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mov" ContentType="video/quicktime"/>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theme/theme3.xml" ContentType="application/vnd.openxmlformats-officedocument.theme+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1.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 id="2147483777" r:id="rId6"/>
    <p:sldMasterId id="2147483826" r:id="rId7"/>
  </p:sldMasterIdLst>
  <p:notesMasterIdLst>
    <p:notesMasterId r:id="rId63"/>
  </p:notesMasterIdLst>
  <p:handoutMasterIdLst>
    <p:handoutMasterId r:id="rId64"/>
  </p:handoutMasterIdLst>
  <p:sldIdLst>
    <p:sldId id="1657" r:id="rId8"/>
    <p:sldId id="1699" r:id="rId9"/>
    <p:sldId id="1700" r:id="rId10"/>
    <p:sldId id="1660" r:id="rId11"/>
    <p:sldId id="1661" r:id="rId12"/>
    <p:sldId id="1662" r:id="rId13"/>
    <p:sldId id="1663" r:id="rId14"/>
    <p:sldId id="1716" r:id="rId15"/>
    <p:sldId id="1746" r:id="rId16"/>
    <p:sldId id="1665" r:id="rId17"/>
    <p:sldId id="1717" r:id="rId18"/>
    <p:sldId id="1667" r:id="rId19"/>
    <p:sldId id="1669" r:id="rId20"/>
    <p:sldId id="1654" r:id="rId21"/>
    <p:sldId id="1718" r:id="rId22"/>
    <p:sldId id="1748" r:id="rId23"/>
    <p:sldId id="1672" r:id="rId24"/>
    <p:sldId id="1732" r:id="rId25"/>
    <p:sldId id="1674" r:id="rId26"/>
    <p:sldId id="1754" r:id="rId27"/>
    <p:sldId id="1755" r:id="rId28"/>
    <p:sldId id="1739" r:id="rId29"/>
    <p:sldId id="1758" r:id="rId30"/>
    <p:sldId id="1741" r:id="rId31"/>
    <p:sldId id="1761" r:id="rId32"/>
    <p:sldId id="1759" r:id="rId33"/>
    <p:sldId id="1673" r:id="rId34"/>
    <p:sldId id="1686" r:id="rId35"/>
    <p:sldId id="1675" r:id="rId36"/>
    <p:sldId id="1719" r:id="rId37"/>
    <p:sldId id="1753" r:id="rId38"/>
    <p:sldId id="1742" r:id="rId39"/>
    <p:sldId id="1677" r:id="rId40"/>
    <p:sldId id="1738" r:id="rId41"/>
    <p:sldId id="1678" r:id="rId42"/>
    <p:sldId id="1720" r:id="rId43"/>
    <p:sldId id="1708" r:id="rId44"/>
    <p:sldId id="1683" r:id="rId45"/>
    <p:sldId id="1687" r:id="rId46"/>
    <p:sldId id="1747" r:id="rId47"/>
    <p:sldId id="1689" r:id="rId48"/>
    <p:sldId id="1751" r:id="rId49"/>
    <p:sldId id="1750" r:id="rId50"/>
    <p:sldId id="1745" r:id="rId51"/>
    <p:sldId id="1744" r:id="rId52"/>
    <p:sldId id="1707" r:id="rId53"/>
    <p:sldId id="1749" r:id="rId54"/>
    <p:sldId id="1694" r:id="rId55"/>
    <p:sldId id="1607" r:id="rId56"/>
    <p:sldId id="1592" r:id="rId57"/>
    <p:sldId id="1608" r:id="rId58"/>
    <p:sldId id="1606" r:id="rId59"/>
    <p:sldId id="1752" r:id="rId60"/>
    <p:sldId id="1705" r:id="rId61"/>
    <p:sldId id="1726" r:id="rId62"/>
  </p:sldIdLst>
  <p:sldSz cx="12192000" cy="6858000"/>
  <p:notesSz cx="6858000" cy="9144000"/>
  <p:embeddedFontLst>
    <p:embeddedFont>
      <p:font typeface="Arial Narrow" panose="020B0606020202030204" pitchFamily="34" charset="0"/>
      <p:regular r:id="rId65"/>
      <p:bold r:id="rId66"/>
      <p:italic r:id="rId67"/>
      <p:boldItalic r:id="rId68"/>
    </p:embeddedFont>
    <p:embeddedFont>
      <p:font typeface="Arial Rounded MT Bold" panose="020F0704030504030204" pitchFamily="34" charset="0"/>
      <p:regular r:id="rId69"/>
    </p:embeddedFont>
    <p:embeddedFont>
      <p:font typeface="Griffith Gothic Black" panose="020B0503060000000000" pitchFamily="34" charset="0"/>
      <p:bold r:id="rId70"/>
    </p:embeddedFont>
    <p:embeddedFont>
      <p:font typeface="GriffithGothic Black" panose="02000603060000020004" pitchFamily="50" charset="0"/>
      <p:bold r:id="rId71"/>
    </p:embeddedFont>
    <p:embeddedFont>
      <p:font typeface="Helvetica Neue" charset="0"/>
      <p:regular r:id="rId72"/>
      <p:bold r:id="rId73"/>
    </p:embeddedFont>
    <p:embeddedFont>
      <p:font typeface="Ink Free" panose="03080402000500000000" pitchFamily="66" charset="0"/>
      <p:regular r:id="rId74"/>
    </p:embeddedFont>
    <p:embeddedFont>
      <p:font typeface="Roboto" panose="02000000000000000000" pitchFamily="2" charset="0"/>
      <p:regular r:id="rId75"/>
      <p:bold r:id="rId76"/>
      <p:italic r:id="rId77"/>
      <p:boldItalic r:id="rId78"/>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E60790D-7E15-0F3B-B929-8D62B6A1BAE4}" name="Ryan Ball" initials="RB" userId="S::ryan.ball@designtechnology.org.uk::830810a2-99c8-4bda-9a59-710d6ba1884d" providerId="AD"/>
  <p188:author id="{E61F303C-9543-E8EC-FE00-18395C909E3D}" name="Paul Woodward" initials="PW" userId="S::paul.woodward@designtechnology.org.uk::afca6096-33c4-4076-b066-b130de02360d"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4E00"/>
    <a:srgbClr val="F60493"/>
    <a:srgbClr val="16F4D0"/>
    <a:srgbClr val="ACACDE"/>
    <a:srgbClr val="429EA6"/>
    <a:srgbClr val="FED33A"/>
    <a:srgbClr val="F97369"/>
    <a:srgbClr val="00BACE"/>
    <a:srgbClr val="07E29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742A9F-4F68-4191-B093-069E37A02D35}" v="2" dt="2025-08-11T05:24:02.924"/>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889" autoAdjust="0"/>
  </p:normalViewPr>
  <p:slideViewPr>
    <p:cSldViewPr snapToGrid="0">
      <p:cViewPr varScale="1">
        <p:scale>
          <a:sx n="73" d="100"/>
          <a:sy n="73" d="100"/>
        </p:scale>
        <p:origin x="1042" y="67"/>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notesMaster" Target="notesMasters/notesMaster1.xml"/><Relationship Id="rId68" Type="http://schemas.openxmlformats.org/officeDocument/2006/relationships/font" Target="fonts/font4.fntdata"/><Relationship Id="rId84" Type="http://schemas.microsoft.com/office/2015/10/relationships/revisionInfo" Target="revisionInfo.xml"/><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font" Target="fonts/font10.fntdata"/><Relationship Id="rId79" Type="http://schemas.openxmlformats.org/officeDocument/2006/relationships/presProps" Target="presProps.xml"/><Relationship Id="rId5" Type="http://schemas.openxmlformats.org/officeDocument/2006/relationships/slideMaster" Target="slideMasters/slideMaster2.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handoutMaster" Target="handoutMasters/handout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font" Target="fonts/font8.fntdata"/><Relationship Id="rId80" Type="http://schemas.openxmlformats.org/officeDocument/2006/relationships/viewProps" Target="viewProps.xml"/><Relationship Id="rId85"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font" Target="fonts/font3.fntdata"/><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font" Target="fonts/font6.fntdata"/><Relationship Id="rId75" Type="http://schemas.openxmlformats.org/officeDocument/2006/relationships/font" Target="fonts/font11.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font" Target="fonts/font12.fntdata"/><Relationship Id="rId7" Type="http://schemas.openxmlformats.org/officeDocument/2006/relationships/slideMaster" Target="slideMasters/slideMaster4.xml"/><Relationship Id="rId71" Type="http://schemas.openxmlformats.org/officeDocument/2006/relationships/font" Target="fonts/font7.fntdata"/><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font" Target="fonts/font2.fntdata"/><Relationship Id="rId61" Type="http://schemas.openxmlformats.org/officeDocument/2006/relationships/slide" Target="slides/slide54.xml"/><Relationship Id="rId8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AC18FB1E-4A4E-4F21-843F-B2ED43602973}"/>
    <pc:docChg chg="custSel modSld">
      <pc:chgData name="Paul Woodward" userId="afca6096-33c4-4076-b066-b130de02360d" providerId="ADAL" clId="{AC18FB1E-4A4E-4F21-843F-B2ED43602973}" dt="2024-12-05T11:01:27.671" v="73" actId="20577"/>
      <pc:docMkLst>
        <pc:docMk/>
      </pc:docMkLst>
      <pc:sldChg chg="addSp delSp modSp mod">
        <pc:chgData name="Paul Woodward" userId="afca6096-33c4-4076-b066-b130de02360d" providerId="ADAL" clId="{AC18FB1E-4A4E-4F21-843F-B2ED43602973}" dt="2024-12-05T11:01:27.671" v="73" actId="20577"/>
        <pc:sldMkLst>
          <pc:docMk/>
          <pc:sldMk cId="4025666120" sldId="1657"/>
        </pc:sldMkLst>
      </pc:sldChg>
      <pc:sldChg chg="addSp delSp modSp mod">
        <pc:chgData name="Paul Woodward" userId="afca6096-33c4-4076-b066-b130de02360d" providerId="ADAL" clId="{AC18FB1E-4A4E-4F21-843F-B2ED43602973}" dt="2024-12-05T10:59:50.338" v="42"/>
        <pc:sldMkLst>
          <pc:docMk/>
          <pc:sldMk cId="2670914760" sldId="1699"/>
        </pc:sldMkLst>
      </pc:sldChg>
      <pc:sldChg chg="addSp delSp modSp mod">
        <pc:chgData name="Paul Woodward" userId="afca6096-33c4-4076-b066-b130de02360d" providerId="ADAL" clId="{AC18FB1E-4A4E-4F21-843F-B2ED43602973}" dt="2024-12-05T10:59:46.057" v="40" actId="1076"/>
        <pc:sldMkLst>
          <pc:docMk/>
          <pc:sldMk cId="1958895750" sldId="1700"/>
        </pc:sldMkLst>
      </pc:sldChg>
    </pc:docChg>
  </pc:docChgLst>
  <pc:docChgLst>
    <pc:chgData name="Paul Woodward" userId="S::paul.woodward@designtechnology.org.uk::afca6096-33c4-4076-b066-b130de02360d" providerId="AD" clId="Web-{AB0E7D20-7ED7-1510-ADF5-D8E23F2C5CCC}"/>
    <pc:docChg chg="modSld">
      <pc:chgData name="Paul Woodward" userId="S::paul.woodward@designtechnology.org.uk::afca6096-33c4-4076-b066-b130de02360d" providerId="AD" clId="Web-{AB0E7D20-7ED7-1510-ADF5-D8E23F2C5CCC}" dt="2025-07-04T09:39:47.153" v="770"/>
      <pc:docMkLst>
        <pc:docMk/>
      </pc:docMkLst>
      <pc:sldChg chg="modSp">
        <pc:chgData name="Paul Woodward" userId="S::paul.woodward@designtechnology.org.uk::afca6096-33c4-4076-b066-b130de02360d" providerId="AD" clId="Web-{AB0E7D20-7ED7-1510-ADF5-D8E23F2C5CCC}" dt="2025-07-04T09:39:47.153" v="770"/>
        <pc:sldMkLst>
          <pc:docMk/>
          <pc:sldMk cId="2761567527" sldId="1708"/>
        </pc:sldMkLst>
      </pc:sldChg>
    </pc:docChg>
  </pc:docChgLst>
  <pc:docChgLst>
    <pc:chgData name="Ryan Ball" userId="830810a2-99c8-4bda-9a59-710d6ba1884d" providerId="ADAL" clId="{C2168E22-8DD0-494A-8924-A983EAB8A489}"/>
    <pc:docChg chg="undo custSel addSld delSld modSld sldOrd">
      <pc:chgData name="Ryan Ball" userId="830810a2-99c8-4bda-9a59-710d6ba1884d" providerId="ADAL" clId="{C2168E22-8DD0-494A-8924-A983EAB8A489}" dt="2025-07-05T04:36:55.211" v="16212" actId="20577"/>
      <pc:docMkLst>
        <pc:docMk/>
      </pc:docMkLst>
      <pc:sldChg chg="modSp mod">
        <pc:chgData name="Ryan Ball" userId="830810a2-99c8-4bda-9a59-710d6ba1884d" providerId="ADAL" clId="{C2168E22-8DD0-494A-8924-A983EAB8A489}" dt="2025-06-22T05:24:46.712" v="12354" actId="20577"/>
        <pc:sldMkLst>
          <pc:docMk/>
          <pc:sldMk cId="1617726688" sldId="1654"/>
        </pc:sldMkLst>
      </pc:sldChg>
      <pc:sldChg chg="modSp mod">
        <pc:chgData name="Ryan Ball" userId="830810a2-99c8-4bda-9a59-710d6ba1884d" providerId="ADAL" clId="{C2168E22-8DD0-494A-8924-A983EAB8A489}" dt="2025-06-27T09:38:46.303" v="12604" actId="20577"/>
        <pc:sldMkLst>
          <pc:docMk/>
          <pc:sldMk cId="313105197" sldId="1660"/>
        </pc:sldMkLst>
      </pc:sldChg>
      <pc:sldChg chg="modSp mod">
        <pc:chgData name="Ryan Ball" userId="830810a2-99c8-4bda-9a59-710d6ba1884d" providerId="ADAL" clId="{C2168E22-8DD0-494A-8924-A983EAB8A489}" dt="2025-06-16T13:55:28.787" v="10" actId="20577"/>
        <pc:sldMkLst>
          <pc:docMk/>
          <pc:sldMk cId="2550898928" sldId="1662"/>
        </pc:sldMkLst>
      </pc:sldChg>
      <pc:sldChg chg="addSp delSp modSp mod delAnim modAnim">
        <pc:chgData name="Ryan Ball" userId="830810a2-99c8-4bda-9a59-710d6ba1884d" providerId="ADAL" clId="{C2168E22-8DD0-494A-8924-A983EAB8A489}" dt="2025-06-29T11:51:54.983" v="15901" actId="14100"/>
        <pc:sldMkLst>
          <pc:docMk/>
          <pc:sldMk cId="2787498755" sldId="1663"/>
        </pc:sldMkLst>
      </pc:sldChg>
      <pc:sldChg chg="addSp modSp mod">
        <pc:chgData name="Ryan Ball" userId="830810a2-99c8-4bda-9a59-710d6ba1884d" providerId="ADAL" clId="{C2168E22-8DD0-494A-8924-A983EAB8A489}" dt="2025-06-21T05:11:58.289" v="2103" actId="255"/>
        <pc:sldMkLst>
          <pc:docMk/>
          <pc:sldMk cId="554836538" sldId="1671"/>
        </pc:sldMkLst>
      </pc:sldChg>
      <pc:sldChg chg="addSp delSp modSp mod delAnim modAnim">
        <pc:chgData name="Ryan Ball" userId="830810a2-99c8-4bda-9a59-710d6ba1884d" providerId="ADAL" clId="{C2168E22-8DD0-494A-8924-A983EAB8A489}" dt="2025-06-23T08:42:05.038" v="12361" actId="478"/>
        <pc:sldMkLst>
          <pc:docMk/>
          <pc:sldMk cId="2059523593" sldId="1672"/>
        </pc:sldMkLst>
      </pc:sldChg>
      <pc:sldChg chg="modSp mod">
        <pc:chgData name="Ryan Ball" userId="830810a2-99c8-4bda-9a59-710d6ba1884d" providerId="ADAL" clId="{C2168E22-8DD0-494A-8924-A983EAB8A489}" dt="2025-06-27T12:19:10.261" v="15664" actId="20577"/>
        <pc:sldMkLst>
          <pc:docMk/>
          <pc:sldMk cId="558244594" sldId="1673"/>
        </pc:sldMkLst>
      </pc:sldChg>
      <pc:sldChg chg="modSp mod">
        <pc:chgData name="Ryan Ball" userId="830810a2-99c8-4bda-9a59-710d6ba1884d" providerId="ADAL" clId="{C2168E22-8DD0-494A-8924-A983EAB8A489}" dt="2025-06-22T04:30:24.678" v="8318" actId="20577"/>
        <pc:sldMkLst>
          <pc:docMk/>
          <pc:sldMk cId="2362358582" sldId="1674"/>
        </pc:sldMkLst>
      </pc:sldChg>
      <pc:sldChg chg="modSp mod">
        <pc:chgData name="Ryan Ball" userId="830810a2-99c8-4bda-9a59-710d6ba1884d" providerId="ADAL" clId="{C2168E22-8DD0-494A-8924-A983EAB8A489}" dt="2025-07-03T17:33:24.719" v="16208" actId="20577"/>
        <pc:sldMkLst>
          <pc:docMk/>
          <pc:sldMk cId="202202115" sldId="1683"/>
        </pc:sldMkLst>
      </pc:sldChg>
      <pc:sldChg chg="addSp delSp modSp mod">
        <pc:chgData name="Ryan Ball" userId="830810a2-99c8-4bda-9a59-710d6ba1884d" providerId="ADAL" clId="{C2168E22-8DD0-494A-8924-A983EAB8A489}" dt="2025-06-27T12:20:33.150" v="15666" actId="14734"/>
        <pc:sldMkLst>
          <pc:docMk/>
          <pc:sldMk cId="141331121" sldId="1687"/>
        </pc:sldMkLst>
      </pc:sldChg>
      <pc:sldChg chg="addSp delSp modSp mod modCm">
        <pc:chgData name="Ryan Ball" userId="830810a2-99c8-4bda-9a59-710d6ba1884d" providerId="ADAL" clId="{C2168E22-8DD0-494A-8924-A983EAB8A489}" dt="2025-06-27T11:31:14.398" v="14321"/>
        <pc:sldMkLst>
          <pc:docMk/>
          <pc:sldMk cId="1662155388" sldId="1689"/>
        </pc:sldMkLst>
        <pc:extLst>
          <p:ext xmlns:p="http://schemas.openxmlformats.org/presentationml/2006/main" uri="{D6D511B9-2390-475A-947B-AFAB55BFBCF1}">
            <pc226:cmChg xmlns:pc226="http://schemas.microsoft.com/office/powerpoint/2022/06/main/command" chg="mod">
              <pc226:chgData name="Ryan Ball" userId="830810a2-99c8-4bda-9a59-710d6ba1884d" providerId="ADAL" clId="{C2168E22-8DD0-494A-8924-A983EAB8A489}" dt="2025-06-21T05:57:04.392" v="4959" actId="20577"/>
              <pc2:cmMkLst xmlns:pc2="http://schemas.microsoft.com/office/powerpoint/2019/9/main/command">
                <pc:docMk/>
                <pc:sldMk cId="1662155388" sldId="1689"/>
                <pc2:cmMk id="{44816EAB-5E69-42E0-8002-EBD3CE9CFA1C}"/>
              </pc2:cmMkLst>
            </pc226:cmChg>
          </p:ext>
        </pc:extLst>
      </pc:sldChg>
      <pc:sldChg chg="addSp delSp modSp mod">
        <pc:chgData name="Ryan Ball" userId="830810a2-99c8-4bda-9a59-710d6ba1884d" providerId="ADAL" clId="{C2168E22-8DD0-494A-8924-A983EAB8A489}" dt="2025-06-27T11:31:52.255" v="14323"/>
        <pc:sldMkLst>
          <pc:docMk/>
          <pc:sldMk cId="2966164958" sldId="1694"/>
        </pc:sldMkLst>
      </pc:sldChg>
      <pc:sldChg chg="addSp delSp modSp mod">
        <pc:chgData name="Ryan Ball" userId="830810a2-99c8-4bda-9a59-710d6ba1884d" providerId="ADAL" clId="{C2168E22-8DD0-494A-8924-A983EAB8A489}" dt="2025-06-27T11:32:36.847" v="14325"/>
        <pc:sldMkLst>
          <pc:docMk/>
          <pc:sldMk cId="2708410223" sldId="1705"/>
        </pc:sldMkLst>
      </pc:sldChg>
      <pc:sldChg chg="addSp delSp modSp mod">
        <pc:chgData name="Ryan Ball" userId="830810a2-99c8-4bda-9a59-710d6ba1884d" providerId="ADAL" clId="{C2168E22-8DD0-494A-8924-A983EAB8A489}" dt="2025-06-27T11:31:31.085" v="14322"/>
        <pc:sldMkLst>
          <pc:docMk/>
          <pc:sldMk cId="564732895" sldId="1707"/>
        </pc:sldMkLst>
      </pc:sldChg>
      <pc:sldChg chg="delSp modSp mod modCm">
        <pc:chgData name="Ryan Ball" userId="830810a2-99c8-4bda-9a59-710d6ba1884d" providerId="ADAL" clId="{C2168E22-8DD0-494A-8924-A983EAB8A489}" dt="2025-07-05T04:36:55.211" v="16212" actId="20577"/>
        <pc:sldMkLst>
          <pc:docMk/>
          <pc:sldMk cId="2761567527" sldId="1708"/>
        </pc:sldMkLst>
        <pc:extLst>
          <p:ext xmlns:p="http://schemas.openxmlformats.org/presentationml/2006/main" uri="{D6D511B9-2390-475A-947B-AFAB55BFBCF1}">
            <pc226:cmChg xmlns:pc226="http://schemas.microsoft.com/office/powerpoint/2022/06/main/command" chg="mod">
              <pc226:chgData name="Ryan Ball" userId="830810a2-99c8-4bda-9a59-710d6ba1884d" providerId="ADAL" clId="{C2168E22-8DD0-494A-8924-A983EAB8A489}" dt="2025-06-27T11:08:27.550" v="13267" actId="20577"/>
              <pc2:cmMkLst xmlns:pc2="http://schemas.microsoft.com/office/powerpoint/2019/9/main/command">
                <pc:docMk/>
                <pc:sldMk cId="2761567527" sldId="1708"/>
                <pc2:cmMk id="{D79C4572-2B3F-4832-8DCD-574126162866}"/>
              </pc2:cmMkLst>
            </pc226:cmChg>
            <pc226:cmChg xmlns:pc226="http://schemas.microsoft.com/office/powerpoint/2022/06/main/command" chg="mod">
              <pc226:chgData name="Ryan Ball" userId="830810a2-99c8-4bda-9a59-710d6ba1884d" providerId="ADAL" clId="{C2168E22-8DD0-494A-8924-A983EAB8A489}" dt="2025-07-03T16:23:23.013" v="16125" actId="20577"/>
              <pc2:cmMkLst xmlns:pc2="http://schemas.microsoft.com/office/powerpoint/2019/9/main/command">
                <pc:docMk/>
                <pc:sldMk cId="2761567527" sldId="1708"/>
                <pc2:cmMk id="{9AA7A885-3344-451F-B658-D5CA08E444D7}"/>
              </pc2:cmMkLst>
            </pc226:cmChg>
          </p:ext>
        </pc:extLst>
      </pc:sldChg>
      <pc:sldChg chg="modSp mod modCm">
        <pc:chgData name="Ryan Ball" userId="830810a2-99c8-4bda-9a59-710d6ba1884d" providerId="ADAL" clId="{C2168E22-8DD0-494A-8924-A983EAB8A489}" dt="2025-06-16T15:18:23.167" v="1679" actId="6549"/>
        <pc:sldMkLst>
          <pc:docMk/>
          <pc:sldMk cId="3226560735" sldId="1716"/>
        </pc:sldMkLst>
        <pc:extLst>
          <p:ext xmlns:p="http://schemas.openxmlformats.org/presentationml/2006/main" uri="{D6D511B9-2390-475A-947B-AFAB55BFBCF1}">
            <pc226:cmChg xmlns:pc226="http://schemas.microsoft.com/office/powerpoint/2022/06/main/command" chg="mod">
              <pc226:chgData name="Ryan Ball" userId="830810a2-99c8-4bda-9a59-710d6ba1884d" providerId="ADAL" clId="{C2168E22-8DD0-494A-8924-A983EAB8A489}" dt="2025-06-16T15:18:23.167" v="1679" actId="6549"/>
              <pc2:cmMkLst xmlns:pc2="http://schemas.microsoft.com/office/powerpoint/2019/9/main/command">
                <pc:docMk/>
                <pc:sldMk cId="3226560735" sldId="1716"/>
                <pc2:cmMk id="{A01FC7BC-9C0D-47D2-9417-3C6DE1FF0E38}"/>
              </pc2:cmMkLst>
            </pc226:cmChg>
          </p:ext>
        </pc:extLst>
      </pc:sldChg>
      <pc:sldChg chg="modSp mod">
        <pc:chgData name="Ryan Ball" userId="830810a2-99c8-4bda-9a59-710d6ba1884d" providerId="ADAL" clId="{C2168E22-8DD0-494A-8924-A983EAB8A489}" dt="2025-06-21T06:11:27.994" v="6249" actId="5793"/>
        <pc:sldMkLst>
          <pc:docMk/>
          <pc:sldMk cId="2515511837" sldId="1718"/>
        </pc:sldMkLst>
      </pc:sldChg>
      <pc:sldChg chg="modSp mod">
        <pc:chgData name="Ryan Ball" userId="830810a2-99c8-4bda-9a59-710d6ba1884d" providerId="ADAL" clId="{C2168E22-8DD0-494A-8924-A983EAB8A489}" dt="2025-06-22T04:57:04.472" v="10359" actId="14734"/>
        <pc:sldMkLst>
          <pc:docMk/>
          <pc:sldMk cId="360606379" sldId="1719"/>
        </pc:sldMkLst>
      </pc:sldChg>
      <pc:sldChg chg="modSp mod">
        <pc:chgData name="Ryan Ball" userId="830810a2-99c8-4bda-9a59-710d6ba1884d" providerId="ADAL" clId="{C2168E22-8DD0-494A-8924-A983EAB8A489}" dt="2025-06-21T05:23:15.369" v="2271" actId="20577"/>
        <pc:sldMkLst>
          <pc:docMk/>
          <pc:sldMk cId="3164542237" sldId="1726"/>
        </pc:sldMkLst>
      </pc:sldChg>
      <pc:sldChg chg="addSp modSp mod">
        <pc:chgData name="Ryan Ball" userId="830810a2-99c8-4bda-9a59-710d6ba1884d" providerId="ADAL" clId="{C2168E22-8DD0-494A-8924-A983EAB8A489}" dt="2025-06-27T11:09:53.529" v="13321" actId="6549"/>
        <pc:sldMkLst>
          <pc:docMk/>
          <pc:sldMk cId="594196137" sldId="1731"/>
        </pc:sldMkLst>
      </pc:sldChg>
      <pc:sldChg chg="modSp mod">
        <pc:chgData name="Ryan Ball" userId="830810a2-99c8-4bda-9a59-710d6ba1884d" providerId="ADAL" clId="{C2168E22-8DD0-494A-8924-A983EAB8A489}" dt="2025-06-21T05:10:21.891" v="2030" actId="20577"/>
        <pc:sldMkLst>
          <pc:docMk/>
          <pc:sldMk cId="2172202760" sldId="1732"/>
        </pc:sldMkLst>
      </pc:sldChg>
      <pc:sldChg chg="addSp modSp mod">
        <pc:chgData name="Ryan Ball" userId="830810a2-99c8-4bda-9a59-710d6ba1884d" providerId="ADAL" clId="{C2168E22-8DD0-494A-8924-A983EAB8A489}" dt="2025-06-16T14:34:09.060" v="38" actId="255"/>
        <pc:sldMkLst>
          <pc:docMk/>
          <pc:sldMk cId="2319545090" sldId="1734"/>
        </pc:sldMkLst>
      </pc:sldChg>
      <pc:sldChg chg="addSp delSp modSp mod ord modShow">
        <pc:chgData name="Ryan Ball" userId="830810a2-99c8-4bda-9a59-710d6ba1884d" providerId="ADAL" clId="{C2168E22-8DD0-494A-8924-A983EAB8A489}" dt="2025-06-27T12:18:03.025" v="15620" actId="729"/>
        <pc:sldMkLst>
          <pc:docMk/>
          <pc:sldMk cId="654123036" sldId="1739"/>
        </pc:sldMkLst>
      </pc:sldChg>
      <pc:sldChg chg="addSp modSp del mod ord">
        <pc:chgData name="Ryan Ball" userId="830810a2-99c8-4bda-9a59-710d6ba1884d" providerId="ADAL" clId="{C2168E22-8DD0-494A-8924-A983EAB8A489}" dt="2025-06-27T12:01:22.475" v="15616" actId="47"/>
        <pc:sldMkLst>
          <pc:docMk/>
          <pc:sldMk cId="1561755080" sldId="1740"/>
        </pc:sldMkLst>
      </pc:sldChg>
      <pc:sldChg chg="addSp delSp modSp mod modShow">
        <pc:chgData name="Ryan Ball" userId="830810a2-99c8-4bda-9a59-710d6ba1884d" providerId="ADAL" clId="{C2168E22-8DD0-494A-8924-A983EAB8A489}" dt="2025-06-27T12:18:19.839" v="15622" actId="729"/>
        <pc:sldMkLst>
          <pc:docMk/>
          <pc:sldMk cId="140442372" sldId="1741"/>
        </pc:sldMkLst>
      </pc:sldChg>
      <pc:sldChg chg="modSp mod">
        <pc:chgData name="Ryan Ball" userId="830810a2-99c8-4bda-9a59-710d6ba1884d" providerId="ADAL" clId="{C2168E22-8DD0-494A-8924-A983EAB8A489}" dt="2025-06-22T04:58:16.775" v="10381" actId="20577"/>
        <pc:sldMkLst>
          <pc:docMk/>
          <pc:sldMk cId="175452055" sldId="1742"/>
        </pc:sldMkLst>
      </pc:sldChg>
      <pc:sldChg chg="addSp delSp modSp del mod">
        <pc:chgData name="Ryan Ball" userId="830810a2-99c8-4bda-9a59-710d6ba1884d" providerId="ADAL" clId="{C2168E22-8DD0-494A-8924-A983EAB8A489}" dt="2025-06-21T05:20:13.278" v="2182" actId="47"/>
        <pc:sldMkLst>
          <pc:docMk/>
          <pc:sldMk cId="1941673240" sldId="1743"/>
        </pc:sldMkLst>
      </pc:sldChg>
      <pc:sldChg chg="addSp delSp modSp add mod delAnim modAnim modShow modNotesTx">
        <pc:chgData name="Ryan Ball" userId="830810a2-99c8-4bda-9a59-710d6ba1884d" providerId="ADAL" clId="{C2168E22-8DD0-494A-8924-A983EAB8A489}" dt="2025-06-16T15:40:44.963" v="1959" actId="20577"/>
        <pc:sldMkLst>
          <pc:docMk/>
          <pc:sldMk cId="1916426978" sldId="1748"/>
        </pc:sldMkLst>
      </pc:sldChg>
      <pc:sldChg chg="new del">
        <pc:chgData name="Ryan Ball" userId="830810a2-99c8-4bda-9a59-710d6ba1884d" providerId="ADAL" clId="{C2168E22-8DD0-494A-8924-A983EAB8A489}" dt="2025-06-16T15:14:28.744" v="1235" actId="47"/>
        <pc:sldMkLst>
          <pc:docMk/>
          <pc:sldMk cId="2204657286" sldId="1748"/>
        </pc:sldMkLst>
      </pc:sldChg>
      <pc:sldChg chg="delSp add del mod">
        <pc:chgData name="Ryan Ball" userId="830810a2-99c8-4bda-9a59-710d6ba1884d" providerId="ADAL" clId="{C2168E22-8DD0-494A-8924-A983EAB8A489}" dt="2025-06-16T15:14:27.740" v="1234" actId="47"/>
        <pc:sldMkLst>
          <pc:docMk/>
          <pc:sldMk cId="2127715122" sldId="1749"/>
        </pc:sldMkLst>
      </pc:sldChg>
      <pc:sldChg chg="addSp delSp modSp add mod modNotesTx">
        <pc:chgData name="Ryan Ball" userId="830810a2-99c8-4bda-9a59-710d6ba1884d" providerId="ADAL" clId="{C2168E22-8DD0-494A-8924-A983EAB8A489}" dt="2025-06-21T05:33:50.976" v="3343" actId="207"/>
        <pc:sldMkLst>
          <pc:docMk/>
          <pc:sldMk cId="2638308067" sldId="1749"/>
        </pc:sldMkLst>
      </pc:sldChg>
      <pc:sldChg chg="new del">
        <pc:chgData name="Ryan Ball" userId="830810a2-99c8-4bda-9a59-710d6ba1884d" providerId="ADAL" clId="{C2168E22-8DD0-494A-8924-A983EAB8A489}" dt="2025-06-21T05:37:12.841" v="3464" actId="680"/>
        <pc:sldMkLst>
          <pc:docMk/>
          <pc:sldMk cId="773625489" sldId="1750"/>
        </pc:sldMkLst>
      </pc:sldChg>
      <pc:sldChg chg="addSp delSp modSp add mod">
        <pc:chgData name="Ryan Ball" userId="830810a2-99c8-4bda-9a59-710d6ba1884d" providerId="ADAL" clId="{C2168E22-8DD0-494A-8924-A983EAB8A489}" dt="2025-06-27T11:29:29.906" v="14319" actId="20577"/>
        <pc:sldMkLst>
          <pc:docMk/>
          <pc:sldMk cId="3241035054" sldId="1750"/>
        </pc:sldMkLst>
      </pc:sldChg>
      <pc:sldChg chg="addSp delSp modSp add mod modAnim modNotesTx">
        <pc:chgData name="Ryan Ball" userId="830810a2-99c8-4bda-9a59-710d6ba1884d" providerId="ADAL" clId="{C2168E22-8DD0-494A-8924-A983EAB8A489}" dt="2025-06-21T05:58:50.801" v="5263" actId="20577"/>
        <pc:sldMkLst>
          <pc:docMk/>
          <pc:sldMk cId="41180021" sldId="1751"/>
        </pc:sldMkLst>
      </pc:sldChg>
      <pc:sldChg chg="addSp modSp add mod">
        <pc:chgData name="Ryan Ball" userId="830810a2-99c8-4bda-9a59-710d6ba1884d" providerId="ADAL" clId="{C2168E22-8DD0-494A-8924-A983EAB8A489}" dt="2025-06-27T11:32:13.727" v="14324"/>
        <pc:sldMkLst>
          <pc:docMk/>
          <pc:sldMk cId="3582440055" sldId="1752"/>
        </pc:sldMkLst>
      </pc:sldChg>
      <pc:sldChg chg="addSp delSp modSp add mod">
        <pc:chgData name="Ryan Ball" userId="830810a2-99c8-4bda-9a59-710d6ba1884d" providerId="ADAL" clId="{C2168E22-8DD0-494A-8924-A983EAB8A489}" dt="2025-06-27T13:19:14.844" v="15896" actId="1076"/>
        <pc:sldMkLst>
          <pc:docMk/>
          <pc:sldMk cId="318444843" sldId="1753"/>
        </pc:sldMkLst>
      </pc:sldChg>
      <pc:sldChg chg="new del">
        <pc:chgData name="Ryan Ball" userId="830810a2-99c8-4bda-9a59-710d6ba1884d" providerId="ADAL" clId="{C2168E22-8DD0-494A-8924-A983EAB8A489}" dt="2025-06-27T11:35:04.238" v="14327" actId="680"/>
        <pc:sldMkLst>
          <pc:docMk/>
          <pc:sldMk cId="405022565" sldId="1754"/>
        </pc:sldMkLst>
      </pc:sldChg>
      <pc:sldChg chg="addSp delSp modSp add mod modShow modNotesTx">
        <pc:chgData name="Ryan Ball" userId="830810a2-99c8-4bda-9a59-710d6ba1884d" providerId="ADAL" clId="{C2168E22-8DD0-494A-8924-A983EAB8A489}" dt="2025-06-27T12:17:48.541" v="15618" actId="729"/>
        <pc:sldMkLst>
          <pc:docMk/>
          <pc:sldMk cId="2402936408" sldId="1754"/>
        </pc:sldMkLst>
      </pc:sldChg>
      <pc:sldChg chg="addSp delSp modSp add mod modShow">
        <pc:chgData name="Ryan Ball" userId="830810a2-99c8-4bda-9a59-710d6ba1884d" providerId="ADAL" clId="{C2168E22-8DD0-494A-8924-A983EAB8A489}" dt="2025-06-27T12:17:54.166" v="15619" actId="729"/>
        <pc:sldMkLst>
          <pc:docMk/>
          <pc:sldMk cId="3194089945" sldId="1755"/>
        </pc:sldMkLst>
      </pc:sldChg>
      <pc:sldChg chg="addSp delSp modSp add del mod">
        <pc:chgData name="Ryan Ball" userId="830810a2-99c8-4bda-9a59-710d6ba1884d" providerId="ADAL" clId="{C2168E22-8DD0-494A-8924-A983EAB8A489}" dt="2025-06-27T11:53:30.778" v="15077" actId="47"/>
        <pc:sldMkLst>
          <pc:docMk/>
          <pc:sldMk cId="2586572647" sldId="1756"/>
        </pc:sldMkLst>
      </pc:sldChg>
      <pc:sldChg chg="addSp delSp modSp add del mod">
        <pc:chgData name="Ryan Ball" userId="830810a2-99c8-4bda-9a59-710d6ba1884d" providerId="ADAL" clId="{C2168E22-8DD0-494A-8924-A983EAB8A489}" dt="2025-06-27T11:53:54.074" v="15085" actId="47"/>
        <pc:sldMkLst>
          <pc:docMk/>
          <pc:sldMk cId="1866176447" sldId="1757"/>
        </pc:sldMkLst>
      </pc:sldChg>
      <pc:sldChg chg="addSp delSp modSp add mod modAnim modShow">
        <pc:chgData name="Ryan Ball" userId="830810a2-99c8-4bda-9a59-710d6ba1884d" providerId="ADAL" clId="{C2168E22-8DD0-494A-8924-A983EAB8A489}" dt="2025-06-27T12:18:10.795" v="15621" actId="729"/>
        <pc:sldMkLst>
          <pc:docMk/>
          <pc:sldMk cId="872103209" sldId="1758"/>
        </pc:sldMkLst>
      </pc:sldChg>
      <pc:sldChg chg="addSp delSp modSp add mod modShow">
        <pc:chgData name="Ryan Ball" userId="830810a2-99c8-4bda-9a59-710d6ba1884d" providerId="ADAL" clId="{C2168E22-8DD0-494A-8924-A983EAB8A489}" dt="2025-06-27T12:18:33.961" v="15624" actId="729"/>
        <pc:sldMkLst>
          <pc:docMk/>
          <pc:sldMk cId="1440446267" sldId="1759"/>
        </pc:sldMkLst>
      </pc:sldChg>
      <pc:sldChg chg="addSp delSp modSp add del mod">
        <pc:chgData name="Ryan Ball" userId="830810a2-99c8-4bda-9a59-710d6ba1884d" providerId="ADAL" clId="{C2168E22-8DD0-494A-8924-A983EAB8A489}" dt="2025-06-27T12:01:30.085" v="15617" actId="47"/>
        <pc:sldMkLst>
          <pc:docMk/>
          <pc:sldMk cId="1629196408" sldId="1760"/>
        </pc:sldMkLst>
      </pc:sldChg>
      <pc:sldChg chg="addSp delSp modSp add mod modShow modNotesTx">
        <pc:chgData name="Ryan Ball" userId="830810a2-99c8-4bda-9a59-710d6ba1884d" providerId="ADAL" clId="{C2168E22-8DD0-494A-8924-A983EAB8A489}" dt="2025-06-27T12:18:29.299" v="15623" actId="729"/>
        <pc:sldMkLst>
          <pc:docMk/>
          <pc:sldMk cId="3716416532" sldId="1761"/>
        </pc:sldMkLst>
      </pc:sldChg>
      <pc:sldChg chg="add del">
        <pc:chgData name="Ryan Ball" userId="830810a2-99c8-4bda-9a59-710d6ba1884d" providerId="ADAL" clId="{C2168E22-8DD0-494A-8924-A983EAB8A489}" dt="2025-06-27T11:52:58.570" v="15066"/>
        <pc:sldMkLst>
          <pc:docMk/>
          <pc:sldMk cId="3927831102" sldId="1761"/>
        </pc:sldMkLst>
      </pc:sldChg>
    </pc:docChg>
  </pc:docChgLst>
  <pc:docChgLst>
    <pc:chgData name="Ryan Ball" userId="830810a2-99c8-4bda-9a59-710d6ba1884d" providerId="ADAL" clId="{59B809AB-0E0D-4618-B8C3-63C056E0D8A2}"/>
    <pc:docChg chg="undo custSel modSld">
      <pc:chgData name="Ryan Ball" userId="830810a2-99c8-4bda-9a59-710d6ba1884d" providerId="ADAL" clId="{59B809AB-0E0D-4618-B8C3-63C056E0D8A2}" dt="2025-06-10T13:23:19.238" v="432" actId="1076"/>
      <pc:docMkLst>
        <pc:docMk/>
      </pc:docMkLst>
      <pc:sldChg chg="addSp delSp modSp">
        <pc:chgData name="Ryan Ball" userId="830810a2-99c8-4bda-9a59-710d6ba1884d" providerId="ADAL" clId="{59B809AB-0E0D-4618-B8C3-63C056E0D8A2}" dt="2025-06-10T13:21:05.419" v="366"/>
        <pc:sldMkLst>
          <pc:docMk/>
          <pc:sldMk cId="1617726688" sldId="1654"/>
        </pc:sldMkLst>
      </pc:sldChg>
      <pc:sldChg chg="addSp delSp modSp mod">
        <pc:chgData name="Ryan Ball" userId="830810a2-99c8-4bda-9a59-710d6ba1884d" providerId="ADAL" clId="{59B809AB-0E0D-4618-B8C3-63C056E0D8A2}" dt="2025-06-10T13:20:44.186" v="351"/>
        <pc:sldMkLst>
          <pc:docMk/>
          <pc:sldMk cId="313105197" sldId="1660"/>
        </pc:sldMkLst>
      </pc:sldChg>
      <pc:sldChg chg="addSp delSp modSp mod">
        <pc:chgData name="Ryan Ball" userId="830810a2-99c8-4bda-9a59-710d6ba1884d" providerId="ADAL" clId="{59B809AB-0E0D-4618-B8C3-63C056E0D8A2}" dt="2025-06-10T13:20:47.544" v="353"/>
        <pc:sldMkLst>
          <pc:docMk/>
          <pc:sldMk cId="2550898928" sldId="1662"/>
        </pc:sldMkLst>
      </pc:sldChg>
      <pc:sldChg chg="addSp delSp modSp">
        <pc:chgData name="Ryan Ball" userId="830810a2-99c8-4bda-9a59-710d6ba1884d" providerId="ADAL" clId="{59B809AB-0E0D-4618-B8C3-63C056E0D8A2}" dt="2025-06-10T13:20:57.063" v="360"/>
        <pc:sldMkLst>
          <pc:docMk/>
          <pc:sldMk cId="4213101110" sldId="1665"/>
        </pc:sldMkLst>
      </pc:sldChg>
      <pc:sldChg chg="addSp delSp modSp">
        <pc:chgData name="Ryan Ball" userId="830810a2-99c8-4bda-9a59-710d6ba1884d" providerId="ADAL" clId="{59B809AB-0E0D-4618-B8C3-63C056E0D8A2}" dt="2025-06-10T13:21:02.931" v="364"/>
        <pc:sldMkLst>
          <pc:docMk/>
          <pc:sldMk cId="3313437502" sldId="1669"/>
        </pc:sldMkLst>
      </pc:sldChg>
      <pc:sldChg chg="addSp delSp modSp">
        <pc:chgData name="Ryan Ball" userId="830810a2-99c8-4bda-9a59-710d6ba1884d" providerId="ADAL" clId="{59B809AB-0E0D-4618-B8C3-63C056E0D8A2}" dt="2025-06-10T13:21:11.027" v="370"/>
        <pc:sldMkLst>
          <pc:docMk/>
          <pc:sldMk cId="554836538" sldId="1671"/>
        </pc:sldMkLst>
      </pc:sldChg>
      <pc:sldChg chg="addSp delSp modSp">
        <pc:chgData name="Ryan Ball" userId="830810a2-99c8-4bda-9a59-710d6ba1884d" providerId="ADAL" clId="{59B809AB-0E0D-4618-B8C3-63C056E0D8A2}" dt="2025-06-10T13:21:32.710" v="384"/>
        <pc:sldMkLst>
          <pc:docMk/>
          <pc:sldMk cId="558244594" sldId="1673"/>
        </pc:sldMkLst>
      </pc:sldChg>
      <pc:sldChg chg="addSp delSp modSp">
        <pc:chgData name="Ryan Ball" userId="830810a2-99c8-4bda-9a59-710d6ba1884d" providerId="ADAL" clId="{59B809AB-0E0D-4618-B8C3-63C056E0D8A2}" dt="2025-06-10T13:21:17.044" v="374"/>
        <pc:sldMkLst>
          <pc:docMk/>
          <pc:sldMk cId="2362358582" sldId="1674"/>
        </pc:sldMkLst>
      </pc:sldChg>
      <pc:sldChg chg="addSp delSp modSp">
        <pc:chgData name="Ryan Ball" userId="830810a2-99c8-4bda-9a59-710d6ba1884d" providerId="ADAL" clId="{59B809AB-0E0D-4618-B8C3-63C056E0D8A2}" dt="2025-06-10T13:21:46.344" v="392"/>
        <pc:sldMkLst>
          <pc:docMk/>
          <pc:sldMk cId="500504592" sldId="1677"/>
        </pc:sldMkLst>
      </pc:sldChg>
      <pc:sldChg chg="addSp delSp modSp">
        <pc:chgData name="Ryan Ball" userId="830810a2-99c8-4bda-9a59-710d6ba1884d" providerId="ADAL" clId="{59B809AB-0E0D-4618-B8C3-63C056E0D8A2}" dt="2025-06-10T13:21:58.855" v="400"/>
        <pc:sldMkLst>
          <pc:docMk/>
          <pc:sldMk cId="202202115" sldId="1683"/>
        </pc:sldMkLst>
      </pc:sldChg>
      <pc:sldChg chg="addSp delSp modSp">
        <pc:chgData name="Ryan Ball" userId="830810a2-99c8-4bda-9a59-710d6ba1884d" providerId="ADAL" clId="{59B809AB-0E0D-4618-B8C3-63C056E0D8A2}" dt="2025-06-10T13:21:37.094" v="386"/>
        <pc:sldMkLst>
          <pc:docMk/>
          <pc:sldMk cId="512995150" sldId="1686"/>
        </pc:sldMkLst>
      </pc:sldChg>
      <pc:sldChg chg="addSp delSp modSp mod">
        <pc:chgData name="Ryan Ball" userId="830810a2-99c8-4bda-9a59-710d6ba1884d" providerId="ADAL" clId="{59B809AB-0E0D-4618-B8C3-63C056E0D8A2}" dt="2025-06-10T13:22:18.164" v="413"/>
        <pc:sldMkLst>
          <pc:docMk/>
          <pc:sldMk cId="141331121" sldId="1687"/>
        </pc:sldMkLst>
      </pc:sldChg>
      <pc:sldChg chg="addSp delSp modSp">
        <pc:chgData name="Ryan Ball" userId="830810a2-99c8-4bda-9a59-710d6ba1884d" providerId="ADAL" clId="{59B809AB-0E0D-4618-B8C3-63C056E0D8A2}" dt="2025-06-10T13:22:21.232" v="415"/>
        <pc:sldMkLst>
          <pc:docMk/>
          <pc:sldMk cId="1662155388" sldId="1689"/>
        </pc:sldMkLst>
      </pc:sldChg>
      <pc:sldChg chg="addSp delSp modSp">
        <pc:chgData name="Ryan Ball" userId="830810a2-99c8-4bda-9a59-710d6ba1884d" providerId="ADAL" clId="{59B809AB-0E0D-4618-B8C3-63C056E0D8A2}" dt="2025-06-10T13:22:34.881" v="423"/>
        <pc:sldMkLst>
          <pc:docMk/>
          <pc:sldMk cId="2966164958" sldId="1694"/>
        </pc:sldMkLst>
      </pc:sldChg>
      <pc:sldChg chg="addSp delSp modSp mod">
        <pc:chgData name="Ryan Ball" userId="830810a2-99c8-4bda-9a59-710d6ba1884d" providerId="ADAL" clId="{59B809AB-0E0D-4618-B8C3-63C056E0D8A2}" dt="2025-06-10T13:20:37.597" v="347"/>
        <pc:sldMkLst>
          <pc:docMk/>
          <pc:sldMk cId="2670914760" sldId="1699"/>
        </pc:sldMkLst>
      </pc:sldChg>
      <pc:sldChg chg="addSp delSp modSp">
        <pc:chgData name="Ryan Ball" userId="830810a2-99c8-4bda-9a59-710d6ba1884d" providerId="ADAL" clId="{59B809AB-0E0D-4618-B8C3-63C056E0D8A2}" dt="2025-06-10T13:20:41.865" v="349"/>
        <pc:sldMkLst>
          <pc:docMk/>
          <pc:sldMk cId="1958895750" sldId="1700"/>
        </pc:sldMkLst>
      </pc:sldChg>
      <pc:sldChg chg="addSp delSp modSp">
        <pc:chgData name="Ryan Ball" userId="830810a2-99c8-4bda-9a59-710d6ba1884d" providerId="ADAL" clId="{59B809AB-0E0D-4618-B8C3-63C056E0D8A2}" dt="2025-06-10T13:22:37.568" v="425"/>
        <pc:sldMkLst>
          <pc:docMk/>
          <pc:sldMk cId="2708410223" sldId="1705"/>
        </pc:sldMkLst>
      </pc:sldChg>
      <pc:sldChg chg="addSp delSp modSp">
        <pc:chgData name="Ryan Ball" userId="830810a2-99c8-4bda-9a59-710d6ba1884d" providerId="ADAL" clId="{59B809AB-0E0D-4618-B8C3-63C056E0D8A2}" dt="2025-06-10T13:22:32.049" v="421"/>
        <pc:sldMkLst>
          <pc:docMk/>
          <pc:sldMk cId="564732895" sldId="1707"/>
        </pc:sldMkLst>
      </pc:sldChg>
      <pc:sldChg chg="addSp delSp modSp">
        <pc:chgData name="Ryan Ball" userId="830810a2-99c8-4bda-9a59-710d6ba1884d" providerId="ADAL" clId="{59B809AB-0E0D-4618-B8C3-63C056E0D8A2}" dt="2025-06-10T13:23:19.238" v="432" actId="1076"/>
        <pc:sldMkLst>
          <pc:docMk/>
          <pc:sldMk cId="2761567527" sldId="1708"/>
        </pc:sldMkLst>
      </pc:sldChg>
      <pc:sldChg chg="addSp delSp modSp">
        <pc:chgData name="Ryan Ball" userId="830810a2-99c8-4bda-9a59-710d6ba1884d" providerId="ADAL" clId="{59B809AB-0E0D-4618-B8C3-63C056E0D8A2}" dt="2025-06-10T13:20:53.768" v="358"/>
        <pc:sldMkLst>
          <pc:docMk/>
          <pc:sldMk cId="3226560735" sldId="1716"/>
        </pc:sldMkLst>
      </pc:sldChg>
      <pc:sldChg chg="addSp delSp modSp">
        <pc:chgData name="Ryan Ball" userId="830810a2-99c8-4bda-9a59-710d6ba1884d" providerId="ADAL" clId="{59B809AB-0E0D-4618-B8C3-63C056E0D8A2}" dt="2025-06-10T13:20:59.598" v="362"/>
        <pc:sldMkLst>
          <pc:docMk/>
          <pc:sldMk cId="498298297" sldId="1717"/>
        </pc:sldMkLst>
      </pc:sldChg>
      <pc:sldChg chg="addSp delSp modSp">
        <pc:chgData name="Ryan Ball" userId="830810a2-99c8-4bda-9a59-710d6ba1884d" providerId="ADAL" clId="{59B809AB-0E0D-4618-B8C3-63C056E0D8A2}" dt="2025-06-10T13:21:08.076" v="368"/>
        <pc:sldMkLst>
          <pc:docMk/>
          <pc:sldMk cId="2515511837" sldId="1718"/>
        </pc:sldMkLst>
      </pc:sldChg>
      <pc:sldChg chg="addSp delSp modSp">
        <pc:chgData name="Ryan Ball" userId="830810a2-99c8-4bda-9a59-710d6ba1884d" providerId="ADAL" clId="{59B809AB-0E0D-4618-B8C3-63C056E0D8A2}" dt="2025-06-10T13:21:40.324" v="388"/>
        <pc:sldMkLst>
          <pc:docMk/>
          <pc:sldMk cId="360606379" sldId="1719"/>
        </pc:sldMkLst>
      </pc:sldChg>
      <pc:sldChg chg="addSp delSp modSp">
        <pc:chgData name="Ryan Ball" userId="830810a2-99c8-4bda-9a59-710d6ba1884d" providerId="ADAL" clId="{59B809AB-0E0D-4618-B8C3-63C056E0D8A2}" dt="2025-06-10T13:21:53.020" v="396"/>
        <pc:sldMkLst>
          <pc:docMk/>
          <pc:sldMk cId="2236489132" sldId="1720"/>
        </pc:sldMkLst>
      </pc:sldChg>
      <pc:sldChg chg="addSp delSp modSp">
        <pc:chgData name="Ryan Ball" userId="830810a2-99c8-4bda-9a59-710d6ba1884d" providerId="ADAL" clId="{59B809AB-0E0D-4618-B8C3-63C056E0D8A2}" dt="2025-06-10T13:22:40.797" v="427"/>
        <pc:sldMkLst>
          <pc:docMk/>
          <pc:sldMk cId="3164542237" sldId="1726"/>
        </pc:sldMkLst>
      </pc:sldChg>
      <pc:sldChg chg="addSp delSp modSp">
        <pc:chgData name="Ryan Ball" userId="830810a2-99c8-4bda-9a59-710d6ba1884d" providerId="ADAL" clId="{59B809AB-0E0D-4618-B8C3-63C056E0D8A2}" dt="2025-06-10T13:22:05.084" v="404"/>
        <pc:sldMkLst>
          <pc:docMk/>
          <pc:sldMk cId="594196137" sldId="1731"/>
        </pc:sldMkLst>
      </pc:sldChg>
      <pc:sldChg chg="addSp delSp modSp">
        <pc:chgData name="Ryan Ball" userId="830810a2-99c8-4bda-9a59-710d6ba1884d" providerId="ADAL" clId="{59B809AB-0E0D-4618-B8C3-63C056E0D8A2}" dt="2025-06-10T13:21:13.184" v="372"/>
        <pc:sldMkLst>
          <pc:docMk/>
          <pc:sldMk cId="2172202760" sldId="1732"/>
        </pc:sldMkLst>
      </pc:sldChg>
      <pc:sldChg chg="addSp delSp modSp">
        <pc:chgData name="Ryan Ball" userId="830810a2-99c8-4bda-9a59-710d6ba1884d" providerId="ADAL" clId="{59B809AB-0E0D-4618-B8C3-63C056E0D8A2}" dt="2025-06-10T13:22:08.276" v="407"/>
        <pc:sldMkLst>
          <pc:docMk/>
          <pc:sldMk cId="948167363" sldId="1733"/>
        </pc:sldMkLst>
      </pc:sldChg>
      <pc:sldChg chg="addSp delSp modSp">
        <pc:chgData name="Ryan Ball" userId="830810a2-99c8-4bda-9a59-710d6ba1884d" providerId="ADAL" clId="{59B809AB-0E0D-4618-B8C3-63C056E0D8A2}" dt="2025-06-10T13:20:50.232" v="355"/>
        <pc:sldMkLst>
          <pc:docMk/>
          <pc:sldMk cId="2319545090" sldId="1734"/>
        </pc:sldMkLst>
      </pc:sldChg>
      <pc:sldChg chg="addSp delSp modSp">
        <pc:chgData name="Ryan Ball" userId="830810a2-99c8-4bda-9a59-710d6ba1884d" providerId="ADAL" clId="{59B809AB-0E0D-4618-B8C3-63C056E0D8A2}" dt="2025-06-10T13:22:10.850" v="409"/>
        <pc:sldMkLst>
          <pc:docMk/>
          <pc:sldMk cId="2147988677" sldId="1736"/>
        </pc:sldMkLst>
      </pc:sldChg>
      <pc:sldChg chg="addSp delSp modSp">
        <pc:chgData name="Ryan Ball" userId="830810a2-99c8-4bda-9a59-710d6ba1884d" providerId="ADAL" clId="{59B809AB-0E0D-4618-B8C3-63C056E0D8A2}" dt="2025-06-10T13:22:15.610" v="411"/>
        <pc:sldMkLst>
          <pc:docMk/>
          <pc:sldMk cId="1434690036" sldId="1737"/>
        </pc:sldMkLst>
      </pc:sldChg>
      <pc:sldChg chg="addSp delSp modSp">
        <pc:chgData name="Ryan Ball" userId="830810a2-99c8-4bda-9a59-710d6ba1884d" providerId="ADAL" clId="{59B809AB-0E0D-4618-B8C3-63C056E0D8A2}" dt="2025-06-10T13:21:49.526" v="394"/>
        <pc:sldMkLst>
          <pc:docMk/>
          <pc:sldMk cId="820898158" sldId="1738"/>
        </pc:sldMkLst>
      </pc:sldChg>
      <pc:sldChg chg="addSp delSp modSp">
        <pc:chgData name="Ryan Ball" userId="830810a2-99c8-4bda-9a59-710d6ba1884d" providerId="ADAL" clId="{59B809AB-0E0D-4618-B8C3-63C056E0D8A2}" dt="2025-06-10T13:21:29.886" v="382"/>
        <pc:sldMkLst>
          <pc:docMk/>
          <pc:sldMk cId="654123036" sldId="1739"/>
        </pc:sldMkLst>
      </pc:sldChg>
      <pc:sldChg chg="addSp delSp modSp mod">
        <pc:chgData name="Ryan Ball" userId="830810a2-99c8-4bda-9a59-710d6ba1884d" providerId="ADAL" clId="{59B809AB-0E0D-4618-B8C3-63C056E0D8A2}" dt="2025-06-10T13:21:26.686" v="380" actId="27309"/>
        <pc:sldMkLst>
          <pc:docMk/>
          <pc:sldMk cId="140442372" sldId="1741"/>
        </pc:sldMkLst>
      </pc:sldChg>
      <pc:sldChg chg="addSp delSp modSp">
        <pc:chgData name="Ryan Ball" userId="830810a2-99c8-4bda-9a59-710d6ba1884d" providerId="ADAL" clId="{59B809AB-0E0D-4618-B8C3-63C056E0D8A2}" dt="2025-06-10T13:21:42.714" v="390"/>
        <pc:sldMkLst>
          <pc:docMk/>
          <pc:sldMk cId="175452055" sldId="1742"/>
        </pc:sldMkLst>
      </pc:sldChg>
      <pc:sldChg chg="addSp delSp modSp">
        <pc:chgData name="Ryan Ball" userId="830810a2-99c8-4bda-9a59-710d6ba1884d" providerId="ADAL" clId="{59B809AB-0E0D-4618-B8C3-63C056E0D8A2}" dt="2025-06-10T13:21:19.567" v="376"/>
        <pc:sldMkLst>
          <pc:docMk/>
          <pc:sldMk cId="1941673240" sldId="1743"/>
        </pc:sldMkLst>
      </pc:sldChg>
      <pc:sldChg chg="addSp delSp modSp">
        <pc:chgData name="Ryan Ball" userId="830810a2-99c8-4bda-9a59-710d6ba1884d" providerId="ADAL" clId="{59B809AB-0E0D-4618-B8C3-63C056E0D8A2}" dt="2025-06-10T13:22:29.511" v="419"/>
        <pc:sldMkLst>
          <pc:docMk/>
          <pc:sldMk cId="87510545" sldId="1744"/>
        </pc:sldMkLst>
      </pc:sldChg>
      <pc:sldChg chg="addSp delSp modSp">
        <pc:chgData name="Ryan Ball" userId="830810a2-99c8-4bda-9a59-710d6ba1884d" providerId="ADAL" clId="{59B809AB-0E0D-4618-B8C3-63C056E0D8A2}" dt="2025-06-10T13:22:23.927" v="417"/>
        <pc:sldMkLst>
          <pc:docMk/>
          <pc:sldMk cId="3403264358" sldId="1745"/>
        </pc:sldMkLst>
      </pc:sldChg>
      <pc:sldChg chg="addSp delSp modSp">
        <pc:chgData name="Ryan Ball" userId="830810a2-99c8-4bda-9a59-710d6ba1884d" providerId="ADAL" clId="{59B809AB-0E0D-4618-B8C3-63C056E0D8A2}" dt="2025-06-10T13:22:02.272" v="402"/>
        <pc:sldMkLst>
          <pc:docMk/>
          <pc:sldMk cId="198028582" sldId="1746"/>
        </pc:sldMkLst>
      </pc:sldChg>
    </pc:docChg>
  </pc:docChgLst>
  <pc:docChgLst>
    <pc:chgData name="Ryan Ball" userId="830810a2-99c8-4bda-9a59-710d6ba1884d" providerId="ADAL" clId="{9B6EBB53-0A44-45C7-8644-1AD17ED9CD5D}"/>
    <pc:docChg chg="custSel delSld modSld">
      <pc:chgData name="Ryan Ball" userId="830810a2-99c8-4bda-9a59-710d6ba1884d" providerId="ADAL" clId="{9B6EBB53-0A44-45C7-8644-1AD17ED9CD5D}" dt="2025-02-14T11:26:31.426" v="98" actId="20577"/>
      <pc:docMkLst>
        <pc:docMk/>
      </pc:docMkLst>
      <pc:sldChg chg="modSp mod">
        <pc:chgData name="Ryan Ball" userId="830810a2-99c8-4bda-9a59-710d6ba1884d" providerId="ADAL" clId="{9B6EBB53-0A44-45C7-8644-1AD17ED9CD5D}" dt="2025-02-14T11:25:52.423" v="60" actId="20577"/>
        <pc:sldMkLst>
          <pc:docMk/>
          <pc:sldMk cId="3226560735" sldId="1716"/>
        </pc:sldMkLst>
      </pc:sldChg>
      <pc:sldChg chg="modSp mod">
        <pc:chgData name="Ryan Ball" userId="830810a2-99c8-4bda-9a59-710d6ba1884d" providerId="ADAL" clId="{9B6EBB53-0A44-45C7-8644-1AD17ED9CD5D}" dt="2025-02-14T11:26:31.426" v="98" actId="20577"/>
        <pc:sldMkLst>
          <pc:docMk/>
          <pc:sldMk cId="2515511837" sldId="1718"/>
        </pc:sldMkLst>
      </pc:sldChg>
      <pc:sldChg chg="del">
        <pc:chgData name="Ryan Ball" userId="830810a2-99c8-4bda-9a59-710d6ba1884d" providerId="ADAL" clId="{9B6EBB53-0A44-45C7-8644-1AD17ED9CD5D}" dt="2025-02-14T11:25:57.690" v="61" actId="47"/>
        <pc:sldMkLst>
          <pc:docMk/>
          <pc:sldMk cId="4142972584" sldId="1727"/>
        </pc:sldMkLst>
      </pc:sldChg>
    </pc:docChg>
  </pc:docChgLst>
  <pc:docChgLst>
    <pc:chgData name="Ryan Ball" userId="830810a2-99c8-4bda-9a59-710d6ba1884d" providerId="ADAL" clId="{98742A9F-4F68-4191-B093-069E37A02D35}"/>
    <pc:docChg chg="undo custSel modSld">
      <pc:chgData name="Ryan Ball" userId="830810a2-99c8-4bda-9a59-710d6ba1884d" providerId="ADAL" clId="{98742A9F-4F68-4191-B093-069E37A02D35}" dt="2025-08-11T05:34:26.856" v="386" actId="20577"/>
      <pc:docMkLst>
        <pc:docMk/>
      </pc:docMkLst>
      <pc:sldChg chg="modSp mod">
        <pc:chgData name="Ryan Ball" userId="830810a2-99c8-4bda-9a59-710d6ba1884d" providerId="ADAL" clId="{98742A9F-4F68-4191-B093-069E37A02D35}" dt="2025-08-11T05:24:49.112" v="51" actId="20577"/>
        <pc:sldMkLst>
          <pc:docMk/>
          <pc:sldMk cId="2362358582" sldId="1674"/>
        </pc:sldMkLst>
        <pc:graphicFrameChg chg="modGraphic">
          <ac:chgData name="Ryan Ball" userId="830810a2-99c8-4bda-9a59-710d6ba1884d" providerId="ADAL" clId="{98742A9F-4F68-4191-B093-069E37A02D35}" dt="2025-08-11T05:24:49.112" v="51" actId="20577"/>
          <ac:graphicFrameMkLst>
            <pc:docMk/>
            <pc:sldMk cId="2362358582" sldId="1674"/>
            <ac:graphicFrameMk id="4" creationId="{D27CAA5A-14A0-8BEC-DD36-0DC54105F0F1}"/>
          </ac:graphicFrameMkLst>
        </pc:graphicFrameChg>
      </pc:sldChg>
      <pc:sldChg chg="modSp mod">
        <pc:chgData name="Ryan Ball" userId="830810a2-99c8-4bda-9a59-710d6ba1884d" providerId="ADAL" clId="{98742A9F-4F68-4191-B093-069E37A02D35}" dt="2025-08-11T05:28:51.288" v="204" actId="20577"/>
        <pc:sldMkLst>
          <pc:docMk/>
          <pc:sldMk cId="202202115" sldId="1683"/>
        </pc:sldMkLst>
        <pc:graphicFrameChg chg="modGraphic">
          <ac:chgData name="Ryan Ball" userId="830810a2-99c8-4bda-9a59-710d6ba1884d" providerId="ADAL" clId="{98742A9F-4F68-4191-B093-069E37A02D35}" dt="2025-08-11T05:28:51.288" v="204" actId="20577"/>
          <ac:graphicFrameMkLst>
            <pc:docMk/>
            <pc:sldMk cId="202202115" sldId="1683"/>
            <ac:graphicFrameMk id="2" creationId="{C7E00AA4-81A7-57AD-DD50-D5D50E19C4CE}"/>
          </ac:graphicFrameMkLst>
        </pc:graphicFrameChg>
      </pc:sldChg>
      <pc:sldChg chg="modSp mod">
        <pc:chgData name="Ryan Ball" userId="830810a2-99c8-4bda-9a59-710d6ba1884d" providerId="ADAL" clId="{98742A9F-4F68-4191-B093-069E37A02D35}" dt="2025-08-11T05:29:48.695" v="314" actId="20577"/>
        <pc:sldMkLst>
          <pc:docMk/>
          <pc:sldMk cId="141331121" sldId="1687"/>
        </pc:sldMkLst>
        <pc:graphicFrameChg chg="modGraphic">
          <ac:chgData name="Ryan Ball" userId="830810a2-99c8-4bda-9a59-710d6ba1884d" providerId="ADAL" clId="{98742A9F-4F68-4191-B093-069E37A02D35}" dt="2025-08-11T05:29:48.695" v="314" actId="20577"/>
          <ac:graphicFrameMkLst>
            <pc:docMk/>
            <pc:sldMk cId="141331121" sldId="1687"/>
            <ac:graphicFrameMk id="5" creationId="{17F61404-E3F0-435D-D898-702A4D559718}"/>
          </ac:graphicFrameMkLst>
        </pc:graphicFrameChg>
      </pc:sldChg>
      <pc:sldChg chg="modSp mod">
        <pc:chgData name="Ryan Ball" userId="830810a2-99c8-4bda-9a59-710d6ba1884d" providerId="ADAL" clId="{98742A9F-4F68-4191-B093-069E37A02D35}" dt="2025-08-11T05:30:35.274" v="324" actId="20577"/>
        <pc:sldMkLst>
          <pc:docMk/>
          <pc:sldMk cId="1662155388" sldId="1689"/>
        </pc:sldMkLst>
        <pc:graphicFrameChg chg="modGraphic">
          <ac:chgData name="Ryan Ball" userId="830810a2-99c8-4bda-9a59-710d6ba1884d" providerId="ADAL" clId="{98742A9F-4F68-4191-B093-069E37A02D35}" dt="2025-08-11T05:30:35.274" v="324" actId="20577"/>
          <ac:graphicFrameMkLst>
            <pc:docMk/>
            <pc:sldMk cId="1662155388" sldId="1689"/>
            <ac:graphicFrameMk id="3" creationId="{1A85E26C-F41A-D395-32F4-54FF4D699D15}"/>
          </ac:graphicFrameMkLst>
        </pc:graphicFrameChg>
      </pc:sldChg>
      <pc:sldChg chg="modSp mod">
        <pc:chgData name="Ryan Ball" userId="830810a2-99c8-4bda-9a59-710d6ba1884d" providerId="ADAL" clId="{98742A9F-4F68-4191-B093-069E37A02D35}" dt="2025-08-08T08:48:54.769" v="2" actId="1036"/>
        <pc:sldMkLst>
          <pc:docMk/>
          <pc:sldMk cId="2966164958" sldId="1694"/>
        </pc:sldMkLst>
        <pc:graphicFrameChg chg="mod">
          <ac:chgData name="Ryan Ball" userId="830810a2-99c8-4bda-9a59-710d6ba1884d" providerId="ADAL" clId="{98742A9F-4F68-4191-B093-069E37A02D35}" dt="2025-08-08T08:48:54.769" v="2" actId="1036"/>
          <ac:graphicFrameMkLst>
            <pc:docMk/>
            <pc:sldMk cId="2966164958" sldId="1694"/>
            <ac:graphicFrameMk id="3" creationId="{1A85E26C-F41A-D395-32F4-54FF4D699D15}"/>
          </ac:graphicFrameMkLst>
        </pc:graphicFrameChg>
      </pc:sldChg>
      <pc:sldChg chg="modSp mod">
        <pc:chgData name="Ryan Ball" userId="830810a2-99c8-4bda-9a59-710d6ba1884d" providerId="ADAL" clId="{98742A9F-4F68-4191-B093-069E37A02D35}" dt="2025-08-11T05:19:39.653" v="3" actId="1076"/>
        <pc:sldMkLst>
          <pc:docMk/>
          <pc:sldMk cId="2670914760" sldId="1699"/>
        </pc:sldMkLst>
        <pc:spChg chg="mod">
          <ac:chgData name="Ryan Ball" userId="830810a2-99c8-4bda-9a59-710d6ba1884d" providerId="ADAL" clId="{98742A9F-4F68-4191-B093-069E37A02D35}" dt="2025-08-11T05:19:39.653" v="3" actId="1076"/>
          <ac:spMkLst>
            <pc:docMk/>
            <pc:sldMk cId="2670914760" sldId="1699"/>
            <ac:spMk id="7" creationId="{0DAA9858-08FD-724A-1203-D81AC1E8B9B1}"/>
          </ac:spMkLst>
        </pc:spChg>
      </pc:sldChg>
      <pc:sldChg chg="modSp mod">
        <pc:chgData name="Ryan Ball" userId="830810a2-99c8-4bda-9a59-710d6ba1884d" providerId="ADAL" clId="{98742A9F-4F68-4191-B093-069E37A02D35}" dt="2025-08-11T05:34:26.856" v="386" actId="20577"/>
        <pc:sldMkLst>
          <pc:docMk/>
          <pc:sldMk cId="2708410223" sldId="1705"/>
        </pc:sldMkLst>
        <pc:graphicFrameChg chg="modGraphic">
          <ac:chgData name="Ryan Ball" userId="830810a2-99c8-4bda-9a59-710d6ba1884d" providerId="ADAL" clId="{98742A9F-4F68-4191-B093-069E37A02D35}" dt="2025-08-11T05:34:26.856" v="386" actId="20577"/>
          <ac:graphicFrameMkLst>
            <pc:docMk/>
            <pc:sldMk cId="2708410223" sldId="1705"/>
            <ac:graphicFrameMk id="3" creationId="{1A85E26C-F41A-D395-32F4-54FF4D699D15}"/>
          </ac:graphicFrameMkLst>
        </pc:graphicFrameChg>
      </pc:sldChg>
      <pc:sldChg chg="modSp mod">
        <pc:chgData name="Ryan Ball" userId="830810a2-99c8-4bda-9a59-710d6ba1884d" providerId="ADAL" clId="{98742A9F-4F68-4191-B093-069E37A02D35}" dt="2025-08-11T05:31:56.246" v="338" actId="20577"/>
        <pc:sldMkLst>
          <pc:docMk/>
          <pc:sldMk cId="564732895" sldId="1707"/>
        </pc:sldMkLst>
        <pc:graphicFrameChg chg="modGraphic">
          <ac:chgData name="Ryan Ball" userId="830810a2-99c8-4bda-9a59-710d6ba1884d" providerId="ADAL" clId="{98742A9F-4F68-4191-B093-069E37A02D35}" dt="2025-08-11T05:31:56.246" v="338" actId="20577"/>
          <ac:graphicFrameMkLst>
            <pc:docMk/>
            <pc:sldMk cId="564732895" sldId="1707"/>
            <ac:graphicFrameMk id="3" creationId="{1A85E26C-F41A-D395-32F4-54FF4D699D15}"/>
          </ac:graphicFrameMkLst>
        </pc:graphicFrameChg>
      </pc:sldChg>
      <pc:sldChg chg="modSp mod">
        <pc:chgData name="Ryan Ball" userId="830810a2-99c8-4bda-9a59-710d6ba1884d" providerId="ADAL" clId="{98742A9F-4F68-4191-B093-069E37A02D35}" dt="2025-08-11T05:28:18.033" v="194" actId="20577"/>
        <pc:sldMkLst>
          <pc:docMk/>
          <pc:sldMk cId="2761567527" sldId="1708"/>
        </pc:sldMkLst>
        <pc:graphicFrameChg chg="modGraphic">
          <ac:chgData name="Ryan Ball" userId="830810a2-99c8-4bda-9a59-710d6ba1884d" providerId="ADAL" clId="{98742A9F-4F68-4191-B093-069E37A02D35}" dt="2025-08-11T05:28:18.033" v="194" actId="20577"/>
          <ac:graphicFrameMkLst>
            <pc:docMk/>
            <pc:sldMk cId="2761567527" sldId="1708"/>
            <ac:graphicFrameMk id="4" creationId="{AE51A1E7-7A59-ADC1-C2E3-DF99CBB036A3}"/>
          </ac:graphicFrameMkLst>
        </pc:graphicFrameChg>
      </pc:sldChg>
      <pc:sldChg chg="modSp mod">
        <pc:chgData name="Ryan Ball" userId="830810a2-99c8-4bda-9a59-710d6ba1884d" providerId="ADAL" clId="{98742A9F-4F68-4191-B093-069E37A02D35}" dt="2025-08-11T05:21:57.278" v="11" actId="20577"/>
        <pc:sldMkLst>
          <pc:docMk/>
          <pc:sldMk cId="3226560735" sldId="1716"/>
        </pc:sldMkLst>
        <pc:graphicFrameChg chg="mod modGraphic">
          <ac:chgData name="Ryan Ball" userId="830810a2-99c8-4bda-9a59-710d6ba1884d" providerId="ADAL" clId="{98742A9F-4F68-4191-B093-069E37A02D35}" dt="2025-08-11T05:21:57.278" v="11" actId="20577"/>
          <ac:graphicFrameMkLst>
            <pc:docMk/>
            <pc:sldMk cId="3226560735" sldId="1716"/>
            <ac:graphicFrameMk id="2" creationId="{14FEED82-F65E-C6DB-AB93-78C078991DE6}"/>
          </ac:graphicFrameMkLst>
        </pc:graphicFrameChg>
      </pc:sldChg>
      <pc:sldChg chg="modSp mod">
        <pc:chgData name="Ryan Ball" userId="830810a2-99c8-4bda-9a59-710d6ba1884d" providerId="ADAL" clId="{98742A9F-4F68-4191-B093-069E37A02D35}" dt="2025-08-11T05:23:21.661" v="32" actId="20577"/>
        <pc:sldMkLst>
          <pc:docMk/>
          <pc:sldMk cId="2515511837" sldId="1718"/>
        </pc:sldMkLst>
        <pc:graphicFrameChg chg="modGraphic">
          <ac:chgData name="Ryan Ball" userId="830810a2-99c8-4bda-9a59-710d6ba1884d" providerId="ADAL" clId="{98742A9F-4F68-4191-B093-069E37A02D35}" dt="2025-08-11T05:23:21.661" v="32" actId="20577"/>
          <ac:graphicFrameMkLst>
            <pc:docMk/>
            <pc:sldMk cId="2515511837" sldId="1718"/>
            <ac:graphicFrameMk id="6" creationId="{FA1C8FB5-7BC3-6B6A-6CA2-D210E2DE9EA7}"/>
          </ac:graphicFrameMkLst>
        </pc:graphicFrameChg>
      </pc:sldChg>
      <pc:sldChg chg="modSp mod">
        <pc:chgData name="Ryan Ball" userId="830810a2-99c8-4bda-9a59-710d6ba1884d" providerId="ADAL" clId="{98742A9F-4F68-4191-B093-069E37A02D35}" dt="2025-08-11T05:27:36.261" v="177" actId="20577"/>
        <pc:sldMkLst>
          <pc:docMk/>
          <pc:sldMk cId="2236489132" sldId="1720"/>
        </pc:sldMkLst>
        <pc:graphicFrameChg chg="modGraphic">
          <ac:chgData name="Ryan Ball" userId="830810a2-99c8-4bda-9a59-710d6ba1884d" providerId="ADAL" clId="{98742A9F-4F68-4191-B093-069E37A02D35}" dt="2025-08-11T05:27:36.261" v="177" actId="20577"/>
          <ac:graphicFrameMkLst>
            <pc:docMk/>
            <pc:sldMk cId="2236489132" sldId="1720"/>
            <ac:graphicFrameMk id="4" creationId="{6A900EBF-4C67-AD3E-42C8-7EF0E7931D2A}"/>
          </ac:graphicFrameMkLst>
        </pc:graphicFrameChg>
      </pc:sldChg>
      <pc:sldChg chg="modSp mod">
        <pc:chgData name="Ryan Ball" userId="830810a2-99c8-4bda-9a59-710d6ba1884d" providerId="ADAL" clId="{98742A9F-4F68-4191-B093-069E37A02D35}" dt="2025-08-11T05:31:14.693" v="328" actId="113"/>
        <pc:sldMkLst>
          <pc:docMk/>
          <pc:sldMk cId="3241035054" sldId="1750"/>
        </pc:sldMkLst>
        <pc:spChg chg="mod">
          <ac:chgData name="Ryan Ball" userId="830810a2-99c8-4bda-9a59-710d6ba1884d" providerId="ADAL" clId="{98742A9F-4F68-4191-B093-069E37A02D35}" dt="2025-08-11T05:30:54.148" v="325" actId="113"/>
          <ac:spMkLst>
            <pc:docMk/>
            <pc:sldMk cId="3241035054" sldId="1750"/>
            <ac:spMk id="7" creationId="{EBFDB080-EC07-BA0F-55C4-F63D6355532C}"/>
          </ac:spMkLst>
        </pc:spChg>
        <pc:spChg chg="mod">
          <ac:chgData name="Ryan Ball" userId="830810a2-99c8-4bda-9a59-710d6ba1884d" providerId="ADAL" clId="{98742A9F-4F68-4191-B093-069E37A02D35}" dt="2025-08-11T05:30:59.801" v="326" actId="113"/>
          <ac:spMkLst>
            <pc:docMk/>
            <pc:sldMk cId="3241035054" sldId="1750"/>
            <ac:spMk id="8" creationId="{709043B9-54E8-BDC0-ED0D-0B8965B0F1FF}"/>
          </ac:spMkLst>
        </pc:spChg>
        <pc:spChg chg="mod">
          <ac:chgData name="Ryan Ball" userId="830810a2-99c8-4bda-9a59-710d6ba1884d" providerId="ADAL" clId="{98742A9F-4F68-4191-B093-069E37A02D35}" dt="2025-08-11T05:31:05.843" v="327" actId="113"/>
          <ac:spMkLst>
            <pc:docMk/>
            <pc:sldMk cId="3241035054" sldId="1750"/>
            <ac:spMk id="9" creationId="{F0571F2B-DC72-1B8B-BC02-1AFB2C4DDD10}"/>
          </ac:spMkLst>
        </pc:spChg>
        <pc:spChg chg="mod">
          <ac:chgData name="Ryan Ball" userId="830810a2-99c8-4bda-9a59-710d6ba1884d" providerId="ADAL" clId="{98742A9F-4F68-4191-B093-069E37A02D35}" dt="2025-08-11T05:31:14.693" v="328" actId="113"/>
          <ac:spMkLst>
            <pc:docMk/>
            <pc:sldMk cId="3241035054" sldId="1750"/>
            <ac:spMk id="13" creationId="{6A686FB2-90E3-48F6-8E13-A5C346680E67}"/>
          </ac:spMkLst>
        </pc:spChg>
      </pc:sldChg>
      <pc:sldChg chg="modSp mod">
        <pc:chgData name="Ryan Ball" userId="830810a2-99c8-4bda-9a59-710d6ba1884d" providerId="ADAL" clId="{98742A9F-4F68-4191-B093-069E37A02D35}" dt="2025-08-11T05:33:00.344" v="368" actId="20577"/>
        <pc:sldMkLst>
          <pc:docMk/>
          <pc:sldMk cId="3582440055" sldId="1752"/>
        </pc:sldMkLst>
        <pc:graphicFrameChg chg="modGraphic">
          <ac:chgData name="Ryan Ball" userId="830810a2-99c8-4bda-9a59-710d6ba1884d" providerId="ADAL" clId="{98742A9F-4F68-4191-B093-069E37A02D35}" dt="2025-08-11T05:33:00.344" v="368" actId="20577"/>
          <ac:graphicFrameMkLst>
            <pc:docMk/>
            <pc:sldMk cId="3582440055" sldId="1752"/>
            <ac:graphicFrameMk id="3" creationId="{8C9B6962-984F-25DB-F4F7-35308EF804E1}"/>
          </ac:graphicFrameMkLst>
        </pc:graphicFrameChg>
      </pc:sldChg>
      <pc:sldChg chg="modSp mod modNotesTx">
        <pc:chgData name="Ryan Ball" userId="830810a2-99c8-4bda-9a59-710d6ba1884d" providerId="ADAL" clId="{98742A9F-4F68-4191-B093-069E37A02D35}" dt="2025-08-11T05:26:23.152" v="151" actId="20577"/>
        <pc:sldMkLst>
          <pc:docMk/>
          <pc:sldMk cId="3716416532" sldId="1761"/>
        </pc:sldMkLst>
        <pc:spChg chg="mod">
          <ac:chgData name="Ryan Ball" userId="830810a2-99c8-4bda-9a59-710d6ba1884d" providerId="ADAL" clId="{98742A9F-4F68-4191-B093-069E37A02D35}" dt="2025-08-11T05:25:59.226" v="60" actId="14100"/>
          <ac:spMkLst>
            <pc:docMk/>
            <pc:sldMk cId="3716416532" sldId="1761"/>
            <ac:spMk id="8" creationId="{149F9760-BE79-5E92-9228-6C33262D57F6}"/>
          </ac:spMkLst>
        </pc:spChg>
      </pc:sldChg>
    </pc:docChg>
  </pc:docChgLst>
  <pc:docChgLst>
    <pc:chgData name="Paul Woodward" userId="afca6096-33c4-4076-b066-b130de02360d" providerId="ADAL" clId="{D29B3DBA-CC78-425F-945C-9A2E3A6976A6}"/>
    <pc:docChg chg="undo custSel addSld delSld modSld sldOrd delMainMaster">
      <pc:chgData name="Paul Woodward" userId="afca6096-33c4-4076-b066-b130de02360d" providerId="ADAL" clId="{D29B3DBA-CC78-425F-945C-9A2E3A6976A6}" dt="2025-07-03T12:41:08.865" v="31231" actId="1076"/>
      <pc:docMkLst>
        <pc:docMk/>
      </pc:docMkLst>
      <pc:sldChg chg="modSp add mod modShow">
        <pc:chgData name="Paul Woodward" userId="afca6096-33c4-4076-b066-b130de02360d" providerId="ADAL" clId="{D29B3DBA-CC78-425F-945C-9A2E3A6976A6}" dt="2025-07-03T10:47:51.509" v="30532" actId="313"/>
        <pc:sldMkLst>
          <pc:docMk/>
          <pc:sldMk cId="816281071" sldId="1592"/>
        </pc:sldMkLst>
      </pc:sldChg>
      <pc:sldChg chg="add del">
        <pc:chgData name="Paul Woodward" userId="afca6096-33c4-4076-b066-b130de02360d" providerId="ADAL" clId="{D29B3DBA-CC78-425F-945C-9A2E3A6976A6}" dt="2025-07-03T10:46:20.932" v="30524" actId="47"/>
        <pc:sldMkLst>
          <pc:docMk/>
          <pc:sldMk cId="3106798135" sldId="1599"/>
        </pc:sldMkLst>
      </pc:sldChg>
      <pc:sldChg chg="add del mod modShow">
        <pc:chgData name="Paul Woodward" userId="afca6096-33c4-4076-b066-b130de02360d" providerId="ADAL" clId="{D29B3DBA-CC78-425F-945C-9A2E3A6976A6}" dt="2025-07-03T10:46:54.182" v="30527" actId="2696"/>
        <pc:sldMkLst>
          <pc:docMk/>
          <pc:sldMk cId="4176438418" sldId="1601"/>
        </pc:sldMkLst>
      </pc:sldChg>
      <pc:sldChg chg="add del mod modShow">
        <pc:chgData name="Paul Woodward" userId="afca6096-33c4-4076-b066-b130de02360d" providerId="ADAL" clId="{D29B3DBA-CC78-425F-945C-9A2E3A6976A6}" dt="2025-07-03T10:47:06.472" v="30528" actId="2696"/>
        <pc:sldMkLst>
          <pc:docMk/>
          <pc:sldMk cId="1479818816" sldId="1604"/>
        </pc:sldMkLst>
      </pc:sldChg>
      <pc:sldChg chg="add del mod modShow">
        <pc:chgData name="Paul Woodward" userId="afca6096-33c4-4076-b066-b130de02360d" providerId="ADAL" clId="{D29B3DBA-CC78-425F-945C-9A2E3A6976A6}" dt="2025-07-03T10:47:06.472" v="30528" actId="2696"/>
        <pc:sldMkLst>
          <pc:docMk/>
          <pc:sldMk cId="4048215814" sldId="1605"/>
        </pc:sldMkLst>
      </pc:sldChg>
      <pc:sldChg chg="add mod modShow">
        <pc:chgData name="Paul Woodward" userId="afca6096-33c4-4076-b066-b130de02360d" providerId="ADAL" clId="{D29B3DBA-CC78-425F-945C-9A2E3A6976A6}" dt="2025-07-03T10:46:35.370" v="30526" actId="729"/>
        <pc:sldMkLst>
          <pc:docMk/>
          <pc:sldMk cId="1123270837" sldId="1606"/>
        </pc:sldMkLst>
      </pc:sldChg>
      <pc:sldChg chg="add mod modShow">
        <pc:chgData name="Paul Woodward" userId="afca6096-33c4-4076-b066-b130de02360d" providerId="ADAL" clId="{D29B3DBA-CC78-425F-945C-9A2E3A6976A6}" dt="2025-07-03T10:46:35.370" v="30526" actId="729"/>
        <pc:sldMkLst>
          <pc:docMk/>
          <pc:sldMk cId="826212344" sldId="1607"/>
        </pc:sldMkLst>
      </pc:sldChg>
      <pc:sldChg chg="modSp add mod modShow">
        <pc:chgData name="Paul Woodward" userId="afca6096-33c4-4076-b066-b130de02360d" providerId="ADAL" clId="{D29B3DBA-CC78-425F-945C-9A2E3A6976A6}" dt="2025-07-03T10:47:59.708" v="30533" actId="1076"/>
        <pc:sldMkLst>
          <pc:docMk/>
          <pc:sldMk cId="1253330730" sldId="1608"/>
        </pc:sldMkLst>
      </pc:sldChg>
      <pc:sldChg chg="add del mod modShow">
        <pc:chgData name="Paul Woodward" userId="afca6096-33c4-4076-b066-b130de02360d" providerId="ADAL" clId="{D29B3DBA-CC78-425F-945C-9A2E3A6976A6}" dt="2025-07-03T10:48:23.766" v="30534" actId="2696"/>
        <pc:sldMkLst>
          <pc:docMk/>
          <pc:sldMk cId="3748781974" sldId="1609"/>
        </pc:sldMkLst>
      </pc:sldChg>
      <pc:sldChg chg="add del mod modShow">
        <pc:chgData name="Paul Woodward" userId="afca6096-33c4-4076-b066-b130de02360d" providerId="ADAL" clId="{D29B3DBA-CC78-425F-945C-9A2E3A6976A6}" dt="2025-07-03T10:46:54.182" v="30527" actId="2696"/>
        <pc:sldMkLst>
          <pc:docMk/>
          <pc:sldMk cId="3980531465" sldId="1610"/>
        </pc:sldMkLst>
      </pc:sldChg>
      <pc:sldChg chg="add del">
        <pc:chgData name="Paul Woodward" userId="afca6096-33c4-4076-b066-b130de02360d" providerId="ADAL" clId="{D29B3DBA-CC78-425F-945C-9A2E3A6976A6}" dt="2025-07-03T10:46:22.760" v="30525" actId="47"/>
        <pc:sldMkLst>
          <pc:docMk/>
          <pc:sldMk cId="276529120" sldId="1611"/>
        </pc:sldMkLst>
      </pc:sldChg>
      <pc:sldChg chg="add del mod modShow">
        <pc:chgData name="Paul Woodward" userId="afca6096-33c4-4076-b066-b130de02360d" providerId="ADAL" clId="{D29B3DBA-CC78-425F-945C-9A2E3A6976A6}" dt="2025-07-03T10:46:54.182" v="30527" actId="2696"/>
        <pc:sldMkLst>
          <pc:docMk/>
          <pc:sldMk cId="1545054029" sldId="1612"/>
        </pc:sldMkLst>
      </pc:sldChg>
      <pc:sldChg chg="add del mod modShow">
        <pc:chgData name="Paul Woodward" userId="afca6096-33c4-4076-b066-b130de02360d" providerId="ADAL" clId="{D29B3DBA-CC78-425F-945C-9A2E3A6976A6}" dt="2025-07-03T10:47:17.915" v="30530" actId="2696"/>
        <pc:sldMkLst>
          <pc:docMk/>
          <pc:sldMk cId="62419590" sldId="1613"/>
        </pc:sldMkLst>
      </pc:sldChg>
      <pc:sldChg chg="add del mod modShow">
        <pc:chgData name="Paul Woodward" userId="afca6096-33c4-4076-b066-b130de02360d" providerId="ADAL" clId="{D29B3DBA-CC78-425F-945C-9A2E3A6976A6}" dt="2025-07-03T10:47:12.745" v="30529" actId="2696"/>
        <pc:sldMkLst>
          <pc:docMk/>
          <pc:sldMk cId="212858899" sldId="1614"/>
        </pc:sldMkLst>
      </pc:sldChg>
      <pc:sldChg chg="addSp modSp mod modAnim">
        <pc:chgData name="Paul Woodward" userId="afca6096-33c4-4076-b066-b130de02360d" providerId="ADAL" clId="{D29B3DBA-CC78-425F-945C-9A2E3A6976A6}" dt="2025-05-19T08:51:24.886" v="1020" actId="14100"/>
        <pc:sldMkLst>
          <pc:docMk/>
          <pc:sldMk cId="1755990542" sldId="1661"/>
        </pc:sldMkLst>
      </pc:sldChg>
      <pc:sldChg chg="addSp modSp mod modAnim">
        <pc:chgData name="Paul Woodward" userId="afca6096-33c4-4076-b066-b130de02360d" providerId="ADAL" clId="{D29B3DBA-CC78-425F-945C-9A2E3A6976A6}" dt="2025-06-16T14:50:28.624" v="25671" actId="1076"/>
        <pc:sldMkLst>
          <pc:docMk/>
          <pc:sldMk cId="2787498755" sldId="1663"/>
        </pc:sldMkLst>
      </pc:sldChg>
      <pc:sldChg chg="addSp modSp mod modAnim">
        <pc:chgData name="Paul Woodward" userId="afca6096-33c4-4076-b066-b130de02360d" providerId="ADAL" clId="{D29B3DBA-CC78-425F-945C-9A2E3A6976A6}" dt="2025-05-19T08:52:16.756" v="1027" actId="1076"/>
        <pc:sldMkLst>
          <pc:docMk/>
          <pc:sldMk cId="3828664763" sldId="1667"/>
        </pc:sldMkLst>
      </pc:sldChg>
      <pc:sldChg chg="del">
        <pc:chgData name="Paul Woodward" userId="afca6096-33c4-4076-b066-b130de02360d" providerId="ADAL" clId="{D29B3DBA-CC78-425F-945C-9A2E3A6976A6}" dt="2025-06-22T09:09:11.259" v="26313" actId="2696"/>
        <pc:sldMkLst>
          <pc:docMk/>
          <pc:sldMk cId="554836538" sldId="1671"/>
        </pc:sldMkLst>
      </pc:sldChg>
      <pc:sldChg chg="addSp modSp mod modAnim">
        <pc:chgData name="Paul Woodward" userId="afca6096-33c4-4076-b066-b130de02360d" providerId="ADAL" clId="{D29B3DBA-CC78-425F-945C-9A2E3A6976A6}" dt="2025-05-19T08:52:42.196" v="1030" actId="14100"/>
        <pc:sldMkLst>
          <pc:docMk/>
          <pc:sldMk cId="2059523593" sldId="1672"/>
        </pc:sldMkLst>
      </pc:sldChg>
      <pc:sldChg chg="addSp delSp modSp add mod ord">
        <pc:chgData name="Paul Woodward" userId="afca6096-33c4-4076-b066-b130de02360d" providerId="ADAL" clId="{D29B3DBA-CC78-425F-945C-9A2E3A6976A6}" dt="2025-06-06T13:10:05.885" v="20555" actId="20577"/>
        <pc:sldMkLst>
          <pc:docMk/>
          <pc:sldMk cId="558244594" sldId="1673"/>
        </pc:sldMkLst>
      </pc:sldChg>
      <pc:sldChg chg="modSp mod">
        <pc:chgData name="Paul Woodward" userId="afca6096-33c4-4076-b066-b130de02360d" providerId="ADAL" clId="{D29B3DBA-CC78-425F-945C-9A2E3A6976A6}" dt="2025-06-06T13:04:42.786" v="19945" actId="20577"/>
        <pc:sldMkLst>
          <pc:docMk/>
          <pc:sldMk cId="2362358582" sldId="1674"/>
        </pc:sldMkLst>
      </pc:sldChg>
      <pc:sldChg chg="addSp delSp modSp mod delAnim modAnim">
        <pc:chgData name="Paul Woodward" userId="afca6096-33c4-4076-b066-b130de02360d" providerId="ADAL" clId="{D29B3DBA-CC78-425F-945C-9A2E3A6976A6}" dt="2025-06-27T08:42:43.197" v="29914" actId="14100"/>
        <pc:sldMkLst>
          <pc:docMk/>
          <pc:sldMk cId="2757607151" sldId="1675"/>
        </pc:sldMkLst>
      </pc:sldChg>
      <pc:sldChg chg="modSp mod">
        <pc:chgData name="Paul Woodward" userId="afca6096-33c4-4076-b066-b130de02360d" providerId="ADAL" clId="{D29B3DBA-CC78-425F-945C-9A2E3A6976A6}" dt="2025-05-19T10:01:56.671" v="5474" actId="27636"/>
        <pc:sldMkLst>
          <pc:docMk/>
          <pc:sldMk cId="500504592" sldId="1677"/>
        </pc:sldMkLst>
      </pc:sldChg>
      <pc:sldChg chg="addSp modSp mod modAnim">
        <pc:chgData name="Paul Woodward" userId="afca6096-33c4-4076-b066-b130de02360d" providerId="ADAL" clId="{D29B3DBA-CC78-425F-945C-9A2E3A6976A6}" dt="2025-05-19T08:53:31.863" v="1036" actId="14100"/>
        <pc:sldMkLst>
          <pc:docMk/>
          <pc:sldMk cId="4235034294" sldId="1678"/>
        </pc:sldMkLst>
      </pc:sldChg>
      <pc:sldChg chg="modSp mod modCm">
        <pc:chgData name="Paul Woodward" userId="afca6096-33c4-4076-b066-b130de02360d" providerId="ADAL" clId="{D29B3DBA-CC78-425F-945C-9A2E3A6976A6}" dt="2025-07-03T12:41:08.865" v="31231" actId="1076"/>
        <pc:sldMkLst>
          <pc:docMk/>
          <pc:sldMk cId="202202115" sldId="1683"/>
        </pc:sldMkLst>
        <pc:extLst>
          <p:ext xmlns:p="http://schemas.openxmlformats.org/presentationml/2006/main" uri="{D6D511B9-2390-475A-947B-AFAB55BFBCF1}">
            <pc226:cmChg xmlns:pc226="http://schemas.microsoft.com/office/powerpoint/2022/06/main/command" chg="mod">
              <pc226:chgData name="Paul Woodward" userId="afca6096-33c4-4076-b066-b130de02360d" providerId="ADAL" clId="{D29B3DBA-CC78-425F-945C-9A2E3A6976A6}" dt="2025-07-03T12:35:30.850" v="30633" actId="20577"/>
              <pc2:cmMkLst xmlns:pc2="http://schemas.microsoft.com/office/powerpoint/2019/9/main/command">
                <pc:docMk/>
                <pc:sldMk cId="202202115" sldId="1683"/>
                <pc2:cmMk id="{9A7B35AE-56FD-4030-A122-ACE7045626D4}"/>
              </pc2:cmMkLst>
            </pc226:cmChg>
          </p:ext>
        </pc:extLst>
      </pc:sldChg>
      <pc:sldChg chg="addSp delSp modSp add mod">
        <pc:chgData name="Paul Woodward" userId="afca6096-33c4-4076-b066-b130de02360d" providerId="ADAL" clId="{D29B3DBA-CC78-425F-945C-9A2E3A6976A6}" dt="2025-06-06T13:10:31.478" v="20557"/>
        <pc:sldMkLst>
          <pc:docMk/>
          <pc:sldMk cId="512995150" sldId="1686"/>
        </pc:sldMkLst>
      </pc:sldChg>
      <pc:sldChg chg="modSp mod">
        <pc:chgData name="Paul Woodward" userId="afca6096-33c4-4076-b066-b130de02360d" providerId="ADAL" clId="{D29B3DBA-CC78-425F-945C-9A2E3A6976A6}" dt="2025-06-26T14:04:52.852" v="29910" actId="1035"/>
        <pc:sldMkLst>
          <pc:docMk/>
          <pc:sldMk cId="141331121" sldId="1687"/>
        </pc:sldMkLst>
      </pc:sldChg>
      <pc:sldChg chg="modSp mod">
        <pc:chgData name="Paul Woodward" userId="afca6096-33c4-4076-b066-b130de02360d" providerId="ADAL" clId="{D29B3DBA-CC78-425F-945C-9A2E3A6976A6}" dt="2025-06-06T10:24:02.940" v="17667" actId="20577"/>
        <pc:sldMkLst>
          <pc:docMk/>
          <pc:sldMk cId="1662155388" sldId="1689"/>
        </pc:sldMkLst>
      </pc:sldChg>
      <pc:sldChg chg="modSp mod modNotesTx">
        <pc:chgData name="Paul Woodward" userId="afca6096-33c4-4076-b066-b130de02360d" providerId="ADAL" clId="{D29B3DBA-CC78-425F-945C-9A2E3A6976A6}" dt="2025-07-03T10:52:26.915" v="30607" actId="1036"/>
        <pc:sldMkLst>
          <pc:docMk/>
          <pc:sldMk cId="2966164958" sldId="1694"/>
        </pc:sldMkLst>
      </pc:sldChg>
      <pc:sldChg chg="modSp mod">
        <pc:chgData name="Paul Woodward" userId="afca6096-33c4-4076-b066-b130de02360d" providerId="ADAL" clId="{D29B3DBA-CC78-425F-945C-9A2E3A6976A6}" dt="2025-05-19T08:34:57.062" v="247" actId="113"/>
        <pc:sldMkLst>
          <pc:docMk/>
          <pc:sldMk cId="2670914760" sldId="1699"/>
        </pc:sldMkLst>
      </pc:sldChg>
      <pc:sldChg chg="modSp mod">
        <pc:chgData name="Paul Woodward" userId="afca6096-33c4-4076-b066-b130de02360d" providerId="ADAL" clId="{D29B3DBA-CC78-425F-945C-9A2E3A6976A6}" dt="2025-05-19T08:35:56.156" v="267" actId="20577"/>
        <pc:sldMkLst>
          <pc:docMk/>
          <pc:sldMk cId="1958895750" sldId="1700"/>
        </pc:sldMkLst>
      </pc:sldChg>
      <pc:sldChg chg="modSp mod">
        <pc:chgData name="Paul Woodward" userId="afca6096-33c4-4076-b066-b130de02360d" providerId="ADAL" clId="{D29B3DBA-CC78-425F-945C-9A2E3A6976A6}" dt="2025-06-05T13:11:52.448" v="11217" actId="20577"/>
        <pc:sldMkLst>
          <pc:docMk/>
          <pc:sldMk cId="2708410223" sldId="1705"/>
        </pc:sldMkLst>
      </pc:sldChg>
      <pc:sldChg chg="modSp mod">
        <pc:chgData name="Paul Woodward" userId="afca6096-33c4-4076-b066-b130de02360d" providerId="ADAL" clId="{D29B3DBA-CC78-425F-945C-9A2E3A6976A6}" dt="2025-06-06T14:11:33.478" v="25643" actId="207"/>
        <pc:sldMkLst>
          <pc:docMk/>
          <pc:sldMk cId="564732895" sldId="1707"/>
        </pc:sldMkLst>
      </pc:sldChg>
      <pc:sldChg chg="modSp mod modCm">
        <pc:chgData name="Paul Woodward" userId="afca6096-33c4-4076-b066-b130de02360d" providerId="ADAL" clId="{D29B3DBA-CC78-425F-945C-9A2E3A6976A6}" dt="2025-07-03T10:51:41.245" v="30606" actId="12"/>
        <pc:sldMkLst>
          <pc:docMk/>
          <pc:sldMk cId="2761567527" sldId="1708"/>
        </pc:sldMkLst>
        <pc:extLst>
          <p:ext xmlns:p="http://schemas.openxmlformats.org/presentationml/2006/main" uri="{D6D511B9-2390-475A-947B-AFAB55BFBCF1}">
            <pc226:cmChg xmlns:pc226="http://schemas.microsoft.com/office/powerpoint/2022/06/main/command" chg="mod">
              <pc226:chgData name="Paul Woodward" userId="afca6096-33c4-4076-b066-b130de02360d" providerId="ADAL" clId="{D29B3DBA-CC78-425F-945C-9A2E3A6976A6}" dt="2025-07-03T10:51:23.828" v="30603" actId="20577"/>
              <pc2:cmMkLst xmlns:pc2="http://schemas.microsoft.com/office/powerpoint/2019/9/main/command">
                <pc:docMk/>
                <pc:sldMk cId="2761567527" sldId="1708"/>
                <pc2:cmMk id="{9AA7A885-3344-451F-B658-D5CA08E444D7}"/>
              </pc2:cmMkLst>
            </pc226:cmChg>
          </p:ext>
        </pc:extLst>
      </pc:sldChg>
      <pc:sldChg chg="modSp mod">
        <pc:chgData name="Paul Woodward" userId="afca6096-33c4-4076-b066-b130de02360d" providerId="ADAL" clId="{D29B3DBA-CC78-425F-945C-9A2E3A6976A6}" dt="2025-06-10T13:38:47.337" v="25669" actId="207"/>
        <pc:sldMkLst>
          <pc:docMk/>
          <pc:sldMk cId="3226560735" sldId="1716"/>
        </pc:sldMkLst>
      </pc:sldChg>
      <pc:sldChg chg="addSp modSp">
        <pc:chgData name="Paul Woodward" userId="afca6096-33c4-4076-b066-b130de02360d" providerId="ADAL" clId="{D29B3DBA-CC78-425F-945C-9A2E3A6976A6}" dt="2025-06-16T14:54:29.957" v="25765" actId="164"/>
        <pc:sldMkLst>
          <pc:docMk/>
          <pc:sldMk cId="498298297" sldId="1717"/>
        </pc:sldMkLst>
      </pc:sldChg>
      <pc:sldChg chg="modSp mod">
        <pc:chgData name="Paul Woodward" userId="afca6096-33c4-4076-b066-b130de02360d" providerId="ADAL" clId="{D29B3DBA-CC78-425F-945C-9A2E3A6976A6}" dt="2025-05-19T09:27:21.696" v="2699" actId="20577"/>
        <pc:sldMkLst>
          <pc:docMk/>
          <pc:sldMk cId="2515511837" sldId="1718"/>
        </pc:sldMkLst>
      </pc:sldChg>
      <pc:sldChg chg="modSp mod">
        <pc:chgData name="Paul Woodward" userId="afca6096-33c4-4076-b066-b130de02360d" providerId="ADAL" clId="{D29B3DBA-CC78-425F-945C-9A2E3A6976A6}" dt="2025-06-06T14:12:07.005" v="25646" actId="313"/>
        <pc:sldMkLst>
          <pc:docMk/>
          <pc:sldMk cId="360606379" sldId="1719"/>
        </pc:sldMkLst>
      </pc:sldChg>
      <pc:sldChg chg="modSp mod">
        <pc:chgData name="Paul Woodward" userId="afca6096-33c4-4076-b066-b130de02360d" providerId="ADAL" clId="{D29B3DBA-CC78-425F-945C-9A2E3A6976A6}" dt="2025-05-23T13:17:48.664" v="6010" actId="20577"/>
        <pc:sldMkLst>
          <pc:docMk/>
          <pc:sldMk cId="2236489132" sldId="1720"/>
        </pc:sldMkLst>
      </pc:sldChg>
      <pc:sldChg chg="del">
        <pc:chgData name="Paul Woodward" userId="afca6096-33c4-4076-b066-b130de02360d" providerId="ADAL" clId="{D29B3DBA-CC78-425F-945C-9A2E3A6976A6}" dt="2025-06-06T09:35:01.898" v="14903" actId="2696"/>
        <pc:sldMkLst>
          <pc:docMk/>
          <pc:sldMk cId="1631383251" sldId="1725"/>
        </pc:sldMkLst>
      </pc:sldChg>
      <pc:sldChg chg="del">
        <pc:chgData name="Paul Woodward" userId="afca6096-33c4-4076-b066-b130de02360d" providerId="ADAL" clId="{D29B3DBA-CC78-425F-945C-9A2E3A6976A6}" dt="2025-05-19T10:01:08.763" v="5471" actId="2696"/>
        <pc:sldMkLst>
          <pc:docMk/>
          <pc:sldMk cId="1188231362" sldId="1728"/>
        </pc:sldMkLst>
      </pc:sldChg>
      <pc:sldChg chg="del">
        <pc:chgData name="Paul Woodward" userId="afca6096-33c4-4076-b066-b130de02360d" providerId="ADAL" clId="{D29B3DBA-CC78-425F-945C-9A2E3A6976A6}" dt="2025-05-19T09:56:56.772" v="5294" actId="2696"/>
        <pc:sldMkLst>
          <pc:docMk/>
          <pc:sldMk cId="3715097614" sldId="1730"/>
        </pc:sldMkLst>
      </pc:sldChg>
      <pc:sldChg chg="modSp del mod ord">
        <pc:chgData name="Paul Woodward" userId="afca6096-33c4-4076-b066-b130de02360d" providerId="ADAL" clId="{D29B3DBA-CC78-425F-945C-9A2E3A6976A6}" dt="2025-06-27T13:27:42.243" v="30519" actId="2696"/>
        <pc:sldMkLst>
          <pc:docMk/>
          <pc:sldMk cId="594196137" sldId="1731"/>
        </pc:sldMkLst>
      </pc:sldChg>
      <pc:sldChg chg="ord">
        <pc:chgData name="Paul Woodward" userId="afca6096-33c4-4076-b066-b130de02360d" providerId="ADAL" clId="{D29B3DBA-CC78-425F-945C-9A2E3A6976A6}" dt="2025-05-19T09:29:02.268" v="2702"/>
        <pc:sldMkLst>
          <pc:docMk/>
          <pc:sldMk cId="2172202760" sldId="1732"/>
        </pc:sldMkLst>
      </pc:sldChg>
      <pc:sldChg chg="del">
        <pc:chgData name="Paul Woodward" userId="afca6096-33c4-4076-b066-b130de02360d" providerId="ADAL" clId="{D29B3DBA-CC78-425F-945C-9A2E3A6976A6}" dt="2025-06-27T13:27:42.243" v="30519" actId="2696"/>
        <pc:sldMkLst>
          <pc:docMk/>
          <pc:sldMk cId="948167363" sldId="1733"/>
        </pc:sldMkLst>
      </pc:sldChg>
      <pc:sldChg chg="delSp modSp del mod">
        <pc:chgData name="Paul Woodward" userId="afca6096-33c4-4076-b066-b130de02360d" providerId="ADAL" clId="{D29B3DBA-CC78-425F-945C-9A2E3A6976A6}" dt="2025-06-27T13:28:15.716" v="30520" actId="2696"/>
        <pc:sldMkLst>
          <pc:docMk/>
          <pc:sldMk cId="2319545090" sldId="1734"/>
        </pc:sldMkLst>
      </pc:sldChg>
      <pc:sldChg chg="del">
        <pc:chgData name="Paul Woodward" userId="afca6096-33c4-4076-b066-b130de02360d" providerId="ADAL" clId="{D29B3DBA-CC78-425F-945C-9A2E3A6976A6}" dt="2025-06-27T13:27:42.243" v="30519" actId="2696"/>
        <pc:sldMkLst>
          <pc:docMk/>
          <pc:sldMk cId="2147988677" sldId="1736"/>
        </pc:sldMkLst>
      </pc:sldChg>
      <pc:sldChg chg="del">
        <pc:chgData name="Paul Woodward" userId="afca6096-33c4-4076-b066-b130de02360d" providerId="ADAL" clId="{D29B3DBA-CC78-425F-945C-9A2E3A6976A6}" dt="2025-06-27T13:27:42.243" v="30519" actId="2696"/>
        <pc:sldMkLst>
          <pc:docMk/>
          <pc:sldMk cId="1434690036" sldId="1737"/>
        </pc:sldMkLst>
      </pc:sldChg>
      <pc:sldChg chg="delSp modSp mod ord">
        <pc:chgData name="Paul Woodward" userId="afca6096-33c4-4076-b066-b130de02360d" providerId="ADAL" clId="{D29B3DBA-CC78-425F-945C-9A2E3A6976A6}" dt="2025-06-26T13:59:15.056" v="28793" actId="478"/>
        <pc:sldMkLst>
          <pc:docMk/>
          <pc:sldMk cId="654123036" sldId="1739"/>
        </pc:sldMkLst>
      </pc:sldChg>
      <pc:sldChg chg="addSp delSp modSp mod modNotesTx">
        <pc:chgData name="Paul Woodward" userId="afca6096-33c4-4076-b066-b130de02360d" providerId="ADAL" clId="{D29B3DBA-CC78-425F-945C-9A2E3A6976A6}" dt="2025-06-27T08:52:06.044" v="30518" actId="1076"/>
        <pc:sldMkLst>
          <pc:docMk/>
          <pc:sldMk cId="1561755080" sldId="1740"/>
        </pc:sldMkLst>
      </pc:sldChg>
      <pc:sldChg chg="delSp mod ord">
        <pc:chgData name="Paul Woodward" userId="afca6096-33c4-4076-b066-b130de02360d" providerId="ADAL" clId="{D29B3DBA-CC78-425F-945C-9A2E3A6976A6}" dt="2025-06-26T13:59:10.722" v="28792" actId="478"/>
        <pc:sldMkLst>
          <pc:docMk/>
          <pc:sldMk cId="140442372" sldId="1741"/>
        </pc:sldMkLst>
      </pc:sldChg>
      <pc:sldChg chg="modSp mod">
        <pc:chgData name="Paul Woodward" userId="afca6096-33c4-4076-b066-b130de02360d" providerId="ADAL" clId="{D29B3DBA-CC78-425F-945C-9A2E3A6976A6}" dt="2025-05-23T13:39:18.629" v="8173" actId="255"/>
        <pc:sldMkLst>
          <pc:docMk/>
          <pc:sldMk cId="175452055" sldId="1742"/>
        </pc:sldMkLst>
      </pc:sldChg>
      <pc:sldChg chg="modSp add mod">
        <pc:chgData name="Paul Woodward" userId="afca6096-33c4-4076-b066-b130de02360d" providerId="ADAL" clId="{D29B3DBA-CC78-425F-945C-9A2E3A6976A6}" dt="2025-06-06T13:06:13.157" v="20349" actId="20577"/>
        <pc:sldMkLst>
          <pc:docMk/>
          <pc:sldMk cId="1941673240" sldId="1743"/>
        </pc:sldMkLst>
      </pc:sldChg>
      <pc:sldChg chg="addSp delSp modSp add mod">
        <pc:chgData name="Paul Woodward" userId="afca6096-33c4-4076-b066-b130de02360d" providerId="ADAL" clId="{D29B3DBA-CC78-425F-945C-9A2E3A6976A6}" dt="2025-06-06T10:02:02.194" v="16022" actId="1076"/>
        <pc:sldMkLst>
          <pc:docMk/>
          <pc:sldMk cId="87510545" sldId="1744"/>
        </pc:sldMkLst>
      </pc:sldChg>
      <pc:sldChg chg="modSp add del mod">
        <pc:chgData name="Paul Woodward" userId="afca6096-33c4-4076-b066-b130de02360d" providerId="ADAL" clId="{D29B3DBA-CC78-425F-945C-9A2E3A6976A6}" dt="2025-05-19T10:01:21.597" v="5472" actId="2696"/>
        <pc:sldMkLst>
          <pc:docMk/>
          <pc:sldMk cId="3758911981" sldId="1744"/>
        </pc:sldMkLst>
      </pc:sldChg>
      <pc:sldChg chg="addSp modSp add mod ord">
        <pc:chgData name="Paul Woodward" userId="afca6096-33c4-4076-b066-b130de02360d" providerId="ADAL" clId="{D29B3DBA-CC78-425F-945C-9A2E3A6976A6}" dt="2025-06-06T10:08:22.588" v="16333" actId="20577"/>
        <pc:sldMkLst>
          <pc:docMk/>
          <pc:sldMk cId="3403264358" sldId="1745"/>
        </pc:sldMkLst>
      </pc:sldChg>
      <pc:sldChg chg="addSp delSp modSp add mod ord modShow">
        <pc:chgData name="Paul Woodward" userId="afca6096-33c4-4076-b066-b130de02360d" providerId="ADAL" clId="{D29B3DBA-CC78-425F-945C-9A2E3A6976A6}" dt="2025-07-03T12:34:41.634" v="30612" actId="729"/>
        <pc:sldMkLst>
          <pc:docMk/>
          <pc:sldMk cId="198028582" sldId="1746"/>
        </pc:sldMkLst>
      </pc:sldChg>
      <pc:sldChg chg="addSp delSp modSp add mod">
        <pc:chgData name="Paul Woodward" userId="afca6096-33c4-4076-b066-b130de02360d" providerId="ADAL" clId="{D29B3DBA-CC78-425F-945C-9A2E3A6976A6}" dt="2025-06-16T15:08:56.293" v="26287" actId="167"/>
        <pc:sldMkLst>
          <pc:docMk/>
          <pc:sldMk cId="361174710" sldId="1747"/>
        </pc:sldMkLst>
      </pc:sldChg>
      <pc:sldChg chg="delSp modSp mod">
        <pc:chgData name="Paul Woodward" userId="afca6096-33c4-4076-b066-b130de02360d" providerId="ADAL" clId="{D29B3DBA-CC78-425F-945C-9A2E3A6976A6}" dt="2025-06-22T09:31:26.063" v="28154" actId="478"/>
        <pc:sldMkLst>
          <pc:docMk/>
          <pc:sldMk cId="2638308067" sldId="1749"/>
        </pc:sldMkLst>
      </pc:sldChg>
      <pc:sldChg chg="addSp delSp modSp mod">
        <pc:chgData name="Paul Woodward" userId="afca6096-33c4-4076-b066-b130de02360d" providerId="ADAL" clId="{D29B3DBA-CC78-425F-945C-9A2E3A6976A6}" dt="2025-06-22T09:38:53.036" v="28573" actId="14100"/>
        <pc:sldMkLst>
          <pc:docMk/>
          <pc:sldMk cId="3241035054" sldId="1750"/>
        </pc:sldMkLst>
      </pc:sldChg>
      <pc:sldChg chg="delSp modSp mod">
        <pc:chgData name="Paul Woodward" userId="afca6096-33c4-4076-b066-b130de02360d" providerId="ADAL" clId="{D29B3DBA-CC78-425F-945C-9A2E3A6976A6}" dt="2025-06-22T09:28:49.110" v="28053" actId="14734"/>
        <pc:sldMkLst>
          <pc:docMk/>
          <pc:sldMk cId="3582440055" sldId="1752"/>
        </pc:sldMkLst>
      </pc:sldChg>
      <pc:sldChg chg="modSp mod">
        <pc:chgData name="Paul Woodward" userId="afca6096-33c4-4076-b066-b130de02360d" providerId="ADAL" clId="{D29B3DBA-CC78-425F-945C-9A2E3A6976A6}" dt="2025-06-27T08:44:14.777" v="29915" actId="1076"/>
        <pc:sldMkLst>
          <pc:docMk/>
          <pc:sldMk cId="318444843" sldId="1753"/>
        </pc:sldMkLst>
      </pc:sldChg>
      <pc:sldMasterChg chg="del delSldLayout">
        <pc:chgData name="Paul Woodward" userId="afca6096-33c4-4076-b066-b130de02360d" providerId="ADAL" clId="{D29B3DBA-CC78-425F-945C-9A2E3A6976A6}" dt="2025-07-03T10:46:22.760" v="30525" actId="47"/>
        <pc:sldMasterMkLst>
          <pc:docMk/>
          <pc:sldMasterMk cId="1280487884" sldId="2147483857"/>
        </pc:sldMasterMkLst>
        <pc:sldLayoutChg chg="del">
          <pc:chgData name="Paul Woodward" userId="afca6096-33c4-4076-b066-b130de02360d" providerId="ADAL" clId="{D29B3DBA-CC78-425F-945C-9A2E3A6976A6}" dt="2025-07-03T10:46:22.760" v="30525" actId="47"/>
          <pc:sldLayoutMkLst>
            <pc:docMk/>
            <pc:sldMasterMk cId="1280487884" sldId="2147483857"/>
            <pc:sldLayoutMk cId="2151821383" sldId="214748385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926638175" sldId="214748385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318342683" sldId="214748386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680180050" sldId="214748386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763818523" sldId="214748386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648883676" sldId="214748386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879192229" sldId="214748386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710614119" sldId="214748386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050475498" sldId="214748386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056127799" sldId="214748386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632695780" sldId="214748386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402722859" sldId="214748386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566462983" sldId="214748387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82638645" sldId="214748387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230836221" sldId="214748387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230583972" sldId="214748387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473466594" sldId="214748387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089599901" sldId="214748387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130168849" sldId="214748387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10271986" sldId="214748387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426017524" sldId="214748387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508904979" sldId="214748387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782755182" sldId="214748388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822393040" sldId="214748388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715848077" sldId="214748388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471694892" sldId="214748388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954812244" sldId="214748388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317045661" sldId="214748388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427571298" sldId="214748388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646593543" sldId="214748388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525254264" sldId="214748388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434844292" sldId="214748388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556752216" sldId="214748389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584040443" sldId="214748389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143610042" sldId="214748389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241877260" sldId="214748389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481149175" sldId="214748389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705201209" sldId="214748389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49612878" sldId="214748389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052605374" sldId="214748389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323230123" sldId="214748389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595164677" sldId="214748389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916070147" sldId="214748390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727525910" sldId="214748390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992289478" sldId="214748390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949572656" sldId="214748390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356926701" sldId="214748390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448370334" sldId="214748390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728967720" sldId="214748390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394424571" sldId="214748390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13253791" sldId="214748390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877470475" sldId="214748390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644087546" sldId="2147483910"/>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308133514" sldId="2147483911"/>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104704134" sldId="2147483912"/>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962218436" sldId="2147483913"/>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499717123" sldId="2147483914"/>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723129101" sldId="2147483915"/>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88154600" sldId="2147483916"/>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442585744" sldId="2147483917"/>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1865265739" sldId="2147483918"/>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939806095" sldId="2147483919"/>
          </pc:sldLayoutMkLst>
        </pc:sldLayoutChg>
        <pc:sldLayoutChg chg="del">
          <pc:chgData name="Paul Woodward" userId="afca6096-33c4-4076-b066-b130de02360d" providerId="ADAL" clId="{D29B3DBA-CC78-425F-945C-9A2E3A6976A6}" dt="2025-07-03T10:46:22.760" v="30525" actId="47"/>
          <pc:sldLayoutMkLst>
            <pc:docMk/>
            <pc:sldMasterMk cId="1280487884" sldId="2147483857"/>
            <pc:sldLayoutMk cId="2414628880" sldId="2147483920"/>
          </pc:sldLayoutMkLst>
        </pc:sldLayoutChg>
      </pc:sldMasterChg>
    </pc:docChg>
  </pc:docChgLst>
  <pc:docChgLst>
    <pc:chgData name="Paul Woodward" userId="afca6096-33c4-4076-b066-b130de02360d" providerId="ADAL" clId="{2AB30174-FA73-4024-B137-E31C389AFCF1}"/>
    <pc:docChg chg="undo custSel addSld delSld modSld sldOrd">
      <pc:chgData name="Paul Woodward" userId="afca6096-33c4-4076-b066-b130de02360d" providerId="ADAL" clId="{2AB30174-FA73-4024-B137-E31C389AFCF1}" dt="2025-02-14T15:57:47.761" v="3484" actId="1076"/>
      <pc:docMkLst>
        <pc:docMk/>
      </pc:docMkLst>
      <pc:sldChg chg="modSp mod">
        <pc:chgData name="Paul Woodward" userId="afca6096-33c4-4076-b066-b130de02360d" providerId="ADAL" clId="{2AB30174-FA73-4024-B137-E31C389AFCF1}" dt="2025-02-14T10:13:40.286" v="1596" actId="20577"/>
        <pc:sldMkLst>
          <pc:docMk/>
          <pc:sldMk cId="4213101110" sldId="1665"/>
        </pc:sldMkLst>
      </pc:sldChg>
      <pc:sldChg chg="modSp mod ord">
        <pc:chgData name="Paul Woodward" userId="afca6096-33c4-4076-b066-b130de02360d" providerId="ADAL" clId="{2AB30174-FA73-4024-B137-E31C389AFCF1}" dt="2025-02-14T10:16:34.678" v="1759"/>
        <pc:sldMkLst>
          <pc:docMk/>
          <pc:sldMk cId="3313437502" sldId="1669"/>
        </pc:sldMkLst>
      </pc:sldChg>
      <pc:sldChg chg="modSp mod">
        <pc:chgData name="Paul Woodward" userId="afca6096-33c4-4076-b066-b130de02360d" providerId="ADAL" clId="{2AB30174-FA73-4024-B137-E31C389AFCF1}" dt="2025-02-14T10:16:54.672" v="1760" actId="20577"/>
        <pc:sldMkLst>
          <pc:docMk/>
          <pc:sldMk cId="2362358582" sldId="1674"/>
        </pc:sldMkLst>
      </pc:sldChg>
      <pc:sldChg chg="addSp modSp mod">
        <pc:chgData name="Paul Woodward" userId="afca6096-33c4-4076-b066-b130de02360d" providerId="ADAL" clId="{2AB30174-FA73-4024-B137-E31C389AFCF1}" dt="2025-02-14T10:15:18.008" v="1668" actId="20577"/>
        <pc:sldMkLst>
          <pc:docMk/>
          <pc:sldMk cId="498298297" sldId="1717"/>
        </pc:sldMkLst>
      </pc:sldChg>
      <pc:sldChg chg="modSp mod">
        <pc:chgData name="Paul Woodward" userId="afca6096-33c4-4076-b066-b130de02360d" providerId="ADAL" clId="{2AB30174-FA73-4024-B137-E31C389AFCF1}" dt="2025-02-14T10:15:51.757" v="1717" actId="20577"/>
        <pc:sldMkLst>
          <pc:docMk/>
          <pc:sldMk cId="2515511837" sldId="1718"/>
        </pc:sldMkLst>
      </pc:sldChg>
      <pc:sldChg chg="del">
        <pc:chgData name="Paul Woodward" userId="afca6096-33c4-4076-b066-b130de02360d" providerId="ADAL" clId="{2AB30174-FA73-4024-B137-E31C389AFCF1}" dt="2025-02-14T10:19:31.450" v="1832" actId="2696"/>
        <pc:sldMkLst>
          <pc:docMk/>
          <pc:sldMk cId="1952087329" sldId="1722"/>
        </pc:sldMkLst>
      </pc:sldChg>
      <pc:sldChg chg="addSp modSp mod ord">
        <pc:chgData name="Paul Woodward" userId="afca6096-33c4-4076-b066-b130de02360d" providerId="ADAL" clId="{2AB30174-FA73-4024-B137-E31C389AFCF1}" dt="2025-02-14T10:23:48.492" v="2246" actId="1076"/>
        <pc:sldMkLst>
          <pc:docMk/>
          <pc:sldMk cId="594196137" sldId="1731"/>
        </pc:sldMkLst>
      </pc:sldChg>
      <pc:sldChg chg="modSp mod">
        <pc:chgData name="Paul Woodward" userId="afca6096-33c4-4076-b066-b130de02360d" providerId="ADAL" clId="{2AB30174-FA73-4024-B137-E31C389AFCF1}" dt="2025-02-14T10:17:36.234" v="1784" actId="20577"/>
        <pc:sldMkLst>
          <pc:docMk/>
          <pc:sldMk cId="2172202760" sldId="1732"/>
        </pc:sldMkLst>
      </pc:sldChg>
      <pc:sldChg chg="addSp delSp modSp add mod">
        <pc:chgData name="Paul Woodward" userId="afca6096-33c4-4076-b066-b130de02360d" providerId="ADAL" clId="{2AB30174-FA73-4024-B137-E31C389AFCF1}" dt="2025-02-14T10:19:19.648" v="1830" actId="1076"/>
        <pc:sldMkLst>
          <pc:docMk/>
          <pc:sldMk cId="948167363" sldId="1733"/>
        </pc:sldMkLst>
      </pc:sldChg>
      <pc:sldChg chg="modSp add mod">
        <pc:chgData name="Paul Woodward" userId="afca6096-33c4-4076-b066-b130de02360d" providerId="ADAL" clId="{2AB30174-FA73-4024-B137-E31C389AFCF1}" dt="2025-02-14T09:26:50.448" v="1022" actId="14100"/>
        <pc:sldMkLst>
          <pc:docMk/>
          <pc:sldMk cId="2319545090" sldId="1734"/>
        </pc:sldMkLst>
      </pc:sldChg>
      <pc:sldChg chg="addSp delSp modSp add del mod ord">
        <pc:chgData name="Paul Woodward" userId="afca6096-33c4-4076-b066-b130de02360d" providerId="ADAL" clId="{2AB30174-FA73-4024-B137-E31C389AFCF1}" dt="2025-02-14T10:19:22.808" v="1831" actId="2696"/>
        <pc:sldMkLst>
          <pc:docMk/>
          <pc:sldMk cId="1723929410" sldId="1735"/>
        </pc:sldMkLst>
      </pc:sldChg>
      <pc:sldChg chg="add">
        <pc:chgData name="Paul Woodward" userId="afca6096-33c4-4076-b066-b130de02360d" providerId="ADAL" clId="{2AB30174-FA73-4024-B137-E31C389AFCF1}" dt="2025-02-14T10:18:24.345" v="1789" actId="2890"/>
        <pc:sldMkLst>
          <pc:docMk/>
          <pc:sldMk cId="2147988677" sldId="1736"/>
        </pc:sldMkLst>
      </pc:sldChg>
      <pc:sldChg chg="addSp delSp modSp add mod">
        <pc:chgData name="Paul Woodward" userId="afca6096-33c4-4076-b066-b130de02360d" providerId="ADAL" clId="{2AB30174-FA73-4024-B137-E31C389AFCF1}" dt="2025-02-14T10:31:01.931" v="2700" actId="20577"/>
        <pc:sldMkLst>
          <pc:docMk/>
          <pc:sldMk cId="1434690036" sldId="1737"/>
        </pc:sldMkLst>
      </pc:sldChg>
      <pc:sldChg chg="addSp modSp add mod">
        <pc:chgData name="Paul Woodward" userId="afca6096-33c4-4076-b066-b130de02360d" providerId="ADAL" clId="{2AB30174-FA73-4024-B137-E31C389AFCF1}" dt="2025-02-14T15:45:32.166" v="2910" actId="1076"/>
        <pc:sldMkLst>
          <pc:docMk/>
          <pc:sldMk cId="820898158" sldId="1738"/>
        </pc:sldMkLst>
      </pc:sldChg>
      <pc:sldChg chg="addSp delSp modSp add mod">
        <pc:chgData name="Paul Woodward" userId="afca6096-33c4-4076-b066-b130de02360d" providerId="ADAL" clId="{2AB30174-FA73-4024-B137-E31C389AFCF1}" dt="2025-02-14T15:49:07.846" v="3048" actId="20577"/>
        <pc:sldMkLst>
          <pc:docMk/>
          <pc:sldMk cId="654123036" sldId="1739"/>
        </pc:sldMkLst>
      </pc:sldChg>
      <pc:sldChg chg="addSp delSp modSp add mod">
        <pc:chgData name="Paul Woodward" userId="afca6096-33c4-4076-b066-b130de02360d" providerId="ADAL" clId="{2AB30174-FA73-4024-B137-E31C389AFCF1}" dt="2025-02-14T15:52:45.500" v="3211" actId="20577"/>
        <pc:sldMkLst>
          <pc:docMk/>
          <pc:sldMk cId="1561755080" sldId="1740"/>
        </pc:sldMkLst>
      </pc:sldChg>
      <pc:sldChg chg="addSp delSp modSp add mod">
        <pc:chgData name="Paul Woodward" userId="afca6096-33c4-4076-b066-b130de02360d" providerId="ADAL" clId="{2AB30174-FA73-4024-B137-E31C389AFCF1}" dt="2025-02-14T15:57:47.761" v="3484" actId="1076"/>
        <pc:sldMkLst>
          <pc:docMk/>
          <pc:sldMk cId="140442372" sldId="1741"/>
        </pc:sldMkLst>
      </pc:sldChg>
    </pc:docChg>
  </pc:docChgLst>
  <pc:docChgLst>
    <pc:chgData name="Paul Woodward" userId="afca6096-33c4-4076-b066-b130de02360d" providerId="ADAL" clId="{464A0247-FF7B-4519-9E24-B6BAB79E94DE}"/>
    <pc:docChg chg="custSel delSld modSld">
      <pc:chgData name="Paul Woodward" userId="afca6096-33c4-4076-b066-b130de02360d" providerId="ADAL" clId="{464A0247-FF7B-4519-9E24-B6BAB79E94DE}" dt="2025-02-12T13:50:00.080" v="1900" actId="20577"/>
      <pc:docMkLst>
        <pc:docMk/>
      </pc:docMkLst>
      <pc:sldChg chg="addSp delSp modSp mod">
        <pc:chgData name="Paul Woodward" userId="afca6096-33c4-4076-b066-b130de02360d" providerId="ADAL" clId="{464A0247-FF7B-4519-9E24-B6BAB79E94DE}" dt="2025-02-11T14:29:20.038" v="172" actId="1076"/>
        <pc:sldMkLst>
          <pc:docMk/>
          <pc:sldMk cId="1617726688" sldId="1654"/>
        </pc:sldMkLst>
      </pc:sldChg>
      <pc:sldChg chg="setBg">
        <pc:chgData name="Paul Woodward" userId="afca6096-33c4-4076-b066-b130de02360d" providerId="ADAL" clId="{464A0247-FF7B-4519-9E24-B6BAB79E94DE}" dt="2025-02-11T12:19:53.138" v="0"/>
        <pc:sldMkLst>
          <pc:docMk/>
          <pc:sldMk cId="4025666120" sldId="1657"/>
        </pc:sldMkLst>
      </pc:sldChg>
      <pc:sldChg chg="addSp delSp modSp mod">
        <pc:chgData name="Paul Woodward" userId="afca6096-33c4-4076-b066-b130de02360d" providerId="ADAL" clId="{464A0247-FF7B-4519-9E24-B6BAB79E94DE}" dt="2025-02-11T14:22:16.868" v="77"/>
        <pc:sldMkLst>
          <pc:docMk/>
          <pc:sldMk cId="313105197" sldId="1660"/>
        </pc:sldMkLst>
      </pc:sldChg>
      <pc:sldChg chg="delSp mod delAnim">
        <pc:chgData name="Paul Woodward" userId="afca6096-33c4-4076-b066-b130de02360d" providerId="ADAL" clId="{464A0247-FF7B-4519-9E24-B6BAB79E94DE}" dt="2025-02-11T14:22:18.884" v="78" actId="478"/>
        <pc:sldMkLst>
          <pc:docMk/>
          <pc:sldMk cId="1755990542" sldId="1661"/>
        </pc:sldMkLst>
      </pc:sldChg>
      <pc:sldChg chg="addSp delSp modSp mod">
        <pc:chgData name="Paul Woodward" userId="afca6096-33c4-4076-b066-b130de02360d" providerId="ADAL" clId="{464A0247-FF7B-4519-9E24-B6BAB79E94DE}" dt="2025-02-12T13:39:24.856" v="425" actId="20577"/>
        <pc:sldMkLst>
          <pc:docMk/>
          <pc:sldMk cId="2550898928" sldId="1662"/>
        </pc:sldMkLst>
      </pc:sldChg>
      <pc:sldChg chg="delSp mod delAnim">
        <pc:chgData name="Paul Woodward" userId="afca6096-33c4-4076-b066-b130de02360d" providerId="ADAL" clId="{464A0247-FF7B-4519-9E24-B6BAB79E94DE}" dt="2025-02-11T14:22:23.624" v="81" actId="478"/>
        <pc:sldMkLst>
          <pc:docMk/>
          <pc:sldMk cId="2787498755" sldId="1663"/>
        </pc:sldMkLst>
      </pc:sldChg>
      <pc:sldChg chg="addSp delSp modSp mod">
        <pc:chgData name="Paul Woodward" userId="afca6096-33c4-4076-b066-b130de02360d" providerId="ADAL" clId="{464A0247-FF7B-4519-9E24-B6BAB79E94DE}" dt="2025-02-11T14:22:32.228" v="87"/>
        <pc:sldMkLst>
          <pc:docMk/>
          <pc:sldMk cId="4213101110" sldId="1665"/>
        </pc:sldMkLst>
      </pc:sldChg>
      <pc:sldChg chg="delSp mod delAnim">
        <pc:chgData name="Paul Woodward" userId="afca6096-33c4-4076-b066-b130de02360d" providerId="ADAL" clId="{464A0247-FF7B-4519-9E24-B6BAB79E94DE}" dt="2025-02-12T13:40:16.900" v="517" actId="478"/>
        <pc:sldMkLst>
          <pc:docMk/>
          <pc:sldMk cId="3828664763" sldId="1667"/>
        </pc:sldMkLst>
      </pc:sldChg>
      <pc:sldChg chg="addSp delSp modSp mod">
        <pc:chgData name="Paul Woodward" userId="afca6096-33c4-4076-b066-b130de02360d" providerId="ADAL" clId="{464A0247-FF7B-4519-9E24-B6BAB79E94DE}" dt="2025-02-12T13:40:56.917" v="590" actId="20577"/>
        <pc:sldMkLst>
          <pc:docMk/>
          <pc:sldMk cId="3313437502" sldId="1669"/>
        </pc:sldMkLst>
      </pc:sldChg>
      <pc:sldChg chg="addSp delSp modSp mod">
        <pc:chgData name="Paul Woodward" userId="afca6096-33c4-4076-b066-b130de02360d" providerId="ADAL" clId="{464A0247-FF7B-4519-9E24-B6BAB79E94DE}" dt="2025-02-11T14:22:49.525" v="99"/>
        <pc:sldMkLst>
          <pc:docMk/>
          <pc:sldMk cId="554836538" sldId="1671"/>
        </pc:sldMkLst>
      </pc:sldChg>
      <pc:sldChg chg="delSp mod delAnim">
        <pc:chgData name="Paul Woodward" userId="afca6096-33c4-4076-b066-b130de02360d" providerId="ADAL" clId="{464A0247-FF7B-4519-9E24-B6BAB79E94DE}" dt="2025-02-11T14:22:51.770" v="100" actId="478"/>
        <pc:sldMkLst>
          <pc:docMk/>
          <pc:sldMk cId="2059523593" sldId="1672"/>
        </pc:sldMkLst>
      </pc:sldChg>
      <pc:sldChg chg="addSp delSp modSp mod">
        <pc:chgData name="Paul Woodward" userId="afca6096-33c4-4076-b066-b130de02360d" providerId="ADAL" clId="{464A0247-FF7B-4519-9E24-B6BAB79E94DE}" dt="2025-02-11T14:22:54.308" v="102"/>
        <pc:sldMkLst>
          <pc:docMk/>
          <pc:sldMk cId="2362358582" sldId="1674"/>
        </pc:sldMkLst>
      </pc:sldChg>
      <pc:sldChg chg="delSp mod delAnim">
        <pc:chgData name="Paul Woodward" userId="afca6096-33c4-4076-b066-b130de02360d" providerId="ADAL" clId="{464A0247-FF7B-4519-9E24-B6BAB79E94DE}" dt="2025-02-12T13:41:10.224" v="591" actId="478"/>
        <pc:sldMkLst>
          <pc:docMk/>
          <pc:sldMk cId="2757607151" sldId="1675"/>
        </pc:sldMkLst>
      </pc:sldChg>
      <pc:sldChg chg="addSp delSp modSp mod">
        <pc:chgData name="Paul Woodward" userId="afca6096-33c4-4076-b066-b130de02360d" providerId="ADAL" clId="{464A0247-FF7B-4519-9E24-B6BAB79E94DE}" dt="2025-02-11T14:23:08.152" v="110"/>
        <pc:sldMkLst>
          <pc:docMk/>
          <pc:sldMk cId="500504592" sldId="1677"/>
        </pc:sldMkLst>
      </pc:sldChg>
      <pc:sldChg chg="delSp mod delAnim">
        <pc:chgData name="Paul Woodward" userId="afca6096-33c4-4076-b066-b130de02360d" providerId="ADAL" clId="{464A0247-FF7B-4519-9E24-B6BAB79E94DE}" dt="2025-02-11T14:23:10.996" v="111" actId="478"/>
        <pc:sldMkLst>
          <pc:docMk/>
          <pc:sldMk cId="4235034294" sldId="1678"/>
        </pc:sldMkLst>
      </pc:sldChg>
      <pc:sldChg chg="addSp delSp modSp mod">
        <pc:chgData name="Paul Woodward" userId="afca6096-33c4-4076-b066-b130de02360d" providerId="ADAL" clId="{464A0247-FF7B-4519-9E24-B6BAB79E94DE}" dt="2025-02-11T14:23:21.947" v="119"/>
        <pc:sldMkLst>
          <pc:docMk/>
          <pc:sldMk cId="202202115" sldId="1683"/>
        </pc:sldMkLst>
      </pc:sldChg>
      <pc:sldChg chg="addSp delSp modSp mod">
        <pc:chgData name="Paul Woodward" userId="afca6096-33c4-4076-b066-b130de02360d" providerId="ADAL" clId="{464A0247-FF7B-4519-9E24-B6BAB79E94DE}" dt="2025-02-11T14:23:34.053" v="129"/>
        <pc:sldMkLst>
          <pc:docMk/>
          <pc:sldMk cId="141331121" sldId="1687"/>
        </pc:sldMkLst>
      </pc:sldChg>
      <pc:sldChg chg="addSp delSp modSp mod">
        <pc:chgData name="Paul Woodward" userId="afca6096-33c4-4076-b066-b130de02360d" providerId="ADAL" clId="{464A0247-FF7B-4519-9E24-B6BAB79E94DE}" dt="2025-02-11T14:23:41.432" v="134"/>
        <pc:sldMkLst>
          <pc:docMk/>
          <pc:sldMk cId="1662155388" sldId="1689"/>
        </pc:sldMkLst>
      </pc:sldChg>
      <pc:sldChg chg="addSp delSp modSp mod">
        <pc:chgData name="Paul Woodward" userId="afca6096-33c4-4076-b066-b130de02360d" providerId="ADAL" clId="{464A0247-FF7B-4519-9E24-B6BAB79E94DE}" dt="2025-02-11T14:23:46.562" v="138"/>
        <pc:sldMkLst>
          <pc:docMk/>
          <pc:sldMk cId="2966164958" sldId="1694"/>
        </pc:sldMkLst>
      </pc:sldChg>
      <pc:sldChg chg="modSp mod">
        <pc:chgData name="Paul Woodward" userId="afca6096-33c4-4076-b066-b130de02360d" providerId="ADAL" clId="{464A0247-FF7B-4519-9E24-B6BAB79E94DE}" dt="2025-02-12T13:38:04.340" v="231" actId="20577"/>
        <pc:sldMkLst>
          <pc:docMk/>
          <pc:sldMk cId="2670914760" sldId="1699"/>
        </pc:sldMkLst>
      </pc:sldChg>
      <pc:sldChg chg="modSp mod">
        <pc:chgData name="Paul Woodward" userId="afca6096-33c4-4076-b066-b130de02360d" providerId="ADAL" clId="{464A0247-FF7B-4519-9E24-B6BAB79E94DE}" dt="2025-02-11T14:22:08.218" v="75" actId="20577"/>
        <pc:sldMkLst>
          <pc:docMk/>
          <pc:sldMk cId="1958895750" sldId="1700"/>
        </pc:sldMkLst>
      </pc:sldChg>
      <pc:sldChg chg="addSp delSp modSp mod">
        <pc:chgData name="Paul Woodward" userId="afca6096-33c4-4076-b066-b130de02360d" providerId="ADAL" clId="{464A0247-FF7B-4519-9E24-B6BAB79E94DE}" dt="2025-02-11T14:23:48.542" v="140"/>
        <pc:sldMkLst>
          <pc:docMk/>
          <pc:sldMk cId="2708410223" sldId="1705"/>
        </pc:sldMkLst>
      </pc:sldChg>
      <pc:sldChg chg="addSp delSp modSp mod">
        <pc:chgData name="Paul Woodward" userId="afca6096-33c4-4076-b066-b130de02360d" providerId="ADAL" clId="{464A0247-FF7B-4519-9E24-B6BAB79E94DE}" dt="2025-02-11T14:23:44.002" v="136"/>
        <pc:sldMkLst>
          <pc:docMk/>
          <pc:sldMk cId="564732895" sldId="1707"/>
        </pc:sldMkLst>
      </pc:sldChg>
      <pc:sldChg chg="addSp delSp modSp mod">
        <pc:chgData name="Paul Woodward" userId="afca6096-33c4-4076-b066-b130de02360d" providerId="ADAL" clId="{464A0247-FF7B-4519-9E24-B6BAB79E94DE}" dt="2025-02-12T13:45:47.559" v="1199" actId="1076"/>
        <pc:sldMkLst>
          <pc:docMk/>
          <pc:sldMk cId="2761567527" sldId="1708"/>
        </pc:sldMkLst>
      </pc:sldChg>
      <pc:sldChg chg="addSp delSp modSp mod">
        <pc:chgData name="Paul Woodward" userId="afca6096-33c4-4076-b066-b130de02360d" providerId="ADAL" clId="{464A0247-FF7B-4519-9E24-B6BAB79E94DE}" dt="2025-02-12T13:40:04.371" v="516" actId="20577"/>
        <pc:sldMkLst>
          <pc:docMk/>
          <pc:sldMk cId="3226560735" sldId="1716"/>
        </pc:sldMkLst>
      </pc:sldChg>
      <pc:sldChg chg="addSp delSp modSp mod">
        <pc:chgData name="Paul Woodward" userId="afca6096-33c4-4076-b066-b130de02360d" providerId="ADAL" clId="{464A0247-FF7B-4519-9E24-B6BAB79E94DE}" dt="2025-02-11T14:22:34.802" v="89"/>
        <pc:sldMkLst>
          <pc:docMk/>
          <pc:sldMk cId="498298297" sldId="1717"/>
        </pc:sldMkLst>
      </pc:sldChg>
      <pc:sldChg chg="addSp delSp modSp mod">
        <pc:chgData name="Paul Woodward" userId="afca6096-33c4-4076-b066-b130de02360d" providerId="ADAL" clId="{464A0247-FF7B-4519-9E24-B6BAB79E94DE}" dt="2025-02-11T14:22:40.341" v="93"/>
        <pc:sldMkLst>
          <pc:docMk/>
          <pc:sldMk cId="2515511837" sldId="1718"/>
        </pc:sldMkLst>
      </pc:sldChg>
      <pc:sldChg chg="addSp delSp modSp mod">
        <pc:chgData name="Paul Woodward" userId="afca6096-33c4-4076-b066-b130de02360d" providerId="ADAL" clId="{464A0247-FF7B-4519-9E24-B6BAB79E94DE}" dt="2025-02-12T13:44:45.055" v="1091" actId="14734"/>
        <pc:sldMkLst>
          <pc:docMk/>
          <pc:sldMk cId="360606379" sldId="1719"/>
        </pc:sldMkLst>
      </pc:sldChg>
      <pc:sldChg chg="addSp delSp modSp mod">
        <pc:chgData name="Paul Woodward" userId="afca6096-33c4-4076-b066-b130de02360d" providerId="ADAL" clId="{464A0247-FF7B-4519-9E24-B6BAB79E94DE}" dt="2025-02-11T14:23:13.505" v="113"/>
        <pc:sldMkLst>
          <pc:docMk/>
          <pc:sldMk cId="2236489132" sldId="1720"/>
        </pc:sldMkLst>
      </pc:sldChg>
      <pc:sldChg chg="addSp delSp modSp del mod">
        <pc:chgData name="Paul Woodward" userId="afca6096-33c4-4076-b066-b130de02360d" providerId="ADAL" clId="{464A0247-FF7B-4519-9E24-B6BAB79E94DE}" dt="2025-02-12T13:45:54.874" v="1200" actId="2696"/>
        <pc:sldMkLst>
          <pc:docMk/>
          <pc:sldMk cId="682256894" sldId="1721"/>
        </pc:sldMkLst>
      </pc:sldChg>
      <pc:sldChg chg="addSp delSp modSp mod">
        <pc:chgData name="Paul Woodward" userId="afca6096-33c4-4076-b066-b130de02360d" providerId="ADAL" clId="{464A0247-FF7B-4519-9E24-B6BAB79E94DE}" dt="2025-02-12T13:46:12.577" v="1241" actId="20577"/>
        <pc:sldMkLst>
          <pc:docMk/>
          <pc:sldMk cId="1952087329" sldId="1722"/>
        </pc:sldMkLst>
      </pc:sldChg>
      <pc:sldChg chg="addSp delSp modSp del mod">
        <pc:chgData name="Paul Woodward" userId="afca6096-33c4-4076-b066-b130de02360d" providerId="ADAL" clId="{464A0247-FF7B-4519-9E24-B6BAB79E94DE}" dt="2025-02-12T13:46:22.380" v="1242" actId="2696"/>
        <pc:sldMkLst>
          <pc:docMk/>
          <pc:sldMk cId="150012836" sldId="1724"/>
        </pc:sldMkLst>
      </pc:sldChg>
      <pc:sldChg chg="addSp delSp modSp mod">
        <pc:chgData name="Paul Woodward" userId="afca6096-33c4-4076-b066-b130de02360d" providerId="ADAL" clId="{464A0247-FF7B-4519-9E24-B6BAB79E94DE}" dt="2025-02-11T14:23:38.325" v="132" actId="478"/>
        <pc:sldMkLst>
          <pc:docMk/>
          <pc:sldMk cId="1631383251" sldId="1725"/>
        </pc:sldMkLst>
      </pc:sldChg>
      <pc:sldChg chg="addSp delSp modSp mod">
        <pc:chgData name="Paul Woodward" userId="afca6096-33c4-4076-b066-b130de02360d" providerId="ADAL" clId="{464A0247-FF7B-4519-9E24-B6BAB79E94DE}" dt="2025-02-12T13:50:00.080" v="1900" actId="20577"/>
        <pc:sldMkLst>
          <pc:docMk/>
          <pc:sldMk cId="3164542237" sldId="1726"/>
        </pc:sldMkLst>
      </pc:sldChg>
      <pc:sldChg chg="addSp delSp modSp mod">
        <pc:chgData name="Paul Woodward" userId="afca6096-33c4-4076-b066-b130de02360d" providerId="ADAL" clId="{464A0247-FF7B-4519-9E24-B6BAB79E94DE}" dt="2025-02-11T14:22:28.938" v="85"/>
        <pc:sldMkLst>
          <pc:docMk/>
          <pc:sldMk cId="4142972584" sldId="1727"/>
        </pc:sldMkLst>
      </pc:sldChg>
      <pc:sldChg chg="addSp delSp modSp mod">
        <pc:chgData name="Paul Woodward" userId="afca6096-33c4-4076-b066-b130de02360d" providerId="ADAL" clId="{464A0247-FF7B-4519-9E24-B6BAB79E94DE}" dt="2025-02-11T14:22:43.801" v="95"/>
        <pc:sldMkLst>
          <pc:docMk/>
          <pc:sldMk cId="1188231362" sldId="1728"/>
        </pc:sldMkLst>
      </pc:sldChg>
      <pc:sldChg chg="addSp delSp modSp del mod">
        <pc:chgData name="Paul Woodward" userId="afca6096-33c4-4076-b066-b130de02360d" providerId="ADAL" clId="{464A0247-FF7B-4519-9E24-B6BAB79E94DE}" dt="2025-02-12T13:44:55.919" v="1093" actId="2696"/>
        <pc:sldMkLst>
          <pc:docMk/>
          <pc:sldMk cId="1582400720" sldId="1729"/>
        </pc:sldMkLst>
      </pc:sldChg>
      <pc:sldChg chg="addSp delSp modSp mod">
        <pc:chgData name="Paul Woodward" userId="afca6096-33c4-4076-b066-b130de02360d" providerId="ADAL" clId="{464A0247-FF7B-4519-9E24-B6BAB79E94DE}" dt="2025-02-11T14:23:15.950" v="115"/>
        <pc:sldMkLst>
          <pc:docMk/>
          <pc:sldMk cId="3715097614" sldId="1730"/>
        </pc:sldMkLst>
      </pc:sldChg>
      <pc:sldChg chg="addSp delSp modSp mod">
        <pc:chgData name="Paul Woodward" userId="afca6096-33c4-4076-b066-b130de02360d" providerId="ADAL" clId="{464A0247-FF7B-4519-9E24-B6BAB79E94DE}" dt="2025-02-11T14:23:29.030" v="125"/>
        <pc:sldMkLst>
          <pc:docMk/>
          <pc:sldMk cId="594196137" sldId="1731"/>
        </pc:sldMkLst>
      </pc:sldChg>
      <pc:sldChg chg="addSp delSp modSp mod">
        <pc:chgData name="Paul Woodward" userId="afca6096-33c4-4076-b066-b130de02360d" providerId="ADAL" clId="{464A0247-FF7B-4519-9E24-B6BAB79E94DE}" dt="2025-02-12T13:43:49.704" v="1081" actId="255"/>
        <pc:sldMkLst>
          <pc:docMk/>
          <pc:sldMk cId="2172202760" sldId="1732"/>
        </pc:sldMkLst>
      </pc:sldChg>
    </pc:docChg>
  </pc:docChgLst>
  <pc:docChgLst>
    <pc:chgData name="Paul Woodward" userId="afca6096-33c4-4076-b066-b130de02360d" providerId="ADAL" clId="{6CCAEB1A-1EE0-4269-9D60-EC657E2AA46D}"/>
    <pc:docChg chg="custSel addSld modSld">
      <pc:chgData name="Paul Woodward" userId="afca6096-33c4-4076-b066-b130de02360d" providerId="ADAL" clId="{6CCAEB1A-1EE0-4269-9D60-EC657E2AA46D}" dt="2025-03-05T10:37:18.076" v="222" actId="14100"/>
      <pc:docMkLst>
        <pc:docMk/>
      </pc:docMkLst>
      <pc:sldChg chg="modSp mod">
        <pc:chgData name="Paul Woodward" userId="afca6096-33c4-4076-b066-b130de02360d" providerId="ADAL" clId="{6CCAEB1A-1EE0-4269-9D60-EC657E2AA46D}" dt="2025-03-05T10:35:19.132" v="68" actId="20577"/>
        <pc:sldMkLst>
          <pc:docMk/>
          <pc:sldMk cId="2362358582" sldId="1674"/>
        </pc:sldMkLst>
      </pc:sldChg>
      <pc:sldChg chg="modSp mod">
        <pc:chgData name="Paul Woodward" userId="afca6096-33c4-4076-b066-b130de02360d" providerId="ADAL" clId="{6CCAEB1A-1EE0-4269-9D60-EC657E2AA46D}" dt="2025-03-05T10:34:23.139" v="3" actId="20577"/>
        <pc:sldMkLst>
          <pc:docMk/>
          <pc:sldMk cId="2515511837" sldId="1718"/>
        </pc:sldMkLst>
      </pc:sldChg>
      <pc:sldChg chg="modSp mod">
        <pc:chgData name="Paul Woodward" userId="afca6096-33c4-4076-b066-b130de02360d" providerId="ADAL" clId="{6CCAEB1A-1EE0-4269-9D60-EC657E2AA46D}" dt="2025-03-05T10:36:01.703" v="136" actId="20577"/>
        <pc:sldMkLst>
          <pc:docMk/>
          <pc:sldMk cId="360606379" sldId="1719"/>
        </pc:sldMkLst>
      </pc:sldChg>
      <pc:sldChg chg="modSp mod">
        <pc:chgData name="Paul Woodward" userId="afca6096-33c4-4076-b066-b130de02360d" providerId="ADAL" clId="{6CCAEB1A-1EE0-4269-9D60-EC657E2AA46D}" dt="2025-03-05T10:37:18.076" v="222" actId="14100"/>
        <pc:sldMkLst>
          <pc:docMk/>
          <pc:sldMk cId="2236489132" sldId="1720"/>
        </pc:sldMkLst>
      </pc:sldChg>
      <pc:sldChg chg="modSp add mod">
        <pc:chgData name="Paul Woodward" userId="afca6096-33c4-4076-b066-b130de02360d" providerId="ADAL" clId="{6CCAEB1A-1EE0-4269-9D60-EC657E2AA46D}" dt="2025-03-05T10:36:52.941" v="194" actId="1076"/>
        <pc:sldMkLst>
          <pc:docMk/>
          <pc:sldMk cId="175452055" sldId="174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8/8/2025</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04545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73928-C376-D3CF-48FF-4B4C11609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EED845-7AC9-A673-D38E-CF18F6D858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1CD7C3-8737-C34D-4F53-404E8EF16B62}"/>
              </a:ext>
            </a:extLst>
          </p:cNvPr>
          <p:cNvSpPr>
            <a:spLocks noGrp="1"/>
          </p:cNvSpPr>
          <p:nvPr>
            <p:ph type="body" idx="1"/>
          </p:nvPr>
        </p:nvSpPr>
        <p:spPr/>
        <p:txBody>
          <a:bodyPr/>
          <a:lstStyle/>
          <a:p>
            <a:r>
              <a:rPr lang="en-GB" dirty="0"/>
              <a:t>The following is footage of Pepe’s freekick that Pentagram used for their designs. Please note this is not content owned by either Pentagram or the D&amp;T Association. </a:t>
            </a:r>
          </a:p>
        </p:txBody>
      </p:sp>
    </p:spTree>
    <p:extLst>
      <p:ext uri="{BB962C8B-B14F-4D97-AF65-F5344CB8AC3E}">
        <p14:creationId xmlns:p14="http://schemas.microsoft.com/office/powerpoint/2010/main" val="3771635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5147523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45EA5-359A-B74F-E338-3BB95455D0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16D480-2139-8F0A-A9AA-72E477BA1E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E3DE1F-5C10-49FD-92A7-BB5EE0911F9D}"/>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2082124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2460D-A6D1-CE1D-B2C3-80D401D5D5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D0D53FC-AB6B-DB5F-5207-B76A8B705A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0007BF-6DE1-408B-CBA3-165D62BBF65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2949732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12965099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37DB7-9576-4A2C-96A6-8B9D413661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F2196B-642A-01DE-8B47-8EEA9A35788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A61857-C8D3-B02B-54BE-D4B4E6E15924}"/>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3337513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2822636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13BEE-6A0E-BF29-3C6D-566F002674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E92A86-45AD-518F-2FEC-41BF47E421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EB4A455-A679-E5E6-D0EC-680F71E683C1}"/>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pPr marL="0" marR="0" lvl="0" indent="0" defTabSz="239481" eaLnBrk="1" fontAlgn="auto" latinLnBrk="0" hangingPunct="1">
              <a:lnSpc>
                <a:spcPct val="100000"/>
              </a:lnSpc>
              <a:spcBef>
                <a:spcPts val="0"/>
              </a:spcBef>
              <a:spcAft>
                <a:spcPts val="0"/>
              </a:spcAft>
              <a:buClrTx/>
              <a:buSzTx/>
              <a:buFontTx/>
              <a:buNone/>
              <a:tabLst/>
              <a:defRPr/>
            </a:pPr>
            <a:r>
              <a:rPr lang="en-GB" dirty="0"/>
              <a:t>PS the shape of the hexagon was from a patch on a football! Also, 32 was traditionally the number of panels on a ball, such as the Adidas Telstar.</a:t>
            </a:r>
          </a:p>
          <a:p>
            <a:endParaRPr lang="en-GB" dirty="0"/>
          </a:p>
        </p:txBody>
      </p:sp>
    </p:spTree>
    <p:extLst>
      <p:ext uri="{BB962C8B-B14F-4D97-AF65-F5344CB8AC3E}">
        <p14:creationId xmlns:p14="http://schemas.microsoft.com/office/powerpoint/2010/main" val="3303116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This slide shows how Pentagram created their design, and some of the thoughts and reasons behind it. You may wish to show this hidden slide to students to explore their process.</a:t>
            </a:r>
          </a:p>
          <a:p>
            <a:endParaRPr lang="en-GB" dirty="0"/>
          </a:p>
        </p:txBody>
      </p:sp>
    </p:spTree>
    <p:extLst>
      <p:ext uri="{BB962C8B-B14F-4D97-AF65-F5344CB8AC3E}">
        <p14:creationId xmlns:p14="http://schemas.microsoft.com/office/powerpoint/2010/main" val="25160137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788909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046526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5235273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FF88AC-FA14-090B-D9AA-05D91E5658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A181D0-3702-D315-CDBD-6448442AF7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B5FE2C6-D8A9-E14A-C2FB-F9883AEE15B3}"/>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554583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34421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096E6-BA8E-165B-EE9E-EE08022CF0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F3829C-AD23-CBD1-4B2D-3F4DBD0965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0A8D1D-8690-712B-45F7-3192F07A7243}"/>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Get students to take a look at this (or similar) clip of a sport/event they may not be that familiar with. What could they possibly base a ‘thread’ on? Maybe a yellow jersey, the close proximity of the crowd, the movement of the rider as they pound the pedals etc.</a:t>
            </a:r>
          </a:p>
          <a:p>
            <a:endParaRPr lang="en-GB" dirty="0"/>
          </a:p>
        </p:txBody>
      </p:sp>
    </p:spTree>
    <p:extLst>
      <p:ext uri="{BB962C8B-B14F-4D97-AF65-F5344CB8AC3E}">
        <p14:creationId xmlns:p14="http://schemas.microsoft.com/office/powerpoint/2010/main" val="2985556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9F328-75C3-AE4C-1CCB-262018E480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AD77EA-5C8B-9B7C-6BCE-B7FC50BADF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781A42-2CCF-198F-C40B-4837FACFC582}"/>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805197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64E72-72DD-0AED-0359-138B7264E7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DE945C-D669-BE07-AA7F-D9BEA385B9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5AED95-C83A-988A-CE15-34AC5BA48B60}"/>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182611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A19A5-5F4D-C547-EC18-19E7CD1AF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165719-C357-15F5-8561-0A48A729F0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D786CF5-3962-43D9-7941-A49577213A8B}"/>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795160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1896281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C9608-B0F6-33A3-AFD6-ACADBEEF93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6567D3D-EB2F-CA34-1FEE-BD94F7C579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3B5C31-B5EE-5E82-6A82-53E643E31C72}"/>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Using this sheet or similar – get students to explain WHY these points were chosen to include. This will help reinforce the need to justify decisions when creating their own specification</a:t>
            </a:r>
          </a:p>
          <a:p>
            <a:endParaRPr lang="en-GB" dirty="0"/>
          </a:p>
        </p:txBody>
      </p:sp>
    </p:spTree>
    <p:extLst>
      <p:ext uri="{BB962C8B-B14F-4D97-AF65-F5344CB8AC3E}">
        <p14:creationId xmlns:p14="http://schemas.microsoft.com/office/powerpoint/2010/main" val="6499401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5665000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511E64-EDD7-B9B8-966D-61C481C3E04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B77C47-ADEE-1769-8DA8-BAD3AB2234B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0A0F38-57D0-E2C9-B268-56DA11A32C52}"/>
              </a:ext>
            </a:extLst>
          </p:cNvPr>
          <p:cNvSpPr>
            <a:spLocks noGrp="1"/>
          </p:cNvSpPr>
          <p:nvPr>
            <p:ph type="body" idx="1"/>
          </p:nvPr>
        </p:nvSpPr>
        <p:spPr/>
        <p:txBody>
          <a:bodyPr/>
          <a:lstStyle/>
          <a:p>
            <a:r>
              <a:rPr lang="en-GB" dirty="0"/>
              <a:t>Introduce Procreate as app of choice for iPad</a:t>
            </a:r>
          </a:p>
        </p:txBody>
      </p:sp>
    </p:spTree>
    <p:extLst>
      <p:ext uri="{BB962C8B-B14F-4D97-AF65-F5344CB8AC3E}">
        <p14:creationId xmlns:p14="http://schemas.microsoft.com/office/powerpoint/2010/main" val="27073629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967FE-074F-744B-620F-E611C0ACF7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5321AB-3FAB-0A13-FBD8-F0046F3EEC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87EC9A-5EFE-8CE2-54C2-2D9880171195}"/>
              </a:ext>
            </a:extLst>
          </p:cNvPr>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2055594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4838857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34904395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hexagons to go to that section</a:t>
            </a:r>
          </a:p>
          <a:p>
            <a:endParaRPr lang="en-GB"/>
          </a:p>
        </p:txBody>
      </p:sp>
    </p:spTree>
    <p:extLst>
      <p:ext uri="{BB962C8B-B14F-4D97-AF65-F5344CB8AC3E}">
        <p14:creationId xmlns:p14="http://schemas.microsoft.com/office/powerpoint/2010/main" val="1373578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2305074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8869343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C5986-4C5F-E693-C288-09D512017C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2EF6AA-A8C7-264C-1DA4-0032E7176AB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7E1F798-A384-5006-60AB-F5A133BCFA48}"/>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932283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5779315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504439448"/>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863893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33206769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5887737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11588509"/>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52346888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369699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32219321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39188591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72796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11959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2695776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6911952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215847883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0079226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0260512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716195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5959140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802495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125012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32190473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162962338"/>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1605135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54060799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7734179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60199061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7232520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12595268"/>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10862792" cy="1358079"/>
          </a:xfrm>
        </p:spPr>
        <p:txBody>
          <a:bodyPr anchor="t" anchorCtr="0"/>
          <a:lstStyle>
            <a:lvl1pPr algn="l" defTabSz="914400" rtl="0" eaLnBrk="1" latinLnBrk="0" hangingPunct="1">
              <a:lnSpc>
                <a:spcPct val="90000"/>
              </a:lnSpc>
              <a:spcBef>
                <a:spcPct val="0"/>
              </a:spcBef>
              <a:buNone/>
              <a:defRPr lang="en-GB" sz="440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14367497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71261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344447018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59157042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7295468"/>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23037681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25328302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274260879"/>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7748737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319042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0593547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000736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422931620"/>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7847197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Tree>
    <p:extLst>
      <p:ext uri="{BB962C8B-B14F-4D97-AF65-F5344CB8AC3E}">
        <p14:creationId xmlns:p14="http://schemas.microsoft.com/office/powerpoint/2010/main" val="170755105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929048"/>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213710127"/>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62358993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90788939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9458298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80912718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dirty="0"/>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hasCustomPrompt="1"/>
          </p:nvPr>
        </p:nvSpPr>
        <p:spPr>
          <a:xfrm>
            <a:off x="609600" y="332301"/>
            <a:ext cx="10972800" cy="936822"/>
          </a:xfrm>
          <a:prstGeom prst="rect">
            <a:avLst/>
          </a:prstGeom>
        </p:spPr>
        <p:txBody>
          <a:bodyPr vert="horz" lIns="47896" tIns="23948" rIns="47896" bIns="23948" rtlCol="0" anchor="t" anchorCtr="0">
            <a:normAutofit/>
          </a:bodyPr>
          <a:lstStyle>
            <a:lvl1pPr>
              <a:defRPr sz="4400"/>
            </a:lvl1pPr>
          </a:lstStyle>
          <a:p>
            <a:r>
              <a:rPr lang="en-US" dirty="0"/>
              <a:t>CLICK</a:t>
            </a:r>
          </a:p>
        </p:txBody>
      </p:sp>
    </p:spTree>
    <p:extLst>
      <p:ext uri="{BB962C8B-B14F-4D97-AF65-F5344CB8AC3E}">
        <p14:creationId xmlns:p14="http://schemas.microsoft.com/office/powerpoint/2010/main" val="385050425"/>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0974971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0158765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900828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2575461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2361065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4206141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60081914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3059777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23352251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716554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379742506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48529973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3341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4677974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1523750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6857440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47781506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9623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708643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6162077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1346754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66298775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13206729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9158779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72092628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5897142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90815385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371452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7" Type="http://schemas.openxmlformats.org/officeDocument/2006/relationships/slideLayout" Target="../slideLayouts/slideLayout78.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9" Type="http://schemas.openxmlformats.org/officeDocument/2006/relationships/slideLayout" Target="../slideLayouts/slideLayout100.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theme" Target="../theme/theme3.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8" Type="http://schemas.openxmlformats.org/officeDocument/2006/relationships/slideLayout" Target="../slideLayouts/slideLayout79.xml"/><Relationship Id="rId3" Type="http://schemas.openxmlformats.org/officeDocument/2006/relationships/slideLayout" Target="../slideLayouts/slideLayout74.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20" Type="http://schemas.openxmlformats.org/officeDocument/2006/relationships/slideLayout" Target="../slideLayouts/slideLayout91.xml"/><Relationship Id="rId41" Type="http://schemas.openxmlformats.org/officeDocument/2006/relationships/slideLayout" Target="../slideLayouts/slideLayout112.xml"/><Relationship Id="rId1" Type="http://schemas.openxmlformats.org/officeDocument/2006/relationships/slideLayout" Target="../slideLayouts/slideLayout72.xml"/><Relationship Id="rId6" Type="http://schemas.openxmlformats.org/officeDocument/2006/relationships/slideLayout" Target="../slideLayouts/slideLayout7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7.xml"/><Relationship Id="rId13" Type="http://schemas.openxmlformats.org/officeDocument/2006/relationships/slideLayout" Target="../slideLayouts/slideLayout132.xml"/><Relationship Id="rId18" Type="http://schemas.openxmlformats.org/officeDocument/2006/relationships/slideLayout" Target="../slideLayouts/slideLayout137.xml"/><Relationship Id="rId26" Type="http://schemas.openxmlformats.org/officeDocument/2006/relationships/slideLayout" Target="../slideLayouts/slideLayout145.xml"/><Relationship Id="rId3" Type="http://schemas.openxmlformats.org/officeDocument/2006/relationships/slideLayout" Target="../slideLayouts/slideLayout122.xml"/><Relationship Id="rId21" Type="http://schemas.openxmlformats.org/officeDocument/2006/relationships/slideLayout" Target="../slideLayouts/slideLayout140.xml"/><Relationship Id="rId7" Type="http://schemas.openxmlformats.org/officeDocument/2006/relationships/slideLayout" Target="../slideLayouts/slideLayout126.xml"/><Relationship Id="rId12" Type="http://schemas.openxmlformats.org/officeDocument/2006/relationships/slideLayout" Target="../slideLayouts/slideLayout131.xml"/><Relationship Id="rId17" Type="http://schemas.openxmlformats.org/officeDocument/2006/relationships/slideLayout" Target="../slideLayouts/slideLayout136.xml"/><Relationship Id="rId25" Type="http://schemas.openxmlformats.org/officeDocument/2006/relationships/slideLayout" Target="../slideLayouts/slideLayout144.xml"/><Relationship Id="rId2" Type="http://schemas.openxmlformats.org/officeDocument/2006/relationships/slideLayout" Target="../slideLayouts/slideLayout121.xml"/><Relationship Id="rId16" Type="http://schemas.openxmlformats.org/officeDocument/2006/relationships/slideLayout" Target="../slideLayouts/slideLayout135.xml"/><Relationship Id="rId20" Type="http://schemas.openxmlformats.org/officeDocument/2006/relationships/slideLayout" Target="../slideLayouts/slideLayout139.xml"/><Relationship Id="rId29" Type="http://schemas.openxmlformats.org/officeDocument/2006/relationships/slideLayout" Target="../slideLayouts/slideLayout148.xml"/><Relationship Id="rId1" Type="http://schemas.openxmlformats.org/officeDocument/2006/relationships/slideLayout" Target="../slideLayouts/slideLayout120.xml"/><Relationship Id="rId6" Type="http://schemas.openxmlformats.org/officeDocument/2006/relationships/slideLayout" Target="../slideLayouts/slideLayout125.xml"/><Relationship Id="rId11" Type="http://schemas.openxmlformats.org/officeDocument/2006/relationships/slideLayout" Target="../slideLayouts/slideLayout130.xml"/><Relationship Id="rId24" Type="http://schemas.openxmlformats.org/officeDocument/2006/relationships/slideLayout" Target="../slideLayouts/slideLayout143.xml"/><Relationship Id="rId5" Type="http://schemas.openxmlformats.org/officeDocument/2006/relationships/slideLayout" Target="../slideLayouts/slideLayout124.xml"/><Relationship Id="rId15" Type="http://schemas.openxmlformats.org/officeDocument/2006/relationships/slideLayout" Target="../slideLayouts/slideLayout134.xml"/><Relationship Id="rId23" Type="http://schemas.openxmlformats.org/officeDocument/2006/relationships/slideLayout" Target="../slideLayouts/slideLayout142.xml"/><Relationship Id="rId28" Type="http://schemas.openxmlformats.org/officeDocument/2006/relationships/slideLayout" Target="../slideLayouts/slideLayout147.xml"/><Relationship Id="rId10" Type="http://schemas.openxmlformats.org/officeDocument/2006/relationships/slideLayout" Target="../slideLayouts/slideLayout129.xml"/><Relationship Id="rId19" Type="http://schemas.openxmlformats.org/officeDocument/2006/relationships/slideLayout" Target="../slideLayouts/slideLayout138.xml"/><Relationship Id="rId31" Type="http://schemas.openxmlformats.org/officeDocument/2006/relationships/theme" Target="../theme/theme4.xml"/><Relationship Id="rId4" Type="http://schemas.openxmlformats.org/officeDocument/2006/relationships/slideLayout" Target="../slideLayouts/slideLayout123.xml"/><Relationship Id="rId9" Type="http://schemas.openxmlformats.org/officeDocument/2006/relationships/slideLayout" Target="../slideLayouts/slideLayout128.xml"/><Relationship Id="rId14" Type="http://schemas.openxmlformats.org/officeDocument/2006/relationships/slideLayout" Target="../slideLayouts/slideLayout133.xml"/><Relationship Id="rId22" Type="http://schemas.openxmlformats.org/officeDocument/2006/relationships/slideLayout" Target="../slideLayouts/slideLayout141.xml"/><Relationship Id="rId27" Type="http://schemas.openxmlformats.org/officeDocument/2006/relationships/slideLayout" Target="../slideLayouts/slideLayout146.xml"/><Relationship Id="rId30" Type="http://schemas.openxmlformats.org/officeDocument/2006/relationships/slideLayout" Target="../slideLayouts/slideLayout1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718459741"/>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 id="2147483793" r:id="rId16"/>
    <p:sldLayoutId id="2147483794" r:id="rId17"/>
    <p:sldLayoutId id="2147483795" r:id="rId18"/>
    <p:sldLayoutId id="2147483796" r:id="rId19"/>
    <p:sldLayoutId id="2147483797" r:id="rId20"/>
    <p:sldLayoutId id="2147483798" r:id="rId21"/>
    <p:sldLayoutId id="2147483799" r:id="rId22"/>
    <p:sldLayoutId id="2147483800" r:id="rId23"/>
    <p:sldLayoutId id="2147483801" r:id="rId24"/>
    <p:sldLayoutId id="2147483802" r:id="rId25"/>
    <p:sldLayoutId id="2147483803" r:id="rId26"/>
    <p:sldLayoutId id="2147483804" r:id="rId27"/>
    <p:sldLayoutId id="2147483805" r:id="rId28"/>
    <p:sldLayoutId id="2147483806" r:id="rId29"/>
    <p:sldLayoutId id="2147483807" r:id="rId30"/>
    <p:sldLayoutId id="2147483808" r:id="rId31"/>
    <p:sldLayoutId id="2147483809" r:id="rId32"/>
    <p:sldLayoutId id="2147483810" r:id="rId33"/>
    <p:sldLayoutId id="2147483811" r:id="rId34"/>
    <p:sldLayoutId id="2147483812" r:id="rId35"/>
    <p:sldLayoutId id="2147483813" r:id="rId36"/>
    <p:sldLayoutId id="2147483814" r:id="rId37"/>
    <p:sldLayoutId id="2147483815" r:id="rId38"/>
    <p:sldLayoutId id="2147483816" r:id="rId39"/>
    <p:sldLayoutId id="2147483817" r:id="rId40"/>
    <p:sldLayoutId id="2147483818" r:id="rId41"/>
    <p:sldLayoutId id="2147483819" r:id="rId42"/>
    <p:sldLayoutId id="2147483820" r:id="rId43"/>
    <p:sldLayoutId id="2147483821" r:id="rId44"/>
    <p:sldLayoutId id="2147483822" r:id="rId45"/>
    <p:sldLayoutId id="2147483823" r:id="rId46"/>
    <p:sldLayoutId id="2147483824" r:id="rId47"/>
    <p:sldLayoutId id="2147483825"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Matters</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25998217"/>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 id="2147483838" r:id="rId12"/>
    <p:sldLayoutId id="2147483839" r:id="rId13"/>
    <p:sldLayoutId id="2147483840" r:id="rId14"/>
    <p:sldLayoutId id="2147483841" r:id="rId15"/>
    <p:sldLayoutId id="2147483842" r:id="rId16"/>
    <p:sldLayoutId id="2147483843" r:id="rId17"/>
    <p:sldLayoutId id="2147483844" r:id="rId18"/>
    <p:sldLayoutId id="2147483845" r:id="rId19"/>
    <p:sldLayoutId id="214748384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jpe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video" Target="https://www.youtube.com/embed/v7tAVo_CRZE?feature=oembed" TargetMode="External"/><Relationship Id="rId4" Type="http://schemas.openxmlformats.org/officeDocument/2006/relationships/image" Target="../media/image49.jpe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video" Target="https://www.youtube.com/embed/xAydWVdmwEU?start=296&amp;feature=oembed" TargetMode="External"/><Relationship Id="rId5" Type="http://schemas.openxmlformats.org/officeDocument/2006/relationships/image" Target="../media/image52.jpe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slideLayout" Target="../slideLayouts/slideLayout14.xml"/><Relationship Id="rId1" Type="http://schemas.openxmlformats.org/officeDocument/2006/relationships/video" Target="https://www.youtube.com/embed/TkFBQ_peV_I?feature=oembed"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slide" Target="slide4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8.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3.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57.png"/><Relationship Id="rId4" Type="http://schemas.openxmlformats.org/officeDocument/2006/relationships/image" Target="../media/image56.png"/></Relationships>
</file>

<file path=ppt/slides/_rels/slide2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58.png"/><Relationship Id="rId7" Type="http://schemas.openxmlformats.org/officeDocument/2006/relationships/image" Target="../media/image62.jpe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64.png"/><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63.png"/><Relationship Id="rId5" Type="http://schemas.openxmlformats.org/officeDocument/2006/relationships/image" Target="../media/image38.png"/><Relationship Id="rId4"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slideLayout" Target="../slideLayouts/slideLayout16.xml"/><Relationship Id="rId1" Type="http://schemas.openxmlformats.org/officeDocument/2006/relationships/video" Target="https://www.youtube.com/embed/NCJ_IjrMb8g?feature=oembed"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slide" Target="slide53.xml"/></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38.png"/><Relationship Id="rId1" Type="http://schemas.openxmlformats.org/officeDocument/2006/relationships/slideLayout" Target="../slideLayouts/slideLayout15.xml"/><Relationship Id="rId5" Type="http://schemas.openxmlformats.org/officeDocument/2006/relationships/image" Target="../media/image72.jpeg"/><Relationship Id="rId4" Type="http://schemas.openxmlformats.org/officeDocument/2006/relationships/image" Target="../media/image71.jpeg"/></Relationships>
</file>

<file path=ppt/slides/_rels/slide3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1.jpeg"/><Relationship Id="rId1" Type="http://schemas.openxmlformats.org/officeDocument/2006/relationships/slideLayout" Target="../slideLayouts/slideLayout15.xml"/><Relationship Id="rId6" Type="http://schemas.openxmlformats.org/officeDocument/2006/relationships/image" Target="../media/image38.png"/><Relationship Id="rId5" Type="http://schemas.openxmlformats.org/officeDocument/2006/relationships/image" Target="../media/image75.png"/><Relationship Id="rId4" Type="http://schemas.openxmlformats.org/officeDocument/2006/relationships/image" Target="../media/image7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video" Target="https://www.youtube.com/embed/SjtAux5GpO0?feature=oembed" TargetMode="External"/><Relationship Id="rId4" Type="http://schemas.openxmlformats.org/officeDocument/2006/relationships/image" Target="../media/image76.jpeg"/></Relationships>
</file>

<file path=ppt/slides/_rels/slide36.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slide" Target="slide7.xml"/><Relationship Id="rId7" Type="http://schemas.openxmlformats.org/officeDocument/2006/relationships/slide" Target="slide35.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9.xml"/><Relationship Id="rId5" Type="http://schemas.openxmlformats.org/officeDocument/2006/relationships/slide" Target="slide17.xml"/><Relationship Id="rId4" Type="http://schemas.openxmlformats.org/officeDocument/2006/relationships/slide" Target="slide12.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xPV76mhyr5M" TargetMode="External"/><Relationship Id="rId2" Type="http://schemas.openxmlformats.org/officeDocument/2006/relationships/notesSlide" Target="../notesSlides/notesSlide28.xml"/><Relationship Id="rId1" Type="http://schemas.openxmlformats.org/officeDocument/2006/relationships/slideLayout" Target="../slideLayouts/slideLayout23.xml"/><Relationship Id="rId5" Type="http://schemas.openxmlformats.org/officeDocument/2006/relationships/slide" Target="slide15.xml"/><Relationship Id="rId4" Type="http://schemas.openxmlformats.org/officeDocument/2006/relationships/image" Target="../media/image3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3.xml"/><Relationship Id="rId1" Type="http://schemas.openxmlformats.org/officeDocument/2006/relationships/video" Target="https://www.youtube.com/embed/j3DE_h59rm8?feature=oembed" TargetMode="External"/><Relationship Id="rId5" Type="http://schemas.openxmlformats.org/officeDocument/2006/relationships/image" Target="../media/image77.jpeg"/><Relationship Id="rId4" Type="http://schemas.openxmlformats.org/officeDocument/2006/relationships/image" Target="../media/image38.png"/></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3.xml"/><Relationship Id="rId4" Type="http://schemas.openxmlformats.org/officeDocument/2006/relationships/hyperlink" Target="https://whynow.co.uk/read/how-the-coke-cartel-crushed-bransons-virgin-cola"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78.jpeg"/><Relationship Id="rId7"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23.xml"/><Relationship Id="rId6" Type="http://schemas.openxmlformats.org/officeDocument/2006/relationships/image" Target="../media/image81.jpeg"/><Relationship Id="rId5" Type="http://schemas.openxmlformats.org/officeDocument/2006/relationships/image" Target="../media/image80.png"/><Relationship Id="rId4" Type="http://schemas.openxmlformats.org/officeDocument/2006/relationships/image" Target="../media/image79.jpeg"/></Relationships>
</file>

<file path=ppt/slides/_rels/slide4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32.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hyperlink" Target="https://mediamadegreat.com/olympic-pictograms/" TargetMode="External"/><Relationship Id="rId4" Type="http://schemas.openxmlformats.org/officeDocument/2006/relationships/image" Target="../media/image83.jpeg"/></Relationships>
</file>

<file path=ppt/slides/_rels/slide4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3.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slide" Target="slide30.xml"/></Relationships>
</file>

<file path=ppt/slides/_rels/slide49.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notesSlide" Target="../notesSlides/notesSlide36.xml"/><Relationship Id="rId7" Type="http://schemas.openxmlformats.org/officeDocument/2006/relationships/image" Target="../media/image85.emf"/><Relationship Id="rId2" Type="http://schemas.openxmlformats.org/officeDocument/2006/relationships/slideLayout" Target="../slideLayouts/slideLayout94.xml"/><Relationship Id="rId1" Type="http://schemas.openxmlformats.org/officeDocument/2006/relationships/tags" Target="../tags/tag1.xml"/><Relationship Id="rId6" Type="http://schemas.openxmlformats.org/officeDocument/2006/relationships/oleObject" Target="../embeddings/oleObject1.bin"/><Relationship Id="rId5" Type="http://schemas.openxmlformats.org/officeDocument/2006/relationships/image" Target="../media/image84.png"/><Relationship Id="rId4" Type="http://schemas.openxmlformats.org/officeDocument/2006/relationships/image" Target="../media/image38.png"/><Relationship Id="rId9" Type="http://schemas.openxmlformats.org/officeDocument/2006/relationships/image" Target="../media/image8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rti0II_qixY?feature=oembed" TargetMode="External"/><Relationship Id="rId5" Type="http://schemas.openxmlformats.org/officeDocument/2006/relationships/image" Target="../media/image40.jpeg"/><Relationship Id="rId4" Type="http://schemas.openxmlformats.org/officeDocument/2006/relationships/image" Target="../media/image39.png"/></Relationships>
</file>

<file path=ppt/slides/_rels/slide5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38.png"/><Relationship Id="rId1" Type="http://schemas.openxmlformats.org/officeDocument/2006/relationships/slideLayout" Target="../slideLayouts/slideLayout142.xml"/><Relationship Id="rId5" Type="http://schemas.openxmlformats.org/officeDocument/2006/relationships/image" Target="../media/image89.png"/><Relationship Id="rId4" Type="http://schemas.openxmlformats.org/officeDocument/2006/relationships/image" Target="../media/image88.png"/></Relationships>
</file>

<file path=ppt/slides/_rels/slide5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38.png"/><Relationship Id="rId1" Type="http://schemas.openxmlformats.org/officeDocument/2006/relationships/slideLayout" Target="../slideLayouts/slideLayout142.xml"/><Relationship Id="rId5" Type="http://schemas.openxmlformats.org/officeDocument/2006/relationships/image" Target="../media/image91.png"/><Relationship Id="rId4" Type="http://schemas.openxmlformats.org/officeDocument/2006/relationships/image" Target="../media/image90.png"/></Relationships>
</file>

<file path=ppt/slides/_rels/slide5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38.png"/><Relationship Id="rId1" Type="http://schemas.openxmlformats.org/officeDocument/2006/relationships/slideLayout" Target="../slideLayouts/slideLayout142.xml"/><Relationship Id="rId4" Type="http://schemas.openxmlformats.org/officeDocument/2006/relationships/image" Target="../media/image92.jpeg"/></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3.xml"/><Relationship Id="rId4" Type="http://schemas.openxmlformats.org/officeDocument/2006/relationships/slide" Target="slide30.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3.xml"/><Relationship Id="rId4" Type="http://schemas.openxmlformats.org/officeDocument/2006/relationships/slide" Target="slide36.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10.xml"/><Relationship Id="rId1" Type="http://schemas.openxmlformats.org/officeDocument/2006/relationships/video" Target="https://www.youtube.com/embed/Caf5YlzdF78?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jpeg"/><Relationship Id="rId7" Type="http://schemas.microsoft.com/office/2007/relationships/hdphoto" Target="../media/hdphoto1.wdp"/><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10" Type="http://schemas.openxmlformats.org/officeDocument/2006/relationships/image" Target="../media/image38.png"/><Relationship Id="rId4" Type="http://schemas.openxmlformats.org/officeDocument/2006/relationships/image" Target="../media/image43.jpeg"/><Relationship Id="rId9" Type="http://schemas.openxmlformats.org/officeDocument/2006/relationships/image" Target="../media/image4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480998" y="2408729"/>
            <a:ext cx="7017874" cy="2387600"/>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celebrating success</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5" name="TextBox 4">
            <a:extLst>
              <a:ext uri="{FF2B5EF4-FFF2-40B4-BE49-F238E27FC236}">
                <a16:creationId xmlns:a16="http://schemas.microsoft.com/office/drawing/2014/main" id="{3209DCB8-B1CD-7A72-F14D-3DE270138C60}"/>
              </a:ext>
            </a:extLst>
          </p:cNvPr>
          <p:cNvSpPr txBox="1"/>
          <p:nvPr/>
        </p:nvSpPr>
        <p:spPr>
          <a:xfrm>
            <a:off x="4948517" y="6276709"/>
            <a:ext cx="3367144" cy="338554"/>
          </a:xfrm>
          <a:prstGeom prst="rect">
            <a:avLst/>
          </a:prstGeom>
          <a:noFill/>
        </p:spPr>
        <p:txBody>
          <a:bodyPr wrap="square" rtlCol="0">
            <a:spAutoFit/>
          </a:bodyPr>
          <a:lstStyle/>
          <a:p>
            <a:r>
              <a:rPr lang="en-GB" sz="1600">
                <a:solidFill>
                  <a:schemeClr val="bg1"/>
                </a:solidFill>
                <a:latin typeface="+mj-lt"/>
              </a:rPr>
              <a:t>#InspiredbyPentagram</a:t>
            </a:r>
          </a:p>
        </p:txBody>
      </p:sp>
      <p:pic>
        <p:nvPicPr>
          <p:cNvPr id="4" name="Picture 3" descr="Row of trophies close-up">
            <a:extLst>
              <a:ext uri="{FF2B5EF4-FFF2-40B4-BE49-F238E27FC236}">
                <a16:creationId xmlns:a16="http://schemas.microsoft.com/office/drawing/2014/main" id="{5C10DBEE-813F-E550-53F8-DA59D175B4C7}"/>
              </a:ext>
            </a:extLst>
          </p:cNvPr>
          <p:cNvPicPr>
            <a:picLocks noChangeAspect="1"/>
          </p:cNvPicPr>
          <p:nvPr/>
        </p:nvPicPr>
        <p:blipFill>
          <a:blip r:embed="rId4">
            <a:extLst>
              <a:ext uri="{28A0092B-C50C-407E-A947-70E740481C1C}">
                <a14:useLocalDpi xmlns:a14="http://schemas.microsoft.com/office/drawing/2010/main" val="0"/>
              </a:ext>
            </a:extLst>
          </a:blip>
          <a:srcRect l="30047" r="30047"/>
          <a:stretch/>
        </p:blipFill>
        <p:spPr>
          <a:xfrm>
            <a:off x="8088000" y="0"/>
            <a:ext cx="4104000" cy="6858000"/>
          </a:xfrm>
          <a:prstGeom prst="rect">
            <a:avLst/>
          </a:prstGeom>
          <a:ln>
            <a:solidFill>
              <a:srgbClr val="377EAF"/>
            </a:solidFill>
          </a:ln>
        </p:spPr>
      </p:pic>
      <p:pic>
        <p:nvPicPr>
          <p:cNvPr id="1026" name="Picture 2">
            <a:extLst>
              <a:ext uri="{FF2B5EF4-FFF2-40B4-BE49-F238E27FC236}">
                <a16:creationId xmlns:a16="http://schemas.microsoft.com/office/drawing/2014/main" id="{389D5B5C-E0BD-37AB-FB8E-38B7EF5ADB4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80998" y="6059215"/>
            <a:ext cx="2685769" cy="556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55958" y="1263649"/>
            <a:ext cx="9416717" cy="2299591"/>
          </a:xfrm>
        </p:spPr>
        <p:txBody>
          <a:bodyPr>
            <a:normAutofit/>
          </a:bodyPr>
          <a:lstStyle/>
          <a:p>
            <a:pPr>
              <a:lnSpc>
                <a:spcPct val="150000"/>
              </a:lnSpc>
            </a:pPr>
            <a:r>
              <a:rPr lang="en-GB" sz="1900" b="1">
                <a:latin typeface="+mj-lt"/>
                <a:ea typeface="Roboto" panose="02000000000000000000" pitchFamily="2" charset="0"/>
                <a:cs typeface="Roboto" panose="02000000000000000000" pitchFamily="2" charset="0"/>
              </a:rPr>
              <a:t>User Centred Design </a:t>
            </a:r>
            <a:r>
              <a:rPr lang="en-GB" sz="1900">
                <a:latin typeface="+mj-lt"/>
                <a:ea typeface="Roboto" panose="02000000000000000000" pitchFamily="2" charset="0"/>
                <a:cs typeface="Roboto" panose="02000000000000000000" pitchFamily="2" charset="0"/>
              </a:rPr>
              <a:t>(</a:t>
            </a:r>
            <a:r>
              <a:rPr lang="en-GB" sz="1900" b="1">
                <a:latin typeface="+mj-lt"/>
                <a:ea typeface="Roboto" panose="02000000000000000000" pitchFamily="2" charset="0"/>
                <a:cs typeface="Roboto" panose="02000000000000000000" pitchFamily="2" charset="0"/>
              </a:rPr>
              <a:t>UCD</a:t>
            </a:r>
            <a:r>
              <a:rPr lang="en-GB" sz="1900">
                <a:latin typeface="+mj-lt"/>
                <a:ea typeface="Roboto" panose="02000000000000000000" pitchFamily="2" charset="0"/>
                <a:cs typeface="Roboto" panose="02000000000000000000" pitchFamily="2" charset="0"/>
              </a:rPr>
              <a:t>) is an approach that considers the user in all aspects of the design process as well as their </a:t>
            </a:r>
            <a:r>
              <a:rPr lang="en-GB" sz="1900" b="1">
                <a:latin typeface="+mj-lt"/>
                <a:ea typeface="Roboto" panose="02000000000000000000" pitchFamily="2" charset="0"/>
                <a:cs typeface="Roboto" panose="02000000000000000000" pitchFamily="2" charset="0"/>
              </a:rPr>
              <a:t>needs</a:t>
            </a:r>
            <a:r>
              <a:rPr lang="en-GB" sz="1900">
                <a:latin typeface="+mj-lt"/>
                <a:ea typeface="Roboto" panose="02000000000000000000" pitchFamily="2" charset="0"/>
                <a:cs typeface="Roboto" panose="02000000000000000000" pitchFamily="2" charset="0"/>
              </a:rPr>
              <a:t>, </a:t>
            </a:r>
            <a:r>
              <a:rPr lang="en-GB" sz="1900" b="1">
                <a:latin typeface="+mj-lt"/>
                <a:ea typeface="Roboto" panose="02000000000000000000" pitchFamily="2" charset="0"/>
                <a:cs typeface="Roboto" panose="02000000000000000000" pitchFamily="2" charset="0"/>
              </a:rPr>
              <a:t>wants</a:t>
            </a:r>
            <a:r>
              <a:rPr lang="en-GB" sz="1900">
                <a:latin typeface="+mj-lt"/>
                <a:ea typeface="Roboto" panose="02000000000000000000" pitchFamily="2" charset="0"/>
                <a:cs typeface="Roboto" panose="02000000000000000000" pitchFamily="2" charset="0"/>
              </a:rPr>
              <a:t> and </a:t>
            </a:r>
            <a:r>
              <a:rPr lang="en-GB" sz="1900" b="1">
                <a:latin typeface="+mj-lt"/>
                <a:ea typeface="Roboto" panose="02000000000000000000" pitchFamily="2" charset="0"/>
                <a:cs typeface="Roboto" panose="02000000000000000000" pitchFamily="2" charset="0"/>
              </a:rPr>
              <a:t>values</a:t>
            </a:r>
            <a:r>
              <a:rPr lang="en-GB" sz="1900">
                <a:latin typeface="+mj-lt"/>
                <a:ea typeface="Roboto" panose="02000000000000000000" pitchFamily="2" charset="0"/>
                <a:cs typeface="Roboto" panose="02000000000000000000" pitchFamily="2" charset="0"/>
              </a:rPr>
              <a:t>.</a:t>
            </a:r>
          </a:p>
          <a:p>
            <a:pPr>
              <a:lnSpc>
                <a:spcPct val="150000"/>
              </a:lnSpc>
            </a:pPr>
            <a:r>
              <a:rPr lang="en-GB" sz="1900">
                <a:latin typeface="+mj-lt"/>
                <a:ea typeface="Roboto" panose="02000000000000000000" pitchFamily="2" charset="0"/>
                <a:cs typeface="Roboto" panose="02000000000000000000" pitchFamily="2" charset="0"/>
              </a:rPr>
              <a:t>Your initial research should define the users for your product as the designers at Pentagram have done. The user might also represent the product’s intended ‘</a:t>
            </a:r>
            <a:r>
              <a:rPr lang="en-GB" sz="1900" b="1">
                <a:latin typeface="+mj-lt"/>
                <a:ea typeface="Roboto" panose="02000000000000000000" pitchFamily="2" charset="0"/>
                <a:cs typeface="Roboto" panose="02000000000000000000" pitchFamily="2" charset="0"/>
              </a:rPr>
              <a:t>target market</a:t>
            </a:r>
            <a:r>
              <a:rPr lang="en-GB" sz="1900">
                <a:latin typeface="+mj-lt"/>
                <a:ea typeface="Roboto" panose="02000000000000000000" pitchFamily="2" charset="0"/>
                <a:cs typeface="Roboto" panose="02000000000000000000" pitchFamily="2" charset="0"/>
              </a:rPr>
              <a:t>’.</a:t>
            </a:r>
            <a:endParaRPr lang="en-GB" sz="19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F9A1D419-430D-6C1F-98BA-FD02D941F0BE}"/>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5541" b="14004"/>
          <a:stretch/>
        </p:blipFill>
        <p:spPr bwMode="auto">
          <a:xfrm>
            <a:off x="2457465" y="3213307"/>
            <a:ext cx="6115019" cy="30458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3C8CA66A-4AA0-757F-7645-19EA2132FD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10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200" y="1148924"/>
            <a:ext cx="9473206" cy="2165350"/>
          </a:xfrm>
        </p:spPr>
        <p:txBody>
          <a:bodyPr>
            <a:normAutofit/>
          </a:bodyPr>
          <a:lstStyle/>
          <a:p>
            <a:pPr marL="0" indent="0">
              <a:lnSpc>
                <a:spcPct val="150000"/>
              </a:lnSpc>
              <a:buNone/>
            </a:pPr>
            <a:r>
              <a:rPr lang="en-GB" sz="19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 encourages an empathetic approach to analysing and investigating the design situation which could start with a mind map like this example.</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7" name="Group 6">
            <a:extLst>
              <a:ext uri="{FF2B5EF4-FFF2-40B4-BE49-F238E27FC236}">
                <a16:creationId xmlns:a16="http://schemas.microsoft.com/office/drawing/2014/main" id="{EA343E96-457D-52E1-DFC3-4D3CB548EE8D}"/>
              </a:ext>
            </a:extLst>
          </p:cNvPr>
          <p:cNvGrpSpPr/>
          <p:nvPr/>
        </p:nvGrpSpPr>
        <p:grpSpPr>
          <a:xfrm>
            <a:off x="587040" y="2849925"/>
            <a:ext cx="9452365" cy="3509334"/>
            <a:chOff x="587040" y="2849925"/>
            <a:chExt cx="9452365" cy="3509334"/>
          </a:xfrm>
        </p:grpSpPr>
        <p:cxnSp>
          <p:nvCxnSpPr>
            <p:cNvPr id="15" name="Straight Connector 14">
              <a:extLst>
                <a:ext uri="{FF2B5EF4-FFF2-40B4-BE49-F238E27FC236}">
                  <a16:creationId xmlns:a16="http://schemas.microsoft.com/office/drawing/2014/main" id="{D09AEB0E-3722-E391-E58A-2D92B0FD6E27}"/>
                </a:ext>
              </a:extLst>
            </p:cNvPr>
            <p:cNvCxnSpPr>
              <a:cxnSpLocks/>
            </p:cNvCxnSpPr>
            <p:nvPr/>
          </p:nvCxnSpPr>
          <p:spPr>
            <a:xfrm flipV="1">
              <a:off x="1558748" y="3863340"/>
              <a:ext cx="811074" cy="381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177E1F2-D81D-5DB5-C609-BF697AC6EC91}"/>
                </a:ext>
              </a:extLst>
            </p:cNvPr>
            <p:cNvCxnSpPr>
              <a:cxnSpLocks/>
            </p:cNvCxnSpPr>
            <p:nvPr/>
          </p:nvCxnSpPr>
          <p:spPr>
            <a:xfrm flipV="1">
              <a:off x="1518274" y="4497689"/>
              <a:ext cx="778239" cy="17645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B5D02A0-0B11-B4D7-1A76-9868161546B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SCHOOL</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GYM</a:t>
                </a:r>
              </a:p>
            </p:txBody>
          </p:sp>
          <p:sp>
            <p:nvSpPr>
              <p:cNvPr id="58" name="Oval 57">
                <a:extLst>
                  <a:ext uri="{FF2B5EF4-FFF2-40B4-BE49-F238E27FC236}">
                    <a16:creationId xmlns:a16="http://schemas.microsoft.com/office/drawing/2014/main" id="{EDEBEC51-F75C-009E-DCA2-99C7A5F6B79B}"/>
                  </a:ext>
                </a:extLst>
              </p:cNvPr>
              <p:cNvSpPr/>
              <p:nvPr/>
            </p:nvSpPr>
            <p:spPr>
              <a:xfrm>
                <a:off x="7758450" y="5334795"/>
                <a:ext cx="143371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MANUFACTURE</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WINNING</a:t>
                </a:r>
              </a:p>
            </p:txBody>
          </p:sp>
        </p:grpSp>
        <p:sp>
          <p:nvSpPr>
            <p:cNvPr id="11" name="Oval 10">
              <a:extLst>
                <a:ext uri="{FF2B5EF4-FFF2-40B4-BE49-F238E27FC236}">
                  <a16:creationId xmlns:a16="http://schemas.microsoft.com/office/drawing/2014/main" id="{B592AD17-05D8-2A6D-6161-CC1092CB8498}"/>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SPORTS DAY</a:t>
              </a:r>
            </a:p>
          </p:txBody>
        </p:sp>
        <p:sp>
          <p:nvSpPr>
            <p:cNvPr id="14" name="Oval 13">
              <a:extLst>
                <a:ext uri="{FF2B5EF4-FFF2-40B4-BE49-F238E27FC236}">
                  <a16:creationId xmlns:a16="http://schemas.microsoft.com/office/drawing/2014/main" id="{4F08CC10-ED7B-2252-46C2-E24C0FA88216}"/>
                </a:ext>
              </a:extLst>
            </p:cNvPr>
            <p:cNvSpPr/>
            <p:nvPr/>
          </p:nvSpPr>
          <p:spPr>
            <a:xfrm>
              <a:off x="604806" y="4375473"/>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METAL </a:t>
              </a:r>
            </a:p>
          </p:txBody>
        </p:sp>
        <p:sp>
          <p:nvSpPr>
            <p:cNvPr id="13" name="Oval 12">
              <a:extLst>
                <a:ext uri="{FF2B5EF4-FFF2-40B4-BE49-F238E27FC236}">
                  <a16:creationId xmlns:a16="http://schemas.microsoft.com/office/drawing/2014/main" id="{997A06ED-0E38-6AF6-068D-33723D5D2D84}"/>
                </a:ext>
              </a:extLst>
            </p:cNvPr>
            <p:cNvSpPr/>
            <p:nvPr/>
          </p:nvSpPr>
          <p:spPr>
            <a:xfrm>
              <a:off x="587040" y="3528557"/>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AWARD</a:t>
              </a:r>
            </a:p>
          </p:txBody>
        </p:sp>
      </p:grpSp>
      <p:pic>
        <p:nvPicPr>
          <p:cNvPr id="8" name="Picture 7">
            <a:extLst>
              <a:ext uri="{FF2B5EF4-FFF2-40B4-BE49-F238E27FC236}">
                <a16:creationId xmlns:a16="http://schemas.microsoft.com/office/drawing/2014/main" id="{BCCD033B-8A4E-4960-DB9B-A614F0686F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29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entagram: Define">
            <a:hlinkClick r:id="" action="ppaction://media"/>
            <a:extLst>
              <a:ext uri="{FF2B5EF4-FFF2-40B4-BE49-F238E27FC236}">
                <a16:creationId xmlns:a16="http://schemas.microsoft.com/office/drawing/2014/main" id="{FDBD41FF-D91F-9178-73BB-05D735340E34}"/>
              </a:ext>
            </a:extLst>
          </p:cNvPr>
          <p:cNvPicPr>
            <a:picLocks noRot="1" noChangeAspect="1"/>
          </p:cNvPicPr>
          <p:nvPr>
            <a:videoFile r:link="rId1"/>
          </p:nvPr>
        </p:nvPicPr>
        <p:blipFill>
          <a:blip r:embed="rId4"/>
          <a:stretch>
            <a:fillRect/>
          </a:stretch>
        </p:blipFill>
        <p:spPr>
          <a:xfrm>
            <a:off x="197559" y="98986"/>
            <a:ext cx="11796881" cy="6660027"/>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Calibri" panose="020F0502020204030204" pitchFamily="34" charset="0"/>
              </a:rPr>
              <a:t>Celebrating success</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a</a:t>
            </a:r>
            <a:r>
              <a:rPr lang="en-GB" sz="2000" kern="0">
                <a:solidFill>
                  <a:srgbClr val="16F4D0"/>
                </a:solidFill>
                <a:latin typeface="Arial" panose="020B0604020202020204"/>
              </a:rPr>
              <a:t> wall mounted plaque for the annual sports day winners</a:t>
            </a:r>
            <a:r>
              <a:rPr kumimoji="0" lang="en-GB" sz="2000" i="0" u="none" strike="noStrike" kern="0" cap="none" spc="0" normalizeH="0" baseline="0" noProof="0">
                <a:ln>
                  <a:noFill/>
                </a:ln>
                <a:solidFill>
                  <a:srgbClr val="16F4D0"/>
                </a:solidFill>
                <a:effectLst/>
                <a:uLnTx/>
                <a:uFillTx/>
                <a:latin typeface="Arial" panose="020B0604020202020204"/>
                <a:sym typeface="Helvetica Neue"/>
              </a:rPr>
              <a:t>”</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212108" y="5369888"/>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287046" y="4303328"/>
            <a:ext cx="988838" cy="988838"/>
          </a:xfrm>
          <a:prstGeom prst="rect">
            <a:avLst/>
          </a:prstGeom>
        </p:spPr>
      </p:pic>
      <p:pic>
        <p:nvPicPr>
          <p:cNvPr id="3" name="Picture 2">
            <a:extLst>
              <a:ext uri="{FF2B5EF4-FFF2-40B4-BE49-F238E27FC236}">
                <a16:creationId xmlns:a16="http://schemas.microsoft.com/office/drawing/2014/main" id="{240347E7-C835-E6A4-1AF3-31960E335A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 is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1026" name="Picture 2" descr="Trophy Line Icon Vector, Competition, Gold, Prize PNG and Vector with  Transparent Background for Free Download">
            <a:extLst>
              <a:ext uri="{FF2B5EF4-FFF2-40B4-BE49-F238E27FC236}">
                <a16:creationId xmlns:a16="http://schemas.microsoft.com/office/drawing/2014/main" id="{5BD4C2A8-36CB-7610-FF4E-7FA3A0B384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4648" y="2006409"/>
            <a:ext cx="3317836" cy="331783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9F00D9ED-D7CD-ABC6-4F6F-763DC39182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now need to define your focus. This means you need to state what it is you are trying to do. You need to be precise and clearly state your brief. Who is it for, what will it represent, what materials will it use? To help you with the define stage, try one or more of these approaches: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highlight>
                <a:srgbClr val="FFFF00"/>
              </a:highlight>
              <a:uLnTx/>
              <a:uFillTx/>
              <a:latin typeface="Arial" panose="020B0604020202020204"/>
              <a:ea typeface="Roboto" panose="02000000000000000000" pitchFamily="2" charset="0"/>
              <a:cs typeface="Roboto" panose="02000000000000000000" pitchFamily="2" charset="0"/>
              <a:sym typeface="Helvetica Neue"/>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3374624481"/>
              </p:ext>
            </p:extLst>
          </p:nvPr>
        </p:nvGraphicFramePr>
        <p:xfrm>
          <a:off x="576000" y="2864029"/>
          <a:ext cx="9114652" cy="2065550"/>
        </p:xfrm>
        <a:graphic>
          <a:graphicData uri="http://schemas.openxmlformats.org/drawingml/2006/table">
            <a:tbl>
              <a:tblPr firstRow="1" bandRow="1">
                <a:tableStyleId>{5940675A-B579-460E-94D1-54222C63F5DA}</a:tableStyleId>
              </a:tblPr>
              <a:tblGrid>
                <a:gridCol w="4303521">
                  <a:extLst>
                    <a:ext uri="{9D8B030D-6E8A-4147-A177-3AD203B41FA5}">
                      <a16:colId xmlns:a16="http://schemas.microsoft.com/office/drawing/2014/main" val="336422520"/>
                    </a:ext>
                  </a:extLst>
                </a:gridCol>
                <a:gridCol w="4811131">
                  <a:extLst>
                    <a:ext uri="{9D8B030D-6E8A-4147-A177-3AD203B41FA5}">
                      <a16:colId xmlns:a16="http://schemas.microsoft.com/office/drawing/2014/main" val="2107275094"/>
                    </a:ext>
                  </a:extLst>
                </a:gridCol>
              </a:tblGrid>
              <a:tr h="373910">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‘Threads’</a:t>
                      </a:r>
                      <a:endParaRPr lang="en-GB" b="1">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rPr>
                        <a:t>‘Parameters’</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500" dirty="0">
                          <a:solidFill>
                            <a:schemeClr val="tx2"/>
                          </a:solidFill>
                        </a:rPr>
                        <a:t>It is now time to start narrowing down the focus for the design. Look for something to use as an inspiration in your design. Pentagram used a ‘free kick’ as a key thread, as they felt it reflected what it was all about. Jot down some key words/thoughts that link to your competition/event.</a:t>
                      </a:r>
                    </a:p>
                  </a:txBody>
                  <a:tcPr/>
                </a:tc>
                <a:tc>
                  <a:txBody>
                    <a:bodyPr/>
                    <a:lstStyle/>
                    <a:p>
                      <a:r>
                        <a:rPr lang="en-GB" sz="1500" dirty="0">
                          <a:solidFill>
                            <a:schemeClr val="tx2"/>
                          </a:solidFill>
                        </a:rPr>
                        <a:t>Going into the ideate phase, you need a clear focus of things to concentrate on.</a:t>
                      </a:r>
                    </a:p>
                    <a:p>
                      <a:r>
                        <a:rPr lang="en-GB" sz="1500" dirty="0">
                          <a:solidFill>
                            <a:schemeClr val="tx2"/>
                          </a:solidFill>
                        </a:rPr>
                        <a:t>These are often things that your client has said it needs to do/have. What are the non-negotiables for your product? This may be size, cost, where it needs to ‘live’, feature a winner’s name…</a:t>
                      </a:r>
                    </a:p>
                  </a:txBody>
                  <a:tcPr/>
                </a:tc>
                <a:extLst>
                  <a:ext uri="{0D108BD9-81ED-4DB2-BD59-A6C34878D82A}">
                    <a16:rowId xmlns:a16="http://schemas.microsoft.com/office/drawing/2014/main" val="3966545421"/>
                  </a:ext>
                </a:extLst>
              </a:tr>
            </a:tbl>
          </a:graphicData>
        </a:graphic>
      </p:graphicFrame>
      <p:pic>
        <p:nvPicPr>
          <p:cNvPr id="3" name="Picture 2">
            <a:extLst>
              <a:ext uri="{FF2B5EF4-FFF2-40B4-BE49-F238E27FC236}">
                <a16:creationId xmlns:a16="http://schemas.microsoft.com/office/drawing/2014/main" id="{F5CE39A3-FAFD-6857-2133-14FC573BFD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511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CD9DAD50-267E-47E8-F9FD-D02E8F1F93E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1FA4FEF-5898-016B-A6EB-4903B5308911}"/>
              </a:ext>
            </a:extLst>
          </p:cNvPr>
          <p:cNvSpPr>
            <a:spLocks noGrp="1"/>
          </p:cNvSpPr>
          <p:nvPr>
            <p:ph type="title"/>
          </p:nvPr>
        </p:nvSpPr>
        <p:spPr/>
        <p:txBody>
          <a:bodyPr/>
          <a:lstStyle/>
          <a:p>
            <a:r>
              <a:rPr lang="en-GB" dirty="0">
                <a:solidFill>
                  <a:srgbClr val="0A303F"/>
                </a:solidFill>
              </a:rPr>
              <a:t>Case </a:t>
            </a:r>
            <a:r>
              <a:rPr lang="en-GB">
                <a:solidFill>
                  <a:srgbClr val="0A303F"/>
                </a:solidFill>
              </a:rPr>
              <a:t>study free kick</a:t>
            </a:r>
            <a:endParaRPr lang="en-GB" sz="4400" dirty="0">
              <a:solidFill>
                <a:srgbClr val="0A303F"/>
              </a:solidFill>
            </a:endParaRPr>
          </a:p>
        </p:txBody>
      </p:sp>
      <p:pic>
        <p:nvPicPr>
          <p:cNvPr id="2" name="Picture 1">
            <a:extLst>
              <a:ext uri="{FF2B5EF4-FFF2-40B4-BE49-F238E27FC236}">
                <a16:creationId xmlns:a16="http://schemas.microsoft.com/office/drawing/2014/main" id="{19288639-73A9-D991-ED63-5674D951DD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6" name="Online Media 5" title="Arsenal vs Vitoria (3-2) | UEFA Europa League highlights">
            <a:hlinkClick r:id="" action="ppaction://media"/>
            <a:extLst>
              <a:ext uri="{FF2B5EF4-FFF2-40B4-BE49-F238E27FC236}">
                <a16:creationId xmlns:a16="http://schemas.microsoft.com/office/drawing/2014/main" id="{F246CADD-0565-6F3F-C8DC-5EDCFFFFB886}"/>
              </a:ext>
            </a:extLst>
          </p:cNvPr>
          <p:cNvPicPr>
            <a:picLocks noRot="1" noChangeAspect="1"/>
          </p:cNvPicPr>
          <p:nvPr>
            <a:videoFile r:link="rId1"/>
          </p:nvPr>
        </p:nvPicPr>
        <p:blipFill>
          <a:blip r:embed="rId5"/>
          <a:stretch>
            <a:fillRect/>
          </a:stretch>
        </p:blipFill>
        <p:spPr>
          <a:xfrm>
            <a:off x="1005840" y="1144586"/>
            <a:ext cx="8550168" cy="4827068"/>
          </a:xfrm>
          <a:prstGeom prst="rect">
            <a:avLst/>
          </a:prstGeom>
        </p:spPr>
      </p:pic>
    </p:spTree>
    <p:extLst>
      <p:ext uri="{BB962C8B-B14F-4D97-AF65-F5344CB8AC3E}">
        <p14:creationId xmlns:p14="http://schemas.microsoft.com/office/powerpoint/2010/main" val="191642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entagram: Ideate">
            <a:hlinkClick r:id="" action="ppaction://media"/>
            <a:extLst>
              <a:ext uri="{FF2B5EF4-FFF2-40B4-BE49-F238E27FC236}">
                <a16:creationId xmlns:a16="http://schemas.microsoft.com/office/drawing/2014/main" id="{BD28F318-A101-652B-525C-EE01B2DEC45E}"/>
              </a:ext>
            </a:extLst>
          </p:cNvPr>
          <p:cNvPicPr>
            <a:picLocks noRot="1" noChangeAspect="1"/>
          </p:cNvPicPr>
          <p:nvPr>
            <a:videoFile r:link="rId1"/>
          </p:nvPr>
        </p:nvPicPr>
        <p:blipFill>
          <a:blip r:embed="rId3"/>
          <a:stretch>
            <a:fillRect/>
          </a:stretch>
        </p:blipFill>
        <p:spPr>
          <a:xfrm>
            <a:off x="188093" y="93642"/>
            <a:ext cx="11815814" cy="6670716"/>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6A7CCE-69C8-6F2E-A5DE-C575605218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E2A8417-0C06-D737-8E58-B7B57584C4E5}"/>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0E4AE4D1-B792-37CB-6F08-00B06D591B43}"/>
              </a:ext>
            </a:extLst>
          </p:cNvPr>
          <p:cNvSpPr>
            <a:spLocks noGrp="1"/>
          </p:cNvSpPr>
          <p:nvPr>
            <p:ph type="body" sz="quarter" idx="11"/>
          </p:nvPr>
        </p:nvSpPr>
        <p:spPr>
          <a:xfrm>
            <a:off x="576000" y="1190942"/>
            <a:ext cx="9292486" cy="4592638"/>
          </a:xfrm>
        </p:spPr>
        <p:txBody>
          <a:bodyPr>
            <a:normAutofit/>
          </a:bodyPr>
          <a:lstStyle/>
          <a:p>
            <a:pPr>
              <a:lnSpc>
                <a:spcPct val="150000"/>
              </a:lnSpc>
            </a:pPr>
            <a:r>
              <a:rPr lang="en-GB">
                <a:solidFill>
                  <a:schemeClr val="tx1"/>
                </a:solidFill>
                <a:latin typeface="+mj-lt"/>
              </a:rPr>
              <a:t>This context is quite different as it focuses on creating something unique as a form of celebration. In many ways, the outcome will likely be decorative and lean towards form and appearance over function. </a:t>
            </a:r>
            <a:r>
              <a:rPr lang="en-GB" dirty="0">
                <a:solidFill>
                  <a:schemeClr val="tx1"/>
                </a:solidFill>
                <a:latin typeface="+mj-lt"/>
              </a:rPr>
              <a:t>However, there are subtle things that it also must do to ‘function’.</a:t>
            </a:r>
          </a:p>
          <a:p>
            <a:pPr>
              <a:lnSpc>
                <a:spcPct val="150000"/>
              </a:lnSpc>
            </a:pPr>
            <a:endParaRPr lang="en-GB">
              <a:solidFill>
                <a:schemeClr val="tx1"/>
              </a:solidFill>
              <a:latin typeface="+mj-lt"/>
            </a:endParaRPr>
          </a:p>
          <a:p>
            <a:pPr>
              <a:lnSpc>
                <a:spcPct val="150000"/>
              </a:lnSpc>
            </a:pPr>
            <a:r>
              <a:rPr lang="en-GB">
                <a:solidFill>
                  <a:schemeClr val="tx1"/>
                </a:solidFill>
                <a:latin typeface="+mj-lt"/>
              </a:rPr>
              <a:t>This is an opportunity for students to try a different approach to designing and prototyping that does not necessarily rely on meeting such strict performance criteria for testing.</a:t>
            </a:r>
          </a:p>
          <a:p>
            <a:pPr>
              <a:lnSpc>
                <a:spcPct val="150000"/>
              </a:lnSpc>
            </a:pPr>
            <a:r>
              <a:rPr lang="en-GB">
                <a:solidFill>
                  <a:schemeClr val="tx1"/>
                </a:solidFill>
                <a:latin typeface="+mj-lt"/>
              </a:rPr>
              <a:t>Students could create a physical product and illustrate the concept of how it will be made, without creating a completed working solution. </a:t>
            </a:r>
          </a:p>
          <a:p>
            <a:pPr>
              <a:lnSpc>
                <a:spcPct val="150000"/>
              </a:lnSpc>
            </a:pPr>
            <a:r>
              <a:rPr lang="en-GB">
                <a:solidFill>
                  <a:schemeClr val="tx1"/>
                </a:solidFill>
                <a:latin typeface="+mj-lt"/>
                <a:ea typeface="Roboto" panose="02000000000000000000" pitchFamily="2" charset="0"/>
                <a:cs typeface="Roboto" panose="02000000000000000000" pitchFamily="2" charset="0"/>
              </a:rPr>
              <a:t>For the more ambitious student, they could use technologies such as CAD and generative AI to ‘render’ out realistic solutions from the drawn and modelled ideas. They could create both physical and digital outcomes as a proof of concept for their designs.</a:t>
            </a: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639B9348-9581-212F-8D42-4D63369D8D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72202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5999" y="1070173"/>
            <a:ext cx="9292486" cy="1725497"/>
          </a:xfrm>
        </p:spPr>
        <p:txBody>
          <a:bodyPr>
            <a:normAutofit/>
          </a:bodyPr>
          <a:lstStyle/>
          <a:p>
            <a:pPr>
              <a:lnSpc>
                <a:spcPct val="150000"/>
              </a:lnSpc>
            </a:pPr>
            <a:r>
              <a:rPr lang="en-GB" sz="1400" dirty="0">
                <a:solidFill>
                  <a:schemeClr val="tx1"/>
                </a:solidFill>
                <a:latin typeface="+mj-lt"/>
              </a:rPr>
              <a:t>You now have a brief, so it is time to consider lots of different ideas for your outcome, so you have lots of design choices. It is also a chance to eliminate as many potential problems as possible. These don’t need to be detailed and accurate at this stage. </a:t>
            </a:r>
            <a:endParaRPr lang="en-GB" sz="14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1921787369"/>
              </p:ext>
            </p:extLst>
          </p:nvPr>
        </p:nvGraphicFramePr>
        <p:xfrm>
          <a:off x="575999" y="2134541"/>
          <a:ext cx="9669215" cy="4068280"/>
        </p:xfrm>
        <a:graphic>
          <a:graphicData uri="http://schemas.openxmlformats.org/drawingml/2006/table">
            <a:tbl>
              <a:tblPr firstRow="1" bandRow="1">
                <a:tableStyleId>{5940675A-B579-460E-94D1-54222C63F5DA}</a:tableStyleId>
              </a:tblPr>
              <a:tblGrid>
                <a:gridCol w="3642040">
                  <a:extLst>
                    <a:ext uri="{9D8B030D-6E8A-4147-A177-3AD203B41FA5}">
                      <a16:colId xmlns:a16="http://schemas.microsoft.com/office/drawing/2014/main" val="2361812291"/>
                    </a:ext>
                  </a:extLst>
                </a:gridCol>
                <a:gridCol w="2654709">
                  <a:extLst>
                    <a:ext uri="{9D8B030D-6E8A-4147-A177-3AD203B41FA5}">
                      <a16:colId xmlns:a16="http://schemas.microsoft.com/office/drawing/2014/main" val="336422520"/>
                    </a:ext>
                  </a:extLst>
                </a:gridCol>
                <a:gridCol w="3372466">
                  <a:extLst>
                    <a:ext uri="{9D8B030D-6E8A-4147-A177-3AD203B41FA5}">
                      <a16:colId xmlns:a16="http://schemas.microsoft.com/office/drawing/2014/main" val="1485661640"/>
                    </a:ext>
                  </a:extLst>
                </a:gridCol>
              </a:tblGrid>
              <a:tr h="410680">
                <a:tc>
                  <a:txBody>
                    <a:bodyPr/>
                    <a:lstStyle/>
                    <a:p>
                      <a:pPr algn="ctr"/>
                      <a:r>
                        <a:rPr lang="en-GB" sz="1700" b="1" dirty="0">
                          <a:solidFill>
                            <a:srgbClr val="F60493"/>
                          </a:solidFill>
                          <a:hlinkClick r:id="rId3" action="ppaction://hlinksldjump"/>
                        </a:rPr>
                        <a:t>‘Specification’</a:t>
                      </a:r>
                      <a:endParaRPr lang="en-GB" sz="1700" b="1" dirty="0">
                        <a:solidFill>
                          <a:srgbClr val="F60493"/>
                        </a:solidFill>
                      </a:endParaRPr>
                    </a:p>
                  </a:txBody>
                  <a:tcPr>
                    <a:solidFill>
                      <a:schemeClr val="bg1"/>
                    </a:solidFill>
                  </a:tcPr>
                </a:tc>
                <a:tc>
                  <a:txBody>
                    <a:bodyPr/>
                    <a:lstStyle/>
                    <a:p>
                      <a:pPr algn="ctr"/>
                      <a:r>
                        <a:rPr lang="en-GB" sz="1700" b="1">
                          <a:solidFill>
                            <a:srgbClr val="F60493"/>
                          </a:solidFill>
                          <a:hlinkClick r:id="rId4" action="ppaction://hlinksldjump">
                            <a:extLst>
                              <a:ext uri="{A12FA001-AC4F-418D-AE19-62706E023703}">
                                <ahyp:hlinkClr xmlns:ahyp="http://schemas.microsoft.com/office/drawing/2018/hyperlinkcolor" val="tx"/>
                              </a:ext>
                            </a:extLst>
                          </a:hlinkClick>
                        </a:rPr>
                        <a:t>‘Tissue session’</a:t>
                      </a:r>
                      <a:endParaRPr lang="en-GB" sz="1700" b="1" dirty="0">
                        <a:solidFill>
                          <a:srgbClr val="F60493"/>
                        </a:solidFill>
                      </a:endParaRPr>
                    </a:p>
                  </a:txBody>
                  <a:tcPr>
                    <a:solidFill>
                      <a:schemeClr val="bg1"/>
                    </a:solidFill>
                  </a:tcPr>
                </a:tc>
                <a:tc>
                  <a:txBody>
                    <a:bodyPr/>
                    <a:lstStyle/>
                    <a:p>
                      <a:pPr algn="ctr"/>
                      <a:r>
                        <a:rPr lang="en-GB" sz="1700" b="1" dirty="0">
                          <a:solidFill>
                            <a:srgbClr val="F60493"/>
                          </a:solidFill>
                          <a:hlinkClick r:id="rId3" action="ppaction://hlinksldjump">
                            <a:extLst>
                              <a:ext uri="{A12FA001-AC4F-418D-AE19-62706E023703}">
                                <ahyp:hlinkClr xmlns:ahyp="http://schemas.microsoft.com/office/drawing/2018/hyperlinkcolor" val="tx"/>
                              </a:ext>
                            </a:extLst>
                          </a:hlinkClick>
                        </a:rPr>
                        <a:t>‘Silhouette starter’</a:t>
                      </a:r>
                      <a:endParaRPr lang="en-GB" sz="1700" b="1" dirty="0">
                        <a:solidFill>
                          <a:srgbClr val="F60493"/>
                        </a:solidFill>
                      </a:endParaRPr>
                    </a:p>
                  </a:txBody>
                  <a:tcPr>
                    <a:solidFill>
                      <a:schemeClr val="bg1"/>
                    </a:solidFill>
                  </a:tcPr>
                </a:tc>
                <a:extLst>
                  <a:ext uri="{0D108BD9-81ED-4DB2-BD59-A6C34878D82A}">
                    <a16:rowId xmlns:a16="http://schemas.microsoft.com/office/drawing/2014/main" val="3391378453"/>
                  </a:ext>
                </a:extLst>
              </a:tr>
              <a:tr h="2672072">
                <a:tc>
                  <a:txBody>
                    <a:bodyPr/>
                    <a:lstStyle/>
                    <a:p>
                      <a:pPr algn="l"/>
                      <a:r>
                        <a:rPr lang="en-GB" sz="1300" b="0" dirty="0">
                          <a:solidFill>
                            <a:schemeClr val="tx2"/>
                          </a:solidFill>
                        </a:rPr>
                        <a:t>After defining the key parameters of the project, a design specification can help guide your ideas. Consider a checklist of features to include in your design, key features or functions that need to be addressed, as well as things to avoid.</a:t>
                      </a:r>
                    </a:p>
                    <a:p>
                      <a:pPr algn="l"/>
                      <a:r>
                        <a:rPr lang="en-GB" sz="1300" b="0" dirty="0">
                          <a:solidFill>
                            <a:schemeClr val="tx2"/>
                          </a:solidFill>
                        </a:rPr>
                        <a:t>Pentagram identifies key features such as: </a:t>
                      </a:r>
                    </a:p>
                    <a:p>
                      <a:pPr marL="171450" indent="-171450" algn="l">
                        <a:buFont typeface="Arial" panose="020B0604020202020204" pitchFamily="34" charset="0"/>
                        <a:buChar char="•"/>
                      </a:pPr>
                      <a:r>
                        <a:rPr lang="en-GB" sz="1300" b="0" dirty="0">
                          <a:solidFill>
                            <a:schemeClr val="tx2"/>
                          </a:solidFill>
                        </a:rPr>
                        <a:t>Similar but smaller than the existing Europa trophy</a:t>
                      </a:r>
                    </a:p>
                    <a:p>
                      <a:pPr marL="171450" indent="-171450" algn="l">
                        <a:buFont typeface="Arial" panose="020B0604020202020204" pitchFamily="34" charset="0"/>
                        <a:buChar char="•"/>
                      </a:pPr>
                      <a:r>
                        <a:rPr lang="en-GB" sz="1300" b="0" dirty="0">
                          <a:solidFill>
                            <a:schemeClr val="tx2"/>
                          </a:solidFill>
                        </a:rPr>
                        <a:t>Works as a simple icon on shirts and the ball</a:t>
                      </a:r>
                    </a:p>
                    <a:p>
                      <a:pPr marL="171450" indent="-171450" algn="l">
                        <a:buFont typeface="Arial" panose="020B0604020202020204" pitchFamily="34" charset="0"/>
                        <a:buChar char="•"/>
                      </a:pPr>
                      <a:r>
                        <a:rPr lang="en-GB" sz="1300" b="0" dirty="0">
                          <a:solidFill>
                            <a:schemeClr val="tx2"/>
                          </a:solidFill>
                        </a:rPr>
                        <a:t>Strong narrative/story (see the threads in the Define stage)</a:t>
                      </a:r>
                    </a:p>
                    <a:p>
                      <a:pPr marL="171450" indent="-171450" algn="l">
                        <a:buFont typeface="Arial" panose="020B0604020202020204" pitchFamily="34" charset="0"/>
                        <a:buChar char="•"/>
                      </a:pPr>
                      <a:r>
                        <a:rPr lang="en-GB" sz="1300" b="0" dirty="0">
                          <a:solidFill>
                            <a:schemeClr val="tx2"/>
                          </a:solidFill>
                        </a:rPr>
                        <a:t>Light/easy to hold</a:t>
                      </a:r>
                    </a:p>
                    <a:p>
                      <a:pPr marL="171450" indent="-171450" algn="l">
                        <a:buFont typeface="Arial" panose="020B0604020202020204" pitchFamily="34" charset="0"/>
                        <a:buChar char="•"/>
                      </a:pPr>
                      <a:r>
                        <a:rPr lang="en-GB" sz="1300" b="0" dirty="0">
                          <a:solidFill>
                            <a:schemeClr val="tx2"/>
                          </a:solidFill>
                        </a:rPr>
                        <a:t>Crafted but with a modern design.</a:t>
                      </a:r>
                    </a:p>
                    <a:p>
                      <a:pPr marL="0" indent="0" algn="l">
                        <a:buFont typeface="Arial" panose="020B0604020202020204" pitchFamily="34" charset="0"/>
                        <a:buNone/>
                      </a:pPr>
                      <a:r>
                        <a:rPr lang="en-GB" sz="1300" b="0" dirty="0">
                          <a:solidFill>
                            <a:schemeClr val="tx2"/>
                          </a:solidFill>
                        </a:rPr>
                        <a:t>Create your own specification points and try to match them with your initial concept ideas.</a:t>
                      </a:r>
                    </a:p>
                    <a:p>
                      <a:pPr marL="0" indent="0" algn="l">
                        <a:buFont typeface="Arial" panose="020B0604020202020204" pitchFamily="34" charset="0"/>
                        <a:buNone/>
                      </a:pPr>
                      <a:endParaRPr lang="en-GB" sz="1300" b="0" dirty="0">
                        <a:solidFill>
                          <a:schemeClr val="tx2"/>
                        </a:solidFill>
                      </a:endParaRPr>
                    </a:p>
                  </a:txBody>
                  <a:tcPr>
                    <a:solidFill>
                      <a:schemeClr val="bg1"/>
                    </a:solidFill>
                  </a:tcPr>
                </a:tc>
                <a:tc>
                  <a:txBody>
                    <a:bodyPr/>
                    <a:lstStyle/>
                    <a:p>
                      <a:pPr algn="l"/>
                      <a:r>
                        <a:rPr lang="en-GB" sz="1300" b="0" dirty="0">
                          <a:solidFill>
                            <a:schemeClr val="tx2"/>
                          </a:solidFill>
                        </a:rPr>
                        <a:t>A tissue session is an informal chat about the design with the client, so called because you would grab anything at hand to model and explain ideas and concepts. Often this was just scrunched up and shaped tissue paper, but it could be any material or process. </a:t>
                      </a:r>
                    </a:p>
                    <a:p>
                      <a:pPr algn="l"/>
                      <a:r>
                        <a:rPr lang="en-GB" sz="1300" b="0" dirty="0">
                          <a:solidFill>
                            <a:schemeClr val="tx2"/>
                          </a:solidFill>
                        </a:rPr>
                        <a:t>This is a great way of quickly shaping and forming ideas into real 3D objects for communication and for further development. Try this with materials you feel comfortable working with.</a:t>
                      </a:r>
                      <a:endParaRPr lang="en-GB" sz="1300" b="0" dirty="0">
                        <a:solidFill>
                          <a:srgbClr val="FF0000"/>
                        </a:solidFill>
                      </a:endParaRPr>
                    </a:p>
                    <a:p>
                      <a:pPr algn="l"/>
                      <a:endParaRPr lang="en-GB" sz="1300" b="0" dirty="0">
                        <a:solidFill>
                          <a:schemeClr val="tx2"/>
                        </a:solidFill>
                      </a:endParaRPr>
                    </a:p>
                  </a:txBody>
                  <a:tcPr>
                    <a:solidFill>
                      <a:schemeClr val="bg1"/>
                    </a:solidFill>
                  </a:tcPr>
                </a:tc>
                <a:tc>
                  <a:txBody>
                    <a:bodyPr/>
                    <a:lstStyle/>
                    <a:p>
                      <a:pPr algn="l"/>
                      <a:r>
                        <a:rPr lang="en-GB" sz="1300" b="0" dirty="0">
                          <a:solidFill>
                            <a:schemeClr val="tx2"/>
                          </a:solidFill>
                        </a:rPr>
                        <a:t>We often try to think in 3D when designing, but sometimes it is easier to work in 2D. In the case of the award, consider sketching the outline or silhouette of the award rather than trying to decide how it works as a 3D object.</a:t>
                      </a:r>
                    </a:p>
                    <a:p>
                      <a:pPr algn="l"/>
                      <a:r>
                        <a:rPr lang="en-GB" sz="1300" b="0" dirty="0">
                          <a:solidFill>
                            <a:schemeClr val="tx2"/>
                          </a:solidFill>
                        </a:rPr>
                        <a:t>It is much easier to move elements around in 2D so consider making different elements as paper templates then rearrange, shape and scale them until you have a better idea of how you want the design to look. </a:t>
                      </a:r>
                    </a:p>
                    <a:p>
                      <a:pPr algn="l"/>
                      <a:r>
                        <a:rPr lang="en-GB" sz="1300" b="0" dirty="0">
                          <a:solidFill>
                            <a:schemeClr val="tx2"/>
                          </a:solidFill>
                        </a:rPr>
                        <a:t>Be sure to take photos or record the process so you can evaluate all the different variations and show how you developed your idea towards a final concept.</a:t>
                      </a:r>
                    </a:p>
                    <a:p>
                      <a:pPr algn="l"/>
                      <a:endParaRPr lang="en-GB" sz="1300" b="0" dirty="0">
                        <a:solidFill>
                          <a:schemeClr val="tx2"/>
                        </a:solidFill>
                      </a:endParaRPr>
                    </a:p>
                  </a:txBody>
                  <a:tcPr>
                    <a:solidFill>
                      <a:schemeClr val="bg1"/>
                    </a:solidFill>
                  </a:tcPr>
                </a:tc>
                <a:extLst>
                  <a:ext uri="{0D108BD9-81ED-4DB2-BD59-A6C34878D82A}">
                    <a16:rowId xmlns:a16="http://schemas.microsoft.com/office/drawing/2014/main" val="2757533183"/>
                  </a:ext>
                </a:extLst>
              </a:tr>
            </a:tbl>
          </a:graphicData>
        </a:graphic>
      </p:graphicFrame>
      <p:pic>
        <p:nvPicPr>
          <p:cNvPr id="3" name="Picture 2">
            <a:extLst>
              <a:ext uri="{FF2B5EF4-FFF2-40B4-BE49-F238E27FC236}">
                <a16:creationId xmlns:a16="http://schemas.microsoft.com/office/drawing/2014/main" id="{E07B06FF-0C05-F4C4-B949-DE1EB567CB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fontScale="92500"/>
          </a:bodyPr>
          <a:lstStyle/>
          <a:p>
            <a:pPr>
              <a:lnSpc>
                <a:spcPct val="150000"/>
              </a:lnSpc>
            </a:pPr>
            <a:r>
              <a:rPr lang="en-GB" b="1">
                <a:latin typeface="+mj-lt"/>
                <a:ea typeface="Roboto" panose="02000000000000000000" pitchFamily="2" charset="0"/>
                <a:cs typeface="Roboto" panose="02000000000000000000" pitchFamily="2" charset="0"/>
              </a:rPr>
              <a:t>Overview</a:t>
            </a:r>
          </a:p>
          <a:p>
            <a:pPr algn="l" fontAlgn="base">
              <a:lnSpc>
                <a:spcPct val="160000"/>
              </a:lnSpc>
            </a:pPr>
            <a:r>
              <a:rPr lang="en-GB" b="0" i="0">
                <a:effectLst/>
                <a:latin typeface="+mj-lt"/>
              </a:rPr>
              <a:t>Pentagram are a global design agency working across graphic design, digital design, product design and experiences. They were involved in the design of the UEFA Europa Conference League Trophy.</a:t>
            </a:r>
          </a:p>
          <a:p>
            <a:pPr>
              <a:lnSpc>
                <a:spcPct val="150000"/>
              </a:lnSpc>
            </a:pPr>
            <a:r>
              <a:rPr lang="en-GB">
                <a:latin typeface="+mj-lt"/>
                <a:ea typeface="Roboto" panose="02000000000000000000" pitchFamily="2" charset="0"/>
                <a:cs typeface="Roboto" panose="02000000000000000000" pitchFamily="2" charset="0"/>
              </a:rPr>
              <a:t>This context asks you to consider ‘</a:t>
            </a:r>
            <a:r>
              <a:rPr lang="en-GB" b="1">
                <a:latin typeface="+mj-lt"/>
                <a:ea typeface="Roboto" panose="02000000000000000000" pitchFamily="2" charset="0"/>
                <a:cs typeface="Roboto" panose="02000000000000000000" pitchFamily="2" charset="0"/>
              </a:rPr>
              <a:t>Celebrating Success</a:t>
            </a:r>
            <a:r>
              <a:rPr lang="en-GB">
                <a:latin typeface="+mj-lt"/>
                <a:ea typeface="Roboto" panose="02000000000000000000" pitchFamily="2" charset="0"/>
                <a:cs typeface="Roboto" panose="02000000000000000000" pitchFamily="2" charset="0"/>
              </a:rPr>
              <a:t>’.</a:t>
            </a:r>
          </a:p>
          <a:p>
            <a:pPr>
              <a:lnSpc>
                <a:spcPct val="150000"/>
              </a:lnSpc>
            </a:pPr>
            <a:r>
              <a:rPr lang="en-GB" b="1">
                <a:latin typeface="+mj-lt"/>
                <a:ea typeface="Roboto" panose="02000000000000000000" pitchFamily="2" charset="0"/>
                <a:cs typeface="Roboto" panose="02000000000000000000" pitchFamily="2" charset="0"/>
              </a:rPr>
              <a:t>Area(s) of focus </a:t>
            </a:r>
          </a:p>
          <a:p>
            <a:pPr>
              <a:lnSpc>
                <a:spcPct val="150000"/>
              </a:lnSpc>
            </a:pPr>
            <a:r>
              <a:rPr lang="en-GB">
                <a:latin typeface="+mj-lt"/>
                <a:ea typeface="Roboto" panose="02000000000000000000" pitchFamily="2" charset="0"/>
                <a:cs typeface="Roboto" panose="02000000000000000000" pitchFamily="2" charset="0"/>
              </a:rPr>
              <a:t>Product design, prototyping, user-centred design.</a:t>
            </a:r>
          </a:p>
          <a:p>
            <a:pPr>
              <a:lnSpc>
                <a:spcPct val="150000"/>
              </a:lnSpc>
            </a:pPr>
            <a:r>
              <a:rPr lang="en-GB" b="1">
                <a:latin typeface="+mj-lt"/>
                <a:ea typeface="Roboto" panose="02000000000000000000" pitchFamily="2" charset="0"/>
                <a:cs typeface="Roboto" panose="02000000000000000000" pitchFamily="2" charset="0"/>
              </a:rPr>
              <a:t>Links to the National Curriculum</a:t>
            </a:r>
          </a:p>
          <a:p>
            <a:pPr>
              <a:lnSpc>
                <a:spcPct val="150000"/>
              </a:lnSpc>
            </a:pPr>
            <a:r>
              <a:rPr lang="en-GB">
                <a:latin typeface="+mj-lt"/>
                <a:ea typeface="Roboto" panose="02000000000000000000" pitchFamily="2" charset="0"/>
                <a:cs typeface="Roboto" panose="02000000000000000000" pitchFamily="2" charset="0"/>
              </a:rPr>
              <a:t>The resource covers a full </a:t>
            </a:r>
            <a:r>
              <a:rPr lang="en-GB" b="1">
                <a:latin typeface="+mj-lt"/>
                <a:ea typeface="Roboto" panose="02000000000000000000" pitchFamily="2" charset="0"/>
                <a:cs typeface="Roboto" panose="02000000000000000000" pitchFamily="2" charset="0"/>
              </a:rPr>
              <a:t>design</a:t>
            </a:r>
            <a:r>
              <a:rPr lang="en-GB">
                <a:latin typeface="+mj-lt"/>
                <a:ea typeface="Roboto" panose="02000000000000000000" pitchFamily="2" charset="0"/>
                <a:cs typeface="Roboto" panose="02000000000000000000" pitchFamily="2" charset="0"/>
              </a:rPr>
              <a:t>, </a:t>
            </a:r>
            <a:r>
              <a:rPr lang="en-GB" b="1">
                <a:latin typeface="+mj-lt"/>
                <a:ea typeface="Roboto" panose="02000000000000000000" pitchFamily="2" charset="0"/>
                <a:cs typeface="Roboto" panose="02000000000000000000" pitchFamily="2" charset="0"/>
              </a:rPr>
              <a:t>make</a:t>
            </a:r>
            <a:r>
              <a:rPr lang="en-GB">
                <a:latin typeface="+mj-lt"/>
                <a:ea typeface="Roboto" panose="02000000000000000000" pitchFamily="2" charset="0"/>
                <a:cs typeface="Roboto" panose="02000000000000000000" pitchFamily="2" charset="0"/>
              </a:rPr>
              <a:t> and </a:t>
            </a:r>
            <a:r>
              <a:rPr lang="en-GB" b="1">
                <a:latin typeface="+mj-lt"/>
                <a:ea typeface="Roboto" panose="02000000000000000000" pitchFamily="2" charset="0"/>
                <a:cs typeface="Roboto" panose="02000000000000000000" pitchFamily="2" charset="0"/>
              </a:rPr>
              <a:t>evaluate</a:t>
            </a:r>
            <a:r>
              <a:rPr lang="en-GB">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a:latin typeface="+mj-lt"/>
                <a:ea typeface="Roboto" panose="02000000000000000000" pitchFamily="2" charset="0"/>
                <a:cs typeface="Roboto" panose="02000000000000000000" pitchFamily="2" charset="0"/>
              </a:rPr>
              <a:t>Technical knowledge: </a:t>
            </a:r>
            <a:r>
              <a:rPr lang="en-GB">
                <a:latin typeface="+mj-lt"/>
                <a:ea typeface="Roboto" panose="02000000000000000000" pitchFamily="2" charset="0"/>
                <a:cs typeface="Roboto" panose="02000000000000000000" pitchFamily="2" charset="0"/>
              </a:rPr>
              <a:t>CAD, rapid prototyping,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7" name="TextBox 6">
            <a:extLst>
              <a:ext uri="{FF2B5EF4-FFF2-40B4-BE49-F238E27FC236}">
                <a16:creationId xmlns:a16="http://schemas.microsoft.com/office/drawing/2014/main" id="{0DAA9858-08FD-724A-1203-D81AC1E8B9B1}"/>
              </a:ext>
            </a:extLst>
          </p:cNvPr>
          <p:cNvSpPr txBox="1"/>
          <p:nvPr/>
        </p:nvSpPr>
        <p:spPr>
          <a:xfrm>
            <a:off x="2968833" y="6160135"/>
            <a:ext cx="7010400" cy="461665"/>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Pentagram</a:t>
            </a:r>
            <a:r>
              <a:rPr lang="en-GB" sz="800" b="0" i="1" dirty="0">
                <a:latin typeface="+mj-lt"/>
                <a:ea typeface="Calibri" panose="020F0502020204030204" pitchFamily="34" charset="0"/>
              </a:rPr>
              <a:t> </a:t>
            </a:r>
            <a:r>
              <a:rPr lang="en-GB" sz="800" b="0" i="1" dirty="0">
                <a:effectLst/>
                <a:latin typeface="+mj-lt"/>
                <a:ea typeface="Calibri" panose="020F0502020204030204" pitchFamily="34" charset="0"/>
              </a:rPr>
              <a:t>- the D&amp;T Association hereby acknowledges and thanks </a:t>
            </a:r>
            <a:r>
              <a:rPr lang="en-GB" sz="800" b="0" i="1" dirty="0">
                <a:latin typeface="+mj-lt"/>
                <a:ea typeface="Calibri" panose="020F0502020204030204" pitchFamily="34" charset="0"/>
              </a:rPr>
              <a:t>Pentagram </a:t>
            </a:r>
            <a:r>
              <a:rPr lang="en-GB" sz="800" b="0" i="1" dirty="0">
                <a:effectLst/>
                <a:latin typeface="+mj-lt"/>
                <a:ea typeface="Calibri" panose="020F0502020204030204" pitchFamily="34" charset="0"/>
              </a:rPr>
              <a:t>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pic>
        <p:nvPicPr>
          <p:cNvPr id="2" name="Picture 1">
            <a:extLst>
              <a:ext uri="{FF2B5EF4-FFF2-40B4-BE49-F238E27FC236}">
                <a16:creationId xmlns:a16="http://schemas.microsoft.com/office/drawing/2014/main" id="{3B2EA742-6474-A3CF-0768-4AF4126EFE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B521477-1BF3-756D-4AF4-8F81F2A073D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54C360E-37BD-31F6-43AF-F689D52BA9E1}"/>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 – case study</a:t>
            </a:r>
          </a:p>
        </p:txBody>
      </p:sp>
      <p:pic>
        <p:nvPicPr>
          <p:cNvPr id="3" name="Picture 2">
            <a:extLst>
              <a:ext uri="{FF2B5EF4-FFF2-40B4-BE49-F238E27FC236}">
                <a16:creationId xmlns:a16="http://schemas.microsoft.com/office/drawing/2014/main" id="{856E2659-7A98-157E-8252-99917B0A0E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571E2BA7-5061-83BA-FF03-9B480D3CE27B}"/>
              </a:ext>
            </a:extLst>
          </p:cNvPr>
          <p:cNvPicPr>
            <a:picLocks noChangeAspect="1"/>
          </p:cNvPicPr>
          <p:nvPr/>
        </p:nvPicPr>
        <p:blipFill>
          <a:blip r:embed="rId4"/>
          <a:stretch>
            <a:fillRect/>
          </a:stretch>
        </p:blipFill>
        <p:spPr>
          <a:xfrm>
            <a:off x="253520" y="1070173"/>
            <a:ext cx="8522617" cy="4759565"/>
          </a:xfrm>
          <a:prstGeom prst="rect">
            <a:avLst/>
          </a:prstGeom>
        </p:spPr>
      </p:pic>
      <p:sp>
        <p:nvSpPr>
          <p:cNvPr id="10" name="TextBox 9">
            <a:extLst>
              <a:ext uri="{FF2B5EF4-FFF2-40B4-BE49-F238E27FC236}">
                <a16:creationId xmlns:a16="http://schemas.microsoft.com/office/drawing/2014/main" id="{B9F61637-AE46-4A8B-5FCA-D99636D0D0C8}"/>
              </a:ext>
            </a:extLst>
          </p:cNvPr>
          <p:cNvSpPr txBox="1"/>
          <p:nvPr/>
        </p:nvSpPr>
        <p:spPr>
          <a:xfrm>
            <a:off x="7469409" y="796904"/>
            <a:ext cx="2613456" cy="2462213"/>
          </a:xfrm>
          <a:prstGeom prst="rect">
            <a:avLst/>
          </a:prstGeom>
          <a:solidFill>
            <a:srgbClr val="F60493"/>
          </a:solidFill>
        </p:spPr>
        <p:txBody>
          <a:bodyPr wrap="square" rtlCol="0">
            <a:spAutoFit/>
          </a:bodyPr>
          <a:lstStyle/>
          <a:p>
            <a:r>
              <a:rPr lang="en-GB" sz="1400" b="0" dirty="0">
                <a:solidFill>
                  <a:schemeClr val="bg1"/>
                </a:solidFill>
                <a:latin typeface="+mj-lt"/>
              </a:rPr>
              <a:t>Here you can see how Pentagram analysed one of the other UEFA trophies and showed that the design of it was rather angular, whist the tone was judged as ‘Optimistic’. To ensure the Conference League was different from this, they decided to explored a curved design instead. </a:t>
            </a:r>
          </a:p>
        </p:txBody>
      </p:sp>
      <p:pic>
        <p:nvPicPr>
          <p:cNvPr id="11" name="Picture 10">
            <a:extLst>
              <a:ext uri="{FF2B5EF4-FFF2-40B4-BE49-F238E27FC236}">
                <a16:creationId xmlns:a16="http://schemas.microsoft.com/office/drawing/2014/main" id="{D290E57F-6B15-1D0B-3462-DD11D002CEDD}"/>
              </a:ext>
            </a:extLst>
          </p:cNvPr>
          <p:cNvPicPr>
            <a:picLocks noChangeAspect="1"/>
          </p:cNvPicPr>
          <p:nvPr/>
        </p:nvPicPr>
        <p:blipFill>
          <a:blip r:embed="rId5"/>
          <a:stretch>
            <a:fillRect/>
          </a:stretch>
        </p:blipFill>
        <p:spPr>
          <a:xfrm>
            <a:off x="7469409" y="3509807"/>
            <a:ext cx="2582959" cy="1945062"/>
          </a:xfrm>
          <a:prstGeom prst="rect">
            <a:avLst/>
          </a:prstGeom>
        </p:spPr>
      </p:pic>
    </p:spTree>
    <p:extLst>
      <p:ext uri="{BB962C8B-B14F-4D97-AF65-F5344CB8AC3E}">
        <p14:creationId xmlns:p14="http://schemas.microsoft.com/office/powerpoint/2010/main" val="2402936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DAC224C-75F1-7103-381D-0E9DE6DF804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97748D3-DC38-6BE4-E1EE-CB53A2CCD426}"/>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3" name="Picture 2">
            <a:extLst>
              <a:ext uri="{FF2B5EF4-FFF2-40B4-BE49-F238E27FC236}">
                <a16:creationId xmlns:a16="http://schemas.microsoft.com/office/drawing/2014/main" id="{9D4FE6D0-D474-F75C-45A0-F2850B0846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1EA803A6-8314-2F6B-C257-3F68667327ED}"/>
              </a:ext>
            </a:extLst>
          </p:cNvPr>
          <p:cNvPicPr>
            <a:picLocks noChangeAspect="1"/>
          </p:cNvPicPr>
          <p:nvPr/>
        </p:nvPicPr>
        <p:blipFill>
          <a:blip r:embed="rId4"/>
          <a:stretch>
            <a:fillRect/>
          </a:stretch>
        </p:blipFill>
        <p:spPr>
          <a:xfrm>
            <a:off x="423193" y="1070173"/>
            <a:ext cx="6135262" cy="3483408"/>
          </a:xfrm>
          <a:prstGeom prst="rect">
            <a:avLst/>
          </a:prstGeom>
        </p:spPr>
      </p:pic>
      <p:sp>
        <p:nvSpPr>
          <p:cNvPr id="9" name="TextBox 8">
            <a:extLst>
              <a:ext uri="{FF2B5EF4-FFF2-40B4-BE49-F238E27FC236}">
                <a16:creationId xmlns:a16="http://schemas.microsoft.com/office/drawing/2014/main" id="{87A05378-7A90-2D98-7EBF-23F34525FB6F}"/>
              </a:ext>
            </a:extLst>
          </p:cNvPr>
          <p:cNvSpPr txBox="1"/>
          <p:nvPr/>
        </p:nvSpPr>
        <p:spPr>
          <a:xfrm>
            <a:off x="7282162" y="1367768"/>
            <a:ext cx="2613456" cy="954107"/>
          </a:xfrm>
          <a:prstGeom prst="rect">
            <a:avLst/>
          </a:prstGeom>
          <a:solidFill>
            <a:srgbClr val="F60493"/>
          </a:solidFill>
        </p:spPr>
        <p:txBody>
          <a:bodyPr wrap="square" rtlCol="0">
            <a:spAutoFit/>
          </a:bodyPr>
          <a:lstStyle/>
          <a:p>
            <a:r>
              <a:rPr lang="en-GB" sz="1400" b="0" dirty="0">
                <a:solidFill>
                  <a:schemeClr val="bg1"/>
                </a:solidFill>
                <a:latin typeface="+mj-lt"/>
              </a:rPr>
              <a:t>The idea was to base the design around a free-kick as this symbolised an optimistic moment in a game.</a:t>
            </a:r>
          </a:p>
        </p:txBody>
      </p:sp>
      <p:pic>
        <p:nvPicPr>
          <p:cNvPr id="10" name="Picture 9">
            <a:extLst>
              <a:ext uri="{FF2B5EF4-FFF2-40B4-BE49-F238E27FC236}">
                <a16:creationId xmlns:a16="http://schemas.microsoft.com/office/drawing/2014/main" id="{3EAE41E8-D9C9-E224-7C45-F4C5F9D9212D}"/>
              </a:ext>
            </a:extLst>
          </p:cNvPr>
          <p:cNvPicPr>
            <a:picLocks noChangeAspect="1"/>
          </p:cNvPicPr>
          <p:nvPr/>
        </p:nvPicPr>
        <p:blipFill>
          <a:blip r:embed="rId5"/>
          <a:stretch>
            <a:fillRect/>
          </a:stretch>
        </p:blipFill>
        <p:spPr>
          <a:xfrm>
            <a:off x="4839217" y="3539857"/>
            <a:ext cx="5562864" cy="3134266"/>
          </a:xfrm>
          <a:prstGeom prst="rect">
            <a:avLst/>
          </a:prstGeom>
        </p:spPr>
      </p:pic>
    </p:spTree>
    <p:extLst>
      <p:ext uri="{BB962C8B-B14F-4D97-AF65-F5344CB8AC3E}">
        <p14:creationId xmlns:p14="http://schemas.microsoft.com/office/powerpoint/2010/main" val="319408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59905A0-9852-B9A1-7467-57BEACD0748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FA90CF67-110B-2E7C-7578-D37EAD959AEF}"/>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3" name="Google Shape;724;p63" descr="Google Shape;724;p63">
            <a:extLst>
              <a:ext uri="{FF2B5EF4-FFF2-40B4-BE49-F238E27FC236}">
                <a16:creationId xmlns:a16="http://schemas.microsoft.com/office/drawing/2014/main" id="{679DECB8-59BE-50A5-673E-504525925A02}"/>
              </a:ext>
            </a:extLst>
          </p:cNvPr>
          <p:cNvPicPr>
            <a:picLocks noChangeAspect="1"/>
          </p:cNvPicPr>
          <p:nvPr/>
        </p:nvPicPr>
        <p:blipFill>
          <a:blip r:embed="rId3"/>
          <a:stretch>
            <a:fillRect/>
          </a:stretch>
        </p:blipFill>
        <p:spPr>
          <a:xfrm rot="5400000">
            <a:off x="5920742" y="2179451"/>
            <a:ext cx="2619504" cy="1964638"/>
          </a:xfrm>
          <a:prstGeom prst="rect">
            <a:avLst/>
          </a:prstGeom>
          <a:ln w="12700">
            <a:miter lim="400000"/>
          </a:ln>
        </p:spPr>
      </p:pic>
      <p:pic>
        <p:nvPicPr>
          <p:cNvPr id="4" name="Google Shape;1124;p106" descr="Google Shape;1124;p106">
            <a:extLst>
              <a:ext uri="{FF2B5EF4-FFF2-40B4-BE49-F238E27FC236}">
                <a16:creationId xmlns:a16="http://schemas.microsoft.com/office/drawing/2014/main" id="{421B2FE1-777F-1E98-FB50-DB459A7445BF}"/>
              </a:ext>
            </a:extLst>
          </p:cNvPr>
          <p:cNvPicPr>
            <a:picLocks noChangeAspect="1"/>
          </p:cNvPicPr>
          <p:nvPr/>
        </p:nvPicPr>
        <p:blipFill>
          <a:blip r:embed="rId4"/>
          <a:srcRect l="28374" t="31694" r="33146" b="20844"/>
          <a:stretch>
            <a:fillRect/>
          </a:stretch>
        </p:blipFill>
        <p:spPr>
          <a:xfrm>
            <a:off x="442425" y="1852020"/>
            <a:ext cx="2831734" cy="2619503"/>
          </a:xfrm>
          <a:prstGeom prst="rect">
            <a:avLst/>
          </a:prstGeom>
          <a:ln w="12700">
            <a:miter lim="400000"/>
          </a:ln>
        </p:spPr>
      </p:pic>
      <p:pic>
        <p:nvPicPr>
          <p:cNvPr id="6" name="Google Shape;1123;p106" descr="Google Shape;1123;p106">
            <a:extLst>
              <a:ext uri="{FF2B5EF4-FFF2-40B4-BE49-F238E27FC236}">
                <a16:creationId xmlns:a16="http://schemas.microsoft.com/office/drawing/2014/main" id="{9B1CE376-EFC0-61ED-98F3-EA349405A4D3}"/>
              </a:ext>
            </a:extLst>
          </p:cNvPr>
          <p:cNvPicPr>
            <a:picLocks noChangeAspect="1"/>
          </p:cNvPicPr>
          <p:nvPr/>
        </p:nvPicPr>
        <p:blipFill>
          <a:blip r:embed="rId5"/>
          <a:stretch>
            <a:fillRect/>
          </a:stretch>
        </p:blipFill>
        <p:spPr>
          <a:xfrm>
            <a:off x="442425" y="4114137"/>
            <a:ext cx="2792657" cy="2094479"/>
          </a:xfrm>
          <a:prstGeom prst="rect">
            <a:avLst/>
          </a:prstGeom>
          <a:ln w="12700">
            <a:miter lim="400000"/>
          </a:ln>
        </p:spPr>
      </p:pic>
      <p:pic>
        <p:nvPicPr>
          <p:cNvPr id="7" name="Google Shape;1122;p106" descr="Google Shape;1122;p106">
            <a:extLst>
              <a:ext uri="{FF2B5EF4-FFF2-40B4-BE49-F238E27FC236}">
                <a16:creationId xmlns:a16="http://schemas.microsoft.com/office/drawing/2014/main" id="{9F0F5D2E-BBA7-4E44-715D-5F5584411887}"/>
              </a:ext>
            </a:extLst>
          </p:cNvPr>
          <p:cNvPicPr>
            <a:picLocks noChangeAspect="1"/>
          </p:cNvPicPr>
          <p:nvPr/>
        </p:nvPicPr>
        <p:blipFill>
          <a:blip r:embed="rId6"/>
          <a:srcRect l="12675" t="12675" r="5067" b="5067"/>
          <a:stretch>
            <a:fillRect/>
          </a:stretch>
        </p:blipFill>
        <p:spPr>
          <a:xfrm>
            <a:off x="2755520" y="1852019"/>
            <a:ext cx="3492655" cy="2619503"/>
          </a:xfrm>
          <a:prstGeom prst="rect">
            <a:avLst/>
          </a:prstGeom>
          <a:ln w="12700">
            <a:miter lim="400000"/>
          </a:ln>
        </p:spPr>
      </p:pic>
      <p:pic>
        <p:nvPicPr>
          <p:cNvPr id="10" name="IMG_9553.jpg" descr="IMG_9553.jpg">
            <a:extLst>
              <a:ext uri="{FF2B5EF4-FFF2-40B4-BE49-F238E27FC236}">
                <a16:creationId xmlns:a16="http://schemas.microsoft.com/office/drawing/2014/main" id="{6D0F9A40-5A98-B4E6-6128-D2E7FC3FE56E}"/>
              </a:ext>
            </a:extLst>
          </p:cNvPr>
          <p:cNvPicPr>
            <a:picLocks noChangeAspect="1"/>
          </p:cNvPicPr>
          <p:nvPr/>
        </p:nvPicPr>
        <p:blipFill>
          <a:blip r:embed="rId7"/>
          <a:srcRect t="441" r="6705" b="18191"/>
          <a:stretch>
            <a:fillRect/>
          </a:stretch>
        </p:blipFill>
        <p:spPr>
          <a:xfrm>
            <a:off x="6364382" y="1070173"/>
            <a:ext cx="4282353" cy="4979818"/>
          </a:xfrm>
          <a:custGeom>
            <a:avLst/>
            <a:gdLst/>
            <a:ahLst/>
            <a:cxnLst>
              <a:cxn ang="0">
                <a:pos x="wd2" y="hd2"/>
              </a:cxn>
              <a:cxn ang="5400000">
                <a:pos x="wd2" y="hd2"/>
              </a:cxn>
              <a:cxn ang="10800000">
                <a:pos x="wd2" y="hd2"/>
              </a:cxn>
              <a:cxn ang="16200000">
                <a:pos x="wd2" y="hd2"/>
              </a:cxn>
            </a:cxnLst>
            <a:rect l="0" t="0" r="r" b="b"/>
            <a:pathLst>
              <a:path w="21600" h="21575" extrusionOk="0">
                <a:moveTo>
                  <a:pt x="16848" y="0"/>
                </a:moveTo>
                <a:cubicBezTo>
                  <a:pt x="16846" y="0"/>
                  <a:pt x="16845" y="1"/>
                  <a:pt x="16843" y="1"/>
                </a:cubicBezTo>
                <a:cubicBezTo>
                  <a:pt x="16876" y="13"/>
                  <a:pt x="16901" y="16"/>
                  <a:pt x="16917" y="9"/>
                </a:cubicBezTo>
                <a:cubicBezTo>
                  <a:pt x="16910" y="8"/>
                  <a:pt x="16905" y="8"/>
                  <a:pt x="16898" y="6"/>
                </a:cubicBezTo>
                <a:cubicBezTo>
                  <a:pt x="16879" y="2"/>
                  <a:pt x="16863" y="0"/>
                  <a:pt x="16848" y="0"/>
                </a:cubicBezTo>
                <a:close/>
                <a:moveTo>
                  <a:pt x="21546" y="16"/>
                </a:moveTo>
                <a:cubicBezTo>
                  <a:pt x="21544" y="16"/>
                  <a:pt x="21542" y="18"/>
                  <a:pt x="21539" y="19"/>
                </a:cubicBezTo>
                <a:cubicBezTo>
                  <a:pt x="21547" y="24"/>
                  <a:pt x="21554" y="29"/>
                  <a:pt x="21562" y="36"/>
                </a:cubicBezTo>
                <a:cubicBezTo>
                  <a:pt x="21579" y="50"/>
                  <a:pt x="21589" y="58"/>
                  <a:pt x="21600" y="66"/>
                </a:cubicBezTo>
                <a:cubicBezTo>
                  <a:pt x="21599" y="64"/>
                  <a:pt x="21599" y="63"/>
                  <a:pt x="21599" y="61"/>
                </a:cubicBezTo>
                <a:cubicBezTo>
                  <a:pt x="21599" y="36"/>
                  <a:pt x="21575" y="16"/>
                  <a:pt x="21546" y="16"/>
                </a:cubicBezTo>
                <a:close/>
                <a:moveTo>
                  <a:pt x="21275" y="208"/>
                </a:moveTo>
                <a:cubicBezTo>
                  <a:pt x="21265" y="211"/>
                  <a:pt x="21254" y="214"/>
                  <a:pt x="21244" y="220"/>
                </a:cubicBezTo>
                <a:cubicBezTo>
                  <a:pt x="21256" y="224"/>
                  <a:pt x="21267" y="220"/>
                  <a:pt x="21275" y="208"/>
                </a:cubicBezTo>
                <a:close/>
                <a:moveTo>
                  <a:pt x="20757" y="246"/>
                </a:moveTo>
                <a:cubicBezTo>
                  <a:pt x="20752" y="247"/>
                  <a:pt x="20744" y="252"/>
                  <a:pt x="20736" y="261"/>
                </a:cubicBezTo>
                <a:cubicBezTo>
                  <a:pt x="20746" y="262"/>
                  <a:pt x="20755" y="264"/>
                  <a:pt x="20768" y="265"/>
                </a:cubicBezTo>
                <a:cubicBezTo>
                  <a:pt x="20766" y="252"/>
                  <a:pt x="20763" y="244"/>
                  <a:pt x="20757" y="246"/>
                </a:cubicBezTo>
                <a:close/>
                <a:moveTo>
                  <a:pt x="15103" y="259"/>
                </a:moveTo>
                <a:cubicBezTo>
                  <a:pt x="15091" y="262"/>
                  <a:pt x="15088" y="270"/>
                  <a:pt x="15098" y="284"/>
                </a:cubicBezTo>
                <a:cubicBezTo>
                  <a:pt x="15116" y="308"/>
                  <a:pt x="15152" y="328"/>
                  <a:pt x="15179" y="328"/>
                </a:cubicBezTo>
                <a:cubicBezTo>
                  <a:pt x="15253" y="328"/>
                  <a:pt x="15237" y="296"/>
                  <a:pt x="15147" y="266"/>
                </a:cubicBezTo>
                <a:cubicBezTo>
                  <a:pt x="15136" y="263"/>
                  <a:pt x="15126" y="260"/>
                  <a:pt x="15118" y="259"/>
                </a:cubicBezTo>
                <a:cubicBezTo>
                  <a:pt x="15112" y="259"/>
                  <a:pt x="15107" y="259"/>
                  <a:pt x="15103" y="259"/>
                </a:cubicBezTo>
                <a:close/>
                <a:moveTo>
                  <a:pt x="20939" y="265"/>
                </a:moveTo>
                <a:cubicBezTo>
                  <a:pt x="20936" y="265"/>
                  <a:pt x="20933" y="266"/>
                  <a:pt x="20930" y="266"/>
                </a:cubicBezTo>
                <a:cubicBezTo>
                  <a:pt x="20954" y="269"/>
                  <a:pt x="20975" y="273"/>
                  <a:pt x="20993" y="278"/>
                </a:cubicBezTo>
                <a:cubicBezTo>
                  <a:pt x="20976" y="268"/>
                  <a:pt x="20959" y="264"/>
                  <a:pt x="20939" y="265"/>
                </a:cubicBezTo>
                <a:close/>
                <a:moveTo>
                  <a:pt x="14912" y="283"/>
                </a:moveTo>
                <a:cubicBezTo>
                  <a:pt x="14881" y="283"/>
                  <a:pt x="14879" y="313"/>
                  <a:pt x="14908" y="361"/>
                </a:cubicBezTo>
                <a:cubicBezTo>
                  <a:pt x="14934" y="404"/>
                  <a:pt x="14943" y="469"/>
                  <a:pt x="14929" y="506"/>
                </a:cubicBezTo>
                <a:cubicBezTo>
                  <a:pt x="14910" y="557"/>
                  <a:pt x="14919" y="561"/>
                  <a:pt x="14968" y="522"/>
                </a:cubicBezTo>
                <a:cubicBezTo>
                  <a:pt x="15037" y="466"/>
                  <a:pt x="14994" y="283"/>
                  <a:pt x="14912" y="283"/>
                </a:cubicBezTo>
                <a:close/>
                <a:moveTo>
                  <a:pt x="20166" y="342"/>
                </a:moveTo>
                <a:cubicBezTo>
                  <a:pt x="20159" y="342"/>
                  <a:pt x="20153" y="350"/>
                  <a:pt x="20147" y="361"/>
                </a:cubicBezTo>
                <a:cubicBezTo>
                  <a:pt x="20147" y="361"/>
                  <a:pt x="20148" y="360"/>
                  <a:pt x="20149" y="360"/>
                </a:cubicBezTo>
                <a:cubicBezTo>
                  <a:pt x="20158" y="357"/>
                  <a:pt x="20169" y="355"/>
                  <a:pt x="20182" y="352"/>
                </a:cubicBezTo>
                <a:cubicBezTo>
                  <a:pt x="20176" y="346"/>
                  <a:pt x="20171" y="343"/>
                  <a:pt x="20166" y="342"/>
                </a:cubicBezTo>
                <a:close/>
                <a:moveTo>
                  <a:pt x="16056" y="388"/>
                </a:moveTo>
                <a:cubicBezTo>
                  <a:pt x="16030" y="391"/>
                  <a:pt x="16006" y="396"/>
                  <a:pt x="15983" y="404"/>
                </a:cubicBezTo>
                <a:cubicBezTo>
                  <a:pt x="16045" y="456"/>
                  <a:pt x="16055" y="453"/>
                  <a:pt x="16056" y="388"/>
                </a:cubicBezTo>
                <a:close/>
                <a:moveTo>
                  <a:pt x="14813" y="550"/>
                </a:moveTo>
                <a:cubicBezTo>
                  <a:pt x="14804" y="550"/>
                  <a:pt x="14797" y="553"/>
                  <a:pt x="14789" y="557"/>
                </a:cubicBezTo>
                <a:cubicBezTo>
                  <a:pt x="14804" y="558"/>
                  <a:pt x="14820" y="560"/>
                  <a:pt x="14838" y="566"/>
                </a:cubicBezTo>
                <a:cubicBezTo>
                  <a:pt x="14847" y="569"/>
                  <a:pt x="14851" y="571"/>
                  <a:pt x="14858" y="574"/>
                </a:cubicBezTo>
                <a:cubicBezTo>
                  <a:pt x="14850" y="560"/>
                  <a:pt x="14836" y="550"/>
                  <a:pt x="14813" y="550"/>
                </a:cubicBezTo>
                <a:close/>
                <a:moveTo>
                  <a:pt x="14585" y="621"/>
                </a:moveTo>
                <a:cubicBezTo>
                  <a:pt x="14615" y="637"/>
                  <a:pt x="14647" y="641"/>
                  <a:pt x="14675" y="632"/>
                </a:cubicBezTo>
                <a:cubicBezTo>
                  <a:pt x="14655" y="631"/>
                  <a:pt x="14632" y="628"/>
                  <a:pt x="14606" y="624"/>
                </a:cubicBezTo>
                <a:cubicBezTo>
                  <a:pt x="14598" y="622"/>
                  <a:pt x="14593" y="622"/>
                  <a:pt x="14585" y="621"/>
                </a:cubicBezTo>
                <a:close/>
                <a:moveTo>
                  <a:pt x="20115" y="635"/>
                </a:moveTo>
                <a:cubicBezTo>
                  <a:pt x="20080" y="646"/>
                  <a:pt x="20063" y="663"/>
                  <a:pt x="20059" y="690"/>
                </a:cubicBezTo>
                <a:cubicBezTo>
                  <a:pt x="20073" y="668"/>
                  <a:pt x="20092" y="649"/>
                  <a:pt x="20115" y="635"/>
                </a:cubicBezTo>
                <a:close/>
                <a:moveTo>
                  <a:pt x="15949" y="645"/>
                </a:moveTo>
                <a:cubicBezTo>
                  <a:pt x="15915" y="686"/>
                  <a:pt x="15891" y="686"/>
                  <a:pt x="15832" y="645"/>
                </a:cubicBezTo>
                <a:cubicBezTo>
                  <a:pt x="15850" y="668"/>
                  <a:pt x="15877" y="684"/>
                  <a:pt x="15899" y="684"/>
                </a:cubicBezTo>
                <a:cubicBezTo>
                  <a:pt x="15926" y="684"/>
                  <a:pt x="15942" y="667"/>
                  <a:pt x="15949" y="645"/>
                </a:cubicBezTo>
                <a:close/>
                <a:moveTo>
                  <a:pt x="13602" y="655"/>
                </a:moveTo>
                <a:cubicBezTo>
                  <a:pt x="13583" y="652"/>
                  <a:pt x="13571" y="662"/>
                  <a:pt x="13571" y="681"/>
                </a:cubicBezTo>
                <a:cubicBezTo>
                  <a:pt x="13571" y="689"/>
                  <a:pt x="13572" y="695"/>
                  <a:pt x="13575" y="701"/>
                </a:cubicBezTo>
                <a:cubicBezTo>
                  <a:pt x="13587" y="687"/>
                  <a:pt x="13606" y="676"/>
                  <a:pt x="13632" y="668"/>
                </a:cubicBezTo>
                <a:cubicBezTo>
                  <a:pt x="13628" y="666"/>
                  <a:pt x="13626" y="664"/>
                  <a:pt x="13622" y="661"/>
                </a:cubicBezTo>
                <a:cubicBezTo>
                  <a:pt x="13615" y="658"/>
                  <a:pt x="13608" y="655"/>
                  <a:pt x="13602" y="655"/>
                </a:cubicBezTo>
                <a:close/>
                <a:moveTo>
                  <a:pt x="15050" y="655"/>
                </a:moveTo>
                <a:cubicBezTo>
                  <a:pt x="15045" y="655"/>
                  <a:pt x="15050" y="662"/>
                  <a:pt x="15061" y="672"/>
                </a:cubicBezTo>
                <a:cubicBezTo>
                  <a:pt x="15063" y="669"/>
                  <a:pt x="15065" y="665"/>
                  <a:pt x="15068" y="661"/>
                </a:cubicBezTo>
                <a:cubicBezTo>
                  <a:pt x="15065" y="661"/>
                  <a:pt x="15062" y="660"/>
                  <a:pt x="15060" y="659"/>
                </a:cubicBezTo>
                <a:cubicBezTo>
                  <a:pt x="15055" y="657"/>
                  <a:pt x="15052" y="656"/>
                  <a:pt x="15050" y="655"/>
                </a:cubicBezTo>
                <a:close/>
                <a:moveTo>
                  <a:pt x="272" y="5178"/>
                </a:moveTo>
                <a:cubicBezTo>
                  <a:pt x="239" y="5180"/>
                  <a:pt x="222" y="5192"/>
                  <a:pt x="227" y="5209"/>
                </a:cubicBezTo>
                <a:cubicBezTo>
                  <a:pt x="231" y="5206"/>
                  <a:pt x="237" y="5203"/>
                  <a:pt x="241" y="5199"/>
                </a:cubicBezTo>
                <a:cubicBezTo>
                  <a:pt x="251" y="5191"/>
                  <a:pt x="261" y="5184"/>
                  <a:pt x="272" y="5178"/>
                </a:cubicBezTo>
                <a:close/>
                <a:moveTo>
                  <a:pt x="67" y="5243"/>
                </a:moveTo>
                <a:cubicBezTo>
                  <a:pt x="59" y="5253"/>
                  <a:pt x="62" y="5260"/>
                  <a:pt x="78" y="5263"/>
                </a:cubicBezTo>
                <a:cubicBezTo>
                  <a:pt x="73" y="5257"/>
                  <a:pt x="69" y="5250"/>
                  <a:pt x="67" y="5243"/>
                </a:cubicBezTo>
                <a:close/>
                <a:moveTo>
                  <a:pt x="350" y="5388"/>
                </a:moveTo>
                <a:cubicBezTo>
                  <a:pt x="291" y="5493"/>
                  <a:pt x="300" y="5666"/>
                  <a:pt x="389" y="5695"/>
                </a:cubicBezTo>
                <a:cubicBezTo>
                  <a:pt x="390" y="5696"/>
                  <a:pt x="390" y="5695"/>
                  <a:pt x="391" y="5695"/>
                </a:cubicBezTo>
                <a:cubicBezTo>
                  <a:pt x="365" y="5619"/>
                  <a:pt x="348" y="5520"/>
                  <a:pt x="350" y="5411"/>
                </a:cubicBezTo>
                <a:cubicBezTo>
                  <a:pt x="350" y="5402"/>
                  <a:pt x="350" y="5397"/>
                  <a:pt x="350" y="5388"/>
                </a:cubicBezTo>
                <a:close/>
                <a:moveTo>
                  <a:pt x="14634" y="5754"/>
                </a:moveTo>
                <a:cubicBezTo>
                  <a:pt x="14480" y="5754"/>
                  <a:pt x="14271" y="5760"/>
                  <a:pt x="13990" y="5767"/>
                </a:cubicBezTo>
                <a:cubicBezTo>
                  <a:pt x="13768" y="5773"/>
                  <a:pt x="13583" y="5775"/>
                  <a:pt x="13422" y="5774"/>
                </a:cubicBezTo>
                <a:cubicBezTo>
                  <a:pt x="13384" y="5780"/>
                  <a:pt x="13341" y="5785"/>
                  <a:pt x="13294" y="5787"/>
                </a:cubicBezTo>
                <a:cubicBezTo>
                  <a:pt x="13175" y="5793"/>
                  <a:pt x="12391" y="5807"/>
                  <a:pt x="11550" y="5819"/>
                </a:cubicBezTo>
                <a:cubicBezTo>
                  <a:pt x="10710" y="5831"/>
                  <a:pt x="9766" y="5865"/>
                  <a:pt x="9453" y="5893"/>
                </a:cubicBezTo>
                <a:cubicBezTo>
                  <a:pt x="9093" y="5926"/>
                  <a:pt x="8558" y="5934"/>
                  <a:pt x="8000" y="5915"/>
                </a:cubicBezTo>
                <a:cubicBezTo>
                  <a:pt x="7514" y="5898"/>
                  <a:pt x="7077" y="5898"/>
                  <a:pt x="7029" y="5914"/>
                </a:cubicBezTo>
                <a:cubicBezTo>
                  <a:pt x="6920" y="5950"/>
                  <a:pt x="6913" y="6126"/>
                  <a:pt x="7018" y="6201"/>
                </a:cubicBezTo>
                <a:cubicBezTo>
                  <a:pt x="7062" y="6232"/>
                  <a:pt x="7095" y="6326"/>
                  <a:pt x="7093" y="6417"/>
                </a:cubicBezTo>
                <a:cubicBezTo>
                  <a:pt x="7091" y="6544"/>
                  <a:pt x="7461" y="7572"/>
                  <a:pt x="8072" y="9137"/>
                </a:cubicBezTo>
                <a:cubicBezTo>
                  <a:pt x="8086" y="9174"/>
                  <a:pt x="8100" y="9243"/>
                  <a:pt x="8104" y="9292"/>
                </a:cubicBezTo>
                <a:cubicBezTo>
                  <a:pt x="8108" y="9341"/>
                  <a:pt x="8138" y="9423"/>
                  <a:pt x="8171" y="9475"/>
                </a:cubicBezTo>
                <a:cubicBezTo>
                  <a:pt x="8217" y="9546"/>
                  <a:pt x="8216" y="9581"/>
                  <a:pt x="8169" y="9621"/>
                </a:cubicBezTo>
                <a:cubicBezTo>
                  <a:pt x="8121" y="9662"/>
                  <a:pt x="8121" y="9682"/>
                  <a:pt x="8168" y="9707"/>
                </a:cubicBezTo>
                <a:cubicBezTo>
                  <a:pt x="8201" y="9724"/>
                  <a:pt x="8227" y="9803"/>
                  <a:pt x="8225" y="9881"/>
                </a:cubicBezTo>
                <a:cubicBezTo>
                  <a:pt x="8219" y="10045"/>
                  <a:pt x="8171" y="10038"/>
                  <a:pt x="8085" y="9859"/>
                </a:cubicBezTo>
                <a:cubicBezTo>
                  <a:pt x="8046" y="9780"/>
                  <a:pt x="7982" y="9732"/>
                  <a:pt x="7910" y="9727"/>
                </a:cubicBezTo>
                <a:cubicBezTo>
                  <a:pt x="7804" y="9721"/>
                  <a:pt x="7803" y="9725"/>
                  <a:pt x="7886" y="9779"/>
                </a:cubicBezTo>
                <a:cubicBezTo>
                  <a:pt x="7936" y="9810"/>
                  <a:pt x="7977" y="9869"/>
                  <a:pt x="7977" y="9909"/>
                </a:cubicBezTo>
                <a:cubicBezTo>
                  <a:pt x="7977" y="9949"/>
                  <a:pt x="7998" y="9982"/>
                  <a:pt x="8025" y="9982"/>
                </a:cubicBezTo>
                <a:cubicBezTo>
                  <a:pt x="8051" y="9982"/>
                  <a:pt x="8109" y="10013"/>
                  <a:pt x="8154" y="10052"/>
                </a:cubicBezTo>
                <a:cubicBezTo>
                  <a:pt x="8199" y="10090"/>
                  <a:pt x="8236" y="10100"/>
                  <a:pt x="8236" y="10074"/>
                </a:cubicBezTo>
                <a:cubicBezTo>
                  <a:pt x="8236" y="10048"/>
                  <a:pt x="8255" y="10026"/>
                  <a:pt x="8280" y="10026"/>
                </a:cubicBezTo>
                <a:cubicBezTo>
                  <a:pt x="8305" y="10026"/>
                  <a:pt x="8337" y="10102"/>
                  <a:pt x="8353" y="10194"/>
                </a:cubicBezTo>
                <a:cubicBezTo>
                  <a:pt x="8368" y="10285"/>
                  <a:pt x="8409" y="10420"/>
                  <a:pt x="8445" y="10494"/>
                </a:cubicBezTo>
                <a:cubicBezTo>
                  <a:pt x="8480" y="10567"/>
                  <a:pt x="8513" y="10737"/>
                  <a:pt x="8519" y="10872"/>
                </a:cubicBezTo>
                <a:cubicBezTo>
                  <a:pt x="8524" y="11007"/>
                  <a:pt x="8555" y="11257"/>
                  <a:pt x="8587" y="11428"/>
                </a:cubicBezTo>
                <a:cubicBezTo>
                  <a:pt x="8620" y="11599"/>
                  <a:pt x="8657" y="11840"/>
                  <a:pt x="8671" y="11962"/>
                </a:cubicBezTo>
                <a:cubicBezTo>
                  <a:pt x="8684" y="12085"/>
                  <a:pt x="8707" y="12225"/>
                  <a:pt x="8723" y="12274"/>
                </a:cubicBezTo>
                <a:cubicBezTo>
                  <a:pt x="8789" y="12477"/>
                  <a:pt x="9005" y="13250"/>
                  <a:pt x="9003" y="13273"/>
                </a:cubicBezTo>
                <a:cubicBezTo>
                  <a:pt x="9001" y="13286"/>
                  <a:pt x="9005" y="13306"/>
                  <a:pt x="9011" y="13319"/>
                </a:cubicBezTo>
                <a:cubicBezTo>
                  <a:pt x="9026" y="13351"/>
                  <a:pt x="9049" y="13473"/>
                  <a:pt x="9125" y="13919"/>
                </a:cubicBezTo>
                <a:cubicBezTo>
                  <a:pt x="9203" y="14376"/>
                  <a:pt x="9201" y="15375"/>
                  <a:pt x="9121" y="15966"/>
                </a:cubicBezTo>
                <a:cubicBezTo>
                  <a:pt x="9091" y="16187"/>
                  <a:pt x="9063" y="16396"/>
                  <a:pt x="9058" y="16433"/>
                </a:cubicBezTo>
                <a:cubicBezTo>
                  <a:pt x="9055" y="16464"/>
                  <a:pt x="9037" y="16505"/>
                  <a:pt x="9016" y="16533"/>
                </a:cubicBezTo>
                <a:cubicBezTo>
                  <a:pt x="9009" y="16581"/>
                  <a:pt x="9001" y="16627"/>
                  <a:pt x="8991" y="16674"/>
                </a:cubicBezTo>
                <a:cubicBezTo>
                  <a:pt x="9005" y="16712"/>
                  <a:pt x="8996" y="16777"/>
                  <a:pt x="8969" y="16820"/>
                </a:cubicBezTo>
                <a:cubicBezTo>
                  <a:pt x="8959" y="16836"/>
                  <a:pt x="8948" y="16862"/>
                  <a:pt x="8938" y="16891"/>
                </a:cubicBezTo>
                <a:cubicBezTo>
                  <a:pt x="8916" y="16950"/>
                  <a:pt x="8896" y="17028"/>
                  <a:pt x="8883" y="17100"/>
                </a:cubicBezTo>
                <a:cubicBezTo>
                  <a:pt x="8864" y="17208"/>
                  <a:pt x="8815" y="17352"/>
                  <a:pt x="8774" y="17420"/>
                </a:cubicBezTo>
                <a:cubicBezTo>
                  <a:pt x="8763" y="17438"/>
                  <a:pt x="8754" y="17452"/>
                  <a:pt x="8744" y="17465"/>
                </a:cubicBezTo>
                <a:cubicBezTo>
                  <a:pt x="8703" y="17593"/>
                  <a:pt x="8654" y="17742"/>
                  <a:pt x="8594" y="17908"/>
                </a:cubicBezTo>
                <a:cubicBezTo>
                  <a:pt x="8584" y="17934"/>
                  <a:pt x="8572" y="17968"/>
                  <a:pt x="8562" y="17996"/>
                </a:cubicBezTo>
                <a:cubicBezTo>
                  <a:pt x="8590" y="18020"/>
                  <a:pt x="8587" y="18033"/>
                  <a:pt x="8554" y="18033"/>
                </a:cubicBezTo>
                <a:cubicBezTo>
                  <a:pt x="8551" y="18033"/>
                  <a:pt x="8550" y="18035"/>
                  <a:pt x="8548" y="18035"/>
                </a:cubicBezTo>
                <a:cubicBezTo>
                  <a:pt x="8538" y="18062"/>
                  <a:pt x="8528" y="18091"/>
                  <a:pt x="8518" y="18119"/>
                </a:cubicBezTo>
                <a:cubicBezTo>
                  <a:pt x="8524" y="18148"/>
                  <a:pt x="8519" y="18177"/>
                  <a:pt x="8504" y="18190"/>
                </a:cubicBezTo>
                <a:cubicBezTo>
                  <a:pt x="8497" y="18196"/>
                  <a:pt x="8491" y="18203"/>
                  <a:pt x="8486" y="18211"/>
                </a:cubicBezTo>
                <a:cubicBezTo>
                  <a:pt x="8362" y="18558"/>
                  <a:pt x="8231" y="18929"/>
                  <a:pt x="8158" y="19147"/>
                </a:cubicBezTo>
                <a:cubicBezTo>
                  <a:pt x="7914" y="19868"/>
                  <a:pt x="7708" y="20286"/>
                  <a:pt x="7464" y="20553"/>
                </a:cubicBezTo>
                <a:cubicBezTo>
                  <a:pt x="7404" y="20618"/>
                  <a:pt x="7355" y="20707"/>
                  <a:pt x="7355" y="20749"/>
                </a:cubicBezTo>
                <a:cubicBezTo>
                  <a:pt x="7355" y="20792"/>
                  <a:pt x="7320" y="20852"/>
                  <a:pt x="7277" y="20882"/>
                </a:cubicBezTo>
                <a:cubicBezTo>
                  <a:pt x="7234" y="20913"/>
                  <a:pt x="7199" y="20984"/>
                  <a:pt x="7199" y="21042"/>
                </a:cubicBezTo>
                <a:cubicBezTo>
                  <a:pt x="7199" y="21099"/>
                  <a:pt x="7151" y="21226"/>
                  <a:pt x="7091" y="21324"/>
                </a:cubicBezTo>
                <a:cubicBezTo>
                  <a:pt x="7051" y="21390"/>
                  <a:pt x="7028" y="21444"/>
                  <a:pt x="7020" y="21487"/>
                </a:cubicBezTo>
                <a:cubicBezTo>
                  <a:pt x="7034" y="21494"/>
                  <a:pt x="7048" y="21509"/>
                  <a:pt x="7069" y="21534"/>
                </a:cubicBezTo>
                <a:cubicBezTo>
                  <a:pt x="7126" y="21600"/>
                  <a:pt x="7143" y="21593"/>
                  <a:pt x="7228" y="21469"/>
                </a:cubicBezTo>
                <a:cubicBezTo>
                  <a:pt x="7277" y="21398"/>
                  <a:pt x="7309" y="21365"/>
                  <a:pt x="7341" y="21362"/>
                </a:cubicBezTo>
                <a:lnTo>
                  <a:pt x="7466" y="21194"/>
                </a:lnTo>
                <a:lnTo>
                  <a:pt x="8123" y="21185"/>
                </a:lnTo>
                <a:cubicBezTo>
                  <a:pt x="8426" y="21181"/>
                  <a:pt x="8624" y="21179"/>
                  <a:pt x="8822" y="21178"/>
                </a:cubicBezTo>
                <a:cubicBezTo>
                  <a:pt x="8805" y="21162"/>
                  <a:pt x="8859" y="21149"/>
                  <a:pt x="8944" y="21149"/>
                </a:cubicBezTo>
                <a:cubicBezTo>
                  <a:pt x="8995" y="21149"/>
                  <a:pt x="9046" y="21159"/>
                  <a:pt x="9093" y="21175"/>
                </a:cubicBezTo>
                <a:cubicBezTo>
                  <a:pt x="9169" y="21175"/>
                  <a:pt x="9239" y="21175"/>
                  <a:pt x="9298" y="21176"/>
                </a:cubicBezTo>
                <a:cubicBezTo>
                  <a:pt x="9350" y="21167"/>
                  <a:pt x="9776" y="21163"/>
                  <a:pt x="10302" y="21166"/>
                </a:cubicBezTo>
                <a:cubicBezTo>
                  <a:pt x="10872" y="21169"/>
                  <a:pt x="11321" y="21177"/>
                  <a:pt x="11298" y="21184"/>
                </a:cubicBezTo>
                <a:cubicBezTo>
                  <a:pt x="11292" y="21186"/>
                  <a:pt x="11286" y="21195"/>
                  <a:pt x="11282" y="21206"/>
                </a:cubicBezTo>
                <a:cubicBezTo>
                  <a:pt x="11462" y="21212"/>
                  <a:pt x="11607" y="21205"/>
                  <a:pt x="11614" y="21187"/>
                </a:cubicBezTo>
                <a:cubicBezTo>
                  <a:pt x="11618" y="21177"/>
                  <a:pt x="11702" y="21165"/>
                  <a:pt x="11830" y="21154"/>
                </a:cubicBezTo>
                <a:cubicBezTo>
                  <a:pt x="11864" y="21120"/>
                  <a:pt x="11923" y="21106"/>
                  <a:pt x="12014" y="21108"/>
                </a:cubicBezTo>
                <a:cubicBezTo>
                  <a:pt x="12121" y="21110"/>
                  <a:pt x="12132" y="21113"/>
                  <a:pt x="12069" y="21136"/>
                </a:cubicBezTo>
                <a:cubicBezTo>
                  <a:pt x="12169" y="21130"/>
                  <a:pt x="12277" y="21125"/>
                  <a:pt x="12394" y="21121"/>
                </a:cubicBezTo>
                <a:cubicBezTo>
                  <a:pt x="12684" y="21110"/>
                  <a:pt x="12861" y="21104"/>
                  <a:pt x="12971" y="21105"/>
                </a:cubicBezTo>
                <a:cubicBezTo>
                  <a:pt x="13247" y="21081"/>
                  <a:pt x="13487" y="20973"/>
                  <a:pt x="13507" y="20855"/>
                </a:cubicBezTo>
                <a:cubicBezTo>
                  <a:pt x="13516" y="20808"/>
                  <a:pt x="13464" y="20673"/>
                  <a:pt x="13391" y="20556"/>
                </a:cubicBezTo>
                <a:cubicBezTo>
                  <a:pt x="13224" y="20287"/>
                  <a:pt x="13226" y="20278"/>
                  <a:pt x="13418" y="20395"/>
                </a:cubicBezTo>
                <a:cubicBezTo>
                  <a:pt x="13609" y="20512"/>
                  <a:pt x="13681" y="20475"/>
                  <a:pt x="13533" y="20337"/>
                </a:cubicBezTo>
                <a:cubicBezTo>
                  <a:pt x="13381" y="20193"/>
                  <a:pt x="13281" y="20004"/>
                  <a:pt x="13214" y="19735"/>
                </a:cubicBezTo>
                <a:cubicBezTo>
                  <a:pt x="13183" y="19606"/>
                  <a:pt x="13124" y="19456"/>
                  <a:pt x="13084" y="19401"/>
                </a:cubicBezTo>
                <a:cubicBezTo>
                  <a:pt x="12977" y="19256"/>
                  <a:pt x="12806" y="18554"/>
                  <a:pt x="12712" y="17868"/>
                </a:cubicBezTo>
                <a:cubicBezTo>
                  <a:pt x="12711" y="17862"/>
                  <a:pt x="12713" y="17854"/>
                  <a:pt x="12712" y="17848"/>
                </a:cubicBezTo>
                <a:cubicBezTo>
                  <a:pt x="12609" y="17373"/>
                  <a:pt x="12488" y="16517"/>
                  <a:pt x="12463" y="16088"/>
                </a:cubicBezTo>
                <a:lnTo>
                  <a:pt x="12454" y="15936"/>
                </a:lnTo>
                <a:cubicBezTo>
                  <a:pt x="12436" y="15872"/>
                  <a:pt x="12412" y="15792"/>
                  <a:pt x="12398" y="15752"/>
                </a:cubicBezTo>
                <a:cubicBezTo>
                  <a:pt x="12374" y="15681"/>
                  <a:pt x="12393" y="15675"/>
                  <a:pt x="12550" y="15700"/>
                </a:cubicBezTo>
                <a:cubicBezTo>
                  <a:pt x="12664" y="15719"/>
                  <a:pt x="12743" y="15711"/>
                  <a:pt x="12767" y="15678"/>
                </a:cubicBezTo>
                <a:cubicBezTo>
                  <a:pt x="12815" y="15611"/>
                  <a:pt x="12646" y="15502"/>
                  <a:pt x="12489" y="15500"/>
                </a:cubicBezTo>
                <a:lnTo>
                  <a:pt x="12366" y="15499"/>
                </a:lnTo>
                <a:lnTo>
                  <a:pt x="12401" y="15087"/>
                </a:lnTo>
                <a:cubicBezTo>
                  <a:pt x="12429" y="14754"/>
                  <a:pt x="12445" y="14625"/>
                  <a:pt x="12544" y="14106"/>
                </a:cubicBezTo>
                <a:cubicBezTo>
                  <a:pt x="12537" y="14098"/>
                  <a:pt x="12540" y="14082"/>
                  <a:pt x="12553" y="14054"/>
                </a:cubicBezTo>
                <a:cubicBezTo>
                  <a:pt x="12555" y="14050"/>
                  <a:pt x="12556" y="14044"/>
                  <a:pt x="12558" y="14038"/>
                </a:cubicBezTo>
                <a:cubicBezTo>
                  <a:pt x="12583" y="13909"/>
                  <a:pt x="12607" y="13782"/>
                  <a:pt x="12643" y="13597"/>
                </a:cubicBezTo>
                <a:cubicBezTo>
                  <a:pt x="12697" y="13319"/>
                  <a:pt x="12729" y="13175"/>
                  <a:pt x="12758" y="13105"/>
                </a:cubicBezTo>
                <a:cubicBezTo>
                  <a:pt x="12756" y="13092"/>
                  <a:pt x="12757" y="13073"/>
                  <a:pt x="12764" y="13045"/>
                </a:cubicBezTo>
                <a:cubicBezTo>
                  <a:pt x="12779" y="12988"/>
                  <a:pt x="12827" y="12773"/>
                  <a:pt x="12870" y="12568"/>
                </a:cubicBezTo>
                <a:cubicBezTo>
                  <a:pt x="12943" y="12224"/>
                  <a:pt x="13447" y="10636"/>
                  <a:pt x="13574" y="10351"/>
                </a:cubicBezTo>
                <a:cubicBezTo>
                  <a:pt x="13737" y="9987"/>
                  <a:pt x="14194" y="8507"/>
                  <a:pt x="14293" y="8025"/>
                </a:cubicBezTo>
                <a:cubicBezTo>
                  <a:pt x="14479" y="7123"/>
                  <a:pt x="14832" y="6264"/>
                  <a:pt x="14995" y="6318"/>
                </a:cubicBezTo>
                <a:cubicBezTo>
                  <a:pt x="15058" y="6338"/>
                  <a:pt x="15072" y="6299"/>
                  <a:pt x="15071" y="6105"/>
                </a:cubicBezTo>
                <a:cubicBezTo>
                  <a:pt x="15070" y="5819"/>
                  <a:pt x="15096" y="5756"/>
                  <a:pt x="14634" y="5754"/>
                </a:cubicBezTo>
                <a:close/>
                <a:moveTo>
                  <a:pt x="8005" y="9581"/>
                </a:moveTo>
                <a:cubicBezTo>
                  <a:pt x="7993" y="9581"/>
                  <a:pt x="7968" y="9601"/>
                  <a:pt x="7951" y="9626"/>
                </a:cubicBezTo>
                <a:cubicBezTo>
                  <a:pt x="7933" y="9650"/>
                  <a:pt x="7944" y="9670"/>
                  <a:pt x="7974" y="9670"/>
                </a:cubicBezTo>
                <a:cubicBezTo>
                  <a:pt x="8004" y="9670"/>
                  <a:pt x="8028" y="9650"/>
                  <a:pt x="8028" y="9626"/>
                </a:cubicBezTo>
                <a:cubicBezTo>
                  <a:pt x="8028" y="9601"/>
                  <a:pt x="8018" y="9581"/>
                  <a:pt x="8005" y="9581"/>
                </a:cubicBezTo>
                <a:close/>
                <a:moveTo>
                  <a:pt x="1413" y="13588"/>
                </a:moveTo>
                <a:cubicBezTo>
                  <a:pt x="1374" y="13589"/>
                  <a:pt x="1339" y="13596"/>
                  <a:pt x="1308" y="13609"/>
                </a:cubicBezTo>
                <a:cubicBezTo>
                  <a:pt x="1298" y="13617"/>
                  <a:pt x="1287" y="13626"/>
                  <a:pt x="1275" y="13634"/>
                </a:cubicBezTo>
                <a:cubicBezTo>
                  <a:pt x="1257" y="13646"/>
                  <a:pt x="1243" y="13656"/>
                  <a:pt x="1229" y="13667"/>
                </a:cubicBezTo>
                <a:cubicBezTo>
                  <a:pt x="1228" y="13666"/>
                  <a:pt x="1228" y="13666"/>
                  <a:pt x="1227" y="13665"/>
                </a:cubicBezTo>
                <a:cubicBezTo>
                  <a:pt x="1176" y="13724"/>
                  <a:pt x="1182" y="13774"/>
                  <a:pt x="1251" y="13738"/>
                </a:cubicBezTo>
                <a:cubicBezTo>
                  <a:pt x="1338" y="13691"/>
                  <a:pt x="1611" y="13706"/>
                  <a:pt x="1675" y="13761"/>
                </a:cubicBezTo>
                <a:cubicBezTo>
                  <a:pt x="1705" y="13787"/>
                  <a:pt x="1766" y="13807"/>
                  <a:pt x="1811" y="13807"/>
                </a:cubicBezTo>
                <a:cubicBezTo>
                  <a:pt x="1866" y="13806"/>
                  <a:pt x="1846" y="13772"/>
                  <a:pt x="1745" y="13695"/>
                </a:cubicBezTo>
                <a:cubicBezTo>
                  <a:pt x="1648" y="13622"/>
                  <a:pt x="1520" y="13585"/>
                  <a:pt x="1413" y="13588"/>
                </a:cubicBezTo>
                <a:close/>
                <a:moveTo>
                  <a:pt x="18363" y="15152"/>
                </a:moveTo>
                <a:cubicBezTo>
                  <a:pt x="18345" y="15153"/>
                  <a:pt x="18323" y="15156"/>
                  <a:pt x="18297" y="15160"/>
                </a:cubicBezTo>
                <a:cubicBezTo>
                  <a:pt x="18219" y="15173"/>
                  <a:pt x="17968" y="15209"/>
                  <a:pt x="17740" y="15241"/>
                </a:cubicBezTo>
                <a:cubicBezTo>
                  <a:pt x="17401" y="15287"/>
                  <a:pt x="17353" y="15303"/>
                  <a:pt x="17480" y="15327"/>
                </a:cubicBezTo>
                <a:cubicBezTo>
                  <a:pt x="17717" y="15370"/>
                  <a:pt x="17758" y="15369"/>
                  <a:pt x="18111" y="15317"/>
                </a:cubicBezTo>
                <a:cubicBezTo>
                  <a:pt x="18340" y="15282"/>
                  <a:pt x="18439" y="15247"/>
                  <a:pt x="18439" y="15201"/>
                </a:cubicBezTo>
                <a:cubicBezTo>
                  <a:pt x="18439" y="15166"/>
                  <a:pt x="18418" y="15150"/>
                  <a:pt x="18363" y="15152"/>
                </a:cubicBezTo>
                <a:close/>
                <a:moveTo>
                  <a:pt x="16350" y="15282"/>
                </a:moveTo>
                <a:cubicBezTo>
                  <a:pt x="16241" y="15285"/>
                  <a:pt x="16108" y="15325"/>
                  <a:pt x="16108" y="15366"/>
                </a:cubicBezTo>
                <a:cubicBezTo>
                  <a:pt x="16108" y="15390"/>
                  <a:pt x="16202" y="15410"/>
                  <a:pt x="16316" y="15410"/>
                </a:cubicBezTo>
                <a:cubicBezTo>
                  <a:pt x="16521" y="15410"/>
                  <a:pt x="16596" y="15342"/>
                  <a:pt x="16445" y="15293"/>
                </a:cubicBezTo>
                <a:cubicBezTo>
                  <a:pt x="16420" y="15284"/>
                  <a:pt x="16386" y="15281"/>
                  <a:pt x="16350" y="15282"/>
                </a:cubicBezTo>
                <a:close/>
                <a:moveTo>
                  <a:pt x="15372" y="15377"/>
                </a:moveTo>
                <a:cubicBezTo>
                  <a:pt x="15357" y="15378"/>
                  <a:pt x="15340" y="15381"/>
                  <a:pt x="15319" y="15386"/>
                </a:cubicBezTo>
                <a:cubicBezTo>
                  <a:pt x="15255" y="15404"/>
                  <a:pt x="15137" y="15429"/>
                  <a:pt x="15059" y="15442"/>
                </a:cubicBezTo>
                <a:cubicBezTo>
                  <a:pt x="14981" y="15454"/>
                  <a:pt x="14917" y="15492"/>
                  <a:pt x="14917" y="15526"/>
                </a:cubicBezTo>
                <a:cubicBezTo>
                  <a:pt x="14917" y="15602"/>
                  <a:pt x="15121" y="15607"/>
                  <a:pt x="15303" y="15536"/>
                </a:cubicBezTo>
                <a:cubicBezTo>
                  <a:pt x="15451" y="15478"/>
                  <a:pt x="15480" y="15372"/>
                  <a:pt x="15372" y="15377"/>
                </a:cubicBezTo>
                <a:close/>
                <a:moveTo>
                  <a:pt x="14270" y="15459"/>
                </a:moveTo>
                <a:cubicBezTo>
                  <a:pt x="14231" y="15458"/>
                  <a:pt x="14178" y="15462"/>
                  <a:pt x="14104" y="15471"/>
                </a:cubicBezTo>
                <a:cubicBezTo>
                  <a:pt x="13829" y="15503"/>
                  <a:pt x="13806" y="15516"/>
                  <a:pt x="13845" y="15604"/>
                </a:cubicBezTo>
                <a:cubicBezTo>
                  <a:pt x="13866" y="15651"/>
                  <a:pt x="13936" y="15661"/>
                  <a:pt x="14124" y="15643"/>
                </a:cubicBezTo>
                <a:cubicBezTo>
                  <a:pt x="14417" y="15616"/>
                  <a:pt x="14422" y="15614"/>
                  <a:pt x="14378" y="15517"/>
                </a:cubicBezTo>
                <a:cubicBezTo>
                  <a:pt x="14361" y="15479"/>
                  <a:pt x="14335" y="15461"/>
                  <a:pt x="14270" y="15459"/>
                </a:cubicBezTo>
                <a:close/>
                <a:moveTo>
                  <a:pt x="18453" y="16262"/>
                </a:moveTo>
                <a:cubicBezTo>
                  <a:pt x="18445" y="16262"/>
                  <a:pt x="18437" y="16263"/>
                  <a:pt x="18426" y="16266"/>
                </a:cubicBezTo>
                <a:cubicBezTo>
                  <a:pt x="18391" y="16276"/>
                  <a:pt x="18314" y="16402"/>
                  <a:pt x="18257" y="16547"/>
                </a:cubicBezTo>
                <a:cubicBezTo>
                  <a:pt x="18193" y="16706"/>
                  <a:pt x="18118" y="16816"/>
                  <a:pt x="18067" y="16824"/>
                </a:cubicBezTo>
                <a:cubicBezTo>
                  <a:pt x="17956" y="16843"/>
                  <a:pt x="17687" y="16615"/>
                  <a:pt x="17643" y="16464"/>
                </a:cubicBezTo>
                <a:cubicBezTo>
                  <a:pt x="17620" y="16384"/>
                  <a:pt x="17574" y="16344"/>
                  <a:pt x="17505" y="16344"/>
                </a:cubicBezTo>
                <a:cubicBezTo>
                  <a:pt x="17391" y="16344"/>
                  <a:pt x="16989" y="16556"/>
                  <a:pt x="16989" y="16616"/>
                </a:cubicBezTo>
                <a:cubicBezTo>
                  <a:pt x="16989" y="16636"/>
                  <a:pt x="16956" y="16642"/>
                  <a:pt x="16916" y="16629"/>
                </a:cubicBezTo>
                <a:cubicBezTo>
                  <a:pt x="16753" y="16575"/>
                  <a:pt x="16753" y="17006"/>
                  <a:pt x="16916" y="17223"/>
                </a:cubicBezTo>
                <a:cubicBezTo>
                  <a:pt x="17004" y="17341"/>
                  <a:pt x="17105" y="17350"/>
                  <a:pt x="17218" y="17253"/>
                </a:cubicBezTo>
                <a:cubicBezTo>
                  <a:pt x="17321" y="17164"/>
                  <a:pt x="17324" y="17011"/>
                  <a:pt x="17222" y="17011"/>
                </a:cubicBezTo>
                <a:cubicBezTo>
                  <a:pt x="17180" y="17011"/>
                  <a:pt x="17145" y="17041"/>
                  <a:pt x="17145" y="17078"/>
                </a:cubicBezTo>
                <a:cubicBezTo>
                  <a:pt x="17145" y="17153"/>
                  <a:pt x="17063" y="17168"/>
                  <a:pt x="17016" y="17102"/>
                </a:cubicBezTo>
                <a:cubicBezTo>
                  <a:pt x="16999" y="17078"/>
                  <a:pt x="17079" y="16986"/>
                  <a:pt x="17194" y="16896"/>
                </a:cubicBezTo>
                <a:cubicBezTo>
                  <a:pt x="17432" y="16712"/>
                  <a:pt x="17453" y="16656"/>
                  <a:pt x="17287" y="16655"/>
                </a:cubicBezTo>
                <a:cubicBezTo>
                  <a:pt x="17170" y="16654"/>
                  <a:pt x="17170" y="16654"/>
                  <a:pt x="17299" y="16567"/>
                </a:cubicBezTo>
                <a:cubicBezTo>
                  <a:pt x="17521" y="16419"/>
                  <a:pt x="17542" y="16445"/>
                  <a:pt x="17553" y="16889"/>
                </a:cubicBezTo>
                <a:cubicBezTo>
                  <a:pt x="17558" y="17119"/>
                  <a:pt x="17570" y="17145"/>
                  <a:pt x="17668" y="17145"/>
                </a:cubicBezTo>
                <a:cubicBezTo>
                  <a:pt x="17761" y="17145"/>
                  <a:pt x="17774" y="17124"/>
                  <a:pt x="17755" y="17010"/>
                </a:cubicBezTo>
                <a:cubicBezTo>
                  <a:pt x="17736" y="16899"/>
                  <a:pt x="17747" y="16880"/>
                  <a:pt x="17814" y="16906"/>
                </a:cubicBezTo>
                <a:cubicBezTo>
                  <a:pt x="17859" y="16923"/>
                  <a:pt x="17969" y="16945"/>
                  <a:pt x="18059" y="16956"/>
                </a:cubicBezTo>
                <a:cubicBezTo>
                  <a:pt x="18245" y="16979"/>
                  <a:pt x="18291" y="16929"/>
                  <a:pt x="18416" y="16576"/>
                </a:cubicBezTo>
                <a:cubicBezTo>
                  <a:pt x="18495" y="16350"/>
                  <a:pt x="18507" y="16264"/>
                  <a:pt x="18453" y="16262"/>
                </a:cubicBezTo>
                <a:close/>
                <a:moveTo>
                  <a:pt x="16589" y="16455"/>
                </a:moveTo>
                <a:cubicBezTo>
                  <a:pt x="16552" y="16457"/>
                  <a:pt x="16511" y="16487"/>
                  <a:pt x="16441" y="16551"/>
                </a:cubicBezTo>
                <a:cubicBezTo>
                  <a:pt x="16365" y="16621"/>
                  <a:pt x="16280" y="16735"/>
                  <a:pt x="16251" y="16803"/>
                </a:cubicBezTo>
                <a:lnTo>
                  <a:pt x="16200" y="16929"/>
                </a:lnTo>
                <a:lnTo>
                  <a:pt x="16089" y="16793"/>
                </a:lnTo>
                <a:cubicBezTo>
                  <a:pt x="15913" y="16577"/>
                  <a:pt x="15816" y="16613"/>
                  <a:pt x="15681" y="16945"/>
                </a:cubicBezTo>
                <a:cubicBezTo>
                  <a:pt x="15575" y="17205"/>
                  <a:pt x="15566" y="17329"/>
                  <a:pt x="15652" y="17403"/>
                </a:cubicBezTo>
                <a:cubicBezTo>
                  <a:pt x="15747" y="17484"/>
                  <a:pt x="15797" y="17469"/>
                  <a:pt x="15982" y="17301"/>
                </a:cubicBezTo>
                <a:cubicBezTo>
                  <a:pt x="16140" y="17157"/>
                  <a:pt x="16156" y="17152"/>
                  <a:pt x="16186" y="17234"/>
                </a:cubicBezTo>
                <a:cubicBezTo>
                  <a:pt x="16204" y="17283"/>
                  <a:pt x="16248" y="17323"/>
                  <a:pt x="16284" y="17323"/>
                </a:cubicBezTo>
                <a:cubicBezTo>
                  <a:pt x="16348" y="17323"/>
                  <a:pt x="16471" y="17144"/>
                  <a:pt x="16471" y="17051"/>
                </a:cubicBezTo>
                <a:cubicBezTo>
                  <a:pt x="16471" y="17027"/>
                  <a:pt x="16529" y="16933"/>
                  <a:pt x="16601" y="16843"/>
                </a:cubicBezTo>
                <a:cubicBezTo>
                  <a:pt x="16748" y="16657"/>
                  <a:pt x="16763" y="16556"/>
                  <a:pt x="16654" y="16479"/>
                </a:cubicBezTo>
                <a:cubicBezTo>
                  <a:pt x="16631" y="16462"/>
                  <a:pt x="16611" y="16454"/>
                  <a:pt x="16589" y="16455"/>
                </a:cubicBezTo>
                <a:close/>
                <a:moveTo>
                  <a:pt x="17868" y="18290"/>
                </a:moveTo>
                <a:cubicBezTo>
                  <a:pt x="17753" y="18289"/>
                  <a:pt x="17538" y="18301"/>
                  <a:pt x="17131" y="18326"/>
                </a:cubicBezTo>
                <a:cubicBezTo>
                  <a:pt x="16853" y="18344"/>
                  <a:pt x="16627" y="18373"/>
                  <a:pt x="16627" y="18390"/>
                </a:cubicBezTo>
                <a:cubicBezTo>
                  <a:pt x="16627" y="18408"/>
                  <a:pt x="16702" y="18444"/>
                  <a:pt x="16794" y="18469"/>
                </a:cubicBezTo>
                <a:cubicBezTo>
                  <a:pt x="17036" y="18536"/>
                  <a:pt x="17154" y="18533"/>
                  <a:pt x="17403" y="18458"/>
                </a:cubicBezTo>
                <a:cubicBezTo>
                  <a:pt x="17524" y="18421"/>
                  <a:pt x="17715" y="18391"/>
                  <a:pt x="17828" y="18391"/>
                </a:cubicBezTo>
                <a:cubicBezTo>
                  <a:pt x="17969" y="18391"/>
                  <a:pt x="18026" y="18373"/>
                  <a:pt x="18011" y="18335"/>
                </a:cubicBezTo>
                <a:cubicBezTo>
                  <a:pt x="17999" y="18305"/>
                  <a:pt x="17983" y="18291"/>
                  <a:pt x="17868" y="18290"/>
                </a:cubicBezTo>
                <a:close/>
                <a:moveTo>
                  <a:pt x="16018" y="18416"/>
                </a:moveTo>
                <a:cubicBezTo>
                  <a:pt x="15998" y="18415"/>
                  <a:pt x="15976" y="18416"/>
                  <a:pt x="15954" y="18417"/>
                </a:cubicBezTo>
                <a:cubicBezTo>
                  <a:pt x="15746" y="18429"/>
                  <a:pt x="15124" y="18618"/>
                  <a:pt x="15124" y="18669"/>
                </a:cubicBezTo>
                <a:cubicBezTo>
                  <a:pt x="15124" y="18690"/>
                  <a:pt x="15165" y="18698"/>
                  <a:pt x="15215" y="18686"/>
                </a:cubicBezTo>
                <a:cubicBezTo>
                  <a:pt x="15337" y="18657"/>
                  <a:pt x="15722" y="18605"/>
                  <a:pt x="15907" y="18594"/>
                </a:cubicBezTo>
                <a:cubicBezTo>
                  <a:pt x="16070" y="18585"/>
                  <a:pt x="16189" y="18511"/>
                  <a:pt x="16143" y="18448"/>
                </a:cubicBezTo>
                <a:cubicBezTo>
                  <a:pt x="16131" y="18431"/>
                  <a:pt x="16080" y="18419"/>
                  <a:pt x="16018" y="18416"/>
                </a:cubicBezTo>
                <a:close/>
                <a:moveTo>
                  <a:pt x="7486" y="18589"/>
                </a:moveTo>
                <a:cubicBezTo>
                  <a:pt x="7441" y="18604"/>
                  <a:pt x="7407" y="18631"/>
                  <a:pt x="7407" y="18653"/>
                </a:cubicBezTo>
                <a:cubicBezTo>
                  <a:pt x="7407" y="18680"/>
                  <a:pt x="7430" y="18702"/>
                  <a:pt x="7458" y="18702"/>
                </a:cubicBezTo>
                <a:cubicBezTo>
                  <a:pt x="7487" y="18702"/>
                  <a:pt x="7510" y="18681"/>
                  <a:pt x="7510" y="18656"/>
                </a:cubicBezTo>
                <a:cubicBezTo>
                  <a:pt x="7510" y="18640"/>
                  <a:pt x="7527" y="18629"/>
                  <a:pt x="7550" y="18624"/>
                </a:cubicBezTo>
                <a:cubicBezTo>
                  <a:pt x="7540" y="18617"/>
                  <a:pt x="7528" y="18613"/>
                  <a:pt x="7516" y="18613"/>
                </a:cubicBezTo>
                <a:cubicBezTo>
                  <a:pt x="7481" y="18613"/>
                  <a:pt x="7472" y="18605"/>
                  <a:pt x="7486" y="18589"/>
                </a:cubicBezTo>
                <a:close/>
                <a:moveTo>
                  <a:pt x="14583" y="18669"/>
                </a:moveTo>
                <a:cubicBezTo>
                  <a:pt x="14537" y="18669"/>
                  <a:pt x="14481" y="18669"/>
                  <a:pt x="14412" y="18671"/>
                </a:cubicBezTo>
                <a:cubicBezTo>
                  <a:pt x="14141" y="18678"/>
                  <a:pt x="14062" y="18695"/>
                  <a:pt x="14062" y="18747"/>
                </a:cubicBezTo>
                <a:cubicBezTo>
                  <a:pt x="14062" y="18794"/>
                  <a:pt x="14137" y="18820"/>
                  <a:pt x="14321" y="18836"/>
                </a:cubicBezTo>
                <a:cubicBezTo>
                  <a:pt x="14437" y="18846"/>
                  <a:pt x="14503" y="18857"/>
                  <a:pt x="14541" y="18876"/>
                </a:cubicBezTo>
                <a:cubicBezTo>
                  <a:pt x="14555" y="18824"/>
                  <a:pt x="14579" y="18802"/>
                  <a:pt x="14622" y="18791"/>
                </a:cubicBezTo>
                <a:cubicBezTo>
                  <a:pt x="14726" y="18767"/>
                  <a:pt x="14746" y="18680"/>
                  <a:pt x="14647" y="18680"/>
                </a:cubicBezTo>
                <a:cubicBezTo>
                  <a:pt x="14635" y="18680"/>
                  <a:pt x="14627" y="18677"/>
                  <a:pt x="14619" y="18671"/>
                </a:cubicBezTo>
                <a:cubicBezTo>
                  <a:pt x="14607" y="18670"/>
                  <a:pt x="14597" y="18670"/>
                  <a:pt x="14583" y="18669"/>
                </a:cubicBezTo>
                <a:close/>
                <a:moveTo>
                  <a:pt x="1" y="20011"/>
                </a:moveTo>
                <a:lnTo>
                  <a:pt x="0" y="20735"/>
                </a:lnTo>
                <a:lnTo>
                  <a:pt x="3" y="20735"/>
                </a:lnTo>
                <a:cubicBezTo>
                  <a:pt x="2" y="20550"/>
                  <a:pt x="1" y="20256"/>
                  <a:pt x="1" y="20011"/>
                </a:cubicBezTo>
                <a:close/>
              </a:path>
            </a:pathLst>
          </a:custGeom>
          <a:ln w="12700">
            <a:miter lim="400000"/>
          </a:ln>
        </p:spPr>
      </p:pic>
      <p:pic>
        <p:nvPicPr>
          <p:cNvPr id="8" name="Picture 7">
            <a:extLst>
              <a:ext uri="{FF2B5EF4-FFF2-40B4-BE49-F238E27FC236}">
                <a16:creationId xmlns:a16="http://schemas.microsoft.com/office/drawing/2014/main" id="{29EAC96D-CF56-E6E5-3150-BBC2D43E8C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70A92AE-88F9-5821-C20B-45B09AA0A259}"/>
              </a:ext>
            </a:extLst>
          </p:cNvPr>
          <p:cNvSpPr txBox="1"/>
          <p:nvPr/>
        </p:nvSpPr>
        <p:spPr>
          <a:xfrm>
            <a:off x="3368657" y="4592291"/>
            <a:ext cx="3526554" cy="523220"/>
          </a:xfrm>
          <a:prstGeom prst="rect">
            <a:avLst/>
          </a:prstGeom>
          <a:solidFill>
            <a:srgbClr val="F60493"/>
          </a:solidFill>
        </p:spPr>
        <p:txBody>
          <a:bodyPr wrap="square" rtlCol="0">
            <a:spAutoFit/>
          </a:bodyPr>
          <a:lstStyle/>
          <a:p>
            <a:r>
              <a:rPr lang="en-GB" sz="1400" b="0" dirty="0">
                <a:solidFill>
                  <a:schemeClr val="bg1"/>
                </a:solidFill>
                <a:latin typeface="+mj-lt"/>
              </a:rPr>
              <a:t>Sketches show  the thinking behind the trophy and how it developed.</a:t>
            </a:r>
          </a:p>
        </p:txBody>
      </p:sp>
    </p:spTree>
    <p:extLst>
      <p:ext uri="{BB962C8B-B14F-4D97-AF65-F5344CB8AC3E}">
        <p14:creationId xmlns:p14="http://schemas.microsoft.com/office/powerpoint/2010/main" val="65412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AE5C0EA-2498-3374-8195-7FF18047C6A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9FABDFD-B549-DCEE-4120-E9F278820D26}"/>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3" name="Picture 2">
            <a:extLst>
              <a:ext uri="{FF2B5EF4-FFF2-40B4-BE49-F238E27FC236}">
                <a16:creationId xmlns:a16="http://schemas.microsoft.com/office/drawing/2014/main" id="{5A880B4C-76CE-DD76-F128-9DB69BFAD82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2" name="nasa-3.mov" descr="nasa-3.mov">
            <a:extLst>
              <a:ext uri="{FF2B5EF4-FFF2-40B4-BE49-F238E27FC236}">
                <a16:creationId xmlns:a16="http://schemas.microsoft.com/office/drawing/2014/main" id="{5A18A999-0F98-723D-9A4F-25841FC3B1B9}"/>
              </a:ext>
            </a:extLst>
          </p:cNvPr>
          <p:cNvPicPr>
            <a:picLocks/>
          </p:cNvPicPr>
          <p:nvPr>
            <a:videoFile r:link="rId2"/>
            <p:extLst>
              <p:ext uri="{DAA4B4D4-6D71-4841-9C94-3DE7FCFB9230}">
                <p14:media xmlns:p14="http://schemas.microsoft.com/office/powerpoint/2010/main" r:embed="rId1"/>
              </p:ext>
            </p:extLst>
          </p:nvPr>
        </p:nvPicPr>
        <p:blipFill>
          <a:blip r:embed="rId6"/>
          <a:stretch>
            <a:fillRect/>
          </a:stretch>
        </p:blipFill>
        <p:spPr>
          <a:xfrm>
            <a:off x="756745" y="1247290"/>
            <a:ext cx="4698124" cy="3251138"/>
          </a:xfrm>
          <a:prstGeom prst="rect">
            <a:avLst/>
          </a:prstGeom>
          <a:ln w="12700">
            <a:miter lim="400000"/>
          </a:ln>
        </p:spPr>
      </p:pic>
      <p:pic>
        <p:nvPicPr>
          <p:cNvPr id="4" name="nasa-3.mov" descr="nasa-3.mov">
            <a:extLst>
              <a:ext uri="{FF2B5EF4-FFF2-40B4-BE49-F238E27FC236}">
                <a16:creationId xmlns:a16="http://schemas.microsoft.com/office/drawing/2014/main" id="{44C3EA01-30BE-B1D3-0C2C-2B59E2F89E25}"/>
              </a:ext>
            </a:extLst>
          </p:cNvPr>
          <p:cNvPicPr>
            <a:picLocks/>
          </p:cNvPicPr>
          <p:nvPr>
            <a:videoFile r:link="rId2"/>
            <p:extLst>
              <p:ext uri="{DAA4B4D4-6D71-4841-9C94-3DE7FCFB9230}">
                <p14:media xmlns:p14="http://schemas.microsoft.com/office/powerpoint/2010/main" r:embed="rId1"/>
              </p:ext>
            </p:extLst>
          </p:nvPr>
        </p:nvPicPr>
        <p:blipFill>
          <a:blip r:embed="rId7"/>
          <a:stretch>
            <a:fillRect/>
          </a:stretch>
        </p:blipFill>
        <p:spPr>
          <a:xfrm>
            <a:off x="5754820" y="1247290"/>
            <a:ext cx="4513786" cy="3251138"/>
          </a:xfrm>
          <a:prstGeom prst="rect">
            <a:avLst/>
          </a:prstGeom>
          <a:ln w="12700">
            <a:miter lim="400000"/>
          </a:ln>
        </p:spPr>
      </p:pic>
      <p:sp>
        <p:nvSpPr>
          <p:cNvPr id="7" name="TextBox 6">
            <a:extLst>
              <a:ext uri="{FF2B5EF4-FFF2-40B4-BE49-F238E27FC236}">
                <a16:creationId xmlns:a16="http://schemas.microsoft.com/office/drawing/2014/main" id="{065F5F93-4ABB-2CB7-A597-6F1B24DA51C9}"/>
              </a:ext>
            </a:extLst>
          </p:cNvPr>
          <p:cNvSpPr txBox="1"/>
          <p:nvPr/>
        </p:nvSpPr>
        <p:spPr>
          <a:xfrm>
            <a:off x="756744" y="4722450"/>
            <a:ext cx="9511861" cy="523220"/>
          </a:xfrm>
          <a:prstGeom prst="rect">
            <a:avLst/>
          </a:prstGeom>
          <a:solidFill>
            <a:srgbClr val="F60493"/>
          </a:solidFill>
        </p:spPr>
        <p:txBody>
          <a:bodyPr wrap="square" rtlCol="0">
            <a:spAutoFit/>
          </a:bodyPr>
          <a:lstStyle/>
          <a:p>
            <a:r>
              <a:rPr lang="en-GB" sz="1400" b="0" dirty="0">
                <a:solidFill>
                  <a:schemeClr val="bg1"/>
                </a:solidFill>
                <a:latin typeface="+mj-lt"/>
              </a:rPr>
              <a:t>Software (from NASA!) was then used to track the flight of the ball, providing the exact flight and curvature which would later be used in the design of the trophy.</a:t>
            </a:r>
          </a:p>
        </p:txBody>
      </p:sp>
    </p:spTree>
    <p:extLst>
      <p:ext uri="{BB962C8B-B14F-4D97-AF65-F5344CB8AC3E}">
        <p14:creationId xmlns:p14="http://schemas.microsoft.com/office/powerpoint/2010/main" val="872103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350" fill="hold"/>
                                        <p:tgtEl>
                                          <p:spTgt spid="4"/>
                                        </p:tgtEl>
                                      </p:cBhvr>
                                    </p:cmd>
                                  </p:childTnLst>
                                </p:cTn>
                              </p:par>
                            </p:childTnLst>
                          </p:cTn>
                        </p:par>
                        <p:par>
                          <p:cTn id="7" fill="hold">
                            <p:stCondLst>
                              <p:cond delay="45350"/>
                            </p:stCondLst>
                            <p:childTnLst>
                              <p:par>
                                <p:cTn id="8" presetID="1" presetClass="mediacall" presetSubtype="0" fill="hold" nodeType="afterEffect">
                                  <p:stCondLst>
                                    <p:cond delay="0"/>
                                  </p:stCondLst>
                                  <p:childTnLst>
                                    <p:cmd type="call" cmd="playFrom(0.0)">
                                      <p:cBhvr>
                                        <p:cTn id="9" dur="453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2"/>
                                        </p:tgtEl>
                                      </p:cBhvr>
                                    </p:cmd>
                                  </p:childTnLst>
                                </p:cTn>
                              </p:par>
                            </p:childTnLst>
                          </p:cTn>
                        </p:par>
                      </p:childTnLst>
                    </p:cTn>
                  </p:par>
                </p:childTnLst>
              </p:cTn>
              <p:nextCondLst>
                <p:cond evt="onClick" delay="0">
                  <p:tgtEl>
                    <p:spTgt spid="2"/>
                  </p:tgtEl>
                </p:cond>
              </p:nextCondLst>
            </p:seq>
            <p:seq concurrent="1" nextAc="seek">
              <p:cTn id="15" restart="whenNotActive" fill="hold" evtFilter="cancelBubble" nodeType="interactiveSeq">
                <p:stCondLst>
                  <p:cond evt="onClick" delay="0">
                    <p:tgtEl>
                      <p:spTgt spid="4"/>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4"/>
                                        </p:tgtEl>
                                      </p:cBhvr>
                                    </p:cmd>
                                  </p:childTnLst>
                                </p:cTn>
                              </p:par>
                            </p:childTnLst>
                          </p:cTn>
                        </p:par>
                      </p:childTnLst>
                    </p:cTn>
                  </p:par>
                </p:childTnLst>
              </p:cTn>
              <p:nextCondLst>
                <p:cond evt="onClick" delay="0">
                  <p:tgtEl>
                    <p:spTgt spid="4"/>
                  </p:tgtEl>
                </p:cond>
              </p:nextCondLst>
            </p:seq>
            <p:video>
              <p:cMediaNode vol="100000">
                <p:cTn id="20" fill="hold" display="0">
                  <p:stCondLst>
                    <p:cond delay="indefinite"/>
                  </p:stCondLst>
                </p:cTn>
                <p:tgtEl>
                  <p:spTgt spid="2"/>
                </p:tgtEl>
              </p:cMediaNode>
            </p:video>
            <p:video>
              <p:cMediaNode vol="100000">
                <p:cTn id="21" fill="hold" display="0">
                  <p:stCondLst>
                    <p:cond delay="indefinite"/>
                  </p:stCondLst>
                </p:cTn>
                <p:tgtEl>
                  <p:spTgt spid="4"/>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A1EF06B-9D3A-E67E-BCF1-8E45D19CA9B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089CB72-B5FD-D060-5A8D-8B094E193478}"/>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3" name="FreeKick_test_v1.gif" descr="FreeKick_test_v1.gif">
            <a:extLst>
              <a:ext uri="{FF2B5EF4-FFF2-40B4-BE49-F238E27FC236}">
                <a16:creationId xmlns:a16="http://schemas.microsoft.com/office/drawing/2014/main" id="{75F6A376-C660-EAB6-17F4-45E3046D5949}"/>
              </a:ext>
            </a:extLst>
          </p:cNvPr>
          <p:cNvPicPr>
            <a:picLocks/>
          </p:cNvPicPr>
          <p:nvPr/>
        </p:nvPicPr>
        <p:blipFill>
          <a:blip r:embed="rId3"/>
          <a:stretch>
            <a:fillRect/>
          </a:stretch>
        </p:blipFill>
        <p:spPr>
          <a:xfrm>
            <a:off x="575999" y="1356367"/>
            <a:ext cx="5816373" cy="3075315"/>
          </a:xfrm>
          <a:prstGeom prst="rect">
            <a:avLst/>
          </a:prstGeom>
          <a:ln w="12700">
            <a:miter lim="400000"/>
          </a:ln>
        </p:spPr>
      </p:pic>
      <p:grpSp>
        <p:nvGrpSpPr>
          <p:cNvPr id="10" name="Group 9">
            <a:extLst>
              <a:ext uri="{FF2B5EF4-FFF2-40B4-BE49-F238E27FC236}">
                <a16:creationId xmlns:a16="http://schemas.microsoft.com/office/drawing/2014/main" id="{4D1D4B0F-0D57-C961-AC71-FD6EA1F6386F}"/>
              </a:ext>
            </a:extLst>
          </p:cNvPr>
          <p:cNvGrpSpPr/>
          <p:nvPr/>
        </p:nvGrpSpPr>
        <p:grpSpPr>
          <a:xfrm>
            <a:off x="6906119" y="1356367"/>
            <a:ext cx="2322945" cy="2895601"/>
            <a:chOff x="6016936" y="1931976"/>
            <a:chExt cx="10914569" cy="9895926"/>
          </a:xfrm>
        </p:grpSpPr>
        <p:sp>
          <p:nvSpPr>
            <p:cNvPr id="11" name="Connection Line">
              <a:extLst>
                <a:ext uri="{FF2B5EF4-FFF2-40B4-BE49-F238E27FC236}">
                  <a16:creationId xmlns:a16="http://schemas.microsoft.com/office/drawing/2014/main" id="{FAC5A3AA-1687-33E9-02EF-31818C571613}"/>
                </a:ext>
              </a:extLst>
            </p:cNvPr>
            <p:cNvSpPr/>
            <p:nvPr/>
          </p:nvSpPr>
          <p:spPr>
            <a:xfrm>
              <a:off x="6642851" y="4234664"/>
              <a:ext cx="5738514" cy="6397540"/>
            </a:xfrm>
            <a:custGeom>
              <a:avLst/>
              <a:gdLst/>
              <a:ahLst/>
              <a:cxnLst>
                <a:cxn ang="0">
                  <a:pos x="wd2" y="hd2"/>
                </a:cxn>
                <a:cxn ang="5400000">
                  <a:pos x="wd2" y="hd2"/>
                </a:cxn>
                <a:cxn ang="10800000">
                  <a:pos x="wd2" y="hd2"/>
                </a:cxn>
                <a:cxn ang="16200000">
                  <a:pos x="wd2" y="hd2"/>
                </a:cxn>
              </a:cxnLst>
              <a:rect l="0" t="0" r="r" b="b"/>
              <a:pathLst>
                <a:path w="21600" h="18887" extrusionOk="0">
                  <a:moveTo>
                    <a:pt x="21600" y="18887"/>
                  </a:moveTo>
                  <a:cubicBezTo>
                    <a:pt x="12522" y="3203"/>
                    <a:pt x="5322" y="-2713"/>
                    <a:pt x="0" y="1139"/>
                  </a:cubicBezTo>
                </a:path>
              </a:pathLst>
            </a:custGeom>
            <a:ln w="76200">
              <a:solidFill>
                <a:schemeClr val="tx2"/>
              </a:solidFill>
              <a:miter lim="400000"/>
            </a:ln>
          </p:spPr>
          <p:txBody>
            <a:bodyPr/>
            <a:lstStyle/>
            <a:p>
              <a:endParaRPr/>
            </a:p>
          </p:txBody>
        </p:sp>
        <p:sp>
          <p:nvSpPr>
            <p:cNvPr id="12" name="Connection Line">
              <a:extLst>
                <a:ext uri="{FF2B5EF4-FFF2-40B4-BE49-F238E27FC236}">
                  <a16:creationId xmlns:a16="http://schemas.microsoft.com/office/drawing/2014/main" id="{DA26C6A1-A8F5-49EB-4F87-5EEA61A9B9A6}"/>
                </a:ext>
              </a:extLst>
            </p:cNvPr>
            <p:cNvSpPr/>
            <p:nvPr/>
          </p:nvSpPr>
          <p:spPr>
            <a:xfrm>
              <a:off x="6654963" y="1931976"/>
              <a:ext cx="10138922" cy="2708392"/>
            </a:xfrm>
            <a:custGeom>
              <a:avLst/>
              <a:gdLst/>
              <a:ahLst/>
              <a:cxnLst>
                <a:cxn ang="0">
                  <a:pos x="wd2" y="hd2"/>
                </a:cxn>
                <a:cxn ang="5400000">
                  <a:pos x="wd2" y="hd2"/>
                </a:cxn>
                <a:cxn ang="10800000">
                  <a:pos x="wd2" y="hd2"/>
                </a:cxn>
                <a:cxn ang="16200000">
                  <a:pos x="wd2" y="hd2"/>
                </a:cxn>
              </a:cxnLst>
              <a:rect l="0" t="0" r="r" b="b"/>
              <a:pathLst>
                <a:path w="21600" h="16201" extrusionOk="0">
                  <a:moveTo>
                    <a:pt x="21600" y="16201"/>
                  </a:moveTo>
                  <a:cubicBezTo>
                    <a:pt x="7886" y="-5233"/>
                    <a:pt x="686" y="-5399"/>
                    <a:pt x="0" y="15703"/>
                  </a:cubicBezTo>
                </a:path>
              </a:pathLst>
            </a:custGeom>
            <a:ln w="76200">
              <a:solidFill>
                <a:schemeClr val="tx2"/>
              </a:solidFill>
              <a:miter lim="400000"/>
            </a:ln>
          </p:spPr>
          <p:txBody>
            <a:bodyPr/>
            <a:lstStyle/>
            <a:p>
              <a:endParaRPr/>
            </a:p>
          </p:txBody>
        </p:sp>
        <p:sp>
          <p:nvSpPr>
            <p:cNvPr id="15" name="Connection Line">
              <a:extLst>
                <a:ext uri="{FF2B5EF4-FFF2-40B4-BE49-F238E27FC236}">
                  <a16:creationId xmlns:a16="http://schemas.microsoft.com/office/drawing/2014/main" id="{C463B281-2F4A-0FFE-4EA4-C3BD51FDC965}"/>
                </a:ext>
              </a:extLst>
            </p:cNvPr>
            <p:cNvSpPr/>
            <p:nvPr/>
          </p:nvSpPr>
          <p:spPr>
            <a:xfrm>
              <a:off x="6016936" y="4078596"/>
              <a:ext cx="3507815" cy="7749306"/>
            </a:xfrm>
            <a:custGeom>
              <a:avLst/>
              <a:gdLst/>
              <a:ahLst/>
              <a:cxnLst>
                <a:cxn ang="0">
                  <a:pos x="wd2" y="hd2"/>
                </a:cxn>
                <a:cxn ang="5400000">
                  <a:pos x="wd2" y="hd2"/>
                </a:cxn>
                <a:cxn ang="10800000">
                  <a:pos x="wd2" y="hd2"/>
                </a:cxn>
                <a:cxn ang="16200000">
                  <a:pos x="wd2" y="hd2"/>
                </a:cxn>
              </a:cxnLst>
              <a:rect l="0" t="0" r="r" b="b"/>
              <a:pathLst>
                <a:path w="17674" h="18734" extrusionOk="0">
                  <a:moveTo>
                    <a:pt x="17674" y="18734"/>
                  </a:moveTo>
                  <a:cubicBezTo>
                    <a:pt x="914" y="2942"/>
                    <a:pt x="-3926" y="-2866"/>
                    <a:pt x="3154" y="1310"/>
                  </a:cubicBezTo>
                </a:path>
              </a:pathLst>
            </a:custGeom>
            <a:ln w="76200">
              <a:solidFill>
                <a:schemeClr val="tx2"/>
              </a:solidFill>
              <a:miter lim="400000"/>
            </a:ln>
          </p:spPr>
          <p:txBody>
            <a:bodyPr/>
            <a:lstStyle/>
            <a:p>
              <a:endParaRPr/>
            </a:p>
          </p:txBody>
        </p:sp>
        <p:sp>
          <p:nvSpPr>
            <p:cNvPr id="16" name="Connection Line">
              <a:extLst>
                <a:ext uri="{FF2B5EF4-FFF2-40B4-BE49-F238E27FC236}">
                  <a16:creationId xmlns:a16="http://schemas.microsoft.com/office/drawing/2014/main" id="{AA6F25C1-83B7-D2EB-D975-C86BCD80CAFF}"/>
                </a:ext>
              </a:extLst>
            </p:cNvPr>
            <p:cNvSpPr/>
            <p:nvPr/>
          </p:nvSpPr>
          <p:spPr>
            <a:xfrm>
              <a:off x="6685014" y="3154011"/>
              <a:ext cx="10246491" cy="5615929"/>
            </a:xfrm>
            <a:custGeom>
              <a:avLst/>
              <a:gdLst/>
              <a:ahLst/>
              <a:cxnLst>
                <a:cxn ang="0">
                  <a:pos x="wd2" y="hd2"/>
                </a:cxn>
                <a:cxn ang="5400000">
                  <a:pos x="wd2" y="hd2"/>
                </a:cxn>
                <a:cxn ang="10800000">
                  <a:pos x="wd2" y="hd2"/>
                </a:cxn>
                <a:cxn ang="16200000">
                  <a:pos x="wd2" y="hd2"/>
                </a:cxn>
              </a:cxnLst>
              <a:rect l="0" t="0" r="r" b="b"/>
              <a:pathLst>
                <a:path w="21600" h="17360" extrusionOk="0">
                  <a:moveTo>
                    <a:pt x="21600" y="17360"/>
                  </a:moveTo>
                  <a:cubicBezTo>
                    <a:pt x="10007" y="196"/>
                    <a:pt x="2807" y="-4240"/>
                    <a:pt x="0" y="4051"/>
                  </a:cubicBezTo>
                </a:path>
              </a:pathLst>
            </a:custGeom>
            <a:ln w="76200">
              <a:solidFill>
                <a:schemeClr val="tx2"/>
              </a:solidFill>
              <a:miter lim="400000"/>
            </a:ln>
          </p:spPr>
          <p:txBody>
            <a:bodyPr/>
            <a:lstStyle/>
            <a:p>
              <a:endParaRPr/>
            </a:p>
          </p:txBody>
        </p:sp>
      </p:grpSp>
      <p:pic>
        <p:nvPicPr>
          <p:cNvPr id="4" name="Picture 3">
            <a:extLst>
              <a:ext uri="{FF2B5EF4-FFF2-40B4-BE49-F238E27FC236}">
                <a16:creationId xmlns:a16="http://schemas.microsoft.com/office/drawing/2014/main" id="{4D729646-410A-FA8B-741F-CBBF90652A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44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7386F7A-1514-AFC8-F50E-CBE97CDCE9A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72C71E7-E266-5EA7-0C8E-590CDCECD4F3}"/>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4" name="Picture 3">
            <a:extLst>
              <a:ext uri="{FF2B5EF4-FFF2-40B4-BE49-F238E27FC236}">
                <a16:creationId xmlns:a16="http://schemas.microsoft.com/office/drawing/2014/main" id="{152C8493-0EAD-520C-8916-CF51082880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Trophy sketch.jpg" descr="Trophy sketch.jpg">
            <a:extLst>
              <a:ext uri="{FF2B5EF4-FFF2-40B4-BE49-F238E27FC236}">
                <a16:creationId xmlns:a16="http://schemas.microsoft.com/office/drawing/2014/main" id="{EF46D655-5C82-0D7D-A7DC-103B55847F06}"/>
              </a:ext>
            </a:extLst>
          </p:cNvPr>
          <p:cNvPicPr>
            <a:picLocks noChangeAspect="1"/>
          </p:cNvPicPr>
          <p:nvPr/>
        </p:nvPicPr>
        <p:blipFill>
          <a:blip r:embed="rId4"/>
          <a:stretch>
            <a:fillRect/>
          </a:stretch>
        </p:blipFill>
        <p:spPr>
          <a:xfrm>
            <a:off x="323018" y="1154778"/>
            <a:ext cx="7916741" cy="4455543"/>
          </a:xfrm>
          <a:prstGeom prst="rect">
            <a:avLst/>
          </a:prstGeom>
          <a:ln w="12700">
            <a:miter lim="400000"/>
          </a:ln>
        </p:spPr>
      </p:pic>
      <p:sp>
        <p:nvSpPr>
          <p:cNvPr id="8" name="TextBox 7">
            <a:extLst>
              <a:ext uri="{FF2B5EF4-FFF2-40B4-BE49-F238E27FC236}">
                <a16:creationId xmlns:a16="http://schemas.microsoft.com/office/drawing/2014/main" id="{149F9760-BE79-5E92-9228-6C33262D57F6}"/>
              </a:ext>
            </a:extLst>
          </p:cNvPr>
          <p:cNvSpPr txBox="1"/>
          <p:nvPr/>
        </p:nvSpPr>
        <p:spPr>
          <a:xfrm>
            <a:off x="6306207" y="5703222"/>
            <a:ext cx="3696829" cy="523220"/>
          </a:xfrm>
          <a:prstGeom prst="rect">
            <a:avLst/>
          </a:prstGeom>
          <a:solidFill>
            <a:srgbClr val="F60493"/>
          </a:solidFill>
        </p:spPr>
        <p:txBody>
          <a:bodyPr wrap="square" rtlCol="0">
            <a:spAutoFit/>
          </a:bodyPr>
          <a:lstStyle/>
          <a:p>
            <a:r>
              <a:rPr lang="en-GB" sz="1400" b="0" dirty="0">
                <a:solidFill>
                  <a:schemeClr val="bg1"/>
                </a:solidFill>
                <a:latin typeface="+mj-lt"/>
              </a:rPr>
              <a:t>The shape was then duplicated 32 times and rotated around a centre point. Why 32?</a:t>
            </a:r>
          </a:p>
        </p:txBody>
      </p:sp>
      <p:sp>
        <p:nvSpPr>
          <p:cNvPr id="9" name="TextBox 8">
            <a:extLst>
              <a:ext uri="{FF2B5EF4-FFF2-40B4-BE49-F238E27FC236}">
                <a16:creationId xmlns:a16="http://schemas.microsoft.com/office/drawing/2014/main" id="{F0EC4B8D-C32D-B4C3-603E-BAA00C79EC14}"/>
              </a:ext>
            </a:extLst>
          </p:cNvPr>
          <p:cNvSpPr txBox="1"/>
          <p:nvPr/>
        </p:nvSpPr>
        <p:spPr>
          <a:xfrm>
            <a:off x="517807" y="1378972"/>
            <a:ext cx="1473553" cy="1169551"/>
          </a:xfrm>
          <a:prstGeom prst="rect">
            <a:avLst/>
          </a:prstGeom>
          <a:solidFill>
            <a:srgbClr val="F60493"/>
          </a:solidFill>
        </p:spPr>
        <p:txBody>
          <a:bodyPr wrap="square" rtlCol="0">
            <a:spAutoFit/>
          </a:bodyPr>
          <a:lstStyle/>
          <a:p>
            <a:r>
              <a:rPr lang="en-GB" sz="1400" b="0" dirty="0">
                <a:solidFill>
                  <a:schemeClr val="bg1"/>
                </a:solidFill>
                <a:latin typeface="+mj-lt"/>
              </a:rPr>
              <a:t>Can you guess where the shape of the hexagon came from?</a:t>
            </a:r>
          </a:p>
        </p:txBody>
      </p:sp>
      <p:cxnSp>
        <p:nvCxnSpPr>
          <p:cNvPr id="14" name="Straight Arrow Connector 13">
            <a:extLst>
              <a:ext uri="{FF2B5EF4-FFF2-40B4-BE49-F238E27FC236}">
                <a16:creationId xmlns:a16="http://schemas.microsoft.com/office/drawing/2014/main" id="{6A62E56A-D521-869C-74E8-A12F7874871C}"/>
              </a:ext>
            </a:extLst>
          </p:cNvPr>
          <p:cNvCxnSpPr/>
          <p:nvPr/>
        </p:nvCxnSpPr>
        <p:spPr>
          <a:xfrm>
            <a:off x="1991360" y="1981200"/>
            <a:ext cx="1188720" cy="711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416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50F5F67-8E99-8E49-CE9F-01683715B2FA}"/>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5988140-5078-2D3B-1430-F36B1314167D}"/>
              </a:ext>
            </a:extLst>
          </p:cNvPr>
          <p:cNvSpPr>
            <a:spLocks noGrp="1"/>
          </p:cNvSpPr>
          <p:nvPr>
            <p:ph type="title"/>
          </p:nvPr>
        </p:nvSpPr>
        <p:spPr/>
        <p:txBody>
          <a:bodyPr/>
          <a:lstStyle/>
          <a:p>
            <a:r>
              <a:rPr lang="en-GB" dirty="0">
                <a:solidFill>
                  <a:schemeClr val="tx1"/>
                </a:solidFill>
              </a:rPr>
              <a:t>Ideate stage – case study</a:t>
            </a:r>
            <a:endParaRPr lang="en-GB" sz="4400" dirty="0">
              <a:solidFill>
                <a:schemeClr val="tx1"/>
              </a:solidFill>
            </a:endParaRPr>
          </a:p>
        </p:txBody>
      </p:sp>
      <p:pic>
        <p:nvPicPr>
          <p:cNvPr id="14" name="Picture 13">
            <a:extLst>
              <a:ext uri="{FF2B5EF4-FFF2-40B4-BE49-F238E27FC236}">
                <a16:creationId xmlns:a16="http://schemas.microsoft.com/office/drawing/2014/main" id="{5A74EFC0-5789-9767-01BE-76F40C080FDC}"/>
              </a:ext>
            </a:extLst>
          </p:cNvPr>
          <p:cNvPicPr>
            <a:picLocks noChangeAspect="1"/>
          </p:cNvPicPr>
          <p:nvPr/>
        </p:nvPicPr>
        <p:blipFill>
          <a:blip r:embed="rId3"/>
          <a:stretch>
            <a:fillRect/>
          </a:stretch>
        </p:blipFill>
        <p:spPr>
          <a:xfrm>
            <a:off x="1352138" y="1285200"/>
            <a:ext cx="8099356" cy="4557148"/>
          </a:xfrm>
          <a:prstGeom prst="rect">
            <a:avLst/>
          </a:prstGeom>
        </p:spPr>
      </p:pic>
      <p:pic>
        <p:nvPicPr>
          <p:cNvPr id="17" name="Picture 16">
            <a:extLst>
              <a:ext uri="{FF2B5EF4-FFF2-40B4-BE49-F238E27FC236}">
                <a16:creationId xmlns:a16="http://schemas.microsoft.com/office/drawing/2014/main" id="{9547BD59-7942-DD62-17C3-7ECBE7C168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45BB3CEA-5AD1-F37A-E977-C5A29DF476EA}"/>
              </a:ext>
            </a:extLst>
          </p:cNvPr>
          <p:cNvSpPr txBox="1"/>
          <p:nvPr/>
        </p:nvSpPr>
        <p:spPr>
          <a:xfrm>
            <a:off x="5944631" y="6050176"/>
            <a:ext cx="3526554" cy="307777"/>
          </a:xfrm>
          <a:prstGeom prst="rect">
            <a:avLst/>
          </a:prstGeom>
          <a:solidFill>
            <a:srgbClr val="F60493"/>
          </a:solidFill>
        </p:spPr>
        <p:txBody>
          <a:bodyPr wrap="square" rtlCol="0">
            <a:spAutoFit/>
          </a:bodyPr>
          <a:lstStyle/>
          <a:p>
            <a:r>
              <a:rPr lang="en-GB" sz="1400" b="0" dirty="0">
                <a:solidFill>
                  <a:schemeClr val="bg1"/>
                </a:solidFill>
                <a:latin typeface="+mj-lt"/>
              </a:rPr>
              <a:t>Variations were then trialled on CAD</a:t>
            </a:r>
          </a:p>
        </p:txBody>
      </p:sp>
    </p:spTree>
    <p:extLst>
      <p:ext uri="{BB962C8B-B14F-4D97-AF65-F5344CB8AC3E}">
        <p14:creationId xmlns:p14="http://schemas.microsoft.com/office/powerpoint/2010/main" val="144044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923492"/>
            <a:ext cx="9655175" cy="5117976"/>
          </a:xfrm>
        </p:spPr>
        <p:txBody>
          <a:bodyPr>
            <a:noAutofit/>
          </a:bodyPr>
          <a:lstStyle/>
          <a:p>
            <a:pPr>
              <a:lnSpc>
                <a:spcPct val="150000"/>
              </a:lnSpc>
            </a:pPr>
            <a:r>
              <a:rPr lang="en-GB" dirty="0">
                <a:highlight>
                  <a:srgbClr val="FFFFFF"/>
                </a:highlight>
              </a:rPr>
              <a:t>Ideation is the most exciting stage of the design process as we create and develop concepts towards a prototype. Try some of these in this context:</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Quick sketches</a:t>
            </a:r>
            <a:r>
              <a:rPr lang="en-GB" dirty="0">
                <a:highlight>
                  <a:srgbClr val="FFFFFF"/>
                </a:highlight>
                <a:ea typeface="Roboto" panose="02000000000000000000" pitchFamily="2" charset="0"/>
                <a:cs typeface="Roboto" panose="02000000000000000000" pitchFamily="2" charset="0"/>
              </a:rPr>
              <a:t>: spend 5-10 minutes per sketch to avoid design fixation</a:t>
            </a:r>
          </a:p>
          <a:p>
            <a:pPr marL="342900" indent="-342900">
              <a:lnSpc>
                <a:spcPct val="150000"/>
              </a:lnSpc>
              <a:buFont typeface="Arial" panose="020B0604020202020204" pitchFamily="34" charset="0"/>
              <a:buChar char="•"/>
            </a:pPr>
            <a:r>
              <a:rPr lang="en-GB" b="1" dirty="0">
                <a:highlight>
                  <a:srgbClr val="FFFFFF"/>
                </a:highlight>
                <a:ea typeface="Roboto" panose="02000000000000000000" pitchFamily="2" charset="0"/>
                <a:cs typeface="Roboto" panose="02000000000000000000" pitchFamily="2" charset="0"/>
              </a:rPr>
              <a:t>2D sketches, </a:t>
            </a:r>
            <a:r>
              <a:rPr lang="en-GB" dirty="0">
                <a:highlight>
                  <a:srgbClr val="FFFFFF"/>
                </a:highlight>
                <a:ea typeface="Roboto" panose="02000000000000000000" pitchFamily="2" charset="0"/>
                <a:cs typeface="Roboto" panose="02000000000000000000" pitchFamily="2" charset="0"/>
              </a:rPr>
              <a:t>thinking more about the flat shapes that make up the award</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Quick and dirty 3D ‘</a:t>
            </a:r>
            <a:r>
              <a:rPr lang="en-GB" b="1" dirty="0">
                <a:highlight>
                  <a:srgbClr val="FFFFFF"/>
                </a:highlight>
                <a:ea typeface="Roboto" panose="02000000000000000000" pitchFamily="2" charset="0"/>
                <a:cs typeface="Roboto" panose="02000000000000000000" pitchFamily="2" charset="0"/>
              </a:rPr>
              <a:t>sketch models</a:t>
            </a:r>
            <a:r>
              <a:rPr lang="en-GB" dirty="0">
                <a:highlight>
                  <a:srgbClr val="FFFFFF"/>
                </a:highlight>
                <a:ea typeface="Roboto" panose="02000000000000000000" pitchFamily="2" charset="0"/>
                <a:cs typeface="Roboto" panose="02000000000000000000" pitchFamily="2" charset="0"/>
              </a:rPr>
              <a:t>’: like Pentagram’s ‘tissue sessions’, use basic modelling materials such as paper and plasticine to model your ideas quickly.</a:t>
            </a:r>
          </a:p>
          <a:p>
            <a:pPr>
              <a:lnSpc>
                <a:spcPct val="150000"/>
              </a:lnSpc>
            </a:pPr>
            <a:r>
              <a:rPr lang="en-GB" dirty="0">
                <a:highlight>
                  <a:srgbClr val="FFFFFF"/>
                </a:highlight>
                <a:ea typeface="Roboto" panose="02000000000000000000" pitchFamily="2" charset="0"/>
                <a:cs typeface="Roboto" panose="02000000000000000000" pitchFamily="2" charset="0"/>
              </a:rPr>
              <a:t>Getting stuck for ideas? </a:t>
            </a:r>
            <a:r>
              <a:rPr lang="en-GB" b="1" dirty="0">
                <a:highlight>
                  <a:srgbClr val="FFFFFF"/>
                </a:highlight>
                <a:ea typeface="Roboto" panose="02000000000000000000" pitchFamily="2" charset="0"/>
                <a:cs typeface="Roboto" panose="02000000000000000000" pitchFamily="2" charset="0"/>
              </a:rPr>
              <a:t>SCARED</a:t>
            </a:r>
            <a:r>
              <a:rPr lang="en-GB" dirty="0">
                <a:highlight>
                  <a:srgbClr val="FFFFFF"/>
                </a:highlight>
                <a:ea typeface="Roboto" panose="02000000000000000000" pitchFamily="2" charset="0"/>
                <a:cs typeface="Roboto" panose="02000000000000000000" pitchFamily="2" charset="0"/>
              </a:rPr>
              <a:t> is an acronym where each letter is a suggestion for how you can develop ideas.</a:t>
            </a:r>
          </a:p>
          <a:p>
            <a:pPr marL="342900" indent="-342900">
              <a:lnSpc>
                <a:spcPct val="150000"/>
              </a:lnSpc>
              <a:buFont typeface="Arial" panose="020B0604020202020204" pitchFamily="34" charset="0"/>
              <a:buChar char="•"/>
            </a:pPr>
            <a:r>
              <a:rPr lang="en-GB" dirty="0">
                <a:highlight>
                  <a:srgbClr val="FFFFFF"/>
                </a:highlight>
                <a:ea typeface="Roboto" panose="02000000000000000000" pitchFamily="2" charset="0"/>
                <a:cs typeface="Roboto" panose="02000000000000000000" pitchFamily="2" charset="0"/>
              </a:rPr>
              <a:t>Try a combination of </a:t>
            </a:r>
            <a:r>
              <a:rPr lang="en-GB" b="1" dirty="0">
                <a:highlight>
                  <a:srgbClr val="FFFFFF"/>
                </a:highlight>
                <a:ea typeface="Roboto" panose="02000000000000000000" pitchFamily="2" charset="0"/>
                <a:cs typeface="Roboto" panose="02000000000000000000" pitchFamily="2" charset="0"/>
              </a:rPr>
              <a:t>CAD models </a:t>
            </a:r>
            <a:r>
              <a:rPr lang="en-GB" dirty="0">
                <a:highlight>
                  <a:srgbClr val="FFFFFF"/>
                </a:highlight>
                <a:ea typeface="Roboto" panose="02000000000000000000" pitchFamily="2" charset="0"/>
                <a:cs typeface="Roboto" panose="02000000000000000000" pitchFamily="2" charset="0"/>
              </a:rPr>
              <a:t>and </a:t>
            </a:r>
            <a:r>
              <a:rPr lang="en-GB" b="1" dirty="0">
                <a:highlight>
                  <a:srgbClr val="FFFFFF"/>
                </a:highlight>
                <a:ea typeface="Roboto" panose="02000000000000000000" pitchFamily="2" charset="0"/>
                <a:cs typeface="Roboto" panose="02000000000000000000" pitchFamily="2" charset="0"/>
              </a:rPr>
              <a:t>freehand sketches</a:t>
            </a:r>
            <a:r>
              <a:rPr lang="en-GB" dirty="0">
                <a:highlight>
                  <a:srgbClr val="FFFFFF"/>
                </a:highlight>
                <a:ea typeface="Roboto" panose="02000000000000000000" pitchFamily="2" charset="0"/>
                <a:cs typeface="Roboto" panose="02000000000000000000" pitchFamily="2" charset="0"/>
              </a:rPr>
              <a:t>.</a:t>
            </a:r>
          </a:p>
          <a:p>
            <a:pPr marL="342900" indent="-342900">
              <a:lnSpc>
                <a:spcPct val="150000"/>
              </a:lnSpc>
              <a:buFont typeface="Arial" panose="020B0604020202020204" pitchFamily="34" charset="0"/>
              <a:buChar char="•"/>
            </a:pPr>
            <a:r>
              <a:rPr lang="en-GB" i="1" dirty="0">
                <a:highlight>
                  <a:srgbClr val="FFFFFF"/>
                </a:highlight>
                <a:ea typeface="Roboto" panose="02000000000000000000" pitchFamily="2" charset="0"/>
                <a:cs typeface="Roboto" panose="02000000000000000000" pitchFamily="2" charset="0"/>
              </a:rPr>
              <a:t>‘Frankenstein’</a:t>
            </a:r>
            <a:r>
              <a:rPr lang="en-GB" dirty="0">
                <a:highlight>
                  <a:srgbClr val="FFFFFF"/>
                </a:highlight>
                <a:ea typeface="Roboto" panose="02000000000000000000" pitchFamily="2" charset="0"/>
                <a:cs typeface="Roboto" panose="02000000000000000000" pitchFamily="2" charset="0"/>
              </a:rPr>
              <a:t> your models (cutting bits off existing old models/trophies/awards and sticking them back on!) to create whole new ideas, but be sure to photograph them at each stage and annotate drawings and photos to show how you have developed the ideas!</a:t>
            </a: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highlight>
                <a:srgbClr val="FFFF00"/>
              </a:highlight>
              <a:ea typeface="Roboto" panose="02000000000000000000" pitchFamily="2" charset="0"/>
              <a:cs typeface="Roboto" panose="02000000000000000000" pitchFamily="2" charset="0"/>
            </a:endParaRPr>
          </a:p>
          <a:p>
            <a:pPr>
              <a:lnSpc>
                <a:spcPct val="150000"/>
              </a:lnSpc>
            </a:pPr>
            <a:endParaRPr lang="en-GB" dirty="0">
              <a:highlight>
                <a:srgbClr val="FFFF00"/>
              </a:highligh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EAB27258-6F3C-C844-86BA-E0FBAD35E3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244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TextBox 1">
            <a:extLst>
              <a:ext uri="{FF2B5EF4-FFF2-40B4-BE49-F238E27FC236}">
                <a16:creationId xmlns:a16="http://schemas.microsoft.com/office/drawing/2014/main" id="{153D5C11-AA3E-50B1-2871-854646A657CF}"/>
              </a:ext>
            </a:extLst>
          </p:cNvPr>
          <p:cNvSpPr txBox="1"/>
          <p:nvPr/>
        </p:nvSpPr>
        <p:spPr>
          <a:xfrm>
            <a:off x="496388" y="1070173"/>
            <a:ext cx="9683931" cy="436273"/>
          </a:xfrm>
          <a:prstGeom prst="rect">
            <a:avLst/>
          </a:prstGeom>
          <a:noFill/>
        </p:spPr>
        <p:txBody>
          <a:bodyPr wrap="square" rtlCol="0">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700" b="0" i="0" u="none" strike="noStrike" kern="0" cap="none" spc="0" normalizeH="0" baseline="0" noProof="0">
                <a:ln>
                  <a:noFill/>
                </a:ln>
                <a:solidFill>
                  <a:srgbClr val="0A303F"/>
                </a:solidFill>
                <a:effectLst/>
                <a:uLnTx/>
                <a:uFillTx/>
                <a:latin typeface="Arial" panose="020B0604020202020204"/>
                <a:sym typeface="Helvetica Neue"/>
              </a:rPr>
              <a:t>Don’t be SCARED to be creative at this stage. Try some of these to create new ideas.</a:t>
            </a:r>
          </a:p>
        </p:txBody>
      </p:sp>
      <p:pic>
        <p:nvPicPr>
          <p:cNvPr id="6" name="Picture 5" descr="A diagram of a care&#10;&#10;Description automatically generated with medium confidence">
            <a:extLst>
              <a:ext uri="{FF2B5EF4-FFF2-40B4-BE49-F238E27FC236}">
                <a16:creationId xmlns:a16="http://schemas.microsoft.com/office/drawing/2014/main" id="{C9E8AC45-07CD-FB1D-B7C3-628D6C918B8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6730" b="33334"/>
          <a:stretch/>
        </p:blipFill>
        <p:spPr>
          <a:xfrm>
            <a:off x="496388" y="1661296"/>
            <a:ext cx="9335589" cy="3956612"/>
          </a:xfrm>
          <a:prstGeom prst="rect">
            <a:avLst/>
          </a:prstGeom>
        </p:spPr>
      </p:pic>
      <p:pic>
        <p:nvPicPr>
          <p:cNvPr id="4" name="Picture 3">
            <a:extLst>
              <a:ext uri="{FF2B5EF4-FFF2-40B4-BE49-F238E27FC236}">
                <a16:creationId xmlns:a16="http://schemas.microsoft.com/office/drawing/2014/main" id="{9237E4C4-725C-971B-971F-D7DD232C7B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299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Pentagram: Prototype">
            <a:hlinkClick r:id="" action="ppaction://media"/>
            <a:extLst>
              <a:ext uri="{FF2B5EF4-FFF2-40B4-BE49-F238E27FC236}">
                <a16:creationId xmlns:a16="http://schemas.microsoft.com/office/drawing/2014/main" id="{D02F4F36-50E9-2231-66AB-CB4339D47D2B}"/>
              </a:ext>
            </a:extLst>
          </p:cNvPr>
          <p:cNvPicPr>
            <a:picLocks noRot="1" noChangeAspect="1"/>
          </p:cNvPicPr>
          <p:nvPr>
            <a:videoFile r:link="rId1"/>
          </p:nvPr>
        </p:nvPicPr>
        <p:blipFill>
          <a:blip r:embed="rId3"/>
          <a:stretch>
            <a:fillRect/>
          </a:stretch>
        </p:blipFill>
        <p:spPr>
          <a:xfrm>
            <a:off x="156308" y="75698"/>
            <a:ext cx="11879384" cy="6706604"/>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a:solidFill>
                  <a:srgbClr val="0A303F"/>
                </a:solidFill>
                <a:latin typeface="Arial" panose="020B0604020202020204"/>
                <a:ea typeface="Roboto" panose="02000000000000000000" pitchFamily="2" charset="0"/>
                <a:cs typeface="Roboto" panose="02000000000000000000" pitchFamily="2" charset="0"/>
              </a:rPr>
              <a:t>Mid</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a:solidFill>
                  <a:srgbClr val="0A303F"/>
                </a:solidFill>
                <a:latin typeface="Arial" panose="020B0604020202020204"/>
                <a:ea typeface="Roboto" panose="02000000000000000000" pitchFamily="2" charset="0"/>
                <a:cs typeface="Roboto" panose="02000000000000000000" pitchFamily="2" charset="0"/>
              </a:rPr>
              <a:t>10-14</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Product design, materials technology, ergonomics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Multi materials</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Rapid prototyping and/or casting, but dependent on the focus of the product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lang="en-GB" sz="2200" b="0">
                <a:solidFill>
                  <a:srgbClr val="0A303F"/>
                </a:solidFill>
                <a:latin typeface="Arial" panose="020B0604020202020204"/>
                <a:ea typeface="Roboto" panose="02000000000000000000" pitchFamily="2" charset="0"/>
                <a:cs typeface="Roboto" panose="02000000000000000000" pitchFamily="2" charset="0"/>
              </a:rPr>
              <a:t> Computer</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Environment,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4" name="Picture 3">
            <a:extLst>
              <a:ext uri="{FF2B5EF4-FFF2-40B4-BE49-F238E27FC236}">
                <a16:creationId xmlns:a16="http://schemas.microsoft.com/office/drawing/2014/main" id="{F4F6DA60-8B74-65E5-1CF2-1A0932C92E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89452"/>
            <a:ext cx="9497640" cy="1796770"/>
          </a:xfrm>
        </p:spPr>
        <p:txBody>
          <a:bodyPr>
            <a:normAutofit lnSpcReduction="10000"/>
          </a:bodyPr>
          <a:lstStyle/>
          <a:p>
            <a:pPr marL="0" indent="0">
              <a:lnSpc>
                <a:spcPct val="150000"/>
              </a:lnSpc>
              <a:buNone/>
            </a:pPr>
            <a:r>
              <a:rPr lang="en-GB" sz="170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a:t>
            </a:r>
            <a:r>
              <a:rPr lang="en-GB" sz="1700" dirty="0">
                <a:solidFill>
                  <a:schemeClr val="tx1"/>
                </a:solidFill>
                <a:latin typeface="+mj-lt"/>
                <a:ea typeface="Roboto" panose="02000000000000000000" pitchFamily="2" charset="0"/>
                <a:cs typeface="Roboto" panose="02000000000000000000" pitchFamily="2" charset="0"/>
              </a:rPr>
              <a:t> This may be just a part of it – for example, testing how the wire parts on this trophy attach to the base (as shown on the next slide)</a:t>
            </a:r>
            <a:endParaRPr lang="en-GB" sz="1700">
              <a:solidFill>
                <a:schemeClr val="tx1"/>
              </a:solidFill>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3148294522"/>
              </p:ext>
            </p:extLst>
          </p:nvPr>
        </p:nvGraphicFramePr>
        <p:xfrm>
          <a:off x="576000" y="3176143"/>
          <a:ext cx="9308229" cy="2468880"/>
        </p:xfrm>
        <a:graphic>
          <a:graphicData uri="http://schemas.openxmlformats.org/drawingml/2006/table">
            <a:tbl>
              <a:tblPr firstRow="1" bandRow="1">
                <a:tableStyleId>{5940675A-B579-460E-94D1-54222C63F5DA}</a:tableStyleId>
              </a:tblPr>
              <a:tblGrid>
                <a:gridCol w="3337239">
                  <a:extLst>
                    <a:ext uri="{9D8B030D-6E8A-4147-A177-3AD203B41FA5}">
                      <a16:colId xmlns:a16="http://schemas.microsoft.com/office/drawing/2014/main" val="336422520"/>
                    </a:ext>
                  </a:extLst>
                </a:gridCol>
                <a:gridCol w="3224980">
                  <a:extLst>
                    <a:ext uri="{9D8B030D-6E8A-4147-A177-3AD203B41FA5}">
                      <a16:colId xmlns:a16="http://schemas.microsoft.com/office/drawing/2014/main" val="753423073"/>
                    </a:ext>
                  </a:extLst>
                </a:gridCol>
                <a:gridCol w="2746010">
                  <a:extLst>
                    <a:ext uri="{9D8B030D-6E8A-4147-A177-3AD203B41FA5}">
                      <a16:colId xmlns:a16="http://schemas.microsoft.com/office/drawing/2014/main" val="3667329371"/>
                    </a:ext>
                  </a:extLst>
                </a:gridCol>
              </a:tblGrid>
              <a:tr h="328448">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‘Computer renders’</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‘In-situ mock-ups'</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4" action="ppaction://hlinksldjump"/>
                        </a:rPr>
                        <a:t>‘Scale models’</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2868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There is a natural ‘to and </a:t>
                      </a:r>
                      <a:r>
                        <a:rPr lang="en-GB" sz="1200" dirty="0" err="1">
                          <a:solidFill>
                            <a:schemeClr val="tx2"/>
                          </a:solidFill>
                        </a:rPr>
                        <a:t>fro</a:t>
                      </a:r>
                      <a:r>
                        <a:rPr lang="en-GB" sz="1200" dirty="0">
                          <a:solidFill>
                            <a:schemeClr val="tx2"/>
                          </a:solidFill>
                        </a:rPr>
                        <a:t>’ between ideation and prototyping during the design process. Computer-aided design (CAD) allows for relatively quick models to be created, visualised, realised and tested so that quick changes can be made for the next stage of development.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Look at adding a material finish on your CAD model to see what it would look like if/when made. What does it look like with different lighting and finishes?.</a:t>
                      </a:r>
                    </a:p>
                  </a:txBody>
                  <a:tcPr/>
                </a:tc>
                <a:tc>
                  <a:txBody>
                    <a:bodyPr/>
                    <a:lstStyle/>
                    <a:p>
                      <a:r>
                        <a:rPr lang="en-GB" sz="1200">
                          <a:solidFill>
                            <a:schemeClr val="tx2"/>
                          </a:solidFill>
                        </a:rPr>
                        <a:t>Take a photo of a friend imagining they are holding your trophy (or however it’s intended to be used). Have a go at editing it to make it appear that your trophy/award is in the situation it is meant for. What would the trophy look like in the trophy cabinet? How would it appear alongside others? If someone were to hold it when on a podium, what would this look like? Photo-editing software can help with this.</a:t>
                      </a:r>
                      <a:endParaRPr lang="en-GB" sz="1200" dirty="0">
                        <a:solidFill>
                          <a:schemeClr val="tx2"/>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3D printed models are useful to see your CAD designs come to life even though they may be smaller than the finished design. You can still see the overall form and proportions and get a feel for how the parts interact and look together. These will all be the same as the real product, only at a smaller scale.</a:t>
                      </a:r>
                    </a:p>
                    <a:p>
                      <a:endParaRPr lang="en-GB" sz="120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8248C942-AFF2-77BE-BCBC-72B0BCDC450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60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D9AADA-3B05-0255-F797-CB4EECA92354}"/>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D652557-76F1-4AF5-5F1B-D2946F74830A}"/>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4" name="Picture 3">
            <a:extLst>
              <a:ext uri="{FF2B5EF4-FFF2-40B4-BE49-F238E27FC236}">
                <a16:creationId xmlns:a16="http://schemas.microsoft.com/office/drawing/2014/main" id="{D1933217-AA6D-1888-8069-33782DF6D2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7" name="Proposal_v328.jpg" descr="Proposal_v328.jpg">
            <a:extLst>
              <a:ext uri="{FF2B5EF4-FFF2-40B4-BE49-F238E27FC236}">
                <a16:creationId xmlns:a16="http://schemas.microsoft.com/office/drawing/2014/main" id="{E75FBD1E-E98F-E29F-4A45-993DF6E38147}"/>
              </a:ext>
            </a:extLst>
          </p:cNvPr>
          <p:cNvPicPr>
            <a:picLocks noChangeAspect="1"/>
          </p:cNvPicPr>
          <p:nvPr/>
        </p:nvPicPr>
        <p:blipFill>
          <a:blip r:embed="rId3"/>
          <a:stretch>
            <a:fillRect/>
          </a:stretch>
        </p:blipFill>
        <p:spPr>
          <a:xfrm>
            <a:off x="5205423" y="3428999"/>
            <a:ext cx="4619297" cy="2598355"/>
          </a:xfrm>
          <a:prstGeom prst="rect">
            <a:avLst/>
          </a:prstGeom>
          <a:ln w="12700">
            <a:miter lim="400000"/>
          </a:ln>
        </p:spPr>
      </p:pic>
      <p:pic>
        <p:nvPicPr>
          <p:cNvPr id="8" name="PHOTO-2020-07-03-11-49-38 (1).jpg" descr="PHOTO-2020-07-03-11-49-38 (1).jpg">
            <a:extLst>
              <a:ext uri="{FF2B5EF4-FFF2-40B4-BE49-F238E27FC236}">
                <a16:creationId xmlns:a16="http://schemas.microsoft.com/office/drawing/2014/main" id="{40036A9E-A7A4-F6CB-80F2-4B4B34B561E7}"/>
              </a:ext>
            </a:extLst>
          </p:cNvPr>
          <p:cNvPicPr>
            <a:picLocks noChangeAspect="1"/>
          </p:cNvPicPr>
          <p:nvPr/>
        </p:nvPicPr>
        <p:blipFill>
          <a:blip r:embed="rId4"/>
          <a:stretch>
            <a:fillRect/>
          </a:stretch>
        </p:blipFill>
        <p:spPr>
          <a:xfrm>
            <a:off x="384520" y="2643031"/>
            <a:ext cx="3965520" cy="2974140"/>
          </a:xfrm>
          <a:prstGeom prst="rect">
            <a:avLst/>
          </a:prstGeom>
          <a:ln w="12700">
            <a:miter lim="400000"/>
          </a:ln>
        </p:spPr>
      </p:pic>
      <p:pic>
        <p:nvPicPr>
          <p:cNvPr id="10" name="IMG_1928.jpeg" descr="IMG_1928.jpeg">
            <a:extLst>
              <a:ext uri="{FF2B5EF4-FFF2-40B4-BE49-F238E27FC236}">
                <a16:creationId xmlns:a16="http://schemas.microsoft.com/office/drawing/2014/main" id="{18C84D45-88B4-7A9F-2B49-0F7BBE5AAEF8}"/>
              </a:ext>
            </a:extLst>
          </p:cNvPr>
          <p:cNvPicPr>
            <a:picLocks noChangeAspect="1"/>
          </p:cNvPicPr>
          <p:nvPr/>
        </p:nvPicPr>
        <p:blipFill>
          <a:blip r:embed="rId5"/>
          <a:srcRect t="12500" b="12500"/>
          <a:stretch>
            <a:fillRect/>
          </a:stretch>
        </p:blipFill>
        <p:spPr>
          <a:xfrm>
            <a:off x="5205423" y="696743"/>
            <a:ext cx="4619297" cy="2598354"/>
          </a:xfrm>
          <a:prstGeom prst="rect">
            <a:avLst/>
          </a:prstGeom>
          <a:ln w="12700">
            <a:miter lim="400000"/>
          </a:ln>
        </p:spPr>
      </p:pic>
      <p:sp>
        <p:nvSpPr>
          <p:cNvPr id="3" name="TextBox 2">
            <a:extLst>
              <a:ext uri="{FF2B5EF4-FFF2-40B4-BE49-F238E27FC236}">
                <a16:creationId xmlns:a16="http://schemas.microsoft.com/office/drawing/2014/main" id="{986E9CAE-FE07-3A45-4450-D98774951821}"/>
              </a:ext>
            </a:extLst>
          </p:cNvPr>
          <p:cNvSpPr txBox="1"/>
          <p:nvPr/>
        </p:nvSpPr>
        <p:spPr>
          <a:xfrm>
            <a:off x="618200" y="1322934"/>
            <a:ext cx="3498160" cy="1169551"/>
          </a:xfrm>
          <a:prstGeom prst="rect">
            <a:avLst/>
          </a:prstGeom>
          <a:solidFill>
            <a:srgbClr val="FE4E00"/>
          </a:solidFill>
        </p:spPr>
        <p:txBody>
          <a:bodyPr wrap="square" rtlCol="0">
            <a:spAutoFit/>
          </a:bodyPr>
          <a:lstStyle/>
          <a:p>
            <a:r>
              <a:rPr lang="en-GB" sz="1400" b="0" dirty="0">
                <a:solidFill>
                  <a:schemeClr val="bg1"/>
                </a:solidFill>
                <a:latin typeface="+mj-lt"/>
              </a:rPr>
              <a:t>One challenge for the team was to work out how to attach the hexagonal lengths to the base. Here you can see moulds, models and renders as they explored methods to connect them accurately.</a:t>
            </a:r>
          </a:p>
        </p:txBody>
      </p:sp>
    </p:spTree>
    <p:extLst>
      <p:ext uri="{BB962C8B-B14F-4D97-AF65-F5344CB8AC3E}">
        <p14:creationId xmlns:p14="http://schemas.microsoft.com/office/powerpoint/2010/main" val="31844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48474-B096-9A01-5591-AA4AFB83EB0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8B7F41A3-77EF-20F4-976D-4248DEB18B6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381CA09F-05D1-743C-4189-DF6334A7A61F}"/>
              </a:ext>
            </a:extLst>
          </p:cNvPr>
          <p:cNvSpPr>
            <a:spLocks noGrp="1"/>
          </p:cNvSpPr>
          <p:nvPr>
            <p:ph type="body" sz="quarter" idx="11"/>
          </p:nvPr>
        </p:nvSpPr>
        <p:spPr>
          <a:xfrm>
            <a:off x="576000" y="1089452"/>
            <a:ext cx="9497640" cy="1796770"/>
          </a:xfrm>
        </p:spPr>
        <p:txBody>
          <a:bodyPr>
            <a:normAutofit/>
          </a:bodyPr>
          <a:lstStyle/>
          <a:p>
            <a:pPr marL="0" indent="0">
              <a:lnSpc>
                <a:spcPct val="150000"/>
              </a:lnSpc>
              <a:buNone/>
            </a:pPr>
            <a:r>
              <a:rPr lang="en-GB" sz="1700">
                <a:solidFill>
                  <a:schemeClr val="tx1"/>
                </a:solidFill>
                <a:latin typeface="+mj-lt"/>
                <a:ea typeface="Roboto" panose="02000000000000000000" pitchFamily="2" charset="0"/>
                <a:cs typeface="Roboto" panose="02000000000000000000" pitchFamily="2" charset="0"/>
              </a:rPr>
              <a:t>At some point you will need to prototype your idea(s). This is to see if what you are trying to do, will work or not. Early prototypes may be made of card or foam making this easy to work with using basic tools and equipment. You might then move on to more ‘resistant’ or hard materials to test out the prototype in terms of function and performance.</a:t>
            </a:r>
          </a:p>
        </p:txBody>
      </p:sp>
      <p:graphicFrame>
        <p:nvGraphicFramePr>
          <p:cNvPr id="2" name="Table 18">
            <a:extLst>
              <a:ext uri="{FF2B5EF4-FFF2-40B4-BE49-F238E27FC236}">
                <a16:creationId xmlns:a16="http://schemas.microsoft.com/office/drawing/2014/main" id="{23D3C35F-46F7-B129-C607-409CEEA98596}"/>
              </a:ext>
            </a:extLst>
          </p:cNvPr>
          <p:cNvGraphicFramePr>
            <a:graphicFrameLocks noGrp="1"/>
          </p:cNvGraphicFramePr>
          <p:nvPr>
            <p:extLst>
              <p:ext uri="{D42A27DB-BD31-4B8C-83A1-F6EECF244321}">
                <p14:modId xmlns:p14="http://schemas.microsoft.com/office/powerpoint/2010/main" val="1645021042"/>
              </p:ext>
            </p:extLst>
          </p:nvPr>
        </p:nvGraphicFramePr>
        <p:xfrm>
          <a:off x="576000" y="3013694"/>
          <a:ext cx="9497640" cy="1950720"/>
        </p:xfrm>
        <a:graphic>
          <a:graphicData uri="http://schemas.openxmlformats.org/drawingml/2006/table">
            <a:tbl>
              <a:tblPr firstRow="1" bandRow="1">
                <a:tableStyleId>{5940675A-B579-460E-94D1-54222C63F5DA}</a:tableStyleId>
              </a:tblPr>
              <a:tblGrid>
                <a:gridCol w="9497640">
                  <a:extLst>
                    <a:ext uri="{9D8B030D-6E8A-4147-A177-3AD203B41FA5}">
                      <a16:colId xmlns:a16="http://schemas.microsoft.com/office/drawing/2014/main" val="336422520"/>
                    </a:ext>
                  </a:extLst>
                </a:gridCol>
              </a:tblGrid>
              <a:tr h="328448">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‘Manufacturing specification’</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3959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Most schools will lack the facilities to create commercial quality products, and even a company like Pentagram will need to use the services of specialist manufacturing companies.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A high-quality metal trophy may be crafted by a skilled artisan, such as a silversmith or welder, or it may incorporate elements like glass or leather, which are also created by individuals with specialised skills in those areas. Research the different processes used when working with your intended materials and consider how you would specify exactly what you require if sending designs to be made outside of school. Even if you still make them yourself, this is a useful learning exercise to see what production drawings and technical specifications are needed.</a:t>
                      </a: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D9196B3A-CE4E-6D9C-CA80-BB80AD919A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52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5"/>
            <a:ext cx="9309609" cy="4610069"/>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This context lends itself </a:t>
            </a:r>
            <a:r>
              <a:rPr lang="en-GB">
                <a:latin typeface="+mj-lt"/>
                <a:ea typeface="Roboto" panose="02000000000000000000" pitchFamily="2" charset="0"/>
                <a:cs typeface="Roboto" panose="02000000000000000000" pitchFamily="2" charset="0"/>
              </a:rPr>
              <a:t>well</a:t>
            </a:r>
            <a:r>
              <a:rPr lang="en-GB" sz="1800">
                <a:latin typeface="+mj-lt"/>
                <a:ea typeface="Roboto" panose="02000000000000000000" pitchFamily="2" charset="0"/>
                <a:cs typeface="Roboto" panose="02000000000000000000" pitchFamily="2" charset="0"/>
              </a:rPr>
              <a:t> to both physical </a:t>
            </a:r>
            <a:r>
              <a:rPr lang="en-GB">
                <a:latin typeface="+mj-lt"/>
                <a:ea typeface="Roboto" panose="02000000000000000000" pitchFamily="2" charset="0"/>
                <a:cs typeface="Roboto" panose="02000000000000000000" pitchFamily="2" charset="0"/>
              </a:rPr>
              <a:t>and CAD </a:t>
            </a:r>
            <a:r>
              <a:rPr lang="en-GB" sz="1800">
                <a:latin typeface="+mj-lt"/>
                <a:ea typeface="Roboto" panose="02000000000000000000" pitchFamily="2" charset="0"/>
                <a:cs typeface="Roboto" panose="02000000000000000000" pitchFamily="2" charset="0"/>
              </a:rPr>
              <a:t>modelling as a means of developing an outcome to help clean up the environment. </a:t>
            </a:r>
          </a:p>
          <a:p>
            <a:pPr marL="0" indent="0">
              <a:lnSpc>
                <a:spcPct val="150000"/>
              </a:lnSpc>
              <a:buNone/>
            </a:pPr>
            <a:r>
              <a:rPr lang="en-GB" sz="1800">
                <a:latin typeface="+mj-lt"/>
                <a:ea typeface="Roboto" panose="02000000000000000000" pitchFamily="2" charset="0"/>
                <a:cs typeface="Roboto" panose="02000000000000000000" pitchFamily="2" charset="0"/>
              </a:rPr>
              <a:t>You could use rapid prototyping methods such as 3D printing in the development and prototyping </a:t>
            </a:r>
            <a:r>
              <a:rPr lang="en-GB">
                <a:latin typeface="+mj-lt"/>
                <a:ea typeface="Roboto" panose="02000000000000000000" pitchFamily="2" charset="0"/>
                <a:cs typeface="Roboto" panose="02000000000000000000" pitchFamily="2" charset="0"/>
              </a:rPr>
              <a:t>stages so quick results can be achieved. You </a:t>
            </a:r>
            <a:r>
              <a:rPr lang="en-GB" sz="1800">
                <a:latin typeface="+mj-lt"/>
                <a:ea typeface="Roboto" panose="02000000000000000000" pitchFamily="2" charset="0"/>
                <a:cs typeface="Roboto" panose="02000000000000000000" pitchFamily="2" charset="0"/>
              </a:rPr>
              <a:t>could also use software to test the structural stability of a solutions as well as calculating its weight and checking any mechanical functionality.</a:t>
            </a:r>
          </a:p>
          <a:p>
            <a:pPr>
              <a:lnSpc>
                <a:spcPct val="150000"/>
              </a:lnSpc>
            </a:pPr>
            <a:r>
              <a:rPr lang="en-GB" sz="1800">
                <a:latin typeface="+mj-lt"/>
                <a:ea typeface="Roboto" panose="02000000000000000000" pitchFamily="2" charset="0"/>
                <a:cs typeface="Roboto" panose="02000000000000000000" pitchFamily="2" charset="0"/>
              </a:rPr>
              <a:t>The final prototype could be created with greater accuracy</a:t>
            </a:r>
            <a:r>
              <a:rPr lang="en-GB">
                <a:latin typeface="+mj-lt"/>
                <a:ea typeface="Roboto" panose="02000000000000000000" pitchFamily="2" charset="0"/>
                <a:cs typeface="Roboto" panose="02000000000000000000" pitchFamily="2" charset="0"/>
              </a:rPr>
              <a:t> by </a:t>
            </a:r>
            <a:r>
              <a:rPr lang="en-GB" sz="1800">
                <a:latin typeface="+mj-lt"/>
                <a:ea typeface="Roboto" panose="02000000000000000000" pitchFamily="2" charset="0"/>
                <a:cs typeface="Roboto" panose="02000000000000000000" pitchFamily="2" charset="0"/>
              </a:rPr>
              <a:t>making use of CNC machinery. </a:t>
            </a:r>
          </a:p>
          <a:p>
            <a:pPr marL="0" indent="0">
              <a:lnSpc>
                <a:spcPct val="150000"/>
              </a:lnSpc>
              <a:buNone/>
            </a:pPr>
            <a:r>
              <a:rPr lang="en-GB" sz="1800">
                <a:latin typeface="+mj-lt"/>
                <a:ea typeface="Roboto" panose="02000000000000000000" pitchFamily="2" charset="0"/>
                <a:cs typeface="Roboto" panose="02000000000000000000" pitchFamily="2" charset="0"/>
              </a:rPr>
              <a:t>For making skills that this resource could address, refer to the </a:t>
            </a:r>
            <a:r>
              <a:rPr lang="en-GB" b="1">
                <a:latin typeface="+mj-lt"/>
                <a:ea typeface="Roboto" panose="02000000000000000000" pitchFamily="2" charset="0"/>
                <a:cs typeface="Roboto" panose="02000000000000000000" pitchFamily="2" charset="0"/>
              </a:rPr>
              <a:t>C</a:t>
            </a:r>
            <a:r>
              <a:rPr lang="en-GB" sz="1800" b="1">
                <a:latin typeface="+mj-lt"/>
                <a:ea typeface="Roboto" panose="02000000000000000000" pitchFamily="2" charset="0"/>
                <a:cs typeface="Roboto" panose="02000000000000000000" pitchFamily="2" charset="0"/>
              </a:rPr>
              <a:t>urriculum </a:t>
            </a:r>
            <a:r>
              <a:rPr lang="en-GB" b="1">
                <a:latin typeface="+mj-lt"/>
                <a:ea typeface="Roboto" panose="02000000000000000000" pitchFamily="2" charset="0"/>
                <a:cs typeface="Roboto" panose="02000000000000000000" pitchFamily="2" charset="0"/>
              </a:rPr>
              <a:t>U</a:t>
            </a:r>
            <a:r>
              <a:rPr lang="en-GB" sz="1800" b="1">
                <a:latin typeface="+mj-lt"/>
                <a:ea typeface="Roboto" panose="02000000000000000000" pitchFamily="2" charset="0"/>
                <a:cs typeface="Roboto" panose="02000000000000000000" pitchFamily="2" charset="0"/>
              </a:rPr>
              <a:t>nits </a:t>
            </a:r>
            <a:r>
              <a:rPr lang="en-GB" sz="180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2" name="Picture 1">
            <a:extLst>
              <a:ext uri="{FF2B5EF4-FFF2-40B4-BE49-F238E27FC236}">
                <a16:creationId xmlns:a16="http://schemas.microsoft.com/office/drawing/2014/main" id="{538AED34-7406-BB46-86C5-4AFDF4D127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0EFF1-7A65-11C1-47EA-ECF88CDBFF5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61EDB3A5-E5FD-3D11-5E7C-9D254B58B1E4}"/>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B687D351-4F95-2D93-2CA0-ECF92426D0FA}"/>
              </a:ext>
            </a:extLst>
          </p:cNvPr>
          <p:cNvSpPr>
            <a:spLocks noGrp="1"/>
          </p:cNvSpPr>
          <p:nvPr>
            <p:ph type="body" sz="quarter" idx="11"/>
          </p:nvPr>
        </p:nvSpPr>
        <p:spPr>
          <a:xfrm>
            <a:off x="576263" y="1164565"/>
            <a:ext cx="9580366" cy="1282587"/>
          </a:xfrm>
        </p:spPr>
        <p:txBody>
          <a:bodyPr>
            <a:normAutofit/>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When developing the EUFA League trophy, Pentagram used a combination of CAD and 3D printing alon</a:t>
            </a:r>
            <a:r>
              <a:rPr lang="en-GB" dirty="0">
                <a:latin typeface="+mj-lt"/>
                <a:ea typeface="Roboto" panose="02000000000000000000" pitchFamily="2" charset="0"/>
                <a:cs typeface="Roboto" panose="02000000000000000000" pitchFamily="2" charset="0"/>
              </a:rPr>
              <a:t>g with physical modelling</a:t>
            </a:r>
            <a:endParaRPr lang="en-GB" sz="1800" dirty="0">
              <a:latin typeface="+mj-lt"/>
              <a:ea typeface="Roboto" panose="02000000000000000000" pitchFamily="2" charset="0"/>
              <a:cs typeface="Roboto" panose="02000000000000000000" pitchFamily="2" charset="0"/>
            </a:endParaRPr>
          </a:p>
        </p:txBody>
      </p:sp>
      <p:pic>
        <p:nvPicPr>
          <p:cNvPr id="2" name="PHOTO-2020-07-03-11-49-38 (1).jpg" descr="PHOTO-2020-07-03-11-49-38 (1).jpg">
            <a:extLst>
              <a:ext uri="{FF2B5EF4-FFF2-40B4-BE49-F238E27FC236}">
                <a16:creationId xmlns:a16="http://schemas.microsoft.com/office/drawing/2014/main" id="{A0413E82-52D9-DBB2-FDE4-EC823FC7C6BA}"/>
              </a:ext>
            </a:extLst>
          </p:cNvPr>
          <p:cNvPicPr>
            <a:picLocks noChangeAspect="1"/>
          </p:cNvPicPr>
          <p:nvPr/>
        </p:nvPicPr>
        <p:blipFill>
          <a:blip r:embed="rId2"/>
          <a:stretch>
            <a:fillRect/>
          </a:stretch>
        </p:blipFill>
        <p:spPr>
          <a:xfrm>
            <a:off x="7600796" y="4821656"/>
            <a:ext cx="2324743" cy="1743557"/>
          </a:xfrm>
          <a:prstGeom prst="rect">
            <a:avLst/>
          </a:prstGeom>
          <a:ln w="12700">
            <a:miter lim="400000"/>
          </a:ln>
        </p:spPr>
      </p:pic>
      <p:pic>
        <p:nvPicPr>
          <p:cNvPr id="6" name="Picture 5">
            <a:extLst>
              <a:ext uri="{FF2B5EF4-FFF2-40B4-BE49-F238E27FC236}">
                <a16:creationId xmlns:a16="http://schemas.microsoft.com/office/drawing/2014/main" id="{9279FF2A-F417-0E4C-6613-A099B09922BB}"/>
              </a:ext>
            </a:extLst>
          </p:cNvPr>
          <p:cNvPicPr>
            <a:picLocks noChangeAspect="1"/>
          </p:cNvPicPr>
          <p:nvPr/>
        </p:nvPicPr>
        <p:blipFill>
          <a:blip r:embed="rId3"/>
          <a:stretch>
            <a:fillRect/>
          </a:stretch>
        </p:blipFill>
        <p:spPr>
          <a:xfrm>
            <a:off x="576000" y="2243766"/>
            <a:ext cx="3999561" cy="3481971"/>
          </a:xfrm>
          <a:prstGeom prst="rect">
            <a:avLst/>
          </a:prstGeom>
        </p:spPr>
      </p:pic>
      <p:pic>
        <p:nvPicPr>
          <p:cNvPr id="8" name="Picture 7">
            <a:extLst>
              <a:ext uri="{FF2B5EF4-FFF2-40B4-BE49-F238E27FC236}">
                <a16:creationId xmlns:a16="http://schemas.microsoft.com/office/drawing/2014/main" id="{082EFA8D-A919-BCFC-6B6B-6D8205D628EA}"/>
              </a:ext>
            </a:extLst>
          </p:cNvPr>
          <p:cNvPicPr>
            <a:picLocks noChangeAspect="1"/>
          </p:cNvPicPr>
          <p:nvPr/>
        </p:nvPicPr>
        <p:blipFill>
          <a:blip r:embed="rId4"/>
          <a:stretch>
            <a:fillRect/>
          </a:stretch>
        </p:blipFill>
        <p:spPr>
          <a:xfrm>
            <a:off x="4805343" y="2217062"/>
            <a:ext cx="2324742" cy="2250879"/>
          </a:xfrm>
          <a:prstGeom prst="rect">
            <a:avLst/>
          </a:prstGeom>
        </p:spPr>
      </p:pic>
      <p:pic>
        <p:nvPicPr>
          <p:cNvPr id="11" name="Picture 10">
            <a:extLst>
              <a:ext uri="{FF2B5EF4-FFF2-40B4-BE49-F238E27FC236}">
                <a16:creationId xmlns:a16="http://schemas.microsoft.com/office/drawing/2014/main" id="{1A31645B-B98A-C799-840F-C9C125621AF6}"/>
              </a:ext>
            </a:extLst>
          </p:cNvPr>
          <p:cNvPicPr>
            <a:picLocks noChangeAspect="1"/>
          </p:cNvPicPr>
          <p:nvPr/>
        </p:nvPicPr>
        <p:blipFill>
          <a:blip r:embed="rId5"/>
          <a:stretch>
            <a:fillRect/>
          </a:stretch>
        </p:blipFill>
        <p:spPr>
          <a:xfrm>
            <a:off x="8163679" y="1710559"/>
            <a:ext cx="1761860" cy="2709887"/>
          </a:xfrm>
          <a:prstGeom prst="rect">
            <a:avLst/>
          </a:prstGeom>
        </p:spPr>
      </p:pic>
      <p:pic>
        <p:nvPicPr>
          <p:cNvPr id="4" name="Picture 3">
            <a:extLst>
              <a:ext uri="{FF2B5EF4-FFF2-40B4-BE49-F238E27FC236}">
                <a16:creationId xmlns:a16="http://schemas.microsoft.com/office/drawing/2014/main" id="{AEF1238F-DAC6-4FF7-5F04-3E53F0237B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0898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Pentagram: Test">
            <a:hlinkClick r:id="" action="ppaction://media"/>
            <a:extLst>
              <a:ext uri="{FF2B5EF4-FFF2-40B4-BE49-F238E27FC236}">
                <a16:creationId xmlns:a16="http://schemas.microsoft.com/office/drawing/2014/main" id="{C8EE7BE3-4F05-C656-DD9C-ADD4EE8B29F6}"/>
              </a:ext>
            </a:extLst>
          </p:cNvPr>
          <p:cNvPicPr>
            <a:picLocks noRot="1" noChangeAspect="1"/>
          </p:cNvPicPr>
          <p:nvPr>
            <a:videoFile r:link="rId1"/>
          </p:nvPr>
        </p:nvPicPr>
        <p:blipFill>
          <a:blip r:embed="rId4"/>
          <a:stretch>
            <a:fillRect/>
          </a:stretch>
        </p:blipFill>
        <p:spPr>
          <a:xfrm>
            <a:off x="184826" y="91798"/>
            <a:ext cx="11780195" cy="6650606"/>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2106056588"/>
              </p:ext>
            </p:extLst>
          </p:nvPr>
        </p:nvGraphicFramePr>
        <p:xfrm>
          <a:off x="576000" y="2981222"/>
          <a:ext cx="9401117" cy="2087880"/>
        </p:xfrm>
        <a:graphic>
          <a:graphicData uri="http://schemas.openxmlformats.org/drawingml/2006/table">
            <a:tbl>
              <a:tblPr firstRow="1" bandRow="1">
                <a:tableStyleId>{5940675A-B579-460E-94D1-54222C63F5DA}</a:tableStyleId>
              </a:tblPr>
              <a:tblGrid>
                <a:gridCol w="4943118">
                  <a:extLst>
                    <a:ext uri="{9D8B030D-6E8A-4147-A177-3AD203B41FA5}">
                      <a16:colId xmlns:a16="http://schemas.microsoft.com/office/drawing/2014/main" val="336422520"/>
                    </a:ext>
                  </a:extLst>
                </a:gridCol>
                <a:gridCol w="4457999">
                  <a:extLst>
                    <a:ext uri="{9D8B030D-6E8A-4147-A177-3AD203B41FA5}">
                      <a16:colId xmlns:a16="http://schemas.microsoft.com/office/drawing/2014/main" val="1485661640"/>
                    </a:ext>
                  </a:extLst>
                </a:gridCol>
              </a:tblGrid>
              <a:tr h="18207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‘Types of test’</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‘Amendments’</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solidFill>
                            <a:schemeClr val="tx2"/>
                          </a:solidFill>
                        </a:rPr>
                        <a:t>With a full technical design, it is important to check that the product can be made and that the final outcome will work. A 3D printed prototype can help to check things like size and ergonomics even if it doesn’t match the weight of the final product.</a:t>
                      </a:r>
                    </a:p>
                    <a:p>
                      <a:r>
                        <a:rPr lang="en-GB" sz="1350" dirty="0">
                          <a:solidFill>
                            <a:schemeClr val="tx2"/>
                          </a:solidFill>
                        </a:rPr>
                        <a:t>Most schools will have access to a 3D printer and, if the design it too big to be printed in one piece, it can be broken down into smaller parts and then assembled.</a:t>
                      </a:r>
                    </a:p>
                  </a:txBody>
                  <a:tcPr/>
                </a:tc>
                <a:tc>
                  <a:txBody>
                    <a:bodyPr/>
                    <a:lstStyle/>
                    <a:p>
                      <a:r>
                        <a:rPr lang="en-GB" sz="1350" dirty="0">
                          <a:solidFill>
                            <a:schemeClr val="tx2"/>
                          </a:solidFill>
                        </a:rPr>
                        <a:t>Testing is done to check that the final product will work as intended. These tests will inevitably lead to the design being amended. This is normal and part of an iterative design process, which leads to a better, improved outcome based on the prototypes made during development. Amendments may be to the details, the size, materials or other aspects of the intended outcome.</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requires the outcomes to be tested against the original intentions so you can see how well your design would meet the needs of the user. This could involve testing the outcome yourself or giving the prototype to others to use and evaluate. Consider these approaches:</a:t>
            </a:r>
          </a:p>
        </p:txBody>
      </p:sp>
      <p:pic>
        <p:nvPicPr>
          <p:cNvPr id="6" name="Picture 5">
            <a:extLst>
              <a:ext uri="{FF2B5EF4-FFF2-40B4-BE49-F238E27FC236}">
                <a16:creationId xmlns:a16="http://schemas.microsoft.com/office/drawing/2014/main" id="{3358B1B3-1609-A66A-3FF1-56E4D1B9B19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648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endParaRPr lang="en-GB" sz="4400">
              <a:solidFill>
                <a:schemeClr val="tx1"/>
              </a:solidFill>
              <a:highlight>
                <a:srgbClr val="FFFF00"/>
              </a:highlight>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070173"/>
            <a:ext cx="10924324" cy="980818"/>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This brief offers the opportunity to introduce more focused tasks along with the design work.</a:t>
            </a:r>
          </a:p>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1813989090"/>
              </p:ext>
            </p:extLst>
          </p:nvPr>
        </p:nvGraphicFramePr>
        <p:xfrm>
          <a:off x="576000" y="2188085"/>
          <a:ext cx="11078505" cy="3531576"/>
        </p:xfrm>
        <a:graphic>
          <a:graphicData uri="http://schemas.openxmlformats.org/drawingml/2006/table">
            <a:tbl>
              <a:tblPr firstRow="1" bandRow="1">
                <a:tableStyleId>{5940675A-B579-460E-94D1-54222C63F5DA}</a:tableStyleId>
              </a:tblPr>
              <a:tblGrid>
                <a:gridCol w="5043557">
                  <a:extLst>
                    <a:ext uri="{9D8B030D-6E8A-4147-A177-3AD203B41FA5}">
                      <a16:colId xmlns:a16="http://schemas.microsoft.com/office/drawing/2014/main" val="336422520"/>
                    </a:ext>
                  </a:extLst>
                </a:gridCol>
                <a:gridCol w="6034948">
                  <a:extLst>
                    <a:ext uri="{9D8B030D-6E8A-4147-A177-3AD203B41FA5}">
                      <a16:colId xmlns:a16="http://schemas.microsoft.com/office/drawing/2014/main" val="1485661640"/>
                    </a:ext>
                  </a:extLst>
                </a:gridCol>
              </a:tblGrid>
              <a:tr h="253061">
                <a:tc>
                  <a:txBody>
                    <a:bodyPr/>
                    <a:lstStyle/>
                    <a:p>
                      <a:pPr algn="ctr"/>
                      <a:r>
                        <a:rPr lang="en-GB" b="1" dirty="0">
                          <a:solidFill>
                            <a:schemeClr val="tx1"/>
                          </a:solidFill>
                        </a:rPr>
                        <a:t>‘Sketching’</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‘Wall plaque’</a:t>
                      </a:r>
                    </a:p>
                  </a:txBody>
                  <a:tcPr>
                    <a:solidFill>
                      <a:schemeClr val="bg1"/>
                    </a:solidFill>
                  </a:tcPr>
                </a:tc>
                <a:extLst>
                  <a:ext uri="{0D108BD9-81ED-4DB2-BD59-A6C34878D82A}">
                    <a16:rowId xmlns:a16="http://schemas.microsoft.com/office/drawing/2014/main" val="3391378453"/>
                  </a:ext>
                </a:extLst>
              </a:tr>
              <a:tr h="12455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This is a good opportunity to revisit, and develop, your sketching skills. There is no need to draw in complex shapes in 3D if you are not comfortable drawing, you could concentrate on the elevations (flat views) of the design until you create ideas that you are happy with. These could then form the basis of a CAD model which is 3D printed or sculpted in clay or plasticine.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1"/>
                          </a:solidFill>
                        </a:rPr>
                        <a:t>Wall plaques are often used to celebrate success. These can form a permanent reminder of the success and be attached to a wall. There are a range of methods for creating a wall plaque. Have a go at creating an acrylic ‘plate’ with engraving or vinyl for the name and celebration on a shaped wooden piece (that is attached to the wall). Consider making stand-offs from threaded aluminium pieces or maybe even nylon? Finish with mirror screws or similar.</a:t>
                      </a:r>
                      <a:endParaRPr lang="en-GB" sz="1200" strike="sngStrike" baseline="0" dirty="0">
                        <a:solidFill>
                          <a:schemeClr val="tx1"/>
                        </a:solidFill>
                      </a:endParaRPr>
                    </a:p>
                  </a:txBody>
                  <a:tcPr/>
                </a:tc>
                <a:extLst>
                  <a:ext uri="{0D108BD9-81ED-4DB2-BD59-A6C34878D82A}">
                    <a16:rowId xmlns:a16="http://schemas.microsoft.com/office/drawing/2014/main" val="3966545421"/>
                  </a:ext>
                </a:extLst>
              </a:tr>
              <a:tr h="33123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rPr>
                        <a:t>‘Character Trophy’</a:t>
                      </a:r>
                    </a:p>
                  </a:txBody>
                  <a:tcPr/>
                </a:tc>
                <a:tc>
                  <a:txBody>
                    <a:bodyPr/>
                    <a:lstStyle/>
                    <a:p>
                      <a:pPr marL="0" marR="0" lvl="0" indent="0" algn="ctr">
                        <a:lnSpc>
                          <a:spcPct val="100000"/>
                        </a:lnSpc>
                        <a:spcBef>
                          <a:spcPts val="0"/>
                        </a:spcBef>
                        <a:spcAft>
                          <a:spcPts val="0"/>
                        </a:spcAft>
                        <a:buNone/>
                      </a:pPr>
                      <a:r>
                        <a:rPr lang="en-GB" sz="1800" b="1" i="0" u="none" strike="noStrike" baseline="0" noProof="0" dirty="0">
                          <a:solidFill>
                            <a:schemeClr val="tx1"/>
                          </a:solidFill>
                          <a:latin typeface="Arial"/>
                        </a:rPr>
                        <a:t>‘Advanced CAD modelling’</a:t>
                      </a:r>
                      <a:endParaRPr lang="en-US" dirty="0"/>
                    </a:p>
                  </a:txBody>
                  <a:tcPr/>
                </a:tc>
                <a:extLst>
                  <a:ext uri="{0D108BD9-81ED-4DB2-BD59-A6C34878D82A}">
                    <a16:rowId xmlns:a16="http://schemas.microsoft.com/office/drawing/2014/main" val="2101395352"/>
                  </a:ext>
                </a:extLst>
              </a:tr>
              <a:tr h="331232">
                <a:tc>
                  <a:txBody>
                    <a:bodyPr/>
                    <a:lstStyle/>
                    <a:p>
                      <a:pPr marL="0" marR="0" lvl="0" indent="0" algn="l" rtl="0" eaLnBrk="1" fontAlgn="auto" latinLnBrk="0" hangingPunct="1">
                        <a:lnSpc>
                          <a:spcPct val="100000"/>
                        </a:lnSpc>
                        <a:spcBef>
                          <a:spcPts val="0"/>
                        </a:spcBef>
                        <a:spcAft>
                          <a:spcPts val="0"/>
                        </a:spcAft>
                        <a:buClrTx/>
                        <a:buSzTx/>
                        <a:buFontTx/>
                        <a:buNone/>
                      </a:pPr>
                      <a:r>
                        <a:rPr lang="en-GB" sz="1200" dirty="0">
                          <a:solidFill>
                            <a:schemeClr val="tx1"/>
                          </a:solidFill>
                        </a:rPr>
                        <a:t>Trophies often reflect the sport or activity where the achievement is being awarded. </a:t>
                      </a:r>
                    </a:p>
                    <a:p>
                      <a:pPr marL="0" marR="0" lvl="0" indent="0" algn="l">
                        <a:lnSpc>
                          <a:spcPct val="100000"/>
                        </a:lnSpc>
                        <a:spcBef>
                          <a:spcPts val="0"/>
                        </a:spcBef>
                        <a:spcAft>
                          <a:spcPts val="0"/>
                        </a:spcAft>
                        <a:buClrTx/>
                        <a:buSzTx/>
                        <a:buFontTx/>
                        <a:buNone/>
                      </a:pPr>
                      <a:r>
                        <a:rPr lang="en-GB" sz="1200" dirty="0">
                          <a:solidFill>
                            <a:schemeClr val="tx1"/>
                          </a:solidFill>
                        </a:rPr>
                        <a:t>Create a trophy that reflects the action or pose of a character.</a:t>
                      </a:r>
                    </a:p>
                    <a:p>
                      <a:pPr marL="0" marR="0" lvl="0" indent="0" algn="l">
                        <a:lnSpc>
                          <a:spcPct val="100000"/>
                        </a:lnSpc>
                        <a:spcBef>
                          <a:spcPts val="0"/>
                        </a:spcBef>
                        <a:spcAft>
                          <a:spcPts val="0"/>
                        </a:spcAft>
                        <a:buClrTx/>
                        <a:buSzTx/>
                        <a:buFontTx/>
                        <a:buNone/>
                      </a:pPr>
                      <a:r>
                        <a:rPr lang="en-GB" sz="1200" dirty="0">
                          <a:solidFill>
                            <a:schemeClr val="tx1"/>
                          </a:solidFill>
                        </a:rPr>
                        <a:t>Create this character from wire, rod, which is easy to shape and form</a:t>
                      </a:r>
                    </a:p>
                    <a:p>
                      <a:pPr marL="0" marR="0" lvl="0" indent="0" algn="l">
                        <a:lnSpc>
                          <a:spcPct val="100000"/>
                        </a:lnSpc>
                        <a:spcBef>
                          <a:spcPts val="0"/>
                        </a:spcBef>
                        <a:spcAft>
                          <a:spcPts val="0"/>
                        </a:spcAft>
                        <a:buClrTx/>
                        <a:buSzTx/>
                        <a:buFontTx/>
                        <a:buNone/>
                      </a:pPr>
                      <a:r>
                        <a:rPr lang="en-GB" sz="1200" dirty="0">
                          <a:solidFill>
                            <a:schemeClr val="tx1"/>
                          </a:solidFill>
                        </a:rPr>
                        <a:t>Alternatively, use a modelling material such as Polymorph to mould the character</a:t>
                      </a:r>
                    </a:p>
                    <a:p>
                      <a:pPr marL="0" marR="0" lvl="0" indent="0" algn="l">
                        <a:lnSpc>
                          <a:spcPct val="100000"/>
                        </a:lnSpc>
                        <a:spcBef>
                          <a:spcPts val="0"/>
                        </a:spcBef>
                        <a:spcAft>
                          <a:spcPts val="0"/>
                        </a:spcAft>
                        <a:buClrTx/>
                        <a:buSzTx/>
                        <a:buFontTx/>
                        <a:buNone/>
                      </a:pPr>
                      <a:r>
                        <a:rPr lang="en-GB" sz="1200" dirty="0">
                          <a:solidFill>
                            <a:schemeClr val="tx1"/>
                          </a:solidFill>
                        </a:rPr>
                        <a:t>You could also create a CAD model of your character and 3D print it or create a mould for casting it in metal or resin.</a:t>
                      </a:r>
                    </a:p>
                  </a:txBody>
                  <a:tcPr/>
                </a:tc>
                <a:tc>
                  <a:txBody>
                    <a:bodyPr/>
                    <a:lstStyle/>
                    <a:p>
                      <a:pPr marL="0" marR="0" lvl="0" indent="0" algn="l">
                        <a:lnSpc>
                          <a:spcPct val="100000"/>
                        </a:lnSpc>
                        <a:spcBef>
                          <a:spcPts val="0"/>
                        </a:spcBef>
                        <a:spcAft>
                          <a:spcPts val="0"/>
                        </a:spcAft>
                        <a:buNone/>
                      </a:pPr>
                      <a:r>
                        <a:rPr lang="en-GB" sz="1200" b="0" i="0" u="none" strike="noStrike" baseline="0" noProof="0" dirty="0">
                          <a:solidFill>
                            <a:schemeClr val="tx1"/>
                          </a:solidFill>
                          <a:latin typeface="Arial"/>
                        </a:rPr>
                        <a:t>CAD is a prominent feature of the development by Pentagram. Try using CAD to realise your designs in 3D. </a:t>
                      </a:r>
                      <a:endParaRPr lang="en-US" dirty="0"/>
                    </a:p>
                    <a:p>
                      <a:pPr marL="0" marR="0" lvl="0" indent="0" algn="l">
                        <a:lnSpc>
                          <a:spcPct val="100000"/>
                        </a:lnSpc>
                        <a:spcBef>
                          <a:spcPts val="0"/>
                        </a:spcBef>
                        <a:spcAft>
                          <a:spcPts val="0"/>
                        </a:spcAft>
                        <a:buNone/>
                      </a:pPr>
                      <a:r>
                        <a:rPr lang="en-GB" sz="1200" b="0" i="0" u="none" strike="noStrike" baseline="0" noProof="0" dirty="0">
                          <a:solidFill>
                            <a:schemeClr val="tx1"/>
                          </a:solidFill>
                          <a:latin typeface="Arial"/>
                        </a:rPr>
                        <a:t>You may even want to try a path and a sweep to replicate the process that Pentagram used for their trophy. </a:t>
                      </a:r>
                      <a:endParaRPr lang="en-US" dirty="0"/>
                    </a:p>
                    <a:p>
                      <a:pPr marL="0" marR="0" lvl="0" indent="0" algn="l">
                        <a:lnSpc>
                          <a:spcPct val="100000"/>
                        </a:lnSpc>
                        <a:spcBef>
                          <a:spcPts val="0"/>
                        </a:spcBef>
                        <a:spcAft>
                          <a:spcPts val="0"/>
                        </a:spcAft>
                        <a:buNone/>
                      </a:pPr>
                      <a:r>
                        <a:rPr lang="en-GB" sz="1200" b="0" i="0" u="none" strike="noStrike" baseline="0" noProof="0" dirty="0">
                          <a:solidFill>
                            <a:schemeClr val="tx1"/>
                          </a:solidFill>
                          <a:latin typeface="Arial"/>
                        </a:rPr>
                        <a:t>Experiment with rotations, different cross sections and more to create intricate designs in minutes!</a:t>
                      </a:r>
                      <a:endParaRPr lang="en-US" dirty="0"/>
                    </a:p>
                  </a:txBody>
                  <a:tcPr/>
                </a:tc>
                <a:extLst>
                  <a:ext uri="{0D108BD9-81ED-4DB2-BD59-A6C34878D82A}">
                    <a16:rowId xmlns:a16="http://schemas.microsoft.com/office/drawing/2014/main" val="4172782203"/>
                  </a:ext>
                </a:extLst>
              </a:tr>
            </a:tbl>
          </a:graphicData>
        </a:graphic>
      </p:graphicFrame>
      <p:pic>
        <p:nvPicPr>
          <p:cNvPr id="3" name="Picture 2">
            <a:extLst>
              <a:ext uri="{FF2B5EF4-FFF2-40B4-BE49-F238E27FC236}">
                <a16:creationId xmlns:a16="http://schemas.microsoft.com/office/drawing/2014/main" id="{5A11C60B-8B4D-239C-3FB0-7DE445AA5A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1567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070173"/>
            <a:ext cx="10870932" cy="3672000"/>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especially products that encourage responsible waste disposal. There are a number of opportunities available to investigate and evaluate materials and products in this context.</a:t>
            </a:r>
            <a:endParaRPr lang="en-GB" sz="2400" b="1">
              <a:latin typeface="+mj-lt"/>
              <a:ea typeface="Roboto" panose="02000000000000000000" pitchFamily="2" charset="0"/>
              <a:cs typeface="Roboto" panose="02000000000000000000" pitchFamily="2" charset="0"/>
            </a:endParaRP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1110417579"/>
              </p:ext>
            </p:extLst>
          </p:nvPr>
        </p:nvGraphicFramePr>
        <p:xfrm>
          <a:off x="612928" y="2769345"/>
          <a:ext cx="10966144" cy="2496787"/>
        </p:xfrm>
        <a:graphic>
          <a:graphicData uri="http://schemas.openxmlformats.org/drawingml/2006/table">
            <a:tbl>
              <a:tblPr firstRow="1" bandRow="1">
                <a:tableStyleId>{5940675A-B579-460E-94D1-54222C63F5DA}</a:tableStyleId>
              </a:tblPr>
              <a:tblGrid>
                <a:gridCol w="3497238">
                  <a:extLst>
                    <a:ext uri="{9D8B030D-6E8A-4147-A177-3AD203B41FA5}">
                      <a16:colId xmlns:a16="http://schemas.microsoft.com/office/drawing/2014/main" val="336422520"/>
                    </a:ext>
                  </a:extLst>
                </a:gridCol>
                <a:gridCol w="4079452">
                  <a:extLst>
                    <a:ext uri="{9D8B030D-6E8A-4147-A177-3AD203B41FA5}">
                      <a16:colId xmlns:a16="http://schemas.microsoft.com/office/drawing/2014/main" val="1485661640"/>
                    </a:ext>
                  </a:extLst>
                </a:gridCol>
                <a:gridCol w="3389454">
                  <a:extLst>
                    <a:ext uri="{9D8B030D-6E8A-4147-A177-3AD203B41FA5}">
                      <a16:colId xmlns:a16="http://schemas.microsoft.com/office/drawing/2014/main" val="3804150009"/>
                    </a:ext>
                  </a:extLst>
                </a:gridCol>
              </a:tblGrid>
              <a:tr h="424147">
                <a:tc>
                  <a:txBody>
                    <a:bodyPr/>
                    <a:lstStyle/>
                    <a:p>
                      <a:pPr algn="ctr"/>
                      <a:r>
                        <a:rPr lang="en-GB" b="1">
                          <a:solidFill>
                            <a:schemeClr val="tx1"/>
                          </a:solidFill>
                        </a:rPr>
                        <a:t>‘Awards through time’</a:t>
                      </a:r>
                    </a:p>
                  </a:txBody>
                  <a:tcPr>
                    <a:solidFill>
                      <a:schemeClr val="bg1"/>
                    </a:solidFill>
                  </a:tcPr>
                </a:tc>
                <a:tc>
                  <a:txBody>
                    <a:bodyPr/>
                    <a:lstStyle/>
                    <a:p>
                      <a:pPr algn="ctr"/>
                      <a:r>
                        <a:rPr lang="en-GB" b="1">
                          <a:solidFill>
                            <a:schemeClr val="tx1"/>
                          </a:solidFill>
                        </a:rPr>
                        <a:t>‘Disassembly’</a:t>
                      </a:r>
                    </a:p>
                  </a:txBody>
                  <a:tcPr>
                    <a:solidFill>
                      <a:schemeClr val="bg1"/>
                    </a:solidFill>
                  </a:tcPr>
                </a:tc>
                <a:tc>
                  <a:txBody>
                    <a:bodyPr/>
                    <a:lstStyle/>
                    <a:p>
                      <a:pPr algn="ctr"/>
                      <a:r>
                        <a:rPr lang="en-GB" b="1" dirty="0">
                          <a:solidFill>
                            <a:schemeClr val="tx1"/>
                          </a:solidFill>
                        </a:rPr>
                        <a:t>‘Inspiration’</a:t>
                      </a: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b="0" i="0" kern="1200" dirty="0">
                          <a:solidFill>
                            <a:schemeClr val="tx2"/>
                          </a:solidFill>
                          <a:effectLst/>
                          <a:latin typeface="+mn-lt"/>
                          <a:ea typeface="+mn-ea"/>
                          <a:cs typeface="+mn-cs"/>
                        </a:rPr>
                        <a:t>Rather than looking at new or recent awards, consider looking at how success has been celebrated over the years.</a:t>
                      </a:r>
                    </a:p>
                    <a:p>
                      <a:r>
                        <a:rPr lang="en-GB" sz="1300" b="0" i="0" kern="1200" dirty="0">
                          <a:solidFill>
                            <a:schemeClr val="tx2"/>
                          </a:solidFill>
                          <a:effectLst/>
                          <a:latin typeface="+mn-lt"/>
                          <a:ea typeface="+mn-ea"/>
                          <a:cs typeface="+mn-cs"/>
                        </a:rPr>
                        <a:t>Research awards from ancient times up to the modern day, and use the typologies to classify these into different types.</a:t>
                      </a:r>
                    </a:p>
                    <a:p>
                      <a:r>
                        <a:rPr lang="en-GB" sz="1300" b="0" i="0" kern="1200" dirty="0">
                          <a:solidFill>
                            <a:schemeClr val="tx2"/>
                          </a:solidFill>
                          <a:effectLst/>
                          <a:latin typeface="+mn-lt"/>
                          <a:ea typeface="+mn-ea"/>
                          <a:cs typeface="+mn-cs"/>
                        </a:rPr>
                        <a:t>Also consider the materials and how they were made, as well as how they reflect the achievement they recognised.</a:t>
                      </a:r>
                    </a:p>
                    <a:p>
                      <a:r>
                        <a:rPr lang="en-GB" sz="1300" b="0" i="0" kern="1200" dirty="0">
                          <a:solidFill>
                            <a:schemeClr val="tx2"/>
                          </a:solidFill>
                          <a:effectLst/>
                          <a:latin typeface="+mn-lt"/>
                          <a:ea typeface="+mn-ea"/>
                          <a:cs typeface="+mn-cs"/>
                        </a:rPr>
                        <a:t>The Olympics could be a good starting point.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To get an idea of how products are made and assembled, it can be a good idea to disassemble an existing product. Try some of these: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chemeClr val="tx2"/>
                          </a:solidFill>
                        </a:rPr>
                        <a:t>Carefully take apart a trophy or award and see how the individual parts have been assembled.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chemeClr val="tx2"/>
                          </a:solidFill>
                        </a:rPr>
                        <a:t>Use parts from different awards to create your own ‘Frankenstein’ award.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chemeClr val="tx2"/>
                          </a:solidFill>
                        </a:rPr>
                        <a:t>Reuse parts from one award, such as a wooden base or shield, and incorporate them into your own unique design.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solidFill>
                            <a:schemeClr val="tx2"/>
                          </a:solidFill>
                        </a:rPr>
                        <a:t>Using the case study from Pentagram where the free kick inspired the lines of the trophy, consider doing this for a sport or performance you are using as the basis for your design.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chemeClr val="tx2"/>
                          </a:solidFill>
                        </a:rPr>
                        <a:t>Take still photos of the performance and sketch over key shapes, figures or actions for inspiration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300" dirty="0">
                          <a:solidFill>
                            <a:schemeClr val="tx2"/>
                          </a:solidFill>
                        </a:rPr>
                        <a:t>Freeze frame videos and trace over movement or actions to get inspiration.</a:t>
                      </a: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09777A6B-BAD4-DC71-35EB-79337C3C7A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1896238880"/>
              </p:ext>
            </p:extLst>
          </p:nvPr>
        </p:nvGraphicFramePr>
        <p:xfrm>
          <a:off x="373653" y="1157277"/>
          <a:ext cx="11566555" cy="4480560"/>
        </p:xfrm>
        <a:graphic>
          <a:graphicData uri="http://schemas.openxmlformats.org/drawingml/2006/table">
            <a:tbl>
              <a:tblPr firstRow="1" bandRow="1">
                <a:tableStyleId>{5940675A-B579-460E-94D1-54222C63F5DA}</a:tableStyleId>
              </a:tblPr>
              <a:tblGrid>
                <a:gridCol w="2458257">
                  <a:extLst>
                    <a:ext uri="{9D8B030D-6E8A-4147-A177-3AD203B41FA5}">
                      <a16:colId xmlns:a16="http://schemas.microsoft.com/office/drawing/2014/main" val="1485661640"/>
                    </a:ext>
                  </a:extLst>
                </a:gridCol>
                <a:gridCol w="2605329">
                  <a:extLst>
                    <a:ext uri="{9D8B030D-6E8A-4147-A177-3AD203B41FA5}">
                      <a16:colId xmlns:a16="http://schemas.microsoft.com/office/drawing/2014/main" val="3214014057"/>
                    </a:ext>
                  </a:extLst>
                </a:gridCol>
                <a:gridCol w="3372464">
                  <a:extLst>
                    <a:ext uri="{9D8B030D-6E8A-4147-A177-3AD203B41FA5}">
                      <a16:colId xmlns:a16="http://schemas.microsoft.com/office/drawing/2014/main" val="3417785840"/>
                    </a:ext>
                  </a:extLst>
                </a:gridCol>
                <a:gridCol w="3130505">
                  <a:extLst>
                    <a:ext uri="{9D8B030D-6E8A-4147-A177-3AD203B41FA5}">
                      <a16:colId xmlns:a16="http://schemas.microsoft.com/office/drawing/2014/main" val="749195961"/>
                    </a:ext>
                  </a:extLst>
                </a:gridCol>
              </a:tblGrid>
              <a:tr h="326083">
                <a:tc>
                  <a:txBody>
                    <a:bodyPr/>
                    <a:lstStyle/>
                    <a:p>
                      <a:pPr algn="ctr"/>
                      <a:r>
                        <a:rPr lang="en-GB" b="1" dirty="0">
                          <a:solidFill>
                            <a:schemeClr val="bg1"/>
                          </a:solidFill>
                        </a:rPr>
                        <a:t>‘What’s unique?’</a:t>
                      </a:r>
                    </a:p>
                  </a:txBody>
                  <a:tcPr>
                    <a:solidFill>
                      <a:srgbClr val="ACACDE"/>
                    </a:solidFill>
                  </a:tcPr>
                </a:tc>
                <a:tc>
                  <a:txBody>
                    <a:bodyPr/>
                    <a:lstStyle/>
                    <a:p>
                      <a:pPr algn="ctr"/>
                      <a:r>
                        <a:rPr lang="en-GB" b="1" dirty="0">
                          <a:solidFill>
                            <a:schemeClr val="bg1"/>
                          </a:solidFill>
                        </a:rPr>
                        <a:t>‘Stakeholders’</a:t>
                      </a:r>
                    </a:p>
                  </a:txBody>
                  <a:tcPr>
                    <a:solidFill>
                      <a:srgbClr val="ACACDE"/>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‘Interaction’</a:t>
                      </a:r>
                    </a:p>
                  </a:txBody>
                  <a:tcPr>
                    <a:solidFill>
                      <a:srgbClr val="ACACDE"/>
                    </a:solidFill>
                  </a:tcPr>
                </a:tc>
                <a:tc>
                  <a:txBody>
                    <a:bodyPr/>
                    <a:lstStyle/>
                    <a:p>
                      <a:pPr algn="ctr"/>
                      <a:r>
                        <a:rPr lang="en-GB" b="1" dirty="0">
                          <a:solidFill>
                            <a:schemeClr val="bg1"/>
                          </a:solidFill>
                        </a:rPr>
                        <a:t>‘Typologies’</a:t>
                      </a:r>
                    </a:p>
                  </a:txBody>
                  <a:tcPr>
                    <a:solidFill>
                      <a:srgbClr val="ACACDE"/>
                    </a:solidFill>
                  </a:tcPr>
                </a:tc>
                <a:extLst>
                  <a:ext uri="{0D108BD9-81ED-4DB2-BD59-A6C34878D82A}">
                    <a16:rowId xmlns:a16="http://schemas.microsoft.com/office/drawing/2014/main" val="3391378453"/>
                  </a:ext>
                </a:extLst>
              </a:tr>
              <a:tr h="3613348">
                <a:tc>
                  <a:txBody>
                    <a:bodyPr/>
                    <a:lstStyle/>
                    <a:p>
                      <a:r>
                        <a:rPr lang="en-GB" sz="1200" b="0" dirty="0">
                          <a:solidFill>
                            <a:schemeClr val="tx2"/>
                          </a:solidFill>
                        </a:rPr>
                        <a:t>This is a chance to dig deeper into the brief that students are going to explore, and an opportunity to look at how to avoid ‘design fixation’. </a:t>
                      </a:r>
                    </a:p>
                    <a:p>
                      <a:r>
                        <a:rPr lang="en-GB" sz="1200" b="0" dirty="0">
                          <a:solidFill>
                            <a:schemeClr val="tx2"/>
                          </a:solidFill>
                        </a:rPr>
                        <a:t>The Pentagram example is a good one to use as there are many different football tournaments in the world, so it’s important to make it unique. </a:t>
                      </a:r>
                      <a:r>
                        <a:rPr lang="en-GB" sz="1200" b="1" dirty="0">
                          <a:solidFill>
                            <a:schemeClr val="tx2"/>
                          </a:solidFill>
                        </a:rPr>
                        <a:t>What makes their celebration different </a:t>
                      </a:r>
                      <a:r>
                        <a:rPr lang="en-GB" sz="1200" b="0" dirty="0">
                          <a:solidFill>
                            <a:schemeClr val="tx2"/>
                          </a:solidFill>
                        </a:rPr>
                        <a:t>from the others that are out there?</a:t>
                      </a:r>
                    </a:p>
                    <a:p>
                      <a:r>
                        <a:rPr lang="en-GB" sz="1200" b="0" dirty="0">
                          <a:solidFill>
                            <a:schemeClr val="tx2"/>
                          </a:solidFill>
                        </a:rPr>
                        <a:t>You may want to try a </a:t>
                      </a:r>
                      <a:r>
                        <a:rPr lang="en-GB" sz="1200" b="1" dirty="0">
                          <a:solidFill>
                            <a:schemeClr val="tx2"/>
                          </a:solidFill>
                        </a:rPr>
                        <a:t>reverse example of this</a:t>
                      </a:r>
                      <a:r>
                        <a:rPr lang="en-GB" sz="1200" b="0" dirty="0">
                          <a:solidFill>
                            <a:schemeClr val="tx2"/>
                          </a:solidFill>
                        </a:rPr>
                        <a:t> using something such as cars, trainers or anything that has numerous examples. With a selection of (for example) cars, what was the brief? Who is it for? What makes it unique?</a:t>
                      </a:r>
                    </a:p>
                  </a:txBody>
                  <a:tcPr/>
                </a:tc>
                <a:tc>
                  <a:txBody>
                    <a:bodyPr/>
                    <a:lstStyle/>
                    <a:p>
                      <a:r>
                        <a:rPr lang="en-GB" sz="1200" dirty="0">
                          <a:solidFill>
                            <a:schemeClr val="tx2"/>
                          </a:solidFill>
                        </a:rPr>
                        <a:t>Get students to </a:t>
                      </a:r>
                      <a:r>
                        <a:rPr lang="en-GB" sz="1200" b="1" dirty="0">
                          <a:solidFill>
                            <a:schemeClr val="tx2"/>
                          </a:solidFill>
                        </a:rPr>
                        <a:t>make a list of people/organisations </a:t>
                      </a:r>
                      <a:r>
                        <a:rPr lang="en-GB" sz="1200" dirty="0">
                          <a:solidFill>
                            <a:schemeClr val="tx2"/>
                          </a:solidFill>
                        </a:rPr>
                        <a:t>involved in their award. This may need some prompting with this, as they aren’t always obvious. Plot them on a mind map – what needs do they all have? (On the next slide is an example for a local art shop painting competition).</a:t>
                      </a:r>
                    </a:p>
                    <a:p>
                      <a:pPr marL="285750" indent="-285750">
                        <a:buFont typeface="Arial" panose="020B0604020202020204" pitchFamily="34" charset="0"/>
                        <a:buChar char="•"/>
                      </a:pPr>
                      <a:r>
                        <a:rPr lang="en-GB" sz="1200" dirty="0">
                          <a:solidFill>
                            <a:schemeClr val="tx2"/>
                          </a:solidFill>
                        </a:rPr>
                        <a:t>Who are the stakeholders who make decisions, pay for the award and present it?</a:t>
                      </a:r>
                    </a:p>
                    <a:p>
                      <a:pPr marL="285750" indent="-285750">
                        <a:buFont typeface="Arial" panose="020B0604020202020204" pitchFamily="34" charset="0"/>
                        <a:buChar char="•"/>
                      </a:pPr>
                      <a:r>
                        <a:rPr lang="en-GB" sz="1200" dirty="0">
                          <a:solidFill>
                            <a:schemeClr val="tx2"/>
                          </a:solidFill>
                        </a:rPr>
                        <a:t> What is the purpose of the award: to raise awareness and promote or reward success?</a:t>
                      </a:r>
                    </a:p>
                    <a:p>
                      <a:pPr marL="285750" indent="-285750">
                        <a:buFont typeface="Arial" panose="020B0604020202020204" pitchFamily="34" charset="0"/>
                        <a:buChar char="•"/>
                      </a:pPr>
                      <a:r>
                        <a:rPr lang="en-GB" sz="1200" dirty="0">
                          <a:solidFill>
                            <a:schemeClr val="tx2"/>
                          </a:solidFill>
                        </a:rPr>
                        <a:t>Who will be receiving the award?</a:t>
                      </a:r>
                    </a:p>
                    <a:p>
                      <a:pPr marL="285750" indent="-285750">
                        <a:buFont typeface="Arial" panose="020B0604020202020204" pitchFamily="34" charset="0"/>
                        <a:buChar char="•"/>
                      </a:pPr>
                      <a:r>
                        <a:rPr lang="en-GB" sz="1200" dirty="0">
                          <a:solidFill>
                            <a:schemeClr val="tx2"/>
                          </a:solidFill>
                        </a:rPr>
                        <a:t>What will they do with it?</a:t>
                      </a:r>
                    </a:p>
                    <a:p>
                      <a:pPr marL="285750" indent="-285750">
                        <a:buFont typeface="Arial" panose="020B0604020202020204" pitchFamily="34" charset="0"/>
                        <a:buChar char="•"/>
                      </a:pPr>
                      <a:r>
                        <a:rPr lang="en-GB" sz="1200" dirty="0">
                          <a:solidFill>
                            <a:schemeClr val="tx2"/>
                          </a:solidFill>
                        </a:rPr>
                        <a:t>How will they store or present it?</a:t>
                      </a:r>
                    </a:p>
                    <a:p>
                      <a:pPr marL="285750" indent="-285750">
                        <a:buFont typeface="Arial" panose="020B0604020202020204" pitchFamily="34" charset="0"/>
                        <a:buChar char="•"/>
                      </a:pPr>
                      <a:r>
                        <a:rPr lang="en-GB" sz="1200" dirty="0">
                          <a:solidFill>
                            <a:schemeClr val="tx2"/>
                          </a:solidFill>
                        </a:rPr>
                        <a:t>Is it an award that is passed on to others, or is it kept forever?</a:t>
                      </a:r>
                    </a:p>
                  </a:txBody>
                  <a:tcPr/>
                </a:tc>
                <a:tc>
                  <a:txBody>
                    <a:bodyPr/>
                    <a:lstStyle/>
                    <a:p>
                      <a:r>
                        <a:rPr lang="en-GB" sz="1200" dirty="0">
                          <a:solidFill>
                            <a:schemeClr val="tx2"/>
                          </a:solidFill>
                        </a:rPr>
                        <a:t>We often look at products in pictures, or our designs on paper or a screen. While this can show the shape and form, they don’t show how people will interact with objects.</a:t>
                      </a:r>
                    </a:p>
                    <a:p>
                      <a:r>
                        <a:rPr lang="en-GB" sz="1200" b="1" dirty="0">
                          <a:solidFill>
                            <a:schemeClr val="tx2"/>
                          </a:solidFill>
                        </a:rPr>
                        <a:t>Ergonomics</a:t>
                      </a:r>
                      <a:r>
                        <a:rPr lang="en-GB" sz="1200" dirty="0">
                          <a:solidFill>
                            <a:schemeClr val="tx2"/>
                          </a:solidFill>
                        </a:rPr>
                        <a:t> considers how humans interact with objects. In the case of an award, they are likely to hold them in their hands, but could they also wear it? </a:t>
                      </a:r>
                    </a:p>
                    <a:p>
                      <a:r>
                        <a:rPr lang="en-GB" sz="1200" b="0" dirty="0">
                          <a:solidFill>
                            <a:schemeClr val="tx2"/>
                          </a:solidFill>
                        </a:rPr>
                        <a:t>Nothing beats interacting with objects to really get a feel for how they work. Gather a range of awards (ask the school community) and simply </a:t>
                      </a:r>
                      <a:r>
                        <a:rPr lang="en-GB" sz="1200" b="1" dirty="0">
                          <a:solidFill>
                            <a:schemeClr val="tx2"/>
                          </a:solidFill>
                        </a:rPr>
                        <a:t>handle them </a:t>
                      </a:r>
                      <a:r>
                        <a:rPr lang="en-GB" sz="1200" b="0" dirty="0">
                          <a:solidFill>
                            <a:schemeClr val="tx2"/>
                          </a:solidFill>
                        </a:rPr>
                        <a:t>as if you were the recipient. Consider the weight, shape, material and even the surface texture. Note the pros and cons of each products before defining the design criteria. Here there is also an opportunity </a:t>
                      </a:r>
                      <a:r>
                        <a:rPr lang="en-GB" sz="1200" b="1" dirty="0">
                          <a:solidFill>
                            <a:schemeClr val="tx2"/>
                          </a:solidFill>
                        </a:rPr>
                        <a:t>to list all the times a person is likely to interact with it</a:t>
                      </a:r>
                      <a:r>
                        <a:rPr lang="en-GB" sz="1200" b="0" dirty="0">
                          <a:solidFill>
                            <a:schemeClr val="tx2"/>
                          </a:solidFill>
                        </a:rPr>
                        <a:t> – from getting it out of a box, picking it up, cleaning, dusting, engraving, putting on a shelf/wall etc. After this, next to each one, they could list the ideal requirements of each step.</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When looking at the features offered by competitors’ products, Pentagram classify these into what they refer to as </a:t>
                      </a:r>
                      <a:r>
                        <a:rPr lang="en-GB" sz="1200" b="1" dirty="0">
                          <a:solidFill>
                            <a:schemeClr val="tx2"/>
                          </a:solidFill>
                        </a:rPr>
                        <a:t>typologies</a:t>
                      </a:r>
                      <a:r>
                        <a:rPr lang="en-GB" sz="1200" dirty="0">
                          <a:solidFill>
                            <a:schemeClr val="tx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Get students to try this approach when collecting research materials: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chemeClr val="tx2"/>
                          </a:solidFill>
                        </a:rPr>
                        <a:t>Organise products into categories such as trophy, medal, plaque, cup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chemeClr val="tx2"/>
                          </a:solidFill>
                        </a:rPr>
                        <a:t>List the key materials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chemeClr val="tx2"/>
                          </a:solidFill>
                        </a:rPr>
                        <a:t>Get them to identify how they have been made, such as cast, formed, engraved, etc. (an opportunity to teach manufacturing methods here).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chemeClr val="tx2"/>
                          </a:solidFill>
                        </a:rPr>
                        <a:t>Consider the scale of production. Are the products made in batches, such as medals, or are they a one-off like the World Cup?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a:solidFill>
                            <a:schemeClr val="tx2"/>
                          </a:solidFill>
                        </a:rPr>
                        <a:t>Can an award be unique if it is mass-produced?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chemeClr val="tx2"/>
                          </a:solidFill>
                        </a:rPr>
                        <a:t>Use the key features you identify to categorise your research into these </a:t>
                      </a:r>
                      <a:r>
                        <a:rPr lang="en-GB" sz="1200" b="1" dirty="0">
                          <a:solidFill>
                            <a:schemeClr val="tx2"/>
                          </a:solidFill>
                        </a:rPr>
                        <a:t>typologies</a:t>
                      </a:r>
                      <a:r>
                        <a:rPr lang="en-GB" sz="1200" dirty="0">
                          <a:solidFill>
                            <a:schemeClr val="tx2"/>
                          </a:solidFill>
                        </a:rPr>
                        <a:t>.</a:t>
                      </a: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A44C1FA3-85E9-BF6E-ACD0-EFBF4377C3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88B51D17-B5A5-AAF8-A8DF-01D6FDC9024A}"/>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41331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55285"/>
            <a:ext cx="9166811" cy="4347429"/>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Tasks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sp>
        <p:nvSpPr>
          <p:cNvPr id="2" name="Hexagon 1">
            <a:hlinkClick r:id="rId3" action="ppaction://hlinksldjump"/>
            <a:extLst>
              <a:ext uri="{FF2B5EF4-FFF2-40B4-BE49-F238E27FC236}">
                <a16:creationId xmlns:a16="http://schemas.microsoft.com/office/drawing/2014/main" id="{7B232485-C6B9-6D50-3136-93859AA7D989}"/>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DAFA48ED-4F38-AF1B-4C18-17F490BC1A1D}"/>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Hexagon 4">
            <a:hlinkClick r:id="rId5" action="ppaction://hlinksldjump"/>
            <a:extLst>
              <a:ext uri="{FF2B5EF4-FFF2-40B4-BE49-F238E27FC236}">
                <a16:creationId xmlns:a16="http://schemas.microsoft.com/office/drawing/2014/main" id="{C02EC0D6-2050-9CD7-340C-0140B34DFCEF}"/>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C3318EDE-1262-376E-C48B-D109E6142841}"/>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306DC0D0-0306-F585-4E9B-FC252BE3BC54}"/>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AA521FDC-CAB8-1386-EBA8-D900CD31C0C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9C4AA2B-D6B7-5423-A2FD-5F4391E82995}"/>
            </a:ext>
          </a:extLst>
        </p:cNvPr>
        <p:cNvGrpSpPr/>
        <p:nvPr/>
      </p:nvGrpSpPr>
      <p:grpSpPr>
        <a:xfrm>
          <a:off x="0" y="0"/>
          <a:ext cx="0" cy="0"/>
          <a:chOff x="0" y="0"/>
          <a:chExt cx="0" cy="0"/>
        </a:xfrm>
      </p:grpSpPr>
      <p:cxnSp>
        <p:nvCxnSpPr>
          <p:cNvPr id="71" name="Straight Connector 70">
            <a:extLst>
              <a:ext uri="{FF2B5EF4-FFF2-40B4-BE49-F238E27FC236}">
                <a16:creationId xmlns:a16="http://schemas.microsoft.com/office/drawing/2014/main" id="{07F69BC9-6C50-8AFB-653F-0BBA17DBE7B1}"/>
              </a:ext>
            </a:extLst>
          </p:cNvPr>
          <p:cNvCxnSpPr>
            <a:cxnSpLocks/>
          </p:cNvCxnSpPr>
          <p:nvPr/>
        </p:nvCxnSpPr>
        <p:spPr>
          <a:xfrm>
            <a:off x="7265230" y="562094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0" name="Freeform: Shape 69">
            <a:extLst>
              <a:ext uri="{FF2B5EF4-FFF2-40B4-BE49-F238E27FC236}">
                <a16:creationId xmlns:a16="http://schemas.microsoft.com/office/drawing/2014/main" id="{DA84A32C-9AA8-4C2D-AAFD-A881A1BDB613}"/>
              </a:ext>
            </a:extLst>
          </p:cNvPr>
          <p:cNvSpPr/>
          <p:nvPr/>
        </p:nvSpPr>
        <p:spPr>
          <a:xfrm>
            <a:off x="8749553" y="2534190"/>
            <a:ext cx="2281766" cy="3428924"/>
          </a:xfrm>
          <a:custGeom>
            <a:avLst/>
            <a:gdLst>
              <a:gd name="connsiteX0" fmla="*/ 0 w 2281766"/>
              <a:gd name="connsiteY0" fmla="*/ 3427339 h 3428924"/>
              <a:gd name="connsiteX1" fmla="*/ 744071 w 2281766"/>
              <a:gd name="connsiteY1" fmla="*/ 3355622 h 3428924"/>
              <a:gd name="connsiteX2" fmla="*/ 1515035 w 2281766"/>
              <a:gd name="connsiteY2" fmla="*/ 2952210 h 3428924"/>
              <a:gd name="connsiteX3" fmla="*/ 2034988 w 2281766"/>
              <a:gd name="connsiteY3" fmla="*/ 2226069 h 3428924"/>
              <a:gd name="connsiteX4" fmla="*/ 2259106 w 2281766"/>
              <a:gd name="connsiteY4" fmla="*/ 1455104 h 3428924"/>
              <a:gd name="connsiteX5" fmla="*/ 2214282 w 2281766"/>
              <a:gd name="connsiteY5" fmla="*/ 737928 h 3428924"/>
              <a:gd name="connsiteX6" fmla="*/ 1730188 w 2281766"/>
              <a:gd name="connsiteY6" fmla="*/ 83504 h 3428924"/>
              <a:gd name="connsiteX7" fmla="*/ 1658471 w 2281766"/>
              <a:gd name="connsiteY7" fmla="*/ 29716 h 3428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1766" h="3428924">
                <a:moveTo>
                  <a:pt x="0" y="3427339"/>
                </a:moveTo>
                <a:cubicBezTo>
                  <a:pt x="245782" y="3431074"/>
                  <a:pt x="491565" y="3434810"/>
                  <a:pt x="744071" y="3355622"/>
                </a:cubicBezTo>
                <a:cubicBezTo>
                  <a:pt x="996577" y="3276434"/>
                  <a:pt x="1299882" y="3140469"/>
                  <a:pt x="1515035" y="2952210"/>
                </a:cubicBezTo>
                <a:cubicBezTo>
                  <a:pt x="1730188" y="2763951"/>
                  <a:pt x="1910976" y="2475587"/>
                  <a:pt x="2034988" y="2226069"/>
                </a:cubicBezTo>
                <a:cubicBezTo>
                  <a:pt x="2159000" y="1976551"/>
                  <a:pt x="2229224" y="1703127"/>
                  <a:pt x="2259106" y="1455104"/>
                </a:cubicBezTo>
                <a:cubicBezTo>
                  <a:pt x="2288988" y="1207081"/>
                  <a:pt x="2302435" y="966528"/>
                  <a:pt x="2214282" y="737928"/>
                </a:cubicBezTo>
                <a:cubicBezTo>
                  <a:pt x="2126129" y="509328"/>
                  <a:pt x="1822823" y="201539"/>
                  <a:pt x="1730188" y="83504"/>
                </a:cubicBezTo>
                <a:cubicBezTo>
                  <a:pt x="1637553" y="-34531"/>
                  <a:pt x="1648012" y="-2408"/>
                  <a:pt x="1658471" y="29716"/>
                </a:cubicBezTo>
              </a:path>
            </a:pathLst>
          </a:cu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endParaRPr>
          </a:p>
        </p:txBody>
      </p:sp>
      <p:cxnSp>
        <p:nvCxnSpPr>
          <p:cNvPr id="66" name="Straight Connector 65">
            <a:extLst>
              <a:ext uri="{FF2B5EF4-FFF2-40B4-BE49-F238E27FC236}">
                <a16:creationId xmlns:a16="http://schemas.microsoft.com/office/drawing/2014/main" id="{96B4A7EE-9521-52B0-095B-A40CF9147B60}"/>
              </a:ext>
            </a:extLst>
          </p:cNvPr>
          <p:cNvCxnSpPr>
            <a:cxnSpLocks/>
          </p:cNvCxnSpPr>
          <p:nvPr/>
        </p:nvCxnSpPr>
        <p:spPr>
          <a:xfrm flipV="1">
            <a:off x="7692273" y="4363212"/>
            <a:ext cx="667556" cy="4219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5F836B1F-1CC3-3E4D-EEC8-4C136DD05326}"/>
              </a:ext>
            </a:extLst>
          </p:cNvPr>
          <p:cNvCxnSpPr>
            <a:cxnSpLocks/>
          </p:cNvCxnSpPr>
          <p:nvPr/>
        </p:nvCxnSpPr>
        <p:spPr>
          <a:xfrm flipV="1">
            <a:off x="7124288" y="2204067"/>
            <a:ext cx="81966" cy="38280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54AB80B-D1F6-B666-227E-B70839F83042}"/>
              </a:ext>
            </a:extLst>
          </p:cNvPr>
          <p:cNvCxnSpPr>
            <a:cxnSpLocks/>
          </p:cNvCxnSpPr>
          <p:nvPr/>
        </p:nvCxnSpPr>
        <p:spPr>
          <a:xfrm flipV="1">
            <a:off x="6095995" y="1912905"/>
            <a:ext cx="710029" cy="42886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9A531C75-2006-2F97-2EA9-523E0C841132}"/>
              </a:ext>
            </a:extLst>
          </p:cNvPr>
          <p:cNvCxnSpPr>
            <a:cxnSpLocks/>
          </p:cNvCxnSpPr>
          <p:nvPr/>
        </p:nvCxnSpPr>
        <p:spPr>
          <a:xfrm flipH="1" flipV="1">
            <a:off x="4779813" y="2608233"/>
            <a:ext cx="743121" cy="30314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C10B21CE-0E92-7711-8F66-B2D94B62DF7E}"/>
              </a:ext>
            </a:extLst>
          </p:cNvPr>
          <p:cNvCxnSpPr>
            <a:cxnSpLocks/>
          </p:cNvCxnSpPr>
          <p:nvPr/>
        </p:nvCxnSpPr>
        <p:spPr>
          <a:xfrm flipH="1">
            <a:off x="5095249" y="5234078"/>
            <a:ext cx="535107" cy="34364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3DCB12CC-92F1-24CA-6637-477FD14D4C9E}"/>
              </a:ext>
            </a:extLst>
          </p:cNvPr>
          <p:cNvCxnSpPr>
            <a:cxnSpLocks/>
          </p:cNvCxnSpPr>
          <p:nvPr/>
        </p:nvCxnSpPr>
        <p:spPr>
          <a:xfrm flipV="1">
            <a:off x="3737020" y="4894098"/>
            <a:ext cx="691372" cy="63157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A3E210B-DF95-B103-9191-2BF6110FE81D}"/>
              </a:ext>
            </a:extLst>
          </p:cNvPr>
          <p:cNvCxnSpPr/>
          <p:nvPr/>
        </p:nvCxnSpPr>
        <p:spPr>
          <a:xfrm flipV="1">
            <a:off x="5880294" y="2280849"/>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EED0E08-0499-846D-8CD5-3BDDC2B0B4BB}"/>
              </a:ext>
            </a:extLst>
          </p:cNvPr>
          <p:cNvCxnSpPr>
            <a:cxnSpLocks/>
          </p:cNvCxnSpPr>
          <p:nvPr/>
        </p:nvCxnSpPr>
        <p:spPr>
          <a:xfrm>
            <a:off x="5919567" y="5368208"/>
            <a:ext cx="26023" cy="73361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E667FBEB-7D00-BEAB-343B-1FBCBE379B07}"/>
              </a:ext>
            </a:extLst>
          </p:cNvPr>
          <p:cNvSpPr>
            <a:spLocks noGrp="1"/>
          </p:cNvSpPr>
          <p:nvPr>
            <p:ph type="title"/>
          </p:nvPr>
        </p:nvSpPr>
        <p:spPr>
          <a:xfrm>
            <a:off x="373654" y="546213"/>
            <a:ext cx="11040000" cy="1047918"/>
          </a:xfrm>
        </p:spPr>
        <p:txBody>
          <a:bodyPr/>
          <a:lstStyle/>
          <a:p>
            <a:r>
              <a:rPr lang="en-GB" sz="4400"/>
              <a:t>Stakeholders</a:t>
            </a:r>
          </a:p>
        </p:txBody>
      </p:sp>
      <p:pic>
        <p:nvPicPr>
          <p:cNvPr id="4" name="Picture 3">
            <a:extLst>
              <a:ext uri="{FF2B5EF4-FFF2-40B4-BE49-F238E27FC236}">
                <a16:creationId xmlns:a16="http://schemas.microsoft.com/office/drawing/2014/main" id="{AB788FBC-EC7E-D3DC-C3A4-BABEF1E96A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1F1404B9-D15A-1CEA-AAA9-16CACA9CA495}"/>
              </a:ext>
            </a:extLst>
          </p:cNvPr>
          <p:cNvGrpSpPr/>
          <p:nvPr/>
        </p:nvGrpSpPr>
        <p:grpSpPr>
          <a:xfrm>
            <a:off x="1112820" y="2348269"/>
            <a:ext cx="9452365" cy="3509334"/>
            <a:chOff x="587040" y="2849925"/>
            <a:chExt cx="9452365" cy="3509334"/>
          </a:xfrm>
        </p:grpSpPr>
        <p:cxnSp>
          <p:nvCxnSpPr>
            <p:cNvPr id="6" name="Straight Connector 5">
              <a:extLst>
                <a:ext uri="{FF2B5EF4-FFF2-40B4-BE49-F238E27FC236}">
                  <a16:creationId xmlns:a16="http://schemas.microsoft.com/office/drawing/2014/main" id="{F554FB9A-8C23-6DCE-A2B7-12BEB03F11F3}"/>
                </a:ext>
              </a:extLst>
            </p:cNvPr>
            <p:cNvCxnSpPr>
              <a:cxnSpLocks/>
            </p:cNvCxnSpPr>
            <p:nvPr/>
          </p:nvCxnSpPr>
          <p:spPr>
            <a:xfrm flipV="1">
              <a:off x="1558748" y="3863340"/>
              <a:ext cx="811074" cy="381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50B351E6-2D8A-331D-B0C4-721BAD22E919}"/>
                </a:ext>
              </a:extLst>
            </p:cNvPr>
            <p:cNvCxnSpPr>
              <a:cxnSpLocks/>
            </p:cNvCxnSpPr>
            <p:nvPr/>
          </p:nvCxnSpPr>
          <p:spPr>
            <a:xfrm flipV="1">
              <a:off x="1518274" y="4497689"/>
              <a:ext cx="778239" cy="17645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411A699-6372-B779-BC7D-D4FEB62F1913}"/>
                </a:ext>
              </a:extLst>
            </p:cNvPr>
            <p:cNvCxnSpPr>
              <a:cxnSpLocks/>
            </p:cNvCxnSpPr>
            <p:nvPr/>
          </p:nvCxnSpPr>
          <p:spPr>
            <a:xfrm flipV="1">
              <a:off x="2892940" y="5246491"/>
              <a:ext cx="729061" cy="203135"/>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95435D27-0017-3495-8960-BDA2200DF34F}"/>
                </a:ext>
              </a:extLst>
            </p:cNvPr>
            <p:cNvGrpSpPr/>
            <p:nvPr/>
          </p:nvGrpSpPr>
          <p:grpSpPr>
            <a:xfrm>
              <a:off x="1940495" y="2849925"/>
              <a:ext cx="8098910" cy="3509334"/>
              <a:chOff x="1940495" y="2849925"/>
              <a:chExt cx="8098910" cy="3509334"/>
            </a:xfrm>
          </p:grpSpPr>
          <p:cxnSp>
            <p:nvCxnSpPr>
              <p:cNvPr id="13" name="Straight Connector 12">
                <a:extLst>
                  <a:ext uri="{FF2B5EF4-FFF2-40B4-BE49-F238E27FC236}">
                    <a16:creationId xmlns:a16="http://schemas.microsoft.com/office/drawing/2014/main" id="{59D37F39-511B-24B2-16CD-AADE8652F378}"/>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FB11C824-2579-B666-E06B-8753A3987E81}"/>
                  </a:ext>
                </a:extLst>
              </p:cNvPr>
              <p:cNvCxnSpPr>
                <a:cxnSpLocks/>
              </p:cNvCxnSpPr>
              <p:nvPr/>
            </p:nvCxnSpPr>
            <p:spPr>
              <a:xfrm>
                <a:off x="7115606" y="5242470"/>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6B84495-8694-54A8-012E-1E5A64272EA2}"/>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D7126915-72C4-EB50-79C6-88DA7D8002FB}"/>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18EA31E-FFAC-0A6D-223C-58DAA947466B}"/>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428FF2D-E32C-6FCC-A235-43808162D19D}"/>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F49F842-2DF9-C8E9-E347-1E88543B3F84}"/>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DDE7D7F-3313-86D0-17BD-7F6311DCAF57}"/>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FB419C1-03ED-438D-EE85-9E2750D2B8B6}"/>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410F6DC9-D6C3-2CCF-A211-6C8A7D6A1529}"/>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1E12115-C54C-7985-F1D9-61A086FF7FCB}"/>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CF59669-C744-8130-5655-2885F014FC3D}"/>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B8500FA4-EC28-EBC3-532C-CE2DB7878735}"/>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63933386-5F39-7D66-F9F4-7BD18D846317}"/>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27" name="Oval 26">
                <a:extLst>
                  <a:ext uri="{FF2B5EF4-FFF2-40B4-BE49-F238E27FC236}">
                    <a16:creationId xmlns:a16="http://schemas.microsoft.com/office/drawing/2014/main" id="{92A314B8-5814-580C-4654-E110619C7638}"/>
                  </a:ext>
                </a:extLst>
              </p:cNvPr>
              <p:cNvSpPr/>
              <p:nvPr/>
            </p:nvSpPr>
            <p:spPr>
              <a:xfrm>
                <a:off x="4428701" y="4112456"/>
                <a:ext cx="1936929"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Art Competition</a:t>
                </a:r>
              </a:p>
            </p:txBody>
          </p:sp>
          <p:sp>
            <p:nvSpPr>
              <p:cNvPr id="28" name="Oval 27">
                <a:extLst>
                  <a:ext uri="{FF2B5EF4-FFF2-40B4-BE49-F238E27FC236}">
                    <a16:creationId xmlns:a16="http://schemas.microsoft.com/office/drawing/2014/main" id="{29F1E5EF-B55F-0BC5-CB49-40A9B2C82829}"/>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29" name="Oval 28">
                <a:extLst>
                  <a:ext uri="{FF2B5EF4-FFF2-40B4-BE49-F238E27FC236}">
                    <a16:creationId xmlns:a16="http://schemas.microsoft.com/office/drawing/2014/main" id="{4FA04E8A-19DA-CD6F-E5CB-F537FB17416F}"/>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30" name="Oval 29">
                <a:extLst>
                  <a:ext uri="{FF2B5EF4-FFF2-40B4-BE49-F238E27FC236}">
                    <a16:creationId xmlns:a16="http://schemas.microsoft.com/office/drawing/2014/main" id="{FD2978DF-88A2-285B-3119-78EFD32914DB}"/>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31" name="Oval 30">
                <a:extLst>
                  <a:ext uri="{FF2B5EF4-FFF2-40B4-BE49-F238E27FC236}">
                    <a16:creationId xmlns:a16="http://schemas.microsoft.com/office/drawing/2014/main" id="{1F49C830-C520-93FA-8A57-0C661004B833}"/>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32" name="Oval 31">
                <a:extLst>
                  <a:ext uri="{FF2B5EF4-FFF2-40B4-BE49-F238E27FC236}">
                    <a16:creationId xmlns:a16="http://schemas.microsoft.com/office/drawing/2014/main" id="{3CAAE9A4-51E8-B1C5-4018-2799AD4C9EBE}"/>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33" name="Oval 32">
                <a:extLst>
                  <a:ext uri="{FF2B5EF4-FFF2-40B4-BE49-F238E27FC236}">
                    <a16:creationId xmlns:a16="http://schemas.microsoft.com/office/drawing/2014/main" id="{D0640108-A33A-38AF-A98C-8D1843E4FCA8}"/>
                  </a:ext>
                </a:extLst>
              </p:cNvPr>
              <p:cNvSpPr/>
              <p:nvPr/>
            </p:nvSpPr>
            <p:spPr>
              <a:xfrm>
                <a:off x="7535118" y="318430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34" name="Oval 33">
                <a:extLst>
                  <a:ext uri="{FF2B5EF4-FFF2-40B4-BE49-F238E27FC236}">
                    <a16:creationId xmlns:a16="http://schemas.microsoft.com/office/drawing/2014/main" id="{80788D64-5916-3CC2-FA21-22CB68D48AC5}"/>
                  </a:ext>
                </a:extLst>
              </p:cNvPr>
              <p:cNvSpPr/>
              <p:nvPr/>
            </p:nvSpPr>
            <p:spPr>
              <a:xfrm>
                <a:off x="8706015" y="2849925"/>
                <a:ext cx="133339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LOCAL SCHOOL</a:t>
                </a:r>
              </a:p>
            </p:txBody>
          </p:sp>
          <p:sp>
            <p:nvSpPr>
              <p:cNvPr id="35" name="Oval 34">
                <a:extLst>
                  <a:ext uri="{FF2B5EF4-FFF2-40B4-BE49-F238E27FC236}">
                    <a16:creationId xmlns:a16="http://schemas.microsoft.com/office/drawing/2014/main" id="{3A5B4332-9D7D-A834-FB3E-D57AA2664DF9}"/>
                  </a:ext>
                </a:extLst>
              </p:cNvPr>
              <p:cNvSpPr/>
              <p:nvPr/>
            </p:nvSpPr>
            <p:spPr>
              <a:xfrm>
                <a:off x="8689841" y="3518681"/>
                <a:ext cx="133339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ART SHOP</a:t>
                </a:r>
              </a:p>
            </p:txBody>
          </p:sp>
          <p:sp>
            <p:nvSpPr>
              <p:cNvPr id="36" name="Oval 35">
                <a:extLst>
                  <a:ext uri="{FF2B5EF4-FFF2-40B4-BE49-F238E27FC236}">
                    <a16:creationId xmlns:a16="http://schemas.microsoft.com/office/drawing/2014/main" id="{94017821-9C34-58CE-B583-C5FED56BFE05}"/>
                  </a:ext>
                </a:extLst>
              </p:cNvPr>
              <p:cNvSpPr/>
              <p:nvPr/>
            </p:nvSpPr>
            <p:spPr>
              <a:xfrm>
                <a:off x="7635051" y="5339478"/>
                <a:ext cx="143371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INTERNET </a:t>
                </a:r>
              </a:p>
            </p:txBody>
          </p:sp>
          <p:sp>
            <p:nvSpPr>
              <p:cNvPr id="37" name="Oval 36">
                <a:extLst>
                  <a:ext uri="{FF2B5EF4-FFF2-40B4-BE49-F238E27FC236}">
                    <a16:creationId xmlns:a16="http://schemas.microsoft.com/office/drawing/2014/main" id="{BD475618-2539-A3E1-6759-05AACB6E72DC}"/>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38" name="Straight Connector 37">
                <a:extLst>
                  <a:ext uri="{FF2B5EF4-FFF2-40B4-BE49-F238E27FC236}">
                    <a16:creationId xmlns:a16="http://schemas.microsoft.com/office/drawing/2014/main" id="{D49954E6-152B-D6C4-0206-AEE9AF3E251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9" name="Oval 38">
                <a:extLst>
                  <a:ext uri="{FF2B5EF4-FFF2-40B4-BE49-F238E27FC236}">
                    <a16:creationId xmlns:a16="http://schemas.microsoft.com/office/drawing/2014/main" id="{07CEBC02-5997-E556-209E-DB6627423B2A}"/>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40" name="Oval 39">
                <a:extLst>
                  <a:ext uri="{FF2B5EF4-FFF2-40B4-BE49-F238E27FC236}">
                    <a16:creationId xmlns:a16="http://schemas.microsoft.com/office/drawing/2014/main" id="{37BDBAF7-63AA-4026-E699-E2C06BD4E00C}"/>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CHILDREN</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41" name="Oval 40">
                <a:extLst>
                  <a:ext uri="{FF2B5EF4-FFF2-40B4-BE49-F238E27FC236}">
                    <a16:creationId xmlns:a16="http://schemas.microsoft.com/office/drawing/2014/main" id="{FE64CAD0-C212-EAC2-0761-390E95B04A75}"/>
                  </a:ext>
                </a:extLst>
              </p:cNvPr>
              <p:cNvSpPr/>
              <p:nvPr/>
            </p:nvSpPr>
            <p:spPr>
              <a:xfrm>
                <a:off x="5944772" y="2952832"/>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ENCOURAGE</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INTEREST</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02D7737E-7BC7-52B1-ACE0-EDB202C71C07}"/>
                </a:ext>
              </a:extLst>
            </p:cNvPr>
            <p:cNvSpPr/>
            <p:nvPr/>
          </p:nvSpPr>
          <p:spPr>
            <a:xfrm>
              <a:off x="1812798" y="5182467"/>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SUMMER</a:t>
              </a:r>
            </a:p>
          </p:txBody>
        </p:sp>
        <p:sp>
          <p:nvSpPr>
            <p:cNvPr id="11" name="Oval 10">
              <a:extLst>
                <a:ext uri="{FF2B5EF4-FFF2-40B4-BE49-F238E27FC236}">
                  <a16:creationId xmlns:a16="http://schemas.microsoft.com/office/drawing/2014/main" id="{3F67BD15-AFB4-C9F8-F6EE-9C5AB095846C}"/>
                </a:ext>
              </a:extLst>
            </p:cNvPr>
            <p:cNvSpPr/>
            <p:nvPr/>
          </p:nvSpPr>
          <p:spPr>
            <a:xfrm>
              <a:off x="604806" y="4375473"/>
              <a:ext cx="128142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PAINT</a:t>
              </a: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 </a:t>
              </a:r>
            </a:p>
          </p:txBody>
        </p:sp>
        <p:sp>
          <p:nvSpPr>
            <p:cNvPr id="12" name="Oval 11">
              <a:extLst>
                <a:ext uri="{FF2B5EF4-FFF2-40B4-BE49-F238E27FC236}">
                  <a16:creationId xmlns:a16="http://schemas.microsoft.com/office/drawing/2014/main" id="{09C56FFB-19AA-C46B-C027-818DC8753067}"/>
                </a:ext>
              </a:extLst>
            </p:cNvPr>
            <p:cNvSpPr/>
            <p:nvPr/>
          </p:nvSpPr>
          <p:spPr>
            <a:xfrm>
              <a:off x="587040" y="3528557"/>
              <a:ext cx="1225758"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AWARD</a:t>
              </a:r>
            </a:p>
          </p:txBody>
        </p:sp>
      </p:grpSp>
      <p:sp>
        <p:nvSpPr>
          <p:cNvPr id="42" name="Oval 41">
            <a:extLst>
              <a:ext uri="{FF2B5EF4-FFF2-40B4-BE49-F238E27FC236}">
                <a16:creationId xmlns:a16="http://schemas.microsoft.com/office/drawing/2014/main" id="{4BA42FC8-E58F-AC77-171E-E598257A9779}"/>
              </a:ext>
            </a:extLst>
          </p:cNvPr>
          <p:cNvSpPr/>
          <p:nvPr/>
        </p:nvSpPr>
        <p:spPr>
          <a:xfrm>
            <a:off x="5432231" y="5752455"/>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ADULTS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45" name="Content Placeholder 2">
            <a:extLst>
              <a:ext uri="{FF2B5EF4-FFF2-40B4-BE49-F238E27FC236}">
                <a16:creationId xmlns:a16="http://schemas.microsoft.com/office/drawing/2014/main" id="{345D081C-A542-31E2-B9A3-22AB4B1A7EA9}"/>
              </a:ext>
            </a:extLst>
          </p:cNvPr>
          <p:cNvSpPr>
            <a:spLocks noGrp="1"/>
          </p:cNvSpPr>
          <p:nvPr>
            <p:ph idx="4294967295"/>
          </p:nvPr>
        </p:nvSpPr>
        <p:spPr>
          <a:xfrm>
            <a:off x="575997" y="1089310"/>
            <a:ext cx="11039997" cy="853261"/>
          </a:xfrm>
        </p:spPr>
        <p:txBody>
          <a:bodyPr>
            <a:normAutofit/>
          </a:bodyPr>
          <a:lstStyle/>
          <a:p>
            <a:pPr>
              <a:lnSpc>
                <a:spcPct val="150000"/>
              </a:lnSpc>
            </a:pPr>
            <a:r>
              <a:rPr lang="en-GB">
                <a:solidFill>
                  <a:schemeClr val="tx1"/>
                </a:solidFill>
                <a:latin typeface="+mj-lt"/>
              </a:rPr>
              <a:t>Try creating a Mindmap which considers the needs of those involved in running a painting competition for a local art shop. </a:t>
            </a:r>
            <a:endParaRPr lang="en-GB">
              <a:solidFill>
                <a:schemeClr val="tx1"/>
              </a:solidFill>
              <a:latin typeface="+mj-lt"/>
              <a:ea typeface="Roboto" panose="02000000000000000000" pitchFamily="2" charset="0"/>
              <a:cs typeface="Roboto" panose="02000000000000000000" pitchFamily="2" charset="0"/>
            </a:endParaRPr>
          </a:p>
        </p:txBody>
      </p:sp>
      <p:sp>
        <p:nvSpPr>
          <p:cNvPr id="47" name="Oval 46">
            <a:extLst>
              <a:ext uri="{FF2B5EF4-FFF2-40B4-BE49-F238E27FC236}">
                <a16:creationId xmlns:a16="http://schemas.microsoft.com/office/drawing/2014/main" id="{DAEE90FC-5F67-0FDF-2652-9986DB828941}"/>
              </a:ext>
            </a:extLst>
          </p:cNvPr>
          <p:cNvSpPr/>
          <p:nvPr/>
        </p:nvSpPr>
        <p:spPr>
          <a:xfrm>
            <a:off x="5258739" y="2026144"/>
            <a:ext cx="1225758"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PROMOTE THE SHOP</a:t>
            </a:r>
          </a:p>
        </p:txBody>
      </p:sp>
      <p:sp>
        <p:nvSpPr>
          <p:cNvPr id="49" name="Oval 48">
            <a:extLst>
              <a:ext uri="{FF2B5EF4-FFF2-40B4-BE49-F238E27FC236}">
                <a16:creationId xmlns:a16="http://schemas.microsoft.com/office/drawing/2014/main" id="{D79C4056-8BE3-72C8-4B54-A04308564B7C}"/>
              </a:ext>
            </a:extLst>
          </p:cNvPr>
          <p:cNvSpPr/>
          <p:nvPr/>
        </p:nvSpPr>
        <p:spPr>
          <a:xfrm>
            <a:off x="2895602" y="5333030"/>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SEASONAL</a:t>
            </a:r>
          </a:p>
        </p:txBody>
      </p:sp>
      <p:sp>
        <p:nvSpPr>
          <p:cNvPr id="58" name="Oval 57">
            <a:extLst>
              <a:ext uri="{FF2B5EF4-FFF2-40B4-BE49-F238E27FC236}">
                <a16:creationId xmlns:a16="http://schemas.microsoft.com/office/drawing/2014/main" id="{F47A6940-D1FE-BBC8-A876-6ED16435B75C}"/>
              </a:ext>
            </a:extLst>
          </p:cNvPr>
          <p:cNvSpPr/>
          <p:nvPr/>
        </p:nvSpPr>
        <p:spPr>
          <a:xfrm>
            <a:off x="6602094" y="1716615"/>
            <a:ext cx="133339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INCREASE SALES</a:t>
            </a:r>
          </a:p>
        </p:txBody>
      </p:sp>
      <p:sp>
        <p:nvSpPr>
          <p:cNvPr id="65" name="Oval 64">
            <a:extLst>
              <a:ext uri="{FF2B5EF4-FFF2-40B4-BE49-F238E27FC236}">
                <a16:creationId xmlns:a16="http://schemas.microsoft.com/office/drawing/2014/main" id="{9BC16D4F-477F-22F0-9C9F-37F4C12D4B8E}"/>
              </a:ext>
            </a:extLst>
          </p:cNvPr>
          <p:cNvSpPr/>
          <p:nvPr/>
        </p:nvSpPr>
        <p:spPr>
          <a:xfrm>
            <a:off x="8126951" y="4101527"/>
            <a:ext cx="143371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LOCAL PAPER</a:t>
            </a:r>
          </a:p>
        </p:txBody>
      </p:sp>
      <p:sp>
        <p:nvSpPr>
          <p:cNvPr id="69" name="Oval 68">
            <a:extLst>
              <a:ext uri="{FF2B5EF4-FFF2-40B4-BE49-F238E27FC236}">
                <a16:creationId xmlns:a16="http://schemas.microsoft.com/office/drawing/2014/main" id="{15EA5E92-753A-534B-FE68-B20ED95E3185}"/>
              </a:ext>
            </a:extLst>
          </p:cNvPr>
          <p:cNvSpPr/>
          <p:nvPr/>
        </p:nvSpPr>
        <p:spPr>
          <a:xfrm>
            <a:off x="7692273" y="5719222"/>
            <a:ext cx="1333390" cy="48939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LOCAL SCHOOL</a:t>
            </a:r>
          </a:p>
        </p:txBody>
      </p:sp>
    </p:spTree>
    <p:extLst>
      <p:ext uri="{BB962C8B-B14F-4D97-AF65-F5344CB8AC3E}">
        <p14:creationId xmlns:p14="http://schemas.microsoft.com/office/powerpoint/2010/main" val="3611747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011141777"/>
              </p:ext>
            </p:extLst>
          </p:nvPr>
        </p:nvGraphicFramePr>
        <p:xfrm>
          <a:off x="576000" y="1370839"/>
          <a:ext cx="11039999" cy="4297680"/>
        </p:xfrm>
        <a:graphic>
          <a:graphicData uri="http://schemas.openxmlformats.org/drawingml/2006/table">
            <a:tbl>
              <a:tblPr firstRow="1" bandRow="1">
                <a:tableStyleId>{5940675A-B579-460E-94D1-54222C63F5DA}</a:tableStyleId>
              </a:tblPr>
              <a:tblGrid>
                <a:gridCol w="6659687">
                  <a:extLst>
                    <a:ext uri="{9D8B030D-6E8A-4147-A177-3AD203B41FA5}">
                      <a16:colId xmlns:a16="http://schemas.microsoft.com/office/drawing/2014/main" val="336422520"/>
                    </a:ext>
                  </a:extLst>
                </a:gridCol>
                <a:gridCol w="4380312">
                  <a:extLst>
                    <a:ext uri="{9D8B030D-6E8A-4147-A177-3AD203B41FA5}">
                      <a16:colId xmlns:a16="http://schemas.microsoft.com/office/drawing/2014/main" val="3845694523"/>
                    </a:ext>
                  </a:extLst>
                </a:gridCol>
              </a:tblGrid>
              <a:tr h="285976">
                <a:tc>
                  <a:txBody>
                    <a:bodyPr/>
                    <a:lstStyle/>
                    <a:p>
                      <a:pPr algn="ctr"/>
                      <a:r>
                        <a:rPr lang="en-GB" b="1" dirty="0">
                          <a:solidFill>
                            <a:schemeClr val="bg1"/>
                          </a:solidFill>
                        </a:rPr>
                        <a:t>‘Threads’</a:t>
                      </a:r>
                    </a:p>
                  </a:txBody>
                  <a:tcPr>
                    <a:solidFill>
                      <a:srgbClr val="16F4D0"/>
                    </a:solidFill>
                  </a:tcPr>
                </a:tc>
                <a:tc>
                  <a:txBody>
                    <a:bodyPr/>
                    <a:lstStyle/>
                    <a:p>
                      <a:pPr algn="ctr"/>
                      <a:r>
                        <a:rPr lang="en-GB" b="1">
                          <a:solidFill>
                            <a:schemeClr val="bg1"/>
                          </a:solidFill>
                        </a:rPr>
                        <a:t>‘Parameters’</a:t>
                      </a:r>
                    </a:p>
                  </a:txBody>
                  <a:tcPr>
                    <a:solidFill>
                      <a:srgbClr val="16F4D0"/>
                    </a:solidFill>
                  </a:tcPr>
                </a:tc>
                <a:extLst>
                  <a:ext uri="{0D108BD9-81ED-4DB2-BD59-A6C34878D82A}">
                    <a16:rowId xmlns:a16="http://schemas.microsoft.com/office/drawing/2014/main" val="3391378453"/>
                  </a:ext>
                </a:extLst>
              </a:tr>
              <a:tr h="28993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Here, students need to begin to </a:t>
                      </a:r>
                      <a:r>
                        <a:rPr lang="en-GB" sz="1400" b="1" dirty="0">
                          <a:solidFill>
                            <a:schemeClr val="tx2"/>
                          </a:solidFill>
                        </a:rPr>
                        <a:t>narrow down their ideas </a:t>
                      </a:r>
                      <a:r>
                        <a:rPr lang="en-GB" sz="1400" b="0" dirty="0">
                          <a:solidFill>
                            <a:schemeClr val="tx2"/>
                          </a:solidFill>
                        </a:rPr>
                        <a:t>and choose what they would like to base their designs on.</a:t>
                      </a:r>
                      <a:endParaRPr lang="en-GB" sz="1400"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One approach when designing is to base it on a thread. One way to think of this is like a </a:t>
                      </a:r>
                      <a:r>
                        <a:rPr lang="en-GB" sz="1400" b="1" dirty="0">
                          <a:solidFill>
                            <a:schemeClr val="tx2"/>
                          </a:solidFill>
                        </a:rPr>
                        <a:t>story or narrative</a:t>
                      </a:r>
                      <a:r>
                        <a:rPr lang="en-GB" sz="1400" dirty="0">
                          <a:solidFill>
                            <a:schemeClr val="tx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Whilst it is a long video, teachers may want to watch this video on </a:t>
                      </a:r>
                      <a:r>
                        <a:rPr lang="en-GB" sz="1400" dirty="0">
                          <a:solidFill>
                            <a:schemeClr val="tx2"/>
                          </a:solidFill>
                          <a:hlinkClick r:id="rId3"/>
                        </a:rPr>
                        <a:t>narratives in design from Google</a:t>
                      </a:r>
                      <a:r>
                        <a:rPr lang="en-GB" sz="1400" dirty="0">
                          <a:solidFill>
                            <a:schemeClr val="tx2"/>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2"/>
                          </a:solidFill>
                        </a:rPr>
                        <a:t>Storytelling</a:t>
                      </a:r>
                      <a:r>
                        <a:rPr lang="en-GB" sz="1400" dirty="0">
                          <a:solidFill>
                            <a:schemeClr val="tx2"/>
                          </a:solidFill>
                        </a:rPr>
                        <a:t> is a powerful tool to use in many industries. You may add a story in a job interview to make your interviewer remember you more, a personal story behind a song can add emotion, and a story behind a product can do the same. Whilst people won’t know the UEFA Europa Conference League trophy is based around a free kick, it adds a unique interest behind it once known, makes the design authentic and helps tie it all together.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Use the storytelling aspect to get students to think of </a:t>
                      </a:r>
                      <a:r>
                        <a:rPr lang="en-GB" sz="1400" b="1" dirty="0">
                          <a:solidFill>
                            <a:schemeClr val="tx2"/>
                          </a:solidFill>
                        </a:rPr>
                        <a:t>something that makes their focus/design interesting</a:t>
                      </a:r>
                      <a:r>
                        <a:rPr lang="en-GB" sz="1400" dirty="0">
                          <a:solidFill>
                            <a:schemeClr val="tx2"/>
                          </a:solidFill>
                        </a:rPr>
                        <a:t>. What can they base it on, and why? This is a tricky concept that some may need support with, so possibly providing prompts would help. It may be a famous event, thinking of the unique parts of the sport. Show them a clip such as the Tour de France (next slide). What could they base a thread on?</a:t>
                      </a:r>
                    </a:p>
                  </a:txBody>
                  <a:tcPr/>
                </a:tc>
                <a:tc>
                  <a:txBody>
                    <a:bodyPr/>
                    <a:lstStyle/>
                    <a:p>
                      <a:r>
                        <a:rPr lang="en-GB" sz="1400" i="0" dirty="0">
                          <a:solidFill>
                            <a:schemeClr val="tx2"/>
                          </a:solidFill>
                        </a:rPr>
                        <a:t>Before designing, students need clear parameters for what the design should do. Pentagram have both ‘parameters’ and a specification. This </a:t>
                      </a:r>
                      <a:r>
                        <a:rPr lang="en-GB" sz="1400" b="1" i="0" dirty="0">
                          <a:solidFill>
                            <a:schemeClr val="tx2"/>
                          </a:solidFill>
                        </a:rPr>
                        <a:t>may prove too confusing for some students </a:t>
                      </a:r>
                      <a:r>
                        <a:rPr lang="en-GB" sz="1400" i="0" dirty="0">
                          <a:solidFill>
                            <a:schemeClr val="tx2"/>
                          </a:solidFill>
                        </a:rPr>
                        <a:t>and so you may choose to focus on just one.</a:t>
                      </a:r>
                    </a:p>
                    <a:p>
                      <a:r>
                        <a:rPr lang="en-GB" sz="1400" i="0" dirty="0">
                          <a:solidFill>
                            <a:schemeClr val="tx2"/>
                          </a:solidFill>
                        </a:rPr>
                        <a:t>However, here the ‘parameters’ are the </a:t>
                      </a:r>
                      <a:r>
                        <a:rPr lang="en-GB" sz="1400" b="1" i="0" dirty="0">
                          <a:solidFill>
                            <a:schemeClr val="tx2"/>
                          </a:solidFill>
                        </a:rPr>
                        <a:t>non-negotiables</a:t>
                      </a:r>
                      <a:r>
                        <a:rPr lang="en-GB" sz="1400" i="0" dirty="0">
                          <a:solidFill>
                            <a:schemeClr val="tx2"/>
                          </a:solidFill>
                        </a:rPr>
                        <a:t> of the brief, and the specification (later) is where the designer has added their own aspects they have decided they’d like to include (but may not necessarily be essential).</a:t>
                      </a:r>
                    </a:p>
                    <a:p>
                      <a:r>
                        <a:rPr lang="en-GB" sz="1400" i="0" dirty="0">
                          <a:solidFill>
                            <a:schemeClr val="tx2"/>
                          </a:solidFill>
                        </a:rPr>
                        <a:t>Get students to </a:t>
                      </a:r>
                      <a:r>
                        <a:rPr lang="en-GB" sz="1400" b="1" i="0" dirty="0">
                          <a:solidFill>
                            <a:schemeClr val="tx2"/>
                          </a:solidFill>
                        </a:rPr>
                        <a:t>speak with the client </a:t>
                      </a:r>
                      <a:r>
                        <a:rPr lang="en-GB" sz="1400" i="0" dirty="0">
                          <a:solidFill>
                            <a:schemeClr val="tx2"/>
                          </a:solidFill>
                        </a:rPr>
                        <a:t>(if they have one) and get them to list what things their trophy/award/plaque needs to do/have. There may be styling decisions, room to engrave a name each year, fit in a certain cabinet in a clubhouse etc.</a:t>
                      </a:r>
                    </a:p>
                    <a:p>
                      <a:pPr marL="285750" indent="-285750">
                        <a:buFont typeface="Arial" panose="020B0604020202020204" pitchFamily="34" charset="0"/>
                        <a:buChar char="•"/>
                      </a:pPr>
                      <a:endParaRPr lang="en-GB" sz="1400" i="0" dirty="0">
                        <a:solidFill>
                          <a:schemeClr val="tx2"/>
                        </a:solidFill>
                      </a:endParaRPr>
                    </a:p>
                  </a:txBody>
                  <a:tcPr/>
                </a:tc>
                <a:extLst>
                  <a:ext uri="{0D108BD9-81ED-4DB2-BD59-A6C34878D82A}">
                    <a16:rowId xmlns:a16="http://schemas.microsoft.com/office/drawing/2014/main" val="3966545421"/>
                  </a:ext>
                </a:extLst>
              </a:tr>
            </a:tbl>
          </a:graphicData>
        </a:graphic>
      </p:graphicFrame>
      <p:pic>
        <p:nvPicPr>
          <p:cNvPr id="5" name="Picture 4">
            <a:extLst>
              <a:ext uri="{FF2B5EF4-FFF2-40B4-BE49-F238E27FC236}">
                <a16:creationId xmlns:a16="http://schemas.microsoft.com/office/drawing/2014/main" id="{106A0C02-8E3D-70A7-B436-F53F5BC5DB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5" action="ppaction://hlinksldjump"/>
            <a:extLst>
              <a:ext uri="{FF2B5EF4-FFF2-40B4-BE49-F238E27FC236}">
                <a16:creationId xmlns:a16="http://schemas.microsoft.com/office/drawing/2014/main" id="{05FD2901-2FE8-C43B-5870-209EE39EC4B9}"/>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66215538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E3113F08-4470-0F16-5502-AC1C498AA6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4D7ED4B-CC32-35B1-0E28-051630B92FE7}"/>
              </a:ext>
            </a:extLst>
          </p:cNvPr>
          <p:cNvSpPr>
            <a:spLocks noGrp="1"/>
          </p:cNvSpPr>
          <p:nvPr>
            <p:ph type="title"/>
          </p:nvPr>
        </p:nvSpPr>
        <p:spPr/>
        <p:txBody>
          <a:bodyPr/>
          <a:lstStyle/>
          <a:p>
            <a:r>
              <a:rPr lang="en-GB" sz="4400" dirty="0"/>
              <a:t>Identifying a thread</a:t>
            </a:r>
          </a:p>
        </p:txBody>
      </p:sp>
      <p:pic>
        <p:nvPicPr>
          <p:cNvPr id="5" name="Picture 4">
            <a:extLst>
              <a:ext uri="{FF2B5EF4-FFF2-40B4-BE49-F238E27FC236}">
                <a16:creationId xmlns:a16="http://schemas.microsoft.com/office/drawing/2014/main" id="{70D9BA79-0955-66C0-6701-C2A9393F11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pic>
        <p:nvPicPr>
          <p:cNvPr id="8" name="Online Media 7" title="Tour de France 2025 | Launch Trailer">
            <a:hlinkClick r:id="" action="ppaction://media"/>
            <a:extLst>
              <a:ext uri="{FF2B5EF4-FFF2-40B4-BE49-F238E27FC236}">
                <a16:creationId xmlns:a16="http://schemas.microsoft.com/office/drawing/2014/main" id="{6DBE6CFC-361E-6354-F531-35A91E3273C7}"/>
              </a:ext>
            </a:extLst>
          </p:cNvPr>
          <p:cNvPicPr>
            <a:picLocks noRot="1" noChangeAspect="1"/>
          </p:cNvPicPr>
          <p:nvPr>
            <a:videoFile r:link="rId1"/>
          </p:nvPr>
        </p:nvPicPr>
        <p:blipFill>
          <a:blip r:embed="rId5"/>
          <a:stretch>
            <a:fillRect/>
          </a:stretch>
        </p:blipFill>
        <p:spPr>
          <a:xfrm>
            <a:off x="1822621" y="1159097"/>
            <a:ext cx="8546758" cy="4825143"/>
          </a:xfrm>
          <a:prstGeom prst="rect">
            <a:avLst/>
          </a:prstGeom>
        </p:spPr>
      </p:pic>
    </p:spTree>
    <p:extLst>
      <p:ext uri="{BB962C8B-B14F-4D97-AF65-F5344CB8AC3E}">
        <p14:creationId xmlns:p14="http://schemas.microsoft.com/office/powerpoint/2010/main" val="41180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160E0098-110D-9C8E-A466-3E63AB8A847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900AD5-8B55-C476-0862-87DAB7A8127D}"/>
              </a:ext>
            </a:extLst>
          </p:cNvPr>
          <p:cNvSpPr>
            <a:spLocks noGrp="1"/>
          </p:cNvSpPr>
          <p:nvPr>
            <p:ph type="title"/>
          </p:nvPr>
        </p:nvSpPr>
        <p:spPr/>
        <p:txBody>
          <a:bodyPr/>
          <a:lstStyle/>
          <a:p>
            <a:r>
              <a:rPr lang="en-GB" sz="4400" dirty="0"/>
              <a:t>Narrative behind the designs</a:t>
            </a:r>
          </a:p>
        </p:txBody>
      </p:sp>
      <p:pic>
        <p:nvPicPr>
          <p:cNvPr id="5" name="Picture 4">
            <a:extLst>
              <a:ext uri="{FF2B5EF4-FFF2-40B4-BE49-F238E27FC236}">
                <a16:creationId xmlns:a16="http://schemas.microsoft.com/office/drawing/2014/main" id="{0BECEBA5-950C-E13A-3365-0247E8C52F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EBFDB080-EC07-BA0F-55C4-F63D6355532C}"/>
              </a:ext>
            </a:extLst>
          </p:cNvPr>
          <p:cNvSpPr txBox="1"/>
          <p:nvPr/>
        </p:nvSpPr>
        <p:spPr>
          <a:xfrm>
            <a:off x="358217" y="2265650"/>
            <a:ext cx="5475697" cy="1569660"/>
          </a:xfrm>
          <a:prstGeom prst="rect">
            <a:avLst/>
          </a:prstGeom>
          <a:solidFill>
            <a:srgbClr val="16F4D0"/>
          </a:solidFill>
        </p:spPr>
        <p:txBody>
          <a:bodyPr wrap="square">
            <a:spAutoFit/>
          </a:bodyPr>
          <a:lstStyle/>
          <a:p>
            <a:r>
              <a:rPr lang="en-GB" sz="1600" b="0" i="0" dirty="0">
                <a:solidFill>
                  <a:srgbClr val="001D35"/>
                </a:solidFill>
                <a:effectLst/>
                <a:latin typeface="+mj-lt"/>
              </a:rPr>
              <a:t>The iconic </a:t>
            </a:r>
            <a:r>
              <a:rPr lang="en-GB" sz="1600" i="0" dirty="0">
                <a:solidFill>
                  <a:srgbClr val="001D35"/>
                </a:solidFill>
                <a:effectLst/>
                <a:latin typeface="+mj-lt"/>
              </a:rPr>
              <a:t>Coca-Cola bottle </a:t>
            </a:r>
            <a:r>
              <a:rPr lang="en-GB" sz="1600" b="0" i="0" dirty="0">
                <a:solidFill>
                  <a:srgbClr val="001D35"/>
                </a:solidFill>
                <a:effectLst/>
                <a:latin typeface="+mj-lt"/>
              </a:rPr>
              <a:t>is </a:t>
            </a:r>
            <a:r>
              <a:rPr lang="en-GB" sz="1600" b="0" dirty="0">
                <a:solidFill>
                  <a:srgbClr val="001D35"/>
                </a:solidFill>
                <a:latin typeface="+mj-lt"/>
              </a:rPr>
              <a:t>recognised for its distinctive contoured shape, characterised by a wider base and a narrower neck, reminiscent of</a:t>
            </a:r>
            <a:r>
              <a:rPr lang="en-GB" sz="1600" b="0" i="0" dirty="0">
                <a:solidFill>
                  <a:srgbClr val="001D35"/>
                </a:solidFill>
                <a:effectLst/>
                <a:latin typeface="+mj-lt"/>
              </a:rPr>
              <a:t> an hourglass or a cocoa bean. This distinctive design, patented in 1915, was intentionally created to be easily recognisable, even in the dark or when broken</a:t>
            </a:r>
            <a:endParaRPr lang="en-GB" sz="1600" dirty="0">
              <a:latin typeface="+mj-lt"/>
            </a:endParaRPr>
          </a:p>
        </p:txBody>
      </p:sp>
      <p:sp>
        <p:nvSpPr>
          <p:cNvPr id="9" name="TextBox 8">
            <a:extLst>
              <a:ext uri="{FF2B5EF4-FFF2-40B4-BE49-F238E27FC236}">
                <a16:creationId xmlns:a16="http://schemas.microsoft.com/office/drawing/2014/main" id="{F0571F2B-DC72-1B8B-BC02-1AFB2C4DDD10}"/>
              </a:ext>
            </a:extLst>
          </p:cNvPr>
          <p:cNvSpPr txBox="1"/>
          <p:nvPr/>
        </p:nvSpPr>
        <p:spPr>
          <a:xfrm>
            <a:off x="6358088" y="3900293"/>
            <a:ext cx="5321365" cy="1815882"/>
          </a:xfrm>
          <a:prstGeom prst="rect">
            <a:avLst/>
          </a:prstGeom>
          <a:solidFill>
            <a:srgbClr val="16F4D0"/>
          </a:solidFill>
        </p:spPr>
        <p:txBody>
          <a:bodyPr wrap="square">
            <a:spAutoFit/>
          </a:bodyPr>
          <a:lstStyle/>
          <a:p>
            <a:pPr fontAlgn="ctr"/>
            <a:r>
              <a:rPr lang="en-GB" sz="1600" b="0" dirty="0">
                <a:latin typeface="+mj-lt"/>
              </a:rPr>
              <a:t>The </a:t>
            </a:r>
            <a:r>
              <a:rPr lang="en-GB" sz="1600" dirty="0">
                <a:latin typeface="+mj-lt"/>
              </a:rPr>
              <a:t>Virgin Cola bottle</a:t>
            </a:r>
            <a:r>
              <a:rPr lang="en-GB" sz="1600" b="0" dirty="0">
                <a:latin typeface="+mj-lt"/>
              </a:rPr>
              <a:t>, nicknamed "the Pammy," was styled to resemble Pamela Anderson. Richard Branson, inspired by a conversation with his wife and Anderson, designed the bottle with a distinctive curvaceous shape, reminiscent of her figure, </a:t>
            </a:r>
            <a:r>
              <a:rPr lang="en-GB" sz="1600" b="0" dirty="0">
                <a:latin typeface="+mj-lt"/>
                <a:hlinkClick r:id="rId4"/>
              </a:rPr>
              <a:t>according to </a:t>
            </a:r>
            <a:r>
              <a:rPr lang="en-GB" sz="1600" b="0" dirty="0" err="1">
                <a:latin typeface="+mj-lt"/>
                <a:hlinkClick r:id="rId4"/>
              </a:rPr>
              <a:t>whynow</a:t>
            </a:r>
            <a:r>
              <a:rPr lang="en-GB" sz="1600" b="0" dirty="0">
                <a:latin typeface="+mj-lt"/>
              </a:rPr>
              <a:t>. The bottle was launched in 1996 and became a limited-edition, somewhat rare item. </a:t>
            </a:r>
          </a:p>
        </p:txBody>
      </p:sp>
      <p:sp>
        <p:nvSpPr>
          <p:cNvPr id="13" name="TextBox 12">
            <a:extLst>
              <a:ext uri="{FF2B5EF4-FFF2-40B4-BE49-F238E27FC236}">
                <a16:creationId xmlns:a16="http://schemas.microsoft.com/office/drawing/2014/main" id="{6A686FB2-90E3-48F6-8E13-A5C346680E67}"/>
              </a:ext>
            </a:extLst>
          </p:cNvPr>
          <p:cNvSpPr txBox="1"/>
          <p:nvPr/>
        </p:nvSpPr>
        <p:spPr>
          <a:xfrm>
            <a:off x="308046" y="4114022"/>
            <a:ext cx="5543480" cy="1815882"/>
          </a:xfrm>
          <a:prstGeom prst="rect">
            <a:avLst/>
          </a:prstGeom>
          <a:solidFill>
            <a:srgbClr val="16F4D0"/>
          </a:solidFill>
        </p:spPr>
        <p:txBody>
          <a:bodyPr wrap="square">
            <a:spAutoFit/>
          </a:bodyPr>
          <a:lstStyle/>
          <a:p>
            <a:r>
              <a:rPr lang="en-GB" sz="1600" b="0" i="0" dirty="0">
                <a:solidFill>
                  <a:srgbClr val="001D35"/>
                </a:solidFill>
                <a:effectLst/>
                <a:latin typeface="+mj-lt"/>
              </a:rPr>
              <a:t>Many </a:t>
            </a:r>
            <a:r>
              <a:rPr lang="en-GB" sz="1600" i="0" dirty="0">
                <a:solidFill>
                  <a:srgbClr val="001D35"/>
                </a:solidFill>
                <a:effectLst/>
                <a:latin typeface="+mj-lt"/>
              </a:rPr>
              <a:t>car designs </a:t>
            </a:r>
            <a:r>
              <a:rPr lang="en-GB" sz="1600" b="0" i="0" dirty="0">
                <a:solidFill>
                  <a:srgbClr val="001D35"/>
                </a:solidFill>
                <a:effectLst/>
                <a:latin typeface="+mj-lt"/>
              </a:rPr>
              <a:t>incorporate elements that resemble human or animal faces, and this is intentional. Car designers leverage this tendency to evoke emotions and create a connection with the vehicle's design. Headlights can be designed to look like eyes, grilles like a mouth, and other features to create an overall facial expression. </a:t>
            </a:r>
          </a:p>
          <a:p>
            <a:r>
              <a:rPr lang="en-GB" sz="1600" b="0" dirty="0">
                <a:solidFill>
                  <a:srgbClr val="001D35"/>
                </a:solidFill>
                <a:latin typeface="+mj-lt"/>
              </a:rPr>
              <a:t>This is a form of </a:t>
            </a:r>
            <a:r>
              <a:rPr lang="en-GB" dirty="0">
                <a:latin typeface="+mj-lt"/>
              </a:rPr>
              <a:t>Anthropomorphism</a:t>
            </a:r>
            <a:endParaRPr lang="en-GB" sz="1600" dirty="0">
              <a:latin typeface="+mj-lt"/>
            </a:endParaRPr>
          </a:p>
        </p:txBody>
      </p:sp>
      <p:sp>
        <p:nvSpPr>
          <p:cNvPr id="3" name="TextBox 2">
            <a:extLst>
              <a:ext uri="{FF2B5EF4-FFF2-40B4-BE49-F238E27FC236}">
                <a16:creationId xmlns:a16="http://schemas.microsoft.com/office/drawing/2014/main" id="{2C363886-5294-6AE3-8FD6-44F2CC05C5AD}"/>
              </a:ext>
            </a:extLst>
          </p:cNvPr>
          <p:cNvSpPr txBox="1"/>
          <p:nvPr/>
        </p:nvSpPr>
        <p:spPr>
          <a:xfrm>
            <a:off x="576000" y="1070173"/>
            <a:ext cx="10583613" cy="872034"/>
          </a:xfrm>
          <a:prstGeom prst="rect">
            <a:avLst/>
          </a:prstGeom>
          <a:noFill/>
        </p:spPr>
        <p:txBody>
          <a:bodyPr wrap="square" rtlCol="0">
            <a:spAutoFit/>
          </a:bodyPr>
          <a:lstStyle/>
          <a:p>
            <a:pPr algn="l">
              <a:lnSpc>
                <a:spcPct val="150000"/>
              </a:lnSpc>
            </a:pPr>
            <a:r>
              <a:rPr lang="en-GB" sz="1800" b="0" dirty="0">
                <a:latin typeface="+mj-lt"/>
              </a:rPr>
              <a:t>A product or logo will often have some story or narrative behind it, just as Pentagram explain the story behind the design of the UEFA trophy. Here are some other examples, can you find more?</a:t>
            </a:r>
          </a:p>
        </p:txBody>
      </p:sp>
      <p:sp>
        <p:nvSpPr>
          <p:cNvPr id="8" name="TextBox 7">
            <a:extLst>
              <a:ext uri="{FF2B5EF4-FFF2-40B4-BE49-F238E27FC236}">
                <a16:creationId xmlns:a16="http://schemas.microsoft.com/office/drawing/2014/main" id="{709043B9-54E8-BDC0-ED0D-0B8965B0F1FF}"/>
              </a:ext>
            </a:extLst>
          </p:cNvPr>
          <p:cNvSpPr txBox="1"/>
          <p:nvPr/>
        </p:nvSpPr>
        <p:spPr>
          <a:xfrm>
            <a:off x="6358088" y="2259530"/>
            <a:ext cx="5321365" cy="1323439"/>
          </a:xfrm>
          <a:prstGeom prst="rect">
            <a:avLst/>
          </a:prstGeom>
          <a:solidFill>
            <a:srgbClr val="16F4D0"/>
          </a:solidFill>
        </p:spPr>
        <p:txBody>
          <a:bodyPr wrap="square">
            <a:spAutoFit/>
          </a:bodyPr>
          <a:lstStyle/>
          <a:p>
            <a:r>
              <a:rPr lang="en-GB" sz="1600" b="0" i="0" dirty="0">
                <a:solidFill>
                  <a:srgbClr val="202122"/>
                </a:solidFill>
                <a:effectLst/>
                <a:latin typeface="+mj-lt"/>
              </a:rPr>
              <a:t>While eating a dish of squid and squeezing a lemon over it, Philippe Starck drew his designs on a napkin, which would become his famous lemon squeezer </a:t>
            </a:r>
            <a:r>
              <a:rPr lang="en-GB" sz="1600" i="0" dirty="0">
                <a:solidFill>
                  <a:srgbClr val="202122"/>
                </a:solidFill>
                <a:effectLst/>
                <a:latin typeface="+mj-lt"/>
              </a:rPr>
              <a:t>‘Juicy Salif’. </a:t>
            </a:r>
            <a:r>
              <a:rPr lang="en-GB" sz="1600" b="0" dirty="0">
                <a:latin typeface="+mj-lt"/>
              </a:rPr>
              <a:t>Starck has stated that it was "not meant to squeeze lemons" but "to start conversations"</a:t>
            </a:r>
            <a:endParaRPr lang="en-GB" sz="1600" dirty="0">
              <a:latin typeface="+mj-lt"/>
            </a:endParaRPr>
          </a:p>
        </p:txBody>
      </p:sp>
    </p:spTree>
    <p:extLst>
      <p:ext uri="{BB962C8B-B14F-4D97-AF65-F5344CB8AC3E}">
        <p14:creationId xmlns:p14="http://schemas.microsoft.com/office/powerpoint/2010/main" val="32410350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D1A33667-9603-FF94-25BF-E0811173FC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8DF31A-2DA6-6D0F-F986-4728D8BEAFEA}"/>
              </a:ext>
            </a:extLst>
          </p:cNvPr>
          <p:cNvSpPr>
            <a:spLocks noGrp="1"/>
          </p:cNvSpPr>
          <p:nvPr>
            <p:ph type="title"/>
          </p:nvPr>
        </p:nvSpPr>
        <p:spPr>
          <a:xfrm>
            <a:off x="576000" y="546214"/>
            <a:ext cx="11040000" cy="538128"/>
          </a:xfrm>
        </p:spPr>
        <p:txBody>
          <a:bodyPr/>
          <a:lstStyle/>
          <a:p>
            <a:r>
              <a:rPr lang="en-GB" sz="4400"/>
              <a:t>Thread activity</a:t>
            </a:r>
          </a:p>
        </p:txBody>
      </p:sp>
      <p:pic>
        <p:nvPicPr>
          <p:cNvPr id="1028" name="Picture 4">
            <a:extLst>
              <a:ext uri="{FF2B5EF4-FFF2-40B4-BE49-F238E27FC236}">
                <a16:creationId xmlns:a16="http://schemas.microsoft.com/office/drawing/2014/main" id="{E437FD23-D2F5-2778-0BD8-C1120AF2994A}"/>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18751" y="1025731"/>
            <a:ext cx="3597249" cy="4806537"/>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81EBFEA8-6FFA-2E85-6E96-D191C40E408E}"/>
              </a:ext>
            </a:extLst>
          </p:cNvPr>
          <p:cNvSpPr>
            <a:spLocks noGrp="1"/>
          </p:cNvSpPr>
          <p:nvPr>
            <p:ph idx="4294967295"/>
          </p:nvPr>
        </p:nvSpPr>
        <p:spPr>
          <a:xfrm>
            <a:off x="575997" y="1089311"/>
            <a:ext cx="7068811" cy="2089824"/>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When watching a sport or activity being performed, what are the key shapes, forms and movements that define it?</a:t>
            </a:r>
          </a:p>
          <a:p>
            <a:pPr>
              <a:lnSpc>
                <a:spcPct val="150000"/>
              </a:lnSpc>
            </a:pPr>
            <a:r>
              <a:rPr lang="en-GB">
                <a:solidFill>
                  <a:schemeClr val="tx1"/>
                </a:solidFill>
                <a:latin typeface="+mj-lt"/>
                <a:ea typeface="Roboto" panose="02000000000000000000" pitchFamily="2" charset="0"/>
                <a:cs typeface="Roboto" panose="02000000000000000000" pitchFamily="2" charset="0"/>
              </a:rPr>
              <a:t>Try observing a range of these and noting what makes them unique and easy to identify.</a:t>
            </a:r>
          </a:p>
          <a:p>
            <a:pPr>
              <a:lnSpc>
                <a:spcPct val="150000"/>
              </a:lnSpc>
            </a:pPr>
            <a:endParaRPr lang="en-GB" sz="2400" b="1">
              <a:latin typeface="+mj-lt"/>
              <a:ea typeface="Roboto" panose="02000000000000000000" pitchFamily="2" charset="0"/>
              <a:cs typeface="Roboto" panose="02000000000000000000" pitchFamily="2" charset="0"/>
            </a:endParaRPr>
          </a:p>
        </p:txBody>
      </p:sp>
      <p:grpSp>
        <p:nvGrpSpPr>
          <p:cNvPr id="15" name="Group 14">
            <a:extLst>
              <a:ext uri="{FF2B5EF4-FFF2-40B4-BE49-F238E27FC236}">
                <a16:creationId xmlns:a16="http://schemas.microsoft.com/office/drawing/2014/main" id="{00EECBA5-5496-014E-D79A-FD81C1F855BF}"/>
              </a:ext>
            </a:extLst>
          </p:cNvPr>
          <p:cNvGrpSpPr/>
          <p:nvPr/>
        </p:nvGrpSpPr>
        <p:grpSpPr>
          <a:xfrm>
            <a:off x="3971702" y="2897371"/>
            <a:ext cx="3592329" cy="2549912"/>
            <a:chOff x="3353698" y="3639868"/>
            <a:chExt cx="4036728" cy="2865356"/>
          </a:xfrm>
        </p:grpSpPr>
        <p:grpSp>
          <p:nvGrpSpPr>
            <p:cNvPr id="5" name="Group 4">
              <a:extLst>
                <a:ext uri="{FF2B5EF4-FFF2-40B4-BE49-F238E27FC236}">
                  <a16:creationId xmlns:a16="http://schemas.microsoft.com/office/drawing/2014/main" id="{A713CB12-9B64-5A56-5AC3-60BC52B72E5C}"/>
                </a:ext>
              </a:extLst>
            </p:cNvPr>
            <p:cNvGrpSpPr/>
            <p:nvPr/>
          </p:nvGrpSpPr>
          <p:grpSpPr>
            <a:xfrm>
              <a:off x="4540103" y="3847297"/>
              <a:ext cx="2059789" cy="1921392"/>
              <a:chOff x="6016936" y="1931976"/>
              <a:chExt cx="10914569" cy="9895926"/>
            </a:xfrm>
          </p:grpSpPr>
          <p:sp>
            <p:nvSpPr>
              <p:cNvPr id="6" name="Connection Line">
                <a:extLst>
                  <a:ext uri="{FF2B5EF4-FFF2-40B4-BE49-F238E27FC236}">
                    <a16:creationId xmlns:a16="http://schemas.microsoft.com/office/drawing/2014/main" id="{A66D14D1-E49C-C772-1D5C-7CAB48A823CB}"/>
                  </a:ext>
                </a:extLst>
              </p:cNvPr>
              <p:cNvSpPr/>
              <p:nvPr/>
            </p:nvSpPr>
            <p:spPr>
              <a:xfrm>
                <a:off x="6642851" y="4234664"/>
                <a:ext cx="5738514" cy="6397540"/>
              </a:xfrm>
              <a:custGeom>
                <a:avLst/>
                <a:gdLst/>
                <a:ahLst/>
                <a:cxnLst>
                  <a:cxn ang="0">
                    <a:pos x="wd2" y="hd2"/>
                  </a:cxn>
                  <a:cxn ang="5400000">
                    <a:pos x="wd2" y="hd2"/>
                  </a:cxn>
                  <a:cxn ang="10800000">
                    <a:pos x="wd2" y="hd2"/>
                  </a:cxn>
                  <a:cxn ang="16200000">
                    <a:pos x="wd2" y="hd2"/>
                  </a:cxn>
                </a:cxnLst>
                <a:rect l="0" t="0" r="r" b="b"/>
                <a:pathLst>
                  <a:path w="21600" h="18887" extrusionOk="0">
                    <a:moveTo>
                      <a:pt x="21600" y="18887"/>
                    </a:moveTo>
                    <a:cubicBezTo>
                      <a:pt x="12522" y="3203"/>
                      <a:pt x="5322" y="-2713"/>
                      <a:pt x="0" y="1139"/>
                    </a:cubicBezTo>
                  </a:path>
                </a:pathLst>
              </a:custGeom>
              <a:ln w="76200">
                <a:solidFill>
                  <a:schemeClr val="tx2"/>
                </a:solidFill>
                <a:miter lim="400000"/>
              </a:ln>
            </p:spPr>
            <p:txBody>
              <a:bodyPr/>
              <a:lstStyle/>
              <a:p>
                <a:endParaRPr/>
              </a:p>
            </p:txBody>
          </p:sp>
          <p:sp>
            <p:nvSpPr>
              <p:cNvPr id="7" name="Connection Line">
                <a:extLst>
                  <a:ext uri="{FF2B5EF4-FFF2-40B4-BE49-F238E27FC236}">
                    <a16:creationId xmlns:a16="http://schemas.microsoft.com/office/drawing/2014/main" id="{766F8F5A-9660-1596-855E-00E82CA09ECF}"/>
                  </a:ext>
                </a:extLst>
              </p:cNvPr>
              <p:cNvSpPr/>
              <p:nvPr/>
            </p:nvSpPr>
            <p:spPr>
              <a:xfrm>
                <a:off x="6654963" y="1931976"/>
                <a:ext cx="10138922" cy="2708392"/>
              </a:xfrm>
              <a:custGeom>
                <a:avLst/>
                <a:gdLst/>
                <a:ahLst/>
                <a:cxnLst>
                  <a:cxn ang="0">
                    <a:pos x="wd2" y="hd2"/>
                  </a:cxn>
                  <a:cxn ang="5400000">
                    <a:pos x="wd2" y="hd2"/>
                  </a:cxn>
                  <a:cxn ang="10800000">
                    <a:pos x="wd2" y="hd2"/>
                  </a:cxn>
                  <a:cxn ang="16200000">
                    <a:pos x="wd2" y="hd2"/>
                  </a:cxn>
                </a:cxnLst>
                <a:rect l="0" t="0" r="r" b="b"/>
                <a:pathLst>
                  <a:path w="21600" h="16201" extrusionOk="0">
                    <a:moveTo>
                      <a:pt x="21600" y="16201"/>
                    </a:moveTo>
                    <a:cubicBezTo>
                      <a:pt x="7886" y="-5233"/>
                      <a:pt x="686" y="-5399"/>
                      <a:pt x="0" y="15703"/>
                    </a:cubicBezTo>
                  </a:path>
                </a:pathLst>
              </a:custGeom>
              <a:ln w="76200">
                <a:solidFill>
                  <a:schemeClr val="tx2"/>
                </a:solidFill>
                <a:miter lim="400000"/>
              </a:ln>
            </p:spPr>
            <p:txBody>
              <a:bodyPr/>
              <a:lstStyle/>
              <a:p>
                <a:endParaRPr/>
              </a:p>
            </p:txBody>
          </p:sp>
          <p:sp>
            <p:nvSpPr>
              <p:cNvPr id="8" name="Connection Line">
                <a:extLst>
                  <a:ext uri="{FF2B5EF4-FFF2-40B4-BE49-F238E27FC236}">
                    <a16:creationId xmlns:a16="http://schemas.microsoft.com/office/drawing/2014/main" id="{3C91CED9-AB1D-630E-024F-E145AACEAF6E}"/>
                  </a:ext>
                </a:extLst>
              </p:cNvPr>
              <p:cNvSpPr/>
              <p:nvPr/>
            </p:nvSpPr>
            <p:spPr>
              <a:xfrm>
                <a:off x="6016936" y="4078596"/>
                <a:ext cx="3507815" cy="7749306"/>
              </a:xfrm>
              <a:custGeom>
                <a:avLst/>
                <a:gdLst/>
                <a:ahLst/>
                <a:cxnLst>
                  <a:cxn ang="0">
                    <a:pos x="wd2" y="hd2"/>
                  </a:cxn>
                  <a:cxn ang="5400000">
                    <a:pos x="wd2" y="hd2"/>
                  </a:cxn>
                  <a:cxn ang="10800000">
                    <a:pos x="wd2" y="hd2"/>
                  </a:cxn>
                  <a:cxn ang="16200000">
                    <a:pos x="wd2" y="hd2"/>
                  </a:cxn>
                </a:cxnLst>
                <a:rect l="0" t="0" r="r" b="b"/>
                <a:pathLst>
                  <a:path w="17674" h="18734" extrusionOk="0">
                    <a:moveTo>
                      <a:pt x="17674" y="18734"/>
                    </a:moveTo>
                    <a:cubicBezTo>
                      <a:pt x="914" y="2942"/>
                      <a:pt x="-3926" y="-2866"/>
                      <a:pt x="3154" y="1310"/>
                    </a:cubicBezTo>
                  </a:path>
                </a:pathLst>
              </a:custGeom>
              <a:ln w="76200">
                <a:solidFill>
                  <a:schemeClr val="tx2"/>
                </a:solidFill>
                <a:miter lim="400000"/>
              </a:ln>
            </p:spPr>
            <p:txBody>
              <a:bodyPr/>
              <a:lstStyle/>
              <a:p>
                <a:endParaRPr/>
              </a:p>
            </p:txBody>
          </p:sp>
          <p:sp>
            <p:nvSpPr>
              <p:cNvPr id="9" name="Connection Line">
                <a:extLst>
                  <a:ext uri="{FF2B5EF4-FFF2-40B4-BE49-F238E27FC236}">
                    <a16:creationId xmlns:a16="http://schemas.microsoft.com/office/drawing/2014/main" id="{125D303C-E505-AA3C-E91E-DB99A81011A1}"/>
                  </a:ext>
                </a:extLst>
              </p:cNvPr>
              <p:cNvSpPr/>
              <p:nvPr/>
            </p:nvSpPr>
            <p:spPr>
              <a:xfrm>
                <a:off x="6685014" y="3154011"/>
                <a:ext cx="10246491" cy="5615929"/>
              </a:xfrm>
              <a:custGeom>
                <a:avLst/>
                <a:gdLst/>
                <a:ahLst/>
                <a:cxnLst>
                  <a:cxn ang="0">
                    <a:pos x="wd2" y="hd2"/>
                  </a:cxn>
                  <a:cxn ang="5400000">
                    <a:pos x="wd2" y="hd2"/>
                  </a:cxn>
                  <a:cxn ang="10800000">
                    <a:pos x="wd2" y="hd2"/>
                  </a:cxn>
                  <a:cxn ang="16200000">
                    <a:pos x="wd2" y="hd2"/>
                  </a:cxn>
                </a:cxnLst>
                <a:rect l="0" t="0" r="r" b="b"/>
                <a:pathLst>
                  <a:path w="21600" h="17360" extrusionOk="0">
                    <a:moveTo>
                      <a:pt x="21600" y="17360"/>
                    </a:moveTo>
                    <a:cubicBezTo>
                      <a:pt x="10007" y="196"/>
                      <a:pt x="2807" y="-4240"/>
                      <a:pt x="0" y="4051"/>
                    </a:cubicBezTo>
                  </a:path>
                </a:pathLst>
              </a:custGeom>
              <a:ln w="76200">
                <a:solidFill>
                  <a:schemeClr val="tx2"/>
                </a:solidFill>
                <a:miter lim="400000"/>
              </a:ln>
            </p:spPr>
            <p:txBody>
              <a:bodyPr/>
              <a:lstStyle/>
              <a:p>
                <a:endParaRPr/>
              </a:p>
            </p:txBody>
          </p:sp>
        </p:grpSp>
        <p:pic>
          <p:nvPicPr>
            <p:cNvPr id="2050" name="Picture 2">
              <a:extLst>
                <a:ext uri="{FF2B5EF4-FFF2-40B4-BE49-F238E27FC236}">
                  <a16:creationId xmlns:a16="http://schemas.microsoft.com/office/drawing/2014/main" id="{A865809D-C8A2-0A57-59DD-2C43F2007D99}"/>
                </a:ext>
                <a:ext uri="{C183D7F6-B498-43B3-948B-1728B52AA6E4}">
                  <adec:decorative xmlns:adec="http://schemas.microsoft.com/office/drawing/2017/decorative" val="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768" t="28008" r="5675" b="34289"/>
            <a:stretch>
              <a:fillRect/>
            </a:stretch>
          </p:blipFill>
          <p:spPr bwMode="auto">
            <a:xfrm rot="1556466">
              <a:off x="3353698" y="3639868"/>
              <a:ext cx="1164220" cy="52350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73F605FB-78B8-21BF-F515-94FC644E12E3}"/>
                </a:ext>
              </a:extLst>
            </p:cNvPr>
            <p:cNvPicPr>
              <a:picLocks noChangeAspect="1"/>
            </p:cNvPicPr>
            <p:nvPr/>
          </p:nvPicPr>
          <p:blipFill>
            <a:blip r:embed="rId5"/>
            <a:stretch>
              <a:fillRect/>
            </a:stretch>
          </p:blipFill>
          <p:spPr>
            <a:xfrm>
              <a:off x="6769556" y="4264085"/>
              <a:ext cx="620870" cy="557017"/>
            </a:xfrm>
            <a:prstGeom prst="rect">
              <a:avLst/>
            </a:prstGeom>
          </p:spPr>
        </p:pic>
        <p:pic>
          <p:nvPicPr>
            <p:cNvPr id="12" name="Picture 11">
              <a:extLst>
                <a:ext uri="{FF2B5EF4-FFF2-40B4-BE49-F238E27FC236}">
                  <a16:creationId xmlns:a16="http://schemas.microsoft.com/office/drawing/2014/main" id="{5D0E7B4B-8851-E697-54D4-5849CF502E7A}"/>
                </a:ext>
              </a:extLst>
            </p:cNvPr>
            <p:cNvPicPr>
              <a:picLocks noChangeAspect="1"/>
            </p:cNvPicPr>
            <p:nvPr/>
          </p:nvPicPr>
          <p:blipFill>
            <a:blip r:embed="rId5"/>
            <a:stretch>
              <a:fillRect/>
            </a:stretch>
          </p:blipFill>
          <p:spPr>
            <a:xfrm>
              <a:off x="5708637" y="5746353"/>
              <a:ext cx="620870" cy="557017"/>
            </a:xfrm>
            <a:prstGeom prst="rect">
              <a:avLst/>
            </a:prstGeom>
          </p:spPr>
        </p:pic>
        <p:pic>
          <p:nvPicPr>
            <p:cNvPr id="13" name="Picture 12">
              <a:extLst>
                <a:ext uri="{FF2B5EF4-FFF2-40B4-BE49-F238E27FC236}">
                  <a16:creationId xmlns:a16="http://schemas.microsoft.com/office/drawing/2014/main" id="{9B2B7F66-35DD-AC68-F46D-79E57EB89DF9}"/>
                </a:ext>
              </a:extLst>
            </p:cNvPr>
            <p:cNvPicPr>
              <a:picLocks noChangeAspect="1"/>
            </p:cNvPicPr>
            <p:nvPr/>
          </p:nvPicPr>
          <p:blipFill>
            <a:blip r:embed="rId5"/>
            <a:stretch>
              <a:fillRect/>
            </a:stretch>
          </p:blipFill>
          <p:spPr>
            <a:xfrm>
              <a:off x="6675466" y="5211672"/>
              <a:ext cx="620870" cy="557017"/>
            </a:xfrm>
            <a:prstGeom prst="rect">
              <a:avLst/>
            </a:prstGeom>
          </p:spPr>
        </p:pic>
        <p:pic>
          <p:nvPicPr>
            <p:cNvPr id="14" name="Picture 13">
              <a:extLst>
                <a:ext uri="{FF2B5EF4-FFF2-40B4-BE49-F238E27FC236}">
                  <a16:creationId xmlns:a16="http://schemas.microsoft.com/office/drawing/2014/main" id="{377769AD-72D3-B197-FA15-C985E2AF338E}"/>
                </a:ext>
              </a:extLst>
            </p:cNvPr>
            <p:cNvPicPr>
              <a:picLocks noChangeAspect="1"/>
            </p:cNvPicPr>
            <p:nvPr/>
          </p:nvPicPr>
          <p:blipFill>
            <a:blip r:embed="rId5"/>
            <a:stretch>
              <a:fillRect/>
            </a:stretch>
          </p:blipFill>
          <p:spPr>
            <a:xfrm>
              <a:off x="4996345" y="5948207"/>
              <a:ext cx="620870" cy="557017"/>
            </a:xfrm>
            <a:prstGeom prst="rect">
              <a:avLst/>
            </a:prstGeom>
          </p:spPr>
        </p:pic>
      </p:grpSp>
      <p:pic>
        <p:nvPicPr>
          <p:cNvPr id="2052" name="Picture 4">
            <a:extLst>
              <a:ext uri="{FF2B5EF4-FFF2-40B4-BE49-F238E27FC236}">
                <a16:creationId xmlns:a16="http://schemas.microsoft.com/office/drawing/2014/main" id="{14AE136E-F2E4-EB5E-46E4-E9744CB0FA1A}"/>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4222" y="3386105"/>
            <a:ext cx="3879109" cy="248108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C2B3128-8FDC-42A4-C820-CEBBB7CFE3F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2643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52F7B8B-FDE5-2083-59A1-12BA14D99E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FBC25AA-7E49-DFA4-AF50-B933E281FF81}"/>
              </a:ext>
            </a:extLst>
          </p:cNvPr>
          <p:cNvSpPr>
            <a:spLocks noGrp="1"/>
          </p:cNvSpPr>
          <p:nvPr>
            <p:ph type="title"/>
          </p:nvPr>
        </p:nvSpPr>
        <p:spPr>
          <a:xfrm>
            <a:off x="576000" y="546214"/>
            <a:ext cx="11040000" cy="538128"/>
          </a:xfrm>
        </p:spPr>
        <p:txBody>
          <a:bodyPr/>
          <a:lstStyle/>
          <a:p>
            <a:r>
              <a:rPr lang="en-GB" sz="4400"/>
              <a:t>Olympic sport logos</a:t>
            </a:r>
          </a:p>
        </p:txBody>
      </p:sp>
      <p:pic>
        <p:nvPicPr>
          <p:cNvPr id="1026" name="Picture 2">
            <a:extLst>
              <a:ext uri="{FF2B5EF4-FFF2-40B4-BE49-F238E27FC236}">
                <a16:creationId xmlns:a16="http://schemas.microsoft.com/office/drawing/2014/main" id="{2790BF55-1335-55F3-2089-421287D64E21}"/>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019" b="8065"/>
          <a:stretch>
            <a:fillRect/>
          </a:stretch>
        </p:blipFill>
        <p:spPr bwMode="auto">
          <a:xfrm>
            <a:off x="6230950" y="1807811"/>
            <a:ext cx="5704027" cy="404181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F8628A3-ACBC-5661-BEB8-0EB8003854E6}"/>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603" y="1896751"/>
            <a:ext cx="5448300" cy="395287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AFCDFDE2-B65B-8AD2-ACBC-8016814C9BDB}"/>
              </a:ext>
            </a:extLst>
          </p:cNvPr>
          <p:cNvSpPr>
            <a:spLocks noGrp="1"/>
          </p:cNvSpPr>
          <p:nvPr>
            <p:ph idx="4294967295"/>
          </p:nvPr>
        </p:nvSpPr>
        <p:spPr>
          <a:xfrm>
            <a:off x="575998" y="1089311"/>
            <a:ext cx="10870932" cy="1167506"/>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In the 1960’s simple icons were created for the Olympic games and have evolved ever since. You can see how they have evolved here: </a:t>
            </a:r>
            <a:r>
              <a:rPr lang="en-GB">
                <a:solidFill>
                  <a:schemeClr val="tx1"/>
                </a:solidFill>
                <a:latin typeface="+mj-lt"/>
                <a:ea typeface="Roboto" panose="02000000000000000000" pitchFamily="2" charset="0"/>
                <a:cs typeface="Roboto" panose="02000000000000000000" pitchFamily="2" charset="0"/>
                <a:hlinkClick r:id="rId5"/>
              </a:rPr>
              <a:t>https://mediamadegreat.com/olympic-pictograms/</a:t>
            </a:r>
            <a:endParaRPr lang="en-GB">
              <a:solidFill>
                <a:schemeClr val="tx1"/>
              </a:solidFill>
              <a:latin typeface="+mj-lt"/>
              <a:ea typeface="Roboto" panose="02000000000000000000" pitchFamily="2" charset="0"/>
              <a:cs typeface="Roboto" panose="02000000000000000000" pitchFamily="2" charset="0"/>
            </a:endParaRPr>
          </a:p>
          <a:p>
            <a:pPr>
              <a:lnSpc>
                <a:spcPct val="150000"/>
              </a:lnSpc>
            </a:pPr>
            <a:endParaRPr lang="en-GB" sz="2400" b="1">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3CE69F23-E341-B60A-104B-A0D93414C77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105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644195592"/>
              </p:ext>
            </p:extLst>
          </p:nvPr>
        </p:nvGraphicFramePr>
        <p:xfrm>
          <a:off x="576000" y="1250472"/>
          <a:ext cx="10658058" cy="4535582"/>
        </p:xfrm>
        <a:graphic>
          <a:graphicData uri="http://schemas.openxmlformats.org/drawingml/2006/table">
            <a:tbl>
              <a:tblPr firstRow="1" bandRow="1">
                <a:tableStyleId>{5940675A-B579-460E-94D1-54222C63F5DA}</a:tableStyleId>
              </a:tblPr>
              <a:tblGrid>
                <a:gridCol w="3247889">
                  <a:extLst>
                    <a:ext uri="{9D8B030D-6E8A-4147-A177-3AD203B41FA5}">
                      <a16:colId xmlns:a16="http://schemas.microsoft.com/office/drawing/2014/main" val="3442620030"/>
                    </a:ext>
                  </a:extLst>
                </a:gridCol>
                <a:gridCol w="3428249">
                  <a:extLst>
                    <a:ext uri="{9D8B030D-6E8A-4147-A177-3AD203B41FA5}">
                      <a16:colId xmlns:a16="http://schemas.microsoft.com/office/drawing/2014/main" val="336422520"/>
                    </a:ext>
                  </a:extLst>
                </a:gridCol>
                <a:gridCol w="3981920">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‘Specification’</a:t>
                      </a:r>
                    </a:p>
                  </a:txBody>
                  <a:tcPr>
                    <a:solidFill>
                      <a:srgbClr val="F6049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‘Silhouette starter’</a:t>
                      </a:r>
                    </a:p>
                  </a:txBody>
                  <a:tcPr>
                    <a:solidFill>
                      <a:srgbClr val="F60493"/>
                    </a:solidFill>
                  </a:tcPr>
                </a:tc>
                <a:tc>
                  <a:txBody>
                    <a:bodyPr/>
                    <a:lstStyle/>
                    <a:p>
                      <a:pPr algn="ctr"/>
                      <a:r>
                        <a:rPr lang="en-GB" b="1">
                          <a:solidFill>
                            <a:schemeClr val="bg1"/>
                          </a:solidFill>
                        </a:rPr>
                        <a:t>‘Tissue session’</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400" dirty="0">
                          <a:solidFill>
                            <a:schemeClr val="tx2"/>
                          </a:solidFill>
                        </a:rPr>
                        <a:t>Here, students are required to construct a list of criteria for their trophy/award. If you are using the ‘parameters’ from the define stage with students, consider framing this as </a:t>
                      </a:r>
                      <a:r>
                        <a:rPr lang="en-GB" sz="1400" b="1" dirty="0">
                          <a:solidFill>
                            <a:schemeClr val="tx2"/>
                          </a:solidFill>
                        </a:rPr>
                        <a:t>aspects</a:t>
                      </a:r>
                      <a:r>
                        <a:rPr lang="en-GB" sz="1400" dirty="0">
                          <a:solidFill>
                            <a:schemeClr val="tx2"/>
                          </a:solidFill>
                        </a:rPr>
                        <a:t> that the designer (student) would also</a:t>
                      </a:r>
                      <a:r>
                        <a:rPr lang="en-GB" sz="1400" b="1" dirty="0">
                          <a:solidFill>
                            <a:schemeClr val="tx2"/>
                          </a:solidFill>
                        </a:rPr>
                        <a:t> like to incorporate</a:t>
                      </a:r>
                      <a:r>
                        <a:rPr lang="en-GB" sz="1400" dirty="0">
                          <a:solidFill>
                            <a:schemeClr val="tx2"/>
                          </a:solidFill>
                        </a:rPr>
                        <a:t>. They will still need to test against these as they go through the process.</a:t>
                      </a:r>
                    </a:p>
                    <a:p>
                      <a:r>
                        <a:rPr lang="en-GB" sz="1400" dirty="0">
                          <a:solidFill>
                            <a:schemeClr val="tx2"/>
                          </a:solidFill>
                        </a:rPr>
                        <a:t>Although Pentagram don’t state it in the video, there are reasons/decisions behind every statement they make. Consider getting students to write ‘because’ after each statement or getting a peer to quiz them on their decisions for each point. </a:t>
                      </a:r>
                      <a:r>
                        <a:rPr lang="en-GB" sz="1400" b="1" dirty="0">
                          <a:solidFill>
                            <a:schemeClr val="tx2"/>
                          </a:solidFill>
                        </a:rPr>
                        <a:t>If they can’t justify it, ditch it!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In this first stage, students should start to build a vision of what their product could be, based on simple shapes and silhouettes. To start with, you could collate as a quiz, some</a:t>
                      </a:r>
                      <a:r>
                        <a:rPr lang="en-GB" sz="1400" b="1" dirty="0">
                          <a:solidFill>
                            <a:schemeClr val="tx2"/>
                          </a:solidFill>
                        </a:rPr>
                        <a:t> famous product silhouettes</a:t>
                      </a:r>
                      <a:r>
                        <a:rPr lang="en-GB" sz="1400" b="0" dirty="0">
                          <a:solidFill>
                            <a:schemeClr val="tx2"/>
                          </a:solidFill>
                        </a:rPr>
                        <a:t> (Chanel No. 5, Concord, Nike Air Jordan trainers, mini, etc.)</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Consider using pre-cut simple shapes from paper/card and allowing students to arrange them in interesting ways (think a little like a tangram)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2"/>
                          </a:solidFill>
                        </a:rPr>
                        <a:t>What is the shape of the award? Does it reflect a performer or sport?</a:t>
                      </a:r>
                    </a:p>
                    <a:p>
                      <a:r>
                        <a:rPr lang="en-GB" sz="1400" dirty="0">
                          <a:solidFill>
                            <a:schemeClr val="tx2"/>
                          </a:solidFill>
                        </a:rPr>
                        <a:t>Can we create </a:t>
                      </a:r>
                      <a:r>
                        <a:rPr lang="en-GB" sz="1400" b="1" dirty="0">
                          <a:solidFill>
                            <a:schemeClr val="tx2"/>
                          </a:solidFill>
                        </a:rPr>
                        <a:t>distinctive shapes </a:t>
                      </a:r>
                      <a:r>
                        <a:rPr lang="en-GB" sz="1400" dirty="0">
                          <a:solidFill>
                            <a:schemeClr val="tx2"/>
                          </a:solidFill>
                        </a:rPr>
                        <a:t>using recognisable silhouettes such as a dancer or footballer?</a:t>
                      </a:r>
                    </a:p>
                    <a:p>
                      <a:r>
                        <a:rPr lang="en-GB" sz="1400" dirty="0">
                          <a:solidFill>
                            <a:schemeClr val="tx2"/>
                          </a:solidFill>
                        </a:rPr>
                        <a:t>Can we then use these silhouettes to build up flat 2D ideas which we can later turn into 3D objects?</a:t>
                      </a:r>
                    </a:p>
                  </a:txBody>
                  <a:tcPr/>
                </a:tc>
                <a:tc>
                  <a:txBody>
                    <a:bodyPr/>
                    <a:lstStyle/>
                    <a:p>
                      <a:r>
                        <a:rPr lang="en-GB" sz="1400" dirty="0">
                          <a:solidFill>
                            <a:schemeClr val="tx2"/>
                          </a:solidFill>
                        </a:rPr>
                        <a:t>Encourage students to work with </a:t>
                      </a:r>
                      <a:r>
                        <a:rPr lang="en-GB" sz="1400" b="1" dirty="0">
                          <a:solidFill>
                            <a:schemeClr val="tx2"/>
                          </a:solidFill>
                        </a:rPr>
                        <a:t>basic modelling materials </a:t>
                      </a:r>
                      <a:r>
                        <a:rPr lang="en-GB" sz="1400" dirty="0">
                          <a:solidFill>
                            <a:schemeClr val="tx2"/>
                          </a:solidFill>
                        </a:rPr>
                        <a:t>such as plasticine and paper at this stage, as opposed to working digitally. The idea is to quickly explain their ideas in 3D by manipulating materials at hand. You may want to help </a:t>
                      </a:r>
                      <a:r>
                        <a:rPr lang="en-GB" sz="1400" b="1" dirty="0">
                          <a:solidFill>
                            <a:schemeClr val="tx2"/>
                          </a:solidFill>
                        </a:rPr>
                        <a:t>limit their opportunity to be too detailed</a:t>
                      </a:r>
                      <a:r>
                        <a:rPr lang="en-GB" sz="1400" dirty="0">
                          <a:solidFill>
                            <a:schemeClr val="tx2"/>
                          </a:solidFill>
                        </a:rPr>
                        <a:t> by using small paper or </a:t>
                      </a:r>
                      <a:r>
                        <a:rPr lang="en-GB" sz="1400" dirty="0" err="1">
                          <a:solidFill>
                            <a:schemeClr val="tx2"/>
                          </a:solidFill>
                        </a:rPr>
                        <a:t>post-it</a:t>
                      </a:r>
                      <a:r>
                        <a:rPr lang="en-GB" sz="1400" dirty="0">
                          <a:solidFill>
                            <a:schemeClr val="tx2"/>
                          </a:solidFill>
                        </a:rPr>
                        <a:t> notes or a big felt-tipped pen or paintbrush.</a:t>
                      </a:r>
                    </a:p>
                    <a:p>
                      <a:r>
                        <a:rPr lang="en-GB" sz="1400" dirty="0">
                          <a:solidFill>
                            <a:schemeClr val="tx2"/>
                          </a:solidFill>
                        </a:rPr>
                        <a:t>Take photos, print them out and then start to add a range of descriptive words next to these images that may inspire them. They can then add objects, colours or shapes that grab their attention from here and that they think could work in some way. Encourage them to think wide at this point rather than narrow any ideas. If they feel that they want to add any sketches to this page they can also do this. </a:t>
                      </a:r>
                    </a:p>
                  </a:txBody>
                  <a:tcPr/>
                </a:tc>
                <a:extLst>
                  <a:ext uri="{0D108BD9-81ED-4DB2-BD59-A6C34878D82A}">
                    <a16:rowId xmlns:a16="http://schemas.microsoft.com/office/drawing/2014/main" val="3966545421"/>
                  </a:ext>
                </a:extLst>
              </a:tr>
            </a:tbl>
          </a:graphicData>
        </a:graphic>
      </p:graphicFrame>
      <p:pic>
        <p:nvPicPr>
          <p:cNvPr id="5" name="Picture 4">
            <a:extLst>
              <a:ext uri="{FF2B5EF4-FFF2-40B4-BE49-F238E27FC236}">
                <a16:creationId xmlns:a16="http://schemas.microsoft.com/office/drawing/2014/main" id="{90906F6F-52F7-7E82-2918-5286F19993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300A6C48-B986-17CE-BC8E-61FC3C209473}"/>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564732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21126671-913C-A881-6E2B-224FBFF812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192A8F-E2B9-DEFA-112F-C6DB178932EB}"/>
              </a:ext>
            </a:extLst>
          </p:cNvPr>
          <p:cNvSpPr>
            <a:spLocks noGrp="1"/>
          </p:cNvSpPr>
          <p:nvPr>
            <p:ph type="title"/>
          </p:nvPr>
        </p:nvSpPr>
        <p:spPr/>
        <p:txBody>
          <a:bodyPr/>
          <a:lstStyle/>
          <a:p>
            <a:r>
              <a:rPr lang="en-GB" sz="4400" dirty="0"/>
              <a:t>Specification reasons</a:t>
            </a:r>
          </a:p>
        </p:txBody>
      </p:sp>
      <p:pic>
        <p:nvPicPr>
          <p:cNvPr id="5" name="Picture 4">
            <a:extLst>
              <a:ext uri="{FF2B5EF4-FFF2-40B4-BE49-F238E27FC236}">
                <a16:creationId xmlns:a16="http://schemas.microsoft.com/office/drawing/2014/main" id="{EC126D97-8622-336C-CB67-83416D720B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8639472-06ED-2AF8-9451-77BE81E02087}"/>
              </a:ext>
            </a:extLst>
          </p:cNvPr>
          <p:cNvSpPr txBox="1"/>
          <p:nvPr/>
        </p:nvSpPr>
        <p:spPr>
          <a:xfrm>
            <a:off x="423193" y="2083028"/>
            <a:ext cx="6867019" cy="3780522"/>
          </a:xfrm>
          <a:prstGeom prst="rect">
            <a:avLst/>
          </a:prstGeom>
          <a:noFill/>
        </p:spPr>
        <p:txBody>
          <a:bodyPr wrap="square" rtlCol="0">
            <a:spAutoFit/>
          </a:bodyPr>
          <a:lstStyle/>
          <a:p>
            <a:pPr marL="285750" indent="-285750" algn="l">
              <a:lnSpc>
                <a:spcPct val="150000"/>
              </a:lnSpc>
              <a:buFont typeface="Arial" panose="020B0604020202020204" pitchFamily="34" charset="0"/>
              <a:buChar char="•"/>
            </a:pPr>
            <a:r>
              <a:rPr lang="en-GB" sz="1800" dirty="0">
                <a:solidFill>
                  <a:srgbClr val="F60493"/>
                </a:solidFill>
                <a:latin typeface="+mj-lt"/>
              </a:rPr>
              <a:t>A similar silhouette as the Europa League trophy</a:t>
            </a:r>
          </a:p>
          <a:p>
            <a:pPr marL="285750" indent="-285750" algn="l">
              <a:lnSpc>
                <a:spcPct val="150000"/>
              </a:lnSpc>
              <a:buFont typeface="Arial" panose="020B0604020202020204" pitchFamily="34" charset="0"/>
              <a:buChar char="•"/>
            </a:pPr>
            <a:r>
              <a:rPr lang="en-GB" sz="1800" dirty="0">
                <a:solidFill>
                  <a:srgbClr val="F60493"/>
                </a:solidFill>
                <a:latin typeface="+mj-lt"/>
              </a:rPr>
              <a:t>No handles</a:t>
            </a:r>
          </a:p>
          <a:p>
            <a:pPr marL="285750" indent="-285750" algn="l">
              <a:lnSpc>
                <a:spcPct val="150000"/>
              </a:lnSpc>
              <a:buFont typeface="Arial" panose="020B0604020202020204" pitchFamily="34" charset="0"/>
              <a:buChar char="•"/>
            </a:pPr>
            <a:r>
              <a:rPr lang="en-GB" sz="1800" dirty="0">
                <a:solidFill>
                  <a:srgbClr val="F60493"/>
                </a:solidFill>
                <a:latin typeface="+mj-lt"/>
              </a:rPr>
              <a:t>Slightly smaller than the Europa League trophy</a:t>
            </a:r>
          </a:p>
          <a:p>
            <a:pPr marL="285750" indent="-285750" algn="l">
              <a:lnSpc>
                <a:spcPct val="150000"/>
              </a:lnSpc>
              <a:buFont typeface="Arial" panose="020B0604020202020204" pitchFamily="34" charset="0"/>
              <a:buChar char="•"/>
            </a:pPr>
            <a:r>
              <a:rPr lang="en-GB" sz="1800" dirty="0">
                <a:solidFill>
                  <a:srgbClr val="F60493"/>
                </a:solidFill>
                <a:latin typeface="+mj-lt"/>
              </a:rPr>
              <a:t>Work as a simple icon on shirts and the ball</a:t>
            </a:r>
          </a:p>
          <a:p>
            <a:pPr marL="285750" indent="-285750" algn="l">
              <a:lnSpc>
                <a:spcPct val="150000"/>
              </a:lnSpc>
              <a:buFont typeface="Arial" panose="020B0604020202020204" pitchFamily="34" charset="0"/>
              <a:buChar char="•"/>
            </a:pPr>
            <a:r>
              <a:rPr lang="en-GB" sz="1800" dirty="0">
                <a:solidFill>
                  <a:srgbClr val="F60493"/>
                </a:solidFill>
                <a:latin typeface="+mj-lt"/>
              </a:rPr>
              <a:t>Strong narrative/story</a:t>
            </a:r>
          </a:p>
          <a:p>
            <a:pPr marL="285750" indent="-285750" algn="l">
              <a:lnSpc>
                <a:spcPct val="150000"/>
              </a:lnSpc>
              <a:buFont typeface="Arial" panose="020B0604020202020204" pitchFamily="34" charset="0"/>
              <a:buChar char="•"/>
            </a:pPr>
            <a:r>
              <a:rPr lang="en-GB" sz="1800" dirty="0">
                <a:solidFill>
                  <a:srgbClr val="F60493"/>
                </a:solidFill>
                <a:latin typeface="+mj-lt"/>
              </a:rPr>
              <a:t>Light/easy to hold</a:t>
            </a:r>
          </a:p>
          <a:p>
            <a:pPr marL="285750" indent="-285750" algn="l">
              <a:lnSpc>
                <a:spcPct val="150000"/>
              </a:lnSpc>
              <a:buFont typeface="Arial" panose="020B0604020202020204" pitchFamily="34" charset="0"/>
              <a:buChar char="•"/>
            </a:pPr>
            <a:r>
              <a:rPr lang="en-GB" sz="1800" dirty="0">
                <a:solidFill>
                  <a:srgbClr val="F60493"/>
                </a:solidFill>
                <a:latin typeface="+mj-lt"/>
              </a:rPr>
              <a:t>Industrial crafted with a modern design</a:t>
            </a:r>
          </a:p>
          <a:p>
            <a:pPr marL="285750" indent="-285750" algn="l">
              <a:lnSpc>
                <a:spcPct val="150000"/>
              </a:lnSpc>
              <a:buFont typeface="Arial" panose="020B0604020202020204" pitchFamily="34" charset="0"/>
              <a:buChar char="•"/>
            </a:pPr>
            <a:r>
              <a:rPr lang="en-GB" sz="1800" dirty="0">
                <a:solidFill>
                  <a:srgbClr val="F60493"/>
                </a:solidFill>
                <a:latin typeface="+mj-lt"/>
              </a:rPr>
              <a:t>Tone = Optimistic</a:t>
            </a:r>
          </a:p>
          <a:p>
            <a:pPr marL="285750" indent="-285750" algn="l">
              <a:lnSpc>
                <a:spcPct val="150000"/>
              </a:lnSpc>
              <a:buFont typeface="Arial" panose="020B0604020202020204" pitchFamily="34" charset="0"/>
              <a:buChar char="•"/>
            </a:pPr>
            <a:r>
              <a:rPr lang="en-GB" sz="1800" dirty="0">
                <a:solidFill>
                  <a:srgbClr val="F60493"/>
                </a:solidFill>
                <a:latin typeface="+mj-lt"/>
              </a:rPr>
              <a:t>Language = Curved</a:t>
            </a:r>
          </a:p>
        </p:txBody>
      </p:sp>
      <p:sp>
        <p:nvSpPr>
          <p:cNvPr id="9" name="TextBox 8">
            <a:extLst>
              <a:ext uri="{FF2B5EF4-FFF2-40B4-BE49-F238E27FC236}">
                <a16:creationId xmlns:a16="http://schemas.microsoft.com/office/drawing/2014/main" id="{29F59C1B-9271-D320-C0A1-558B3532C3E9}"/>
              </a:ext>
            </a:extLst>
          </p:cNvPr>
          <p:cNvSpPr txBox="1"/>
          <p:nvPr/>
        </p:nvSpPr>
        <p:spPr>
          <a:xfrm>
            <a:off x="576000" y="1070173"/>
            <a:ext cx="10583613" cy="923330"/>
          </a:xfrm>
          <a:prstGeom prst="rect">
            <a:avLst/>
          </a:prstGeom>
          <a:noFill/>
        </p:spPr>
        <p:txBody>
          <a:bodyPr wrap="square" rtlCol="0">
            <a:spAutoFit/>
          </a:bodyPr>
          <a:lstStyle/>
          <a:p>
            <a:pPr algn="l"/>
            <a:r>
              <a:rPr lang="en-GB" sz="1800" b="0" dirty="0">
                <a:latin typeface="+mj-lt"/>
              </a:rPr>
              <a:t>Look at the following specification points that Pentagram used when creating their trophy. Explain why those chose to add these. When creating your own, add in a statement afterwards explaining the reason you have included it.</a:t>
            </a:r>
          </a:p>
        </p:txBody>
      </p:sp>
      <p:sp>
        <p:nvSpPr>
          <p:cNvPr id="10" name="TextBox 9">
            <a:extLst>
              <a:ext uri="{FF2B5EF4-FFF2-40B4-BE49-F238E27FC236}">
                <a16:creationId xmlns:a16="http://schemas.microsoft.com/office/drawing/2014/main" id="{16A6B9C5-3B5B-6046-3A5B-D9BDD263B8AB}"/>
              </a:ext>
            </a:extLst>
          </p:cNvPr>
          <p:cNvSpPr txBox="1"/>
          <p:nvPr/>
        </p:nvSpPr>
        <p:spPr>
          <a:xfrm>
            <a:off x="6112476" y="2075756"/>
            <a:ext cx="4720556" cy="4108817"/>
          </a:xfrm>
          <a:prstGeom prst="rect">
            <a:avLst/>
          </a:prstGeom>
          <a:noFill/>
        </p:spPr>
        <p:txBody>
          <a:bodyPr wrap="square" rtlCol="0">
            <a:spAutoFit/>
          </a:bodyPr>
          <a:lstStyle/>
          <a:p>
            <a:pPr algn="l">
              <a:lnSpc>
                <a:spcPct val="150000"/>
              </a:lnSpc>
            </a:pPr>
            <a:r>
              <a:rPr lang="en-GB" sz="1800" b="0" dirty="0">
                <a:solidFill>
                  <a:schemeClr val="tx2"/>
                </a:solidFill>
                <a:latin typeface="+mj-lt"/>
              </a:rPr>
              <a:t>because football fans can easily recognise it</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lnSpc>
                <a:spcPct val="150000"/>
              </a:lnSpc>
            </a:pPr>
            <a:r>
              <a:rPr lang="en-GB" sz="1800" b="0" dirty="0">
                <a:solidFill>
                  <a:schemeClr val="bg1">
                    <a:lumMod val="65000"/>
                  </a:schemeClr>
                </a:solidFill>
                <a:latin typeface="+mj-lt"/>
              </a:rPr>
              <a:t>because…</a:t>
            </a:r>
          </a:p>
          <a:p>
            <a:pPr algn="l"/>
            <a:endParaRPr lang="en-GB" sz="1800" dirty="0">
              <a:solidFill>
                <a:schemeClr val="bg1">
                  <a:lumMod val="65000"/>
                </a:schemeClr>
              </a:solidFill>
            </a:endParaRPr>
          </a:p>
        </p:txBody>
      </p:sp>
    </p:spTree>
    <p:extLst>
      <p:ext uri="{BB962C8B-B14F-4D97-AF65-F5344CB8AC3E}">
        <p14:creationId xmlns:p14="http://schemas.microsoft.com/office/powerpoint/2010/main" val="26383080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287827578"/>
              </p:ext>
            </p:extLst>
          </p:nvPr>
        </p:nvGraphicFramePr>
        <p:xfrm>
          <a:off x="576000" y="1434691"/>
          <a:ext cx="11040000" cy="4108862"/>
        </p:xfrm>
        <a:graphic>
          <a:graphicData uri="http://schemas.openxmlformats.org/drawingml/2006/table">
            <a:tbl>
              <a:tblPr firstRow="1" bandRow="1">
                <a:tableStyleId>{5940675A-B579-460E-94D1-54222C63F5DA}</a:tableStyleId>
              </a:tblPr>
              <a:tblGrid>
                <a:gridCol w="5381133">
                  <a:extLst>
                    <a:ext uri="{9D8B030D-6E8A-4147-A177-3AD203B41FA5}">
                      <a16:colId xmlns:a16="http://schemas.microsoft.com/office/drawing/2014/main" val="336422520"/>
                    </a:ext>
                  </a:extLst>
                </a:gridCol>
                <a:gridCol w="5658867">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‘Computer renders’</a:t>
                      </a:r>
                      <a:endParaRPr lang="en-GB" b="1" dirty="0">
                        <a:solidFill>
                          <a:schemeClr val="bg1"/>
                        </a:solidFill>
                      </a:endParaRPr>
                    </a:p>
                  </a:txBody>
                  <a:tcPr>
                    <a:solidFill>
                      <a:srgbClr val="FE4E00"/>
                    </a:solidFill>
                  </a:tcPr>
                </a:tc>
                <a:tc>
                  <a:txBody>
                    <a:bodyPr/>
                    <a:lstStyle/>
                    <a:p>
                      <a:pPr algn="ctr"/>
                      <a:r>
                        <a:rPr lang="en-GB" b="1">
                          <a:solidFill>
                            <a:schemeClr val="bg1"/>
                          </a:solidFill>
                        </a:rPr>
                        <a:t>‘In situ mock-ups’</a:t>
                      </a:r>
                      <a:endParaRPr lang="en-GB" b="1" dirty="0">
                        <a:solidFill>
                          <a:schemeClr val="bg1"/>
                        </a:solidFill>
                      </a:endParaRPr>
                    </a:p>
                  </a:txBody>
                  <a:tcPr>
                    <a:solidFill>
                      <a:srgbClr val="FE4E00"/>
                    </a:solidFill>
                  </a:tcPr>
                </a:tc>
                <a:extLst>
                  <a:ext uri="{0D108BD9-81ED-4DB2-BD59-A6C34878D82A}">
                    <a16:rowId xmlns:a16="http://schemas.microsoft.com/office/drawing/2014/main" val="3391378453"/>
                  </a:ext>
                </a:extLst>
              </a:tr>
              <a:tr h="24454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There is a range of 3D CAD products that allow you to add a </a:t>
                      </a:r>
                      <a:r>
                        <a:rPr lang="en-GB" sz="1400" b="1" dirty="0">
                          <a:solidFill>
                            <a:schemeClr val="tx2"/>
                          </a:solidFill>
                        </a:rPr>
                        <a:t>render</a:t>
                      </a:r>
                      <a:r>
                        <a:rPr lang="en-GB" sz="1400" dirty="0">
                          <a:solidFill>
                            <a:schemeClr val="tx2"/>
                          </a:solidFill>
                        </a:rPr>
                        <a:t>. Students would first need to create their design in the software. </a:t>
                      </a:r>
                      <a:r>
                        <a:rPr lang="en-GB" sz="1400" b="1" dirty="0">
                          <a:solidFill>
                            <a:schemeClr val="tx2"/>
                          </a:solidFill>
                        </a:rPr>
                        <a:t>Consider</a:t>
                      </a:r>
                      <a:r>
                        <a:rPr lang="en-GB" sz="1400" dirty="0">
                          <a:solidFill>
                            <a:schemeClr val="tx2"/>
                          </a:solidFill>
                        </a:rPr>
                        <a:t>, as a simple, focused task, </a:t>
                      </a:r>
                      <a:r>
                        <a:rPr lang="en-GB" sz="1400" b="1" dirty="0">
                          <a:solidFill>
                            <a:schemeClr val="tx2"/>
                          </a:solidFill>
                        </a:rPr>
                        <a:t>creating your own design and sharing it with students</a:t>
                      </a:r>
                      <a:r>
                        <a:rPr lang="en-GB" sz="1400" dirty="0">
                          <a:solidFill>
                            <a:schemeClr val="tx2"/>
                          </a:solidFill>
                        </a:rPr>
                        <a:t>. They can then change material finishes, lighting and other properties to see what effects altering these have. This can also then be used to (in some programs such as Autodesk Fusion) </a:t>
                      </a:r>
                      <a:r>
                        <a:rPr lang="en-GB" sz="1400" b="1" dirty="0">
                          <a:solidFill>
                            <a:schemeClr val="tx2"/>
                          </a:solidFill>
                        </a:rPr>
                        <a:t>calculate the weight </a:t>
                      </a:r>
                      <a:r>
                        <a:rPr lang="en-GB" sz="1400" dirty="0">
                          <a:solidFill>
                            <a:schemeClr val="tx2"/>
                          </a:solidFill>
                        </a:rPr>
                        <a:t>of the object. By making changes to the design, students can then see how the overall weight is altered. Whilst this may not be essential for a trophy, for something such as an aircraft part, it can make a huge difference.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You can also get students experimenting with </a:t>
                      </a:r>
                      <a:r>
                        <a:rPr lang="en-GB" sz="1400" b="1" dirty="0">
                          <a:solidFill>
                            <a:schemeClr val="tx2"/>
                          </a:solidFill>
                        </a:rPr>
                        <a:t>animation</a:t>
                      </a:r>
                      <a:r>
                        <a:rPr lang="en-GB" sz="1400" dirty="0">
                          <a:solidFill>
                            <a:schemeClr val="tx2"/>
                          </a:solidFill>
                        </a:rPr>
                        <a:t> sequences (or even still shots for advertising campaigns as per Pentagram.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It may be a long process to create a high-quality outcome only to find that it doesn’t quite work ‘in situ’ (in its intended situation). For this reason, it may be beneficial to </a:t>
                      </a:r>
                      <a:r>
                        <a:rPr lang="en-GB" sz="1400" b="1" dirty="0">
                          <a:solidFill>
                            <a:schemeClr val="tx2"/>
                          </a:solidFill>
                        </a:rPr>
                        <a:t>mock up the design </a:t>
                      </a:r>
                      <a:r>
                        <a:rPr lang="en-GB" sz="1400" dirty="0">
                          <a:solidFill>
                            <a:schemeClr val="tx2"/>
                          </a:solidFill>
                        </a:rPr>
                        <a:t>before creating the final prototype. Consider some of these approaches to help students have a better idea of what a final product may look like in real life.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Create quick prototypes with basic tools and materials by hand.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Use CAD packages that can provide a 3D view from any angle.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Use a rendering package to get a photo-realistic image of the design.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Use a program like </a:t>
                      </a:r>
                      <a:r>
                        <a:rPr lang="en-GB" sz="1400" b="1" dirty="0">
                          <a:solidFill>
                            <a:schemeClr val="tx2"/>
                          </a:solidFill>
                        </a:rPr>
                        <a:t>Photoshop</a:t>
                      </a:r>
                      <a:r>
                        <a:rPr lang="en-GB" sz="1400" dirty="0">
                          <a:solidFill>
                            <a:schemeClr val="tx2"/>
                          </a:solidFill>
                        </a:rPr>
                        <a:t> to </a:t>
                      </a:r>
                      <a:r>
                        <a:rPr lang="en-GB" sz="1400" b="1" dirty="0">
                          <a:solidFill>
                            <a:schemeClr val="tx2"/>
                          </a:solidFill>
                        </a:rPr>
                        <a:t>superimpose</a:t>
                      </a:r>
                      <a:r>
                        <a:rPr lang="en-GB" sz="1400" dirty="0">
                          <a:solidFill>
                            <a:schemeClr val="tx2"/>
                          </a:solidFill>
                        </a:rPr>
                        <a:t> an image or photograph of the design into an existing photograph such as a match winner holding a trophy.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Do the same but </a:t>
                      </a:r>
                      <a:r>
                        <a:rPr lang="en-GB" sz="1400" b="1" dirty="0">
                          <a:solidFill>
                            <a:schemeClr val="tx2"/>
                          </a:solidFill>
                        </a:rPr>
                        <a:t>put your design into a trophy cabinet, </a:t>
                      </a:r>
                      <a:r>
                        <a:rPr lang="en-GB" sz="1400" dirty="0">
                          <a:solidFill>
                            <a:schemeClr val="tx2"/>
                          </a:solidFill>
                        </a:rPr>
                        <a:t>as a logo, badge, or small promotional images.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Use </a:t>
                      </a:r>
                      <a:r>
                        <a:rPr lang="en-GB" sz="1400" b="1" dirty="0">
                          <a:solidFill>
                            <a:schemeClr val="tx2"/>
                          </a:solidFill>
                        </a:rPr>
                        <a:t>AI</a:t>
                      </a:r>
                      <a:r>
                        <a:rPr lang="en-GB" sz="1400" dirty="0">
                          <a:solidFill>
                            <a:schemeClr val="tx2"/>
                          </a:solidFill>
                        </a:rPr>
                        <a:t> and the design to generate completely unique images.</a:t>
                      </a:r>
                    </a:p>
                    <a:p>
                      <a:endParaRPr lang="en-GB" sz="1400" dirty="0">
                        <a:solidFill>
                          <a:srgbClr val="FF0000"/>
                        </a:solidFill>
                      </a:endParaRPr>
                    </a:p>
                  </a:txBody>
                  <a:tcPr/>
                </a:tc>
                <a:extLst>
                  <a:ext uri="{0D108BD9-81ED-4DB2-BD59-A6C34878D82A}">
                    <a16:rowId xmlns:a16="http://schemas.microsoft.com/office/drawing/2014/main" val="3966545421"/>
                  </a:ext>
                </a:extLst>
              </a:tr>
            </a:tbl>
          </a:graphicData>
        </a:graphic>
      </p:graphicFrame>
      <p:pic>
        <p:nvPicPr>
          <p:cNvPr id="5" name="Picture 4">
            <a:extLst>
              <a:ext uri="{FF2B5EF4-FFF2-40B4-BE49-F238E27FC236}">
                <a16:creationId xmlns:a16="http://schemas.microsoft.com/office/drawing/2014/main" id="{8C5E5B55-1B42-D67D-B153-36DF8464EA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FF9B8E45-A9AA-0D9E-E7D0-7D2F651C563F}"/>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966164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3049BDD9-C8B4-DEA2-C1E8-41688BE25668}"/>
            </a:ext>
          </a:extLst>
        </p:cNvPr>
        <p:cNvGrpSpPr/>
        <p:nvPr/>
      </p:nvGrpSpPr>
      <p:grpSpPr>
        <a:xfrm>
          <a:off x="0" y="0"/>
          <a:ext cx="0" cy="0"/>
          <a:chOff x="0" y="0"/>
          <a:chExt cx="0" cy="0"/>
        </a:xfrm>
      </p:grpSpPr>
      <p:sp>
        <p:nvSpPr>
          <p:cNvPr id="14340" name="Content Placeholder 2">
            <a:extLst>
              <a:ext uri="{FF2B5EF4-FFF2-40B4-BE49-F238E27FC236}">
                <a16:creationId xmlns:a16="http://schemas.microsoft.com/office/drawing/2014/main" id="{6DE04B51-323E-49ED-1D56-6F0A7BACC0BE}"/>
              </a:ext>
            </a:extLst>
          </p:cNvPr>
          <p:cNvSpPr>
            <a:spLocks/>
          </p:cNvSpPr>
          <p:nvPr/>
        </p:nvSpPr>
        <p:spPr bwMode="auto">
          <a:xfrm>
            <a:off x="453390" y="1284710"/>
            <a:ext cx="11285220" cy="1915689"/>
          </a:xfrm>
          <a:prstGeom prst="rect">
            <a:avLst/>
          </a:prstGeom>
          <a:noFill/>
          <a:ln w="9525">
            <a:noFill/>
            <a:miter lim="800000"/>
            <a:headEnd/>
            <a:tailEnd/>
          </a:ln>
        </p:spPr>
        <p:txBody>
          <a:bodyPr/>
          <a:lstStyle/>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Let’s assume that you have a basic design for your trophy and want to see what it would look like ‘in situ’. The quickest way is to create a simple drawing of the trophy, print it and cut it out and stick it over an existing picture of a real-world trophy.</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Here is a picture of a sportsman holding a trophy and a simple sketch of our design.</a:t>
            </a:r>
          </a:p>
          <a:p>
            <a:pPr marL="0" marR="0" lvl="0" indent="0" algn="l" defTabSz="430318" rtl="0" eaLnBrk="1" fontAlgn="auto" latinLnBrk="0" hangingPunct="0">
              <a:lnSpc>
                <a:spcPct val="150000"/>
              </a:lnSpc>
              <a:spcBef>
                <a:spcPct val="20000"/>
              </a:spcBef>
              <a:spcAft>
                <a:spcPts val="600"/>
              </a:spcAft>
              <a:buClrTx/>
              <a:buSzTx/>
              <a:buFontTx/>
              <a:buNone/>
              <a:tabLst/>
              <a:defRPr/>
            </a:pPr>
            <a:endPar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endParaRPr>
          </a:p>
          <a:p>
            <a:pPr marL="0" marR="0" lvl="0" indent="0" algn="ctr" defTabSz="430318" rtl="0" eaLnBrk="1" fontAlgn="auto" latinLnBrk="0" hangingPunct="0">
              <a:lnSpc>
                <a:spcPct val="100000"/>
              </a:lnSpc>
              <a:spcBef>
                <a:spcPct val="20000"/>
              </a:spcBef>
              <a:spcAft>
                <a:spcPts val="600"/>
              </a:spcAft>
              <a:buClrTx/>
              <a:buSzTx/>
              <a:buFontTx/>
              <a:buNone/>
              <a:tabLst/>
              <a:defRPr/>
            </a:pPr>
            <a:endParaRPr kumimoji="0" lang="en-GB" sz="2177" b="1" i="0" u="none" strike="noStrike" kern="0" cap="none" spc="0" normalizeH="0" baseline="0" noProof="0" dirty="0">
              <a:ln>
                <a:noFill/>
              </a:ln>
              <a:solidFill>
                <a:srgbClr val="000000"/>
              </a:solidFill>
              <a:effectLst/>
              <a:uLnTx/>
              <a:uFillTx/>
              <a:latin typeface="Arial Rounded MT Bold" panose="020F0704030504030204" pitchFamily="34" charset="0"/>
              <a:cs typeface="Arabic Typesetting" panose="03020402040406030203" pitchFamily="66" charset="-78"/>
              <a:sym typeface="Helvetica Neue"/>
            </a:endParaRPr>
          </a:p>
        </p:txBody>
      </p:sp>
      <p:sp>
        <p:nvSpPr>
          <p:cNvPr id="15" name="TextBox 14">
            <a:extLst>
              <a:ext uri="{FF2B5EF4-FFF2-40B4-BE49-F238E27FC236}">
                <a16:creationId xmlns:a16="http://schemas.microsoft.com/office/drawing/2014/main" id="{12BC2914-C631-3DE3-65F0-1794FC871D35}"/>
              </a:ext>
            </a:extLst>
          </p:cNvPr>
          <p:cNvSpPr txBox="1"/>
          <p:nvPr>
            <p:custDataLst>
              <p:tags r:id="rId1"/>
            </p:custDataLst>
          </p:nvPr>
        </p:nvSpPr>
        <p:spPr>
          <a:xfrm>
            <a:off x="1771658" y="6450411"/>
            <a:ext cx="5318190" cy="32964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542" b="1" i="0" u="none" strike="noStrike" kern="0" cap="none" spc="0" normalizeH="0" baseline="0" noProof="0" dirty="0">
                <a:ln>
                  <a:noFill/>
                </a:ln>
                <a:solidFill>
                  <a:srgbClr val="FFFFFF"/>
                </a:solidFill>
                <a:effectLst/>
                <a:uLnTx/>
                <a:uFillTx/>
                <a:latin typeface="Arial Rounded MT Bold" panose="020F0704030504030204" pitchFamily="34" charset="0"/>
                <a:sym typeface="Helvetica Neue"/>
              </a:rPr>
              <a:t>20.2 Hardware and software</a:t>
            </a:r>
          </a:p>
        </p:txBody>
      </p:sp>
      <p:sp>
        <p:nvSpPr>
          <p:cNvPr id="4" name="Title 3">
            <a:extLst>
              <a:ext uri="{FF2B5EF4-FFF2-40B4-BE49-F238E27FC236}">
                <a16:creationId xmlns:a16="http://schemas.microsoft.com/office/drawing/2014/main" id="{88E01380-A617-65E6-1C65-42F6AEF4FD0E}"/>
              </a:ext>
            </a:extLst>
          </p:cNvPr>
          <p:cNvSpPr>
            <a:spLocks noGrp="1"/>
          </p:cNvSpPr>
          <p:nvPr>
            <p:ph type="title"/>
          </p:nvPr>
        </p:nvSpPr>
        <p:spPr>
          <a:xfrm>
            <a:off x="576000" y="546214"/>
            <a:ext cx="9166811" cy="735162"/>
          </a:xfrm>
        </p:spPr>
        <p:txBody>
          <a:bodyPr/>
          <a:lstStyle/>
          <a:p>
            <a:r>
              <a:rPr lang="en-GB" sz="4400" dirty="0"/>
              <a:t>Trophy design</a:t>
            </a:r>
          </a:p>
        </p:txBody>
      </p:sp>
      <p:pic>
        <p:nvPicPr>
          <p:cNvPr id="7" name="Picture 6">
            <a:extLst>
              <a:ext uri="{FF2B5EF4-FFF2-40B4-BE49-F238E27FC236}">
                <a16:creationId xmlns:a16="http://schemas.microsoft.com/office/drawing/2014/main" id="{5F69B01C-0920-039A-835C-17E29CD75E2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p:blipFill>
        <p:spPr bwMode="auto">
          <a:xfrm>
            <a:off x="9319849" y="6135182"/>
            <a:ext cx="2518276" cy="52137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black background with blue text&#10;&#10;AI-generated content may be incorrect.">
            <a:extLst>
              <a:ext uri="{FF2B5EF4-FFF2-40B4-BE49-F238E27FC236}">
                <a16:creationId xmlns:a16="http://schemas.microsoft.com/office/drawing/2014/main" id="{7D14C212-949B-7ACF-2C9D-3C728C44CE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3582" y="5955262"/>
            <a:ext cx="1333675" cy="750191"/>
          </a:xfrm>
          <a:prstGeom prst="rect">
            <a:avLst/>
          </a:prstGeom>
        </p:spPr>
      </p:pic>
      <p:graphicFrame>
        <p:nvGraphicFramePr>
          <p:cNvPr id="2" name="Object 1">
            <a:extLst>
              <a:ext uri="{FF2B5EF4-FFF2-40B4-BE49-F238E27FC236}">
                <a16:creationId xmlns:a16="http://schemas.microsoft.com/office/drawing/2014/main" id="{F8DF7C11-8F26-8415-E743-D60CA100A1FB}"/>
              </a:ext>
              <a:ext uri="{C183D7F6-B498-43B3-948B-1728B52AA6E4}">
                <adec:decorative xmlns:adec="http://schemas.microsoft.com/office/drawing/2017/decorative" val="1"/>
              </a:ext>
            </a:extLst>
          </p:cNvPr>
          <p:cNvGraphicFramePr>
            <a:graphicFrameLocks noChangeAspect="1"/>
          </p:cNvGraphicFramePr>
          <p:nvPr/>
        </p:nvGraphicFramePr>
        <p:xfrm>
          <a:off x="6957009" y="3877669"/>
          <a:ext cx="1555750" cy="2452688"/>
        </p:xfrm>
        <a:graphic>
          <a:graphicData uri="http://schemas.openxmlformats.org/presentationml/2006/ole">
            <mc:AlternateContent xmlns:mc="http://schemas.openxmlformats.org/markup-compatibility/2006">
              <mc:Choice xmlns:v="urn:schemas-microsoft-com:vml" Requires="v">
                <p:oleObj r:id="rId6" imgW="15123751" imgH="23827464" progId="">
                  <p:embed/>
                </p:oleObj>
              </mc:Choice>
              <mc:Fallback>
                <p:oleObj r:id="rId6" imgW="15123751" imgH="23827464" progId="">
                  <p:embed/>
                  <p:pic>
                    <p:nvPicPr>
                      <p:cNvPr id="2" name="Object 1">
                        <a:extLst>
                          <a:ext uri="{FF2B5EF4-FFF2-40B4-BE49-F238E27FC236}">
                            <a16:creationId xmlns:a16="http://schemas.microsoft.com/office/drawing/2014/main" id="{F8DF7C11-8F26-8415-E743-D60CA100A1FB}"/>
                          </a:ext>
                          <a:ext uri="{C183D7F6-B498-43B3-948B-1728B52AA6E4}">
                            <adec:decorative xmlns:adec="http://schemas.microsoft.com/office/drawing/2017/decorative" val="1"/>
                          </a:ext>
                        </a:extLst>
                      </p:cNvPr>
                      <p:cNvPicPr/>
                      <p:nvPr/>
                    </p:nvPicPr>
                    <p:blipFill>
                      <a:blip r:embed="rId7"/>
                      <a:stretch>
                        <a:fillRect/>
                      </a:stretch>
                    </p:blipFill>
                    <p:spPr>
                      <a:xfrm>
                        <a:off x="6957009" y="3877669"/>
                        <a:ext cx="1555750" cy="2452688"/>
                      </a:xfrm>
                      <a:prstGeom prst="rect">
                        <a:avLst/>
                      </a:prstGeom>
                    </p:spPr>
                  </p:pic>
                </p:oleObj>
              </mc:Fallback>
            </mc:AlternateContent>
          </a:graphicData>
        </a:graphic>
      </p:graphicFrame>
      <p:pic>
        <p:nvPicPr>
          <p:cNvPr id="6" name="Picture 5">
            <a:extLst>
              <a:ext uri="{FF2B5EF4-FFF2-40B4-BE49-F238E27FC236}">
                <a16:creationId xmlns:a16="http://schemas.microsoft.com/office/drawing/2014/main" id="{4105F103-2272-ADF0-EC2E-C8E8DD9AD560}"/>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2692257" y="3455802"/>
            <a:ext cx="2243978" cy="3000823"/>
          </a:xfrm>
          <a:prstGeom prst="rect">
            <a:avLst/>
          </a:prstGeom>
        </p:spPr>
      </p:pic>
      <p:sp>
        <p:nvSpPr>
          <p:cNvPr id="10" name="Arrow: Right 9">
            <a:extLst>
              <a:ext uri="{FF2B5EF4-FFF2-40B4-BE49-F238E27FC236}">
                <a16:creationId xmlns:a16="http://schemas.microsoft.com/office/drawing/2014/main" id="{C0AFB051-783D-6F9A-849E-67EFCFCC6B28}"/>
              </a:ext>
            </a:extLst>
          </p:cNvPr>
          <p:cNvSpPr/>
          <p:nvPr/>
        </p:nvSpPr>
        <p:spPr>
          <a:xfrm>
            <a:off x="5484756" y="4824095"/>
            <a:ext cx="923731" cy="5598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pic>
        <p:nvPicPr>
          <p:cNvPr id="1028" name="Picture 4" descr="scissors PNG image transparent image download, size: 2318x1241px">
            <a:extLst>
              <a:ext uri="{FF2B5EF4-FFF2-40B4-BE49-F238E27FC236}">
                <a16:creationId xmlns:a16="http://schemas.microsoft.com/office/drawing/2014/main" id="{6992AEF6-EB91-D8C0-4F3D-8F587B0286C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0404415">
            <a:off x="8768182" y="3740262"/>
            <a:ext cx="2657348" cy="1422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6212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Pentagram: Introduction">
            <a:hlinkClick r:id="" action="ppaction://media"/>
            <a:extLst>
              <a:ext uri="{FF2B5EF4-FFF2-40B4-BE49-F238E27FC236}">
                <a16:creationId xmlns:a16="http://schemas.microsoft.com/office/drawing/2014/main" id="{D3F7A00B-FD87-F3AA-1F62-0C7B76FE3BE2}"/>
              </a:ext>
            </a:extLst>
          </p:cNvPr>
          <p:cNvPicPr>
            <a:picLocks noRot="1" noChangeAspect="1"/>
          </p:cNvPicPr>
          <p:nvPr>
            <a:videoFile r:link="rId1"/>
          </p:nvPr>
        </p:nvPicPr>
        <p:blipFill>
          <a:blip r:embed="rId5"/>
          <a:stretch>
            <a:fillRect/>
          </a:stretch>
        </p:blipFill>
        <p:spPr>
          <a:xfrm>
            <a:off x="165370" y="80814"/>
            <a:ext cx="11828834" cy="6678066"/>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C4023AEB-18A4-E253-B2EB-647868A3C057}"/>
            </a:ext>
          </a:extLst>
        </p:cNvPr>
        <p:cNvGrpSpPr/>
        <p:nvPr/>
      </p:nvGrpSpPr>
      <p:grpSpPr>
        <a:xfrm>
          <a:off x="0" y="0"/>
          <a:ext cx="0" cy="0"/>
          <a:chOff x="0" y="0"/>
          <a:chExt cx="0" cy="0"/>
        </a:xfrm>
      </p:grpSpPr>
      <p:sp>
        <p:nvSpPr>
          <p:cNvPr id="14340" name="Content Placeholder 2">
            <a:extLst>
              <a:ext uri="{FF2B5EF4-FFF2-40B4-BE49-F238E27FC236}">
                <a16:creationId xmlns:a16="http://schemas.microsoft.com/office/drawing/2014/main" id="{2493324F-A798-E598-F3B3-E022AEE0A263}"/>
              </a:ext>
            </a:extLst>
          </p:cNvPr>
          <p:cNvSpPr>
            <a:spLocks/>
          </p:cNvSpPr>
          <p:nvPr/>
        </p:nvSpPr>
        <p:spPr bwMode="auto">
          <a:xfrm>
            <a:off x="576000" y="1282012"/>
            <a:ext cx="6604576" cy="885495"/>
          </a:xfrm>
          <a:prstGeom prst="rect">
            <a:avLst/>
          </a:prstGeom>
          <a:noFill/>
          <a:ln w="9525">
            <a:noFill/>
            <a:miter lim="800000"/>
            <a:headEnd/>
            <a:tailEnd/>
          </a:ln>
        </p:spPr>
        <p:txBody>
          <a:bodyPr/>
          <a:lstStyle/>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By placing the cut-out image of the trophy where the original one was, we get a quick view of how it might look when a football player holds it up. </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Does it look like you imagined?</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Is it too b</a:t>
            </a:r>
            <a:r>
              <a:rPr kumimoji="0" lang="en-US" sz="2000" b="0" i="0" u="none" strike="noStrike" kern="0" cap="none" spc="0" normalizeH="0" baseline="0" noProof="0" dirty="0" err="1">
                <a:ln>
                  <a:noFill/>
                </a:ln>
                <a:solidFill>
                  <a:srgbClr val="0A303F"/>
                </a:solidFill>
                <a:effectLst/>
                <a:uLnTx/>
                <a:uFillTx/>
                <a:latin typeface="Arial" panose="020B0604020202020204"/>
                <a:cs typeface="Arabic Typesetting" panose="03020402040406030203" pitchFamily="66" charset="-78"/>
                <a:sym typeface="Helvetica Neue"/>
              </a:rPr>
              <a:t>ig</a:t>
            </a: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 or too small?</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Remember, it’s not meant to look realistic, only to get an idea so you can develop the design further. </a:t>
            </a:r>
            <a:endParaRPr kumimoji="0" lang="en-GB" sz="2000" b="0" i="0" u="none" strike="noStrike" kern="0" cap="none" spc="0" normalizeH="0" baseline="0" noProof="0" dirty="0">
              <a:ln>
                <a:noFill/>
              </a:ln>
              <a:solidFill>
                <a:srgbClr val="000000"/>
              </a:solidFill>
              <a:effectLst/>
              <a:uLnTx/>
              <a:uFillTx/>
              <a:latin typeface="Arial" panose="020B0604020202020204"/>
              <a:cs typeface="Arabic Typesetting" panose="03020402040406030203" pitchFamily="66" charset="-78"/>
              <a:sym typeface="Helvetica Neue"/>
            </a:endParaRPr>
          </a:p>
        </p:txBody>
      </p:sp>
      <p:sp>
        <p:nvSpPr>
          <p:cNvPr id="5" name="Title 4">
            <a:extLst>
              <a:ext uri="{FF2B5EF4-FFF2-40B4-BE49-F238E27FC236}">
                <a16:creationId xmlns:a16="http://schemas.microsoft.com/office/drawing/2014/main" id="{4161AAFC-6C5F-00A4-8F1D-CD9F437704FB}"/>
              </a:ext>
            </a:extLst>
          </p:cNvPr>
          <p:cNvSpPr>
            <a:spLocks noGrp="1"/>
          </p:cNvSpPr>
          <p:nvPr>
            <p:ph type="title"/>
          </p:nvPr>
        </p:nvSpPr>
        <p:spPr>
          <a:xfrm>
            <a:off x="576000" y="546214"/>
            <a:ext cx="9166811" cy="605170"/>
          </a:xfrm>
        </p:spPr>
        <p:txBody>
          <a:bodyPr/>
          <a:lstStyle/>
          <a:p>
            <a:r>
              <a:rPr lang="en-GB" dirty="0"/>
              <a:t>Sports actions</a:t>
            </a:r>
          </a:p>
        </p:txBody>
      </p:sp>
      <p:pic>
        <p:nvPicPr>
          <p:cNvPr id="7" name="Picture 6">
            <a:extLst>
              <a:ext uri="{FF2B5EF4-FFF2-40B4-BE49-F238E27FC236}">
                <a16:creationId xmlns:a16="http://schemas.microsoft.com/office/drawing/2014/main" id="{E47741C8-F8B4-ABA7-281F-06B9FCAE41F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9319849" y="6135182"/>
            <a:ext cx="2518276" cy="52137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black background with blue text&#10;&#10;AI-generated content may be incorrect.">
            <a:extLst>
              <a:ext uri="{FF2B5EF4-FFF2-40B4-BE49-F238E27FC236}">
                <a16:creationId xmlns:a16="http://schemas.microsoft.com/office/drawing/2014/main" id="{389D698A-94BA-9FEA-9ABE-CA4DC626EE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582" y="5955262"/>
            <a:ext cx="1333675" cy="750191"/>
          </a:xfrm>
          <a:prstGeom prst="rect">
            <a:avLst/>
          </a:prstGeom>
        </p:spPr>
      </p:pic>
      <p:pic>
        <p:nvPicPr>
          <p:cNvPr id="10" name="Picture 9">
            <a:extLst>
              <a:ext uri="{FF2B5EF4-FFF2-40B4-BE49-F238E27FC236}">
                <a16:creationId xmlns:a16="http://schemas.microsoft.com/office/drawing/2014/main" id="{E824004F-0D8B-BEF9-C10B-5E0A19C2E9E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79275" y="249857"/>
            <a:ext cx="4373863" cy="5705405"/>
          </a:xfrm>
          <a:prstGeom prst="rect">
            <a:avLst/>
          </a:prstGeom>
        </p:spPr>
      </p:pic>
      <p:pic>
        <p:nvPicPr>
          <p:cNvPr id="2050" name="Picture 2" descr="Glue cartoon school supplies isolated on transparent background 36418018 PNG">
            <a:extLst>
              <a:ext uri="{FF2B5EF4-FFF2-40B4-BE49-F238E27FC236}">
                <a16:creationId xmlns:a16="http://schemas.microsoft.com/office/drawing/2014/main" id="{1C6B48BF-0005-0411-5669-119A23DF0B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489879">
            <a:off x="6312051" y="175968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2810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0D6C54E1-A192-F0D1-6668-CCC809E7586B}"/>
            </a:ext>
          </a:extLst>
        </p:cNvPr>
        <p:cNvGrpSpPr/>
        <p:nvPr/>
      </p:nvGrpSpPr>
      <p:grpSpPr>
        <a:xfrm>
          <a:off x="0" y="0"/>
          <a:ext cx="0" cy="0"/>
          <a:chOff x="0" y="0"/>
          <a:chExt cx="0" cy="0"/>
        </a:xfrm>
      </p:grpSpPr>
      <p:sp>
        <p:nvSpPr>
          <p:cNvPr id="14340" name="Content Placeholder 2">
            <a:extLst>
              <a:ext uri="{FF2B5EF4-FFF2-40B4-BE49-F238E27FC236}">
                <a16:creationId xmlns:a16="http://schemas.microsoft.com/office/drawing/2014/main" id="{C7DC09E7-39F5-9119-1B5B-74032E9E66A3}"/>
              </a:ext>
            </a:extLst>
          </p:cNvPr>
          <p:cNvSpPr>
            <a:spLocks/>
          </p:cNvSpPr>
          <p:nvPr/>
        </p:nvSpPr>
        <p:spPr bwMode="auto">
          <a:xfrm>
            <a:off x="576000" y="978682"/>
            <a:ext cx="11040000" cy="885495"/>
          </a:xfrm>
          <a:prstGeom prst="rect">
            <a:avLst/>
          </a:prstGeom>
          <a:noFill/>
          <a:ln w="9525">
            <a:noFill/>
            <a:miter lim="800000"/>
            <a:headEnd/>
            <a:tailEnd/>
          </a:ln>
        </p:spPr>
        <p:txBody>
          <a:bodyPr/>
          <a:lstStyle/>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If you have access to digital image editing software like Photoshop, you can go further by erasing the old trophy and superimposing your </a:t>
            </a:r>
            <a:r>
              <a:rPr kumimoji="0" lang="en-US" sz="2000" b="0" i="0" u="none" strike="noStrike" kern="0" cap="none" spc="0" normalizeH="0" baseline="0" noProof="0" dirty="0" err="1">
                <a:ln>
                  <a:noFill/>
                </a:ln>
                <a:solidFill>
                  <a:srgbClr val="0A303F"/>
                </a:solidFill>
                <a:effectLst/>
                <a:uLnTx/>
                <a:uFillTx/>
                <a:latin typeface="Arial" panose="020B0604020202020204"/>
                <a:cs typeface="Arabic Typesetting" panose="03020402040406030203" pitchFamily="66" charset="-78"/>
                <a:sym typeface="Helvetica Neue"/>
              </a:rPr>
              <a:t>sketc</a:t>
            </a:r>
            <a:r>
              <a:rPr kumimoji="0" lang="en-US" sz="20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h, a photograph or a render over the football player!</a:t>
            </a:r>
            <a:endParaRPr kumimoji="0" lang="en-GB" sz="2000" b="0" i="0" u="none" strike="noStrike" kern="0" cap="none" spc="0" normalizeH="0" baseline="0" noProof="0" dirty="0">
              <a:ln>
                <a:noFill/>
              </a:ln>
              <a:solidFill>
                <a:srgbClr val="000000"/>
              </a:solidFill>
              <a:effectLst/>
              <a:uLnTx/>
              <a:uFillTx/>
              <a:latin typeface="Arial" panose="020B0604020202020204"/>
              <a:cs typeface="Arabic Typesetting" panose="03020402040406030203" pitchFamily="66" charset="-78"/>
              <a:sym typeface="Helvetica Neue"/>
            </a:endParaRPr>
          </a:p>
        </p:txBody>
      </p:sp>
      <p:sp>
        <p:nvSpPr>
          <p:cNvPr id="5" name="Title 4">
            <a:extLst>
              <a:ext uri="{FF2B5EF4-FFF2-40B4-BE49-F238E27FC236}">
                <a16:creationId xmlns:a16="http://schemas.microsoft.com/office/drawing/2014/main" id="{0F42B04C-9826-CC69-A080-B40E14A0802F}"/>
              </a:ext>
            </a:extLst>
          </p:cNvPr>
          <p:cNvSpPr>
            <a:spLocks noGrp="1"/>
          </p:cNvSpPr>
          <p:nvPr>
            <p:ph type="title"/>
          </p:nvPr>
        </p:nvSpPr>
        <p:spPr>
          <a:xfrm>
            <a:off x="576000" y="546214"/>
            <a:ext cx="9166811" cy="605170"/>
          </a:xfrm>
        </p:spPr>
        <p:txBody>
          <a:bodyPr/>
          <a:lstStyle/>
          <a:p>
            <a:r>
              <a:rPr lang="en-GB" dirty="0"/>
              <a:t>Sports actions</a:t>
            </a:r>
          </a:p>
        </p:txBody>
      </p:sp>
      <p:pic>
        <p:nvPicPr>
          <p:cNvPr id="7" name="Picture 6">
            <a:extLst>
              <a:ext uri="{FF2B5EF4-FFF2-40B4-BE49-F238E27FC236}">
                <a16:creationId xmlns:a16="http://schemas.microsoft.com/office/drawing/2014/main" id="{68B4C96A-5701-6E4D-5CA9-A06CDFE29BB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9319849" y="6135182"/>
            <a:ext cx="2518276" cy="52137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black background with blue text&#10;&#10;AI-generated content may be incorrect.">
            <a:extLst>
              <a:ext uri="{FF2B5EF4-FFF2-40B4-BE49-F238E27FC236}">
                <a16:creationId xmlns:a16="http://schemas.microsoft.com/office/drawing/2014/main" id="{7CC49314-6467-D09E-4C37-4558D62F90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582" y="5955262"/>
            <a:ext cx="1333675" cy="750191"/>
          </a:xfrm>
          <a:prstGeom prst="rect">
            <a:avLst/>
          </a:prstGeom>
        </p:spPr>
      </p:pic>
      <p:pic>
        <p:nvPicPr>
          <p:cNvPr id="3" name="Picture 2">
            <a:extLst>
              <a:ext uri="{FF2B5EF4-FFF2-40B4-BE49-F238E27FC236}">
                <a16:creationId xmlns:a16="http://schemas.microsoft.com/office/drawing/2014/main" id="{8104020E-28CA-5F71-BE9A-BD1D78F7A5AA}"/>
              </a:ext>
            </a:extLst>
          </p:cNvPr>
          <p:cNvPicPr>
            <a:picLocks noChangeAspect="1"/>
          </p:cNvPicPr>
          <p:nvPr/>
        </p:nvPicPr>
        <p:blipFill>
          <a:blip r:embed="rId4"/>
          <a:stretch>
            <a:fillRect/>
          </a:stretch>
        </p:blipFill>
        <p:spPr>
          <a:xfrm>
            <a:off x="2789852" y="2067774"/>
            <a:ext cx="3756459" cy="4513908"/>
          </a:xfrm>
          <a:prstGeom prst="rect">
            <a:avLst/>
          </a:prstGeom>
        </p:spPr>
      </p:pic>
      <p:pic>
        <p:nvPicPr>
          <p:cNvPr id="6" name="Picture 5">
            <a:extLst>
              <a:ext uri="{FF2B5EF4-FFF2-40B4-BE49-F238E27FC236}">
                <a16:creationId xmlns:a16="http://schemas.microsoft.com/office/drawing/2014/main" id="{A2F7FD44-0A5B-27AC-3DC3-E8854F9085C6}"/>
              </a:ext>
            </a:extLst>
          </p:cNvPr>
          <p:cNvPicPr>
            <a:picLocks noChangeAspect="1"/>
          </p:cNvPicPr>
          <p:nvPr/>
        </p:nvPicPr>
        <p:blipFill>
          <a:blip r:embed="rId5"/>
          <a:stretch>
            <a:fillRect/>
          </a:stretch>
        </p:blipFill>
        <p:spPr>
          <a:xfrm>
            <a:off x="7451284" y="2151337"/>
            <a:ext cx="2924583" cy="3886742"/>
          </a:xfrm>
          <a:prstGeom prst="rect">
            <a:avLst/>
          </a:prstGeom>
        </p:spPr>
      </p:pic>
      <p:sp>
        <p:nvSpPr>
          <p:cNvPr id="8" name="Oval 7">
            <a:extLst>
              <a:ext uri="{FF2B5EF4-FFF2-40B4-BE49-F238E27FC236}">
                <a16:creationId xmlns:a16="http://schemas.microsoft.com/office/drawing/2014/main" id="{9BF97F57-6E4C-6865-49E0-58F3927621DA}"/>
              </a:ext>
            </a:extLst>
          </p:cNvPr>
          <p:cNvSpPr/>
          <p:nvPr/>
        </p:nvSpPr>
        <p:spPr>
          <a:xfrm>
            <a:off x="2541039" y="2057107"/>
            <a:ext cx="1219200" cy="1219200"/>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9" name="Arrow: Right 8">
            <a:extLst>
              <a:ext uri="{FF2B5EF4-FFF2-40B4-BE49-F238E27FC236}">
                <a16:creationId xmlns:a16="http://schemas.microsoft.com/office/drawing/2014/main" id="{571C83A6-402A-0912-8382-77EECDE9C863}"/>
              </a:ext>
            </a:extLst>
          </p:cNvPr>
          <p:cNvSpPr/>
          <p:nvPr/>
        </p:nvSpPr>
        <p:spPr>
          <a:xfrm>
            <a:off x="6333258" y="3360463"/>
            <a:ext cx="923731" cy="5598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Tree>
    <p:extLst>
      <p:ext uri="{BB962C8B-B14F-4D97-AF65-F5344CB8AC3E}">
        <p14:creationId xmlns:p14="http://schemas.microsoft.com/office/powerpoint/2010/main" val="12533307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a:extLst>
            <a:ext uri="{FF2B5EF4-FFF2-40B4-BE49-F238E27FC236}">
              <a16:creationId xmlns:a16="http://schemas.microsoft.com/office/drawing/2014/main" id="{CBBD7533-C1CA-A484-4928-624ED1587497}"/>
            </a:ext>
          </a:extLst>
        </p:cNvPr>
        <p:cNvGrpSpPr/>
        <p:nvPr/>
      </p:nvGrpSpPr>
      <p:grpSpPr>
        <a:xfrm>
          <a:off x="0" y="0"/>
          <a:ext cx="0" cy="0"/>
          <a:chOff x="0" y="0"/>
          <a:chExt cx="0" cy="0"/>
        </a:xfrm>
      </p:grpSpPr>
      <p:sp>
        <p:nvSpPr>
          <p:cNvPr id="14340" name="Content Placeholder 2">
            <a:extLst>
              <a:ext uri="{FF2B5EF4-FFF2-40B4-BE49-F238E27FC236}">
                <a16:creationId xmlns:a16="http://schemas.microsoft.com/office/drawing/2014/main" id="{4C69B51F-01D9-FDD5-749C-22F946E998C4}"/>
              </a:ext>
            </a:extLst>
          </p:cNvPr>
          <p:cNvSpPr>
            <a:spLocks/>
          </p:cNvSpPr>
          <p:nvPr/>
        </p:nvSpPr>
        <p:spPr bwMode="auto">
          <a:xfrm>
            <a:off x="412045" y="1151384"/>
            <a:ext cx="6604576" cy="4605604"/>
          </a:xfrm>
          <a:prstGeom prst="rect">
            <a:avLst/>
          </a:prstGeom>
          <a:noFill/>
          <a:ln w="9525">
            <a:noFill/>
            <a:miter lim="800000"/>
            <a:headEnd/>
            <a:tailEnd/>
          </a:ln>
        </p:spPr>
        <p:txBody>
          <a:bodyPr/>
          <a:lstStyle/>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18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Here is an AI generated image that is created using the images we made, and </a:t>
            </a:r>
            <a:r>
              <a:rPr kumimoji="0" lang="en-US" sz="1800" b="0" i="0" u="none" strike="noStrike" kern="0" cap="none" spc="0" normalizeH="0" baseline="0" noProof="0" dirty="0" err="1">
                <a:ln>
                  <a:noFill/>
                </a:ln>
                <a:solidFill>
                  <a:srgbClr val="0A303F"/>
                </a:solidFill>
                <a:effectLst/>
                <a:uLnTx/>
                <a:uFillTx/>
                <a:latin typeface="Arial" panose="020B0604020202020204"/>
                <a:cs typeface="Arabic Typesetting" panose="03020402040406030203" pitchFamily="66" charset="-78"/>
                <a:sym typeface="Helvetica Neue"/>
              </a:rPr>
              <a:t>ou</a:t>
            </a:r>
            <a:r>
              <a:rPr kumimoji="0" lang="en-US" sz="18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r own trophy design. It’s not perfect, but it helps us to see how the finished product might look in situ.</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18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Using AI responsibly, we can acknowledge the process we used and how these AI images helped us to develop our ideas. Be sure to make this clear in any design work you produce and never try to claim AI generated images as your own, or submit them as original works.</a:t>
            </a:r>
          </a:p>
          <a:p>
            <a:pPr marL="0" marR="0" lvl="0" indent="0" algn="l" defTabSz="430318" rtl="0" eaLnBrk="1" fontAlgn="auto" latinLnBrk="0" hangingPunct="0">
              <a:lnSpc>
                <a:spcPct val="150000"/>
              </a:lnSpc>
              <a:spcBef>
                <a:spcPct val="20000"/>
              </a:spcBef>
              <a:spcAft>
                <a:spcPts val="600"/>
              </a:spcAft>
              <a:buClrTx/>
              <a:buSzTx/>
              <a:buFontTx/>
              <a:buNone/>
              <a:tabLst/>
              <a:defRPr/>
            </a:pPr>
            <a:r>
              <a:rPr kumimoji="0" lang="en-US" sz="1800" b="0" i="0" u="none" strike="noStrike" kern="0" cap="none" spc="0" normalizeH="0" baseline="0" noProof="0" dirty="0">
                <a:ln>
                  <a:noFill/>
                </a:ln>
                <a:solidFill>
                  <a:srgbClr val="0A303F"/>
                </a:solidFill>
                <a:effectLst/>
                <a:uLnTx/>
                <a:uFillTx/>
                <a:latin typeface="Arial" panose="020B0604020202020204"/>
                <a:cs typeface="Arabic Typesetting" panose="03020402040406030203" pitchFamily="66" charset="-78"/>
                <a:sym typeface="Helvetica Neue"/>
              </a:rPr>
              <a:t>Try this out with your own designs to see how the award will look ‘in situ’.</a:t>
            </a:r>
            <a:endParaRPr kumimoji="0" lang="en-GB" sz="1800" b="0" i="0" u="none" strike="noStrike" kern="0" cap="none" spc="0" normalizeH="0" baseline="0" noProof="0" dirty="0">
              <a:ln>
                <a:noFill/>
              </a:ln>
              <a:solidFill>
                <a:srgbClr val="000000"/>
              </a:solidFill>
              <a:effectLst/>
              <a:uLnTx/>
              <a:uFillTx/>
              <a:latin typeface="Arial" panose="020B0604020202020204"/>
              <a:cs typeface="Arabic Typesetting" panose="03020402040406030203" pitchFamily="66" charset="-78"/>
              <a:sym typeface="Helvetica Neue"/>
            </a:endParaRPr>
          </a:p>
        </p:txBody>
      </p:sp>
      <p:sp>
        <p:nvSpPr>
          <p:cNvPr id="5" name="Title 4">
            <a:extLst>
              <a:ext uri="{FF2B5EF4-FFF2-40B4-BE49-F238E27FC236}">
                <a16:creationId xmlns:a16="http://schemas.microsoft.com/office/drawing/2014/main" id="{F13D4EC0-13D9-3ACA-05EA-3015F814FA00}"/>
              </a:ext>
            </a:extLst>
          </p:cNvPr>
          <p:cNvSpPr>
            <a:spLocks noGrp="1"/>
          </p:cNvSpPr>
          <p:nvPr>
            <p:ph type="title"/>
          </p:nvPr>
        </p:nvSpPr>
        <p:spPr>
          <a:xfrm>
            <a:off x="576000" y="546214"/>
            <a:ext cx="9166811" cy="507886"/>
          </a:xfrm>
        </p:spPr>
        <p:txBody>
          <a:bodyPr/>
          <a:lstStyle/>
          <a:p>
            <a:r>
              <a:rPr lang="en-GB" dirty="0"/>
              <a:t>the trophy in use</a:t>
            </a:r>
          </a:p>
        </p:txBody>
      </p:sp>
      <p:pic>
        <p:nvPicPr>
          <p:cNvPr id="7" name="Picture 6">
            <a:extLst>
              <a:ext uri="{FF2B5EF4-FFF2-40B4-BE49-F238E27FC236}">
                <a16:creationId xmlns:a16="http://schemas.microsoft.com/office/drawing/2014/main" id="{B62CD364-542D-9632-D256-3A46110945D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p:blipFill>
        <p:spPr bwMode="auto">
          <a:xfrm>
            <a:off x="9319849" y="6135182"/>
            <a:ext cx="2518276" cy="52137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A black background with blue text&#10;&#10;AI-generated content may be incorrect.">
            <a:extLst>
              <a:ext uri="{FF2B5EF4-FFF2-40B4-BE49-F238E27FC236}">
                <a16:creationId xmlns:a16="http://schemas.microsoft.com/office/drawing/2014/main" id="{70A80EC0-D8C3-AFFD-6D42-7F4170FEE1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582" y="5955262"/>
            <a:ext cx="1333675" cy="750191"/>
          </a:xfrm>
          <a:prstGeom prst="rect">
            <a:avLst/>
          </a:prstGeom>
        </p:spPr>
      </p:pic>
      <p:pic>
        <p:nvPicPr>
          <p:cNvPr id="4098" name="Picture 2">
            <a:extLst>
              <a:ext uri="{FF2B5EF4-FFF2-40B4-BE49-F238E27FC236}">
                <a16:creationId xmlns:a16="http://schemas.microsoft.com/office/drawing/2014/main" id="{F3C60A80-77E3-370D-1C97-9D84590495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5531" y="0"/>
            <a:ext cx="4426469" cy="5955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32708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96EA0198-5E46-E37F-984B-B0E2946D4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47A0F4-332E-CBEC-2844-7A7352DC4EFC}"/>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8C9B6962-984F-25DB-F4F7-35308EF804E1}"/>
              </a:ext>
            </a:extLst>
          </p:cNvPr>
          <p:cNvGraphicFramePr>
            <a:graphicFrameLocks noGrp="1"/>
          </p:cNvGraphicFramePr>
          <p:nvPr>
            <p:extLst>
              <p:ext uri="{D42A27DB-BD31-4B8C-83A1-F6EECF244321}">
                <p14:modId xmlns:p14="http://schemas.microsoft.com/office/powerpoint/2010/main" val="3476671843"/>
              </p:ext>
            </p:extLst>
          </p:nvPr>
        </p:nvGraphicFramePr>
        <p:xfrm>
          <a:off x="576000" y="1393925"/>
          <a:ext cx="11047589" cy="4108862"/>
        </p:xfrm>
        <a:graphic>
          <a:graphicData uri="http://schemas.openxmlformats.org/drawingml/2006/table">
            <a:tbl>
              <a:tblPr firstRow="1" bandRow="1">
                <a:tableStyleId>{5940675A-B579-460E-94D1-54222C63F5DA}</a:tableStyleId>
              </a:tblPr>
              <a:tblGrid>
                <a:gridCol w="5001016">
                  <a:extLst>
                    <a:ext uri="{9D8B030D-6E8A-4147-A177-3AD203B41FA5}">
                      <a16:colId xmlns:a16="http://schemas.microsoft.com/office/drawing/2014/main" val="544421207"/>
                    </a:ext>
                  </a:extLst>
                </a:gridCol>
                <a:gridCol w="6046573">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‘Scale models’</a:t>
                      </a:r>
                    </a:p>
                  </a:txBody>
                  <a:tcPr>
                    <a:solidFill>
                      <a:srgbClr val="FE4E00"/>
                    </a:solidFill>
                  </a:tcPr>
                </a:tc>
                <a:tc>
                  <a:txBody>
                    <a:bodyPr/>
                    <a:lstStyle/>
                    <a:p>
                      <a:pPr algn="ctr"/>
                      <a:r>
                        <a:rPr lang="en-GB" b="1" dirty="0">
                          <a:solidFill>
                            <a:schemeClr val="bg1"/>
                          </a:solidFill>
                        </a:rPr>
                        <a:t>‘Manufacturing specification’</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400" dirty="0">
                          <a:solidFill>
                            <a:schemeClr val="tx2"/>
                          </a:solidFill>
                        </a:rPr>
                        <a:t>Creating a full-size realistic prototype of a trophy or award can be expensive and time consuming. Consider how you could make smaller-scale models that will still give the same impression of the final piece. You could</a:t>
                      </a:r>
                    </a:p>
                    <a:p>
                      <a:pPr marL="285750" indent="-285750">
                        <a:buFont typeface="Arial" panose="020B0604020202020204" pitchFamily="34" charset="0"/>
                        <a:buChar char="•"/>
                      </a:pPr>
                      <a:r>
                        <a:rPr lang="en-GB" sz="1400" dirty="0">
                          <a:solidFill>
                            <a:schemeClr val="tx2"/>
                          </a:solidFill>
                        </a:rPr>
                        <a:t>Use plasticine, clay or Polymorph for more organic or natural shapes, or to form figures. These can all be easily reshaped until you have a form you are happy with.</a:t>
                      </a:r>
                    </a:p>
                    <a:p>
                      <a:pPr marL="285750" indent="-285750">
                        <a:buFont typeface="Arial" panose="020B0604020202020204" pitchFamily="34" charset="0"/>
                        <a:buChar char="•"/>
                      </a:pPr>
                      <a:r>
                        <a:rPr lang="en-GB" sz="1400" dirty="0">
                          <a:solidFill>
                            <a:schemeClr val="tx2"/>
                          </a:solidFill>
                        </a:rPr>
                        <a:t>Card and paper models which could use metallic stock to look like the real material but are easily cut and formed.</a:t>
                      </a:r>
                    </a:p>
                    <a:p>
                      <a:pPr marL="285750" indent="-285750">
                        <a:buFont typeface="Arial" panose="020B0604020202020204" pitchFamily="34" charset="0"/>
                        <a:buChar char="•"/>
                      </a:pPr>
                      <a:r>
                        <a:rPr lang="en-GB" sz="1400" dirty="0">
                          <a:solidFill>
                            <a:schemeClr val="tx2"/>
                          </a:solidFill>
                        </a:rPr>
                        <a:t>3D printed solutions, or the individual components that make up the award</a:t>
                      </a:r>
                    </a:p>
                    <a:p>
                      <a:pPr marL="285750" indent="-285750">
                        <a:buFont typeface="Arial" panose="020B0604020202020204" pitchFamily="34" charset="0"/>
                        <a:buChar char="•"/>
                      </a:pPr>
                      <a:r>
                        <a:rPr lang="en-GB" sz="1400" dirty="0">
                          <a:solidFill>
                            <a:schemeClr val="tx2"/>
                          </a:solidFill>
                        </a:rPr>
                        <a:t>Laser cut flat parts, which can also be engraved. Ideal if you have metallic-looking parts or want to recreate etched glass using acrylic.</a:t>
                      </a:r>
                    </a:p>
                    <a:p>
                      <a:r>
                        <a:rPr lang="en-GB" sz="1400" dirty="0">
                          <a:solidFill>
                            <a:schemeClr val="tx2"/>
                          </a:solidFill>
                        </a:rPr>
                        <a:t>Be sure to photograph your models and try the ‘in situ’ task on the previous slide to see how the model might look in real life.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You may decide not to (or be able to) create a trophy in the way or using the materials that would ideally be used. Have students research the various processes used when working with the intended materials.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2"/>
                          </a:solidFill>
                        </a:rPr>
                        <a:t>There is an opportunity here to design a jig or mould to assist with repetitive parts (e.g., if a part needed to be twisted the same way every time). Students should also look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Working drawings – these can be quickly generated from CAD models.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Component drawings – these are separate drawings of the individual pieces that make up your award. Again, these could be generated from CAD models if you have them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Exploded diagrams – are diagrams that look like the parts have all bee pulled away (exploded) so you can also see how they are assembled.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Image or text to be cut or engraved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Construction methods – showing how the components are assembled together. This is useful if the award is flat packed and requires some assembly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solidFill>
                            <a:schemeClr val="tx2"/>
                          </a:solidFill>
                        </a:rPr>
                        <a:t>Bill of materials - </a:t>
                      </a:r>
                    </a:p>
                  </a:txBody>
                  <a:tcPr/>
                </a:tc>
                <a:extLst>
                  <a:ext uri="{0D108BD9-81ED-4DB2-BD59-A6C34878D82A}">
                    <a16:rowId xmlns:a16="http://schemas.microsoft.com/office/drawing/2014/main" val="3966545421"/>
                  </a:ext>
                </a:extLst>
              </a:tr>
            </a:tbl>
          </a:graphicData>
        </a:graphic>
      </p:graphicFrame>
      <p:pic>
        <p:nvPicPr>
          <p:cNvPr id="5" name="Picture 4">
            <a:extLst>
              <a:ext uri="{FF2B5EF4-FFF2-40B4-BE49-F238E27FC236}">
                <a16:creationId xmlns:a16="http://schemas.microsoft.com/office/drawing/2014/main" id="{0358C3A3-EBD0-53C9-E475-D4002FF768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EE466A88-7BFC-04AC-4628-13227DB800A3}"/>
              </a:ext>
            </a:extLst>
          </p:cNvPr>
          <p:cNvSpPr/>
          <p:nvPr/>
        </p:nvSpPr>
        <p:spPr>
          <a:xfrm>
            <a:off x="10871200" y="521533"/>
            <a:ext cx="609600" cy="548640"/>
          </a:xfrm>
          <a:prstGeom prst="leftArrow">
            <a:avLst/>
          </a:prstGeom>
          <a:noFill/>
          <a:ln>
            <a:solidFill>
              <a:srgbClr val="FE4E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824400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433620427"/>
              </p:ext>
            </p:extLst>
          </p:nvPr>
        </p:nvGraphicFramePr>
        <p:xfrm>
          <a:off x="576000" y="1298061"/>
          <a:ext cx="11040000" cy="4687982"/>
        </p:xfrm>
        <a:graphic>
          <a:graphicData uri="http://schemas.openxmlformats.org/drawingml/2006/table">
            <a:tbl>
              <a:tblPr firstRow="1" bandRow="1">
                <a:tableStyleId>{5940675A-B579-460E-94D1-54222C63F5DA}</a:tableStyleId>
              </a:tblPr>
              <a:tblGrid>
                <a:gridCol w="5237712">
                  <a:extLst>
                    <a:ext uri="{9D8B030D-6E8A-4147-A177-3AD203B41FA5}">
                      <a16:colId xmlns:a16="http://schemas.microsoft.com/office/drawing/2014/main" val="336422520"/>
                    </a:ext>
                  </a:extLst>
                </a:gridCol>
                <a:gridCol w="5802288">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‘Types of test’</a:t>
                      </a:r>
                    </a:p>
                  </a:txBody>
                  <a:tcPr>
                    <a:solidFill>
                      <a:srgbClr val="429EA6"/>
                    </a:solidFill>
                  </a:tcPr>
                </a:tc>
                <a:tc>
                  <a:txBody>
                    <a:bodyPr/>
                    <a:lstStyle/>
                    <a:p>
                      <a:pPr algn="ctr"/>
                      <a:r>
                        <a:rPr lang="en-GB" b="1">
                          <a:solidFill>
                            <a:schemeClr val="bg1"/>
                          </a:solidFill>
                        </a:rPr>
                        <a:t>‘Amendments’</a:t>
                      </a:r>
                      <a:endParaRPr lang="en-GB" b="1" dirty="0">
                        <a:solidFill>
                          <a:schemeClr val="bg1"/>
                        </a:solidFill>
                      </a:endParaRP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solidFill>
                            <a:schemeClr val="tx2"/>
                          </a:solidFill>
                        </a:rPr>
                        <a:t>Testing with users is an important aspect of </a:t>
                      </a:r>
                      <a:r>
                        <a:rPr lang="en-GB" sz="1200" b="1" dirty="0">
                          <a:solidFill>
                            <a:schemeClr val="tx2"/>
                          </a:solidFill>
                        </a:rPr>
                        <a:t>User-Centred Design</a:t>
                      </a:r>
                      <a:r>
                        <a:rPr lang="en-GB" sz="1200" b="0" dirty="0">
                          <a:solidFill>
                            <a:schemeClr val="tx2"/>
                          </a:solidFill>
                        </a:rPr>
                        <a:t>, but obtaining feedback for an award may be challenging, as it’s a unique, possibly</a:t>
                      </a:r>
                      <a:r>
                        <a:rPr lang="en-GB" sz="1200" b="1" dirty="0">
                          <a:solidFill>
                            <a:schemeClr val="tx2"/>
                          </a:solidFill>
                        </a:rPr>
                        <a:t> </a:t>
                      </a:r>
                      <a:r>
                        <a:rPr lang="en-GB" sz="1200" b="0" dirty="0">
                          <a:solidFill>
                            <a:schemeClr val="tx2"/>
                          </a:solidFill>
                        </a:rPr>
                        <a:t>one-off piece. </a:t>
                      </a:r>
                      <a:r>
                        <a:rPr lang="en-GB" sz="1200" dirty="0">
                          <a:solidFill>
                            <a:schemeClr val="tx2"/>
                          </a:solidFill>
                        </a:rPr>
                        <a:t>Users should be involved throughout the process where possible.</a:t>
                      </a:r>
                    </a:p>
                    <a:p>
                      <a:r>
                        <a:rPr lang="en-GB" sz="1200" dirty="0">
                          <a:solidFill>
                            <a:schemeClr val="tx2"/>
                          </a:solidFill>
                        </a:rPr>
                        <a:t>Even if tests on the finished prototype are not entirely accurate or possible, having students </a:t>
                      </a:r>
                      <a:r>
                        <a:rPr lang="en-GB" sz="1200" b="1" dirty="0">
                          <a:solidFill>
                            <a:schemeClr val="tx2"/>
                          </a:solidFill>
                        </a:rPr>
                        <a:t>aware of how they can be tested is key. </a:t>
                      </a:r>
                      <a:r>
                        <a:rPr lang="en-GB" sz="1200" dirty="0">
                          <a:solidFill>
                            <a:schemeClr val="tx2"/>
                          </a:solidFill>
                        </a:rPr>
                        <a:t>They need to realise the importance of being confident before sending an item to manufacture. You may be in a position to send some designs to a local fabricator who could respond with any missing information and/or a quote for the work. This real-life link may prove interesting to show students the detail that is required when designing.</a:t>
                      </a:r>
                    </a:p>
                    <a:p>
                      <a:r>
                        <a:rPr lang="en-GB" sz="1200" dirty="0">
                          <a:solidFill>
                            <a:schemeClr val="tx2"/>
                          </a:solidFill>
                        </a:rPr>
                        <a:t>Prototyping and testing bits is important. For example:</a:t>
                      </a:r>
                    </a:p>
                    <a:p>
                      <a:pPr marL="171450" indent="-171450">
                        <a:buFont typeface="Arial" panose="020B0604020202020204" pitchFamily="34" charset="0"/>
                        <a:buChar char="•"/>
                      </a:pPr>
                      <a:r>
                        <a:rPr lang="en-GB" sz="1200" dirty="0">
                          <a:solidFill>
                            <a:schemeClr val="tx2"/>
                          </a:solidFill>
                        </a:rPr>
                        <a:t>Make one part/piece and test it.</a:t>
                      </a:r>
                    </a:p>
                    <a:p>
                      <a:pPr marL="171450" indent="-171450">
                        <a:buFont typeface="Arial" panose="020B0604020202020204" pitchFamily="34" charset="0"/>
                        <a:buChar char="•"/>
                      </a:pPr>
                      <a:r>
                        <a:rPr lang="en-GB" sz="1200" dirty="0">
                          <a:solidFill>
                            <a:schemeClr val="tx2"/>
                          </a:solidFill>
                        </a:rPr>
                        <a:t>Try different </a:t>
                      </a:r>
                      <a:r>
                        <a:rPr lang="en-GB" sz="1200" b="1" dirty="0">
                          <a:solidFill>
                            <a:schemeClr val="tx2"/>
                          </a:solidFill>
                        </a:rPr>
                        <a:t>finishes</a:t>
                      </a:r>
                      <a:r>
                        <a:rPr lang="en-GB" sz="1200" dirty="0">
                          <a:solidFill>
                            <a:schemeClr val="tx2"/>
                          </a:solidFill>
                        </a:rPr>
                        <a:t> on sample pieces of wood.</a:t>
                      </a:r>
                    </a:p>
                    <a:p>
                      <a:pPr marL="171450" indent="-171450">
                        <a:buFont typeface="Arial" panose="020B0604020202020204" pitchFamily="34" charset="0"/>
                        <a:buChar char="•"/>
                      </a:pPr>
                      <a:r>
                        <a:rPr lang="en-GB" sz="1200" dirty="0">
                          <a:solidFill>
                            <a:schemeClr val="tx2"/>
                          </a:solidFill>
                        </a:rPr>
                        <a:t>What different ways can the base not </a:t>
                      </a:r>
                      <a:r>
                        <a:rPr lang="en-GB" sz="1200" b="1" dirty="0">
                          <a:solidFill>
                            <a:schemeClr val="tx2"/>
                          </a:solidFill>
                        </a:rPr>
                        <a:t>scratch</a:t>
                      </a:r>
                      <a:r>
                        <a:rPr lang="en-GB" sz="1200" dirty="0">
                          <a:solidFill>
                            <a:schemeClr val="tx2"/>
                          </a:solidFill>
                        </a:rPr>
                        <a:t> a surface?</a:t>
                      </a:r>
                    </a:p>
                    <a:p>
                      <a:pPr marL="171450" indent="-171450">
                        <a:buFont typeface="Arial" panose="020B0604020202020204" pitchFamily="34" charset="0"/>
                        <a:buChar char="•"/>
                      </a:pPr>
                      <a:r>
                        <a:rPr lang="en-GB" sz="1200" dirty="0">
                          <a:solidFill>
                            <a:schemeClr val="tx2"/>
                          </a:solidFill>
                        </a:rPr>
                        <a:t>How can the text be added to it? (for example, images show Pentagram designed the winning teams to be </a:t>
                      </a:r>
                      <a:r>
                        <a:rPr lang="en-GB" sz="1200" b="1" dirty="0">
                          <a:solidFill>
                            <a:schemeClr val="tx2"/>
                          </a:solidFill>
                        </a:rPr>
                        <a:t>etched</a:t>
                      </a:r>
                      <a:r>
                        <a:rPr lang="en-GB" sz="1200" dirty="0">
                          <a:solidFill>
                            <a:schemeClr val="tx2"/>
                          </a:solidFill>
                        </a:rPr>
                        <a:t> onto the wire-frame parts of the trophy, but UEFA decided against this approach).</a:t>
                      </a:r>
                    </a:p>
                    <a:p>
                      <a:pPr marL="171450" indent="-171450">
                        <a:buFont typeface="Arial" panose="020B0604020202020204" pitchFamily="34" charset="0"/>
                        <a:buChar char="•"/>
                      </a:pPr>
                      <a:r>
                        <a:rPr lang="en-GB" sz="1200" dirty="0">
                          <a:solidFill>
                            <a:schemeClr val="tx2"/>
                          </a:solidFill>
                        </a:rPr>
                        <a:t>Is there a box/packaging that could be made?</a:t>
                      </a:r>
                    </a:p>
                    <a:p>
                      <a:pPr marL="171450" indent="-171450">
                        <a:buFont typeface="Arial" panose="020B0604020202020204" pitchFamily="34" charset="0"/>
                        <a:buChar char="•"/>
                      </a:pPr>
                      <a:r>
                        <a:rPr lang="en-GB" sz="1200" dirty="0">
                          <a:solidFill>
                            <a:schemeClr val="tx2"/>
                          </a:solidFill>
                        </a:rPr>
                        <a:t>Can some parts of the trophy be removed for a reason? (for example, the base on some cups can be taken off to allow it to be easily engraved).</a:t>
                      </a:r>
                    </a:p>
                  </a:txBody>
                  <a:tcPr/>
                </a:tc>
                <a:tc>
                  <a:txBody>
                    <a:bodyPr/>
                    <a:lstStyle/>
                    <a:p>
                      <a:r>
                        <a:rPr lang="en-GB" sz="1200" dirty="0">
                          <a:solidFill>
                            <a:schemeClr val="tx2"/>
                          </a:solidFill>
                        </a:rPr>
                        <a:t>Some students struggle to suggest improvements that could be made to their design. You may wish to give some prompts to help:</a:t>
                      </a:r>
                    </a:p>
                    <a:p>
                      <a:endParaRPr lang="en-GB" sz="1200" dirty="0">
                        <a:solidFill>
                          <a:schemeClr val="tx2"/>
                        </a:solidFill>
                      </a:endParaRPr>
                    </a:p>
                    <a:p>
                      <a:pPr marL="171450" indent="-171450">
                        <a:buFont typeface="Arial" panose="020B0604020202020204" pitchFamily="34" charset="0"/>
                        <a:buChar char="•"/>
                      </a:pPr>
                      <a:r>
                        <a:rPr lang="en-GB" sz="1200" b="1" dirty="0">
                          <a:solidFill>
                            <a:schemeClr val="tx2"/>
                          </a:solidFill>
                        </a:rPr>
                        <a:t>Visual/aesthetic. </a:t>
                      </a:r>
                      <a:r>
                        <a:rPr lang="en-GB" sz="1200" dirty="0">
                          <a:solidFill>
                            <a:schemeClr val="tx2"/>
                          </a:solidFill>
                        </a:rPr>
                        <a:t>Does the outcome look high-quality enough to give as an award? What extra could be done/added? (possibly additional research here into similar finishes/effects)</a:t>
                      </a:r>
                    </a:p>
                    <a:p>
                      <a:pPr marL="171450" indent="-171450">
                        <a:buFont typeface="Arial" panose="020B0604020202020204" pitchFamily="34" charset="0"/>
                        <a:buChar char="•"/>
                      </a:pPr>
                      <a:r>
                        <a:rPr lang="en-GB" sz="1200" b="1" dirty="0">
                          <a:solidFill>
                            <a:schemeClr val="tx2"/>
                          </a:solidFill>
                        </a:rPr>
                        <a:t>Measurements</a:t>
                      </a:r>
                      <a:r>
                        <a:rPr lang="en-GB" sz="1200" dirty="0">
                          <a:solidFill>
                            <a:schemeClr val="tx2"/>
                          </a:solidFill>
                        </a:rPr>
                        <a:t>. Is the prototype the right size and weight to be held and lifted up? Would it be too big/small next to others? Would it fit on a shelf?</a:t>
                      </a:r>
                    </a:p>
                    <a:p>
                      <a:pPr marL="171450" indent="-171450">
                        <a:buFont typeface="Arial" panose="020B0604020202020204" pitchFamily="34" charset="0"/>
                        <a:buChar char="•"/>
                      </a:pPr>
                      <a:r>
                        <a:rPr lang="en-GB" sz="1200" b="1" dirty="0">
                          <a:solidFill>
                            <a:schemeClr val="tx2"/>
                          </a:solidFill>
                        </a:rPr>
                        <a:t>Function</a:t>
                      </a:r>
                      <a:r>
                        <a:rPr lang="en-GB" sz="1200" dirty="0">
                          <a:solidFill>
                            <a:schemeClr val="tx2"/>
                          </a:solidFill>
                        </a:rPr>
                        <a:t>. Will it rust/degrade? Would the names peel off? Could it discolour? Does it fold, stand up, hang etc?</a:t>
                      </a:r>
                    </a:p>
                    <a:p>
                      <a:pPr marL="171450" indent="-171450">
                        <a:buFont typeface="Arial" panose="020B0604020202020204" pitchFamily="34" charset="0"/>
                        <a:buChar char="•"/>
                      </a:pPr>
                      <a:r>
                        <a:rPr lang="en-GB" sz="1200" b="1" dirty="0">
                          <a:solidFill>
                            <a:schemeClr val="tx2"/>
                          </a:solidFill>
                        </a:rPr>
                        <a:t>Ergonomics. </a:t>
                      </a:r>
                      <a:r>
                        <a:rPr lang="en-GB" sz="1200" dirty="0">
                          <a:solidFill>
                            <a:schemeClr val="tx2"/>
                          </a:solidFill>
                        </a:rPr>
                        <a:t>Is it easy to hold, to lift above your head and safely pass to someone else with wet hands or possibly containing liquid?</a:t>
                      </a:r>
                    </a:p>
                    <a:p>
                      <a:pPr marL="171450" indent="-171450">
                        <a:buFont typeface="Arial" panose="020B0604020202020204" pitchFamily="34" charset="0"/>
                        <a:buChar char="•"/>
                      </a:pPr>
                      <a:r>
                        <a:rPr lang="en-GB" sz="1200" b="1" dirty="0">
                          <a:solidFill>
                            <a:schemeClr val="tx2"/>
                          </a:solidFill>
                        </a:rPr>
                        <a:t>Virtual vs Physical. </a:t>
                      </a:r>
                      <a:r>
                        <a:rPr lang="en-GB" sz="1200" dirty="0">
                          <a:solidFill>
                            <a:schemeClr val="tx2"/>
                          </a:solidFill>
                        </a:rPr>
                        <a:t>Does the prototype match the look and feel of a design if it were drawn or created on a computer?</a:t>
                      </a:r>
                    </a:p>
                    <a:p>
                      <a:pPr marL="171450" indent="-171450">
                        <a:buFont typeface="Arial" panose="020B0604020202020204" pitchFamily="34" charset="0"/>
                        <a:buChar char="•"/>
                      </a:pPr>
                      <a:r>
                        <a:rPr lang="en-GB" sz="1200" b="1" dirty="0">
                          <a:solidFill>
                            <a:schemeClr val="tx2"/>
                          </a:solidFill>
                        </a:rPr>
                        <a:t>Destructive testing</a:t>
                      </a:r>
                      <a:r>
                        <a:rPr lang="en-GB" sz="1200" dirty="0">
                          <a:solidFill>
                            <a:schemeClr val="tx2"/>
                          </a:solidFill>
                        </a:rPr>
                        <a:t>. Are you able to test your prototype to destruction to see how it will stand up over time and to being dropped, thrown etc?</a:t>
                      </a:r>
                    </a:p>
                    <a:p>
                      <a:pPr marL="171450" indent="-171450">
                        <a:buFont typeface="Arial" panose="020B0604020202020204" pitchFamily="34" charset="0"/>
                        <a:buChar char="•"/>
                      </a:pPr>
                      <a:endParaRPr lang="en-GB" sz="1200" dirty="0">
                        <a:solidFill>
                          <a:schemeClr val="tx2"/>
                        </a:solidFill>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solidFill>
                            <a:schemeClr val="tx2"/>
                          </a:solidFill>
                        </a:rPr>
                        <a:t>Students should always </a:t>
                      </a:r>
                      <a:r>
                        <a:rPr lang="en-GB" sz="1200" b="1" dirty="0">
                          <a:solidFill>
                            <a:schemeClr val="tx2"/>
                          </a:solidFill>
                        </a:rPr>
                        <a:t>refer back to their original specification </a:t>
                      </a:r>
                      <a:r>
                        <a:rPr lang="en-GB" sz="1200" dirty="0">
                          <a:solidFill>
                            <a:schemeClr val="tx2"/>
                          </a:solidFill>
                        </a:rPr>
                        <a:t>and discuss how well the prototype meets these criteria, as well as taking the feedback from users or the client into consideration.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dirty="0">
                          <a:solidFill>
                            <a:schemeClr val="tx2"/>
                          </a:solidFill>
                        </a:rPr>
                        <a:t>Ultimately, it needs to be effective in use, represent the sport or activity, and be of high quality to reflect the level of achievement.</a:t>
                      </a:r>
                    </a:p>
                    <a:p>
                      <a:pPr marL="0" indent="0">
                        <a:buFont typeface="Arial" panose="020B0604020202020204" pitchFamily="34" charset="0"/>
                        <a:buNone/>
                      </a:pPr>
                      <a:endParaRPr lang="en-GB" sz="1200" dirty="0">
                        <a:solidFill>
                          <a:srgbClr val="FF0000"/>
                        </a:solidFill>
                      </a:endParaRPr>
                    </a:p>
                  </a:txBody>
                  <a:tcPr/>
                </a:tc>
                <a:extLst>
                  <a:ext uri="{0D108BD9-81ED-4DB2-BD59-A6C34878D82A}">
                    <a16:rowId xmlns:a16="http://schemas.microsoft.com/office/drawing/2014/main" val="3966545421"/>
                  </a:ext>
                </a:extLst>
              </a:tr>
            </a:tbl>
          </a:graphicData>
        </a:graphic>
      </p:graphicFrame>
      <p:pic>
        <p:nvPicPr>
          <p:cNvPr id="5" name="Picture 4">
            <a:extLst>
              <a:ext uri="{FF2B5EF4-FFF2-40B4-BE49-F238E27FC236}">
                <a16:creationId xmlns:a16="http://schemas.microsoft.com/office/drawing/2014/main" id="{774AE27D-DFE2-33D5-532A-72D4DA2AB3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
        <p:nvSpPr>
          <p:cNvPr id="6" name="Arrow: Left 5">
            <a:hlinkClick r:id="rId4" action="ppaction://hlinksldjump"/>
            <a:extLst>
              <a:ext uri="{FF2B5EF4-FFF2-40B4-BE49-F238E27FC236}">
                <a16:creationId xmlns:a16="http://schemas.microsoft.com/office/drawing/2014/main" id="{606683EC-0059-84BF-826E-93B7AB16FADB}"/>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7084102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800219"/>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Design a simple plaque using flat materials such as acrylic and aluminium. Details could be </a:t>
              </a:r>
              <a:r>
                <a:rPr lang="en-GB" sz="1150" b="0" i="1" kern="1200">
                  <a:solidFill>
                    <a:srgbClr val="0A303F"/>
                  </a:solidFill>
                  <a:latin typeface="Arial" panose="020B0604020202020204"/>
                  <a:ea typeface="+mn-ea"/>
                  <a:cs typeface="Arial" panose="020B0604020202020204" pitchFamily="34" charset="0"/>
                </a:rPr>
                <a:t>engraved </a:t>
              </a:r>
              <a:r>
                <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or printed on to the surface.</a:t>
              </a:r>
              <a:endParaRPr kumimoji="0"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015663"/>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Design a 3D trophy utilising 3D printing and other elements to create a mock up complete with a spray or painted finish to represent the </a:t>
              </a:r>
              <a:r>
                <a:rPr lang="en-GB" sz="1200" b="0" i="1" kern="1200">
                  <a:solidFill>
                    <a:srgbClr val="0A303F"/>
                  </a:solidFill>
                  <a:latin typeface="Arial" panose="020B0604020202020204"/>
                  <a:ea typeface="+mn-ea"/>
                  <a:cs typeface="Arial" panose="020B0604020202020204" pitchFamily="34" charset="0"/>
                </a:rPr>
                <a:t>finished product.</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31134"/>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lang="en-GB" sz="1150" b="0" i="1" kern="1200">
                  <a:solidFill>
                    <a:srgbClr val="0A303F"/>
                  </a:solidFill>
                  <a:latin typeface="Arial" panose="020B0604020202020204"/>
                  <a:ea typeface="+mn-ea"/>
                  <a:cs typeface="Arial" panose="020B0604020202020204" pitchFamily="34" charset="0"/>
                </a:rPr>
                <a:t>Create an eye-catching award for a real event that utitlises a range of materials and processes resulting in an innovative and unique solution. It would be made to a commercial standard with consideration of how it can be produced in small batches.</a:t>
              </a:r>
              <a:endParaRPr kumimoji="0" lang="en-GB" sz="11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pic>
        <p:nvPicPr>
          <p:cNvPr id="9" name="Picture 8">
            <a:extLst>
              <a:ext uri="{FF2B5EF4-FFF2-40B4-BE49-F238E27FC236}">
                <a16:creationId xmlns:a16="http://schemas.microsoft.com/office/drawing/2014/main" id="{677AC036-EB4F-A532-ABEE-075E46592E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4542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dirty="0">
                <a:latin typeface="+mj-lt"/>
                <a:ea typeface="Roboto" panose="02000000000000000000" pitchFamily="2" charset="0"/>
                <a:cs typeface="Roboto" panose="02000000000000000000" pitchFamily="2" charset="0"/>
              </a:rPr>
              <a:t>Pentagram </a:t>
            </a:r>
            <a:r>
              <a:rPr lang="en-GB" sz="2200" b="0" dirty="0">
                <a:latin typeface="+mj-lt"/>
                <a:ea typeface="Roboto" panose="02000000000000000000" pitchFamily="2" charset="0"/>
                <a:cs typeface="Roboto" panose="02000000000000000000" pitchFamily="2" charset="0"/>
              </a:rPr>
              <a:t>are the world’s largest independent design agency and are best known for graphic design and corporate identity but have also worked on architecture, interior design, packaging, awards and more.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Celebrating success</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will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Pentagram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lang="en-GB" sz="2200" b="0" dirty="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in your </a:t>
            </a:r>
            <a:r>
              <a:rPr lang="en-GB" sz="2200" b="0" dirty="0">
                <a:solidFill>
                  <a:srgbClr val="0A303F"/>
                </a:solidFill>
                <a:latin typeface="Arial" panose="020B0604020202020204"/>
                <a:ea typeface="Roboto" panose="02000000000000000000" pitchFamily="2" charset="0"/>
                <a:cs typeface="Roboto" panose="02000000000000000000" pitchFamily="2" charset="0"/>
              </a:rPr>
              <a:t>designs and consider how you can design your own product to recognise and celebrate success.</a:t>
            </a:r>
            <a:endPar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3" name="Picture 2">
            <a:extLst>
              <a:ext uri="{FF2B5EF4-FFF2-40B4-BE49-F238E27FC236}">
                <a16:creationId xmlns:a16="http://schemas.microsoft.com/office/drawing/2014/main" id="{DCC811A1-088E-8A38-6FF1-AC93656F52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entagram: Empathize">
            <a:hlinkClick r:id="" action="ppaction://media"/>
            <a:extLst>
              <a:ext uri="{FF2B5EF4-FFF2-40B4-BE49-F238E27FC236}">
                <a16:creationId xmlns:a16="http://schemas.microsoft.com/office/drawing/2014/main" id="{38A6A80A-F5F7-531A-72DD-595A22D83AF3}"/>
              </a:ext>
            </a:extLst>
          </p:cNvPr>
          <p:cNvPicPr>
            <a:picLocks noRot="1" noChangeAspect="1"/>
          </p:cNvPicPr>
          <p:nvPr>
            <a:videoFile r:link="rId1"/>
          </p:nvPr>
        </p:nvPicPr>
        <p:blipFill>
          <a:blip r:embed="rId3"/>
          <a:stretch>
            <a:fillRect/>
          </a:stretch>
        </p:blipFill>
        <p:spPr>
          <a:xfrm>
            <a:off x="220717" y="124153"/>
            <a:ext cx="11750566" cy="6609694"/>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59839"/>
            <a:ext cx="9329998" cy="2165350"/>
          </a:xfrm>
        </p:spPr>
        <p:txBody>
          <a:bodyPr>
            <a:normAutofit fontScale="85000" lnSpcReduction="20000"/>
          </a:bodyPr>
          <a:lstStyle/>
          <a:p>
            <a:pPr>
              <a:lnSpc>
                <a:spcPct val="150000"/>
              </a:lnSpc>
            </a:pPr>
            <a:r>
              <a:rPr lang="en-GB" sz="2000">
                <a:latin typeface="+mj-lt"/>
                <a:ea typeface="Roboto" panose="02000000000000000000" pitchFamily="2" charset="0"/>
                <a:cs typeface="Roboto" panose="02000000000000000000" pitchFamily="2" charset="0"/>
              </a:rPr>
              <a:t>Your first task is to identify opportunities for celebrating success with an award or trophy. You are looking for an area that you can design and prototype a solution for. At this stage you are simply trying to understand what some of the problems or opportunities may be. The more the merrier! There are no wrong ideas/thoughts at this stage! </a:t>
            </a:r>
          </a:p>
          <a:p>
            <a:pPr>
              <a:lnSpc>
                <a:spcPct val="150000"/>
              </a:lnSpc>
            </a:pPr>
            <a:r>
              <a:rPr lang="en-GB" sz="2000">
                <a:latin typeface="+mj-lt"/>
                <a:ea typeface="Roboto" panose="02000000000000000000" pitchFamily="2" charset="0"/>
                <a:cs typeface="Roboto" panose="02000000000000000000" pitchFamily="2" charset="0"/>
              </a:rPr>
              <a:t>There are many ways that Pentagram, and other companies do this. Consider trying some of these methods:</a:t>
            </a: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1514317576"/>
              </p:ext>
            </p:extLst>
          </p:nvPr>
        </p:nvGraphicFramePr>
        <p:xfrm>
          <a:off x="575999" y="3312571"/>
          <a:ext cx="9329999" cy="2644670"/>
        </p:xfrm>
        <a:graphic>
          <a:graphicData uri="http://schemas.openxmlformats.org/drawingml/2006/table">
            <a:tbl>
              <a:tblPr firstRow="1" bandRow="1">
                <a:tableStyleId>{5940675A-B579-460E-94D1-54222C63F5DA}</a:tableStyleId>
              </a:tblPr>
              <a:tblGrid>
                <a:gridCol w="2291908">
                  <a:extLst>
                    <a:ext uri="{9D8B030D-6E8A-4147-A177-3AD203B41FA5}">
                      <a16:colId xmlns:a16="http://schemas.microsoft.com/office/drawing/2014/main" val="336422520"/>
                    </a:ext>
                  </a:extLst>
                </a:gridCol>
                <a:gridCol w="2686587">
                  <a:extLst>
                    <a:ext uri="{9D8B030D-6E8A-4147-A177-3AD203B41FA5}">
                      <a16:colId xmlns:a16="http://schemas.microsoft.com/office/drawing/2014/main" val="1485661640"/>
                    </a:ext>
                  </a:extLst>
                </a:gridCol>
                <a:gridCol w="2227886">
                  <a:extLst>
                    <a:ext uri="{9D8B030D-6E8A-4147-A177-3AD203B41FA5}">
                      <a16:colId xmlns:a16="http://schemas.microsoft.com/office/drawing/2014/main" val="3421337386"/>
                    </a:ext>
                  </a:extLst>
                </a:gridCol>
                <a:gridCol w="2123618">
                  <a:extLst>
                    <a:ext uri="{9D8B030D-6E8A-4147-A177-3AD203B41FA5}">
                      <a16:colId xmlns:a16="http://schemas.microsoft.com/office/drawing/2014/main" val="856459596"/>
                    </a:ext>
                  </a:extLst>
                </a:gridCol>
              </a:tblGrid>
              <a:tr h="373910">
                <a:tc>
                  <a:txBody>
                    <a:bodyPr/>
                    <a:lstStyle/>
                    <a:p>
                      <a:pPr algn="ctr"/>
                      <a:r>
                        <a:rPr lang="en-GB" sz="1800" b="1">
                          <a:solidFill>
                            <a:srgbClr val="ACACDE"/>
                          </a:solidFill>
                          <a:hlinkClick r:id="rId3" action="ppaction://hlinksldjump">
                            <a:extLst>
                              <a:ext uri="{A12FA001-AC4F-418D-AE19-62706E023703}">
                                <ahyp:hlinkClr xmlns:ahyp="http://schemas.microsoft.com/office/drawing/2018/hyperlinkcolor" val="tx"/>
                              </a:ext>
                            </a:extLst>
                          </a:hlinkClick>
                        </a:rPr>
                        <a:t>‘What’s unique?’</a:t>
                      </a:r>
                      <a:endParaRPr lang="en-GB" sz="1800" b="1">
                        <a:solidFill>
                          <a:srgbClr val="ACACDE"/>
                        </a:solidFill>
                      </a:endParaRPr>
                    </a:p>
                  </a:txBody>
                  <a:tcPr>
                    <a:solidFill>
                      <a:schemeClr val="bg1"/>
                    </a:solidFill>
                  </a:tcPr>
                </a:tc>
                <a:tc>
                  <a:txBody>
                    <a:bodyPr/>
                    <a:lstStyle/>
                    <a:p>
                      <a:pPr algn="ctr"/>
                      <a:r>
                        <a:rPr lang="en-GB" sz="1800" b="1">
                          <a:solidFill>
                            <a:srgbClr val="ACACDE"/>
                          </a:solidFill>
                          <a:hlinkClick r:id="rId3" action="ppaction://hlinksldjump">
                            <a:extLst>
                              <a:ext uri="{A12FA001-AC4F-418D-AE19-62706E023703}">
                                <ahyp:hlinkClr xmlns:ahyp="http://schemas.microsoft.com/office/drawing/2018/hyperlinkcolor" val="tx"/>
                              </a:ext>
                            </a:extLst>
                          </a:hlinkClick>
                        </a:rPr>
                        <a:t>‘Stakeholders’</a:t>
                      </a:r>
                      <a:endParaRPr lang="en-GB" sz="1800" b="1">
                        <a:solidFill>
                          <a:srgbClr val="ACACDE"/>
                        </a:solidFill>
                      </a:endParaRPr>
                    </a:p>
                  </a:txBody>
                  <a:tcPr>
                    <a:solidFill>
                      <a:schemeClr val="bg1"/>
                    </a:solidFill>
                  </a:tcPr>
                </a:tc>
                <a:tc>
                  <a:txBody>
                    <a:bodyPr/>
                    <a:lstStyle/>
                    <a:p>
                      <a:pPr algn="ctr"/>
                      <a:r>
                        <a:rPr lang="en-GB" sz="1800" b="1" dirty="0">
                          <a:solidFill>
                            <a:srgbClr val="ACACDE"/>
                          </a:solidFill>
                          <a:hlinkClick r:id="rId3" action="ppaction://hlinksldjump"/>
                        </a:rPr>
                        <a:t>‘Interaction’</a:t>
                      </a:r>
                      <a:endParaRPr lang="en-GB" sz="1800" b="1" dirty="0">
                        <a:solidFill>
                          <a:srgbClr val="ACACDE"/>
                        </a:solidFill>
                      </a:endParaRPr>
                    </a:p>
                  </a:txBody>
                  <a:tcPr>
                    <a:solidFill>
                      <a:schemeClr val="bg1"/>
                    </a:solidFill>
                  </a:tcPr>
                </a:tc>
                <a:tc>
                  <a:txBody>
                    <a:bodyPr/>
                    <a:lstStyle/>
                    <a:p>
                      <a:pPr algn="ctr"/>
                      <a:r>
                        <a:rPr lang="en-GB" sz="1800" b="1" dirty="0">
                          <a:solidFill>
                            <a:srgbClr val="ACACDE"/>
                          </a:solidFill>
                          <a:hlinkClick r:id="rId3" action="ppaction://hlinksldjump"/>
                        </a:rPr>
                        <a:t>‘Typologies’</a:t>
                      </a:r>
                      <a:endParaRPr lang="en-GB" sz="18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00" dirty="0"/>
                        <a:t>With so many medals, trophies and awards, you will need to think what makes yours unique. To help with this, think of the event/activity it is celebrating. What makes the event different from other similar ones? Jot down words/phrases that describe in detail, the event.</a:t>
                      </a:r>
                    </a:p>
                  </a:txBody>
                  <a:tcPr/>
                </a:tc>
                <a:tc>
                  <a:txBody>
                    <a:bodyPr/>
                    <a:lstStyle/>
                    <a:p>
                      <a:r>
                        <a:rPr lang="en-GB" sz="1300" dirty="0"/>
                        <a:t>A product is usually designed for the consumer, but a trophy may be given to a winning team or athlete. UEFA were also a key stakeholder in the design process. Consider who the end user will be, but also who else is involved in the event/competition. What will they ‘need’ from it?</a:t>
                      </a:r>
                    </a:p>
                  </a:txBody>
                  <a:tcPr/>
                </a:tc>
                <a:tc>
                  <a:txBody>
                    <a:bodyPr/>
                    <a:lstStyle/>
                    <a:p>
                      <a:r>
                        <a:rPr lang="en-GB" sz="1300" dirty="0"/>
                        <a:t>It is important that the product looks and functions well, but you should also consider how the user will interact with it. Trophies are often held up, so weight can be an issue. What other interactions (no matter how small) will people have with the trophy?</a:t>
                      </a:r>
                    </a:p>
                  </a:txBody>
                  <a:tcPr/>
                </a:tc>
                <a:tc>
                  <a:txBody>
                    <a:bodyPr/>
                    <a:lstStyle/>
                    <a:p>
                      <a:r>
                        <a:rPr lang="en-GB" sz="1300" dirty="0"/>
                        <a:t>Many designers will look at the work of competitors for inspiration. Try classifying products based on features which Pentagram calls ‘Typologies’. When researching categorise your findings such as medals, cups, shields etc.</a:t>
                      </a:r>
                    </a:p>
                  </a:txBody>
                  <a:tcPr/>
                </a:tc>
                <a:extLst>
                  <a:ext uri="{0D108BD9-81ED-4DB2-BD59-A6C34878D82A}">
                    <a16:rowId xmlns:a16="http://schemas.microsoft.com/office/drawing/2014/main" val="3966545421"/>
                  </a:ext>
                </a:extLst>
              </a:tr>
            </a:tbl>
          </a:graphicData>
        </a:graphic>
      </p:graphicFrame>
      <p:pic>
        <p:nvPicPr>
          <p:cNvPr id="4" name="Picture 3">
            <a:extLst>
              <a:ext uri="{FF2B5EF4-FFF2-40B4-BE49-F238E27FC236}">
                <a16:creationId xmlns:a16="http://schemas.microsoft.com/office/drawing/2014/main" id="{F19957A7-C2C0-48BA-40CC-FFFCA9DC62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656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63BB7F-8789-BE43-39F2-0A3BF701BAF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DCDAC81-1715-0F29-A9DD-809E5D204E06}"/>
              </a:ext>
            </a:extLst>
          </p:cNvPr>
          <p:cNvSpPr>
            <a:spLocks noGrp="1"/>
          </p:cNvSpPr>
          <p:nvPr>
            <p:ph type="title"/>
          </p:nvPr>
        </p:nvSpPr>
        <p:spPr>
          <a:xfrm>
            <a:off x="576000" y="546214"/>
            <a:ext cx="11040000" cy="523959"/>
          </a:xfrm>
        </p:spPr>
        <p:txBody>
          <a:bodyPr/>
          <a:lstStyle/>
          <a:p>
            <a:r>
              <a:rPr lang="en-GB" sz="4400">
                <a:solidFill>
                  <a:schemeClr val="tx1"/>
                </a:solidFill>
              </a:rPr>
              <a:t>Typologies</a:t>
            </a:r>
          </a:p>
        </p:txBody>
      </p:sp>
      <p:sp>
        <p:nvSpPr>
          <p:cNvPr id="9" name="Content Placeholder 2">
            <a:extLst>
              <a:ext uri="{FF2B5EF4-FFF2-40B4-BE49-F238E27FC236}">
                <a16:creationId xmlns:a16="http://schemas.microsoft.com/office/drawing/2014/main" id="{AFD58C65-373B-8B09-2824-4A3FC878132E}"/>
              </a:ext>
            </a:extLst>
          </p:cNvPr>
          <p:cNvSpPr>
            <a:spLocks noGrp="1"/>
          </p:cNvSpPr>
          <p:nvPr>
            <p:ph idx="4294967295"/>
          </p:nvPr>
        </p:nvSpPr>
        <p:spPr>
          <a:xfrm>
            <a:off x="575999" y="1070173"/>
            <a:ext cx="10870932" cy="556048"/>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Using a table like this, put your award research into categories.</a:t>
            </a:r>
            <a:endParaRPr lang="en-GB" sz="2400" b="1">
              <a:latin typeface="+mj-lt"/>
              <a:ea typeface="Roboto" panose="02000000000000000000" pitchFamily="2" charset="0"/>
              <a:cs typeface="Roboto" panose="02000000000000000000" pitchFamily="2" charset="0"/>
            </a:endParaRP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4" name="Table 3">
            <a:extLst>
              <a:ext uri="{FF2B5EF4-FFF2-40B4-BE49-F238E27FC236}">
                <a16:creationId xmlns:a16="http://schemas.microsoft.com/office/drawing/2014/main" id="{FCA0D46B-5D7B-1414-BAE4-0A15F81FF723}"/>
              </a:ext>
            </a:extLst>
          </p:cNvPr>
          <p:cNvGraphicFramePr>
            <a:graphicFrameLocks noGrp="1"/>
          </p:cNvGraphicFramePr>
          <p:nvPr>
            <p:extLst>
              <p:ext uri="{D42A27DB-BD31-4B8C-83A1-F6EECF244321}">
                <p14:modId xmlns:p14="http://schemas.microsoft.com/office/powerpoint/2010/main" val="2815522202"/>
              </p:ext>
            </p:extLst>
          </p:nvPr>
        </p:nvGraphicFramePr>
        <p:xfrm>
          <a:off x="575999" y="1772289"/>
          <a:ext cx="11040001" cy="4015537"/>
        </p:xfrm>
        <a:graphic>
          <a:graphicData uri="http://schemas.openxmlformats.org/drawingml/2006/table">
            <a:tbl>
              <a:tblPr firstRow="1" bandRow="1">
                <a:tableStyleId>{5940675A-B579-460E-94D1-54222C63F5DA}</a:tableStyleId>
              </a:tblPr>
              <a:tblGrid>
                <a:gridCol w="1577143">
                  <a:extLst>
                    <a:ext uri="{9D8B030D-6E8A-4147-A177-3AD203B41FA5}">
                      <a16:colId xmlns:a16="http://schemas.microsoft.com/office/drawing/2014/main" val="817117545"/>
                    </a:ext>
                  </a:extLst>
                </a:gridCol>
                <a:gridCol w="1577143">
                  <a:extLst>
                    <a:ext uri="{9D8B030D-6E8A-4147-A177-3AD203B41FA5}">
                      <a16:colId xmlns:a16="http://schemas.microsoft.com/office/drawing/2014/main" val="14258908"/>
                    </a:ext>
                  </a:extLst>
                </a:gridCol>
                <a:gridCol w="1577143">
                  <a:extLst>
                    <a:ext uri="{9D8B030D-6E8A-4147-A177-3AD203B41FA5}">
                      <a16:colId xmlns:a16="http://schemas.microsoft.com/office/drawing/2014/main" val="3075934719"/>
                    </a:ext>
                  </a:extLst>
                </a:gridCol>
                <a:gridCol w="1577143">
                  <a:extLst>
                    <a:ext uri="{9D8B030D-6E8A-4147-A177-3AD203B41FA5}">
                      <a16:colId xmlns:a16="http://schemas.microsoft.com/office/drawing/2014/main" val="917633477"/>
                    </a:ext>
                  </a:extLst>
                </a:gridCol>
                <a:gridCol w="1577143">
                  <a:extLst>
                    <a:ext uri="{9D8B030D-6E8A-4147-A177-3AD203B41FA5}">
                      <a16:colId xmlns:a16="http://schemas.microsoft.com/office/drawing/2014/main" val="146869933"/>
                    </a:ext>
                  </a:extLst>
                </a:gridCol>
                <a:gridCol w="1577143">
                  <a:extLst>
                    <a:ext uri="{9D8B030D-6E8A-4147-A177-3AD203B41FA5}">
                      <a16:colId xmlns:a16="http://schemas.microsoft.com/office/drawing/2014/main" val="127427130"/>
                    </a:ext>
                  </a:extLst>
                </a:gridCol>
                <a:gridCol w="1577143">
                  <a:extLst>
                    <a:ext uri="{9D8B030D-6E8A-4147-A177-3AD203B41FA5}">
                      <a16:colId xmlns:a16="http://schemas.microsoft.com/office/drawing/2014/main" val="3717346888"/>
                    </a:ext>
                  </a:extLst>
                </a:gridCol>
              </a:tblGrid>
              <a:tr h="363392">
                <a:tc>
                  <a:txBody>
                    <a:bodyPr/>
                    <a:lstStyle/>
                    <a:p>
                      <a:pPr algn="ctr"/>
                      <a:r>
                        <a:rPr lang="en-GB" sz="1400" b="1"/>
                        <a:t>Award</a:t>
                      </a:r>
                    </a:p>
                  </a:txBody>
                  <a:tcPr/>
                </a:tc>
                <a:tc>
                  <a:txBody>
                    <a:bodyPr/>
                    <a:lstStyle/>
                    <a:p>
                      <a:pPr algn="ctr"/>
                      <a:r>
                        <a:rPr lang="en-GB" sz="1400" b="1"/>
                        <a:t>Plaque</a:t>
                      </a:r>
                    </a:p>
                  </a:txBody>
                  <a:tcPr/>
                </a:tc>
                <a:tc>
                  <a:txBody>
                    <a:bodyPr/>
                    <a:lstStyle/>
                    <a:p>
                      <a:pPr algn="ctr"/>
                      <a:r>
                        <a:rPr lang="en-GB" sz="1400" b="1"/>
                        <a:t>Trophy</a:t>
                      </a:r>
                    </a:p>
                  </a:txBody>
                  <a:tcPr/>
                </a:tc>
                <a:tc>
                  <a:txBody>
                    <a:bodyPr/>
                    <a:lstStyle/>
                    <a:p>
                      <a:pPr algn="ctr"/>
                      <a:r>
                        <a:rPr lang="en-GB" sz="1400" b="1"/>
                        <a:t>Medal</a:t>
                      </a:r>
                    </a:p>
                  </a:txBody>
                  <a:tcPr/>
                </a:tc>
                <a:tc>
                  <a:txBody>
                    <a:bodyPr/>
                    <a:lstStyle/>
                    <a:p>
                      <a:pPr algn="ctr"/>
                      <a:r>
                        <a:rPr lang="en-GB" sz="1400" b="1"/>
                        <a:t>Shield</a:t>
                      </a:r>
                    </a:p>
                  </a:txBody>
                  <a:tcPr/>
                </a:tc>
                <a:tc>
                  <a:txBody>
                    <a:bodyPr/>
                    <a:lstStyle/>
                    <a:p>
                      <a:pPr algn="ctr"/>
                      <a:r>
                        <a:rPr lang="en-GB" sz="1400" b="1"/>
                        <a:t>Cup</a:t>
                      </a:r>
                    </a:p>
                  </a:txBody>
                  <a:tcPr/>
                </a:tc>
                <a:tc>
                  <a:txBody>
                    <a:bodyPr/>
                    <a:lstStyle/>
                    <a:p>
                      <a:pPr algn="ctr"/>
                      <a:r>
                        <a:rPr lang="en-GB" sz="1400" b="1"/>
                        <a:t>Materials</a:t>
                      </a:r>
                    </a:p>
                  </a:txBody>
                  <a:tcPr/>
                </a:tc>
                <a:extLst>
                  <a:ext uri="{0D108BD9-81ED-4DB2-BD59-A6C34878D82A}">
                    <a16:rowId xmlns:a16="http://schemas.microsoft.com/office/drawing/2014/main" val="3983581528"/>
                  </a:ext>
                </a:extLst>
              </a:tr>
              <a:tr h="730429">
                <a:tc>
                  <a:txBody>
                    <a:bodyPr/>
                    <a:lstStyle/>
                    <a:p>
                      <a:endParaRPr lang="en-GB"/>
                    </a:p>
                  </a:txBody>
                  <a:tcP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r>
                        <a:rPr lang="en-GB" sz="1400"/>
                        <a:t>Wood, brass</a:t>
                      </a:r>
                    </a:p>
                  </a:txBody>
                  <a:tcPr anchor="ctr"/>
                </a:tc>
                <a:extLst>
                  <a:ext uri="{0D108BD9-81ED-4DB2-BD59-A6C34878D82A}">
                    <a16:rowId xmlns:a16="http://schemas.microsoft.com/office/drawing/2014/main" val="3239444834"/>
                  </a:ext>
                </a:extLst>
              </a:tr>
              <a:tr h="730429">
                <a:tc>
                  <a:txBody>
                    <a:bodyPr/>
                    <a:lstStyle/>
                    <a:p>
                      <a:endParaRPr lang="en-GB"/>
                    </a:p>
                  </a:txBody>
                  <a:tcP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r>
                        <a:rPr lang="en-GB" sz="1400"/>
                        <a:t>Metal (gold plate?)</a:t>
                      </a:r>
                    </a:p>
                  </a:txBody>
                  <a:tcPr anchor="ctr"/>
                </a:tc>
                <a:extLst>
                  <a:ext uri="{0D108BD9-81ED-4DB2-BD59-A6C34878D82A}">
                    <a16:rowId xmlns:a16="http://schemas.microsoft.com/office/drawing/2014/main" val="680551661"/>
                  </a:ext>
                </a:extLst>
              </a:tr>
              <a:tr h="730429">
                <a:tc>
                  <a:txBody>
                    <a:bodyPr/>
                    <a:lstStyle/>
                    <a:p>
                      <a:endParaRPr lang="en-GB"/>
                    </a:p>
                  </a:txBody>
                  <a:tcP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r>
                        <a:rPr lang="en-GB" sz="1400"/>
                        <a:t>Wood, metal</a:t>
                      </a:r>
                    </a:p>
                  </a:txBody>
                  <a:tcPr anchor="ctr"/>
                </a:tc>
                <a:extLst>
                  <a:ext uri="{0D108BD9-81ED-4DB2-BD59-A6C34878D82A}">
                    <a16:rowId xmlns:a16="http://schemas.microsoft.com/office/drawing/2014/main" val="1847221144"/>
                  </a:ext>
                </a:extLst>
              </a:tr>
              <a:tr h="730429">
                <a:tc>
                  <a:txBody>
                    <a:bodyPr/>
                    <a:lstStyle/>
                    <a:p>
                      <a:endParaRPr lang="en-GB"/>
                    </a:p>
                  </a:txBody>
                  <a:tcP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r>
                        <a:rPr lang="en-GB" sz="1400"/>
                        <a:t>Metal (gold)</a:t>
                      </a:r>
                    </a:p>
                  </a:txBody>
                  <a:tcPr anchor="ctr"/>
                </a:tc>
                <a:extLst>
                  <a:ext uri="{0D108BD9-81ED-4DB2-BD59-A6C34878D82A}">
                    <a16:rowId xmlns:a16="http://schemas.microsoft.com/office/drawing/2014/main" val="1796840494"/>
                  </a:ext>
                </a:extLst>
              </a:tr>
              <a:tr h="730429">
                <a:tc>
                  <a:txBody>
                    <a:bodyPr/>
                    <a:lstStyle/>
                    <a:p>
                      <a:endParaRPr lang="en-GB"/>
                    </a:p>
                  </a:txBody>
                  <a:tcP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endParaRPr lang="en-GB"/>
                    </a:p>
                  </a:txBody>
                  <a:tcPr anchor="ctr"/>
                </a:tc>
                <a:tc>
                  <a:txBody>
                    <a:bodyPr/>
                    <a:lstStyle/>
                    <a:p>
                      <a:pPr algn="ctr"/>
                      <a:r>
                        <a:rPr lang="en-GB" sz="1400"/>
                        <a:t>Wood, brass</a:t>
                      </a:r>
                    </a:p>
                  </a:txBody>
                  <a:tcPr anchor="ctr"/>
                </a:tc>
                <a:extLst>
                  <a:ext uri="{0D108BD9-81ED-4DB2-BD59-A6C34878D82A}">
                    <a16:rowId xmlns:a16="http://schemas.microsoft.com/office/drawing/2014/main" val="207194941"/>
                  </a:ext>
                </a:extLst>
              </a:tr>
            </a:tbl>
          </a:graphicData>
        </a:graphic>
      </p:graphicFrame>
      <p:pic>
        <p:nvPicPr>
          <p:cNvPr id="6" name="Picture 12">
            <a:extLst>
              <a:ext uri="{FF2B5EF4-FFF2-40B4-BE49-F238E27FC236}">
                <a16:creationId xmlns:a16="http://schemas.microsoft.com/office/drawing/2014/main" id="{5C1A60E9-2A9A-EFDA-C22D-6FF69BAD586E}"/>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165" y="3668547"/>
            <a:ext cx="593207" cy="5932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2" descr="Aluminium Sport Award Trophy at ₹ 200 in Bhubaneswar | ID: 2851932444748">
            <a:extLst>
              <a:ext uri="{FF2B5EF4-FFF2-40B4-BE49-F238E27FC236}">
                <a16:creationId xmlns:a16="http://schemas.microsoft.com/office/drawing/2014/main" id="{A4794901-61D3-BCB6-7A24-5049BFB1A2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6623" y="2909685"/>
            <a:ext cx="655655" cy="65565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7C774B5-9C21-0ACE-9E7A-032A9D2613A9}"/>
              </a:ext>
            </a:extLst>
          </p:cNvPr>
          <p:cNvPicPr>
            <a:picLocks noChangeAspect="1"/>
          </p:cNvPicPr>
          <p:nvPr/>
        </p:nvPicPr>
        <p:blipFill>
          <a:blip r:embed="rId5"/>
          <a:stretch>
            <a:fillRect/>
          </a:stretch>
        </p:blipFill>
        <p:spPr>
          <a:xfrm>
            <a:off x="2678262" y="2244453"/>
            <a:ext cx="611348" cy="512025"/>
          </a:xfrm>
          <a:prstGeom prst="rect">
            <a:avLst/>
          </a:prstGeom>
        </p:spPr>
      </p:pic>
      <p:pic>
        <p:nvPicPr>
          <p:cNvPr id="12" name="Picture 11">
            <a:extLst>
              <a:ext uri="{FF2B5EF4-FFF2-40B4-BE49-F238E27FC236}">
                <a16:creationId xmlns:a16="http://schemas.microsoft.com/office/drawing/2014/main" id="{8D3B4D63-2BF6-80D6-DA3A-6FD882A6B228}"/>
              </a:ext>
            </a:extLst>
          </p:cNvPr>
          <p:cNvPicPr>
            <a:picLocks noChangeAspect="1"/>
          </p:cNvPicPr>
          <p:nvPr/>
        </p:nvPicPr>
        <p:blipFill>
          <a:blip r:embed="rId5"/>
          <a:stretch>
            <a:fillRect/>
          </a:stretch>
        </p:blipFill>
        <p:spPr>
          <a:xfrm>
            <a:off x="4291472" y="2961426"/>
            <a:ext cx="611348" cy="512025"/>
          </a:xfrm>
          <a:prstGeom prst="rect">
            <a:avLst/>
          </a:prstGeom>
        </p:spPr>
      </p:pic>
      <p:pic>
        <p:nvPicPr>
          <p:cNvPr id="13" name="Picture 12">
            <a:extLst>
              <a:ext uri="{FF2B5EF4-FFF2-40B4-BE49-F238E27FC236}">
                <a16:creationId xmlns:a16="http://schemas.microsoft.com/office/drawing/2014/main" id="{DEC07A97-06C2-B9C5-1D11-D7C1DD20B260}"/>
              </a:ext>
            </a:extLst>
          </p:cNvPr>
          <p:cNvPicPr>
            <a:picLocks noChangeAspect="1"/>
          </p:cNvPicPr>
          <p:nvPr/>
        </p:nvPicPr>
        <p:blipFill>
          <a:blip r:embed="rId5"/>
          <a:stretch>
            <a:fillRect/>
          </a:stretch>
        </p:blipFill>
        <p:spPr>
          <a:xfrm>
            <a:off x="7503025" y="3679698"/>
            <a:ext cx="611348" cy="512025"/>
          </a:xfrm>
          <a:prstGeom prst="rect">
            <a:avLst/>
          </a:prstGeom>
        </p:spPr>
      </p:pic>
      <p:pic>
        <p:nvPicPr>
          <p:cNvPr id="14" name="Picture 13">
            <a:extLst>
              <a:ext uri="{FF2B5EF4-FFF2-40B4-BE49-F238E27FC236}">
                <a16:creationId xmlns:a16="http://schemas.microsoft.com/office/drawing/2014/main" id="{108EB5D1-0E54-FE62-A84F-3BD9CCCCF07E}"/>
              </a:ext>
            </a:extLst>
          </p:cNvPr>
          <p:cNvPicPr>
            <a:picLocks noChangeAspect="1"/>
          </p:cNvPicPr>
          <p:nvPr/>
        </p:nvPicPr>
        <p:blipFill>
          <a:blip r:embed="rId5"/>
          <a:stretch>
            <a:fillRect/>
          </a:stretch>
        </p:blipFill>
        <p:spPr>
          <a:xfrm>
            <a:off x="5806150" y="4448678"/>
            <a:ext cx="611348" cy="512025"/>
          </a:xfrm>
          <a:prstGeom prst="rect">
            <a:avLst/>
          </a:prstGeom>
        </p:spPr>
      </p:pic>
      <p:pic>
        <p:nvPicPr>
          <p:cNvPr id="15" name="Picture 14">
            <a:extLst>
              <a:ext uri="{FF2B5EF4-FFF2-40B4-BE49-F238E27FC236}">
                <a16:creationId xmlns:a16="http://schemas.microsoft.com/office/drawing/2014/main" id="{6B787C7E-BBB5-6293-435E-12636A3033FE}"/>
              </a:ext>
            </a:extLst>
          </p:cNvPr>
          <p:cNvPicPr>
            <a:picLocks noChangeAspect="1"/>
          </p:cNvPicPr>
          <p:nvPr/>
        </p:nvPicPr>
        <p:blipFill>
          <a:blip r:embed="rId5"/>
          <a:stretch>
            <a:fillRect/>
          </a:stretch>
        </p:blipFill>
        <p:spPr>
          <a:xfrm>
            <a:off x="8963833" y="5146610"/>
            <a:ext cx="611348" cy="512025"/>
          </a:xfrm>
          <a:prstGeom prst="rect">
            <a:avLst/>
          </a:prstGeom>
        </p:spPr>
      </p:pic>
      <p:pic>
        <p:nvPicPr>
          <p:cNvPr id="16" name="Picture 14" descr="The Nobel Prize Legacy: An Anniversary Ponderance">
            <a:extLst>
              <a:ext uri="{FF2B5EF4-FFF2-40B4-BE49-F238E27FC236}">
                <a16:creationId xmlns:a16="http://schemas.microsoft.com/office/drawing/2014/main" id="{2E10FD9E-1B87-4747-EF38-1A59AC0AF303}"/>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val="0"/>
              </a:ext>
            </a:extLst>
          </a:blip>
          <a:srcRect l="20600" r="21470"/>
          <a:stretch/>
        </p:blipFill>
        <p:spPr bwMode="auto">
          <a:xfrm>
            <a:off x="1039192" y="4364727"/>
            <a:ext cx="675242" cy="6556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D317C411-D806-EEA1-31A7-DC57FA036E8D}"/>
              </a:ext>
            </a:extLst>
          </p:cNvPr>
          <p:cNvPicPr>
            <a:picLocks noChangeAspect="1"/>
          </p:cNvPicPr>
          <p:nvPr/>
        </p:nvPicPr>
        <p:blipFill>
          <a:blip r:embed="rId8"/>
          <a:stretch>
            <a:fillRect/>
          </a:stretch>
        </p:blipFill>
        <p:spPr>
          <a:xfrm>
            <a:off x="1094467" y="2144379"/>
            <a:ext cx="593207" cy="713702"/>
          </a:xfrm>
          <a:prstGeom prst="rect">
            <a:avLst/>
          </a:prstGeom>
        </p:spPr>
      </p:pic>
      <p:pic>
        <p:nvPicPr>
          <p:cNvPr id="20" name="Picture 19">
            <a:extLst>
              <a:ext uri="{FF2B5EF4-FFF2-40B4-BE49-F238E27FC236}">
                <a16:creationId xmlns:a16="http://schemas.microsoft.com/office/drawing/2014/main" id="{7DDEEE5F-B86C-3ACF-C991-B5BD5A5563CC}"/>
              </a:ext>
            </a:extLst>
          </p:cNvPr>
          <p:cNvPicPr>
            <a:picLocks noChangeAspect="1"/>
          </p:cNvPicPr>
          <p:nvPr/>
        </p:nvPicPr>
        <p:blipFill>
          <a:blip r:embed="rId9"/>
          <a:stretch>
            <a:fillRect/>
          </a:stretch>
        </p:blipFill>
        <p:spPr>
          <a:xfrm>
            <a:off x="1039192" y="5128121"/>
            <a:ext cx="611349" cy="622493"/>
          </a:xfrm>
          <a:prstGeom prst="rect">
            <a:avLst/>
          </a:prstGeom>
        </p:spPr>
      </p:pic>
      <p:pic>
        <p:nvPicPr>
          <p:cNvPr id="2" name="Picture 1">
            <a:extLst>
              <a:ext uri="{FF2B5EF4-FFF2-40B4-BE49-F238E27FC236}">
                <a16:creationId xmlns:a16="http://schemas.microsoft.com/office/drawing/2014/main" id="{3ED83B71-C4AD-EF59-21F0-CCB3F69C444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p:blipFill>
        <p:spPr bwMode="auto">
          <a:xfrm>
            <a:off x="423193" y="6208617"/>
            <a:ext cx="1857891" cy="3846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02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HAPE_LOCKS" val="0"/>
</p:tagLst>
</file>

<file path=ppt/theme/_rels/theme5.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3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4.xml><?xml version="1.0" encoding="utf-8"?>
<a:theme xmlns:a="http://schemas.openxmlformats.org/drawingml/2006/main" name="4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5.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4" ma:contentTypeDescription="Create a new document." ma:contentTypeScope="" ma:versionID="ef5e8d0d1fb51cd0a1f7396fababcb9f">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5808e8c62c308916a3ca5db11ee5db26"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Props1.xml><?xml version="1.0" encoding="utf-8"?>
<ds:datastoreItem xmlns:ds="http://schemas.openxmlformats.org/officeDocument/2006/customXml" ds:itemID="{0BBA7927-7848-4BF1-900A-931C20722155}">
  <ds:schemaRefs>
    <ds:schemaRef ds:uri="http://schemas.microsoft.com/sharepoint/v3/contenttype/forms"/>
  </ds:schemaRefs>
</ds:datastoreItem>
</file>

<file path=customXml/itemProps2.xml><?xml version="1.0" encoding="utf-8"?>
<ds:datastoreItem xmlns:ds="http://schemas.openxmlformats.org/officeDocument/2006/customXml" ds:itemID="{6AFCF304-69AE-40D2-8FBB-50870DE1CF6C}">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0A8B4F70-BF01-4E91-B219-42BE6E9E19B0}">
  <ds:schemaRefs>
    <ds:schemaRef ds:uri="0c8fa6c4-b7d3-4c62-a6da-ef72428ccf82"/>
    <ds:schemaRef ds:uri="81f8b867-ddd5-4989-88da-3ced8455048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6026</TotalTime>
  <Words>8239</Words>
  <Application>Microsoft Office PowerPoint</Application>
  <PresentationFormat>Widescreen</PresentationFormat>
  <Paragraphs>476</Paragraphs>
  <Slides>55</Slides>
  <Notes>39</Notes>
  <HiddenSlides>27</HiddenSlides>
  <MMClips>10</MMClips>
  <ScaleCrop>false</ScaleCrop>
  <HeadingPairs>
    <vt:vector size="8" baseType="variant">
      <vt:variant>
        <vt:lpstr>Fonts Used</vt:lpstr>
      </vt:variant>
      <vt:variant>
        <vt:i4>10</vt:i4>
      </vt:variant>
      <vt:variant>
        <vt:lpstr>Theme</vt:lpstr>
      </vt:variant>
      <vt:variant>
        <vt:i4>4</vt:i4>
      </vt:variant>
      <vt:variant>
        <vt:lpstr>Embedded OLE Servers</vt:lpstr>
      </vt:variant>
      <vt:variant>
        <vt:i4>0</vt:i4>
      </vt:variant>
      <vt:variant>
        <vt:lpstr>Slide Titles</vt:lpstr>
      </vt:variant>
      <vt:variant>
        <vt:i4>55</vt:i4>
      </vt:variant>
    </vt:vector>
  </HeadingPairs>
  <TitlesOfParts>
    <vt:vector size="69" baseType="lpstr">
      <vt:lpstr>Ink Free</vt:lpstr>
      <vt:lpstr>Calibri</vt:lpstr>
      <vt:lpstr>Arial Narrow</vt:lpstr>
      <vt:lpstr>GriffithGothic Black</vt:lpstr>
      <vt:lpstr>Roboto</vt:lpstr>
      <vt:lpstr>Arial</vt:lpstr>
      <vt:lpstr>Helvetica Neue Thin</vt:lpstr>
      <vt:lpstr>Arial Rounded MT Bold</vt:lpstr>
      <vt:lpstr>Griffith Gothic Black</vt:lpstr>
      <vt:lpstr>Helvetica Neue</vt:lpstr>
      <vt:lpstr>1_Office Theme</vt:lpstr>
      <vt:lpstr>2_Office Theme</vt:lpstr>
      <vt:lpstr>3_Office Theme</vt:lpstr>
      <vt:lpstr>4_Office Theme</vt:lpstr>
      <vt:lpstr>KS3 d&amp;T contexts  celebrating success</vt:lpstr>
      <vt:lpstr>About this resource</vt:lpstr>
      <vt:lpstr>PowerPoint Presentation</vt:lpstr>
      <vt:lpstr>Contents</vt:lpstr>
      <vt:lpstr>PowerPoint Presentation</vt:lpstr>
      <vt:lpstr>Introduction</vt:lpstr>
      <vt:lpstr>PowerPoint Presentation</vt:lpstr>
      <vt:lpstr>Empathize stage</vt:lpstr>
      <vt:lpstr>Typologies</vt:lpstr>
      <vt:lpstr>Empathize stage</vt:lpstr>
      <vt:lpstr>Break down the context</vt:lpstr>
      <vt:lpstr>PowerPoint Presentation</vt:lpstr>
      <vt:lpstr>Define stage</vt:lpstr>
      <vt:lpstr>Define stage</vt:lpstr>
      <vt:lpstr>Define stage</vt:lpstr>
      <vt:lpstr>Case study free kick</vt:lpstr>
      <vt:lpstr>PowerPoint Presentation</vt:lpstr>
      <vt:lpstr>Ideate stage</vt:lpstr>
      <vt:lpstr>Ideate stage</vt:lpstr>
      <vt:lpstr>Ideate stage – case study</vt:lpstr>
      <vt:lpstr>Ideate stage – case study</vt:lpstr>
      <vt:lpstr>Ideate stage – case study</vt:lpstr>
      <vt:lpstr>Ideate stage – case study</vt:lpstr>
      <vt:lpstr>Ideate stage – case study</vt:lpstr>
      <vt:lpstr>Ideate stage – case study</vt:lpstr>
      <vt:lpstr>Ideate stage – case study</vt:lpstr>
      <vt:lpstr>Ideate stage</vt:lpstr>
      <vt:lpstr>Ideate stage</vt:lpstr>
      <vt:lpstr>PowerPoint Presentation</vt:lpstr>
      <vt:lpstr>Prototype stage </vt:lpstr>
      <vt:lpstr>Prototype stage </vt:lpstr>
      <vt:lpstr>Prototype stage </vt:lpstr>
      <vt:lpstr>Prototype stage </vt:lpstr>
      <vt:lpstr>Prototype stage </vt:lpstr>
      <vt:lpstr>PowerPoint Presentation</vt:lpstr>
      <vt:lpstr>Test stage</vt:lpstr>
      <vt:lpstr>Focused Tasks</vt:lpstr>
      <vt:lpstr>Investigative &amp; Evaluative Activities</vt:lpstr>
      <vt:lpstr>Empathize tasks</vt:lpstr>
      <vt:lpstr>Stakeholders</vt:lpstr>
      <vt:lpstr>Define tasks</vt:lpstr>
      <vt:lpstr>Identifying a thread</vt:lpstr>
      <vt:lpstr>Narrative behind the designs</vt:lpstr>
      <vt:lpstr>Thread activity</vt:lpstr>
      <vt:lpstr>Olympic sport logos</vt:lpstr>
      <vt:lpstr>Ideate tasks</vt:lpstr>
      <vt:lpstr>Specification reasons</vt:lpstr>
      <vt:lpstr>Prototype tasks</vt:lpstr>
      <vt:lpstr>Trophy design</vt:lpstr>
      <vt:lpstr>Sports actions</vt:lpstr>
      <vt:lpstr>Sports actions</vt:lpstr>
      <vt:lpstr>the trophy in use</vt:lpstr>
      <vt:lpstr>Prototype tasks</vt:lpstr>
      <vt:lpstr>Test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35</cp:revision>
  <cp:lastPrinted>2019-02-19T15:48:33Z</cp:lastPrinted>
  <dcterms:modified xsi:type="dcterms:W3CDTF">2025-08-11T05:34:33Z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9349800</vt:r8>
  </property>
  <property fmtid="{D5CDD505-2E9C-101B-9397-08002B2CF9AE}" pid="4" name="MediaServiceImageTags">
    <vt:lpwstr/>
  </property>
</Properties>
</file>