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4"/>
    <p:sldMasterId id="2147483728" r:id="rId5"/>
  </p:sldMasterIdLst>
  <p:notesMasterIdLst>
    <p:notesMasterId r:id="rId57"/>
  </p:notesMasterIdLst>
  <p:handoutMasterIdLst>
    <p:handoutMasterId r:id="rId58"/>
  </p:handoutMasterIdLst>
  <p:sldIdLst>
    <p:sldId id="1657" r:id="rId6"/>
    <p:sldId id="1699" r:id="rId7"/>
    <p:sldId id="1700" r:id="rId8"/>
    <p:sldId id="1660" r:id="rId9"/>
    <p:sldId id="1661" r:id="rId10"/>
    <p:sldId id="1662" r:id="rId11"/>
    <p:sldId id="1719" r:id="rId12"/>
    <p:sldId id="1720" r:id="rId13"/>
    <p:sldId id="1721" r:id="rId14"/>
    <p:sldId id="1722" r:id="rId15"/>
    <p:sldId id="1733" r:id="rId16"/>
    <p:sldId id="1663" r:id="rId17"/>
    <p:sldId id="1664" r:id="rId18"/>
    <p:sldId id="1724" r:id="rId19"/>
    <p:sldId id="1725" r:id="rId20"/>
    <p:sldId id="1726" r:id="rId21"/>
    <p:sldId id="1666" r:id="rId22"/>
    <p:sldId id="1667" r:id="rId23"/>
    <p:sldId id="1668" r:id="rId24"/>
    <p:sldId id="1734" r:id="rId25"/>
    <p:sldId id="1718" r:id="rId26"/>
    <p:sldId id="1654" r:id="rId27"/>
    <p:sldId id="1669" r:id="rId28"/>
    <p:sldId id="1672" r:id="rId29"/>
    <p:sldId id="1728" r:id="rId30"/>
    <p:sldId id="1739" r:id="rId31"/>
    <p:sldId id="1674" r:id="rId32"/>
    <p:sldId id="1723" r:id="rId33"/>
    <p:sldId id="1736" r:id="rId34"/>
    <p:sldId id="1729" r:id="rId35"/>
    <p:sldId id="1730" r:id="rId36"/>
    <p:sldId id="1737" r:id="rId37"/>
    <p:sldId id="1731" r:id="rId38"/>
    <p:sldId id="1675" r:id="rId39"/>
    <p:sldId id="1676" r:id="rId40"/>
    <p:sldId id="1677" r:id="rId41"/>
    <p:sldId id="1678" r:id="rId42"/>
    <p:sldId id="1701" r:id="rId43"/>
    <p:sldId id="1732" r:id="rId44"/>
    <p:sldId id="1708" r:id="rId45"/>
    <p:sldId id="1683" r:id="rId46"/>
    <p:sldId id="1687" r:id="rId47"/>
    <p:sldId id="1742" r:id="rId48"/>
    <p:sldId id="1689" r:id="rId49"/>
    <p:sldId id="1740" r:id="rId50"/>
    <p:sldId id="1707" r:id="rId51"/>
    <p:sldId id="1741" r:id="rId52"/>
    <p:sldId id="1738" r:id="rId53"/>
    <p:sldId id="1694" r:id="rId54"/>
    <p:sldId id="1705" r:id="rId55"/>
    <p:sldId id="1702" r:id="rId56"/>
  </p:sldIdLst>
  <p:sldSz cx="12192000" cy="6858000"/>
  <p:notesSz cx="6858000" cy="9144000"/>
  <p:embeddedFontLst>
    <p:embeddedFont>
      <p:font typeface="Arial Narrow" panose="020B0606020202030204" pitchFamily="34" charset="0"/>
      <p:regular r:id="rId59"/>
      <p:bold r:id="rId60"/>
      <p:italic r:id="rId61"/>
      <p:boldItalic r:id="rId62"/>
    </p:embeddedFont>
    <p:embeddedFont>
      <p:font typeface="Griffith Gothic Black" panose="020B0604020202020204" charset="0"/>
      <p:bold r:id="rId63"/>
    </p:embeddedFont>
    <p:embeddedFont>
      <p:font typeface="GriffithGothic Black" panose="02000603060000020004" pitchFamily="50" charset="0"/>
      <p:bold r:id="rId64"/>
    </p:embeddedFont>
    <p:embeddedFont>
      <p:font typeface="Helvetica Neue" charset="0"/>
      <p:regular r:id="rId65"/>
      <p:bold r:id="rId66"/>
    </p:embeddedFont>
    <p:embeddedFont>
      <p:font typeface="Ink Free" panose="03080402000500000000" pitchFamily="66" charset="0"/>
      <p:regular r:id="rId67"/>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60790D-7E15-0F3B-B929-8D62B6A1BAE4}" name="Ryan Ball" initials="RB" userId="S::ryan.ball@designtechnology.org.uk::830810a2-99c8-4bda-9a59-710d6ba1884d" providerId="AD"/>
  <p188:author id="{E61F303C-9543-E8EC-FE00-18395C909E3D}" name="Paul Woodward" initials="PW" userId="S::paul.woodward@designtechnology.org.uk::afca6096-33c4-4076-b066-b130de02360d"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6F4D0"/>
    <a:srgbClr val="ACACDE"/>
    <a:srgbClr val="FE4E00"/>
    <a:srgbClr val="429EA6"/>
    <a:srgbClr val="F60493"/>
    <a:srgbClr val="FED33A"/>
    <a:srgbClr val="F97369"/>
    <a:srgbClr val="00BACE"/>
    <a:srgbClr val="07E2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04" autoAdjust="0"/>
    <p:restoredTop sz="86177" autoAdjust="0"/>
  </p:normalViewPr>
  <p:slideViewPr>
    <p:cSldViewPr snapToGrid="0">
      <p:cViewPr varScale="1">
        <p:scale>
          <a:sx n="92" d="100"/>
          <a:sy n="92" d="100"/>
        </p:scale>
        <p:origin x="1134" y="78"/>
      </p:cViewPr>
      <p:guideLst>
        <p:guide orient="horz" pos="2160"/>
        <p:guide pos="3840"/>
      </p:guideLst>
    </p:cSldViewPr>
  </p:slideViewPr>
  <p:outlineViewPr>
    <p:cViewPr>
      <p:scale>
        <a:sx n="33" d="100"/>
        <a:sy n="33" d="100"/>
      </p:scale>
      <p:origin x="0" y="-3306"/>
    </p:cViewPr>
  </p:outlineViewPr>
  <p:notesTextViewPr>
    <p:cViewPr>
      <p:scale>
        <a:sx n="125" d="100"/>
        <a:sy n="125" d="100"/>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5.fntdata"/><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handoutMaster" Target="handoutMasters/handoutMaster1.xml"/><Relationship Id="rId66" Type="http://schemas.openxmlformats.org/officeDocument/2006/relationships/font" Target="fonts/font8.fntdata"/><Relationship Id="rId5" Type="http://schemas.openxmlformats.org/officeDocument/2006/relationships/slideMaster" Target="slideMasters/slideMaster2.xml"/><Relationship Id="rId61" Type="http://schemas.openxmlformats.org/officeDocument/2006/relationships/font" Target="fonts/font3.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font" Target="fonts/font6.fntdata"/><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4.fntdata"/><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2.fntdata"/><Relationship Id="rId65" Type="http://schemas.openxmlformats.org/officeDocument/2006/relationships/font" Target="fonts/font7.fntdata"/><Relationship Id="rId73"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7BA13773-CE70-4572-8858-4C182CE889F5}"/>
    <pc:docChg chg="undo custSel delSld modSld">
      <pc:chgData name="Paul Woodward" userId="afca6096-33c4-4076-b066-b130de02360d" providerId="ADAL" clId="{7BA13773-CE70-4572-8858-4C182CE889F5}" dt="2024-05-24T14:58:21.504" v="1604" actId="14100"/>
      <pc:docMkLst>
        <pc:docMk/>
      </pc:docMkLst>
      <pc:sldChg chg="addSp delSp modSp mod">
        <pc:chgData name="Paul Woodward" userId="afca6096-33c4-4076-b066-b130de02360d" providerId="ADAL" clId="{7BA13773-CE70-4572-8858-4C182CE889F5}" dt="2024-05-24T14:51:22.301" v="970" actId="1076"/>
        <pc:sldMkLst>
          <pc:docMk/>
          <pc:sldMk cId="1617726688" sldId="1654"/>
        </pc:sldMkLst>
      </pc:sldChg>
      <pc:sldChg chg="addSp delSp modSp mod">
        <pc:chgData name="Paul Woodward" userId="afca6096-33c4-4076-b066-b130de02360d" providerId="ADAL" clId="{7BA13773-CE70-4572-8858-4C182CE889F5}" dt="2024-05-24T14:45:31.389" v="213" actId="1037"/>
        <pc:sldMkLst>
          <pc:docMk/>
          <pc:sldMk cId="4025666120" sldId="1657"/>
        </pc:sldMkLst>
      </pc:sldChg>
      <pc:sldChg chg="addSp delSp modSp">
        <pc:chgData name="Paul Woodward" userId="afca6096-33c4-4076-b066-b130de02360d" providerId="ADAL" clId="{7BA13773-CE70-4572-8858-4C182CE889F5}" dt="2024-05-24T14:41:17.247" v="57"/>
        <pc:sldMkLst>
          <pc:docMk/>
          <pc:sldMk cId="313105197" sldId="1660"/>
        </pc:sldMkLst>
      </pc:sldChg>
      <pc:sldChg chg="delSp mod delAnim">
        <pc:chgData name="Paul Woodward" userId="afca6096-33c4-4076-b066-b130de02360d" providerId="ADAL" clId="{7BA13773-CE70-4572-8858-4C182CE889F5}" dt="2024-05-24T14:43:58.135" v="204" actId="478"/>
        <pc:sldMkLst>
          <pc:docMk/>
          <pc:sldMk cId="1755990542" sldId="1661"/>
        </pc:sldMkLst>
      </pc:sldChg>
      <pc:sldChg chg="addSp delSp modSp mod">
        <pc:chgData name="Paul Woodward" userId="afca6096-33c4-4076-b066-b130de02360d" providerId="ADAL" clId="{7BA13773-CE70-4572-8858-4C182CE889F5}" dt="2024-05-24T14:49:15.534" v="836" actId="20577"/>
        <pc:sldMkLst>
          <pc:docMk/>
          <pc:sldMk cId="2550898928" sldId="1662"/>
        </pc:sldMkLst>
      </pc:sldChg>
      <pc:sldChg chg="delSp mod delAnim">
        <pc:chgData name="Paul Woodward" userId="afca6096-33c4-4076-b066-b130de02360d" providerId="ADAL" clId="{7BA13773-CE70-4572-8858-4C182CE889F5}" dt="2024-05-24T14:43:56.497" v="203" actId="478"/>
        <pc:sldMkLst>
          <pc:docMk/>
          <pc:sldMk cId="2787498755" sldId="1663"/>
        </pc:sldMkLst>
      </pc:sldChg>
      <pc:sldChg chg="addSp delSp modSp mod">
        <pc:chgData name="Paul Woodward" userId="afca6096-33c4-4076-b066-b130de02360d" providerId="ADAL" clId="{7BA13773-CE70-4572-8858-4C182CE889F5}" dt="2024-05-24T14:50:26.382" v="961" actId="20577"/>
        <pc:sldMkLst>
          <pc:docMk/>
          <pc:sldMk cId="3438947289" sldId="1664"/>
        </pc:sldMkLst>
      </pc:sldChg>
      <pc:sldChg chg="addSp delSp modSp">
        <pc:chgData name="Paul Woodward" userId="afca6096-33c4-4076-b066-b130de02360d" providerId="ADAL" clId="{7BA13773-CE70-4572-8858-4C182CE889F5}" dt="2024-05-24T14:41:27.401" v="63"/>
        <pc:sldMkLst>
          <pc:docMk/>
          <pc:sldMk cId="2058953632" sldId="1666"/>
        </pc:sldMkLst>
      </pc:sldChg>
      <pc:sldChg chg="delSp mod delAnim">
        <pc:chgData name="Paul Woodward" userId="afca6096-33c4-4076-b066-b130de02360d" providerId="ADAL" clId="{7BA13773-CE70-4572-8858-4C182CE889F5}" dt="2024-05-24T14:43:54.159" v="202" actId="478"/>
        <pc:sldMkLst>
          <pc:docMk/>
          <pc:sldMk cId="3828664763" sldId="1667"/>
        </pc:sldMkLst>
      </pc:sldChg>
      <pc:sldChg chg="addSp delSp modSp">
        <pc:chgData name="Paul Woodward" userId="afca6096-33c4-4076-b066-b130de02360d" providerId="ADAL" clId="{7BA13773-CE70-4572-8858-4C182CE889F5}" dt="2024-05-24T14:41:33.401" v="67"/>
        <pc:sldMkLst>
          <pc:docMk/>
          <pc:sldMk cId="1518650001" sldId="1668"/>
        </pc:sldMkLst>
      </pc:sldChg>
      <pc:sldChg chg="addSp delSp modSp mod">
        <pc:chgData name="Paul Woodward" userId="afca6096-33c4-4076-b066-b130de02360d" providerId="ADAL" clId="{7BA13773-CE70-4572-8858-4C182CE889F5}" dt="2024-05-24T14:51:52.948" v="1047" actId="20577"/>
        <pc:sldMkLst>
          <pc:docMk/>
          <pc:sldMk cId="3313437502" sldId="1669"/>
        </pc:sldMkLst>
      </pc:sldChg>
      <pc:sldChg chg="delSp mod delAnim">
        <pc:chgData name="Paul Woodward" userId="afca6096-33c4-4076-b066-b130de02360d" providerId="ADAL" clId="{7BA13773-CE70-4572-8858-4C182CE889F5}" dt="2024-05-24T14:43:51.567" v="201" actId="478"/>
        <pc:sldMkLst>
          <pc:docMk/>
          <pc:sldMk cId="2059523593" sldId="1672"/>
        </pc:sldMkLst>
      </pc:sldChg>
      <pc:sldChg chg="addSp delSp modSp mod">
        <pc:chgData name="Paul Woodward" userId="afca6096-33c4-4076-b066-b130de02360d" providerId="ADAL" clId="{7BA13773-CE70-4572-8858-4C182CE889F5}" dt="2024-05-24T14:52:19.530" v="1079" actId="20577"/>
        <pc:sldMkLst>
          <pc:docMk/>
          <pc:sldMk cId="2362358582" sldId="1674"/>
        </pc:sldMkLst>
      </pc:sldChg>
      <pc:sldChg chg="delSp mod delAnim">
        <pc:chgData name="Paul Woodward" userId="afca6096-33c4-4076-b066-b130de02360d" providerId="ADAL" clId="{7BA13773-CE70-4572-8858-4C182CE889F5}" dt="2024-05-24T14:44:04.992" v="205" actId="478"/>
        <pc:sldMkLst>
          <pc:docMk/>
          <pc:sldMk cId="2757607151" sldId="1675"/>
        </pc:sldMkLst>
      </pc:sldChg>
      <pc:sldChg chg="addSp delSp modSp mod">
        <pc:chgData name="Paul Woodward" userId="afca6096-33c4-4076-b066-b130de02360d" providerId="ADAL" clId="{7BA13773-CE70-4572-8858-4C182CE889F5}" dt="2024-05-24T14:53:20.921" v="1136" actId="20577"/>
        <pc:sldMkLst>
          <pc:docMk/>
          <pc:sldMk cId="1190641160" sldId="1676"/>
        </pc:sldMkLst>
      </pc:sldChg>
      <pc:sldChg chg="addSp delSp modSp mod">
        <pc:chgData name="Paul Woodward" userId="afca6096-33c4-4076-b066-b130de02360d" providerId="ADAL" clId="{7BA13773-CE70-4572-8858-4C182CE889F5}" dt="2024-05-24T14:53:30.658" v="1139" actId="20577"/>
        <pc:sldMkLst>
          <pc:docMk/>
          <pc:sldMk cId="500504592" sldId="1677"/>
        </pc:sldMkLst>
      </pc:sldChg>
      <pc:sldChg chg="delSp mod delAnim">
        <pc:chgData name="Paul Woodward" userId="afca6096-33c4-4076-b066-b130de02360d" providerId="ADAL" clId="{7BA13773-CE70-4572-8858-4C182CE889F5}" dt="2024-05-24T14:44:08.291" v="206" actId="478"/>
        <pc:sldMkLst>
          <pc:docMk/>
          <pc:sldMk cId="4235034294" sldId="1678"/>
        </pc:sldMkLst>
      </pc:sldChg>
      <pc:sldChg chg="addSp delSp modSp">
        <pc:chgData name="Paul Woodward" userId="afca6096-33c4-4076-b066-b130de02360d" providerId="ADAL" clId="{7BA13773-CE70-4572-8858-4C182CE889F5}" dt="2024-05-24T14:42:03.883" v="87"/>
        <pc:sldMkLst>
          <pc:docMk/>
          <pc:sldMk cId="202202115" sldId="1683"/>
        </pc:sldMkLst>
      </pc:sldChg>
      <pc:sldChg chg="addSp delSp modSp">
        <pc:chgData name="Paul Woodward" userId="afca6096-33c4-4076-b066-b130de02360d" providerId="ADAL" clId="{7BA13773-CE70-4572-8858-4C182CE889F5}" dt="2024-05-24T14:42:12.417" v="93"/>
        <pc:sldMkLst>
          <pc:docMk/>
          <pc:sldMk cId="141331121" sldId="1687"/>
        </pc:sldMkLst>
      </pc:sldChg>
      <pc:sldChg chg="addSp delSp modSp">
        <pc:chgData name="Paul Woodward" userId="afca6096-33c4-4076-b066-b130de02360d" providerId="ADAL" clId="{7BA13773-CE70-4572-8858-4C182CE889F5}" dt="2024-05-24T14:42:14.816" v="95"/>
        <pc:sldMkLst>
          <pc:docMk/>
          <pc:sldMk cId="1662155388" sldId="1689"/>
        </pc:sldMkLst>
      </pc:sldChg>
      <pc:sldChg chg="addSp delSp modSp del">
        <pc:chgData name="Paul Woodward" userId="afca6096-33c4-4076-b066-b130de02360d" providerId="ADAL" clId="{7BA13773-CE70-4572-8858-4C182CE889F5}" dt="2024-05-24T14:54:20.411" v="1143" actId="2696"/>
        <pc:sldMkLst>
          <pc:docMk/>
          <pc:sldMk cId="3874148754" sldId="1692"/>
        </pc:sldMkLst>
      </pc:sldChg>
      <pc:sldChg chg="addSp delSp modSp">
        <pc:chgData name="Paul Woodward" userId="afca6096-33c4-4076-b066-b130de02360d" providerId="ADAL" clId="{7BA13773-CE70-4572-8858-4C182CE889F5}" dt="2024-05-24T14:42:26.902" v="103"/>
        <pc:sldMkLst>
          <pc:docMk/>
          <pc:sldMk cId="2966164958" sldId="1694"/>
        </pc:sldMkLst>
      </pc:sldChg>
      <pc:sldChg chg="addSp delSp modSp mod">
        <pc:chgData name="Paul Woodward" userId="afca6096-33c4-4076-b066-b130de02360d" providerId="ADAL" clId="{7BA13773-CE70-4572-8858-4C182CE889F5}" dt="2024-05-24T14:58:21.504" v="1604" actId="14100"/>
        <pc:sldMkLst>
          <pc:docMk/>
          <pc:sldMk cId="2670914760" sldId="1699"/>
        </pc:sldMkLst>
      </pc:sldChg>
      <pc:sldChg chg="addSp delSp modSp mod">
        <pc:chgData name="Paul Woodward" userId="afca6096-33c4-4076-b066-b130de02360d" providerId="ADAL" clId="{7BA13773-CE70-4572-8858-4C182CE889F5}" dt="2024-05-24T14:43:03.462" v="143" actId="20577"/>
        <pc:sldMkLst>
          <pc:docMk/>
          <pc:sldMk cId="1958895750" sldId="1700"/>
        </pc:sldMkLst>
      </pc:sldChg>
      <pc:sldChg chg="addSp delSp modSp">
        <pc:chgData name="Paul Woodward" userId="afca6096-33c4-4076-b066-b130de02360d" providerId="ADAL" clId="{7BA13773-CE70-4572-8858-4C182CE889F5}" dt="2024-05-24T14:41:55.767" v="81"/>
        <pc:sldMkLst>
          <pc:docMk/>
          <pc:sldMk cId="3024290814" sldId="1701"/>
        </pc:sldMkLst>
      </pc:sldChg>
      <pc:sldChg chg="addSp delSp modSp mod">
        <pc:chgData name="Paul Woodward" userId="afca6096-33c4-4076-b066-b130de02360d" providerId="ADAL" clId="{7BA13773-CE70-4572-8858-4C182CE889F5}" dt="2024-05-24T14:56:32.821" v="1571" actId="20577"/>
        <pc:sldMkLst>
          <pc:docMk/>
          <pc:sldMk cId="1947543321" sldId="1702"/>
        </pc:sldMkLst>
      </pc:sldChg>
      <pc:sldChg chg="addSp delSp modSp">
        <pc:chgData name="Paul Woodward" userId="afca6096-33c4-4076-b066-b130de02360d" providerId="ADAL" clId="{7BA13773-CE70-4572-8858-4C182CE889F5}" dt="2024-05-24T14:42:29.715" v="105"/>
        <pc:sldMkLst>
          <pc:docMk/>
          <pc:sldMk cId="2708410223" sldId="1705"/>
        </pc:sldMkLst>
      </pc:sldChg>
      <pc:sldChg chg="addSp delSp modSp">
        <pc:chgData name="Paul Woodward" userId="afca6096-33c4-4076-b066-b130de02360d" providerId="ADAL" clId="{7BA13773-CE70-4572-8858-4C182CE889F5}" dt="2024-05-24T14:42:23.482" v="101"/>
        <pc:sldMkLst>
          <pc:docMk/>
          <pc:sldMk cId="564732895" sldId="1707"/>
        </pc:sldMkLst>
      </pc:sldChg>
      <pc:sldChg chg="addSp delSp modSp">
        <pc:chgData name="Paul Woodward" userId="afca6096-33c4-4076-b066-b130de02360d" providerId="ADAL" clId="{7BA13773-CE70-4572-8858-4C182CE889F5}" dt="2024-05-24T14:42:01.271" v="85"/>
        <pc:sldMkLst>
          <pc:docMk/>
          <pc:sldMk cId="2761567527" sldId="1708"/>
        </pc:sldMkLst>
      </pc:sldChg>
      <pc:sldChg chg="addSp delSp modSp del">
        <pc:chgData name="Paul Woodward" userId="afca6096-33c4-4076-b066-b130de02360d" providerId="ADAL" clId="{7BA13773-CE70-4572-8858-4C182CE889F5}" dt="2024-05-24T14:54:14.027" v="1142" actId="2696"/>
        <pc:sldMkLst>
          <pc:docMk/>
          <pc:sldMk cId="4119008983" sldId="1711"/>
        </pc:sldMkLst>
      </pc:sldChg>
      <pc:sldChg chg="addSp delSp modSp">
        <pc:chgData name="Paul Woodward" userId="afca6096-33c4-4076-b066-b130de02360d" providerId="ADAL" clId="{7BA13773-CE70-4572-8858-4C182CE889F5}" dt="2024-05-24T14:41:44.510" v="75"/>
        <pc:sldMkLst>
          <pc:docMk/>
          <pc:sldMk cId="1403776169" sldId="1712"/>
        </pc:sldMkLst>
      </pc:sldChg>
      <pc:sldChg chg="addSp delSp modSp">
        <pc:chgData name="Paul Woodward" userId="afca6096-33c4-4076-b066-b130de02360d" providerId="ADAL" clId="{7BA13773-CE70-4572-8858-4C182CE889F5}" dt="2024-05-24T14:41:58.601" v="83"/>
        <pc:sldMkLst>
          <pc:docMk/>
          <pc:sldMk cId="3466414972" sldId="1713"/>
        </pc:sldMkLst>
      </pc:sldChg>
      <pc:sldChg chg="addSp delSp modSp mod">
        <pc:chgData name="Paul Woodward" userId="afca6096-33c4-4076-b066-b130de02360d" providerId="ADAL" clId="{7BA13773-CE70-4572-8858-4C182CE889F5}" dt="2024-05-24T14:52:12.943" v="1078" actId="20577"/>
        <pc:sldMkLst>
          <pc:docMk/>
          <pc:sldMk cId="4060807545" sldId="1715"/>
        </pc:sldMkLst>
      </pc:sldChg>
      <pc:sldChg chg="addSp delSp modSp del">
        <pc:chgData name="Paul Woodward" userId="afca6096-33c4-4076-b066-b130de02360d" providerId="ADAL" clId="{7BA13773-CE70-4572-8858-4C182CE889F5}" dt="2024-05-24T14:54:01.514" v="1140" actId="2696"/>
        <pc:sldMkLst>
          <pc:docMk/>
          <pc:sldMk cId="1278425120" sldId="1716"/>
        </pc:sldMkLst>
      </pc:sldChg>
      <pc:sldChg chg="addSp delSp modSp del">
        <pc:chgData name="Paul Woodward" userId="afca6096-33c4-4076-b066-b130de02360d" providerId="ADAL" clId="{7BA13773-CE70-4572-8858-4C182CE889F5}" dt="2024-05-24T14:54:04.256" v="1141" actId="2696"/>
        <pc:sldMkLst>
          <pc:docMk/>
          <pc:sldMk cId="1952087329" sldId="1717"/>
        </pc:sldMkLst>
      </pc:sldChg>
    </pc:docChg>
  </pc:docChgLst>
  <pc:docChgLst>
    <pc:chgData name="Laura Martin" userId="d2a6f3da-8052-454d-9367-ca5307a55705" providerId="ADAL" clId="{2CEDB351-6961-41D9-BF91-8ABEFD790A6E}"/>
    <pc:docChg chg="modSld">
      <pc:chgData name="Laura Martin" userId="d2a6f3da-8052-454d-9367-ca5307a55705" providerId="ADAL" clId="{2CEDB351-6961-41D9-BF91-8ABEFD790A6E}" dt="2025-02-26T10:40:38.846" v="0" actId="20577"/>
      <pc:docMkLst>
        <pc:docMk/>
      </pc:docMkLst>
      <pc:sldChg chg="modSp mod">
        <pc:chgData name="Laura Martin" userId="d2a6f3da-8052-454d-9367-ca5307a55705" providerId="ADAL" clId="{2CEDB351-6961-41D9-BF91-8ABEFD790A6E}" dt="2025-02-26T10:40:38.846" v="0" actId="20577"/>
        <pc:sldMkLst>
          <pc:docMk/>
          <pc:sldMk cId="2670914760" sldId="1699"/>
        </pc:sldMkLst>
        <pc:spChg chg="mod">
          <ac:chgData name="Laura Martin" userId="d2a6f3da-8052-454d-9367-ca5307a55705" providerId="ADAL" clId="{2CEDB351-6961-41D9-BF91-8ABEFD790A6E}" dt="2025-02-26T10:40:38.846" v="0" actId="20577"/>
          <ac:spMkLst>
            <pc:docMk/>
            <pc:sldMk cId="2670914760" sldId="1699"/>
            <ac:spMk id="3" creationId="{5FC42C60-B951-E049-D5C4-FE7B287E34C8}"/>
          </ac:spMkLst>
        </pc:spChg>
      </pc:sldChg>
    </pc:docChg>
  </pc:docChgLst>
  <pc:docChgLst>
    <pc:chgData name="Paul Woodward" userId="afca6096-33c4-4076-b066-b130de02360d" providerId="ADAL" clId="{3093935D-1B7D-47F8-9A8B-1F8B6874A728}"/>
    <pc:docChg chg="undo custSel addSld delSld modSld sldOrd">
      <pc:chgData name="Paul Woodward" userId="afca6096-33c4-4076-b066-b130de02360d" providerId="ADAL" clId="{3093935D-1B7D-47F8-9A8B-1F8B6874A728}" dt="2024-10-08T13:19:47.373" v="2711" actId="12"/>
      <pc:docMkLst>
        <pc:docMk/>
      </pc:docMkLst>
      <pc:sldChg chg="modSp mod">
        <pc:chgData name="Paul Woodward" userId="afca6096-33c4-4076-b066-b130de02360d" providerId="ADAL" clId="{3093935D-1B7D-47F8-9A8B-1F8B6874A728}" dt="2024-10-07T13:17:29.626" v="32" actId="1076"/>
        <pc:sldMkLst>
          <pc:docMk/>
          <pc:sldMk cId="3313437502" sldId="1669"/>
        </pc:sldMkLst>
      </pc:sldChg>
      <pc:sldChg chg="modSp mod">
        <pc:chgData name="Paul Woodward" userId="afca6096-33c4-4076-b066-b130de02360d" providerId="ADAL" clId="{3093935D-1B7D-47F8-9A8B-1F8B6874A728}" dt="2024-10-07T13:16:22.301" v="2" actId="20577"/>
        <pc:sldMkLst>
          <pc:docMk/>
          <pc:sldMk cId="1958895750" sldId="1700"/>
        </pc:sldMkLst>
      </pc:sldChg>
      <pc:sldChg chg="modSp mod">
        <pc:chgData name="Paul Woodward" userId="afca6096-33c4-4076-b066-b130de02360d" providerId="ADAL" clId="{3093935D-1B7D-47F8-9A8B-1F8B6874A728}" dt="2024-10-08T09:18:00.823" v="356" actId="2710"/>
        <pc:sldMkLst>
          <pc:docMk/>
          <pc:sldMk cId="3024290814" sldId="1701"/>
        </pc:sldMkLst>
      </pc:sldChg>
      <pc:sldChg chg="modSp del mod">
        <pc:chgData name="Paul Woodward" userId="afca6096-33c4-4076-b066-b130de02360d" providerId="ADAL" clId="{3093935D-1B7D-47F8-9A8B-1F8B6874A728}" dt="2024-10-08T09:34:46.402" v="480" actId="2696"/>
        <pc:sldMkLst>
          <pc:docMk/>
          <pc:sldMk cId="4060807545" sldId="1715"/>
        </pc:sldMkLst>
      </pc:sldChg>
      <pc:sldChg chg="modSp del mod">
        <pc:chgData name="Paul Woodward" userId="afca6096-33c4-4076-b066-b130de02360d" providerId="ADAL" clId="{3093935D-1B7D-47F8-9A8B-1F8B6874A728}" dt="2024-10-08T09:34:46.402" v="480" actId="2696"/>
        <pc:sldMkLst>
          <pc:docMk/>
          <pc:sldMk cId="2892066736" sldId="1717"/>
        </pc:sldMkLst>
      </pc:sldChg>
      <pc:sldChg chg="modSp mod">
        <pc:chgData name="Paul Woodward" userId="afca6096-33c4-4076-b066-b130de02360d" providerId="ADAL" clId="{3093935D-1B7D-47F8-9A8B-1F8B6874A728}" dt="2024-10-08T09:38:06.110" v="1101" actId="20577"/>
        <pc:sldMkLst>
          <pc:docMk/>
          <pc:sldMk cId="2634061737" sldId="1718"/>
        </pc:sldMkLst>
      </pc:sldChg>
      <pc:sldChg chg="modSp mod">
        <pc:chgData name="Paul Woodward" userId="afca6096-33c4-4076-b066-b130de02360d" providerId="ADAL" clId="{3093935D-1B7D-47F8-9A8B-1F8B6874A728}" dt="2024-10-07T13:17:07.851" v="30" actId="14100"/>
        <pc:sldMkLst>
          <pc:docMk/>
          <pc:sldMk cId="1044072294" sldId="1721"/>
        </pc:sldMkLst>
      </pc:sldChg>
      <pc:sldChg chg="modSp mod">
        <pc:chgData name="Paul Woodward" userId="afca6096-33c4-4076-b066-b130de02360d" providerId="ADAL" clId="{3093935D-1B7D-47F8-9A8B-1F8B6874A728}" dt="2024-10-08T13:13:35.455" v="2120" actId="20577"/>
        <pc:sldMkLst>
          <pc:docMk/>
          <pc:sldMk cId="3404312529" sldId="1722"/>
        </pc:sldMkLst>
      </pc:sldChg>
      <pc:sldChg chg="delSp modSp add mod">
        <pc:chgData name="Paul Woodward" userId="afca6096-33c4-4076-b066-b130de02360d" providerId="ADAL" clId="{3093935D-1B7D-47F8-9A8B-1F8B6874A728}" dt="2024-10-08T09:40:39.859" v="1554" actId="207"/>
        <pc:sldMkLst>
          <pc:docMk/>
          <pc:sldMk cId="1216377985" sldId="1723"/>
        </pc:sldMkLst>
      </pc:sldChg>
      <pc:sldChg chg="delSp modSp add mod">
        <pc:chgData name="Paul Woodward" userId="afca6096-33c4-4076-b066-b130de02360d" providerId="ADAL" clId="{3093935D-1B7D-47F8-9A8B-1F8B6874A728}" dt="2024-10-08T09:34:33.124" v="479" actId="20577"/>
        <pc:sldMkLst>
          <pc:docMk/>
          <pc:sldMk cId="1609267868" sldId="1724"/>
        </pc:sldMkLst>
      </pc:sldChg>
      <pc:sldChg chg="delSp modSp add mod">
        <pc:chgData name="Paul Woodward" userId="afca6096-33c4-4076-b066-b130de02360d" providerId="ADAL" clId="{3093935D-1B7D-47F8-9A8B-1F8B6874A728}" dt="2024-10-08T09:34:00.139" v="462" actId="20577"/>
        <pc:sldMkLst>
          <pc:docMk/>
          <pc:sldMk cId="2759429310" sldId="1725"/>
        </pc:sldMkLst>
      </pc:sldChg>
      <pc:sldChg chg="modSp add mod">
        <pc:chgData name="Paul Woodward" userId="afca6096-33c4-4076-b066-b130de02360d" providerId="ADAL" clId="{3093935D-1B7D-47F8-9A8B-1F8B6874A728}" dt="2024-10-08T09:35:47.179" v="578" actId="20577"/>
        <pc:sldMkLst>
          <pc:docMk/>
          <pc:sldMk cId="4222958275" sldId="1726"/>
        </pc:sldMkLst>
      </pc:sldChg>
      <pc:sldChg chg="modSp add mod">
        <pc:chgData name="Paul Woodward" userId="afca6096-33c4-4076-b066-b130de02360d" providerId="ADAL" clId="{3093935D-1B7D-47F8-9A8B-1F8B6874A728}" dt="2024-10-08T09:38:23.417" v="1132" actId="207"/>
        <pc:sldMkLst>
          <pc:docMk/>
          <pc:sldMk cId="1219566722" sldId="1727"/>
        </pc:sldMkLst>
      </pc:sldChg>
      <pc:sldChg chg="modSp add mod ord">
        <pc:chgData name="Paul Woodward" userId="afca6096-33c4-4076-b066-b130de02360d" providerId="ADAL" clId="{3093935D-1B7D-47F8-9A8B-1F8B6874A728}" dt="2024-10-08T09:39:41.167" v="1412" actId="207"/>
        <pc:sldMkLst>
          <pc:docMk/>
          <pc:sldMk cId="2568767083" sldId="1728"/>
        </pc:sldMkLst>
      </pc:sldChg>
      <pc:sldChg chg="add ord">
        <pc:chgData name="Paul Woodward" userId="afca6096-33c4-4076-b066-b130de02360d" providerId="ADAL" clId="{3093935D-1B7D-47F8-9A8B-1F8B6874A728}" dt="2024-10-08T09:40:02.520" v="1428"/>
        <pc:sldMkLst>
          <pc:docMk/>
          <pc:sldMk cId="3923409132" sldId="1729"/>
        </pc:sldMkLst>
      </pc:sldChg>
      <pc:sldChg chg="modSp add mod">
        <pc:chgData name="Paul Woodward" userId="afca6096-33c4-4076-b066-b130de02360d" providerId="ADAL" clId="{3093935D-1B7D-47F8-9A8B-1F8B6874A728}" dt="2024-10-08T09:42:20.766" v="1909" actId="20577"/>
        <pc:sldMkLst>
          <pc:docMk/>
          <pc:sldMk cId="2666363719" sldId="1730"/>
        </pc:sldMkLst>
      </pc:sldChg>
      <pc:sldChg chg="modSp add mod">
        <pc:chgData name="Paul Woodward" userId="afca6096-33c4-4076-b066-b130de02360d" providerId="ADAL" clId="{3093935D-1B7D-47F8-9A8B-1F8B6874A728}" dt="2024-10-08T09:42:10.096" v="1897" actId="20577"/>
        <pc:sldMkLst>
          <pc:docMk/>
          <pc:sldMk cId="290774627" sldId="1731"/>
        </pc:sldMkLst>
      </pc:sldChg>
      <pc:sldChg chg="delSp modSp add mod">
        <pc:chgData name="Paul Woodward" userId="afca6096-33c4-4076-b066-b130de02360d" providerId="ADAL" clId="{3093935D-1B7D-47F8-9A8B-1F8B6874A728}" dt="2024-10-08T09:43:14.507" v="2100" actId="20577"/>
        <pc:sldMkLst>
          <pc:docMk/>
          <pc:sldMk cId="2019995839" sldId="1732"/>
        </pc:sldMkLst>
      </pc:sldChg>
      <pc:sldChg chg="modSp add mod">
        <pc:chgData name="Paul Woodward" userId="afca6096-33c4-4076-b066-b130de02360d" providerId="ADAL" clId="{3093935D-1B7D-47F8-9A8B-1F8B6874A728}" dt="2024-10-08T13:19:47.373" v="2711" actId="12"/>
        <pc:sldMkLst>
          <pc:docMk/>
          <pc:sldMk cId="2584264430" sldId="1733"/>
        </pc:sldMkLst>
      </pc:sldChg>
    </pc:docChg>
  </pc:docChgLst>
  <pc:docChgLst>
    <pc:chgData name="Paul Woodward" userId="afca6096-33c4-4076-b066-b130de02360d" providerId="ADAL" clId="{04DDED9C-5A5D-427E-AB59-B49CD72835E9}"/>
    <pc:docChg chg="undo custSel addSld delSld modSld sldOrd">
      <pc:chgData name="Paul Woodward" userId="afca6096-33c4-4076-b066-b130de02360d" providerId="ADAL" clId="{04DDED9C-5A5D-427E-AB59-B49CD72835E9}" dt="2024-07-10T13:20:05.756" v="1402" actId="14100"/>
      <pc:docMkLst>
        <pc:docMk/>
      </pc:docMkLst>
      <pc:sldChg chg="modSp mod ord">
        <pc:chgData name="Paul Woodward" userId="afca6096-33c4-4076-b066-b130de02360d" providerId="ADAL" clId="{04DDED9C-5A5D-427E-AB59-B49CD72835E9}" dt="2024-07-10T11:18:34.471" v="156"/>
        <pc:sldMkLst>
          <pc:docMk/>
          <pc:sldMk cId="1518650001" sldId="1668"/>
        </pc:sldMkLst>
      </pc:sldChg>
      <pc:sldChg chg="modSp mod">
        <pc:chgData name="Paul Woodward" userId="afca6096-33c4-4076-b066-b130de02360d" providerId="ADAL" clId="{04DDED9C-5A5D-427E-AB59-B49CD72835E9}" dt="2024-07-10T11:02:39.508" v="1" actId="14734"/>
        <pc:sldMkLst>
          <pc:docMk/>
          <pc:sldMk cId="1190641160" sldId="1676"/>
        </pc:sldMkLst>
      </pc:sldChg>
      <pc:sldChg chg="modSp mod">
        <pc:chgData name="Paul Woodward" userId="afca6096-33c4-4076-b066-b130de02360d" providerId="ADAL" clId="{04DDED9C-5A5D-427E-AB59-B49CD72835E9}" dt="2024-07-10T13:19:36.195" v="1365" actId="14734"/>
        <pc:sldMkLst>
          <pc:docMk/>
          <pc:sldMk cId="202202115" sldId="1683"/>
        </pc:sldMkLst>
      </pc:sldChg>
      <pc:sldChg chg="modSp mod">
        <pc:chgData name="Paul Woodward" userId="afca6096-33c4-4076-b066-b130de02360d" providerId="ADAL" clId="{04DDED9C-5A5D-427E-AB59-B49CD72835E9}" dt="2024-07-10T13:20:05.756" v="1402" actId="14100"/>
        <pc:sldMkLst>
          <pc:docMk/>
          <pc:sldMk cId="2761567527" sldId="1708"/>
        </pc:sldMkLst>
      </pc:sldChg>
      <pc:sldChg chg="del">
        <pc:chgData name="Paul Woodward" userId="afca6096-33c4-4076-b066-b130de02360d" providerId="ADAL" clId="{04DDED9C-5A5D-427E-AB59-B49CD72835E9}" dt="2024-07-10T13:18:29.952" v="1261" actId="2696"/>
        <pc:sldMkLst>
          <pc:docMk/>
          <pc:sldMk cId="1403776169" sldId="1712"/>
        </pc:sldMkLst>
      </pc:sldChg>
      <pc:sldChg chg="modSp mod ord">
        <pc:chgData name="Paul Woodward" userId="afca6096-33c4-4076-b066-b130de02360d" providerId="ADAL" clId="{04DDED9C-5A5D-427E-AB59-B49CD72835E9}" dt="2024-07-10T11:20:57.288" v="240" actId="20577"/>
        <pc:sldMkLst>
          <pc:docMk/>
          <pc:sldMk cId="4060807545" sldId="1715"/>
        </pc:sldMkLst>
      </pc:sldChg>
      <pc:sldChg chg="modSp add del mod">
        <pc:chgData name="Paul Woodward" userId="afca6096-33c4-4076-b066-b130de02360d" providerId="ADAL" clId="{04DDED9C-5A5D-427E-AB59-B49CD72835E9}" dt="2024-07-10T11:18:21.291" v="150" actId="2696"/>
        <pc:sldMkLst>
          <pc:docMk/>
          <pc:sldMk cId="3042860373" sldId="1716"/>
        </pc:sldMkLst>
      </pc:sldChg>
      <pc:sldChg chg="modSp add mod ord">
        <pc:chgData name="Paul Woodward" userId="afca6096-33c4-4076-b066-b130de02360d" providerId="ADAL" clId="{04DDED9C-5A5D-427E-AB59-B49CD72835E9}" dt="2024-07-10T11:21:05.180" v="241" actId="20577"/>
        <pc:sldMkLst>
          <pc:docMk/>
          <pc:sldMk cId="2892066736" sldId="1717"/>
        </pc:sldMkLst>
      </pc:sldChg>
      <pc:sldChg chg="modSp add mod">
        <pc:chgData name="Paul Woodward" userId="afca6096-33c4-4076-b066-b130de02360d" providerId="ADAL" clId="{04DDED9C-5A5D-427E-AB59-B49CD72835E9}" dt="2024-07-10T11:23:19.427" v="659" actId="20577"/>
        <pc:sldMkLst>
          <pc:docMk/>
          <pc:sldMk cId="2634061737" sldId="1718"/>
        </pc:sldMkLst>
      </pc:sldChg>
      <pc:sldChg chg="modSp add mod">
        <pc:chgData name="Paul Woodward" userId="afca6096-33c4-4076-b066-b130de02360d" providerId="ADAL" clId="{04DDED9C-5A5D-427E-AB59-B49CD72835E9}" dt="2024-07-10T11:23:37.504" v="686" actId="20577"/>
        <pc:sldMkLst>
          <pc:docMk/>
          <pc:sldMk cId="613300228" sldId="1719"/>
        </pc:sldMkLst>
      </pc:sldChg>
      <pc:sldChg chg="addSp delSp modSp add mod">
        <pc:chgData name="Paul Woodward" userId="afca6096-33c4-4076-b066-b130de02360d" providerId="ADAL" clId="{04DDED9C-5A5D-427E-AB59-B49CD72835E9}" dt="2024-07-10T11:26:48.854" v="757" actId="1076"/>
        <pc:sldMkLst>
          <pc:docMk/>
          <pc:sldMk cId="2295547183" sldId="1720"/>
        </pc:sldMkLst>
      </pc:sldChg>
      <pc:sldChg chg="delSp modSp add mod">
        <pc:chgData name="Paul Woodward" userId="afca6096-33c4-4076-b066-b130de02360d" providerId="ADAL" clId="{04DDED9C-5A5D-427E-AB59-B49CD72835E9}" dt="2024-07-10T11:27:26.427" v="768" actId="1076"/>
        <pc:sldMkLst>
          <pc:docMk/>
          <pc:sldMk cId="1044072294" sldId="1721"/>
        </pc:sldMkLst>
      </pc:sldChg>
      <pc:sldChg chg="delSp modSp add mod">
        <pc:chgData name="Paul Woodward" userId="afca6096-33c4-4076-b066-b130de02360d" providerId="ADAL" clId="{04DDED9C-5A5D-427E-AB59-B49CD72835E9}" dt="2024-07-10T13:05:56.615" v="1260" actId="20577"/>
        <pc:sldMkLst>
          <pc:docMk/>
          <pc:sldMk cId="3404312529" sldId="1722"/>
        </pc:sldMkLst>
      </pc:sldChg>
    </pc:docChg>
  </pc:docChgLst>
  <pc:docChgLst>
    <pc:chgData name="Ryan Ball" userId="830810a2-99c8-4bda-9a59-710d6ba1884d" providerId="ADAL" clId="{B3533F0D-DF86-4A49-839A-E91894D15637}"/>
    <pc:docChg chg="undo custSel addSld modSld">
      <pc:chgData name="Ryan Ball" userId="830810a2-99c8-4bda-9a59-710d6ba1884d" providerId="ADAL" clId="{B3533F0D-DF86-4A49-839A-E91894D15637}" dt="2025-01-16T12:19:35.539" v="7029" actId="20577"/>
      <pc:docMkLst>
        <pc:docMk/>
      </pc:docMkLst>
      <pc:sldChg chg="addSp delSp modSp mod">
        <pc:chgData name="Ryan Ball" userId="830810a2-99c8-4bda-9a59-710d6ba1884d" providerId="ADAL" clId="{B3533F0D-DF86-4A49-839A-E91894D15637}" dt="2025-01-14T14:37:30.218" v="499" actId="21"/>
        <pc:sldMkLst>
          <pc:docMk/>
          <pc:sldMk cId="1617726688" sldId="1654"/>
        </pc:sldMkLst>
        <pc:spChg chg="mod">
          <ac:chgData name="Ryan Ball" userId="830810a2-99c8-4bda-9a59-710d6ba1884d" providerId="ADAL" clId="{B3533F0D-DF86-4A49-839A-E91894D15637}" dt="2025-01-14T14:37:23.508" v="498" actId="20577"/>
          <ac:spMkLst>
            <pc:docMk/>
            <pc:sldMk cId="1617726688" sldId="1654"/>
            <ac:spMk id="17" creationId="{20045309-D26A-DEC0-D143-FF754F984791}"/>
          </ac:spMkLst>
        </pc:spChg>
      </pc:sldChg>
      <pc:sldChg chg="modSp mod">
        <pc:chgData name="Ryan Ball" userId="830810a2-99c8-4bda-9a59-710d6ba1884d" providerId="ADAL" clId="{B3533F0D-DF86-4A49-839A-E91894D15637}" dt="2025-01-14T08:58:44.211" v="245" actId="20577"/>
        <pc:sldMkLst>
          <pc:docMk/>
          <pc:sldMk cId="313105197" sldId="1660"/>
        </pc:sldMkLst>
        <pc:spChg chg="mod">
          <ac:chgData name="Ryan Ball" userId="830810a2-99c8-4bda-9a59-710d6ba1884d" providerId="ADAL" clId="{B3533F0D-DF86-4A49-839A-E91894D15637}" dt="2025-01-14T08:58:44.211" v="245" actId="20577"/>
          <ac:spMkLst>
            <pc:docMk/>
            <pc:sldMk cId="313105197" sldId="1660"/>
            <ac:spMk id="3" creationId="{5FC42C60-B951-E049-D5C4-FE7B287E34C8}"/>
          </ac:spMkLst>
        </pc:spChg>
      </pc:sldChg>
      <pc:sldChg chg="modSp mod">
        <pc:chgData name="Ryan Ball" userId="830810a2-99c8-4bda-9a59-710d6ba1884d" providerId="ADAL" clId="{B3533F0D-DF86-4A49-839A-E91894D15637}" dt="2025-01-14T09:51:19.867" v="284" actId="20577"/>
        <pc:sldMkLst>
          <pc:docMk/>
          <pc:sldMk cId="2550898928" sldId="1662"/>
        </pc:sldMkLst>
        <pc:spChg chg="mod">
          <ac:chgData name="Ryan Ball" userId="830810a2-99c8-4bda-9a59-710d6ba1884d" providerId="ADAL" clId="{B3533F0D-DF86-4A49-839A-E91894D15637}" dt="2025-01-14T09:51:19.867" v="284" actId="20577"/>
          <ac:spMkLst>
            <pc:docMk/>
            <pc:sldMk cId="2550898928" sldId="1662"/>
            <ac:spMk id="4" creationId="{FFFF62EF-B710-5742-DB31-4D85BD0231F0}"/>
          </ac:spMkLst>
        </pc:spChg>
      </pc:sldChg>
      <pc:sldChg chg="addSp delSp modSp mod">
        <pc:chgData name="Ryan Ball" userId="830810a2-99c8-4bda-9a59-710d6ba1884d" providerId="ADAL" clId="{B3533F0D-DF86-4A49-839A-E91894D15637}" dt="2025-01-14T14:14:37.679" v="305" actId="21"/>
        <pc:sldMkLst>
          <pc:docMk/>
          <pc:sldMk cId="3438947289" sldId="1664"/>
        </pc:sldMkLst>
        <pc:graphicFrameChg chg="modGraphic">
          <ac:chgData name="Ryan Ball" userId="830810a2-99c8-4bda-9a59-710d6ba1884d" providerId="ADAL" clId="{B3533F0D-DF86-4A49-839A-E91894D15637}" dt="2025-01-14T14:14:09.588" v="302" actId="6549"/>
          <ac:graphicFrameMkLst>
            <pc:docMk/>
            <pc:sldMk cId="3438947289" sldId="1664"/>
            <ac:graphicFrameMk id="2" creationId="{14FEED82-F65E-C6DB-AB93-78C078991DE6}"/>
          </ac:graphicFrameMkLst>
        </pc:graphicFrameChg>
      </pc:sldChg>
      <pc:sldChg chg="addSp delSp modSp mod">
        <pc:chgData name="Ryan Ball" userId="830810a2-99c8-4bda-9a59-710d6ba1884d" providerId="ADAL" clId="{B3533F0D-DF86-4A49-839A-E91894D15637}" dt="2025-01-14T14:28:06.811" v="474" actId="21"/>
        <pc:sldMkLst>
          <pc:docMk/>
          <pc:sldMk cId="1518650001" sldId="1668"/>
        </pc:sldMkLst>
        <pc:graphicFrameChg chg="modGraphic">
          <ac:chgData name="Ryan Ball" userId="830810a2-99c8-4bda-9a59-710d6ba1884d" providerId="ADAL" clId="{B3533F0D-DF86-4A49-839A-E91894D15637}" dt="2025-01-14T14:27:56.685" v="473" actId="6549"/>
          <ac:graphicFrameMkLst>
            <pc:docMk/>
            <pc:sldMk cId="1518650001" sldId="1668"/>
            <ac:graphicFrameMk id="6" creationId="{FA1C8FB5-7BC3-6B6A-6CA2-D210E2DE9EA7}"/>
          </ac:graphicFrameMkLst>
        </pc:graphicFrameChg>
      </pc:sldChg>
      <pc:sldChg chg="modSp mod">
        <pc:chgData name="Ryan Ball" userId="830810a2-99c8-4bda-9a59-710d6ba1884d" providerId="ADAL" clId="{B3533F0D-DF86-4A49-839A-E91894D15637}" dt="2025-01-14T14:42:36.340" v="505" actId="20577"/>
        <pc:sldMkLst>
          <pc:docMk/>
          <pc:sldMk cId="3313437502" sldId="1669"/>
        </pc:sldMkLst>
        <pc:spChg chg="mod">
          <ac:chgData name="Ryan Ball" userId="830810a2-99c8-4bda-9a59-710d6ba1884d" providerId="ADAL" clId="{B3533F0D-DF86-4A49-839A-E91894D15637}" dt="2025-01-14T14:42:36.340" v="505" actId="20577"/>
          <ac:spMkLst>
            <pc:docMk/>
            <pc:sldMk cId="3313437502" sldId="1669"/>
            <ac:spMk id="7" creationId="{E5F949BF-DEB6-602F-E30E-995BC385B501}"/>
          </ac:spMkLst>
        </pc:spChg>
      </pc:sldChg>
      <pc:sldChg chg="modSp mod">
        <pc:chgData name="Ryan Ball" userId="830810a2-99c8-4bda-9a59-710d6ba1884d" providerId="ADAL" clId="{B3533F0D-DF86-4A49-839A-E91894D15637}" dt="2025-01-14T14:47:13.107" v="547" actId="20577"/>
        <pc:sldMkLst>
          <pc:docMk/>
          <pc:sldMk cId="2362358582" sldId="1674"/>
        </pc:sldMkLst>
        <pc:spChg chg="mod">
          <ac:chgData name="Ryan Ball" userId="830810a2-99c8-4bda-9a59-710d6ba1884d" providerId="ADAL" clId="{B3533F0D-DF86-4A49-839A-E91894D15637}" dt="2025-01-14T14:45:22.584" v="511" actId="14100"/>
          <ac:spMkLst>
            <pc:docMk/>
            <pc:sldMk cId="2362358582" sldId="1674"/>
            <ac:spMk id="9" creationId="{9DFE83B7-3405-0CF6-8DBD-AB2429D722C5}"/>
          </ac:spMkLst>
        </pc:spChg>
        <pc:graphicFrameChg chg="modGraphic">
          <ac:chgData name="Ryan Ball" userId="830810a2-99c8-4bda-9a59-710d6ba1884d" providerId="ADAL" clId="{B3533F0D-DF86-4A49-839A-E91894D15637}" dt="2025-01-14T14:47:13.107" v="547" actId="20577"/>
          <ac:graphicFrameMkLst>
            <pc:docMk/>
            <pc:sldMk cId="2362358582" sldId="1674"/>
            <ac:graphicFrameMk id="4" creationId="{D27CAA5A-14A0-8BEC-DD36-0DC54105F0F1}"/>
          </ac:graphicFrameMkLst>
        </pc:graphicFrameChg>
      </pc:sldChg>
      <pc:sldChg chg="modSp mod">
        <pc:chgData name="Ryan Ball" userId="830810a2-99c8-4bda-9a59-710d6ba1884d" providerId="ADAL" clId="{B3533F0D-DF86-4A49-839A-E91894D15637}" dt="2025-01-14T14:52:50.530" v="606" actId="20577"/>
        <pc:sldMkLst>
          <pc:docMk/>
          <pc:sldMk cId="1190641160" sldId="1676"/>
        </pc:sldMkLst>
        <pc:graphicFrameChg chg="modGraphic">
          <ac:chgData name="Ryan Ball" userId="830810a2-99c8-4bda-9a59-710d6ba1884d" providerId="ADAL" clId="{B3533F0D-DF86-4A49-839A-E91894D15637}" dt="2025-01-14T14:52:50.530" v="606" actId="20577"/>
          <ac:graphicFrameMkLst>
            <pc:docMk/>
            <pc:sldMk cId="1190641160" sldId="1676"/>
            <ac:graphicFrameMk id="2" creationId="{C35CA4CA-24C7-5839-A98F-6E72B8211817}"/>
          </ac:graphicFrameMkLst>
        </pc:graphicFrameChg>
      </pc:sldChg>
      <pc:sldChg chg="modSp mod">
        <pc:chgData name="Ryan Ball" userId="830810a2-99c8-4bda-9a59-710d6ba1884d" providerId="ADAL" clId="{B3533F0D-DF86-4A49-839A-E91894D15637}" dt="2025-01-14T14:53:16.113" v="610" actId="20577"/>
        <pc:sldMkLst>
          <pc:docMk/>
          <pc:sldMk cId="500504592" sldId="1677"/>
        </pc:sldMkLst>
        <pc:spChg chg="mod">
          <ac:chgData name="Ryan Ball" userId="830810a2-99c8-4bda-9a59-710d6ba1884d" providerId="ADAL" clId="{B3533F0D-DF86-4A49-839A-E91894D15637}" dt="2025-01-14T14:53:16.113" v="610" actId="20577"/>
          <ac:spMkLst>
            <pc:docMk/>
            <pc:sldMk cId="500504592" sldId="1677"/>
            <ac:spMk id="9" creationId="{9DFE83B7-3405-0CF6-8DBD-AB2429D722C5}"/>
          </ac:spMkLst>
        </pc:spChg>
      </pc:sldChg>
      <pc:sldChg chg="modSp mod">
        <pc:chgData name="Ryan Ball" userId="830810a2-99c8-4bda-9a59-710d6ba1884d" providerId="ADAL" clId="{B3533F0D-DF86-4A49-839A-E91894D15637}" dt="2025-01-14T15:09:04.257" v="807" actId="20577"/>
        <pc:sldMkLst>
          <pc:docMk/>
          <pc:sldMk cId="202202115" sldId="1683"/>
        </pc:sldMkLst>
        <pc:spChg chg="mod">
          <ac:chgData name="Ryan Ball" userId="830810a2-99c8-4bda-9a59-710d6ba1884d" providerId="ADAL" clId="{B3533F0D-DF86-4A49-839A-E91894D15637}" dt="2025-01-14T15:09:04.257" v="807" actId="20577"/>
          <ac:spMkLst>
            <pc:docMk/>
            <pc:sldMk cId="202202115" sldId="1683"/>
            <ac:spMk id="9" creationId="{9DFE83B7-3405-0CF6-8DBD-AB2429D722C5}"/>
          </ac:spMkLst>
        </pc:spChg>
      </pc:sldChg>
      <pc:sldChg chg="addSp delSp modSp mod">
        <pc:chgData name="Ryan Ball" userId="830810a2-99c8-4bda-9a59-710d6ba1884d" providerId="ADAL" clId="{B3533F0D-DF86-4A49-839A-E91894D15637}" dt="2025-01-15T09:03:06.642" v="6098"/>
        <pc:sldMkLst>
          <pc:docMk/>
          <pc:sldMk cId="141331121" sldId="1687"/>
        </pc:sldMkLst>
        <pc:spChg chg="add mod">
          <ac:chgData name="Ryan Ball" userId="830810a2-99c8-4bda-9a59-710d6ba1884d" providerId="ADAL" clId="{B3533F0D-DF86-4A49-839A-E91894D15637}" dt="2025-01-15T09:03:06.642" v="6098"/>
          <ac:spMkLst>
            <pc:docMk/>
            <pc:sldMk cId="141331121" sldId="1687"/>
            <ac:spMk id="6" creationId="{235D331C-BF21-11B7-D6A4-F4428AF9E5F8}"/>
          </ac:spMkLst>
        </pc:spChg>
        <pc:graphicFrameChg chg="mod modGraphic">
          <ac:chgData name="Ryan Ball" userId="830810a2-99c8-4bda-9a59-710d6ba1884d" providerId="ADAL" clId="{B3533F0D-DF86-4A49-839A-E91894D15637}" dt="2025-01-15T09:02:31.992" v="6097" actId="255"/>
          <ac:graphicFrameMkLst>
            <pc:docMk/>
            <pc:sldMk cId="141331121" sldId="1687"/>
            <ac:graphicFrameMk id="5" creationId="{17F61404-E3F0-435D-D898-702A4D559718}"/>
          </ac:graphicFrameMkLst>
        </pc:graphicFrameChg>
      </pc:sldChg>
      <pc:sldChg chg="addSp delSp modSp mod">
        <pc:chgData name="Ryan Ball" userId="830810a2-99c8-4bda-9a59-710d6ba1884d" providerId="ADAL" clId="{B3533F0D-DF86-4A49-839A-E91894D15637}" dt="2025-01-15T09:03:48.672" v="6101"/>
        <pc:sldMkLst>
          <pc:docMk/>
          <pc:sldMk cId="1662155388" sldId="1689"/>
        </pc:sldMkLst>
        <pc:spChg chg="add mod">
          <ac:chgData name="Ryan Ball" userId="830810a2-99c8-4bda-9a59-710d6ba1884d" providerId="ADAL" clId="{B3533F0D-DF86-4A49-839A-E91894D15637}" dt="2025-01-15T09:03:48.672" v="6101"/>
          <ac:spMkLst>
            <pc:docMk/>
            <pc:sldMk cId="1662155388" sldId="1689"/>
            <ac:spMk id="6" creationId="{B4602D95-ABCD-057E-0235-DD44054F740D}"/>
          </ac:spMkLst>
        </pc:spChg>
        <pc:graphicFrameChg chg="mod modGraphic">
          <ac:chgData name="Ryan Ball" userId="830810a2-99c8-4bda-9a59-710d6ba1884d" providerId="ADAL" clId="{B3533F0D-DF86-4A49-839A-E91894D15637}" dt="2025-01-15T09:03:34.141" v="6100" actId="1076"/>
          <ac:graphicFrameMkLst>
            <pc:docMk/>
            <pc:sldMk cId="1662155388" sldId="1689"/>
            <ac:graphicFrameMk id="3" creationId="{1A85E26C-F41A-D395-32F4-54FF4D699D15}"/>
          </ac:graphicFrameMkLst>
        </pc:graphicFrameChg>
      </pc:sldChg>
      <pc:sldChg chg="addSp delSp modSp mod">
        <pc:chgData name="Ryan Ball" userId="830810a2-99c8-4bda-9a59-710d6ba1884d" providerId="ADAL" clId="{B3533F0D-DF86-4A49-839A-E91894D15637}" dt="2025-01-15T09:09:49.672" v="6112" actId="21"/>
        <pc:sldMkLst>
          <pc:docMk/>
          <pc:sldMk cId="2966164958" sldId="1694"/>
        </pc:sldMkLst>
        <pc:spChg chg="add mod">
          <ac:chgData name="Ryan Ball" userId="830810a2-99c8-4bda-9a59-710d6ba1884d" providerId="ADAL" clId="{B3533F0D-DF86-4A49-839A-E91894D15637}" dt="2025-01-15T09:05:15.042" v="6109"/>
          <ac:spMkLst>
            <pc:docMk/>
            <pc:sldMk cId="2966164958" sldId="1694"/>
            <ac:spMk id="6" creationId="{6663632E-CA83-8D3F-19C3-56C959691558}"/>
          </ac:spMkLst>
        </pc:spChg>
        <pc:graphicFrameChg chg="modGraphic">
          <ac:chgData name="Ryan Ball" userId="830810a2-99c8-4bda-9a59-710d6ba1884d" providerId="ADAL" clId="{B3533F0D-DF86-4A49-839A-E91894D15637}" dt="2025-01-14T14:25:00.423" v="409" actId="6549"/>
          <ac:graphicFrameMkLst>
            <pc:docMk/>
            <pc:sldMk cId="2966164958" sldId="1694"/>
            <ac:graphicFrameMk id="3" creationId="{1A85E26C-F41A-D395-32F4-54FF4D699D15}"/>
          </ac:graphicFrameMkLst>
        </pc:graphicFrameChg>
      </pc:sldChg>
      <pc:sldChg chg="modSp mod">
        <pc:chgData name="Ryan Ball" userId="830810a2-99c8-4bda-9a59-710d6ba1884d" providerId="ADAL" clId="{B3533F0D-DF86-4A49-839A-E91894D15637}" dt="2025-01-14T09:51:03.552" v="282" actId="20577"/>
        <pc:sldMkLst>
          <pc:docMk/>
          <pc:sldMk cId="2670914760" sldId="1699"/>
        </pc:sldMkLst>
        <pc:spChg chg="mod">
          <ac:chgData name="Ryan Ball" userId="830810a2-99c8-4bda-9a59-710d6ba1884d" providerId="ADAL" clId="{B3533F0D-DF86-4A49-839A-E91894D15637}" dt="2025-01-14T09:51:03.552" v="282" actId="20577"/>
          <ac:spMkLst>
            <pc:docMk/>
            <pc:sldMk cId="2670914760" sldId="1699"/>
            <ac:spMk id="3" creationId="{5FC42C60-B951-E049-D5C4-FE7B287E34C8}"/>
          </ac:spMkLst>
        </pc:spChg>
      </pc:sldChg>
      <pc:sldChg chg="modSp mod">
        <pc:chgData name="Ryan Ball" userId="830810a2-99c8-4bda-9a59-710d6ba1884d" providerId="ADAL" clId="{B3533F0D-DF86-4A49-839A-E91894D15637}" dt="2025-01-14T15:03:26.557" v="615" actId="20577"/>
        <pc:sldMkLst>
          <pc:docMk/>
          <pc:sldMk cId="3024290814" sldId="1701"/>
        </pc:sldMkLst>
        <pc:graphicFrameChg chg="modGraphic">
          <ac:chgData name="Ryan Ball" userId="830810a2-99c8-4bda-9a59-710d6ba1884d" providerId="ADAL" clId="{B3533F0D-DF86-4A49-839A-E91894D15637}" dt="2025-01-14T15:03:26.557" v="615" actId="20577"/>
          <ac:graphicFrameMkLst>
            <pc:docMk/>
            <pc:sldMk cId="3024290814" sldId="1701"/>
            <ac:graphicFrameMk id="4" creationId="{6A900EBF-4C67-AD3E-42C8-7EF0E7931D2A}"/>
          </ac:graphicFrameMkLst>
        </pc:graphicFrameChg>
      </pc:sldChg>
      <pc:sldChg chg="addSp delSp modSp mod">
        <pc:chgData name="Ryan Ball" userId="830810a2-99c8-4bda-9a59-710d6ba1884d" providerId="ADAL" clId="{B3533F0D-DF86-4A49-839A-E91894D15637}" dt="2025-01-15T09:21:00.786" v="6837" actId="478"/>
        <pc:sldMkLst>
          <pc:docMk/>
          <pc:sldMk cId="2708410223" sldId="1705"/>
        </pc:sldMkLst>
        <pc:spChg chg="add mod">
          <ac:chgData name="Ryan Ball" userId="830810a2-99c8-4bda-9a59-710d6ba1884d" providerId="ADAL" clId="{B3533F0D-DF86-4A49-839A-E91894D15637}" dt="2025-01-15T09:05:38.915" v="6111"/>
          <ac:spMkLst>
            <pc:docMk/>
            <pc:sldMk cId="2708410223" sldId="1705"/>
            <ac:spMk id="6" creationId="{48868E00-304C-CD2F-A578-8A9A338BC686}"/>
          </ac:spMkLst>
        </pc:spChg>
        <pc:graphicFrameChg chg="modGraphic">
          <ac:chgData name="Ryan Ball" userId="830810a2-99c8-4bda-9a59-710d6ba1884d" providerId="ADAL" clId="{B3533F0D-DF86-4A49-839A-E91894D15637}" dt="2025-01-15T09:20:31.713" v="6835" actId="6549"/>
          <ac:graphicFrameMkLst>
            <pc:docMk/>
            <pc:sldMk cId="2708410223" sldId="1705"/>
            <ac:graphicFrameMk id="3" creationId="{1A85E26C-F41A-D395-32F4-54FF4D699D15}"/>
          </ac:graphicFrameMkLst>
        </pc:graphicFrameChg>
      </pc:sldChg>
      <pc:sldChg chg="addSp delSp modSp mod">
        <pc:chgData name="Ryan Ball" userId="830810a2-99c8-4bda-9a59-710d6ba1884d" providerId="ADAL" clId="{B3533F0D-DF86-4A49-839A-E91894D15637}" dt="2025-01-15T09:04:39.008" v="6107"/>
        <pc:sldMkLst>
          <pc:docMk/>
          <pc:sldMk cId="564732895" sldId="1707"/>
        </pc:sldMkLst>
        <pc:spChg chg="add mod">
          <ac:chgData name="Ryan Ball" userId="830810a2-99c8-4bda-9a59-710d6ba1884d" providerId="ADAL" clId="{B3533F0D-DF86-4A49-839A-E91894D15637}" dt="2025-01-15T09:04:39.008" v="6107"/>
          <ac:spMkLst>
            <pc:docMk/>
            <pc:sldMk cId="564732895" sldId="1707"/>
            <ac:spMk id="8" creationId="{7DA394B7-6942-9F66-B87B-8BED675F1C53}"/>
          </ac:spMkLst>
        </pc:spChg>
        <pc:graphicFrameChg chg="modGraphic">
          <ac:chgData name="Ryan Ball" userId="830810a2-99c8-4bda-9a59-710d6ba1884d" providerId="ADAL" clId="{B3533F0D-DF86-4A49-839A-E91894D15637}" dt="2025-01-15T09:01:11.305" v="6068" actId="14734"/>
          <ac:graphicFrameMkLst>
            <pc:docMk/>
            <pc:sldMk cId="564732895" sldId="1707"/>
            <ac:graphicFrameMk id="3" creationId="{1A85E26C-F41A-D395-32F4-54FF4D699D15}"/>
          </ac:graphicFrameMkLst>
        </pc:graphicFrameChg>
        <pc:picChg chg="add mod">
          <ac:chgData name="Ryan Ball" userId="830810a2-99c8-4bda-9a59-710d6ba1884d" providerId="ADAL" clId="{B3533F0D-DF86-4A49-839A-E91894D15637}" dt="2025-01-15T08:58:14.737" v="5818" actId="1076"/>
          <ac:picMkLst>
            <pc:docMk/>
            <pc:sldMk cId="564732895" sldId="1707"/>
            <ac:picMk id="7" creationId="{B795BCB1-B96D-A803-E82B-9A8659823674}"/>
          </ac:picMkLst>
        </pc:picChg>
      </pc:sldChg>
      <pc:sldChg chg="modSp mod">
        <pc:chgData name="Ryan Ball" userId="830810a2-99c8-4bda-9a59-710d6ba1884d" providerId="ADAL" clId="{B3533F0D-DF86-4A49-839A-E91894D15637}" dt="2025-01-16T12:19:35.539" v="7029" actId="20577"/>
        <pc:sldMkLst>
          <pc:docMk/>
          <pc:sldMk cId="2761567527" sldId="1708"/>
        </pc:sldMkLst>
        <pc:spChg chg="mod">
          <ac:chgData name="Ryan Ball" userId="830810a2-99c8-4bda-9a59-710d6ba1884d" providerId="ADAL" clId="{B3533F0D-DF86-4A49-839A-E91894D15637}" dt="2025-01-14T15:06:57.474" v="672" actId="20577"/>
          <ac:spMkLst>
            <pc:docMk/>
            <pc:sldMk cId="2761567527" sldId="1708"/>
            <ac:spMk id="9" creationId="{9DFE83B7-3405-0CF6-8DBD-AB2429D722C5}"/>
          </ac:spMkLst>
        </pc:spChg>
        <pc:graphicFrameChg chg="modGraphic">
          <ac:chgData name="Ryan Ball" userId="830810a2-99c8-4bda-9a59-710d6ba1884d" providerId="ADAL" clId="{B3533F0D-DF86-4A49-839A-E91894D15637}" dt="2025-01-16T12:19:35.539" v="7029" actId="20577"/>
          <ac:graphicFrameMkLst>
            <pc:docMk/>
            <pc:sldMk cId="2761567527" sldId="1708"/>
            <ac:graphicFrameMk id="4" creationId="{AE51A1E7-7A59-ADC1-C2E3-DF99CBB036A3}"/>
          </ac:graphicFrameMkLst>
        </pc:graphicFrameChg>
      </pc:sldChg>
      <pc:sldChg chg="modSp mod">
        <pc:chgData name="Ryan Ball" userId="830810a2-99c8-4bda-9a59-710d6ba1884d" providerId="ADAL" clId="{B3533F0D-DF86-4A49-839A-E91894D15637}" dt="2025-01-14T14:30:58.744" v="493" actId="20577"/>
        <pc:sldMkLst>
          <pc:docMk/>
          <pc:sldMk cId="2634061737" sldId="1718"/>
        </pc:sldMkLst>
        <pc:spChg chg="mod">
          <ac:chgData name="Ryan Ball" userId="830810a2-99c8-4bda-9a59-710d6ba1884d" providerId="ADAL" clId="{B3533F0D-DF86-4A49-839A-E91894D15637}" dt="2025-01-14T14:30:58.744" v="493" actId="20577"/>
          <ac:spMkLst>
            <pc:docMk/>
            <pc:sldMk cId="2634061737" sldId="1718"/>
            <ac:spMk id="3" creationId="{A8044DD2-556D-ABD1-25BD-DA3DF9E2C663}"/>
          </ac:spMkLst>
        </pc:spChg>
      </pc:sldChg>
      <pc:sldChg chg="modSp mod">
        <pc:chgData name="Ryan Ball" userId="830810a2-99c8-4bda-9a59-710d6ba1884d" providerId="ADAL" clId="{B3533F0D-DF86-4A49-839A-E91894D15637}" dt="2025-01-14T09:10:40.512" v="247" actId="20577"/>
        <pc:sldMkLst>
          <pc:docMk/>
          <pc:sldMk cId="613300228" sldId="1719"/>
        </pc:sldMkLst>
        <pc:spChg chg="mod">
          <ac:chgData name="Ryan Ball" userId="830810a2-99c8-4bda-9a59-710d6ba1884d" providerId="ADAL" clId="{B3533F0D-DF86-4A49-839A-E91894D15637}" dt="2025-01-14T09:10:40.512" v="247" actId="20577"/>
          <ac:spMkLst>
            <pc:docMk/>
            <pc:sldMk cId="613300228" sldId="1719"/>
            <ac:spMk id="4" creationId="{FFFF62EF-B710-5742-DB31-4D85BD0231F0}"/>
          </ac:spMkLst>
        </pc:spChg>
      </pc:sldChg>
      <pc:sldChg chg="modSp mod">
        <pc:chgData name="Ryan Ball" userId="830810a2-99c8-4bda-9a59-710d6ba1884d" providerId="ADAL" clId="{B3533F0D-DF86-4A49-839A-E91894D15637}" dt="2025-01-14T09:11:18.982" v="249" actId="20577"/>
        <pc:sldMkLst>
          <pc:docMk/>
          <pc:sldMk cId="1044072294" sldId="1721"/>
        </pc:sldMkLst>
        <pc:spChg chg="mod">
          <ac:chgData name="Ryan Ball" userId="830810a2-99c8-4bda-9a59-710d6ba1884d" providerId="ADAL" clId="{B3533F0D-DF86-4A49-839A-E91894D15637}" dt="2025-01-14T09:11:18.982" v="249" actId="20577"/>
          <ac:spMkLst>
            <pc:docMk/>
            <pc:sldMk cId="1044072294" sldId="1721"/>
            <ac:spMk id="4" creationId="{FFFF62EF-B710-5742-DB31-4D85BD0231F0}"/>
          </ac:spMkLst>
        </pc:spChg>
      </pc:sldChg>
      <pc:sldChg chg="modSp mod">
        <pc:chgData name="Ryan Ball" userId="830810a2-99c8-4bda-9a59-710d6ba1884d" providerId="ADAL" clId="{B3533F0D-DF86-4A49-839A-E91894D15637}" dt="2025-01-14T09:51:25.692" v="286" actId="20577"/>
        <pc:sldMkLst>
          <pc:docMk/>
          <pc:sldMk cId="3404312529" sldId="1722"/>
        </pc:sldMkLst>
        <pc:spChg chg="mod">
          <ac:chgData name="Ryan Ball" userId="830810a2-99c8-4bda-9a59-710d6ba1884d" providerId="ADAL" clId="{B3533F0D-DF86-4A49-839A-E91894D15637}" dt="2025-01-14T09:13:57.550" v="251" actId="113"/>
          <ac:spMkLst>
            <pc:docMk/>
            <pc:sldMk cId="3404312529" sldId="1722"/>
            <ac:spMk id="4" creationId="{FFFF62EF-B710-5742-DB31-4D85BD0231F0}"/>
          </ac:spMkLst>
        </pc:spChg>
        <pc:spChg chg="mod">
          <ac:chgData name="Ryan Ball" userId="830810a2-99c8-4bda-9a59-710d6ba1884d" providerId="ADAL" clId="{B3533F0D-DF86-4A49-839A-E91894D15637}" dt="2025-01-14T09:51:25.692" v="286" actId="20577"/>
          <ac:spMkLst>
            <pc:docMk/>
            <pc:sldMk cId="3404312529" sldId="1722"/>
            <ac:spMk id="8" creationId="{5C75C0B7-44D3-CAED-C1B9-928BB291EE3F}"/>
          </ac:spMkLst>
        </pc:spChg>
      </pc:sldChg>
      <pc:sldChg chg="addSp modSp mod">
        <pc:chgData name="Ryan Ball" userId="830810a2-99c8-4bda-9a59-710d6ba1884d" providerId="ADAL" clId="{B3533F0D-DF86-4A49-839A-E91894D15637}" dt="2025-01-14T14:47:47.445" v="581" actId="207"/>
        <pc:sldMkLst>
          <pc:docMk/>
          <pc:sldMk cId="1216377985" sldId="1723"/>
        </pc:sldMkLst>
      </pc:sldChg>
      <pc:sldChg chg="modSp mod">
        <pc:chgData name="Ryan Ball" userId="830810a2-99c8-4bda-9a59-710d6ba1884d" providerId="ADAL" clId="{B3533F0D-DF86-4A49-839A-E91894D15637}" dt="2025-01-14T14:14:23.036" v="304" actId="20577"/>
        <pc:sldMkLst>
          <pc:docMk/>
          <pc:sldMk cId="1609267868" sldId="1724"/>
        </pc:sldMkLst>
        <pc:spChg chg="mod">
          <ac:chgData name="Ryan Ball" userId="830810a2-99c8-4bda-9a59-710d6ba1884d" providerId="ADAL" clId="{B3533F0D-DF86-4A49-839A-E91894D15637}" dt="2025-01-14T14:14:23.036" v="304" actId="20577"/>
          <ac:spMkLst>
            <pc:docMk/>
            <pc:sldMk cId="1609267868" sldId="1724"/>
            <ac:spMk id="9" creationId="{30391D95-D4B7-2CBF-EEBF-5751A8B6950C}"/>
          </ac:spMkLst>
        </pc:spChg>
      </pc:sldChg>
      <pc:sldChg chg="modSp mod">
        <pc:chgData name="Ryan Ball" userId="830810a2-99c8-4bda-9a59-710d6ba1884d" providerId="ADAL" clId="{B3533F0D-DF86-4A49-839A-E91894D15637}" dt="2025-01-14T14:15:07.272" v="314" actId="20577"/>
        <pc:sldMkLst>
          <pc:docMk/>
          <pc:sldMk cId="2759429310" sldId="1725"/>
        </pc:sldMkLst>
        <pc:spChg chg="mod">
          <ac:chgData name="Ryan Ball" userId="830810a2-99c8-4bda-9a59-710d6ba1884d" providerId="ADAL" clId="{B3533F0D-DF86-4A49-839A-E91894D15637}" dt="2025-01-14T14:15:07.272" v="314" actId="20577"/>
          <ac:spMkLst>
            <pc:docMk/>
            <pc:sldMk cId="2759429310" sldId="1725"/>
            <ac:spMk id="9" creationId="{C7249243-46C5-29D0-38BF-978346015FEF}"/>
          </ac:spMkLst>
        </pc:spChg>
      </pc:sldChg>
      <pc:sldChg chg="modSp mod">
        <pc:chgData name="Ryan Ball" userId="830810a2-99c8-4bda-9a59-710d6ba1884d" providerId="ADAL" clId="{B3533F0D-DF86-4A49-839A-E91894D15637}" dt="2025-01-14T14:44:44.663" v="509" actId="20577"/>
        <pc:sldMkLst>
          <pc:docMk/>
          <pc:sldMk cId="2568767083" sldId="1728"/>
        </pc:sldMkLst>
        <pc:spChg chg="mod">
          <ac:chgData name="Ryan Ball" userId="830810a2-99c8-4bda-9a59-710d6ba1884d" providerId="ADAL" clId="{B3533F0D-DF86-4A49-839A-E91894D15637}" dt="2025-01-14T14:44:44.663" v="509" actId="20577"/>
          <ac:spMkLst>
            <pc:docMk/>
            <pc:sldMk cId="2568767083" sldId="1728"/>
            <ac:spMk id="9" creationId="{963D7D32-1C20-F435-971E-1ED4905AA862}"/>
          </ac:spMkLst>
        </pc:spChg>
      </pc:sldChg>
      <pc:sldChg chg="modSp mod">
        <pc:chgData name="Ryan Ball" userId="830810a2-99c8-4bda-9a59-710d6ba1884d" providerId="ADAL" clId="{B3533F0D-DF86-4A49-839A-E91894D15637}" dt="2025-01-14T15:03:58.233" v="624" actId="20577"/>
        <pc:sldMkLst>
          <pc:docMk/>
          <pc:sldMk cId="3923409132" sldId="1729"/>
        </pc:sldMkLst>
        <pc:spChg chg="mod">
          <ac:chgData name="Ryan Ball" userId="830810a2-99c8-4bda-9a59-710d6ba1884d" providerId="ADAL" clId="{B3533F0D-DF86-4A49-839A-E91894D15637}" dt="2025-01-14T15:03:58.233" v="624" actId="20577"/>
          <ac:spMkLst>
            <pc:docMk/>
            <pc:sldMk cId="3923409132" sldId="1729"/>
            <ac:spMk id="5" creationId="{E2A0C187-21D7-C5C7-88D5-D037C5882D5F}"/>
          </ac:spMkLst>
        </pc:spChg>
      </pc:sldChg>
      <pc:sldChg chg="modSp mod">
        <pc:chgData name="Ryan Ball" userId="830810a2-99c8-4bda-9a59-710d6ba1884d" providerId="ADAL" clId="{B3533F0D-DF86-4A49-839A-E91894D15637}" dt="2025-01-14T15:04:52.159" v="641" actId="20577"/>
        <pc:sldMkLst>
          <pc:docMk/>
          <pc:sldMk cId="2019995839" sldId="1732"/>
        </pc:sldMkLst>
        <pc:spChg chg="mod">
          <ac:chgData name="Ryan Ball" userId="830810a2-99c8-4bda-9a59-710d6ba1884d" providerId="ADAL" clId="{B3533F0D-DF86-4A49-839A-E91894D15637}" dt="2025-01-14T15:03:42.530" v="620" actId="20577"/>
          <ac:spMkLst>
            <pc:docMk/>
            <pc:sldMk cId="2019995839" sldId="1732"/>
            <ac:spMk id="5" creationId="{7ECAC3F4-E0E9-36DD-4F3F-71332C58A16F}"/>
          </ac:spMkLst>
        </pc:spChg>
        <pc:graphicFrameChg chg="modGraphic">
          <ac:chgData name="Ryan Ball" userId="830810a2-99c8-4bda-9a59-710d6ba1884d" providerId="ADAL" clId="{B3533F0D-DF86-4A49-839A-E91894D15637}" dt="2025-01-14T15:04:52.159" v="641" actId="20577"/>
          <ac:graphicFrameMkLst>
            <pc:docMk/>
            <pc:sldMk cId="2019995839" sldId="1732"/>
            <ac:graphicFrameMk id="2" creationId="{85842272-1E5D-3894-84B5-9A82744243D0}"/>
          </ac:graphicFrameMkLst>
        </pc:graphicFrameChg>
      </pc:sldChg>
      <pc:sldChg chg="modSp mod">
        <pc:chgData name="Ryan Ball" userId="830810a2-99c8-4bda-9a59-710d6ba1884d" providerId="ADAL" clId="{B3533F0D-DF86-4A49-839A-E91894D15637}" dt="2025-01-14T09:51:34.935" v="290" actId="20577"/>
        <pc:sldMkLst>
          <pc:docMk/>
          <pc:sldMk cId="2584264430" sldId="1733"/>
        </pc:sldMkLst>
        <pc:spChg chg="mod">
          <ac:chgData name="Ryan Ball" userId="830810a2-99c8-4bda-9a59-710d6ba1884d" providerId="ADAL" clId="{B3533F0D-DF86-4A49-839A-E91894D15637}" dt="2025-01-14T09:51:34.935" v="290" actId="20577"/>
          <ac:spMkLst>
            <pc:docMk/>
            <pc:sldMk cId="2584264430" sldId="1733"/>
            <ac:spMk id="4" creationId="{8EEDF2A3-936B-88AC-2FF3-C119F20F45F4}"/>
          </ac:spMkLst>
        </pc:spChg>
      </pc:sldChg>
      <pc:sldChg chg="addSp delSp modSp mod">
        <pc:chgData name="Ryan Ball" userId="830810a2-99c8-4bda-9a59-710d6ba1884d" providerId="ADAL" clId="{B3533F0D-DF86-4A49-839A-E91894D15637}" dt="2025-01-14T14:31:22.585" v="494" actId="21"/>
        <pc:sldMkLst>
          <pc:docMk/>
          <pc:sldMk cId="2037701459" sldId="1734"/>
        </pc:sldMkLst>
        <pc:graphicFrameChg chg="modGraphic">
          <ac:chgData name="Ryan Ball" userId="830810a2-99c8-4bda-9a59-710d6ba1884d" providerId="ADAL" clId="{B3533F0D-DF86-4A49-839A-E91894D15637}" dt="2025-01-14T14:30:09.940" v="490" actId="20577"/>
          <ac:graphicFrameMkLst>
            <pc:docMk/>
            <pc:sldMk cId="2037701459" sldId="1734"/>
            <ac:graphicFrameMk id="2" creationId="{87204A8E-99A1-6014-C177-0F0426FA3BE6}"/>
          </ac:graphicFrameMkLst>
        </pc:graphicFrameChg>
        <pc:graphicFrameChg chg="modGraphic">
          <ac:chgData name="Ryan Ball" userId="830810a2-99c8-4bda-9a59-710d6ba1884d" providerId="ADAL" clId="{B3533F0D-DF86-4A49-839A-E91894D15637}" dt="2025-01-14T14:28:18.575" v="479" actId="20577"/>
          <ac:graphicFrameMkLst>
            <pc:docMk/>
            <pc:sldMk cId="2037701459" sldId="1734"/>
            <ac:graphicFrameMk id="6" creationId="{23AD9DB1-8C09-BC7B-628B-1EA52516D9A3}"/>
          </ac:graphicFrameMkLst>
        </pc:graphicFrameChg>
      </pc:sldChg>
      <pc:sldChg chg="modSp mod">
        <pc:chgData name="Ryan Ball" userId="830810a2-99c8-4bda-9a59-710d6ba1884d" providerId="ADAL" clId="{B3533F0D-DF86-4A49-839A-E91894D15637}" dt="2025-01-14T15:03:54.313" v="622" actId="20577"/>
        <pc:sldMkLst>
          <pc:docMk/>
          <pc:sldMk cId="3704754691" sldId="1736"/>
        </pc:sldMkLst>
        <pc:spChg chg="mod">
          <ac:chgData name="Ryan Ball" userId="830810a2-99c8-4bda-9a59-710d6ba1884d" providerId="ADAL" clId="{B3533F0D-DF86-4A49-839A-E91894D15637}" dt="2025-01-14T15:03:54.313" v="622" actId="20577"/>
          <ac:spMkLst>
            <pc:docMk/>
            <pc:sldMk cId="3704754691" sldId="1736"/>
            <ac:spMk id="5" creationId="{738D1B9C-C01A-2C3B-0C51-4E4DE2DA2F0E}"/>
          </ac:spMkLst>
        </pc:spChg>
      </pc:sldChg>
      <pc:sldChg chg="modSp mod">
        <pc:chgData name="Ryan Ball" userId="830810a2-99c8-4bda-9a59-710d6ba1884d" providerId="ADAL" clId="{B3533F0D-DF86-4A49-839A-E91894D15637}" dt="2025-01-14T14:51:05.024" v="583" actId="20577"/>
        <pc:sldMkLst>
          <pc:docMk/>
          <pc:sldMk cId="4087141629" sldId="1737"/>
        </pc:sldMkLst>
        <pc:spChg chg="mod">
          <ac:chgData name="Ryan Ball" userId="830810a2-99c8-4bda-9a59-710d6ba1884d" providerId="ADAL" clId="{B3533F0D-DF86-4A49-839A-E91894D15637}" dt="2025-01-14T09:51:47.536" v="294" actId="20577"/>
          <ac:spMkLst>
            <pc:docMk/>
            <pc:sldMk cId="4087141629" sldId="1737"/>
            <ac:spMk id="5" creationId="{86BF4489-FB75-036C-B7EC-ACCD62ACECD7}"/>
          </ac:spMkLst>
        </pc:spChg>
        <pc:spChg chg="mod">
          <ac:chgData name="Ryan Ball" userId="830810a2-99c8-4bda-9a59-710d6ba1884d" providerId="ADAL" clId="{B3533F0D-DF86-4A49-839A-E91894D15637}" dt="2025-01-14T14:51:05.024" v="583" actId="20577"/>
          <ac:spMkLst>
            <pc:docMk/>
            <pc:sldMk cId="4087141629" sldId="1737"/>
            <ac:spMk id="9" creationId="{939C2211-553E-2DE4-D192-4581DABC7899}"/>
          </ac:spMkLst>
        </pc:spChg>
      </pc:sldChg>
      <pc:sldChg chg="addSp modSp mod">
        <pc:chgData name="Ryan Ball" userId="830810a2-99c8-4bda-9a59-710d6ba1884d" providerId="ADAL" clId="{B3533F0D-DF86-4A49-839A-E91894D15637}" dt="2025-01-15T09:01:36.310" v="6092" actId="20577"/>
        <pc:sldMkLst>
          <pc:docMk/>
          <pc:sldMk cId="1658557009" sldId="1738"/>
        </pc:sldMkLst>
      </pc:sldChg>
      <pc:sldChg chg="addSp delSp modSp add mod">
        <pc:chgData name="Ryan Ball" userId="830810a2-99c8-4bda-9a59-710d6ba1884d" providerId="ADAL" clId="{B3533F0D-DF86-4A49-839A-E91894D15637}" dt="2025-01-15T09:04:14.845" v="6105"/>
        <pc:sldMkLst>
          <pc:docMk/>
          <pc:sldMk cId="36389334" sldId="1740"/>
        </pc:sldMkLst>
        <pc:spChg chg="add mod">
          <ac:chgData name="Ryan Ball" userId="830810a2-99c8-4bda-9a59-710d6ba1884d" providerId="ADAL" clId="{B3533F0D-DF86-4A49-839A-E91894D15637}" dt="2025-01-15T09:04:14.845" v="6105"/>
          <ac:spMkLst>
            <pc:docMk/>
            <pc:sldMk cId="36389334" sldId="1740"/>
            <ac:spMk id="6" creationId="{7E7C760A-6E9C-3503-507A-66805FCF6330}"/>
          </ac:spMkLst>
        </pc:spChg>
        <pc:graphicFrameChg chg="add del mod modGraphic">
          <ac:chgData name="Ryan Ball" userId="830810a2-99c8-4bda-9a59-710d6ba1884d" providerId="ADAL" clId="{B3533F0D-DF86-4A49-839A-E91894D15637}" dt="2025-01-15T09:04:06.251" v="6104" actId="1076"/>
          <ac:graphicFrameMkLst>
            <pc:docMk/>
            <pc:sldMk cId="36389334" sldId="1740"/>
            <ac:graphicFrameMk id="3" creationId="{52CC6E95-9B18-1BF5-DB1C-A3E0DC960620}"/>
          </ac:graphicFrameMkLst>
        </pc:graphicFrameChg>
      </pc:sldChg>
      <pc:sldChg chg="modSp new mod">
        <pc:chgData name="Ryan Ball" userId="830810a2-99c8-4bda-9a59-710d6ba1884d" providerId="ADAL" clId="{B3533F0D-DF86-4A49-839A-E91894D15637}" dt="2025-01-15T09:22:34.062" v="7027" actId="207"/>
        <pc:sldMkLst>
          <pc:docMk/>
          <pc:sldMk cId="270900179" sldId="1741"/>
        </pc:sldMkLst>
        <pc:spChg chg="mod">
          <ac:chgData name="Ryan Ball" userId="830810a2-99c8-4bda-9a59-710d6ba1884d" providerId="ADAL" clId="{B3533F0D-DF86-4A49-839A-E91894D15637}" dt="2025-01-15T09:22:34.062" v="7027" actId="207"/>
          <ac:spMkLst>
            <pc:docMk/>
            <pc:sldMk cId="270900179" sldId="1741"/>
            <ac:spMk id="3" creationId="{6373AE2F-A421-9030-3283-48479DDBC851}"/>
          </ac:spMkLst>
        </pc:spChg>
      </pc:sldChg>
      <pc:sldChg chg="addSp delSp modSp add mod modAnim modNotesTx">
        <pc:chgData name="Ryan Ball" userId="830810a2-99c8-4bda-9a59-710d6ba1884d" providerId="ADAL" clId="{B3533F0D-DF86-4A49-839A-E91894D15637}" dt="2025-01-15T08:54:22.347" v="5303" actId="20577"/>
        <pc:sldMkLst>
          <pc:docMk/>
          <pc:sldMk cId="583363116" sldId="1742"/>
        </pc:sldMkLst>
        <pc:picChg chg="add mod">
          <ac:chgData name="Ryan Ball" userId="830810a2-99c8-4bda-9a59-710d6ba1884d" providerId="ADAL" clId="{B3533F0D-DF86-4A49-839A-E91894D15637}" dt="2025-01-15T08:53:13.860" v="5072" actId="1076"/>
          <ac:picMkLst>
            <pc:docMk/>
            <pc:sldMk cId="583363116" sldId="1742"/>
            <ac:picMk id="3" creationId="{DA552FD2-E5FA-DD6F-B03D-ABF6F58F7EB3}"/>
          </ac:picMkLst>
        </pc:picChg>
      </pc:sldChg>
    </pc:docChg>
  </pc:docChgLst>
  <pc:docChgLst>
    <pc:chgData name="Ryan Ball" userId="830810a2-99c8-4bda-9a59-710d6ba1884d" providerId="ADAL" clId="{EADD96A3-498C-4636-9E09-63C3B3E61954}"/>
    <pc:docChg chg="modSld">
      <pc:chgData name="Ryan Ball" userId="830810a2-99c8-4bda-9a59-710d6ba1884d" providerId="ADAL" clId="{EADD96A3-498C-4636-9E09-63C3B3E61954}" dt="2025-02-06T11:39:23.703" v="9" actId="20577"/>
      <pc:docMkLst>
        <pc:docMk/>
      </pc:docMkLst>
      <pc:sldChg chg="modSp mod">
        <pc:chgData name="Ryan Ball" userId="830810a2-99c8-4bda-9a59-710d6ba1884d" providerId="ADAL" clId="{EADD96A3-498C-4636-9E09-63C3B3E61954}" dt="2025-02-06T11:39:23.703" v="9" actId="20577"/>
        <pc:sldMkLst>
          <pc:docMk/>
          <pc:sldMk cId="4087141629" sldId="1737"/>
        </pc:sldMkLst>
        <pc:spChg chg="mod">
          <ac:chgData name="Ryan Ball" userId="830810a2-99c8-4bda-9a59-710d6ba1884d" providerId="ADAL" clId="{EADD96A3-498C-4636-9E09-63C3B3E61954}" dt="2025-02-06T11:39:23.703" v="9" actId="20577"/>
          <ac:spMkLst>
            <pc:docMk/>
            <pc:sldMk cId="4087141629" sldId="1737"/>
            <ac:spMk id="9" creationId="{939C2211-553E-2DE4-D192-4581DABC7899}"/>
          </ac:spMkLst>
        </pc:spChg>
      </pc:sldChg>
    </pc:docChg>
  </pc:docChgLst>
  <pc:docChgLst>
    <pc:chgData name="Paul Woodward" userId="afca6096-33c4-4076-b066-b130de02360d" providerId="ADAL" clId="{6E8EC78A-5A52-4DED-9F36-5811F878038D}"/>
    <pc:docChg chg="custSel delSld modSld">
      <pc:chgData name="Paul Woodward" userId="afca6096-33c4-4076-b066-b130de02360d" providerId="ADAL" clId="{6E8EC78A-5A52-4DED-9F36-5811F878038D}" dt="2024-09-11T08:26:09.035" v="3813" actId="20577"/>
      <pc:docMkLst>
        <pc:docMk/>
      </pc:docMkLst>
      <pc:sldChg chg="modSp mod">
        <pc:chgData name="Paul Woodward" userId="afca6096-33c4-4076-b066-b130de02360d" providerId="ADAL" clId="{6E8EC78A-5A52-4DED-9F36-5811F878038D}" dt="2024-09-11T08:04:14.315" v="4" actId="121"/>
        <pc:sldMkLst>
          <pc:docMk/>
          <pc:sldMk cId="4025666120" sldId="1657"/>
        </pc:sldMkLst>
      </pc:sldChg>
      <pc:sldChg chg="modSp mod">
        <pc:chgData name="Paul Woodward" userId="afca6096-33c4-4076-b066-b130de02360d" providerId="ADAL" clId="{6E8EC78A-5A52-4DED-9F36-5811F878038D}" dt="2024-09-11T08:05:05.514" v="22" actId="27636"/>
        <pc:sldMkLst>
          <pc:docMk/>
          <pc:sldMk cId="2550898928" sldId="1662"/>
        </pc:sldMkLst>
      </pc:sldChg>
      <pc:sldChg chg="modSp mod">
        <pc:chgData name="Paul Woodward" userId="afca6096-33c4-4076-b066-b130de02360d" providerId="ADAL" clId="{6E8EC78A-5A52-4DED-9F36-5811F878038D}" dt="2024-09-11T08:10:50.801" v="1097" actId="113"/>
        <pc:sldMkLst>
          <pc:docMk/>
          <pc:sldMk cId="3438947289" sldId="1664"/>
        </pc:sldMkLst>
      </pc:sldChg>
      <pc:sldChg chg="modSp mod">
        <pc:chgData name="Paul Woodward" userId="afca6096-33c4-4076-b066-b130de02360d" providerId="ADAL" clId="{6E8EC78A-5A52-4DED-9F36-5811F878038D}" dt="2024-09-11T08:11:33.339" v="1146" actId="20577"/>
        <pc:sldMkLst>
          <pc:docMk/>
          <pc:sldMk cId="2058953632" sldId="1666"/>
        </pc:sldMkLst>
      </pc:sldChg>
      <pc:sldChg chg="modSp mod">
        <pc:chgData name="Paul Woodward" userId="afca6096-33c4-4076-b066-b130de02360d" providerId="ADAL" clId="{6E8EC78A-5A52-4DED-9F36-5811F878038D}" dt="2024-09-11T08:12:01.375" v="1170" actId="20577"/>
        <pc:sldMkLst>
          <pc:docMk/>
          <pc:sldMk cId="1518650001" sldId="1668"/>
        </pc:sldMkLst>
      </pc:sldChg>
      <pc:sldChg chg="modSp mod">
        <pc:chgData name="Paul Woodward" userId="afca6096-33c4-4076-b066-b130de02360d" providerId="ADAL" clId="{6E8EC78A-5A52-4DED-9F36-5811F878038D}" dt="2024-09-11T08:12:35.171" v="1185" actId="20577"/>
        <pc:sldMkLst>
          <pc:docMk/>
          <pc:sldMk cId="3313437502" sldId="1669"/>
        </pc:sldMkLst>
      </pc:sldChg>
      <pc:sldChg chg="modSp mod">
        <pc:chgData name="Paul Woodward" userId="afca6096-33c4-4076-b066-b130de02360d" providerId="ADAL" clId="{6E8EC78A-5A52-4DED-9F36-5811F878038D}" dt="2024-09-11T08:16:42.046" v="1867" actId="20577"/>
        <pc:sldMkLst>
          <pc:docMk/>
          <pc:sldMk cId="2362358582" sldId="1674"/>
        </pc:sldMkLst>
      </pc:sldChg>
      <pc:sldChg chg="modSp mod">
        <pc:chgData name="Paul Woodward" userId="afca6096-33c4-4076-b066-b130de02360d" providerId="ADAL" clId="{6E8EC78A-5A52-4DED-9F36-5811F878038D}" dt="2024-09-11T08:19:15.964" v="2515" actId="20577"/>
        <pc:sldMkLst>
          <pc:docMk/>
          <pc:sldMk cId="1190641160" sldId="1676"/>
        </pc:sldMkLst>
      </pc:sldChg>
      <pc:sldChg chg="modSp mod">
        <pc:chgData name="Paul Woodward" userId="afca6096-33c4-4076-b066-b130de02360d" providerId="ADAL" clId="{6E8EC78A-5A52-4DED-9F36-5811F878038D}" dt="2024-09-11T08:26:09.035" v="3813" actId="20577"/>
        <pc:sldMkLst>
          <pc:docMk/>
          <pc:sldMk cId="202202115" sldId="1683"/>
        </pc:sldMkLst>
      </pc:sldChg>
      <pc:sldChg chg="modSp mod">
        <pc:chgData name="Paul Woodward" userId="afca6096-33c4-4076-b066-b130de02360d" providerId="ADAL" clId="{6E8EC78A-5A52-4DED-9F36-5811F878038D}" dt="2024-09-11T08:20:57.301" v="2835" actId="20577"/>
        <pc:sldMkLst>
          <pc:docMk/>
          <pc:sldMk cId="3024290814" sldId="1701"/>
        </pc:sldMkLst>
      </pc:sldChg>
      <pc:sldChg chg="modSp mod">
        <pc:chgData name="Paul Woodward" userId="afca6096-33c4-4076-b066-b130de02360d" providerId="ADAL" clId="{6E8EC78A-5A52-4DED-9F36-5811F878038D}" dt="2024-09-11T08:23:47.576" v="3198" actId="207"/>
        <pc:sldMkLst>
          <pc:docMk/>
          <pc:sldMk cId="2761567527" sldId="1708"/>
        </pc:sldMkLst>
      </pc:sldChg>
      <pc:sldChg chg="del">
        <pc:chgData name="Paul Woodward" userId="afca6096-33c4-4076-b066-b130de02360d" providerId="ADAL" clId="{6E8EC78A-5A52-4DED-9F36-5811F878038D}" dt="2024-09-11T08:21:03.385" v="2836" actId="2696"/>
        <pc:sldMkLst>
          <pc:docMk/>
          <pc:sldMk cId="3466414972" sldId="1713"/>
        </pc:sldMkLst>
      </pc:sldChg>
      <pc:sldChg chg="modSp mod">
        <pc:chgData name="Paul Woodward" userId="afca6096-33c4-4076-b066-b130de02360d" providerId="ADAL" clId="{6E8EC78A-5A52-4DED-9F36-5811F878038D}" dt="2024-09-11T08:12:10.425" v="1173" actId="113"/>
        <pc:sldMkLst>
          <pc:docMk/>
          <pc:sldMk cId="4060807545" sldId="1715"/>
        </pc:sldMkLst>
      </pc:sldChg>
      <pc:sldChg chg="modSp mod">
        <pc:chgData name="Paul Woodward" userId="afca6096-33c4-4076-b066-b130de02360d" providerId="ADAL" clId="{6E8EC78A-5A52-4DED-9F36-5811F878038D}" dt="2024-09-11T08:08:15.750" v="699" actId="1076"/>
        <pc:sldMkLst>
          <pc:docMk/>
          <pc:sldMk cId="613300228" sldId="1719"/>
        </pc:sldMkLst>
      </pc:sldChg>
      <pc:sldChg chg="modSp mod">
        <pc:chgData name="Paul Woodward" userId="afca6096-33c4-4076-b066-b130de02360d" providerId="ADAL" clId="{6E8EC78A-5A52-4DED-9F36-5811F878038D}" dt="2024-09-11T08:09:35.065" v="872" actId="20577"/>
        <pc:sldMkLst>
          <pc:docMk/>
          <pc:sldMk cId="2295547183" sldId="1720"/>
        </pc:sldMkLst>
      </pc:sldChg>
      <pc:sldChg chg="modSp mod">
        <pc:chgData name="Paul Woodward" userId="afca6096-33c4-4076-b066-b130de02360d" providerId="ADAL" clId="{6E8EC78A-5A52-4DED-9F36-5811F878038D}" dt="2024-09-11T08:10:25.827" v="1094" actId="20577"/>
        <pc:sldMkLst>
          <pc:docMk/>
          <pc:sldMk cId="1044072294" sldId="1721"/>
        </pc:sldMkLst>
      </pc:sldChg>
    </pc:docChg>
  </pc:docChgLst>
  <pc:docChgLst>
    <pc:chgData name="Paul Woodward" userId="afca6096-33c4-4076-b066-b130de02360d" providerId="ADAL" clId="{3F40AD1F-0C0B-40B9-90F6-29285C0DA751}"/>
    <pc:docChg chg="custSel modSld">
      <pc:chgData name="Paul Woodward" userId="afca6096-33c4-4076-b066-b130de02360d" providerId="ADAL" clId="{3F40AD1F-0C0B-40B9-90F6-29285C0DA751}" dt="2025-02-03T09:37:00.944" v="51" actId="1076"/>
      <pc:docMkLst>
        <pc:docMk/>
      </pc:docMkLst>
      <pc:sldChg chg="addSp delSp modSp mod">
        <pc:chgData name="Paul Woodward" userId="afca6096-33c4-4076-b066-b130de02360d" providerId="ADAL" clId="{3F40AD1F-0C0B-40B9-90F6-29285C0DA751}" dt="2025-02-03T09:37:00.944" v="51" actId="1076"/>
        <pc:sldMkLst>
          <pc:docMk/>
          <pc:sldMk cId="1216377985" sldId="1723"/>
        </pc:sldMkLst>
        <pc:spChg chg="add">
          <ac:chgData name="Paul Woodward" userId="afca6096-33c4-4076-b066-b130de02360d" providerId="ADAL" clId="{3F40AD1F-0C0B-40B9-90F6-29285C0DA751}" dt="2025-02-03T09:34:17.324" v="10"/>
          <ac:spMkLst>
            <pc:docMk/>
            <pc:sldMk cId="1216377985" sldId="1723"/>
            <ac:spMk id="4" creationId="{0A68BACC-4FFA-C76E-4FDF-D3AEC22C4861}"/>
          </ac:spMkLst>
        </pc:spChg>
        <pc:spChg chg="add mod">
          <ac:chgData name="Paul Woodward" userId="afca6096-33c4-4076-b066-b130de02360d" providerId="ADAL" clId="{3F40AD1F-0C0B-40B9-90F6-29285C0DA751}" dt="2025-02-03T09:34:41.069" v="14"/>
          <ac:spMkLst>
            <pc:docMk/>
            <pc:sldMk cId="1216377985" sldId="1723"/>
            <ac:spMk id="6" creationId="{DADE6AD6-EC89-942E-ED91-21895481F8D5}"/>
          </ac:spMkLst>
        </pc:spChg>
        <pc:spChg chg="add mod">
          <ac:chgData name="Paul Woodward" userId="afca6096-33c4-4076-b066-b130de02360d" providerId="ADAL" clId="{3F40AD1F-0C0B-40B9-90F6-29285C0DA751}" dt="2025-02-03T09:36:55.182" v="48" actId="1076"/>
          <ac:spMkLst>
            <pc:docMk/>
            <pc:sldMk cId="1216377985" sldId="1723"/>
            <ac:spMk id="14" creationId="{81327D45-9ED0-89EF-EB4F-C2E8776C6B79}"/>
          </ac:spMkLst>
        </pc:spChg>
        <pc:grpChg chg="add mod">
          <ac:chgData name="Paul Woodward" userId="afca6096-33c4-4076-b066-b130de02360d" providerId="ADAL" clId="{3F40AD1F-0C0B-40B9-90F6-29285C0DA751}" dt="2025-02-03T09:36:55.182" v="48" actId="1076"/>
          <ac:grpSpMkLst>
            <pc:docMk/>
            <pc:sldMk cId="1216377985" sldId="1723"/>
            <ac:grpSpMk id="15" creationId="{8F112CA3-664D-7E32-B3C3-005DCA80C91D}"/>
          </ac:grpSpMkLst>
        </pc:grpChg>
        <pc:picChg chg="add mod ord">
          <ac:chgData name="Paul Woodward" userId="afca6096-33c4-4076-b066-b130de02360d" providerId="ADAL" clId="{3F40AD1F-0C0B-40B9-90F6-29285C0DA751}" dt="2025-02-03T09:36:13.669" v="38" actId="1076"/>
          <ac:picMkLst>
            <pc:docMk/>
            <pc:sldMk cId="1216377985" sldId="1723"/>
            <ac:picMk id="8" creationId="{E6C4BE9A-0C85-DDA5-C541-A8D02286DDB9}"/>
          </ac:picMkLst>
        </pc:picChg>
        <pc:picChg chg="add mod ord">
          <ac:chgData name="Paul Woodward" userId="afca6096-33c4-4076-b066-b130de02360d" providerId="ADAL" clId="{3F40AD1F-0C0B-40B9-90F6-29285C0DA751}" dt="2025-02-03T09:36:25.797" v="43" actId="1076"/>
          <ac:picMkLst>
            <pc:docMk/>
            <pc:sldMk cId="1216377985" sldId="1723"/>
            <ac:picMk id="11" creationId="{26F7463F-9435-3290-30AB-C2304D9DC4E3}"/>
          </ac:picMkLst>
        </pc:picChg>
        <pc:picChg chg="add mod">
          <ac:chgData name="Paul Woodward" userId="afca6096-33c4-4076-b066-b130de02360d" providerId="ADAL" clId="{3F40AD1F-0C0B-40B9-90F6-29285C0DA751}" dt="2025-02-03T09:36:58.478" v="50" actId="1076"/>
          <ac:picMkLst>
            <pc:docMk/>
            <pc:sldMk cId="1216377985" sldId="1723"/>
            <ac:picMk id="13" creationId="{2D341FA1-FB77-6D06-AED2-4AF7A866DB04}"/>
          </ac:picMkLst>
        </pc:picChg>
        <pc:picChg chg="mod">
          <ac:chgData name="Paul Woodward" userId="afca6096-33c4-4076-b066-b130de02360d" providerId="ADAL" clId="{3F40AD1F-0C0B-40B9-90F6-29285C0DA751}" dt="2025-02-03T09:36:55.182" v="48" actId="1076"/>
          <ac:picMkLst>
            <pc:docMk/>
            <pc:sldMk cId="1216377985" sldId="1723"/>
            <ac:picMk id="1030" creationId="{E2D14C58-04A6-CFA6-DDF6-05A53AB704A9}"/>
          </ac:picMkLst>
        </pc:picChg>
        <pc:picChg chg="mod">
          <ac:chgData name="Paul Woodward" userId="afca6096-33c4-4076-b066-b130de02360d" providerId="ADAL" clId="{3F40AD1F-0C0B-40B9-90F6-29285C0DA751}" dt="2025-02-03T09:37:00.944" v="51" actId="1076"/>
          <ac:picMkLst>
            <pc:docMk/>
            <pc:sldMk cId="1216377985" sldId="1723"/>
            <ac:picMk id="1032" creationId="{C2DC273E-DAC0-CA52-2DA2-C5E8F8F4D9DC}"/>
          </ac:picMkLst>
        </pc:picChg>
      </pc:sldChg>
      <pc:sldChg chg="delSp modSp mod">
        <pc:chgData name="Paul Woodward" userId="afca6096-33c4-4076-b066-b130de02360d" providerId="ADAL" clId="{3F40AD1F-0C0B-40B9-90F6-29285C0DA751}" dt="2025-01-24T15:15:54.828" v="9" actId="478"/>
        <pc:sldMkLst>
          <pc:docMk/>
          <pc:sldMk cId="1658557009" sldId="1738"/>
        </pc:sldMkLst>
        <pc:picChg chg="mod">
          <ac:chgData name="Paul Woodward" userId="afca6096-33c4-4076-b066-b130de02360d" providerId="ADAL" clId="{3F40AD1F-0C0B-40B9-90F6-29285C0DA751}" dt="2025-01-24T15:15:44.697" v="5" actId="962"/>
          <ac:picMkLst>
            <pc:docMk/>
            <pc:sldMk cId="1658557009" sldId="1738"/>
            <ac:picMk id="6" creationId="{5E06930A-3533-450F-A445-AFEF39E17B8B}"/>
          </ac:picMkLst>
        </pc:picChg>
        <pc:picChg chg="mod">
          <ac:chgData name="Paul Woodward" userId="afca6096-33c4-4076-b066-b130de02360d" providerId="ADAL" clId="{3F40AD1F-0C0B-40B9-90F6-29285C0DA751}" dt="2025-01-24T15:15:38.793" v="2" actId="962"/>
          <ac:picMkLst>
            <pc:docMk/>
            <pc:sldMk cId="1658557009" sldId="1738"/>
            <ac:picMk id="7" creationId="{CC904DC1-0D49-4893-A178-312BE519A93B}"/>
          </ac:picMkLst>
        </pc:picChg>
        <pc:picChg chg="mod">
          <ac:chgData name="Paul Woodward" userId="afca6096-33c4-4076-b066-b130de02360d" providerId="ADAL" clId="{3F40AD1F-0C0B-40B9-90F6-29285C0DA751}" dt="2025-01-24T15:15:49.682" v="8" actId="962"/>
          <ac:picMkLst>
            <pc:docMk/>
            <pc:sldMk cId="1658557009" sldId="1738"/>
            <ac:picMk id="8" creationId="{F62292D1-B80A-4AE3-BDB5-54B39F893DCA}"/>
          </ac:picMkLst>
        </pc:picChg>
        <pc:picChg chg="mod">
          <ac:chgData name="Paul Woodward" userId="afca6096-33c4-4076-b066-b130de02360d" providerId="ADAL" clId="{3F40AD1F-0C0B-40B9-90F6-29285C0DA751}" dt="2025-01-24T15:15:42.730" v="4" actId="962"/>
          <ac:picMkLst>
            <pc:docMk/>
            <pc:sldMk cId="1658557009" sldId="1738"/>
            <ac:picMk id="9" creationId="{DADC5542-CF48-4762-B489-1B17D0EFBE2D}"/>
          </ac:picMkLst>
        </pc:picChg>
        <pc:picChg chg="mod">
          <ac:chgData name="Paul Woodward" userId="afca6096-33c4-4076-b066-b130de02360d" providerId="ADAL" clId="{3F40AD1F-0C0B-40B9-90F6-29285C0DA751}" dt="2025-01-24T15:15:46.241" v="6" actId="962"/>
          <ac:picMkLst>
            <pc:docMk/>
            <pc:sldMk cId="1658557009" sldId="1738"/>
            <ac:picMk id="10" creationId="{04E6CC9E-41DA-451A-A2B2-B69C748881CD}"/>
          </ac:picMkLst>
        </pc:picChg>
        <pc:picChg chg="mod">
          <ac:chgData name="Paul Woodward" userId="afca6096-33c4-4076-b066-b130de02360d" providerId="ADAL" clId="{3F40AD1F-0C0B-40B9-90F6-29285C0DA751}" dt="2025-01-24T15:15:40.693" v="3" actId="962"/>
          <ac:picMkLst>
            <pc:docMk/>
            <pc:sldMk cId="1658557009" sldId="1738"/>
            <ac:picMk id="11" creationId="{5AA5378A-466D-4C8F-8227-7687D13B8A2E}"/>
          </ac:picMkLst>
        </pc:picChg>
        <pc:picChg chg="mod">
          <ac:chgData name="Paul Woodward" userId="afca6096-33c4-4076-b066-b130de02360d" providerId="ADAL" clId="{3F40AD1F-0C0B-40B9-90F6-29285C0DA751}" dt="2025-01-24T15:15:48.062" v="7" actId="962"/>
          <ac:picMkLst>
            <pc:docMk/>
            <pc:sldMk cId="1658557009" sldId="1738"/>
            <ac:picMk id="12" creationId="{F6AFAD6D-B256-4EEE-9190-CB51CFEE5925}"/>
          </ac:picMkLst>
        </pc:picChg>
      </pc:sldChg>
    </pc:docChg>
  </pc:docChgLst>
  <pc:docChgLst>
    <pc:chgData name="Paul Woodward" userId="afca6096-33c4-4076-b066-b130de02360d" providerId="ADAL" clId="{BE6E83BB-5B66-4C17-920C-CC0643DF5591}"/>
    <pc:docChg chg="undo custSel addSld delSld modSld sldOrd">
      <pc:chgData name="Paul Woodward" userId="afca6096-33c4-4076-b066-b130de02360d" providerId="ADAL" clId="{BE6E83BB-5B66-4C17-920C-CC0643DF5591}" dt="2024-12-18T11:08:45.133" v="23006" actId="962"/>
      <pc:docMkLst>
        <pc:docMk/>
      </pc:docMkLst>
      <pc:sldChg chg="modSp mod">
        <pc:chgData name="Paul Woodward" userId="afca6096-33c4-4076-b066-b130de02360d" providerId="ADAL" clId="{BE6E83BB-5B66-4C17-920C-CC0643DF5591}" dt="2024-12-12T10:42:18.772" v="44" actId="20577"/>
        <pc:sldMkLst>
          <pc:docMk/>
          <pc:sldMk cId="4025666120" sldId="1657"/>
        </pc:sldMkLst>
        <pc:spChg chg="mod">
          <ac:chgData name="Paul Woodward" userId="afca6096-33c4-4076-b066-b130de02360d" providerId="ADAL" clId="{BE6E83BB-5B66-4C17-920C-CC0643DF5591}" dt="2024-12-12T10:42:18.772" v="44" actId="20577"/>
          <ac:spMkLst>
            <pc:docMk/>
            <pc:sldMk cId="4025666120" sldId="1657"/>
            <ac:spMk id="2" creationId="{A1EB1790-2CD4-5C49-0880-9A0F1CE57356}"/>
          </ac:spMkLst>
        </pc:spChg>
      </pc:sldChg>
      <pc:sldChg chg="modSp mod">
        <pc:chgData name="Paul Woodward" userId="afca6096-33c4-4076-b066-b130de02360d" providerId="ADAL" clId="{BE6E83BB-5B66-4C17-920C-CC0643DF5591}" dt="2024-12-18T10:35:42.740" v="21471" actId="313"/>
        <pc:sldMkLst>
          <pc:docMk/>
          <pc:sldMk cId="3438947289" sldId="1664"/>
        </pc:sldMkLst>
        <pc:spChg chg="mod">
          <ac:chgData name="Paul Woodward" userId="afca6096-33c4-4076-b066-b130de02360d" providerId="ADAL" clId="{BE6E83BB-5B66-4C17-920C-CC0643DF5591}" dt="2024-12-13T14:17:08.098" v="1625" actId="1076"/>
          <ac:spMkLst>
            <pc:docMk/>
            <pc:sldMk cId="3438947289" sldId="1664"/>
            <ac:spMk id="9" creationId="{9DFE83B7-3405-0CF6-8DBD-AB2429D722C5}"/>
          </ac:spMkLst>
        </pc:spChg>
        <pc:graphicFrameChg chg="mod modGraphic">
          <ac:chgData name="Paul Woodward" userId="afca6096-33c4-4076-b066-b130de02360d" providerId="ADAL" clId="{BE6E83BB-5B66-4C17-920C-CC0643DF5591}" dt="2024-12-18T10:35:42.740" v="21471" actId="313"/>
          <ac:graphicFrameMkLst>
            <pc:docMk/>
            <pc:sldMk cId="3438947289" sldId="1664"/>
            <ac:graphicFrameMk id="2" creationId="{14FEED82-F65E-C6DB-AB93-78C078991DE6}"/>
          </ac:graphicFrameMkLst>
        </pc:graphicFrameChg>
      </pc:sldChg>
      <pc:sldChg chg="modSp mod">
        <pc:chgData name="Paul Woodward" userId="afca6096-33c4-4076-b066-b130de02360d" providerId="ADAL" clId="{BE6E83BB-5B66-4C17-920C-CC0643DF5591}" dt="2024-12-13T14:26:23.709" v="3340" actId="20577"/>
        <pc:sldMkLst>
          <pc:docMk/>
          <pc:sldMk cId="1518650001" sldId="1668"/>
        </pc:sldMkLst>
        <pc:graphicFrameChg chg="mod modGraphic">
          <ac:chgData name="Paul Woodward" userId="afca6096-33c4-4076-b066-b130de02360d" providerId="ADAL" clId="{BE6E83BB-5B66-4C17-920C-CC0643DF5591}" dt="2024-12-13T14:26:23.709" v="3340" actId="20577"/>
          <ac:graphicFrameMkLst>
            <pc:docMk/>
            <pc:sldMk cId="1518650001" sldId="1668"/>
            <ac:graphicFrameMk id="6" creationId="{FA1C8FB5-7BC3-6B6A-6CA2-D210E2DE9EA7}"/>
          </ac:graphicFrameMkLst>
        </pc:graphicFrameChg>
      </pc:sldChg>
      <pc:sldChg chg="modSp mod">
        <pc:chgData name="Paul Woodward" userId="afca6096-33c4-4076-b066-b130de02360d" providerId="ADAL" clId="{BE6E83BB-5B66-4C17-920C-CC0643DF5591}" dt="2024-12-18T10:35:47.286" v="21472" actId="2"/>
        <pc:sldMkLst>
          <pc:docMk/>
          <pc:sldMk cId="3313437502" sldId="1669"/>
        </pc:sldMkLst>
        <pc:spChg chg="mod">
          <ac:chgData name="Paul Woodward" userId="afca6096-33c4-4076-b066-b130de02360d" providerId="ADAL" clId="{BE6E83BB-5B66-4C17-920C-CC0643DF5591}" dt="2024-12-18T10:35:47.286" v="21472" actId="2"/>
          <ac:spMkLst>
            <pc:docMk/>
            <pc:sldMk cId="3313437502" sldId="1669"/>
            <ac:spMk id="7" creationId="{E5F949BF-DEB6-602F-E30E-995BC385B501}"/>
          </ac:spMkLst>
        </pc:spChg>
      </pc:sldChg>
      <pc:sldChg chg="modSp mod">
        <pc:chgData name="Paul Woodward" userId="afca6096-33c4-4076-b066-b130de02360d" providerId="ADAL" clId="{BE6E83BB-5B66-4C17-920C-CC0643DF5591}" dt="2024-12-16T09:13:53.808" v="6293" actId="1076"/>
        <pc:sldMkLst>
          <pc:docMk/>
          <pc:sldMk cId="2362358582" sldId="1674"/>
        </pc:sldMkLst>
        <pc:spChg chg="mod">
          <ac:chgData name="Paul Woodward" userId="afca6096-33c4-4076-b066-b130de02360d" providerId="ADAL" clId="{BE6E83BB-5B66-4C17-920C-CC0643DF5591}" dt="2024-12-16T09:08:36.448" v="5394" actId="20577"/>
          <ac:spMkLst>
            <pc:docMk/>
            <pc:sldMk cId="2362358582" sldId="1674"/>
            <ac:spMk id="9" creationId="{9DFE83B7-3405-0CF6-8DBD-AB2429D722C5}"/>
          </ac:spMkLst>
        </pc:spChg>
        <pc:graphicFrameChg chg="mod modGraphic">
          <ac:chgData name="Paul Woodward" userId="afca6096-33c4-4076-b066-b130de02360d" providerId="ADAL" clId="{BE6E83BB-5B66-4C17-920C-CC0643DF5591}" dt="2024-12-16T09:13:53.808" v="6293" actId="1076"/>
          <ac:graphicFrameMkLst>
            <pc:docMk/>
            <pc:sldMk cId="2362358582" sldId="1674"/>
            <ac:graphicFrameMk id="4" creationId="{D27CAA5A-14A0-8BEC-DD36-0DC54105F0F1}"/>
          </ac:graphicFrameMkLst>
        </pc:graphicFrameChg>
      </pc:sldChg>
      <pc:sldChg chg="modSp mod">
        <pc:chgData name="Paul Woodward" userId="afca6096-33c4-4076-b066-b130de02360d" providerId="ADAL" clId="{BE6E83BB-5B66-4C17-920C-CC0643DF5591}" dt="2024-12-16T09:20:52.502" v="7289" actId="1076"/>
        <pc:sldMkLst>
          <pc:docMk/>
          <pc:sldMk cId="1190641160" sldId="1676"/>
        </pc:sldMkLst>
        <pc:spChg chg="mod">
          <ac:chgData name="Paul Woodward" userId="afca6096-33c4-4076-b066-b130de02360d" providerId="ADAL" clId="{BE6E83BB-5B66-4C17-920C-CC0643DF5591}" dt="2024-12-16T09:20:46.998" v="7287" actId="1076"/>
          <ac:spMkLst>
            <pc:docMk/>
            <pc:sldMk cId="1190641160" sldId="1676"/>
            <ac:spMk id="9" creationId="{9DFE83B7-3405-0CF6-8DBD-AB2429D722C5}"/>
          </ac:spMkLst>
        </pc:spChg>
        <pc:graphicFrameChg chg="mod modGraphic">
          <ac:chgData name="Paul Woodward" userId="afca6096-33c4-4076-b066-b130de02360d" providerId="ADAL" clId="{BE6E83BB-5B66-4C17-920C-CC0643DF5591}" dt="2024-12-16T09:20:52.502" v="7289" actId="1076"/>
          <ac:graphicFrameMkLst>
            <pc:docMk/>
            <pc:sldMk cId="1190641160" sldId="1676"/>
            <ac:graphicFrameMk id="2" creationId="{C35CA4CA-24C7-5839-A98F-6E72B8211817}"/>
          </ac:graphicFrameMkLst>
        </pc:graphicFrameChg>
      </pc:sldChg>
      <pc:sldChg chg="modSp mod">
        <pc:chgData name="Paul Woodward" userId="afca6096-33c4-4076-b066-b130de02360d" providerId="ADAL" clId="{BE6E83BB-5B66-4C17-920C-CC0643DF5591}" dt="2024-12-17T13:17:40.122" v="13213" actId="20577"/>
        <pc:sldMkLst>
          <pc:docMk/>
          <pc:sldMk cId="202202115" sldId="1683"/>
        </pc:sldMkLst>
        <pc:graphicFrameChg chg="modGraphic">
          <ac:chgData name="Paul Woodward" userId="afca6096-33c4-4076-b066-b130de02360d" providerId="ADAL" clId="{BE6E83BB-5B66-4C17-920C-CC0643DF5591}" dt="2024-12-17T13:17:40.122" v="13213" actId="20577"/>
          <ac:graphicFrameMkLst>
            <pc:docMk/>
            <pc:sldMk cId="202202115" sldId="1683"/>
            <ac:graphicFrameMk id="2" creationId="{C7E00AA4-81A7-57AD-DD50-D5D50E19C4CE}"/>
          </ac:graphicFrameMkLst>
        </pc:graphicFrameChg>
      </pc:sldChg>
      <pc:sldChg chg="modSp mod">
        <pc:chgData name="Paul Woodward" userId="afca6096-33c4-4076-b066-b130de02360d" providerId="ADAL" clId="{BE6E83BB-5B66-4C17-920C-CC0643DF5591}" dt="2024-12-18T10:35:59.930" v="21475" actId="313"/>
        <pc:sldMkLst>
          <pc:docMk/>
          <pc:sldMk cId="141331121" sldId="1687"/>
        </pc:sldMkLst>
        <pc:graphicFrameChg chg="mod modGraphic">
          <ac:chgData name="Paul Woodward" userId="afca6096-33c4-4076-b066-b130de02360d" providerId="ADAL" clId="{BE6E83BB-5B66-4C17-920C-CC0643DF5591}" dt="2024-12-18T10:35:59.930" v="21475" actId="313"/>
          <ac:graphicFrameMkLst>
            <pc:docMk/>
            <pc:sldMk cId="141331121" sldId="1687"/>
            <ac:graphicFrameMk id="5" creationId="{17F61404-E3F0-435D-D898-702A4D559718}"/>
          </ac:graphicFrameMkLst>
        </pc:graphicFrameChg>
      </pc:sldChg>
      <pc:sldChg chg="delSp modSp mod">
        <pc:chgData name="Paul Woodward" userId="afca6096-33c4-4076-b066-b130de02360d" providerId="ADAL" clId="{BE6E83BB-5B66-4C17-920C-CC0643DF5591}" dt="2024-12-18T09:47:33.633" v="17327" actId="20577"/>
        <pc:sldMkLst>
          <pc:docMk/>
          <pc:sldMk cId="1662155388" sldId="1689"/>
        </pc:sldMkLst>
        <pc:graphicFrameChg chg="mod modGraphic">
          <ac:chgData name="Paul Woodward" userId="afca6096-33c4-4076-b066-b130de02360d" providerId="ADAL" clId="{BE6E83BB-5B66-4C17-920C-CC0643DF5591}" dt="2024-12-18T09:47:33.633" v="17327" actId="20577"/>
          <ac:graphicFrameMkLst>
            <pc:docMk/>
            <pc:sldMk cId="1662155388" sldId="1689"/>
            <ac:graphicFrameMk id="3" creationId="{1A85E26C-F41A-D395-32F4-54FF4D699D15}"/>
          </ac:graphicFrameMkLst>
        </pc:graphicFrameChg>
      </pc:sldChg>
      <pc:sldChg chg="addSp modSp mod">
        <pc:chgData name="Paul Woodward" userId="afca6096-33c4-4076-b066-b130de02360d" providerId="ADAL" clId="{BE6E83BB-5B66-4C17-920C-CC0643DF5591}" dt="2024-12-18T10:35:17.484" v="21464" actId="14734"/>
        <pc:sldMkLst>
          <pc:docMk/>
          <pc:sldMk cId="2966164958" sldId="1694"/>
        </pc:sldMkLst>
        <pc:graphicFrameChg chg="mod modGraphic">
          <ac:chgData name="Paul Woodward" userId="afca6096-33c4-4076-b066-b130de02360d" providerId="ADAL" clId="{BE6E83BB-5B66-4C17-920C-CC0643DF5591}" dt="2024-12-18T10:35:17.484" v="21464" actId="14734"/>
          <ac:graphicFrameMkLst>
            <pc:docMk/>
            <pc:sldMk cId="2966164958" sldId="1694"/>
            <ac:graphicFrameMk id="3" creationId="{1A85E26C-F41A-D395-32F4-54FF4D699D15}"/>
          </ac:graphicFrameMkLst>
        </pc:graphicFrameChg>
      </pc:sldChg>
      <pc:sldChg chg="modSp mod">
        <pc:chgData name="Paul Woodward" userId="afca6096-33c4-4076-b066-b130de02360d" providerId="ADAL" clId="{BE6E83BB-5B66-4C17-920C-CC0643DF5591}" dt="2024-12-18T10:35:32.188" v="21468" actId="2"/>
        <pc:sldMkLst>
          <pc:docMk/>
          <pc:sldMk cId="1958895750" sldId="1700"/>
        </pc:sldMkLst>
        <pc:spChg chg="mod">
          <ac:chgData name="Paul Woodward" userId="afca6096-33c4-4076-b066-b130de02360d" providerId="ADAL" clId="{BE6E83BB-5B66-4C17-920C-CC0643DF5591}" dt="2024-12-18T10:35:32.188" v="21468" actId="2"/>
          <ac:spMkLst>
            <pc:docMk/>
            <pc:sldMk cId="1958895750" sldId="1700"/>
            <ac:spMk id="2" creationId="{7E9A45DC-E889-D65C-6D23-6FF5A301633F}"/>
          </ac:spMkLst>
        </pc:spChg>
      </pc:sldChg>
      <pc:sldChg chg="modSp mod">
        <pc:chgData name="Paul Woodward" userId="afca6096-33c4-4076-b066-b130de02360d" providerId="ADAL" clId="{BE6E83BB-5B66-4C17-920C-CC0643DF5591}" dt="2024-12-18T10:35:51.055" v="21473" actId="313"/>
        <pc:sldMkLst>
          <pc:docMk/>
          <pc:sldMk cId="3024290814" sldId="1701"/>
        </pc:sldMkLst>
        <pc:spChg chg="mod">
          <ac:chgData name="Paul Woodward" userId="afca6096-33c4-4076-b066-b130de02360d" providerId="ADAL" clId="{BE6E83BB-5B66-4C17-920C-CC0643DF5591}" dt="2024-12-16T09:24:07.846" v="7814" actId="1076"/>
          <ac:spMkLst>
            <pc:docMk/>
            <pc:sldMk cId="3024290814" sldId="1701"/>
            <ac:spMk id="3" creationId="{2E5DEA60-013A-65CB-8DDA-016B2753C4E5}"/>
          </ac:spMkLst>
        </pc:spChg>
        <pc:graphicFrameChg chg="mod modGraphic">
          <ac:chgData name="Paul Woodward" userId="afca6096-33c4-4076-b066-b130de02360d" providerId="ADAL" clId="{BE6E83BB-5B66-4C17-920C-CC0643DF5591}" dt="2024-12-18T10:35:51.055" v="21473" actId="313"/>
          <ac:graphicFrameMkLst>
            <pc:docMk/>
            <pc:sldMk cId="3024290814" sldId="1701"/>
            <ac:graphicFrameMk id="4" creationId="{6A900EBF-4C67-AD3E-42C8-7EF0E7931D2A}"/>
          </ac:graphicFrameMkLst>
        </pc:graphicFrameChg>
      </pc:sldChg>
      <pc:sldChg chg="modSp mod">
        <pc:chgData name="Paul Woodward" userId="afca6096-33c4-4076-b066-b130de02360d" providerId="ADAL" clId="{BE6E83BB-5B66-4C17-920C-CC0643DF5591}" dt="2024-12-18T09:18:58.269" v="14220" actId="14734"/>
        <pc:sldMkLst>
          <pc:docMk/>
          <pc:sldMk cId="2708410223" sldId="1705"/>
        </pc:sldMkLst>
        <pc:graphicFrameChg chg="mod modGraphic">
          <ac:chgData name="Paul Woodward" userId="afca6096-33c4-4076-b066-b130de02360d" providerId="ADAL" clId="{BE6E83BB-5B66-4C17-920C-CC0643DF5591}" dt="2024-12-18T09:18:58.269" v="14220" actId="14734"/>
          <ac:graphicFrameMkLst>
            <pc:docMk/>
            <pc:sldMk cId="2708410223" sldId="1705"/>
            <ac:graphicFrameMk id="3" creationId="{1A85E26C-F41A-D395-32F4-54FF4D699D15}"/>
          </ac:graphicFrameMkLst>
        </pc:graphicFrameChg>
      </pc:sldChg>
      <pc:sldChg chg="modSp mod">
        <pc:chgData name="Paul Woodward" userId="afca6096-33c4-4076-b066-b130de02360d" providerId="ADAL" clId="{BE6E83BB-5B66-4C17-920C-CC0643DF5591}" dt="2024-12-18T10:23:53.344" v="19802" actId="14734"/>
        <pc:sldMkLst>
          <pc:docMk/>
          <pc:sldMk cId="564732895" sldId="1707"/>
        </pc:sldMkLst>
        <pc:graphicFrameChg chg="mod modGraphic">
          <ac:chgData name="Paul Woodward" userId="afca6096-33c4-4076-b066-b130de02360d" providerId="ADAL" clId="{BE6E83BB-5B66-4C17-920C-CC0643DF5591}" dt="2024-12-18T10:23:53.344" v="19802" actId="14734"/>
          <ac:graphicFrameMkLst>
            <pc:docMk/>
            <pc:sldMk cId="564732895" sldId="1707"/>
            <ac:graphicFrameMk id="3" creationId="{1A85E26C-F41A-D395-32F4-54FF4D699D15}"/>
          </ac:graphicFrameMkLst>
        </pc:graphicFrameChg>
      </pc:sldChg>
      <pc:sldChg chg="modSp mod">
        <pc:chgData name="Paul Woodward" userId="afca6096-33c4-4076-b066-b130de02360d" providerId="ADAL" clId="{BE6E83BB-5B66-4C17-920C-CC0643DF5591}" dt="2024-12-17T11:02:08.832" v="12993" actId="20577"/>
        <pc:sldMkLst>
          <pc:docMk/>
          <pc:sldMk cId="2761567527" sldId="1708"/>
        </pc:sldMkLst>
        <pc:graphicFrameChg chg="modGraphic">
          <ac:chgData name="Paul Woodward" userId="afca6096-33c4-4076-b066-b130de02360d" providerId="ADAL" clId="{BE6E83BB-5B66-4C17-920C-CC0643DF5591}" dt="2024-12-17T11:02:08.832" v="12993" actId="20577"/>
          <ac:graphicFrameMkLst>
            <pc:docMk/>
            <pc:sldMk cId="2761567527" sldId="1708"/>
            <ac:graphicFrameMk id="4" creationId="{AE51A1E7-7A59-ADC1-C2E3-DF99CBB036A3}"/>
          </ac:graphicFrameMkLst>
        </pc:graphicFrameChg>
      </pc:sldChg>
      <pc:sldChg chg="addSp delSp modSp mod">
        <pc:chgData name="Paul Woodward" userId="afca6096-33c4-4076-b066-b130de02360d" providerId="ADAL" clId="{BE6E83BB-5B66-4C17-920C-CC0643DF5591}" dt="2024-12-17T15:50:24.678" v="13821" actId="1076"/>
        <pc:sldMkLst>
          <pc:docMk/>
          <pc:sldMk cId="2634061737" sldId="1718"/>
        </pc:sldMkLst>
        <pc:spChg chg="mod">
          <ac:chgData name="Paul Woodward" userId="afca6096-33c4-4076-b066-b130de02360d" providerId="ADAL" clId="{BE6E83BB-5B66-4C17-920C-CC0643DF5591}" dt="2024-12-17T15:50:24.678" v="13821" actId="1076"/>
          <ac:spMkLst>
            <pc:docMk/>
            <pc:sldMk cId="2634061737" sldId="1718"/>
            <ac:spMk id="3" creationId="{A8044DD2-556D-ABD1-25BD-DA3DF9E2C663}"/>
          </ac:spMkLst>
        </pc:spChg>
      </pc:sldChg>
      <pc:sldChg chg="modSp mod">
        <pc:chgData name="Paul Woodward" userId="afca6096-33c4-4076-b066-b130de02360d" providerId="ADAL" clId="{BE6E83BB-5B66-4C17-920C-CC0643DF5591}" dt="2024-12-18T10:35:36.373" v="21469" actId="2"/>
        <pc:sldMkLst>
          <pc:docMk/>
          <pc:sldMk cId="2295547183" sldId="1720"/>
        </pc:sldMkLst>
        <pc:spChg chg="mod">
          <ac:chgData name="Paul Woodward" userId="afca6096-33c4-4076-b066-b130de02360d" providerId="ADAL" clId="{BE6E83BB-5B66-4C17-920C-CC0643DF5591}" dt="2024-12-18T10:35:36.373" v="21469" actId="2"/>
          <ac:spMkLst>
            <pc:docMk/>
            <pc:sldMk cId="2295547183" sldId="1720"/>
            <ac:spMk id="4" creationId="{FFFF62EF-B710-5742-DB31-4D85BD0231F0}"/>
          </ac:spMkLst>
        </pc:spChg>
      </pc:sldChg>
      <pc:sldChg chg="addSp modSp mod">
        <pc:chgData name="Paul Woodward" userId="afca6096-33c4-4076-b066-b130de02360d" providerId="ADAL" clId="{BE6E83BB-5B66-4C17-920C-CC0643DF5591}" dt="2024-12-16T10:43:19.594" v="12192" actId="1076"/>
        <pc:sldMkLst>
          <pc:docMk/>
          <pc:sldMk cId="1216377985" sldId="1723"/>
        </pc:sldMkLst>
        <pc:spChg chg="mod">
          <ac:chgData name="Paul Woodward" userId="afca6096-33c4-4076-b066-b130de02360d" providerId="ADAL" clId="{BE6E83BB-5B66-4C17-920C-CC0643DF5591}" dt="2024-12-16T10:19:39.042" v="12132" actId="207"/>
          <ac:spMkLst>
            <pc:docMk/>
            <pc:sldMk cId="1216377985" sldId="1723"/>
            <ac:spMk id="9" creationId="{9DFE83B7-3405-0CF6-8DBD-AB2429D722C5}"/>
          </ac:spMkLst>
        </pc:spChg>
        <pc:picChg chg="add mod">
          <ac:chgData name="Paul Woodward" userId="afca6096-33c4-4076-b066-b130de02360d" providerId="ADAL" clId="{BE6E83BB-5B66-4C17-920C-CC0643DF5591}" dt="2024-12-16T10:43:18.480" v="12191" actId="1076"/>
          <ac:picMkLst>
            <pc:docMk/>
            <pc:sldMk cId="1216377985" sldId="1723"/>
            <ac:picMk id="1030" creationId="{E2D14C58-04A6-CFA6-DDF6-05A53AB704A9}"/>
          </ac:picMkLst>
        </pc:picChg>
        <pc:picChg chg="add mod">
          <ac:chgData name="Paul Woodward" userId="afca6096-33c4-4076-b066-b130de02360d" providerId="ADAL" clId="{BE6E83BB-5B66-4C17-920C-CC0643DF5591}" dt="2024-12-16T10:43:19.594" v="12192" actId="1076"/>
          <ac:picMkLst>
            <pc:docMk/>
            <pc:sldMk cId="1216377985" sldId="1723"/>
            <ac:picMk id="1032" creationId="{C2DC273E-DAC0-CA52-2DA2-C5E8F8F4D9DC}"/>
          </ac:picMkLst>
        </pc:picChg>
      </pc:sldChg>
      <pc:sldChg chg="modSp mod">
        <pc:chgData name="Paul Woodward" userId="afca6096-33c4-4076-b066-b130de02360d" providerId="ADAL" clId="{BE6E83BB-5B66-4C17-920C-CC0643DF5591}" dt="2024-12-13T14:17:46.566" v="1710" actId="20577"/>
        <pc:sldMkLst>
          <pc:docMk/>
          <pc:sldMk cId="4222958275" sldId="1726"/>
        </pc:sldMkLst>
        <pc:spChg chg="mod">
          <ac:chgData name="Paul Woodward" userId="afca6096-33c4-4076-b066-b130de02360d" providerId="ADAL" clId="{BE6E83BB-5B66-4C17-920C-CC0643DF5591}" dt="2024-12-13T14:17:46.566" v="1710" actId="20577"/>
          <ac:spMkLst>
            <pc:docMk/>
            <pc:sldMk cId="4222958275" sldId="1726"/>
            <ac:spMk id="9" creationId="{CF749ED2-471C-52EC-34A7-94CDA90AD937}"/>
          </ac:spMkLst>
        </pc:spChg>
      </pc:sldChg>
      <pc:sldChg chg="del">
        <pc:chgData name="Paul Woodward" userId="afca6096-33c4-4076-b066-b130de02360d" providerId="ADAL" clId="{BE6E83BB-5B66-4C17-920C-CC0643DF5591}" dt="2024-12-17T15:19:44.665" v="13407" actId="2696"/>
        <pc:sldMkLst>
          <pc:docMk/>
          <pc:sldMk cId="1219566722" sldId="1727"/>
        </pc:sldMkLst>
      </pc:sldChg>
      <pc:sldChg chg="modSp mod">
        <pc:chgData name="Paul Woodward" userId="afca6096-33c4-4076-b066-b130de02360d" providerId="ADAL" clId="{BE6E83BB-5B66-4C17-920C-CC0643DF5591}" dt="2024-12-18T10:40:16.111" v="22331" actId="207"/>
        <pc:sldMkLst>
          <pc:docMk/>
          <pc:sldMk cId="2568767083" sldId="1728"/>
        </pc:sldMkLst>
        <pc:spChg chg="mod">
          <ac:chgData name="Paul Woodward" userId="afca6096-33c4-4076-b066-b130de02360d" providerId="ADAL" clId="{BE6E83BB-5B66-4C17-920C-CC0643DF5591}" dt="2024-12-18T10:40:16.111" v="22331" actId="207"/>
          <ac:spMkLst>
            <pc:docMk/>
            <pc:sldMk cId="2568767083" sldId="1728"/>
            <ac:spMk id="9" creationId="{963D7D32-1C20-F435-971E-1ED4905AA862}"/>
          </ac:spMkLst>
        </pc:spChg>
      </pc:sldChg>
      <pc:sldChg chg="addSp modSp mod ord">
        <pc:chgData name="Paul Woodward" userId="afca6096-33c4-4076-b066-b130de02360d" providerId="ADAL" clId="{BE6E83BB-5B66-4C17-920C-CC0643DF5591}" dt="2024-12-16T10:59:38.815" v="12794" actId="1076"/>
        <pc:sldMkLst>
          <pc:docMk/>
          <pc:sldMk cId="3923409132" sldId="1729"/>
        </pc:sldMkLst>
        <pc:spChg chg="mod">
          <ac:chgData name="Paul Woodward" userId="afca6096-33c4-4076-b066-b130de02360d" providerId="ADAL" clId="{BE6E83BB-5B66-4C17-920C-CC0643DF5591}" dt="2024-12-16T10:56:44.566" v="12506" actId="20577"/>
          <ac:spMkLst>
            <pc:docMk/>
            <pc:sldMk cId="3923409132" sldId="1729"/>
            <ac:spMk id="5" creationId="{E2A0C187-21D7-C5C7-88D5-D037C5882D5F}"/>
          </ac:spMkLst>
        </pc:spChg>
        <pc:spChg chg="mod">
          <ac:chgData name="Paul Woodward" userId="afca6096-33c4-4076-b066-b130de02360d" providerId="ADAL" clId="{BE6E83BB-5B66-4C17-920C-CC0643DF5591}" dt="2024-12-16T10:59:32.269" v="12792" actId="20577"/>
          <ac:spMkLst>
            <pc:docMk/>
            <pc:sldMk cId="3923409132" sldId="1729"/>
            <ac:spMk id="9" creationId="{28BC9C3D-4368-41B7-2FE3-4BB528B3612A}"/>
          </ac:spMkLst>
        </pc:spChg>
        <pc:picChg chg="add mod">
          <ac:chgData name="Paul Woodward" userId="afca6096-33c4-4076-b066-b130de02360d" providerId="ADAL" clId="{BE6E83BB-5B66-4C17-920C-CC0643DF5591}" dt="2024-12-16T10:59:38.815" v="12794" actId="1076"/>
          <ac:picMkLst>
            <pc:docMk/>
            <pc:sldMk cId="3923409132" sldId="1729"/>
            <ac:picMk id="5122" creationId="{AE5703DC-9603-4EA4-A588-2FE27495F15D}"/>
          </ac:picMkLst>
        </pc:picChg>
        <pc:picChg chg="add mod">
          <ac:chgData name="Paul Woodward" userId="afca6096-33c4-4076-b066-b130de02360d" providerId="ADAL" clId="{BE6E83BB-5B66-4C17-920C-CC0643DF5591}" dt="2024-12-16T10:59:35.453" v="12793" actId="962"/>
          <ac:picMkLst>
            <pc:docMk/>
            <pc:sldMk cId="3923409132" sldId="1729"/>
            <ac:picMk id="5124" creationId="{F38C0223-3FE6-E367-0708-E4AB29258C87}"/>
          </ac:picMkLst>
        </pc:picChg>
      </pc:sldChg>
      <pc:sldChg chg="addSp delSp modSp mod">
        <pc:chgData name="Paul Woodward" userId="afca6096-33c4-4076-b066-b130de02360d" providerId="ADAL" clId="{BE6E83BB-5B66-4C17-920C-CC0643DF5591}" dt="2024-12-18T10:55:45.595" v="22951" actId="1076"/>
        <pc:sldMkLst>
          <pc:docMk/>
          <pc:sldMk cId="2666363719" sldId="1730"/>
        </pc:sldMkLst>
        <pc:spChg chg="mod">
          <ac:chgData name="Paul Woodward" userId="afca6096-33c4-4076-b066-b130de02360d" providerId="ADAL" clId="{BE6E83BB-5B66-4C17-920C-CC0643DF5591}" dt="2024-12-18T10:53:54.673" v="22941" actId="20577"/>
          <ac:spMkLst>
            <pc:docMk/>
            <pc:sldMk cId="2666363719" sldId="1730"/>
            <ac:spMk id="9" creationId="{FA27D292-40F9-31E2-F366-E5E9DA966349}"/>
          </ac:spMkLst>
        </pc:spChg>
        <pc:picChg chg="add mod">
          <ac:chgData name="Paul Woodward" userId="afca6096-33c4-4076-b066-b130de02360d" providerId="ADAL" clId="{BE6E83BB-5B66-4C17-920C-CC0643DF5591}" dt="2024-12-18T10:55:45.595" v="22951" actId="1076"/>
          <ac:picMkLst>
            <pc:docMk/>
            <pc:sldMk cId="2666363719" sldId="1730"/>
            <ac:picMk id="8" creationId="{0B14F5D1-12BE-02F3-2E02-B250BB8A9D2F}"/>
          </ac:picMkLst>
        </pc:picChg>
        <pc:picChg chg="add mod">
          <ac:chgData name="Paul Woodward" userId="afca6096-33c4-4076-b066-b130de02360d" providerId="ADAL" clId="{BE6E83BB-5B66-4C17-920C-CC0643DF5591}" dt="2024-12-18T10:55:43.144" v="22950" actId="14100"/>
          <ac:picMkLst>
            <pc:docMk/>
            <pc:sldMk cId="2666363719" sldId="1730"/>
            <ac:picMk id="10" creationId="{513C330A-148F-0486-CEFD-B6327DA461EE}"/>
          </ac:picMkLst>
        </pc:picChg>
        <pc:picChg chg="add mod">
          <ac:chgData name="Paul Woodward" userId="afca6096-33c4-4076-b066-b130de02360d" providerId="ADAL" clId="{BE6E83BB-5B66-4C17-920C-CC0643DF5591}" dt="2024-12-18T10:55:40.106" v="22949" actId="1076"/>
          <ac:picMkLst>
            <pc:docMk/>
            <pc:sldMk cId="2666363719" sldId="1730"/>
            <ac:picMk id="11" creationId="{45A81812-2D28-3DFA-DDAF-67B7E4D5DB2C}"/>
          </ac:picMkLst>
        </pc:picChg>
      </pc:sldChg>
      <pc:sldChg chg="addSp modSp mod">
        <pc:chgData name="Paul Woodward" userId="afca6096-33c4-4076-b066-b130de02360d" providerId="ADAL" clId="{BE6E83BB-5B66-4C17-920C-CC0643DF5591}" dt="2024-12-17T15:48:47.984" v="13682" actId="1076"/>
        <pc:sldMkLst>
          <pc:docMk/>
          <pc:sldMk cId="290774627" sldId="1731"/>
        </pc:sldMkLst>
        <pc:picChg chg="add mod ord">
          <ac:chgData name="Paul Woodward" userId="afca6096-33c4-4076-b066-b130de02360d" providerId="ADAL" clId="{BE6E83BB-5B66-4C17-920C-CC0643DF5591}" dt="2024-12-17T15:48:05.761" v="13673" actId="1076"/>
          <ac:picMkLst>
            <pc:docMk/>
            <pc:sldMk cId="290774627" sldId="1731"/>
            <ac:picMk id="2" creationId="{73BB9710-D57A-694A-788C-4D34FBD39FE3}"/>
          </ac:picMkLst>
        </pc:picChg>
        <pc:picChg chg="add mod">
          <ac:chgData name="Paul Woodward" userId="afca6096-33c4-4076-b066-b130de02360d" providerId="ADAL" clId="{BE6E83BB-5B66-4C17-920C-CC0643DF5591}" dt="2024-12-17T15:48:45.540" v="13681" actId="1076"/>
          <ac:picMkLst>
            <pc:docMk/>
            <pc:sldMk cId="290774627" sldId="1731"/>
            <ac:picMk id="7" creationId="{0D7CA6E4-D19A-7E9D-5828-9772911D6741}"/>
          </ac:picMkLst>
        </pc:picChg>
        <pc:picChg chg="add mod ord">
          <ac:chgData name="Paul Woodward" userId="afca6096-33c4-4076-b066-b130de02360d" providerId="ADAL" clId="{BE6E83BB-5B66-4C17-920C-CC0643DF5591}" dt="2024-12-17T15:48:43.673" v="13680" actId="1076"/>
          <ac:picMkLst>
            <pc:docMk/>
            <pc:sldMk cId="290774627" sldId="1731"/>
            <ac:picMk id="10" creationId="{26CE164D-D54A-6A2C-EB93-AF30EE144D0E}"/>
          </ac:picMkLst>
        </pc:picChg>
        <pc:cxnChg chg="add mod ord">
          <ac:chgData name="Paul Woodward" userId="afca6096-33c4-4076-b066-b130de02360d" providerId="ADAL" clId="{BE6E83BB-5B66-4C17-920C-CC0643DF5591}" dt="2024-12-17T15:48:05.761" v="13673" actId="1076"/>
          <ac:cxnSpMkLst>
            <pc:docMk/>
            <pc:sldMk cId="290774627" sldId="1731"/>
            <ac:cxnSpMk id="4" creationId="{60178B1D-ABBC-68AD-819D-56DB7A7D18D6}"/>
          </ac:cxnSpMkLst>
        </pc:cxnChg>
        <pc:cxnChg chg="add mod ord">
          <ac:chgData name="Paul Woodward" userId="afca6096-33c4-4076-b066-b130de02360d" providerId="ADAL" clId="{BE6E83BB-5B66-4C17-920C-CC0643DF5591}" dt="2024-12-17T15:48:05.761" v="13673" actId="1076"/>
          <ac:cxnSpMkLst>
            <pc:docMk/>
            <pc:sldMk cId="290774627" sldId="1731"/>
            <ac:cxnSpMk id="6" creationId="{3149FA4E-52FC-3ADD-35F6-1B6B8C9F9123}"/>
          </ac:cxnSpMkLst>
        </pc:cxnChg>
        <pc:cxnChg chg="add mod">
          <ac:chgData name="Paul Woodward" userId="afca6096-33c4-4076-b066-b130de02360d" providerId="ADAL" clId="{BE6E83BB-5B66-4C17-920C-CC0643DF5591}" dt="2024-12-17T15:48:47.984" v="13682" actId="1076"/>
          <ac:cxnSpMkLst>
            <pc:docMk/>
            <pc:sldMk cId="290774627" sldId="1731"/>
            <ac:cxnSpMk id="8" creationId="{644D33C2-F867-13A5-2FA6-889BC7E0DEE2}"/>
          </ac:cxnSpMkLst>
        </pc:cxnChg>
      </pc:sldChg>
      <pc:sldChg chg="addSp modSp mod">
        <pc:chgData name="Paul Woodward" userId="afca6096-33c4-4076-b066-b130de02360d" providerId="ADAL" clId="{BE6E83BB-5B66-4C17-920C-CC0643DF5591}" dt="2024-12-18T10:35:56.590" v="21474" actId="313"/>
        <pc:sldMkLst>
          <pc:docMk/>
          <pc:sldMk cId="2019995839" sldId="1732"/>
        </pc:sldMkLst>
        <pc:graphicFrameChg chg="add mod modGraphic">
          <ac:chgData name="Paul Woodward" userId="afca6096-33c4-4076-b066-b130de02360d" providerId="ADAL" clId="{BE6E83BB-5B66-4C17-920C-CC0643DF5591}" dt="2024-12-18T10:35:56.590" v="21474" actId="313"/>
          <ac:graphicFrameMkLst>
            <pc:docMk/>
            <pc:sldMk cId="2019995839" sldId="1732"/>
            <ac:graphicFrameMk id="2" creationId="{85842272-1E5D-3894-84B5-9A82744243D0}"/>
          </ac:graphicFrameMkLst>
        </pc:graphicFrameChg>
      </pc:sldChg>
      <pc:sldChg chg="addSp modSp add mod">
        <pc:chgData name="Paul Woodward" userId="afca6096-33c4-4076-b066-b130de02360d" providerId="ADAL" clId="{BE6E83BB-5B66-4C17-920C-CC0643DF5591}" dt="2024-12-13T14:34:53.953" v="4907" actId="20577"/>
        <pc:sldMkLst>
          <pc:docMk/>
          <pc:sldMk cId="2037701459" sldId="1734"/>
        </pc:sldMkLst>
        <pc:spChg chg="mod">
          <ac:chgData name="Paul Woodward" userId="afca6096-33c4-4076-b066-b130de02360d" providerId="ADAL" clId="{BE6E83BB-5B66-4C17-920C-CC0643DF5591}" dt="2024-12-13T14:34:53.953" v="4907" actId="20577"/>
          <ac:spMkLst>
            <pc:docMk/>
            <pc:sldMk cId="2037701459" sldId="1734"/>
            <ac:spMk id="7" creationId="{F992711B-DB29-ECC0-0410-CCF1B9FE5D25}"/>
          </ac:spMkLst>
        </pc:spChg>
        <pc:graphicFrameChg chg="add mod modGraphic">
          <ac:chgData name="Paul Woodward" userId="afca6096-33c4-4076-b066-b130de02360d" providerId="ADAL" clId="{BE6E83BB-5B66-4C17-920C-CC0643DF5591}" dt="2024-12-13T14:34:17.037" v="4752" actId="1076"/>
          <ac:graphicFrameMkLst>
            <pc:docMk/>
            <pc:sldMk cId="2037701459" sldId="1734"/>
            <ac:graphicFrameMk id="2" creationId="{87204A8E-99A1-6014-C177-0F0426FA3BE6}"/>
          </ac:graphicFrameMkLst>
        </pc:graphicFrameChg>
        <pc:graphicFrameChg chg="mod modGraphic">
          <ac:chgData name="Paul Woodward" userId="afca6096-33c4-4076-b066-b130de02360d" providerId="ADAL" clId="{BE6E83BB-5B66-4C17-920C-CC0643DF5591}" dt="2024-12-13T14:34:17.037" v="4752" actId="1076"/>
          <ac:graphicFrameMkLst>
            <pc:docMk/>
            <pc:sldMk cId="2037701459" sldId="1734"/>
            <ac:graphicFrameMk id="6" creationId="{23AD9DB1-8C09-BC7B-628B-1EA52516D9A3}"/>
          </ac:graphicFrameMkLst>
        </pc:graphicFrameChg>
      </pc:sldChg>
      <pc:sldChg chg="modSp add del mod">
        <pc:chgData name="Paul Woodward" userId="afca6096-33c4-4076-b066-b130de02360d" providerId="ADAL" clId="{BE6E83BB-5B66-4C17-920C-CC0643DF5591}" dt="2024-12-13T14:30:14.964" v="4087" actId="2696"/>
        <pc:sldMkLst>
          <pc:docMk/>
          <pc:sldMk cId="3774232912" sldId="1735"/>
        </pc:sldMkLst>
      </pc:sldChg>
      <pc:sldChg chg="addSp delSp modSp add">
        <pc:chgData name="Paul Woodward" userId="afca6096-33c4-4076-b066-b130de02360d" providerId="ADAL" clId="{BE6E83BB-5B66-4C17-920C-CC0643DF5591}" dt="2024-12-18T11:06:00.410" v="22987" actId="1076"/>
        <pc:sldMkLst>
          <pc:docMk/>
          <pc:sldMk cId="3704754691" sldId="1736"/>
        </pc:sldMkLst>
        <pc:picChg chg="add mod">
          <ac:chgData name="Paul Woodward" userId="afca6096-33c4-4076-b066-b130de02360d" providerId="ADAL" clId="{BE6E83BB-5B66-4C17-920C-CC0643DF5591}" dt="2024-12-18T11:02:07.455" v="22971" actId="1076"/>
          <ac:picMkLst>
            <pc:docMk/>
            <pc:sldMk cId="3704754691" sldId="1736"/>
            <ac:picMk id="1026" creationId="{9BCD084A-6DFE-0641-2229-A65307870379}"/>
          </ac:picMkLst>
        </pc:picChg>
        <pc:picChg chg="add mod">
          <ac:chgData name="Paul Woodward" userId="afca6096-33c4-4076-b066-b130de02360d" providerId="ADAL" clId="{BE6E83BB-5B66-4C17-920C-CC0643DF5591}" dt="2024-12-18T11:05:05.050" v="22977" actId="1076"/>
          <ac:picMkLst>
            <pc:docMk/>
            <pc:sldMk cId="3704754691" sldId="1736"/>
            <ac:picMk id="1030" creationId="{2EAB2643-C774-DE7A-E1F1-FF14892D12ED}"/>
          </ac:picMkLst>
        </pc:picChg>
        <pc:picChg chg="add mod">
          <ac:chgData name="Paul Woodward" userId="afca6096-33c4-4076-b066-b130de02360d" providerId="ADAL" clId="{BE6E83BB-5B66-4C17-920C-CC0643DF5591}" dt="2024-12-18T11:06:00.410" v="22987" actId="1076"/>
          <ac:picMkLst>
            <pc:docMk/>
            <pc:sldMk cId="3704754691" sldId="1736"/>
            <ac:picMk id="1032" creationId="{53558C75-DEC8-A31F-5B23-11247F82A984}"/>
          </ac:picMkLst>
        </pc:picChg>
        <pc:picChg chg="add mod">
          <ac:chgData name="Paul Woodward" userId="afca6096-33c4-4076-b066-b130de02360d" providerId="ADAL" clId="{BE6E83BB-5B66-4C17-920C-CC0643DF5591}" dt="2024-12-18T11:05:06.950" v="22978" actId="1076"/>
          <ac:picMkLst>
            <pc:docMk/>
            <pc:sldMk cId="3704754691" sldId="1736"/>
            <ac:picMk id="2052" creationId="{73031513-B339-8F12-EC56-DC821D35B8AF}"/>
          </ac:picMkLst>
        </pc:picChg>
      </pc:sldChg>
      <pc:sldChg chg="add del">
        <pc:chgData name="Paul Woodward" userId="afca6096-33c4-4076-b066-b130de02360d" providerId="ADAL" clId="{BE6E83BB-5B66-4C17-920C-CC0643DF5591}" dt="2024-12-16T09:46:30.802" v="11257" actId="2696"/>
        <pc:sldMkLst>
          <pc:docMk/>
          <pc:sldMk cId="1629764538" sldId="1737"/>
        </pc:sldMkLst>
      </pc:sldChg>
      <pc:sldChg chg="addSp delSp modSp add mod">
        <pc:chgData name="Paul Woodward" userId="afca6096-33c4-4076-b066-b130de02360d" providerId="ADAL" clId="{BE6E83BB-5B66-4C17-920C-CC0643DF5591}" dt="2024-12-18T11:08:45.133" v="23006" actId="962"/>
        <pc:sldMkLst>
          <pc:docMk/>
          <pc:sldMk cId="4087141629" sldId="1737"/>
        </pc:sldMkLst>
        <pc:spChg chg="mod">
          <ac:chgData name="Paul Woodward" userId="afca6096-33c4-4076-b066-b130de02360d" providerId="ADAL" clId="{BE6E83BB-5B66-4C17-920C-CC0643DF5591}" dt="2024-12-16T10:42:09.397" v="12172" actId="20577"/>
          <ac:spMkLst>
            <pc:docMk/>
            <pc:sldMk cId="4087141629" sldId="1737"/>
            <ac:spMk id="5" creationId="{86BF4489-FB75-036C-B7EC-ACCD62ACECD7}"/>
          </ac:spMkLst>
        </pc:spChg>
        <pc:spChg chg="mod">
          <ac:chgData name="Paul Woodward" userId="afca6096-33c4-4076-b066-b130de02360d" providerId="ADAL" clId="{BE6E83BB-5B66-4C17-920C-CC0643DF5591}" dt="2024-12-16T10:50:59.206" v="12312" actId="20577"/>
          <ac:spMkLst>
            <pc:docMk/>
            <pc:sldMk cId="4087141629" sldId="1737"/>
            <ac:spMk id="9" creationId="{939C2211-553E-2DE4-D192-4581DABC7899}"/>
          </ac:spMkLst>
        </pc:spChg>
        <pc:picChg chg="add mod">
          <ac:chgData name="Paul Woodward" userId="afca6096-33c4-4076-b066-b130de02360d" providerId="ADAL" clId="{BE6E83BB-5B66-4C17-920C-CC0643DF5591}" dt="2024-12-18T11:08:45.133" v="23006" actId="962"/>
          <ac:picMkLst>
            <pc:docMk/>
            <pc:sldMk cId="4087141629" sldId="1737"/>
            <ac:picMk id="4" creationId="{09A5290A-A365-8A65-BFF0-39C765991088}"/>
          </ac:picMkLst>
        </pc:picChg>
        <pc:picChg chg="add mod">
          <ac:chgData name="Paul Woodward" userId="afca6096-33c4-4076-b066-b130de02360d" providerId="ADAL" clId="{BE6E83BB-5B66-4C17-920C-CC0643DF5591}" dt="2024-12-18T11:06:46.718" v="22993" actId="962"/>
          <ac:picMkLst>
            <pc:docMk/>
            <pc:sldMk cId="4087141629" sldId="1737"/>
            <ac:picMk id="2050" creationId="{2ED382D7-F646-7ABD-BFAE-08588F529A98}"/>
          </ac:picMkLst>
        </pc:picChg>
        <pc:picChg chg="add mod">
          <ac:chgData name="Paul Woodward" userId="afca6096-33c4-4076-b066-b130de02360d" providerId="ADAL" clId="{BE6E83BB-5B66-4C17-920C-CC0643DF5591}" dt="2024-12-16T10:51:01.877" v="12313" actId="1076"/>
          <ac:picMkLst>
            <pc:docMk/>
            <pc:sldMk cId="4087141629" sldId="1737"/>
            <ac:picMk id="3074" creationId="{5365458C-FECC-1E46-2B25-ABA2E0AA3807}"/>
          </ac:picMkLst>
        </pc:picChg>
        <pc:picChg chg="add mod">
          <ac:chgData name="Paul Woodward" userId="afca6096-33c4-4076-b066-b130de02360d" providerId="ADAL" clId="{BE6E83BB-5B66-4C17-920C-CC0643DF5591}" dt="2024-12-18T11:06:48.955" v="22994" actId="962"/>
          <ac:picMkLst>
            <pc:docMk/>
            <pc:sldMk cId="4087141629" sldId="1737"/>
            <ac:picMk id="3076" creationId="{5161E8BA-94E3-251C-0488-7169D7D32B8E}"/>
          </ac:picMkLst>
        </pc:picChg>
        <pc:picChg chg="add mod">
          <ac:chgData name="Paul Woodward" userId="afca6096-33c4-4076-b066-b130de02360d" providerId="ADAL" clId="{BE6E83BB-5B66-4C17-920C-CC0643DF5591}" dt="2024-12-18T11:06:55.176" v="22996" actId="1076"/>
          <ac:picMkLst>
            <pc:docMk/>
            <pc:sldMk cId="4087141629" sldId="1737"/>
            <ac:picMk id="3078" creationId="{364C3801-F016-2A86-5F98-7EA7C2A854DD}"/>
          </ac:picMkLst>
        </pc:picChg>
      </pc:sldChg>
      <pc:sldChg chg="addSp delSp modSp add mod">
        <pc:chgData name="Paul Woodward" userId="afca6096-33c4-4076-b066-b130de02360d" providerId="ADAL" clId="{BE6E83BB-5B66-4C17-920C-CC0643DF5591}" dt="2024-12-18T09:55:10.340" v="18021" actId="1076"/>
        <pc:sldMkLst>
          <pc:docMk/>
          <pc:sldMk cId="1658557009" sldId="1738"/>
        </pc:sldMkLst>
        <pc:spChg chg="mod">
          <ac:chgData name="Paul Woodward" userId="afca6096-33c4-4076-b066-b130de02360d" providerId="ADAL" clId="{BE6E83BB-5B66-4C17-920C-CC0643DF5591}" dt="2024-12-18T09:48:48.142" v="17540" actId="20577"/>
          <ac:spMkLst>
            <pc:docMk/>
            <pc:sldMk cId="1658557009" sldId="1738"/>
            <ac:spMk id="2" creationId="{457AA475-04F0-8324-D58A-2FD4EDEA606B}"/>
          </ac:spMkLst>
        </pc:spChg>
        <pc:spChg chg="add mod">
          <ac:chgData name="Paul Woodward" userId="afca6096-33c4-4076-b066-b130de02360d" providerId="ADAL" clId="{BE6E83BB-5B66-4C17-920C-CC0643DF5591}" dt="2024-12-18T09:55:02.286" v="18014" actId="20577"/>
          <ac:spMkLst>
            <pc:docMk/>
            <pc:sldMk cId="1658557009" sldId="1738"/>
            <ac:spMk id="4" creationId="{14E7B732-89CC-FC40-2EBB-53A54EE65E98}"/>
          </ac:spMkLst>
        </pc:spChg>
        <pc:picChg chg="add mod">
          <ac:chgData name="Paul Woodward" userId="afca6096-33c4-4076-b066-b130de02360d" providerId="ADAL" clId="{BE6E83BB-5B66-4C17-920C-CC0643DF5591}" dt="2024-12-18T09:55:04.848" v="18015" actId="1076"/>
          <ac:picMkLst>
            <pc:docMk/>
            <pc:sldMk cId="1658557009" sldId="1738"/>
            <ac:picMk id="6" creationId="{5E06930A-3533-450F-A445-AFEF39E17B8B}"/>
          </ac:picMkLst>
        </pc:picChg>
        <pc:picChg chg="add mod">
          <ac:chgData name="Paul Woodward" userId="afca6096-33c4-4076-b066-b130de02360d" providerId="ADAL" clId="{BE6E83BB-5B66-4C17-920C-CC0643DF5591}" dt="2024-12-18T09:55:07.513" v="18018" actId="1076"/>
          <ac:picMkLst>
            <pc:docMk/>
            <pc:sldMk cId="1658557009" sldId="1738"/>
            <ac:picMk id="7" creationId="{CC904DC1-0D49-4893-A178-312BE519A93B}"/>
          </ac:picMkLst>
        </pc:picChg>
        <pc:picChg chg="add mod">
          <ac:chgData name="Paul Woodward" userId="afca6096-33c4-4076-b066-b130de02360d" providerId="ADAL" clId="{BE6E83BB-5B66-4C17-920C-CC0643DF5591}" dt="2024-12-18T09:55:09.466" v="18020" actId="1076"/>
          <ac:picMkLst>
            <pc:docMk/>
            <pc:sldMk cId="1658557009" sldId="1738"/>
            <ac:picMk id="8" creationId="{F62292D1-B80A-4AE3-BDB5-54B39F893DCA}"/>
          </ac:picMkLst>
        </pc:picChg>
        <pc:picChg chg="add mod">
          <ac:chgData name="Paul Woodward" userId="afca6096-33c4-4076-b066-b130de02360d" providerId="ADAL" clId="{BE6E83BB-5B66-4C17-920C-CC0643DF5591}" dt="2024-12-18T09:55:05.805" v="18016" actId="1076"/>
          <ac:picMkLst>
            <pc:docMk/>
            <pc:sldMk cId="1658557009" sldId="1738"/>
            <ac:picMk id="9" creationId="{DADC5542-CF48-4762-B489-1B17D0EFBE2D}"/>
          </ac:picMkLst>
        </pc:picChg>
        <pc:picChg chg="add mod">
          <ac:chgData name="Paul Woodward" userId="afca6096-33c4-4076-b066-b130de02360d" providerId="ADAL" clId="{BE6E83BB-5B66-4C17-920C-CC0643DF5591}" dt="2024-12-18T09:55:10.340" v="18021" actId="1076"/>
          <ac:picMkLst>
            <pc:docMk/>
            <pc:sldMk cId="1658557009" sldId="1738"/>
            <ac:picMk id="10" creationId="{04E6CC9E-41DA-451A-A2B2-B69C748881CD}"/>
          </ac:picMkLst>
        </pc:picChg>
        <pc:picChg chg="add mod">
          <ac:chgData name="Paul Woodward" userId="afca6096-33c4-4076-b066-b130de02360d" providerId="ADAL" clId="{BE6E83BB-5B66-4C17-920C-CC0643DF5591}" dt="2024-12-18T09:55:06.593" v="18017" actId="1076"/>
          <ac:picMkLst>
            <pc:docMk/>
            <pc:sldMk cId="1658557009" sldId="1738"/>
            <ac:picMk id="11" creationId="{5AA5378A-466D-4C8F-8227-7687D13B8A2E}"/>
          </ac:picMkLst>
        </pc:picChg>
        <pc:picChg chg="add mod">
          <ac:chgData name="Paul Woodward" userId="afca6096-33c4-4076-b066-b130de02360d" providerId="ADAL" clId="{BE6E83BB-5B66-4C17-920C-CC0643DF5591}" dt="2024-12-18T09:55:08.571" v="18019" actId="1076"/>
          <ac:picMkLst>
            <pc:docMk/>
            <pc:sldMk cId="1658557009" sldId="1738"/>
            <ac:picMk id="12" creationId="{F6AFAD6D-B256-4EEE-9190-CB51CFEE5925}"/>
          </ac:picMkLst>
        </pc:picChg>
      </pc:sldChg>
      <pc:sldChg chg="addSp modSp add mod">
        <pc:chgData name="Paul Woodward" userId="afca6096-33c4-4076-b066-b130de02360d" providerId="ADAL" clId="{BE6E83BB-5B66-4C17-920C-CC0643DF5591}" dt="2024-12-18T10:43:51.633" v="22795" actId="1076"/>
        <pc:sldMkLst>
          <pc:docMk/>
          <pc:sldMk cId="4136114188" sldId="1739"/>
        </pc:sldMkLst>
        <pc:spChg chg="mod">
          <ac:chgData name="Paul Woodward" userId="afca6096-33c4-4076-b066-b130de02360d" providerId="ADAL" clId="{BE6E83BB-5B66-4C17-920C-CC0643DF5591}" dt="2024-12-18T10:43:43.254" v="22794" actId="20577"/>
          <ac:spMkLst>
            <pc:docMk/>
            <pc:sldMk cId="4136114188" sldId="1739"/>
            <ac:spMk id="9" creationId="{ADB698BF-2022-DA5E-8F6C-A126BFCCDEA8}"/>
          </ac:spMkLst>
        </pc:spChg>
        <pc:picChg chg="add mod ord">
          <ac:chgData name="Paul Woodward" userId="afca6096-33c4-4076-b066-b130de02360d" providerId="ADAL" clId="{BE6E83BB-5B66-4C17-920C-CC0643DF5591}" dt="2024-12-18T10:43:51.633" v="22795" actId="1076"/>
          <ac:picMkLst>
            <pc:docMk/>
            <pc:sldMk cId="4136114188" sldId="1739"/>
            <ac:picMk id="4" creationId="{7C8D4CCB-5DF9-2DBF-C3B1-A0F21B9DC413}"/>
          </ac:picMkLst>
        </pc:picChg>
      </pc:sldChg>
    </pc:docChg>
  </pc:docChgLst>
  <pc:docChgLst>
    <pc:chgData name="Ryan Ball" userId="830810a2-99c8-4bda-9a59-710d6ba1884d" providerId="ADAL" clId="{4DD5AD8C-A522-4DEB-84DF-2570150DF854}"/>
    <pc:docChg chg="modSld">
      <pc:chgData name="Ryan Ball" userId="830810a2-99c8-4bda-9a59-710d6ba1884d" providerId="ADAL" clId="{4DD5AD8C-A522-4DEB-84DF-2570150DF854}" dt="2024-12-20T17:14:50.510" v="19" actId="1076"/>
      <pc:docMkLst>
        <pc:docMk/>
      </pc:docMkLst>
      <pc:sldChg chg="addSp modSp mod modAnim">
        <pc:chgData name="Ryan Ball" userId="830810a2-99c8-4bda-9a59-710d6ba1884d" providerId="ADAL" clId="{4DD5AD8C-A522-4DEB-84DF-2570150DF854}" dt="2024-12-20T17:12:32.780" v="2" actId="1076"/>
        <pc:sldMkLst>
          <pc:docMk/>
          <pc:sldMk cId="1755990542" sldId="1661"/>
        </pc:sldMkLst>
        <pc:picChg chg="add mod">
          <ac:chgData name="Ryan Ball" userId="830810a2-99c8-4bda-9a59-710d6ba1884d" providerId="ADAL" clId="{4DD5AD8C-A522-4DEB-84DF-2570150DF854}" dt="2024-12-20T17:12:32.780" v="2" actId="1076"/>
          <ac:picMkLst>
            <pc:docMk/>
            <pc:sldMk cId="1755990542" sldId="1661"/>
            <ac:picMk id="2" creationId="{03CF7378-7F11-5C78-67EC-CAB2954760BC}"/>
          </ac:picMkLst>
        </pc:picChg>
      </pc:sldChg>
      <pc:sldChg chg="addSp modSp mod modAnim">
        <pc:chgData name="Ryan Ball" userId="830810a2-99c8-4bda-9a59-710d6ba1884d" providerId="ADAL" clId="{4DD5AD8C-A522-4DEB-84DF-2570150DF854}" dt="2024-12-20T17:13:31.811" v="7"/>
        <pc:sldMkLst>
          <pc:docMk/>
          <pc:sldMk cId="2787498755" sldId="1663"/>
        </pc:sldMkLst>
        <pc:picChg chg="add mod">
          <ac:chgData name="Ryan Ball" userId="830810a2-99c8-4bda-9a59-710d6ba1884d" providerId="ADAL" clId="{4DD5AD8C-A522-4DEB-84DF-2570150DF854}" dt="2024-12-20T17:13:04.192" v="5" actId="1076"/>
          <ac:picMkLst>
            <pc:docMk/>
            <pc:sldMk cId="2787498755" sldId="1663"/>
            <ac:picMk id="2" creationId="{DB6B939E-DE5D-46C4-7828-8BD120F8FB4A}"/>
          </ac:picMkLst>
        </pc:picChg>
      </pc:sldChg>
      <pc:sldChg chg="addSp modSp mod modAnim">
        <pc:chgData name="Ryan Ball" userId="830810a2-99c8-4bda-9a59-710d6ba1884d" providerId="ADAL" clId="{4DD5AD8C-A522-4DEB-84DF-2570150DF854}" dt="2024-12-20T17:13:45.234" v="10" actId="1076"/>
        <pc:sldMkLst>
          <pc:docMk/>
          <pc:sldMk cId="3828664763" sldId="1667"/>
        </pc:sldMkLst>
        <pc:picChg chg="add mod">
          <ac:chgData name="Ryan Ball" userId="830810a2-99c8-4bda-9a59-710d6ba1884d" providerId="ADAL" clId="{4DD5AD8C-A522-4DEB-84DF-2570150DF854}" dt="2024-12-20T17:13:45.234" v="10" actId="1076"/>
          <ac:picMkLst>
            <pc:docMk/>
            <pc:sldMk cId="3828664763" sldId="1667"/>
            <ac:picMk id="2" creationId="{7769E56F-6D93-DAF2-FADB-758B058A0DA6}"/>
          </ac:picMkLst>
        </pc:picChg>
      </pc:sldChg>
      <pc:sldChg chg="addSp modSp mod modAnim">
        <pc:chgData name="Ryan Ball" userId="830810a2-99c8-4bda-9a59-710d6ba1884d" providerId="ADAL" clId="{4DD5AD8C-A522-4DEB-84DF-2570150DF854}" dt="2024-12-20T17:14:08.934" v="13" actId="1076"/>
        <pc:sldMkLst>
          <pc:docMk/>
          <pc:sldMk cId="2059523593" sldId="1672"/>
        </pc:sldMkLst>
        <pc:picChg chg="add mod">
          <ac:chgData name="Ryan Ball" userId="830810a2-99c8-4bda-9a59-710d6ba1884d" providerId="ADAL" clId="{4DD5AD8C-A522-4DEB-84DF-2570150DF854}" dt="2024-12-20T17:14:08.934" v="13" actId="1076"/>
          <ac:picMkLst>
            <pc:docMk/>
            <pc:sldMk cId="2059523593" sldId="1672"/>
            <ac:picMk id="2" creationId="{67AC30B2-351C-9079-5FC0-2A4EC92F3942}"/>
          </ac:picMkLst>
        </pc:picChg>
      </pc:sldChg>
      <pc:sldChg chg="addSp modSp mod modAnim">
        <pc:chgData name="Ryan Ball" userId="830810a2-99c8-4bda-9a59-710d6ba1884d" providerId="ADAL" clId="{4DD5AD8C-A522-4DEB-84DF-2570150DF854}" dt="2024-12-20T17:14:31.417" v="16" actId="1076"/>
        <pc:sldMkLst>
          <pc:docMk/>
          <pc:sldMk cId="2757607151" sldId="1675"/>
        </pc:sldMkLst>
        <pc:picChg chg="add mod">
          <ac:chgData name="Ryan Ball" userId="830810a2-99c8-4bda-9a59-710d6ba1884d" providerId="ADAL" clId="{4DD5AD8C-A522-4DEB-84DF-2570150DF854}" dt="2024-12-20T17:14:31.417" v="16" actId="1076"/>
          <ac:picMkLst>
            <pc:docMk/>
            <pc:sldMk cId="2757607151" sldId="1675"/>
            <ac:picMk id="2" creationId="{FEC1386D-29F6-C7F7-8924-9AA263A96926}"/>
          </ac:picMkLst>
        </pc:picChg>
      </pc:sldChg>
      <pc:sldChg chg="addSp modSp mod modAnim">
        <pc:chgData name="Ryan Ball" userId="830810a2-99c8-4bda-9a59-710d6ba1884d" providerId="ADAL" clId="{4DD5AD8C-A522-4DEB-84DF-2570150DF854}" dt="2024-12-20T17:14:50.510" v="19" actId="1076"/>
        <pc:sldMkLst>
          <pc:docMk/>
          <pc:sldMk cId="4235034294" sldId="1678"/>
        </pc:sldMkLst>
        <pc:picChg chg="add mod">
          <ac:chgData name="Ryan Ball" userId="830810a2-99c8-4bda-9a59-710d6ba1884d" providerId="ADAL" clId="{4DD5AD8C-A522-4DEB-84DF-2570150DF854}" dt="2024-12-20T17:14:50.510" v="19" actId="1076"/>
          <ac:picMkLst>
            <pc:docMk/>
            <pc:sldMk cId="4235034294" sldId="1678"/>
            <ac:picMk id="2" creationId="{95A7CDBD-5D4D-9B3B-1ABA-504EB5BC422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2/26/2025</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89778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26477-1033-DAF8-E8AD-6AF4EC5812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C557E3-3CC1-BB39-B2DD-7F5C1D9BB6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881BFA-8B29-91F5-63DA-3A42614FA3DC}"/>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765493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D3D52-B609-0926-0BB0-F369CA3469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0CFE1A-0343-CFA2-9906-674870C980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BEED8A-CFC5-A40B-62EF-F5EE59C56F4B}"/>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You may wish to show students a possible approach to this context. Could they design a scale-version of something like this? You may want to withhold this video until after they have created theirs to avoid design-fixation.</a:t>
            </a:r>
          </a:p>
          <a:p>
            <a:endParaRPr lang="en-GB" dirty="0"/>
          </a:p>
        </p:txBody>
      </p:sp>
    </p:spTree>
    <p:extLst>
      <p:ext uri="{BB962C8B-B14F-4D97-AF65-F5344CB8AC3E}">
        <p14:creationId xmlns:p14="http://schemas.microsoft.com/office/powerpoint/2010/main" val="5476299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34421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11907-FF21-30F4-9086-F6474429B9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34CEB6-C80A-2ED6-8203-A0620238E3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7E9E3A-18F1-43D9-4629-5BF6DC2FE715}"/>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13801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1896281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25E0A-79DE-D9F4-6F36-19C89429BB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3737DF-5D6D-A53E-B981-98BE2F35D4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5AC3BA-3925-F238-5836-09529695D0EB}"/>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1756428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566500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483885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hexagons to go to that section</a:t>
            </a:r>
          </a:p>
          <a:p>
            <a:endParaRPr lang="en-GB" dirty="0"/>
          </a:p>
        </p:txBody>
      </p:sp>
    </p:spTree>
    <p:extLst>
      <p:ext uri="{BB962C8B-B14F-4D97-AF65-F5344CB8AC3E}">
        <p14:creationId xmlns:p14="http://schemas.microsoft.com/office/powerpoint/2010/main" val="1373578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D69B3A-75DC-5AA7-3162-C64C292333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B439AF-C319-2601-A91B-57CB9E677B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5E2E6E-E23F-D906-3D58-3D131CBD50CF}"/>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63927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29331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dirty="0"/>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013542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jpg"/></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10.xml"/><Relationship Id="rId1" Type="http://schemas.openxmlformats.org/officeDocument/2006/relationships/video" Target="https://www.youtube.com/embed/u-41iY9XQHY?feature=oembe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ideo" Target="https://www.youtube.com/embed/QrhXwmFzRUg?feature=oembed" TargetMode="External"/><Relationship Id="rId4" Type="http://schemas.openxmlformats.org/officeDocument/2006/relationships/image" Target="../media/image47.jpeg"/></Relationships>
</file>

<file path=ppt/slides/_rels/slide19.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2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14.xml"/><Relationship Id="rId1" Type="http://schemas.openxmlformats.org/officeDocument/2006/relationships/video" Target="https://www.youtube.com/embed/ZCibPyTAeM4?feature=oembed"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50.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7.png"/><Relationship Id="rId7" Type="http://schemas.openxmlformats.org/officeDocument/2006/relationships/image" Target="../media/image56.png"/><Relationship Id="rId2" Type="http://schemas.openxmlformats.org/officeDocument/2006/relationships/image" Target="../media/image52.png"/><Relationship Id="rId1" Type="http://schemas.openxmlformats.org/officeDocument/2006/relationships/slideLayout" Target="../slideLayouts/slideLayout1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37.png"/><Relationship Id="rId1" Type="http://schemas.openxmlformats.org/officeDocument/2006/relationships/slideLayout" Target="../slideLayouts/slideLayout13.xml"/><Relationship Id="rId4" Type="http://schemas.openxmlformats.org/officeDocument/2006/relationships/image" Target="../media/image62.jpeg"/></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37.png"/><Relationship Id="rId1" Type="http://schemas.openxmlformats.org/officeDocument/2006/relationships/slideLayout" Target="../slideLayouts/slideLayout13.xml"/><Relationship Id="rId5" Type="http://schemas.openxmlformats.org/officeDocument/2006/relationships/image" Target="../media/image65.gif"/><Relationship Id="rId4" Type="http://schemas.openxmlformats.org/officeDocument/2006/relationships/image" Target="../media/image64.gif"/></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70.png"/><Relationship Id="rId2" Type="http://schemas.openxmlformats.org/officeDocument/2006/relationships/image" Target="../media/image37.png"/><Relationship Id="rId1" Type="http://schemas.openxmlformats.org/officeDocument/2006/relationships/slideLayout" Target="../slideLayouts/slideLayout13.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png"/></Relationships>
</file>

<file path=ppt/slides/_rels/slide33.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image" Target="../media/image71.gif"/><Relationship Id="rId1" Type="http://schemas.openxmlformats.org/officeDocument/2006/relationships/slideLayout" Target="../slideLayouts/slideLayout13.xml"/><Relationship Id="rId5" Type="http://schemas.openxmlformats.org/officeDocument/2006/relationships/image" Target="../media/image73.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slideLayout" Target="../slideLayouts/slideLayout16.xml"/><Relationship Id="rId1" Type="http://schemas.openxmlformats.org/officeDocument/2006/relationships/video" Target="https://www.youtube.com/embed/UyHlZaza2Po?feature=oembed"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49.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video" Target="https://www.youtube.com/embed/f6meGwomDLY?feature=oembed" TargetMode="External"/><Relationship Id="rId4" Type="http://schemas.openxmlformats.org/officeDocument/2006/relationships/image" Target="../media/image75.jpeg"/></Relationships>
</file>

<file path=ppt/slides/_rels/slide38.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slide" Target="slide50.xml"/></Relationships>
</file>

<file path=ppt/slides/_rels/slide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slide" Target="slide12.xml"/><Relationship Id="rId7" Type="http://schemas.openxmlformats.org/officeDocument/2006/relationships/slide" Target="slide37.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34.xml"/><Relationship Id="rId5" Type="http://schemas.openxmlformats.org/officeDocument/2006/relationships/slide" Target="slide24.xml"/><Relationship Id="rId4" Type="http://schemas.openxmlformats.org/officeDocument/2006/relationships/slide" Target="slide18.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3" Type="http://schemas.openxmlformats.org/officeDocument/2006/relationships/hyperlink" Target="https://ourworldindata.org/grapher/number-homeless-from-natural-disasters?tab=table&amp;time=1900..2024" TargetMode="External"/><Relationship Id="rId2" Type="http://schemas.openxmlformats.org/officeDocument/2006/relationships/notesSlide" Target="../notesSlides/notesSlide16.xml"/><Relationship Id="rId1" Type="http://schemas.openxmlformats.org/officeDocument/2006/relationships/slideLayout" Target="../slideLayouts/slideLayout23.xml"/><Relationship Id="rId5" Type="http://schemas.openxmlformats.org/officeDocument/2006/relationships/slide" Target="slide13.xml"/><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3.xml"/><Relationship Id="rId1" Type="http://schemas.openxmlformats.org/officeDocument/2006/relationships/video" Target="https://www.youtube.com/embed/kv_ebVYqj2M?feature=oembed" TargetMode="External"/><Relationship Id="rId5" Type="http://schemas.openxmlformats.org/officeDocument/2006/relationships/image" Target="../media/image76.jpeg"/><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slide" Target="slide19.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3.xml"/><Relationship Id="rId4" Type="http://schemas.openxmlformats.org/officeDocument/2006/relationships/slide" Target="slide20.xml"/></Relationships>
</file>

<file path=ppt/slides/_rels/slide46.xml.rels><?xml version="1.0" encoding="UTF-8" standalone="yes"?>
<Relationships xmlns="http://schemas.openxmlformats.org/package/2006/relationships"><Relationship Id="rId3" Type="http://schemas.openxmlformats.org/officeDocument/2006/relationships/hyperlink" Target="https://www.scouts.org.uk/activities/strongest-shelter-challenge/" TargetMode="External"/><Relationship Id="rId2" Type="http://schemas.openxmlformats.org/officeDocument/2006/relationships/notesSlide" Target="../notesSlides/notesSlide20.xml"/><Relationship Id="rId1" Type="http://schemas.openxmlformats.org/officeDocument/2006/relationships/slideLayout" Target="../slideLayouts/slideLayout23.xml"/><Relationship Id="rId6" Type="http://schemas.openxmlformats.org/officeDocument/2006/relationships/slide" Target="slide27.xml"/><Relationship Id="rId5" Type="http://schemas.openxmlformats.org/officeDocument/2006/relationships/image" Target="../media/image77.png"/><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image" Target="../media/image37.png"/><Relationship Id="rId7" Type="http://schemas.openxmlformats.org/officeDocument/2006/relationships/image" Target="../media/image81.jpeg"/><Relationship Id="rId2" Type="http://schemas.openxmlformats.org/officeDocument/2006/relationships/notesSlide" Target="../notesSlides/notesSlide21.xml"/><Relationship Id="rId1" Type="http://schemas.openxmlformats.org/officeDocument/2006/relationships/slideLayout" Target="../slideLayouts/slideLayout23.xml"/><Relationship Id="rId6" Type="http://schemas.openxmlformats.org/officeDocument/2006/relationships/image" Target="../media/image80.jpeg"/><Relationship Id="rId5" Type="http://schemas.openxmlformats.org/officeDocument/2006/relationships/image" Target="../media/image79.jpeg"/><Relationship Id="rId10" Type="http://schemas.openxmlformats.org/officeDocument/2006/relationships/image" Target="../media/image84.jpeg"/><Relationship Id="rId4" Type="http://schemas.openxmlformats.org/officeDocument/2006/relationships/image" Target="../media/image78.jpeg"/><Relationship Id="rId9" Type="http://schemas.openxmlformats.org/officeDocument/2006/relationships/image" Target="../media/image83.jpeg"/></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3.xml"/><Relationship Id="rId4" Type="http://schemas.openxmlformats.org/officeDocument/2006/relationships/slide" Target="slide35.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xml"/><Relationship Id="rId1" Type="http://schemas.openxmlformats.org/officeDocument/2006/relationships/video" Target="https://www.youtube.com/embed/7yBjJt41tDM?feature=oembed" TargetMode="External"/><Relationship Id="rId4" Type="http://schemas.openxmlformats.org/officeDocument/2006/relationships/image" Target="../media/image39.jpeg"/></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slide" Target="slide38.xml"/></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7.png"/><Relationship Id="rId1" Type="http://schemas.openxmlformats.org/officeDocument/2006/relationships/slideLayout" Target="../slideLayouts/slideLayout4.xml"/><Relationship Id="rId5" Type="http://schemas.openxmlformats.org/officeDocument/2006/relationships/image" Target="../media/image42.jpg"/><Relationship Id="rId4" Type="http://schemas.openxmlformats.org/officeDocument/2006/relationships/image" Target="../media/image41.jpg"/></Relationships>
</file>

<file path=ppt/slides/_rels/slide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37.png"/><Relationship Id="rId1" Type="http://schemas.openxmlformats.org/officeDocument/2006/relationships/slideLayout" Target="../slideLayouts/slideLayout4.xml"/><Relationship Id="rId5" Type="http://schemas.openxmlformats.org/officeDocument/2006/relationships/image" Target="../media/image45.jpg"/><Relationship Id="rId4" Type="http://schemas.openxmlformats.org/officeDocument/2006/relationships/image" Target="../media/image44.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75384" y="2406019"/>
            <a:ext cx="7017874" cy="2387600"/>
          </a:xfrm>
        </p:spPr>
        <p:txBody>
          <a:bodyPr/>
          <a:lstStyle/>
          <a:p>
            <a:pPr>
              <a:lnSpc>
                <a:spcPct val="100000"/>
              </a:lnSpc>
            </a:pP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short-term shelter</a:t>
            </a: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pic>
        <p:nvPicPr>
          <p:cNvPr id="4" name="Picture 3">
            <a:extLst>
              <a:ext uri="{FF2B5EF4-FFF2-40B4-BE49-F238E27FC236}">
                <a16:creationId xmlns:a16="http://schemas.microsoft.com/office/drawing/2014/main" id="{7C540618-392E-CBED-2A85-FCDD3CD83A02}"/>
              </a:ext>
            </a:extLst>
          </p:cNvPr>
          <p:cNvPicPr>
            <a:picLocks noChangeAspect="1"/>
          </p:cNvPicPr>
          <p:nvPr/>
        </p:nvPicPr>
        <p:blipFill rotWithShape="1">
          <a:blip r:embed="rId4">
            <a:extLst>
              <a:ext uri="{28A0092B-C50C-407E-A947-70E740481C1C}">
                <a14:useLocalDpi xmlns:a14="http://schemas.microsoft.com/office/drawing/2010/main" val="0"/>
              </a:ext>
            </a:extLst>
          </a:blip>
          <a:srcRect l="25600" r="35280"/>
          <a:stretch/>
        </p:blipFill>
        <p:spPr>
          <a:xfrm>
            <a:off x="8081802" y="0"/>
            <a:ext cx="4084320" cy="6858000"/>
          </a:xfrm>
          <a:prstGeom prst="rect">
            <a:avLst/>
          </a:prstGeom>
        </p:spPr>
      </p:pic>
      <p:sp>
        <p:nvSpPr>
          <p:cNvPr id="5" name="TextBox 4">
            <a:extLst>
              <a:ext uri="{FF2B5EF4-FFF2-40B4-BE49-F238E27FC236}">
                <a16:creationId xmlns:a16="http://schemas.microsoft.com/office/drawing/2014/main" id="{3209DCB8-B1CD-7A72-F14D-3DE270138C60}"/>
              </a:ext>
            </a:extLst>
          </p:cNvPr>
          <p:cNvSpPr txBox="1"/>
          <p:nvPr/>
        </p:nvSpPr>
        <p:spPr>
          <a:xfrm>
            <a:off x="4948517" y="6276709"/>
            <a:ext cx="2768097" cy="338554"/>
          </a:xfrm>
          <a:prstGeom prst="rect">
            <a:avLst/>
          </a:prstGeom>
          <a:noFill/>
        </p:spPr>
        <p:txBody>
          <a:bodyPr wrap="square" rtlCol="0">
            <a:spAutoFit/>
          </a:bodyPr>
          <a:lstStyle/>
          <a:p>
            <a:pPr algn="r"/>
            <a:r>
              <a:rPr lang="en-GB" sz="1600" dirty="0">
                <a:solidFill>
                  <a:schemeClr val="bg1"/>
                </a:solidFill>
                <a:latin typeface="+mj-lt"/>
              </a:rPr>
              <a:t>#InspiredbyTheRAF</a:t>
            </a:r>
          </a:p>
        </p:txBody>
      </p:sp>
      <p:pic>
        <p:nvPicPr>
          <p:cNvPr id="1026" name="Picture 2">
            <a:extLst>
              <a:ext uri="{FF2B5EF4-FFF2-40B4-BE49-F238E27FC236}">
                <a16:creationId xmlns:a16="http://schemas.microsoft.com/office/drawing/2014/main" id="{8F38150A-F77C-8387-0EE1-644AFDF9C9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952385" cy="634312"/>
          </a:xfrm>
        </p:spPr>
        <p:txBody>
          <a:bodyPr/>
          <a:lstStyle/>
          <a:p>
            <a:r>
              <a:rPr lang="en-GB" dirty="0"/>
              <a:t>Short-term shelter</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304011"/>
            <a:ext cx="1095238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0" dirty="0">
                <a:latin typeface="+mj-lt"/>
                <a:ea typeface="Roboto" panose="02000000000000000000" pitchFamily="2" charset="0"/>
                <a:cs typeface="Roboto" panose="02000000000000000000" pitchFamily="2" charset="0"/>
              </a:rPr>
              <a:t>The RAF often deploy temporary shelter in response to emergency situations. </a:t>
            </a:r>
          </a:p>
          <a:p>
            <a:pPr>
              <a:lnSpc>
                <a:spcPct val="150000"/>
              </a:lnSpc>
            </a:pPr>
            <a:r>
              <a:rPr lang="en-GB" sz="2200" dirty="0">
                <a:latin typeface="+mj-lt"/>
                <a:ea typeface="Roboto" panose="02000000000000000000" pitchFamily="2" charset="0"/>
                <a:cs typeface="Roboto" panose="02000000000000000000" pitchFamily="2" charset="0"/>
              </a:rPr>
              <a:t>Can you think of other situations where temporary shelter might be required? </a:t>
            </a:r>
          </a:p>
          <a:p>
            <a:pPr>
              <a:lnSpc>
                <a:spcPct val="150000"/>
              </a:lnSpc>
            </a:pPr>
            <a:endParaRPr lang="en-GB" sz="2200" b="0" dirty="0">
              <a:latin typeface="+mj-lt"/>
              <a:ea typeface="Roboto" panose="02000000000000000000" pitchFamily="2" charset="0"/>
              <a:cs typeface="Roboto" panose="02000000000000000000" pitchFamily="2" charset="0"/>
            </a:endParaRPr>
          </a:p>
          <a:p>
            <a:pPr>
              <a:lnSpc>
                <a:spcPct val="150000"/>
              </a:lnSpc>
            </a:pPr>
            <a:r>
              <a:rPr kumimoji="0" lang="en-GB" sz="2200" b="0"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If you consider a typical brick or steel building as being permanent</a:t>
            </a:r>
            <a:r>
              <a:rPr lang="en-GB" sz="2200" b="0" dirty="0">
                <a:solidFill>
                  <a:srgbClr val="0A303F"/>
                </a:solidFill>
                <a:latin typeface="+mj-lt"/>
                <a:ea typeface="Roboto" panose="02000000000000000000" pitchFamily="2" charset="0"/>
                <a:cs typeface="Roboto" panose="02000000000000000000" pitchFamily="2" charset="0"/>
              </a:rPr>
              <a:t>, what other temporary shelters, provision or accommodation can you think of?</a:t>
            </a:r>
          </a:p>
          <a:p>
            <a:pPr>
              <a:lnSpc>
                <a:spcPct val="150000"/>
              </a:lnSpc>
            </a:pPr>
            <a:endParaRPr kumimoji="0" lang="en-GB" sz="2200" b="0"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endParaRPr>
          </a:p>
          <a:p>
            <a:pPr>
              <a:lnSpc>
                <a:spcPct val="150000"/>
              </a:lnSpc>
            </a:pPr>
            <a:r>
              <a:rPr lang="en-GB" sz="2200" b="0" dirty="0">
                <a:solidFill>
                  <a:srgbClr val="0A303F"/>
                </a:solidFill>
                <a:latin typeface="+mj-lt"/>
                <a:ea typeface="Roboto" panose="02000000000000000000" pitchFamily="2" charset="0"/>
                <a:cs typeface="Roboto" panose="02000000000000000000" pitchFamily="2" charset="0"/>
              </a:rPr>
              <a:t>Are there situations where temporary shelter can be more beneficial than permanent structures?</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6FBEE2E7-1542-7644-E6DC-ADB0140C78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4312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0D121-52DD-9B1B-9FF6-4D0B66DD8E8C}"/>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26D427A8-DD5E-9CC1-8D9F-AC701F5EE578}"/>
              </a:ext>
            </a:extLst>
          </p:cNvPr>
          <p:cNvSpPr>
            <a:spLocks noGrp="1"/>
          </p:cNvSpPr>
          <p:nvPr>
            <p:ph type="title"/>
          </p:nvPr>
        </p:nvSpPr>
        <p:spPr>
          <a:xfrm>
            <a:off x="576000" y="546214"/>
            <a:ext cx="10952385" cy="634312"/>
          </a:xfrm>
        </p:spPr>
        <p:txBody>
          <a:bodyPr/>
          <a:lstStyle/>
          <a:p>
            <a:r>
              <a:rPr lang="en-GB" dirty="0"/>
              <a:t>Short term shelter</a:t>
            </a:r>
            <a:endParaRPr lang="en-GB" sz="4400" dirty="0"/>
          </a:p>
        </p:txBody>
      </p:sp>
      <p:sp>
        <p:nvSpPr>
          <p:cNvPr id="4" name="Content Placeholder 2">
            <a:extLst>
              <a:ext uri="{FF2B5EF4-FFF2-40B4-BE49-F238E27FC236}">
                <a16:creationId xmlns:a16="http://schemas.microsoft.com/office/drawing/2014/main" id="{8EEDF2A3-936B-88AC-2FF3-C119F20F45F4}"/>
              </a:ext>
            </a:extLst>
          </p:cNvPr>
          <p:cNvSpPr txBox="1">
            <a:spLocks/>
          </p:cNvSpPr>
          <p:nvPr/>
        </p:nvSpPr>
        <p:spPr>
          <a:xfrm>
            <a:off x="576000" y="1304011"/>
            <a:ext cx="1095238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0" dirty="0">
                <a:latin typeface="+mj-lt"/>
                <a:ea typeface="Roboto" panose="02000000000000000000" pitchFamily="2" charset="0"/>
                <a:cs typeface="Roboto" panose="02000000000000000000" pitchFamily="2" charset="0"/>
              </a:rPr>
              <a:t>We use the terms ‘short-term’ and temporary to describe shelters that are not ‘permanent’. </a:t>
            </a:r>
          </a:p>
          <a:p>
            <a:pPr marL="342900" indent="-342900">
              <a:lnSpc>
                <a:spcPct val="150000"/>
              </a:lnSpc>
              <a:buFont typeface="Arial" panose="020B0604020202020204" pitchFamily="34" charset="0"/>
              <a:buChar char="•"/>
            </a:pPr>
            <a:r>
              <a:rPr lang="en-GB" sz="2200" b="0" dirty="0">
                <a:latin typeface="+mj-lt"/>
                <a:ea typeface="Roboto" panose="02000000000000000000" pitchFamily="2" charset="0"/>
                <a:cs typeface="Roboto" panose="02000000000000000000" pitchFamily="2" charset="0"/>
              </a:rPr>
              <a:t>This suggests that they need to be erected and dismantled regularly, but what would you class as ‘short term’?</a:t>
            </a:r>
          </a:p>
          <a:p>
            <a:pPr marL="342900" indent="-342900">
              <a:lnSpc>
                <a:spcPct val="150000"/>
              </a:lnSpc>
              <a:buFont typeface="Arial" panose="020B0604020202020204" pitchFamily="34" charset="0"/>
              <a:buChar char="•"/>
            </a:pPr>
            <a:r>
              <a:rPr lang="en-GB" sz="2200" b="0" dirty="0">
                <a:solidFill>
                  <a:srgbClr val="0A303F"/>
                </a:solidFill>
                <a:latin typeface="+mj-lt"/>
                <a:ea typeface="Roboto" panose="02000000000000000000" pitchFamily="2" charset="0"/>
                <a:cs typeface="Roboto" panose="02000000000000000000" pitchFamily="2" charset="0"/>
              </a:rPr>
              <a:t>Consider why a traditional brick-built structure is not practical for a ‘short-term’ shelter.</a:t>
            </a:r>
          </a:p>
          <a:p>
            <a:pPr marL="342900" indent="-342900">
              <a:lnSpc>
                <a:spcPct val="150000"/>
              </a:lnSpc>
              <a:buFont typeface="Arial" panose="020B0604020202020204" pitchFamily="34" charset="0"/>
              <a:buChar char="•"/>
            </a:pPr>
            <a:r>
              <a:rPr lang="en-GB" sz="2200" b="0" dirty="0">
                <a:solidFill>
                  <a:srgbClr val="0A303F"/>
                </a:solidFill>
                <a:latin typeface="+mj-lt"/>
                <a:ea typeface="Roboto" panose="02000000000000000000" pitchFamily="2" charset="0"/>
                <a:cs typeface="Roboto" panose="02000000000000000000" pitchFamily="2" charset="0"/>
              </a:rPr>
              <a:t>What are the key considerations for a shelter?</a:t>
            </a:r>
          </a:p>
          <a:p>
            <a:pPr marL="342900" indent="-342900">
              <a:lnSpc>
                <a:spcPct val="150000"/>
              </a:lnSpc>
              <a:buFont typeface="Arial" panose="020B0604020202020204" pitchFamily="34" charset="0"/>
              <a:buChar char="•"/>
            </a:pPr>
            <a:r>
              <a:rPr lang="en-GB" sz="2200" b="0" dirty="0">
                <a:solidFill>
                  <a:srgbClr val="0A303F"/>
                </a:solidFill>
                <a:latin typeface="+mj-lt"/>
                <a:ea typeface="Roboto" panose="02000000000000000000" pitchFamily="2" charset="0"/>
                <a:cs typeface="Roboto" panose="02000000000000000000" pitchFamily="2" charset="0"/>
              </a:rPr>
              <a:t>How can we ensure a sustainable solution? </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FB31A655-D2ED-CAD2-E6CE-402929FC4B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4264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RAF: Empathize">
            <a:hlinkClick r:id="" action="ppaction://media"/>
            <a:extLst>
              <a:ext uri="{FF2B5EF4-FFF2-40B4-BE49-F238E27FC236}">
                <a16:creationId xmlns:a16="http://schemas.microsoft.com/office/drawing/2014/main" id="{DB6B939E-DE5D-46C4-7828-8BD120F8FB4A}"/>
              </a:ext>
            </a:extLst>
          </p:cNvPr>
          <p:cNvPicPr>
            <a:picLocks noRot="1" noChangeAspect="1"/>
          </p:cNvPicPr>
          <p:nvPr>
            <a:videoFile r:link="rId1"/>
          </p:nvPr>
        </p:nvPicPr>
        <p:blipFill>
          <a:blip r:embed="rId3"/>
          <a:stretch>
            <a:fillRect/>
          </a:stretch>
        </p:blipFill>
        <p:spPr>
          <a:xfrm>
            <a:off x="218930" y="111051"/>
            <a:ext cx="11754139" cy="6635897"/>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5999" y="1020091"/>
            <a:ext cx="9474676" cy="2165350"/>
          </a:xfrm>
        </p:spPr>
        <p:txBody>
          <a:bodyPr>
            <a:normAutofit/>
          </a:bodyPr>
          <a:lstStyle/>
          <a:p>
            <a:pPr>
              <a:lnSpc>
                <a:spcPct val="150000"/>
              </a:lnSpc>
            </a:pPr>
            <a:r>
              <a:rPr lang="en-GB" sz="1700" dirty="0">
                <a:latin typeface="+mj-lt"/>
                <a:ea typeface="Roboto" panose="02000000000000000000" pitchFamily="2" charset="0"/>
                <a:cs typeface="Roboto" panose="02000000000000000000" pitchFamily="2" charset="0"/>
              </a:rPr>
              <a:t>Your first task is to identify situations where short term shelter might be required. You are looking for a situation that you can design and prototype a solution for. At this stage you are simply trying to understand what some of the problems may be. The more the merrier! There are no wrong ideas/thoughts at this stage!  There are many ways that </a:t>
            </a:r>
            <a:r>
              <a:rPr lang="en-GB" sz="1700" b="1" dirty="0">
                <a:latin typeface="+mj-lt"/>
                <a:ea typeface="Roboto" panose="02000000000000000000" pitchFamily="2" charset="0"/>
                <a:cs typeface="Roboto" panose="02000000000000000000" pitchFamily="2" charset="0"/>
              </a:rPr>
              <a:t>The RAF</a:t>
            </a:r>
            <a:r>
              <a:rPr lang="en-GB" sz="1700" dirty="0">
                <a:latin typeface="+mj-lt"/>
                <a:ea typeface="Roboto" panose="02000000000000000000" pitchFamily="2" charset="0"/>
                <a:cs typeface="Roboto" panose="02000000000000000000" pitchFamily="2" charset="0"/>
              </a:rPr>
              <a:t>, and other companies might approach this. Consider trying some of these methods:</a:t>
            </a:r>
            <a:endParaRPr lang="en-GB" sz="17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953802353"/>
              </p:ext>
            </p:extLst>
          </p:nvPr>
        </p:nvGraphicFramePr>
        <p:xfrm>
          <a:off x="575998" y="3144685"/>
          <a:ext cx="9394267" cy="2598950"/>
        </p:xfrm>
        <a:graphic>
          <a:graphicData uri="http://schemas.openxmlformats.org/drawingml/2006/table">
            <a:tbl>
              <a:tblPr firstRow="1" bandRow="1">
                <a:tableStyleId>{5940675A-B579-460E-94D1-54222C63F5DA}</a:tableStyleId>
              </a:tblPr>
              <a:tblGrid>
                <a:gridCol w="2987741">
                  <a:extLst>
                    <a:ext uri="{9D8B030D-6E8A-4147-A177-3AD203B41FA5}">
                      <a16:colId xmlns:a16="http://schemas.microsoft.com/office/drawing/2014/main" val="336422520"/>
                    </a:ext>
                  </a:extLst>
                </a:gridCol>
                <a:gridCol w="2957244">
                  <a:extLst>
                    <a:ext uri="{9D8B030D-6E8A-4147-A177-3AD203B41FA5}">
                      <a16:colId xmlns:a16="http://schemas.microsoft.com/office/drawing/2014/main" val="1485661640"/>
                    </a:ext>
                  </a:extLst>
                </a:gridCol>
                <a:gridCol w="3449282">
                  <a:extLst>
                    <a:ext uri="{9D8B030D-6E8A-4147-A177-3AD203B41FA5}">
                      <a16:colId xmlns:a16="http://schemas.microsoft.com/office/drawing/2014/main" val="3421337386"/>
                    </a:ext>
                  </a:extLst>
                </a:gridCol>
              </a:tblGrid>
              <a:tr h="373910">
                <a:tc>
                  <a:txBody>
                    <a:bodyPr/>
                    <a:lstStyle/>
                    <a:p>
                      <a:pPr algn="ctr"/>
                      <a:r>
                        <a:rPr lang="en-GB" sz="1400" b="1" dirty="0">
                          <a:solidFill>
                            <a:srgbClr val="ACACDE"/>
                          </a:solidFill>
                          <a:hlinkClick r:id="rId2" action="ppaction://hlinksldjump">
                            <a:extLst>
                              <a:ext uri="{A12FA001-AC4F-418D-AE19-62706E023703}">
                                <ahyp:hlinkClr xmlns:ahyp="http://schemas.microsoft.com/office/drawing/2018/hyperlinkcolor" val="tx"/>
                              </a:ext>
                            </a:extLst>
                          </a:hlinkClick>
                        </a:rPr>
                        <a:t>‘Estimate process’</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2" action="ppaction://hlinksldjump">
                            <a:extLst>
                              <a:ext uri="{A12FA001-AC4F-418D-AE19-62706E023703}">
                                <ahyp:hlinkClr xmlns:ahyp="http://schemas.microsoft.com/office/drawing/2018/hyperlinkcolor" val="tx"/>
                              </a:ext>
                            </a:extLst>
                          </a:hlinkClick>
                        </a:rPr>
                        <a:t>‘Situation and shelter’</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2" action="ppaction://hlinksldjump">
                            <a:extLst>
                              <a:ext uri="{A12FA001-AC4F-418D-AE19-62706E023703}">
                                <ahyp:hlinkClr xmlns:ahyp="http://schemas.microsoft.com/office/drawing/2018/hyperlinkcolor" val="tx"/>
                              </a:ext>
                            </a:extLst>
                          </a:hlinkClick>
                        </a:rPr>
                        <a:t>‘Needs and values of the user’</a:t>
                      </a:r>
                      <a:endParaRPr lang="en-GB" sz="14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Empathy involves understand the wants need and values of others. The RAF have seven questions which they ask to ascertain what is needed in that particular situation. You can see these questions on the next slide, but the RAF refer to this as the ‘estimate process’.</a:t>
                      </a:r>
                    </a:p>
                  </a:txBody>
                  <a:tcPr/>
                </a:tc>
                <a:tc>
                  <a:txBody>
                    <a:bodyPr/>
                    <a:lstStyle/>
                    <a:p>
                      <a:r>
                        <a:rPr lang="en-GB" sz="1400" dirty="0"/>
                        <a:t>The main concern for the RAF are for the people using the shelter, but yours could be for animals, or for storing equipment. You still need to consider the resource needed, not just to create and erect the shelter, but the resources that need to be stored or accessed from the shelter.</a:t>
                      </a:r>
                    </a:p>
                    <a:p>
                      <a:endParaRPr lang="en-GB" sz="1400" dirty="0"/>
                    </a:p>
                  </a:txBody>
                  <a:tcPr/>
                </a:tc>
                <a:tc>
                  <a:txBody>
                    <a:bodyPr/>
                    <a:lstStyle/>
                    <a:p>
                      <a:r>
                        <a:rPr lang="en-GB" sz="1400" dirty="0"/>
                        <a:t>If you are taking a humanitarian approach to this context, try putting yourself in the shoes of the people who may find themselves in need of short-term shelter. How can you ease the burden of the situation they find themselves in? What are their basic human needs, and how can you go beyond these to bring some additional comfort and security to them?</a:t>
                      </a:r>
                    </a:p>
                  </a:txBody>
                  <a:tcPr/>
                </a:tc>
                <a:extLst>
                  <a:ext uri="{0D108BD9-81ED-4DB2-BD59-A6C34878D82A}">
                    <a16:rowId xmlns:a16="http://schemas.microsoft.com/office/drawing/2014/main" val="3966545421"/>
                  </a:ext>
                </a:extLst>
              </a:tr>
            </a:tbl>
          </a:graphicData>
        </a:graphic>
      </p:graphicFrame>
      <p:pic>
        <p:nvPicPr>
          <p:cNvPr id="4" name="Picture 2">
            <a:extLst>
              <a:ext uri="{FF2B5EF4-FFF2-40B4-BE49-F238E27FC236}">
                <a16:creationId xmlns:a16="http://schemas.microsoft.com/office/drawing/2014/main" id="{65B4BEBD-1ED6-CA74-07AF-5EC8B73541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B50B8-F0FE-B1E2-38EC-F05D36858A7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3275D86-B61D-4BBD-A743-6020CB8977AD}"/>
              </a:ext>
            </a:extLst>
          </p:cNvPr>
          <p:cNvSpPr>
            <a:spLocks noGrp="1"/>
          </p:cNvSpPr>
          <p:nvPr>
            <p:ph type="title"/>
          </p:nvPr>
        </p:nvSpPr>
        <p:spPr/>
        <p:txBody>
          <a:bodyPr/>
          <a:lstStyle/>
          <a:p>
            <a:r>
              <a:rPr lang="en-GB" sz="5400" dirty="0">
                <a:solidFill>
                  <a:srgbClr val="0A303F"/>
                </a:solidFill>
              </a:rPr>
              <a:t>Seven questions</a:t>
            </a:r>
            <a:endParaRPr lang="en-GB" sz="4400" dirty="0">
              <a:latin typeface="GriffithGothic Black" panose="02000603060000020004" pitchFamily="50" charset="0"/>
            </a:endParaRPr>
          </a:p>
        </p:txBody>
      </p:sp>
      <p:sp>
        <p:nvSpPr>
          <p:cNvPr id="9" name="Content Placeholder 2">
            <a:extLst>
              <a:ext uri="{FF2B5EF4-FFF2-40B4-BE49-F238E27FC236}">
                <a16:creationId xmlns:a16="http://schemas.microsoft.com/office/drawing/2014/main" id="{30391D95-D4B7-2CBF-EEBF-5751A8B6950C}"/>
              </a:ext>
            </a:extLst>
          </p:cNvPr>
          <p:cNvSpPr>
            <a:spLocks noGrp="1"/>
          </p:cNvSpPr>
          <p:nvPr>
            <p:ph type="body" sz="quarter" idx="11"/>
          </p:nvPr>
        </p:nvSpPr>
        <p:spPr>
          <a:xfrm>
            <a:off x="576000" y="1159838"/>
            <a:ext cx="9329998" cy="4555161"/>
          </a:xfrm>
        </p:spPr>
        <p:txBody>
          <a:bodyPr>
            <a:normAutofit fontScale="92500" lnSpcReduction="20000"/>
          </a:bodyPr>
          <a:lstStyle/>
          <a:p>
            <a:pPr marR="0" lvl="0" algn="l" defTabSz="430318" rtl="0" eaLnBrk="1" fontAlgn="auto" latinLnBrk="0" hangingPunct="0">
              <a:lnSpc>
                <a:spcPct val="150000"/>
              </a:lnSpc>
              <a:spcBef>
                <a:spcPts val="0"/>
              </a:spcBef>
              <a:spcAft>
                <a:spcPts val="0"/>
              </a:spcAft>
              <a:buClrTx/>
              <a:buSzTx/>
              <a:tabLst/>
              <a:defRPr/>
            </a:pPr>
            <a:r>
              <a:rPr kumimoji="0" lang="en-GB" sz="2000" b="0" i="0" u="none" strike="noStrike" kern="0" cap="none" spc="0" normalizeH="0" baseline="0" noProof="0" dirty="0">
                <a:ln>
                  <a:noFill/>
                </a:ln>
                <a:solidFill>
                  <a:schemeClr val="tx2"/>
                </a:solidFill>
                <a:effectLst/>
                <a:uLnTx/>
                <a:uFillTx/>
                <a:latin typeface="+mj-lt"/>
                <a:sym typeface="Helvetica Neue"/>
              </a:rPr>
              <a:t>When dealing with a situation, </a:t>
            </a:r>
            <a:r>
              <a:rPr kumimoji="0" lang="en-GB" sz="2000" i="0" u="none" strike="noStrike" kern="0" cap="none" spc="0" normalizeH="0" baseline="0" noProof="0" dirty="0">
                <a:ln>
                  <a:noFill/>
                </a:ln>
                <a:solidFill>
                  <a:schemeClr val="tx2"/>
                </a:solidFill>
                <a:effectLst/>
                <a:uLnTx/>
                <a:uFillTx/>
                <a:latin typeface="+mj-lt"/>
                <a:sym typeface="Helvetica Neue"/>
              </a:rPr>
              <a:t>The RAF </a:t>
            </a:r>
            <a:r>
              <a:rPr kumimoji="0" lang="en-GB" sz="2000" b="0" i="0" u="none" strike="noStrike" kern="0" cap="none" spc="0" normalizeH="0" baseline="0" noProof="0" dirty="0">
                <a:ln>
                  <a:noFill/>
                </a:ln>
                <a:solidFill>
                  <a:schemeClr val="tx2"/>
                </a:solidFill>
                <a:effectLst/>
                <a:uLnTx/>
                <a:uFillTx/>
                <a:latin typeface="+mj-lt"/>
                <a:sym typeface="Helvetica Neue"/>
              </a:rPr>
              <a:t>ask seven questions which should provide more detailed criteria for the intended action to ensure it meets the needs of the situation.</a:t>
            </a:r>
          </a:p>
          <a:p>
            <a:pPr marL="457200" marR="0" lvl="0" indent="-457200" algn="l" defTabSz="430318" rtl="0" eaLnBrk="1" fontAlgn="auto" latinLnBrk="0" hangingPunct="0">
              <a:lnSpc>
                <a:spcPct val="150000"/>
              </a:lnSpc>
              <a:spcBef>
                <a:spcPts val="0"/>
              </a:spcBef>
              <a:spcAft>
                <a:spcPts val="0"/>
              </a:spcAft>
              <a:buClrTx/>
              <a:buSzTx/>
              <a:buFont typeface="+mj-lt"/>
              <a:buAutoNum type="arabicPeriod"/>
              <a:tabLst/>
              <a:defRPr/>
            </a:pPr>
            <a:endParaRPr kumimoji="0" lang="en-GB" sz="2000" b="0" i="0" u="none" strike="noStrike" kern="0" cap="none" spc="0" normalizeH="0" baseline="0" noProof="0" dirty="0">
              <a:ln>
                <a:noFill/>
              </a:ln>
              <a:solidFill>
                <a:schemeClr val="tx2"/>
              </a:solidFill>
              <a:effectLst/>
              <a:uLnTx/>
              <a:uFillTx/>
              <a:latin typeface="+mj-lt"/>
              <a:sym typeface="Helvetica Neue"/>
            </a:endParaRPr>
          </a:p>
          <a:p>
            <a:pPr lvl="0" algn="l">
              <a:lnSpc>
                <a:spcPct val="150000"/>
              </a:lnSpc>
            </a:pPr>
            <a:r>
              <a:rPr lang="en-GB" sz="2000" b="1" dirty="0">
                <a:solidFill>
                  <a:schemeClr val="tx2"/>
                </a:solidFill>
                <a:effectLst/>
                <a:latin typeface="+mj-lt"/>
                <a:ea typeface="Times New Roman" panose="02020603050405020304" pitchFamily="18" charset="0"/>
              </a:rPr>
              <a:t>1.	What is the situation and how does it affect me?</a:t>
            </a:r>
          </a:p>
          <a:p>
            <a:pPr lvl="0" algn="l">
              <a:lnSpc>
                <a:spcPct val="150000"/>
              </a:lnSpc>
            </a:pPr>
            <a:r>
              <a:rPr lang="en-GB" sz="2000" b="0" dirty="0">
                <a:solidFill>
                  <a:schemeClr val="tx2"/>
                </a:solidFill>
                <a:effectLst/>
                <a:latin typeface="+mj-lt"/>
                <a:ea typeface="Aptos" panose="020B0004020202020204" pitchFamily="34" charset="0"/>
              </a:rPr>
              <a:t>	This includes environment (where), weather, what has happened, who is 	there, any supporting units/equipment etc?</a:t>
            </a:r>
            <a:endParaRPr lang="en-GB" sz="2000" dirty="0">
              <a:latin typeface="+mj-lt"/>
              <a:ea typeface="Aptos" panose="020B0004020202020204" pitchFamily="34" charset="0"/>
            </a:endParaRPr>
          </a:p>
          <a:p>
            <a:pPr lvl="0" algn="l">
              <a:lnSpc>
                <a:spcPct val="150000"/>
              </a:lnSpc>
            </a:pPr>
            <a:r>
              <a:rPr lang="en-GB" sz="2000" b="1" dirty="0">
                <a:solidFill>
                  <a:schemeClr val="tx2"/>
                </a:solidFill>
                <a:effectLst/>
                <a:latin typeface="+mj-lt"/>
                <a:ea typeface="Times New Roman" panose="02020603050405020304" pitchFamily="18" charset="0"/>
              </a:rPr>
              <a:t>2.	What have I been told to do and why?</a:t>
            </a:r>
          </a:p>
          <a:p>
            <a:pPr lvl="0" algn="l">
              <a:lnSpc>
                <a:spcPct val="150000"/>
              </a:lnSpc>
            </a:pPr>
            <a:r>
              <a:rPr lang="en-GB" sz="2000" dirty="0">
                <a:latin typeface="+mj-lt"/>
                <a:ea typeface="Aptos" panose="020B0004020202020204" pitchFamily="34" charset="0"/>
              </a:rPr>
              <a:t>	</a:t>
            </a:r>
            <a:r>
              <a:rPr lang="en-GB" sz="2000" b="0" dirty="0">
                <a:solidFill>
                  <a:schemeClr val="tx2"/>
                </a:solidFill>
                <a:effectLst/>
                <a:latin typeface="+mj-lt"/>
                <a:ea typeface="Aptos" panose="020B0004020202020204" pitchFamily="34" charset="0"/>
              </a:rPr>
              <a:t>What is the task and why are you being told to do it?</a:t>
            </a:r>
          </a:p>
          <a:p>
            <a:pPr lvl="0" algn="l">
              <a:lnSpc>
                <a:spcPct val="150000"/>
              </a:lnSpc>
            </a:pPr>
            <a:r>
              <a:rPr lang="en-GB" sz="2000" b="1" dirty="0">
                <a:solidFill>
                  <a:schemeClr val="tx2"/>
                </a:solidFill>
                <a:effectLst/>
                <a:latin typeface="+mj-lt"/>
                <a:ea typeface="Times New Roman" panose="02020603050405020304" pitchFamily="18" charset="0"/>
              </a:rPr>
              <a:t>3.	What effects do I need to achieve (and what direction must I give to	develop the plan)? </a:t>
            </a:r>
          </a:p>
          <a:p>
            <a:pPr lvl="0" algn="l">
              <a:lnSpc>
                <a:spcPct val="150000"/>
              </a:lnSpc>
            </a:pPr>
            <a:r>
              <a:rPr lang="en-GB" sz="2000" dirty="0">
                <a:latin typeface="+mj-lt"/>
                <a:ea typeface="Aptos" panose="020B0004020202020204" pitchFamily="34" charset="0"/>
              </a:rPr>
              <a:t>	W</a:t>
            </a:r>
            <a:r>
              <a:rPr lang="en-GB" sz="2000" b="0" dirty="0">
                <a:solidFill>
                  <a:schemeClr val="tx2"/>
                </a:solidFill>
                <a:effectLst/>
                <a:latin typeface="+mj-lt"/>
                <a:ea typeface="Aptos" panose="020B0004020202020204" pitchFamily="34" charset="0"/>
              </a:rPr>
              <a:t>ho, what, why, when, where, how?</a:t>
            </a:r>
            <a:endParaRPr kumimoji="0" lang="en-GB" sz="2000" b="0" i="0" u="none" strike="noStrike" kern="0" cap="none" spc="0" normalizeH="0" baseline="0" noProof="0" dirty="0">
              <a:ln>
                <a:noFill/>
              </a:ln>
              <a:solidFill>
                <a:srgbClr val="0A303F"/>
              </a:solidFill>
              <a:effectLst/>
              <a:uLnTx/>
              <a:uFillTx/>
              <a:latin typeface="Arial" panose="020B0604020202020204"/>
              <a:sym typeface="Helvetica Neue"/>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4" name="Picture 2">
            <a:extLst>
              <a:ext uri="{FF2B5EF4-FFF2-40B4-BE49-F238E27FC236}">
                <a16:creationId xmlns:a16="http://schemas.microsoft.com/office/drawing/2014/main" id="{C77B3708-2EBA-91FB-D506-21C51581C1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9267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5452A7-045F-771D-C289-F777B5F88F0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CBA0880-D75D-D67D-221E-BD960FFB63E1}"/>
              </a:ext>
            </a:extLst>
          </p:cNvPr>
          <p:cNvSpPr>
            <a:spLocks noGrp="1"/>
          </p:cNvSpPr>
          <p:nvPr>
            <p:ph type="title"/>
          </p:nvPr>
        </p:nvSpPr>
        <p:spPr/>
        <p:txBody>
          <a:bodyPr/>
          <a:lstStyle/>
          <a:p>
            <a:r>
              <a:rPr lang="en-GB" sz="5400" dirty="0">
                <a:solidFill>
                  <a:srgbClr val="0A303F"/>
                </a:solidFill>
              </a:rPr>
              <a:t>Seven questions</a:t>
            </a:r>
            <a:endParaRPr lang="en-GB" sz="4400" dirty="0">
              <a:latin typeface="GriffithGothic Black" panose="02000603060000020004" pitchFamily="50" charset="0"/>
            </a:endParaRPr>
          </a:p>
        </p:txBody>
      </p:sp>
      <p:sp>
        <p:nvSpPr>
          <p:cNvPr id="9" name="Content Placeholder 2">
            <a:extLst>
              <a:ext uri="{FF2B5EF4-FFF2-40B4-BE49-F238E27FC236}">
                <a16:creationId xmlns:a16="http://schemas.microsoft.com/office/drawing/2014/main" id="{C7249243-46C5-29D0-38BF-978346015FEF}"/>
              </a:ext>
            </a:extLst>
          </p:cNvPr>
          <p:cNvSpPr>
            <a:spLocks noGrp="1"/>
          </p:cNvSpPr>
          <p:nvPr>
            <p:ph type="body" sz="quarter" idx="11"/>
          </p:nvPr>
        </p:nvSpPr>
        <p:spPr>
          <a:xfrm>
            <a:off x="576000" y="1159838"/>
            <a:ext cx="9329998" cy="4509441"/>
          </a:xfrm>
        </p:spPr>
        <p:txBody>
          <a:bodyPr>
            <a:normAutofit fontScale="85000" lnSpcReduction="10000"/>
          </a:bodyPr>
          <a:lstStyle/>
          <a:p>
            <a:pPr lvl="0" algn="l">
              <a:lnSpc>
                <a:spcPct val="150000"/>
              </a:lnSpc>
            </a:pPr>
            <a:r>
              <a:rPr lang="en-GB" sz="2000" b="1" dirty="0">
                <a:latin typeface="+mj-lt"/>
                <a:ea typeface="Times New Roman" panose="02020603050405020304" pitchFamily="18" charset="0"/>
              </a:rPr>
              <a:t>4.	</a:t>
            </a:r>
            <a:r>
              <a:rPr lang="en-GB" sz="2000" b="1" dirty="0">
                <a:effectLst/>
                <a:latin typeface="+mj-lt"/>
                <a:ea typeface="Times New Roman" panose="02020603050405020304" pitchFamily="18" charset="0"/>
              </a:rPr>
              <a:t>Where can I best accomplish each action or effect?</a:t>
            </a:r>
          </a:p>
          <a:p>
            <a:pPr lvl="0" algn="l">
              <a:lnSpc>
                <a:spcPct val="150000"/>
              </a:lnSpc>
            </a:pPr>
            <a:r>
              <a:rPr lang="en-GB" sz="2000" b="0" dirty="0">
                <a:effectLst/>
                <a:latin typeface="+mj-lt"/>
                <a:ea typeface="Aptos" panose="020B0004020202020204" pitchFamily="34" charset="0"/>
              </a:rPr>
              <a:t>	Study the area of operation to work this out – i.e. does construction all happen on site	or does some need to be done in advance?</a:t>
            </a:r>
          </a:p>
          <a:p>
            <a:pPr lvl="0" algn="l">
              <a:lnSpc>
                <a:spcPct val="150000"/>
              </a:lnSpc>
            </a:pPr>
            <a:r>
              <a:rPr lang="en-GB" sz="2000" b="1" dirty="0">
                <a:effectLst/>
                <a:latin typeface="+mj-lt"/>
                <a:ea typeface="Times New Roman" panose="02020603050405020304" pitchFamily="18" charset="0"/>
              </a:rPr>
              <a:t>5.	What resources do I need to accomplish each action or effect?</a:t>
            </a:r>
          </a:p>
          <a:p>
            <a:pPr lvl="0" algn="l">
              <a:lnSpc>
                <a:spcPct val="150000"/>
              </a:lnSpc>
            </a:pPr>
            <a:r>
              <a:rPr lang="en-GB" sz="2000" b="0" dirty="0">
                <a:effectLst/>
                <a:latin typeface="+mj-lt"/>
                <a:ea typeface="Aptos" panose="020B0004020202020204" pitchFamily="34" charset="0"/>
              </a:rPr>
              <a:t>	Work out the required materials.</a:t>
            </a:r>
          </a:p>
          <a:p>
            <a:pPr lvl="0" algn="l">
              <a:lnSpc>
                <a:spcPct val="150000"/>
              </a:lnSpc>
            </a:pPr>
            <a:r>
              <a:rPr lang="en-GB" sz="2000" b="1" dirty="0">
                <a:effectLst/>
                <a:latin typeface="+mj-lt"/>
                <a:ea typeface="Times New Roman" panose="02020603050405020304" pitchFamily="18" charset="0"/>
              </a:rPr>
              <a:t>6.	When and where do the actions and effects take place in relation to each other?</a:t>
            </a:r>
          </a:p>
          <a:p>
            <a:pPr lvl="0" algn="l">
              <a:lnSpc>
                <a:spcPct val="150000"/>
              </a:lnSpc>
            </a:pPr>
            <a:r>
              <a:rPr lang="en-GB" sz="2000" b="0" dirty="0">
                <a:effectLst/>
                <a:latin typeface="+mj-lt"/>
                <a:ea typeface="Aptos" panose="020B0004020202020204" pitchFamily="34" charset="0"/>
              </a:rPr>
              <a:t>	The sequence of events e.g. make a plan, assemble equipment, load onto transport, 	deploy, assemble equipment, occupy shelters.</a:t>
            </a:r>
          </a:p>
          <a:p>
            <a:pPr lvl="0" algn="l">
              <a:lnSpc>
                <a:spcPct val="150000"/>
              </a:lnSpc>
            </a:pPr>
            <a:r>
              <a:rPr lang="en-GB" sz="2000" b="1" dirty="0">
                <a:effectLst/>
                <a:latin typeface="+mj-lt"/>
                <a:ea typeface="Times New Roman" panose="02020603050405020304" pitchFamily="18" charset="0"/>
              </a:rPr>
              <a:t>7.	What control measures do I need to impose?</a:t>
            </a:r>
          </a:p>
          <a:p>
            <a:pPr lvl="0" algn="l">
              <a:lnSpc>
                <a:spcPct val="150000"/>
              </a:lnSpc>
            </a:pPr>
            <a:r>
              <a:rPr lang="en-GB" sz="2000" b="0" dirty="0">
                <a:effectLst/>
                <a:latin typeface="+mj-lt"/>
                <a:ea typeface="Aptos" panose="020B0004020202020204" pitchFamily="34" charset="0"/>
              </a:rPr>
              <a:t>	Any restrictions that exists e.g. the location may be an island that can only be reached 	by sea or air, is there an airfield or does equipment have to be air dropped etc?</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4" name="Picture 2">
            <a:extLst>
              <a:ext uri="{FF2B5EF4-FFF2-40B4-BE49-F238E27FC236}">
                <a16:creationId xmlns:a16="http://schemas.microsoft.com/office/drawing/2014/main" id="{31B146A5-E292-8706-AF57-BD88001732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9429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4B645-7ACC-91C7-592E-BEFFA083D1C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957C539-6188-2F18-F617-A74AACE99D5D}"/>
              </a:ext>
            </a:extLst>
          </p:cNvPr>
          <p:cNvSpPr>
            <a:spLocks noGrp="1"/>
          </p:cNvSpPr>
          <p:nvPr>
            <p:ph type="title"/>
          </p:nvPr>
        </p:nvSpPr>
        <p:spPr/>
        <p:txBody>
          <a:bodyPr/>
          <a:lstStyle/>
          <a:p>
            <a:r>
              <a:rPr lang="en-GB" sz="5400" dirty="0">
                <a:solidFill>
                  <a:srgbClr val="0A303F"/>
                </a:solidFill>
              </a:rPr>
              <a:t>Apply these questions</a:t>
            </a:r>
            <a:endParaRPr lang="en-GB" sz="4400" dirty="0">
              <a:latin typeface="GriffithGothic Black" panose="02000603060000020004" pitchFamily="50" charset="0"/>
            </a:endParaRPr>
          </a:p>
        </p:txBody>
      </p:sp>
      <p:sp>
        <p:nvSpPr>
          <p:cNvPr id="9" name="Content Placeholder 2">
            <a:extLst>
              <a:ext uri="{FF2B5EF4-FFF2-40B4-BE49-F238E27FC236}">
                <a16:creationId xmlns:a16="http://schemas.microsoft.com/office/drawing/2014/main" id="{CF749ED2-471C-52EC-34A7-94CDA90AD937}"/>
              </a:ext>
            </a:extLst>
          </p:cNvPr>
          <p:cNvSpPr>
            <a:spLocks noGrp="1"/>
          </p:cNvSpPr>
          <p:nvPr>
            <p:ph type="body" sz="quarter" idx="11"/>
          </p:nvPr>
        </p:nvSpPr>
        <p:spPr>
          <a:xfrm>
            <a:off x="576000" y="1337690"/>
            <a:ext cx="9329998" cy="4509441"/>
          </a:xfrm>
        </p:spPr>
        <p:txBody>
          <a:bodyPr>
            <a:normAutofit/>
          </a:bodyPr>
          <a:lstStyle/>
          <a:p>
            <a:pPr lvl="0" algn="l">
              <a:lnSpc>
                <a:spcPct val="150000"/>
              </a:lnSpc>
            </a:pPr>
            <a:r>
              <a:rPr lang="en-GB" sz="2000" b="0" dirty="0">
                <a:effectLst/>
                <a:latin typeface="+mj-lt"/>
                <a:ea typeface="Times New Roman" panose="02020603050405020304" pitchFamily="18" charset="0"/>
              </a:rPr>
              <a:t>While we may not be responding to an emergency situation in the same way that the RAF does, we can still use their approach as the basis for how we might tackle the challenge of ‘creating temporary shelter’. </a:t>
            </a:r>
          </a:p>
          <a:p>
            <a:pPr lvl="0" algn="l">
              <a:lnSpc>
                <a:spcPct val="150000"/>
              </a:lnSpc>
            </a:pPr>
            <a:r>
              <a:rPr lang="en-GB" sz="2000" b="0" dirty="0">
                <a:effectLst/>
                <a:latin typeface="+mj-lt"/>
                <a:ea typeface="Times New Roman" panose="02020603050405020304" pitchFamily="18" charset="0"/>
              </a:rPr>
              <a:t>Our needs might have less urgency than the RAF, but this simply gives us more time to develop solutions.</a:t>
            </a:r>
          </a:p>
          <a:p>
            <a:pPr lvl="0" algn="l">
              <a:lnSpc>
                <a:spcPct val="150000"/>
              </a:lnSpc>
            </a:pPr>
            <a:r>
              <a:rPr lang="en-GB" sz="2000" dirty="0">
                <a:latin typeface="+mj-lt"/>
                <a:ea typeface="Aptos" panose="020B0004020202020204" pitchFamily="34" charset="0"/>
              </a:rPr>
              <a:t>Try adapting these questions to your own chosen scenario or design challenge and see if they help you to formulate a clearer plan for what is required.</a:t>
            </a:r>
            <a:endParaRPr lang="en-GB" sz="2000" b="0" dirty="0">
              <a:effectLst/>
              <a:latin typeface="+mj-lt"/>
              <a:ea typeface="Aptos" panose="020B0004020202020204" pitchFamily="34"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4" name="Picture 2">
            <a:extLst>
              <a:ext uri="{FF2B5EF4-FFF2-40B4-BE49-F238E27FC236}">
                <a16:creationId xmlns:a16="http://schemas.microsoft.com/office/drawing/2014/main" id="{382A9B05-9FB8-84F0-AF80-29544B5404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2958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D09AEB0E-3722-E391-E58A-2D92B0FD6E27}"/>
              </a:ext>
            </a:extLst>
          </p:cNvPr>
          <p:cNvCxnSpPr>
            <a:cxnSpLocks/>
          </p:cNvCxnSpPr>
          <p:nvPr/>
        </p:nvCxnSpPr>
        <p:spPr>
          <a:xfrm flipV="1">
            <a:off x="1396675" y="3863340"/>
            <a:ext cx="973147" cy="3169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177E1F2-D81D-5DB5-C609-BF697AC6EC91}"/>
              </a:ext>
            </a:extLst>
          </p:cNvPr>
          <p:cNvCxnSpPr>
            <a:cxnSpLocks/>
          </p:cNvCxnSpPr>
          <p:nvPr/>
        </p:nvCxnSpPr>
        <p:spPr>
          <a:xfrm>
            <a:off x="1391235" y="4253257"/>
            <a:ext cx="905278" cy="24443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B5D02A0-0B11-B4D7-1A76-9868161546B3}"/>
              </a:ext>
            </a:extLst>
          </p:cNvPr>
          <p:cNvCxnSpPr>
            <a:cxnSpLocks/>
          </p:cNvCxnSpPr>
          <p:nvPr/>
        </p:nvCxnSpPr>
        <p:spPr>
          <a:xfrm flipV="1">
            <a:off x="2892940" y="5246491"/>
            <a:ext cx="729061" cy="20313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200" y="1148924"/>
            <a:ext cx="9473206" cy="2165350"/>
          </a:xfrm>
        </p:spPr>
        <p:txBody>
          <a:bodyPr>
            <a:normAutofit/>
          </a:bodyPr>
          <a:lstStyle/>
          <a:p>
            <a:pPr marL="0" indent="0">
              <a:lnSpc>
                <a:spcPct val="150000"/>
              </a:lnSpc>
              <a:buNone/>
            </a:pPr>
            <a:r>
              <a:rPr lang="en-GB" sz="1900" dirty="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 encourages an empathetic approach to analysing and investigating the design situation which can start with a mind map like this example.</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EB900131-D56F-2739-4536-2AA54444B19B}"/>
              </a:ext>
            </a:extLst>
          </p:cNvPr>
          <p:cNvGrpSpPr/>
          <p:nvPr/>
        </p:nvGrpSpPr>
        <p:grpSpPr>
          <a:xfrm>
            <a:off x="1940495" y="2849925"/>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OVERSEAS</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HOME</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1" y="2952832"/>
              <a:ext cx="1448735"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DISPLACEMENT</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
        <p:nvSpPr>
          <p:cNvPr id="11" name="Oval 10">
            <a:extLst>
              <a:ext uri="{FF2B5EF4-FFF2-40B4-BE49-F238E27FC236}">
                <a16:creationId xmlns:a16="http://schemas.microsoft.com/office/drawing/2014/main" id="{B592AD17-05D8-2A6D-6161-CC1092CB8498}"/>
              </a:ext>
            </a:extLst>
          </p:cNvPr>
          <p:cNvSpPr/>
          <p:nvPr/>
        </p:nvSpPr>
        <p:spPr>
          <a:xfrm>
            <a:off x="1812798" y="5182467"/>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FESTIVAL</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4" name="Oval 13">
            <a:extLst>
              <a:ext uri="{FF2B5EF4-FFF2-40B4-BE49-F238E27FC236}">
                <a16:creationId xmlns:a16="http://schemas.microsoft.com/office/drawing/2014/main" id="{4F08CC10-ED7B-2252-46C2-E24C0FA88216}"/>
              </a:ext>
            </a:extLst>
          </p:cNvPr>
          <p:cNvSpPr/>
          <p:nvPr/>
        </p:nvSpPr>
        <p:spPr>
          <a:xfrm>
            <a:off x="566199" y="4031102"/>
            <a:ext cx="1281420"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LIGHTWEIGHT</a:t>
            </a:r>
          </a:p>
        </p:txBody>
      </p:sp>
      <p:pic>
        <p:nvPicPr>
          <p:cNvPr id="8" name="Picture 2">
            <a:extLst>
              <a:ext uri="{FF2B5EF4-FFF2-40B4-BE49-F238E27FC236}">
                <a16:creationId xmlns:a16="http://schemas.microsoft.com/office/drawing/2014/main" id="{CFEDD3D7-C7E9-50DE-AA6D-C6557E5E50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RAF: Define">
            <a:hlinkClick r:id="" action="ppaction://media"/>
            <a:extLst>
              <a:ext uri="{FF2B5EF4-FFF2-40B4-BE49-F238E27FC236}">
                <a16:creationId xmlns:a16="http://schemas.microsoft.com/office/drawing/2014/main" id="{7769E56F-6D93-DAF2-FADB-758B058A0DA6}"/>
              </a:ext>
            </a:extLst>
          </p:cNvPr>
          <p:cNvPicPr>
            <a:picLocks noRot="1" noChangeAspect="1"/>
          </p:cNvPicPr>
          <p:nvPr>
            <a:videoFile r:link="rId1"/>
          </p:nvPr>
        </p:nvPicPr>
        <p:blipFill>
          <a:blip r:embed="rId4"/>
          <a:stretch>
            <a:fillRect/>
          </a:stretch>
        </p:blipFill>
        <p:spPr>
          <a:xfrm>
            <a:off x="177367" y="87586"/>
            <a:ext cx="11837266" cy="6682827"/>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49492"/>
            <a:ext cx="9396136"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try one or more of these approaches:</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1359307380"/>
              </p:ext>
            </p:extLst>
          </p:nvPr>
        </p:nvGraphicFramePr>
        <p:xfrm>
          <a:off x="576000" y="3044358"/>
          <a:ext cx="9396136" cy="2522750"/>
        </p:xfrm>
        <a:graphic>
          <a:graphicData uri="http://schemas.openxmlformats.org/drawingml/2006/table">
            <a:tbl>
              <a:tblPr firstRow="1" bandRow="1">
                <a:tableStyleId>{5940675A-B579-460E-94D1-54222C63F5DA}</a:tableStyleId>
              </a:tblPr>
              <a:tblGrid>
                <a:gridCol w="5335273">
                  <a:extLst>
                    <a:ext uri="{9D8B030D-6E8A-4147-A177-3AD203B41FA5}">
                      <a16:colId xmlns:a16="http://schemas.microsoft.com/office/drawing/2014/main" val="336422520"/>
                    </a:ext>
                  </a:extLst>
                </a:gridCol>
                <a:gridCol w="4060863">
                  <a:extLst>
                    <a:ext uri="{9D8B030D-6E8A-4147-A177-3AD203B41FA5}">
                      <a16:colId xmlns:a16="http://schemas.microsoft.com/office/drawing/2014/main" val="1485661640"/>
                    </a:ext>
                  </a:extLst>
                </a:gridCol>
              </a:tblGrid>
              <a:tr h="373910">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‘Transporting’</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‘Environment’</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500" dirty="0"/>
                        <a:t>When thinking about the type of shelter you are designing, you also need to consider how it will be transported to the site. For the RAF, this could be on the other side of the world, but even if you are setting up in a nearby field or hall, you would still need to move it to and from locations. Consider this when designing the structure. Will it fold up or collapse? Will it require construction with tools and fittings? Will it all stay in one piece or need to be made up of modular sections?</a:t>
                      </a:r>
                    </a:p>
                  </a:txBody>
                  <a:tcPr/>
                </a:tc>
                <a:tc>
                  <a:txBody>
                    <a:bodyPr/>
                    <a:lstStyle/>
                    <a:p>
                      <a:r>
                        <a:rPr lang="en-GB" sz="1500" dirty="0"/>
                        <a:t>We may be designing for a particular location at a certain time of year such as a stall for a summer fete, but do you always know what the environment will be used in?</a:t>
                      </a:r>
                    </a:p>
                    <a:p>
                      <a:r>
                        <a:rPr lang="en-GB" sz="1500" dirty="0"/>
                        <a:t>How will you adapt to dry or wet conditions, on flat ground or uneven terrain? Can it be erected at night as well as in the day? Many environmental factors can affect how your solutions functions and performs.</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879BDD3D-ECC5-E18B-915F-624563C40D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fontScale="92500" lnSpcReduction="10000"/>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dirty="0">
                <a:latin typeface="+mj-lt"/>
                <a:ea typeface="Roboto" panose="02000000000000000000" pitchFamily="2" charset="0"/>
                <a:cs typeface="Roboto" panose="02000000000000000000" pitchFamily="2" charset="0"/>
              </a:rPr>
              <a:t>The Royal Air Force (RAF) is one branch of the British armed forces. Unlike many companies and organisations looking for opportunities, The RAF engineer solutions to real world issues as they arise. One such area that has been tackled before, and the focus of this context is ‘</a:t>
            </a:r>
            <a:r>
              <a:rPr lang="en-GB" b="1" dirty="0">
                <a:latin typeface="+mj-lt"/>
                <a:ea typeface="Roboto" panose="02000000000000000000" pitchFamily="2" charset="0"/>
                <a:cs typeface="Roboto" panose="02000000000000000000" pitchFamily="2" charset="0"/>
              </a:rPr>
              <a:t>Short-term shelter</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Structural design, environment, portability, engineering solutions. teamwork.</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addresses the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investigative and evaluative activities,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rapid prototyping, manufacturing processes,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pic>
        <p:nvPicPr>
          <p:cNvPr id="4" name="Picture 2">
            <a:extLst>
              <a:ext uri="{FF2B5EF4-FFF2-40B4-BE49-F238E27FC236}">
                <a16:creationId xmlns:a16="http://schemas.microsoft.com/office/drawing/2014/main" id="{43E80610-75D8-162F-3C1E-56D42705EE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B664035-8992-F184-B0E3-2DBC3F5F9DE6}"/>
              </a:ext>
            </a:extLst>
          </p:cNvPr>
          <p:cNvSpPr txBox="1"/>
          <p:nvPr/>
        </p:nvSpPr>
        <p:spPr>
          <a:xfrm>
            <a:off x="2286001" y="6201696"/>
            <a:ext cx="8137686"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a:t>
            </a:r>
            <a:r>
              <a:rPr lang="en-GB" sz="800" b="0" i="1" dirty="0">
                <a:latin typeface="+mj-lt"/>
                <a:ea typeface="Calibri" panose="020F0502020204030204" pitchFamily="34" charset="0"/>
              </a:rPr>
              <a:t>The Royal Air Force - </a:t>
            </a:r>
            <a:r>
              <a:rPr lang="en-GB" sz="800" b="0" i="1" dirty="0">
                <a:effectLst/>
                <a:latin typeface="+mj-lt"/>
                <a:ea typeface="Calibri" panose="020F0502020204030204" pitchFamily="34" charset="0"/>
              </a:rPr>
              <a:t>the D&amp;T Association hereby acknowledges and thanks the RAF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11F179-1AA9-3DA6-4EFF-5606F4E1A16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BFE6EDE-CFAF-1A47-4140-85E0E19D365B}"/>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F992711B-DB29-ECC0-0410-CCF1B9FE5D25}"/>
              </a:ext>
            </a:extLst>
          </p:cNvPr>
          <p:cNvSpPr txBox="1">
            <a:spLocks/>
          </p:cNvSpPr>
          <p:nvPr/>
        </p:nvSpPr>
        <p:spPr>
          <a:xfrm>
            <a:off x="576000" y="1150335"/>
            <a:ext cx="9396136" cy="16145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Some more aspects to consider when defining your product criteria:</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23AD9DB1-8C09-BC7B-628B-1EA52516D9A3}"/>
              </a:ext>
            </a:extLst>
          </p:cNvPr>
          <p:cNvGraphicFramePr>
            <a:graphicFrameLocks noGrp="1"/>
          </p:cNvGraphicFramePr>
          <p:nvPr>
            <p:extLst>
              <p:ext uri="{D42A27DB-BD31-4B8C-83A1-F6EECF244321}">
                <p14:modId xmlns:p14="http://schemas.microsoft.com/office/powerpoint/2010/main" val="1652492127"/>
              </p:ext>
            </p:extLst>
          </p:nvPr>
        </p:nvGraphicFramePr>
        <p:xfrm>
          <a:off x="576000" y="1803287"/>
          <a:ext cx="9396136" cy="2157002"/>
        </p:xfrm>
        <a:graphic>
          <a:graphicData uri="http://schemas.openxmlformats.org/drawingml/2006/table">
            <a:tbl>
              <a:tblPr firstRow="1" bandRow="1">
                <a:tableStyleId>{5940675A-B579-460E-94D1-54222C63F5DA}</a:tableStyleId>
              </a:tblPr>
              <a:tblGrid>
                <a:gridCol w="5163788">
                  <a:extLst>
                    <a:ext uri="{9D8B030D-6E8A-4147-A177-3AD203B41FA5}">
                      <a16:colId xmlns:a16="http://schemas.microsoft.com/office/drawing/2014/main" val="336422520"/>
                    </a:ext>
                  </a:extLst>
                </a:gridCol>
                <a:gridCol w="4232348">
                  <a:extLst>
                    <a:ext uri="{9D8B030D-6E8A-4147-A177-3AD203B41FA5}">
                      <a16:colId xmlns:a16="http://schemas.microsoft.com/office/drawing/2014/main" val="1485661640"/>
                    </a:ext>
                  </a:extLst>
                </a:gridCol>
              </a:tblGrid>
              <a:tr h="390465">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‘Assembly process’</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‘Strength to weight ’</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1766537">
                <a:tc>
                  <a:txBody>
                    <a:bodyPr/>
                    <a:lstStyle/>
                    <a:p>
                      <a:r>
                        <a:rPr lang="en-GB" sz="1500" dirty="0"/>
                        <a:t>Unless you are designing a very small shelter, such as for a small pet, the chances are you will need to assemble your shelter on site. As well as how you transport it, how will it be assembled? You cannot assume that everyone will have the technical skills to do this so will you create something simple to assemble or provide clear instructions on how to do it?</a:t>
                      </a:r>
                    </a:p>
                  </a:txBody>
                  <a:tcPr/>
                </a:tc>
                <a:tc>
                  <a:txBody>
                    <a:bodyPr/>
                    <a:lstStyle/>
                    <a:p>
                      <a:r>
                        <a:rPr lang="en-GB" sz="1500" dirty="0"/>
                        <a:t>For assembly and transport, you will also need to factor in the weight of the shelter. Your product needs to be as lightweight as possible while still providing the maximum strength and support. This is called ‘strength to weight ratio’ and may affect the materials you choose or how they are used in the construction of the shelter.</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05BEA42E-C3A3-386B-C7F0-5E839C77C0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8">
            <a:extLst>
              <a:ext uri="{FF2B5EF4-FFF2-40B4-BE49-F238E27FC236}">
                <a16:creationId xmlns:a16="http://schemas.microsoft.com/office/drawing/2014/main" id="{87204A8E-99A1-6014-C177-0F0426FA3BE6}"/>
              </a:ext>
            </a:extLst>
          </p:cNvPr>
          <p:cNvGraphicFramePr>
            <a:graphicFrameLocks noGrp="1"/>
          </p:cNvGraphicFramePr>
          <p:nvPr>
            <p:extLst>
              <p:ext uri="{D42A27DB-BD31-4B8C-83A1-F6EECF244321}">
                <p14:modId xmlns:p14="http://schemas.microsoft.com/office/powerpoint/2010/main" val="3835693527"/>
              </p:ext>
            </p:extLst>
          </p:nvPr>
        </p:nvGraphicFramePr>
        <p:xfrm>
          <a:off x="576000" y="3960289"/>
          <a:ext cx="9396136" cy="1379750"/>
        </p:xfrm>
        <a:graphic>
          <a:graphicData uri="http://schemas.openxmlformats.org/drawingml/2006/table">
            <a:tbl>
              <a:tblPr firstRow="1" bandRow="1">
                <a:tableStyleId>{5940675A-B579-460E-94D1-54222C63F5DA}</a:tableStyleId>
              </a:tblPr>
              <a:tblGrid>
                <a:gridCol w="9396136">
                  <a:extLst>
                    <a:ext uri="{9D8B030D-6E8A-4147-A177-3AD203B41FA5}">
                      <a16:colId xmlns:a16="http://schemas.microsoft.com/office/drawing/2014/main" val="336422520"/>
                    </a:ext>
                  </a:extLst>
                </a:gridCol>
              </a:tblGrid>
              <a:tr h="373910">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‘Time frame’</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500" dirty="0"/>
                        <a:t>One last aspect to consider is how long the shelter will be used for. You may be using it for just a few hours or a day, but what if its being used for weeks, months or years? Your shelters may function temporarily, but can it perform well over time? Consider how durable and hard wearing your design needs to be based on how long or how often it will be used.</a:t>
                      </a:r>
                    </a:p>
                  </a:txBody>
                  <a:tcPr/>
                </a:tc>
                <a:extLst>
                  <a:ext uri="{0D108BD9-81ED-4DB2-BD59-A6C34878D82A}">
                    <a16:rowId xmlns:a16="http://schemas.microsoft.com/office/drawing/2014/main" val="3966545421"/>
                  </a:ext>
                </a:extLst>
              </a:tr>
            </a:tbl>
          </a:graphicData>
        </a:graphic>
      </p:graphicFrame>
    </p:spTree>
    <p:extLst>
      <p:ext uri="{BB962C8B-B14F-4D97-AF65-F5344CB8AC3E}">
        <p14:creationId xmlns:p14="http://schemas.microsoft.com/office/powerpoint/2010/main" val="2037701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a:xfrm>
            <a:off x="576000" y="546214"/>
            <a:ext cx="9408509" cy="567115"/>
          </a:xfrm>
        </p:spPr>
        <p:txBody>
          <a:bodyPr/>
          <a:lstStyle/>
          <a:p>
            <a:r>
              <a:rPr lang="en-GB" sz="4400" dirty="0">
                <a:solidFill>
                  <a:srgbClr val="0A303F"/>
                </a:solidFill>
              </a:rPr>
              <a:t>Technical specification</a:t>
            </a: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121758"/>
            <a:ext cx="9310950" cy="4196020"/>
          </a:xfrm>
          <a:prstGeom prst="rect">
            <a:avLst/>
          </a:prstGeom>
          <a:noFill/>
        </p:spPr>
        <p:txBody>
          <a:bodyPr wrap="square">
            <a:spAutoFit/>
          </a:bodyPr>
          <a:lstStyle/>
          <a:p>
            <a:pPr lvl="0" algn="l">
              <a:lnSpc>
                <a:spcPct val="150000"/>
              </a:lnSpc>
            </a:pPr>
            <a:r>
              <a:rPr lang="en-GB" sz="1800" b="0" dirty="0">
                <a:solidFill>
                  <a:schemeClr val="tx2"/>
                </a:solidFill>
                <a:effectLst/>
                <a:latin typeface="+mj-lt"/>
                <a:ea typeface="Times New Roman" panose="02020603050405020304" pitchFamily="18" charset="0"/>
              </a:rPr>
              <a:t>The RAF do not create products themselves, they would send their requirements to a design and manufacturing company. </a:t>
            </a:r>
            <a:r>
              <a:rPr lang="en-GB" sz="1800" b="0" dirty="0">
                <a:solidFill>
                  <a:schemeClr val="tx2"/>
                </a:solidFill>
                <a:latin typeface="+mj-lt"/>
                <a:ea typeface="Times New Roman" panose="02020603050405020304" pitchFamily="18" charset="0"/>
              </a:rPr>
              <a:t>For this to work, they would need to send very detailed requirements so that the designers can create something that meets their needs.</a:t>
            </a:r>
          </a:p>
          <a:p>
            <a:pPr lvl="0" algn="l">
              <a:lnSpc>
                <a:spcPct val="150000"/>
              </a:lnSpc>
            </a:pPr>
            <a:r>
              <a:rPr lang="en-GB" sz="1800" b="0" dirty="0">
                <a:solidFill>
                  <a:schemeClr val="tx2"/>
                </a:solidFill>
                <a:effectLst/>
                <a:latin typeface="+mj-lt"/>
                <a:ea typeface="Aptos" panose="020B0004020202020204" pitchFamily="34" charset="0"/>
              </a:rPr>
              <a:t>To do this, they would </a:t>
            </a:r>
            <a:r>
              <a:rPr lang="en-GB" sz="1800" b="0" dirty="0">
                <a:solidFill>
                  <a:schemeClr val="tx2"/>
                </a:solidFill>
                <a:latin typeface="+mj-lt"/>
                <a:ea typeface="Aptos" panose="020B0004020202020204" pitchFamily="34" charset="0"/>
              </a:rPr>
              <a:t>need to </a:t>
            </a:r>
            <a:r>
              <a:rPr lang="en-GB" sz="1800" b="0" dirty="0">
                <a:solidFill>
                  <a:schemeClr val="tx2"/>
                </a:solidFill>
                <a:effectLst/>
                <a:latin typeface="+mj-lt"/>
                <a:ea typeface="Aptos" panose="020B0004020202020204" pitchFamily="34" charset="0"/>
              </a:rPr>
              <a:t>produce a ‘Technical specification document</a:t>
            </a:r>
            <a:r>
              <a:rPr lang="en-GB" sz="1800" b="0" dirty="0">
                <a:solidFill>
                  <a:schemeClr val="tx2"/>
                </a:solidFill>
                <a:latin typeface="+mj-lt"/>
                <a:ea typeface="Aptos" panose="020B0004020202020204" pitchFamily="34" charset="0"/>
              </a:rPr>
              <a:t>’.</a:t>
            </a:r>
            <a:endParaRPr lang="en-GB" sz="1800" b="0" dirty="0">
              <a:solidFill>
                <a:schemeClr val="tx2"/>
              </a:solidFill>
              <a:effectLst/>
              <a:latin typeface="+mj-lt"/>
              <a:ea typeface="Aptos" panose="020B0004020202020204" pitchFamily="34" charset="0"/>
            </a:endParaRPr>
          </a:p>
          <a:p>
            <a:pPr algn="l">
              <a:lnSpc>
                <a:spcPct val="150000"/>
              </a:lnSpc>
            </a:pPr>
            <a:r>
              <a:rPr lang="en-GB" sz="1800" b="0" dirty="0">
                <a:solidFill>
                  <a:schemeClr val="tx2"/>
                </a:solidFill>
                <a:latin typeface="+mj-lt"/>
                <a:ea typeface="Aptos" panose="020B0004020202020204" pitchFamily="34" charset="0"/>
              </a:rPr>
              <a:t>For the situations the RAF work in, </a:t>
            </a:r>
            <a:r>
              <a:rPr lang="en-US" sz="1800" b="0" dirty="0">
                <a:solidFill>
                  <a:schemeClr val="tx1"/>
                </a:solidFill>
                <a:latin typeface="Arial" panose="020B0604020202020204" pitchFamily="34" charset="0"/>
                <a:ea typeface="Aptos" panose="020B0004020202020204" pitchFamily="34" charset="0"/>
              </a:rPr>
              <a:t>t</a:t>
            </a:r>
            <a:r>
              <a:rPr kumimoji="0" lang="en-US" altLang="en-US" sz="1800" b="0" i="0" u="none" strike="noStrike" cap="none" normalizeH="0" baseline="0" dirty="0">
                <a:ln>
                  <a:noFill/>
                </a:ln>
                <a:solidFill>
                  <a:schemeClr val="tx1"/>
                </a:solidFill>
                <a:effectLst/>
                <a:latin typeface="Arial" panose="020B0604020202020204" pitchFamily="34" charset="0"/>
              </a:rPr>
              <a:t>he specification would contain details about purpose, capacity, materials (if necessary), strength (to survive environmental conditions) and may also mention heating, duration, time and manpower requirements for erection, size when packed and how it can be transported.</a:t>
            </a:r>
          </a:p>
          <a:p>
            <a:pPr algn="l">
              <a:lnSpc>
                <a:spcPct val="150000"/>
              </a:lnSpc>
            </a:pPr>
            <a:r>
              <a:rPr kumimoji="0" lang="en-US" sz="1800" b="0" i="0" u="none" strike="noStrike" kern="0" cap="none" spc="0" normalizeH="0" baseline="0" noProof="0" dirty="0">
                <a:ln>
                  <a:noFill/>
                </a:ln>
                <a:solidFill>
                  <a:schemeClr val="tx1"/>
                </a:solidFill>
                <a:effectLst/>
                <a:uLnTx/>
                <a:uFillTx/>
                <a:latin typeface="Arial" panose="020B0604020202020204" pitchFamily="34" charset="0"/>
                <a:sym typeface="Helvetica Neue"/>
              </a:rPr>
              <a:t>W</a:t>
            </a:r>
            <a:r>
              <a:rPr lang="en-US" sz="1800" b="0" dirty="0">
                <a:solidFill>
                  <a:schemeClr val="tx1"/>
                </a:solidFill>
                <a:latin typeface="Arial" panose="020B0604020202020204" pitchFamily="34" charset="0"/>
              </a:rPr>
              <a:t>hat would a technical specification for your intended purpose need to include so that you could be sure to meet the needs of the user or the situation?</a:t>
            </a:r>
            <a:endParaRPr kumimoji="0" lang="en-GB" sz="1800" b="0" i="0" u="none" strike="noStrike" kern="0" cap="none" spc="0" normalizeH="0" baseline="0" noProof="0" dirty="0">
              <a:ln>
                <a:noFill/>
              </a:ln>
              <a:solidFill>
                <a:srgbClr val="0A303F"/>
              </a:solidFill>
              <a:effectLst/>
              <a:uLnTx/>
              <a:uFillTx/>
              <a:latin typeface="Arial" panose="020B0604020202020204"/>
              <a:sym typeface="Helvetica Neue"/>
            </a:endParaRPr>
          </a:p>
        </p:txBody>
      </p:sp>
      <p:pic>
        <p:nvPicPr>
          <p:cNvPr id="5" name="Picture 2">
            <a:extLst>
              <a:ext uri="{FF2B5EF4-FFF2-40B4-BE49-F238E27FC236}">
                <a16:creationId xmlns:a16="http://schemas.microsoft.com/office/drawing/2014/main" id="{4C72B00D-C095-49ED-8926-C9A10846EB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4061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 is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5351D7A3-E742-226F-0030-2F35962E72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pic>
        <p:nvPicPr>
          <p:cNvPr id="23554" name="Picture 2" descr="Shelter Generic black outline icon">
            <a:extLst>
              <a:ext uri="{FF2B5EF4-FFF2-40B4-BE49-F238E27FC236}">
                <a16:creationId xmlns:a16="http://schemas.microsoft.com/office/drawing/2014/main" id="{C80CDCBE-E02D-3D22-D8AD-04EF969EB1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3159" y="2546216"/>
            <a:ext cx="2451217" cy="24512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91645"/>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Calibri" panose="020F0502020204030204" pitchFamily="34" charset="0"/>
              </a:rPr>
              <a:t>Short-term shelter</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“Design a flat-pack tool-free shelter for use at a festiva</a:t>
            </a:r>
            <a:r>
              <a:rPr lang="en-GB" sz="2000" kern="0" dirty="0">
                <a:solidFill>
                  <a:srgbClr val="16F4D0"/>
                </a:solidFill>
                <a:latin typeface="Arial" panose="020B0604020202020204"/>
              </a:rPr>
              <a:t>l</a:t>
            </a: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a:t>
            </a: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212108" y="5369888"/>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735620" y="4242943"/>
            <a:ext cx="988838" cy="988838"/>
          </a:xfrm>
          <a:prstGeom prst="rect">
            <a:avLst/>
          </a:prstGeom>
        </p:spPr>
      </p:pic>
      <p:pic>
        <p:nvPicPr>
          <p:cNvPr id="3" name="Picture 2">
            <a:extLst>
              <a:ext uri="{FF2B5EF4-FFF2-40B4-BE49-F238E27FC236}">
                <a16:creationId xmlns:a16="http://schemas.microsoft.com/office/drawing/2014/main" id="{1EF86563-F1E7-A16E-6161-6C3D480BDE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RAF: Ideate">
            <a:hlinkClick r:id="" action="ppaction://media"/>
            <a:extLst>
              <a:ext uri="{FF2B5EF4-FFF2-40B4-BE49-F238E27FC236}">
                <a16:creationId xmlns:a16="http://schemas.microsoft.com/office/drawing/2014/main" id="{67AC30B2-351C-9079-5FC0-2A4EC92F3942}"/>
              </a:ext>
            </a:extLst>
          </p:cNvPr>
          <p:cNvPicPr>
            <a:picLocks noRot="1" noChangeAspect="1"/>
          </p:cNvPicPr>
          <p:nvPr>
            <a:videoFile r:link="rId1"/>
          </p:nvPr>
        </p:nvPicPr>
        <p:blipFill>
          <a:blip r:embed="rId3"/>
          <a:stretch>
            <a:fillRect/>
          </a:stretch>
        </p:blipFill>
        <p:spPr>
          <a:xfrm>
            <a:off x="201117" y="100995"/>
            <a:ext cx="11789765" cy="6656010"/>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68CC7-1889-BB40-E776-F341B04F9AC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017847E-EF34-0731-8707-CD73002B398C}"/>
              </a:ext>
            </a:extLst>
          </p:cNvPr>
          <p:cNvSpPr>
            <a:spLocks noGrp="1"/>
          </p:cNvSpPr>
          <p:nvPr>
            <p:ph type="title"/>
          </p:nvPr>
        </p:nvSpPr>
        <p:spPr>
          <a:xfrm>
            <a:off x="576000" y="546214"/>
            <a:ext cx="9166811" cy="608066"/>
          </a:xfrm>
        </p:spPr>
        <p:txBody>
          <a:bodyPr/>
          <a:lstStyle/>
          <a:p>
            <a:r>
              <a:rPr lang="en-GB" dirty="0">
                <a:solidFill>
                  <a:schemeClr val="tx1"/>
                </a:solidFill>
              </a:rPr>
              <a:t>Ideate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63D7D32-1C20-F435-971E-1ED4905AA862}"/>
              </a:ext>
            </a:extLst>
          </p:cNvPr>
          <p:cNvSpPr>
            <a:spLocks noGrp="1"/>
          </p:cNvSpPr>
          <p:nvPr>
            <p:ph type="body" sz="quarter" idx="11"/>
          </p:nvPr>
        </p:nvSpPr>
        <p:spPr>
          <a:xfrm>
            <a:off x="576000" y="1154280"/>
            <a:ext cx="9559517" cy="4789320"/>
          </a:xfrm>
        </p:spPr>
        <p:txBody>
          <a:bodyPr>
            <a:normAutofit lnSpcReduction="10000"/>
          </a:bodyPr>
          <a:lstStyle/>
          <a:p>
            <a:pPr>
              <a:lnSpc>
                <a:spcPct val="150000"/>
              </a:lnSpc>
            </a:pPr>
            <a:r>
              <a:rPr lang="en-GB" dirty="0">
                <a:latin typeface="+mj-lt"/>
                <a:ea typeface="Roboto" panose="02000000000000000000" pitchFamily="2" charset="0"/>
                <a:cs typeface="Roboto" panose="02000000000000000000" pitchFamily="2" charset="0"/>
              </a:rPr>
              <a:t>As the product is designed by an external company, it is not possible to show the process from The RAF’s perspective, but the process followed will be similar to the one you have used in school.</a:t>
            </a:r>
          </a:p>
          <a:p>
            <a:pPr>
              <a:lnSpc>
                <a:spcPct val="150000"/>
              </a:lnSpc>
            </a:pPr>
            <a:r>
              <a:rPr lang="en-GB" dirty="0">
                <a:latin typeface="+mj-lt"/>
                <a:ea typeface="Roboto" panose="02000000000000000000" pitchFamily="2" charset="0"/>
                <a:cs typeface="Roboto" panose="02000000000000000000" pitchFamily="2" charset="0"/>
              </a:rPr>
              <a:t>Following the creation of a brief or technical specification, initial ideas will be created which can be shared with the client. These only need to be rough ideas at this point, but the best of these can be considered for further development.</a:t>
            </a:r>
          </a:p>
          <a:p>
            <a:pPr>
              <a:lnSpc>
                <a:spcPct val="150000"/>
              </a:lnSpc>
            </a:pPr>
            <a:r>
              <a:rPr lang="en-GB" dirty="0">
                <a:latin typeface="+mj-lt"/>
                <a:ea typeface="Roboto" panose="02000000000000000000" pitchFamily="2" charset="0"/>
                <a:cs typeface="Roboto" panose="02000000000000000000" pitchFamily="2" charset="0"/>
              </a:rPr>
              <a:t>Using a variety of methods such as drawing, CAD, models, mock-ups, renders etc. the wide range of design ideas converge towards a final solution. This might involve adding new features or removing elements that don’t work.</a:t>
            </a:r>
          </a:p>
          <a:p>
            <a:pPr>
              <a:lnSpc>
                <a:spcPct val="150000"/>
              </a:lnSpc>
            </a:pPr>
            <a:r>
              <a:rPr lang="en-GB" dirty="0">
                <a:latin typeface="+mj-lt"/>
                <a:ea typeface="Roboto" panose="02000000000000000000" pitchFamily="2" charset="0"/>
                <a:cs typeface="Roboto" panose="02000000000000000000" pitchFamily="2" charset="0"/>
              </a:rPr>
              <a:t>Eventually a design will be produced that is ready to be realised in physical form either as a scale model or a full-size prototype which could be a combination of real components and mocked-up elements.</a:t>
            </a: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5F8D7BFF-24C7-B95B-CE66-0A824BCE48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8767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9E6C5-187B-CE86-B0D7-80451A9D588F}"/>
            </a:ext>
          </a:extLst>
        </p:cNvPr>
        <p:cNvGrpSpPr/>
        <p:nvPr/>
      </p:nvGrpSpPr>
      <p:grpSpPr>
        <a:xfrm>
          <a:off x="0" y="0"/>
          <a:ext cx="0" cy="0"/>
          <a:chOff x="0" y="0"/>
          <a:chExt cx="0" cy="0"/>
        </a:xfrm>
      </p:grpSpPr>
      <p:pic>
        <p:nvPicPr>
          <p:cNvPr id="4" name="Picture 3" descr="A diagram of a diagram&#10;&#10;Description automatically generated">
            <a:extLst>
              <a:ext uri="{FF2B5EF4-FFF2-40B4-BE49-F238E27FC236}">
                <a16:creationId xmlns:a16="http://schemas.microsoft.com/office/drawing/2014/main" id="{7C8D4CCB-5DF9-2DBF-C3B1-A0F21B9DC4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4633" y="1740007"/>
            <a:ext cx="7655182" cy="5413098"/>
          </a:xfrm>
          <a:prstGeom prst="rect">
            <a:avLst/>
          </a:prstGeom>
        </p:spPr>
      </p:pic>
      <p:sp>
        <p:nvSpPr>
          <p:cNvPr id="5" name="Title 4">
            <a:extLst>
              <a:ext uri="{FF2B5EF4-FFF2-40B4-BE49-F238E27FC236}">
                <a16:creationId xmlns:a16="http://schemas.microsoft.com/office/drawing/2014/main" id="{D7A4064C-A0AA-FFEA-DA67-DAF255C22F5C}"/>
              </a:ext>
            </a:extLst>
          </p:cNvPr>
          <p:cNvSpPr>
            <a:spLocks noGrp="1"/>
          </p:cNvSpPr>
          <p:nvPr>
            <p:ph type="title"/>
          </p:nvPr>
        </p:nvSpPr>
        <p:spPr>
          <a:xfrm>
            <a:off x="576000" y="546214"/>
            <a:ext cx="9166811" cy="608066"/>
          </a:xfrm>
        </p:spPr>
        <p:txBody>
          <a:bodyPr/>
          <a:lstStyle/>
          <a:p>
            <a:r>
              <a:rPr lang="en-GB" dirty="0">
                <a:solidFill>
                  <a:schemeClr val="tx1"/>
                </a:solidFill>
              </a:rPr>
              <a:t>Ideate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ADB698BF-2022-DA5E-8F6C-A126BFCCDEA8}"/>
              </a:ext>
            </a:extLst>
          </p:cNvPr>
          <p:cNvSpPr>
            <a:spLocks noGrp="1"/>
          </p:cNvSpPr>
          <p:nvPr>
            <p:ph type="body" sz="quarter" idx="11"/>
          </p:nvPr>
        </p:nvSpPr>
        <p:spPr>
          <a:xfrm>
            <a:off x="576000" y="1154280"/>
            <a:ext cx="9606225" cy="4789320"/>
          </a:xfrm>
        </p:spPr>
        <p:txBody>
          <a:bodyPr>
            <a:normAutofit/>
          </a:bodyPr>
          <a:lstStyle/>
          <a:p>
            <a:pPr>
              <a:lnSpc>
                <a:spcPct val="150000"/>
              </a:lnSpc>
            </a:pPr>
            <a:r>
              <a:rPr lang="en-GB" dirty="0">
                <a:latin typeface="+mj-lt"/>
                <a:ea typeface="Roboto" panose="02000000000000000000" pitchFamily="2" charset="0"/>
                <a:cs typeface="Roboto" panose="02000000000000000000" pitchFamily="2" charset="0"/>
              </a:rPr>
              <a:t>The double diamond model shows how ideas and thoughts </a:t>
            </a:r>
            <a:r>
              <a:rPr lang="en-GB" b="1" dirty="0">
                <a:latin typeface="+mj-lt"/>
                <a:ea typeface="Roboto" panose="02000000000000000000" pitchFamily="2" charset="0"/>
                <a:cs typeface="Roboto" panose="02000000000000000000" pitchFamily="2" charset="0"/>
              </a:rPr>
              <a:t>diverge</a:t>
            </a:r>
            <a:r>
              <a:rPr lang="en-GB" dirty="0">
                <a:latin typeface="+mj-lt"/>
                <a:ea typeface="Roboto" panose="02000000000000000000" pitchFamily="2" charset="0"/>
                <a:cs typeface="Roboto" panose="02000000000000000000" pitchFamily="2" charset="0"/>
              </a:rPr>
              <a:t> (open up) at certain stages in the design process such as the empathy stage when considering the needs of others and investigating the problem. All the ideas then need to </a:t>
            </a:r>
            <a:r>
              <a:rPr lang="en-GB" b="1" dirty="0">
                <a:latin typeface="+mj-lt"/>
                <a:ea typeface="Roboto" panose="02000000000000000000" pitchFamily="2" charset="0"/>
                <a:cs typeface="Roboto" panose="02000000000000000000" pitchFamily="2" charset="0"/>
              </a:rPr>
              <a:t>converge</a:t>
            </a:r>
            <a:r>
              <a:rPr lang="en-GB" dirty="0">
                <a:latin typeface="+mj-lt"/>
                <a:ea typeface="Roboto" panose="02000000000000000000" pitchFamily="2" charset="0"/>
                <a:cs typeface="Roboto" panose="02000000000000000000" pitchFamily="2" charset="0"/>
              </a:rPr>
              <a:t> (narrow down) so that the focus can lead to a solution.</a:t>
            </a: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142E5AF3-4FB3-937C-5137-50C5344644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6114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70173"/>
            <a:ext cx="9600734" cy="1725497"/>
          </a:xfrm>
        </p:spPr>
        <p:txBody>
          <a:bodyPr>
            <a:normAutofit/>
          </a:bodyPr>
          <a:lstStyle/>
          <a:p>
            <a:pPr>
              <a:lnSpc>
                <a:spcPct val="150000"/>
              </a:lnSpc>
            </a:pPr>
            <a:r>
              <a:rPr lang="en-GB" dirty="0">
                <a:solidFill>
                  <a:schemeClr val="tx1"/>
                </a:solidFill>
                <a:latin typeface="+mj-lt"/>
              </a:rPr>
              <a:t>You now have a brief, so it is time to consider lots of different ideas for your outcome, so you have lots of design choices. It is also a chance to eliminate as many potential problems as possible. These don’t need to be detailed and accurate at this stage. Try some of these ideas:</a:t>
            </a:r>
            <a:endParaRPr lang="en-GB"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3344762257"/>
              </p:ext>
            </p:extLst>
          </p:nvPr>
        </p:nvGraphicFramePr>
        <p:xfrm>
          <a:off x="576000" y="2531266"/>
          <a:ext cx="9405283" cy="2822601"/>
        </p:xfrm>
        <a:graphic>
          <a:graphicData uri="http://schemas.openxmlformats.org/drawingml/2006/table">
            <a:tbl>
              <a:tblPr firstRow="1" bandRow="1">
                <a:tableStyleId>{5940675A-B579-460E-94D1-54222C63F5DA}</a:tableStyleId>
              </a:tblPr>
              <a:tblGrid>
                <a:gridCol w="2926831">
                  <a:extLst>
                    <a:ext uri="{9D8B030D-6E8A-4147-A177-3AD203B41FA5}">
                      <a16:colId xmlns:a16="http://schemas.microsoft.com/office/drawing/2014/main" val="336422520"/>
                    </a:ext>
                  </a:extLst>
                </a:gridCol>
                <a:gridCol w="3250347">
                  <a:extLst>
                    <a:ext uri="{9D8B030D-6E8A-4147-A177-3AD203B41FA5}">
                      <a16:colId xmlns:a16="http://schemas.microsoft.com/office/drawing/2014/main" val="1485661640"/>
                    </a:ext>
                  </a:extLst>
                </a:gridCol>
                <a:gridCol w="3228105">
                  <a:extLst>
                    <a:ext uri="{9D8B030D-6E8A-4147-A177-3AD203B41FA5}">
                      <a16:colId xmlns:a16="http://schemas.microsoft.com/office/drawing/2014/main" val="3533405682"/>
                    </a:ext>
                  </a:extLst>
                </a:gridCol>
              </a:tblGrid>
              <a:tr h="384201">
                <a:tc>
                  <a:txBody>
                    <a:bodyPr/>
                    <a:lstStyle/>
                    <a:p>
                      <a:pPr algn="ctr"/>
                      <a:r>
                        <a:rPr lang="en-GB" sz="1700" b="1" dirty="0">
                          <a:solidFill>
                            <a:srgbClr val="F60493"/>
                          </a:solidFill>
                          <a:hlinkClick r:id="rId2" action="ppaction://hlinksldjump">
                            <a:extLst>
                              <a:ext uri="{A12FA001-AC4F-418D-AE19-62706E023703}">
                                <ahyp:hlinkClr xmlns:ahyp="http://schemas.microsoft.com/office/drawing/2018/hyperlinkcolor" val="tx"/>
                              </a:ext>
                            </a:extLst>
                          </a:hlinkClick>
                        </a:rPr>
                        <a:t>‘Function over form’</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2" action="ppaction://hlinksldjump">
                            <a:extLst>
                              <a:ext uri="{A12FA001-AC4F-418D-AE19-62706E023703}">
                                <ahyp:hlinkClr xmlns:ahyp="http://schemas.microsoft.com/office/drawing/2018/hyperlinkcolor" val="tx"/>
                              </a:ext>
                            </a:extLst>
                          </a:hlinkClick>
                        </a:rPr>
                        <a:t>‘Share ideas’</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‘Get inspiration’</a:t>
                      </a:r>
                      <a:endParaRPr lang="en-GB" sz="17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384201">
                <a:tc>
                  <a:txBody>
                    <a:bodyPr/>
                    <a:lstStyle/>
                    <a:p>
                      <a:pPr algn="l"/>
                      <a:r>
                        <a:rPr lang="en-GB" sz="1400" b="0" dirty="0">
                          <a:solidFill>
                            <a:schemeClr val="tx1"/>
                          </a:solidFill>
                        </a:rPr>
                        <a:t>The RAF don’t actually design products, but even those that they are involved with are considered utility items and they are more concerned with how they function than how they look. Think about the product you use everyday. Is it more important how they look or how they work? What about your shelter, will it be more functional than aesthetic?</a:t>
                      </a:r>
                    </a:p>
                  </a:txBody>
                  <a:tcPr>
                    <a:solidFill>
                      <a:schemeClr val="bg1"/>
                    </a:solidFill>
                  </a:tcPr>
                </a:tc>
                <a:tc>
                  <a:txBody>
                    <a:bodyPr/>
                    <a:lstStyle/>
                    <a:p>
                      <a:pPr algn="l"/>
                      <a:r>
                        <a:rPr lang="en-GB" sz="1400" b="0" dirty="0">
                          <a:solidFill>
                            <a:schemeClr val="tx1"/>
                          </a:solidFill>
                        </a:rPr>
                        <a:t>Even though the RAF don’t design their own products, they work with the designers who are used to sharing their ideas with clients. These ideas could be in the form of sketches, CAD models or scale models. These could be static to show how the structure looks, or dynamic with moving parts to show how it will function for assembly and disassembly.</a:t>
                      </a:r>
                    </a:p>
                  </a:txBody>
                  <a:tcPr>
                    <a:solidFill>
                      <a:schemeClr val="bg1"/>
                    </a:solidFill>
                  </a:tcPr>
                </a:tc>
                <a:tc>
                  <a:txBody>
                    <a:bodyPr/>
                    <a:lstStyle/>
                    <a:p>
                      <a:pPr algn="l"/>
                      <a:r>
                        <a:rPr lang="en-GB" sz="1400" b="0" dirty="0">
                          <a:solidFill>
                            <a:schemeClr val="tx1"/>
                          </a:solidFill>
                        </a:rPr>
                        <a:t>We all need inspiration for our ideas, so keep looking at other products to see if they can help with your design. Often, these ideas can come from unexpected sources. You might even get ideas from looking at unexpected sources such as nature. For example, tents used to look more like houses, but now they use a shell-like structure more like that of a snail shell.</a:t>
                      </a:r>
                    </a:p>
                  </a:txBody>
                  <a:tcPr>
                    <a:solidFill>
                      <a:schemeClr val="bg1"/>
                    </a:solidFill>
                  </a:tcPr>
                </a:tc>
                <a:extLst>
                  <a:ext uri="{0D108BD9-81ED-4DB2-BD59-A6C34878D82A}">
                    <a16:rowId xmlns:a16="http://schemas.microsoft.com/office/drawing/2014/main" val="2757533183"/>
                  </a:ext>
                </a:extLst>
              </a:tr>
            </a:tbl>
          </a:graphicData>
        </a:graphic>
      </p:graphicFrame>
      <p:pic>
        <p:nvPicPr>
          <p:cNvPr id="3" name="Picture 2">
            <a:extLst>
              <a:ext uri="{FF2B5EF4-FFF2-40B4-BE49-F238E27FC236}">
                <a16:creationId xmlns:a16="http://schemas.microsoft.com/office/drawing/2014/main" id="{B6599716-3329-9CBA-14EB-8657A4EE40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6C4BE9A-0C85-DDA5-C541-A8D02286DDB9}"/>
              </a:ext>
            </a:extLst>
          </p:cNvPr>
          <p:cNvPicPr>
            <a:picLocks noChangeAspect="1"/>
          </p:cNvPicPr>
          <p:nvPr/>
        </p:nvPicPr>
        <p:blipFill>
          <a:blip r:embed="rId2"/>
          <a:stretch>
            <a:fillRect/>
          </a:stretch>
        </p:blipFill>
        <p:spPr>
          <a:xfrm>
            <a:off x="5822173" y="3886200"/>
            <a:ext cx="4313344" cy="2890737"/>
          </a:xfrm>
          <a:prstGeom prst="rect">
            <a:avLst/>
          </a:prstGeom>
        </p:spPr>
      </p:pic>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Sketch ideas</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54280"/>
            <a:ext cx="9559517" cy="1725497"/>
          </a:xfrm>
        </p:spPr>
        <p:txBody>
          <a:bodyPr>
            <a:normAutofit/>
          </a:bodyPr>
          <a:lstStyle/>
          <a:p>
            <a:pPr>
              <a:lnSpc>
                <a:spcPct val="150000"/>
              </a:lnSpc>
            </a:pPr>
            <a:r>
              <a:rPr lang="en-GB" dirty="0">
                <a:latin typeface="+mj-lt"/>
                <a:ea typeface="Roboto" panose="02000000000000000000" pitchFamily="2" charset="0"/>
                <a:cs typeface="Roboto" panose="02000000000000000000" pitchFamily="2" charset="0"/>
              </a:rPr>
              <a:t>The quickest way to generate ideas is to sketch your first solutions….</a:t>
            </a: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B6599716-3329-9CBA-14EB-8657A4EE40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C2DC273E-DAC0-CA52-2DA2-C5E8F8F4D9DC}"/>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5508" y="896478"/>
            <a:ext cx="2062163" cy="3109913"/>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2">
            <a:extLst>
              <a:ext uri="{FF2B5EF4-FFF2-40B4-BE49-F238E27FC236}">
                <a16:creationId xmlns:a16="http://schemas.microsoft.com/office/drawing/2014/main" id="{0A68BACC-4FFA-C76E-4FDF-D3AEC22C486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4">
            <a:extLst>
              <a:ext uri="{FF2B5EF4-FFF2-40B4-BE49-F238E27FC236}">
                <a16:creationId xmlns:a16="http://schemas.microsoft.com/office/drawing/2014/main" id="{DADE6AD6-EC89-942E-ED91-21895481F8D5}"/>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Picture 12">
            <a:extLst>
              <a:ext uri="{FF2B5EF4-FFF2-40B4-BE49-F238E27FC236}">
                <a16:creationId xmlns:a16="http://schemas.microsoft.com/office/drawing/2014/main" id="{2D341FA1-FB77-6D06-AED2-4AF7A866DB04}"/>
              </a:ext>
            </a:extLst>
          </p:cNvPr>
          <p:cNvPicPr>
            <a:picLocks noChangeAspect="1"/>
          </p:cNvPicPr>
          <p:nvPr/>
        </p:nvPicPr>
        <p:blipFill>
          <a:blip r:embed="rId5"/>
          <a:stretch>
            <a:fillRect/>
          </a:stretch>
        </p:blipFill>
        <p:spPr>
          <a:xfrm>
            <a:off x="531140" y="1656869"/>
            <a:ext cx="3213921" cy="3239462"/>
          </a:xfrm>
          <a:prstGeom prst="rect">
            <a:avLst/>
          </a:prstGeom>
        </p:spPr>
      </p:pic>
      <p:pic>
        <p:nvPicPr>
          <p:cNvPr id="11" name="Picture 10">
            <a:extLst>
              <a:ext uri="{FF2B5EF4-FFF2-40B4-BE49-F238E27FC236}">
                <a16:creationId xmlns:a16="http://schemas.microsoft.com/office/drawing/2014/main" id="{26F7463F-9435-3290-30AB-C2304D9DC4E3}"/>
              </a:ext>
            </a:extLst>
          </p:cNvPr>
          <p:cNvPicPr>
            <a:picLocks noChangeAspect="1"/>
          </p:cNvPicPr>
          <p:nvPr/>
        </p:nvPicPr>
        <p:blipFill>
          <a:blip r:embed="rId6"/>
          <a:stretch>
            <a:fillRect/>
          </a:stretch>
        </p:blipFill>
        <p:spPr>
          <a:xfrm>
            <a:off x="2504935" y="4305490"/>
            <a:ext cx="3138926" cy="2148188"/>
          </a:xfrm>
          <a:prstGeom prst="rect">
            <a:avLst/>
          </a:prstGeom>
        </p:spPr>
      </p:pic>
      <p:grpSp>
        <p:nvGrpSpPr>
          <p:cNvPr id="15" name="Group 14">
            <a:extLst>
              <a:ext uri="{FF2B5EF4-FFF2-40B4-BE49-F238E27FC236}">
                <a16:creationId xmlns:a16="http://schemas.microsoft.com/office/drawing/2014/main" id="{8F112CA3-664D-7E32-B3C3-005DCA80C91D}"/>
              </a:ext>
            </a:extLst>
          </p:cNvPr>
          <p:cNvGrpSpPr/>
          <p:nvPr/>
        </p:nvGrpSpPr>
        <p:grpSpPr>
          <a:xfrm>
            <a:off x="3992552" y="1798710"/>
            <a:ext cx="2511045" cy="2558958"/>
            <a:chOff x="4028064" y="1746532"/>
            <a:chExt cx="2511045" cy="2558958"/>
          </a:xfrm>
        </p:grpSpPr>
        <p:pic>
          <p:nvPicPr>
            <p:cNvPr id="1030" name="Picture 6">
              <a:extLst>
                <a:ext uri="{FF2B5EF4-FFF2-40B4-BE49-F238E27FC236}">
                  <a16:creationId xmlns:a16="http://schemas.microsoft.com/office/drawing/2014/main" id="{E2D14C58-04A6-CFA6-DDF6-05A53AB704A9}"/>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4172407" y="1938788"/>
              <a:ext cx="2366702" cy="2366702"/>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81327D45-9ED0-89EF-EB4F-C2E8776C6B79}"/>
                </a:ext>
              </a:extLst>
            </p:cNvPr>
            <p:cNvSpPr/>
            <p:nvPr/>
          </p:nvSpPr>
          <p:spPr>
            <a:xfrm>
              <a:off x="4028064" y="1746532"/>
              <a:ext cx="822232" cy="455666"/>
            </a:xfrm>
            <a:prstGeom prst="rect">
              <a:avLst/>
            </a:prstGeom>
            <a:solidFill>
              <a:schemeClr val="bg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216377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4BD2D-2246-BEDE-A428-7B9DBFE67E5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38D1B9C-C01A-2C3B-0C51-4E4DE2DA2F0E}"/>
              </a:ext>
            </a:extLst>
          </p:cNvPr>
          <p:cNvSpPr>
            <a:spLocks noGrp="1"/>
          </p:cNvSpPr>
          <p:nvPr>
            <p:ph type="title"/>
          </p:nvPr>
        </p:nvSpPr>
        <p:spPr/>
        <p:txBody>
          <a:bodyPr/>
          <a:lstStyle/>
          <a:p>
            <a:r>
              <a:rPr lang="en-GB" dirty="0">
                <a:solidFill>
                  <a:schemeClr val="tx1"/>
                </a:solidFill>
              </a:rPr>
              <a:t>Collapsible structures</a:t>
            </a:r>
            <a:endParaRPr lang="en-GB" sz="4400" dirty="0">
              <a:solidFill>
                <a:schemeClr val="tx1"/>
              </a:solidFill>
            </a:endParaRPr>
          </a:p>
        </p:txBody>
      </p:sp>
      <p:sp>
        <p:nvSpPr>
          <p:cNvPr id="9" name="Content Placeholder 2">
            <a:extLst>
              <a:ext uri="{FF2B5EF4-FFF2-40B4-BE49-F238E27FC236}">
                <a16:creationId xmlns:a16="http://schemas.microsoft.com/office/drawing/2014/main" id="{FE5FBBED-C78A-958C-F489-0FBD87274BB8}"/>
              </a:ext>
            </a:extLst>
          </p:cNvPr>
          <p:cNvSpPr>
            <a:spLocks noGrp="1"/>
          </p:cNvSpPr>
          <p:nvPr>
            <p:ph type="body" sz="quarter" idx="11"/>
          </p:nvPr>
        </p:nvSpPr>
        <p:spPr>
          <a:xfrm>
            <a:off x="576000" y="1154280"/>
            <a:ext cx="9559517" cy="1725497"/>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For the shelter to be temporary, it would need to be stored before, and possibly after, use. For the structure to be erected quickly, it might incorporate some collapsible mechanisms.</a:t>
            </a: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5990EA38-3253-AFE9-3914-711024297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73031513-B339-8F12-EC56-DC821D35B8AF}"/>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8233" y="2337970"/>
            <a:ext cx="3973816" cy="397381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9BCD084A-6DFE-0641-2229-A65307870379}"/>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800" y="2146544"/>
            <a:ext cx="2563469" cy="256346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ccordion shelters: A historical review of origami-like deployable shelters  developed by the US military - ScienceDirect">
            <a:extLst>
              <a:ext uri="{FF2B5EF4-FFF2-40B4-BE49-F238E27FC236}">
                <a16:creationId xmlns:a16="http://schemas.microsoft.com/office/drawing/2014/main" id="{2EAB2643-C774-DE7A-E1F1-FF14892D12E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4863" y="4924701"/>
            <a:ext cx="5028906" cy="78603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rigami Shelter | morphologic studio">
            <a:extLst>
              <a:ext uri="{FF2B5EF4-FFF2-40B4-BE49-F238E27FC236}">
                <a16:creationId xmlns:a16="http://schemas.microsoft.com/office/drawing/2014/main" id="{53558C75-DEC8-A31F-5B23-11247F82A98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7733" y="2329419"/>
            <a:ext cx="2316847" cy="2316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4754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lang="en-GB" sz="2200" b="0" dirty="0">
                <a:solidFill>
                  <a:srgbClr val="0A303F"/>
                </a:solidFill>
                <a:latin typeface="Arial" panose="020B0604020202020204"/>
                <a:ea typeface="Roboto" panose="02000000000000000000" pitchFamily="2" charset="0"/>
                <a:cs typeface="Roboto" panose="02000000000000000000" pitchFamily="2" charset="0"/>
              </a:rPr>
              <a:t>Late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dirty="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 </a:t>
            </a:r>
            <a:r>
              <a:rPr lang="en-GB" sz="2200" b="0" dirty="0">
                <a:solidFill>
                  <a:srgbClr val="0A303F"/>
                </a:solidFill>
                <a:latin typeface="Arial" panose="020B0604020202020204"/>
                <a:ea typeface="Roboto" panose="02000000000000000000" pitchFamily="2" charset="0"/>
                <a:cs typeface="Roboto" panose="02000000000000000000" pitchFamily="2" charset="0"/>
              </a:rPr>
              <a:t>10-12</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lang="en-GB" sz="2200" b="0" dirty="0">
                <a:solidFill>
                  <a:srgbClr val="0A303F"/>
                </a:solidFill>
                <a:latin typeface="Arial" panose="020B0604020202020204"/>
                <a:ea typeface="Roboto" panose="02000000000000000000" pitchFamily="2" charset="0"/>
                <a:cs typeface="Roboto" panose="02000000000000000000" pitchFamily="2" charset="0"/>
              </a:rPr>
              <a:t>I</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nnovation, environment, automation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dirty="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ulti-materials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Designing, shaping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Structural, mechanical, electrical</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dirty="0">
                <a:solidFill>
                  <a:srgbClr val="0A303F"/>
                </a:solidFill>
                <a:latin typeface="Arial" panose="020B0604020202020204"/>
                <a:ea typeface="Roboto" panose="02000000000000000000" pitchFamily="2" charset="0"/>
                <a:cs typeface="Roboto" panose="02000000000000000000" pitchFamily="2" charset="0"/>
              </a:rPr>
              <a:t>H</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ealth and safety, environment,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pic>
        <p:nvPicPr>
          <p:cNvPr id="4" name="Picture 2">
            <a:extLst>
              <a:ext uri="{FF2B5EF4-FFF2-40B4-BE49-F238E27FC236}">
                <a16:creationId xmlns:a16="http://schemas.microsoft.com/office/drawing/2014/main" id="{88BB9E57-4DF4-D73F-0BF3-E1B847226B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5968B-55B0-1ED6-F7A1-4C746487964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2A0C187-21D7-C5C7-88D5-D037C5882D5F}"/>
              </a:ext>
            </a:extLst>
          </p:cNvPr>
          <p:cNvSpPr>
            <a:spLocks noGrp="1"/>
          </p:cNvSpPr>
          <p:nvPr>
            <p:ph type="title"/>
          </p:nvPr>
        </p:nvSpPr>
        <p:spPr/>
        <p:txBody>
          <a:bodyPr/>
          <a:lstStyle/>
          <a:p>
            <a:r>
              <a:rPr lang="en-GB" dirty="0">
                <a:solidFill>
                  <a:schemeClr val="tx1"/>
                </a:solidFill>
              </a:rPr>
              <a:t>Fixed structures</a:t>
            </a:r>
            <a:endParaRPr lang="en-GB" sz="4400" dirty="0">
              <a:solidFill>
                <a:schemeClr val="tx1"/>
              </a:solidFill>
            </a:endParaRPr>
          </a:p>
        </p:txBody>
      </p:sp>
      <p:sp>
        <p:nvSpPr>
          <p:cNvPr id="9" name="Content Placeholder 2">
            <a:extLst>
              <a:ext uri="{FF2B5EF4-FFF2-40B4-BE49-F238E27FC236}">
                <a16:creationId xmlns:a16="http://schemas.microsoft.com/office/drawing/2014/main" id="{28BC9C3D-4368-41B7-2FE3-4BB528B3612A}"/>
              </a:ext>
            </a:extLst>
          </p:cNvPr>
          <p:cNvSpPr>
            <a:spLocks noGrp="1"/>
          </p:cNvSpPr>
          <p:nvPr>
            <p:ph type="body" sz="quarter" idx="11"/>
          </p:nvPr>
        </p:nvSpPr>
        <p:spPr>
          <a:xfrm>
            <a:off x="576000" y="1154280"/>
            <a:ext cx="9559517" cy="3116637"/>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Your shelter will need to be portable, but it can still be constructed into a rigid structure rather than being a flexible or folding structure. What makes it rigid is the reinforcement which, when using solid beams or panels, is inherent in the material. A fixed structure is usually not designed to be collapsed and transported, but you may still learn a lot about strength and rigidity from studying them as well as appreciating how they differ from temporary structures.</a:t>
            </a: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B9692B2D-2613-4AB5-0243-61F44F9C88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Pylon | Modern, Structural &amp; Monumental | Britannica">
            <a:extLst>
              <a:ext uri="{FF2B5EF4-FFF2-40B4-BE49-F238E27FC236}">
                <a16:creationId xmlns:a16="http://schemas.microsoft.com/office/drawing/2014/main" id="{AE5703DC-9603-4EA4-A588-2FE27495F1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8482" y="3678166"/>
            <a:ext cx="1631123" cy="286208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F38C0223-3FE6-E367-0708-E4AB29258C87}"/>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958" y="3678166"/>
            <a:ext cx="4293126" cy="2862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340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A0BB6-B5D2-624B-1B5C-DD56E6A1CEA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882DB2-9F8C-C5D7-3F1E-5C57F20ECEBE}"/>
              </a:ext>
            </a:extLst>
          </p:cNvPr>
          <p:cNvSpPr>
            <a:spLocks noGrp="1"/>
          </p:cNvSpPr>
          <p:nvPr>
            <p:ph type="title"/>
          </p:nvPr>
        </p:nvSpPr>
        <p:spPr/>
        <p:txBody>
          <a:bodyPr/>
          <a:lstStyle/>
          <a:p>
            <a:r>
              <a:rPr lang="en-GB" dirty="0">
                <a:solidFill>
                  <a:schemeClr val="tx1"/>
                </a:solidFill>
              </a:rPr>
              <a:t>CAD structures</a:t>
            </a:r>
            <a:endParaRPr lang="en-GB" sz="4400" dirty="0">
              <a:solidFill>
                <a:schemeClr val="tx1"/>
              </a:solidFill>
            </a:endParaRPr>
          </a:p>
        </p:txBody>
      </p:sp>
      <p:sp>
        <p:nvSpPr>
          <p:cNvPr id="9" name="Content Placeholder 2">
            <a:extLst>
              <a:ext uri="{FF2B5EF4-FFF2-40B4-BE49-F238E27FC236}">
                <a16:creationId xmlns:a16="http://schemas.microsoft.com/office/drawing/2014/main" id="{FA27D292-40F9-31E2-F366-E5E9DA966349}"/>
              </a:ext>
            </a:extLst>
          </p:cNvPr>
          <p:cNvSpPr>
            <a:spLocks noGrp="1"/>
          </p:cNvSpPr>
          <p:nvPr>
            <p:ph type="body" sz="quarter" idx="11"/>
          </p:nvPr>
        </p:nvSpPr>
        <p:spPr>
          <a:xfrm>
            <a:off x="576000" y="1154280"/>
            <a:ext cx="9559517" cy="1725497"/>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CAD can be a useful tool for designing structures and we can also use features such as FEA to see how they will perform under load, or even simulate earthquake conditions. </a:t>
            </a: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4D271605-503F-F25E-A896-69433CADEA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colorful stool with holes&#10;&#10;Description automatically generated">
            <a:extLst>
              <a:ext uri="{FF2B5EF4-FFF2-40B4-BE49-F238E27FC236}">
                <a16:creationId xmlns:a16="http://schemas.microsoft.com/office/drawing/2014/main" id="{0B14F5D1-12BE-02F3-2E02-B250BB8A9D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0403" y="2657543"/>
            <a:ext cx="2856236" cy="3181116"/>
          </a:xfrm>
          <a:prstGeom prst="rect">
            <a:avLst/>
          </a:prstGeom>
        </p:spPr>
      </p:pic>
      <p:pic>
        <p:nvPicPr>
          <p:cNvPr id="10" name="Picture 9" descr="A red tower on a blue surface&#10;&#10;Description automatically generated">
            <a:extLst>
              <a:ext uri="{FF2B5EF4-FFF2-40B4-BE49-F238E27FC236}">
                <a16:creationId xmlns:a16="http://schemas.microsoft.com/office/drawing/2014/main" id="{513C330A-148F-0486-CEFD-B6327DA461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7762" y="2003326"/>
            <a:ext cx="3429945" cy="3843806"/>
          </a:xfrm>
          <a:prstGeom prst="rect">
            <a:avLst/>
          </a:prstGeom>
        </p:spPr>
      </p:pic>
      <p:pic>
        <p:nvPicPr>
          <p:cNvPr id="11" name="Picture 10" descr="A wooden rack with a yellow circle&#10;&#10;Description automatically generated with medium confidence">
            <a:extLst>
              <a:ext uri="{FF2B5EF4-FFF2-40B4-BE49-F238E27FC236}">
                <a16:creationId xmlns:a16="http://schemas.microsoft.com/office/drawing/2014/main" id="{45A81812-2D28-3DFA-DDAF-67B7E4D5DB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580" y="1997700"/>
            <a:ext cx="2997745" cy="3849431"/>
          </a:xfrm>
          <a:prstGeom prst="rect">
            <a:avLst/>
          </a:prstGeom>
        </p:spPr>
      </p:pic>
    </p:spTree>
    <p:extLst>
      <p:ext uri="{BB962C8B-B14F-4D97-AF65-F5344CB8AC3E}">
        <p14:creationId xmlns:p14="http://schemas.microsoft.com/office/powerpoint/2010/main" val="2666363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9A882-7D06-3F9C-1033-C5B7E44AFB5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6BF4489-FB75-036C-B7EC-ACCD62ACECD7}"/>
              </a:ext>
            </a:extLst>
          </p:cNvPr>
          <p:cNvSpPr>
            <a:spLocks noGrp="1"/>
          </p:cNvSpPr>
          <p:nvPr>
            <p:ph type="title"/>
          </p:nvPr>
        </p:nvSpPr>
        <p:spPr/>
        <p:txBody>
          <a:bodyPr/>
          <a:lstStyle/>
          <a:p>
            <a:r>
              <a:rPr lang="en-GB" dirty="0">
                <a:solidFill>
                  <a:schemeClr val="tx1"/>
                </a:solidFill>
              </a:rPr>
              <a:t>Short-term shelter</a:t>
            </a:r>
            <a:endParaRPr lang="en-GB" sz="4400" dirty="0">
              <a:solidFill>
                <a:schemeClr val="tx1"/>
              </a:solidFill>
            </a:endParaRPr>
          </a:p>
        </p:txBody>
      </p:sp>
      <p:sp>
        <p:nvSpPr>
          <p:cNvPr id="9" name="Content Placeholder 2">
            <a:extLst>
              <a:ext uri="{FF2B5EF4-FFF2-40B4-BE49-F238E27FC236}">
                <a16:creationId xmlns:a16="http://schemas.microsoft.com/office/drawing/2014/main" id="{939C2211-553E-2DE4-D192-4581DABC7899}"/>
              </a:ext>
            </a:extLst>
          </p:cNvPr>
          <p:cNvSpPr>
            <a:spLocks noGrp="1"/>
          </p:cNvSpPr>
          <p:nvPr>
            <p:ph type="body" sz="quarter" idx="11"/>
          </p:nvPr>
        </p:nvSpPr>
        <p:spPr>
          <a:xfrm>
            <a:off x="576000" y="1154280"/>
            <a:ext cx="9559517" cy="1725497"/>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Here are just a few examples of shelters that are also intended to be used short-term.</a:t>
            </a: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812B4FE6-00AB-A3F1-7EE9-6C97B5265D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5365458C-FECC-1E46-2B25-ABA2E0AA3807}"/>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590" t="10418" r="6242" b="8725"/>
          <a:stretch/>
        </p:blipFill>
        <p:spPr bwMode="auto">
          <a:xfrm>
            <a:off x="431321" y="2202198"/>
            <a:ext cx="3672328" cy="240683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5161E8BA-94E3-251C-0488-7169D7D32B8E}"/>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2733" y="2017028"/>
            <a:ext cx="2646556" cy="165409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364C3801-F016-2A86-5F98-7EA7C2A854DD}"/>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4867" y="4130865"/>
            <a:ext cx="3134422" cy="206282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2ED382D7-F646-7ABD-BFAE-08588F529A98}"/>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0689" y="1915399"/>
            <a:ext cx="2168034" cy="216803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09A5290A-A365-8A65-BFF0-39C765991088}"/>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3454546" y="4404700"/>
            <a:ext cx="1976045" cy="1967491"/>
          </a:xfrm>
          <a:prstGeom prst="rect">
            <a:avLst/>
          </a:prstGeom>
        </p:spPr>
      </p:pic>
    </p:spTree>
    <p:extLst>
      <p:ext uri="{BB962C8B-B14F-4D97-AF65-F5344CB8AC3E}">
        <p14:creationId xmlns:p14="http://schemas.microsoft.com/office/powerpoint/2010/main" val="4087141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61983-F971-3C6E-FC40-37F6B3B6BA1D}"/>
            </a:ext>
          </a:extLst>
        </p:cNvPr>
        <p:cNvGrpSpPr/>
        <p:nvPr/>
      </p:nvGrpSpPr>
      <p:grpSpPr>
        <a:xfrm>
          <a:off x="0" y="0"/>
          <a:ext cx="0" cy="0"/>
          <a:chOff x="0" y="0"/>
          <a:chExt cx="0" cy="0"/>
        </a:xfrm>
      </p:grpSpPr>
      <p:pic>
        <p:nvPicPr>
          <p:cNvPr id="10" name="Picture 9" descr="Shape&#10;&#10;Description automatically generated">
            <a:extLst>
              <a:ext uri="{FF2B5EF4-FFF2-40B4-BE49-F238E27FC236}">
                <a16:creationId xmlns:a16="http://schemas.microsoft.com/office/drawing/2014/main" id="{26CE164D-D54A-6A2C-EB93-AF30EE144D0E}"/>
              </a:ext>
            </a:extLst>
          </p:cNvPr>
          <p:cNvPicPr>
            <a:picLocks noChangeAspect="1"/>
          </p:cNvPicPr>
          <p:nvPr/>
        </p:nvPicPr>
        <p:blipFill rotWithShape="1">
          <a:blip r:embed="rId2">
            <a:extLst>
              <a:ext uri="{28A0092B-C50C-407E-A947-70E740481C1C}">
                <a14:useLocalDpi xmlns:a14="http://schemas.microsoft.com/office/drawing/2010/main" val="0"/>
              </a:ext>
            </a:extLst>
          </a:blip>
          <a:srcRect l="8803" r="7624" b="3211"/>
          <a:stretch/>
        </p:blipFill>
        <p:spPr>
          <a:xfrm rot="11496285">
            <a:off x="7085975" y="2072678"/>
            <a:ext cx="2951527" cy="3801471"/>
          </a:xfrm>
          <a:prstGeom prst="rect">
            <a:avLst/>
          </a:prstGeom>
        </p:spPr>
      </p:pic>
      <p:pic>
        <p:nvPicPr>
          <p:cNvPr id="2" name="Picture 1" descr="Shape, rectangle&#10;&#10;Description automatically generated">
            <a:extLst>
              <a:ext uri="{FF2B5EF4-FFF2-40B4-BE49-F238E27FC236}">
                <a16:creationId xmlns:a16="http://schemas.microsoft.com/office/drawing/2014/main" id="{73BB9710-D57A-694A-788C-4D34FBD39FE3}"/>
              </a:ext>
            </a:extLst>
          </p:cNvPr>
          <p:cNvPicPr>
            <a:picLocks noChangeAspect="1"/>
          </p:cNvPicPr>
          <p:nvPr/>
        </p:nvPicPr>
        <p:blipFill rotWithShape="1">
          <a:blip r:embed="rId3">
            <a:extLst>
              <a:ext uri="{28A0092B-C50C-407E-A947-70E740481C1C}">
                <a14:useLocalDpi xmlns:a14="http://schemas.microsoft.com/office/drawing/2010/main" val="0"/>
              </a:ext>
            </a:extLst>
          </a:blip>
          <a:srcRect t="5005" r="5000" b="13373"/>
          <a:stretch/>
        </p:blipFill>
        <p:spPr>
          <a:xfrm rot="5400000">
            <a:off x="-116362" y="2910359"/>
            <a:ext cx="4638346" cy="2621437"/>
          </a:xfrm>
          <a:prstGeom prst="rect">
            <a:avLst/>
          </a:prstGeom>
        </p:spPr>
      </p:pic>
      <p:cxnSp>
        <p:nvCxnSpPr>
          <p:cNvPr id="4" name="Straight Arrow Connector 3">
            <a:extLst>
              <a:ext uri="{FF2B5EF4-FFF2-40B4-BE49-F238E27FC236}">
                <a16:creationId xmlns:a16="http://schemas.microsoft.com/office/drawing/2014/main" id="{60178B1D-ABBC-68AD-819D-56DB7A7D18D6}"/>
              </a:ext>
            </a:extLst>
          </p:cNvPr>
          <p:cNvCxnSpPr>
            <a:cxnSpLocks/>
          </p:cNvCxnSpPr>
          <p:nvPr/>
        </p:nvCxnSpPr>
        <p:spPr>
          <a:xfrm flipV="1">
            <a:off x="637922" y="2946518"/>
            <a:ext cx="0" cy="148767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3149FA4E-52FC-3ADD-35F6-1B6B8C9F9123}"/>
              </a:ext>
            </a:extLst>
          </p:cNvPr>
          <p:cNvCxnSpPr>
            <a:cxnSpLocks/>
          </p:cNvCxnSpPr>
          <p:nvPr/>
        </p:nvCxnSpPr>
        <p:spPr>
          <a:xfrm>
            <a:off x="3654779" y="2946518"/>
            <a:ext cx="0" cy="14932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4B70D914-FE93-9E41-E9CA-AED69B4133A1}"/>
              </a:ext>
            </a:extLst>
          </p:cNvPr>
          <p:cNvSpPr>
            <a:spLocks noGrp="1"/>
          </p:cNvSpPr>
          <p:nvPr>
            <p:ph type="title"/>
          </p:nvPr>
        </p:nvSpPr>
        <p:spPr/>
        <p:txBody>
          <a:bodyPr/>
          <a:lstStyle/>
          <a:p>
            <a:r>
              <a:rPr lang="en-GB" dirty="0">
                <a:solidFill>
                  <a:schemeClr val="tx1"/>
                </a:solidFill>
              </a:rPr>
              <a:t>CAD mechanical designs</a:t>
            </a:r>
            <a:endParaRPr lang="en-GB" sz="4400" dirty="0">
              <a:solidFill>
                <a:schemeClr val="tx1"/>
              </a:solidFill>
            </a:endParaRPr>
          </a:p>
        </p:txBody>
      </p:sp>
      <p:sp>
        <p:nvSpPr>
          <p:cNvPr id="9" name="Content Placeholder 2">
            <a:extLst>
              <a:ext uri="{FF2B5EF4-FFF2-40B4-BE49-F238E27FC236}">
                <a16:creationId xmlns:a16="http://schemas.microsoft.com/office/drawing/2014/main" id="{DD6507A6-7037-3CAE-F8AB-9968B34BBB54}"/>
              </a:ext>
            </a:extLst>
          </p:cNvPr>
          <p:cNvSpPr>
            <a:spLocks noGrp="1"/>
          </p:cNvSpPr>
          <p:nvPr>
            <p:ph type="body" sz="quarter" idx="11"/>
          </p:nvPr>
        </p:nvSpPr>
        <p:spPr>
          <a:xfrm>
            <a:off x="576000" y="1154280"/>
            <a:ext cx="9559517" cy="1725497"/>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We can also use CAD to quickly duplicate components for a structure and even test these out mechanically</a:t>
            </a: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590B672A-478A-94A2-10E1-E93E15EFB6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D7CA6E4-D19A-7E9D-5828-9772911D6741}"/>
              </a:ext>
            </a:extLst>
          </p:cNvPr>
          <p:cNvPicPr>
            <a:picLocks noChangeAspect="1"/>
          </p:cNvPicPr>
          <p:nvPr/>
        </p:nvPicPr>
        <p:blipFill>
          <a:blip r:embed="rId5"/>
          <a:stretch>
            <a:fillRect/>
          </a:stretch>
        </p:blipFill>
        <p:spPr>
          <a:xfrm rot="4680514">
            <a:off x="4231375" y="3742025"/>
            <a:ext cx="2248767" cy="3218063"/>
          </a:xfrm>
          <a:prstGeom prst="rect">
            <a:avLst/>
          </a:prstGeom>
        </p:spPr>
      </p:pic>
      <p:cxnSp>
        <p:nvCxnSpPr>
          <p:cNvPr id="8" name="Straight Arrow Connector 7">
            <a:extLst>
              <a:ext uri="{FF2B5EF4-FFF2-40B4-BE49-F238E27FC236}">
                <a16:creationId xmlns:a16="http://schemas.microsoft.com/office/drawing/2014/main" id="{644D33C2-F867-13A5-2FA6-889BC7E0DEE2}"/>
              </a:ext>
            </a:extLst>
          </p:cNvPr>
          <p:cNvCxnSpPr/>
          <p:nvPr/>
        </p:nvCxnSpPr>
        <p:spPr>
          <a:xfrm>
            <a:off x="5426318" y="2502507"/>
            <a:ext cx="0" cy="2121023"/>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774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RAF: Prototype">
            <a:hlinkClick r:id="" action="ppaction://media"/>
            <a:extLst>
              <a:ext uri="{FF2B5EF4-FFF2-40B4-BE49-F238E27FC236}">
                <a16:creationId xmlns:a16="http://schemas.microsoft.com/office/drawing/2014/main" id="{FEC1386D-29F6-C7F7-8924-9AA263A96926}"/>
              </a:ext>
            </a:extLst>
          </p:cNvPr>
          <p:cNvPicPr>
            <a:picLocks noRot="1" noChangeAspect="1"/>
          </p:cNvPicPr>
          <p:nvPr>
            <a:videoFile r:link="rId1"/>
          </p:nvPr>
        </p:nvPicPr>
        <p:blipFill>
          <a:blip r:embed="rId3"/>
          <a:stretch>
            <a:fillRect/>
          </a:stretch>
        </p:blipFill>
        <p:spPr>
          <a:xfrm>
            <a:off x="236743" y="121108"/>
            <a:ext cx="11718513" cy="6615784"/>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976094"/>
            <a:ext cx="9361630" cy="1796770"/>
          </a:xfrm>
        </p:spPr>
        <p:txBody>
          <a:bodyPr>
            <a:normAutofit fontScale="92500"/>
          </a:bodyPr>
          <a:lstStyle/>
          <a:p>
            <a:pPr marL="0" indent="0">
              <a:lnSpc>
                <a:spcPct val="150000"/>
              </a:lnSpc>
              <a:buNone/>
            </a:pPr>
            <a:r>
              <a:rPr lang="en-GB" dirty="0">
                <a:solidFill>
                  <a:schemeClr val="tx1"/>
                </a:solidFill>
                <a:latin typeface="+mj-lt"/>
                <a:ea typeface="Roboto" panose="02000000000000000000" pitchFamily="2" charset="0"/>
                <a:cs typeface="Roboto" panose="02000000000000000000" pitchFamily="2" charset="0"/>
              </a:rPr>
              <a:t>At some point you will need to prototype your idea(s). This is to see if what you are trying to do, will work or not. Early prototypes may be made of modelling materials such as card or foam making it easy to work with using basic tools and equipment. You might then move on to more ‘resistant’ or hard materials to test out the prototype in terms of function and performance.</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2362676384"/>
              </p:ext>
            </p:extLst>
          </p:nvPr>
        </p:nvGraphicFramePr>
        <p:xfrm>
          <a:off x="605348" y="2669108"/>
          <a:ext cx="9302933" cy="3017520"/>
        </p:xfrm>
        <a:graphic>
          <a:graphicData uri="http://schemas.openxmlformats.org/drawingml/2006/table">
            <a:tbl>
              <a:tblPr firstRow="1" bandRow="1">
                <a:tableStyleId>{5940675A-B579-460E-94D1-54222C63F5DA}</a:tableStyleId>
              </a:tblPr>
              <a:tblGrid>
                <a:gridCol w="4532629">
                  <a:extLst>
                    <a:ext uri="{9D8B030D-6E8A-4147-A177-3AD203B41FA5}">
                      <a16:colId xmlns:a16="http://schemas.microsoft.com/office/drawing/2014/main" val="336422520"/>
                    </a:ext>
                  </a:extLst>
                </a:gridCol>
                <a:gridCol w="4770304">
                  <a:extLst>
                    <a:ext uri="{9D8B030D-6E8A-4147-A177-3AD203B41FA5}">
                      <a16:colId xmlns:a16="http://schemas.microsoft.com/office/drawing/2014/main" val="753423073"/>
                    </a:ext>
                  </a:extLst>
                </a:gridCol>
              </a:tblGrid>
              <a:tr h="189039">
                <a:tc>
                  <a:txBody>
                    <a:bodyPr/>
                    <a:lstStyle/>
                    <a:p>
                      <a:pPr algn="ctr"/>
                      <a:r>
                        <a:rPr lang="en-GB" b="1" dirty="0">
                          <a:solidFill>
                            <a:srgbClr val="FE4E00"/>
                          </a:solidFill>
                          <a:hlinkClick r:id="rId2" action="ppaction://hlinksldjump">
                            <a:extLst>
                              <a:ext uri="{A12FA001-AC4F-418D-AE19-62706E023703}">
                                <ahyp:hlinkClr xmlns:ahyp="http://schemas.microsoft.com/office/drawing/2018/hyperlinkcolor" val="tx"/>
                              </a:ext>
                            </a:extLst>
                          </a:hlinkClick>
                        </a:rPr>
                        <a:t>‘Feedback, then refine’</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2" action="ppaction://hlinksldjump">
                            <a:extLst>
                              <a:ext uri="{A12FA001-AC4F-418D-AE19-62706E023703}">
                                <ahyp:hlinkClr xmlns:ahyp="http://schemas.microsoft.com/office/drawing/2018/hyperlinkcolor" val="tx"/>
                              </a:ext>
                            </a:extLst>
                          </a:hlinkClick>
                        </a:rPr>
                        <a:t>‘Scale models’</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It is important to get the mechanical or structural aspects of your shelter made so they can be tested. This may be in the planned environment or could be done in the classroom or on the school fields. Prototypes are important so you can share your designs with the client who can also see what needs improving or refining. Consider the purpose of the prototypes you make. Are they for testing a mechanical or structural concept, or for humans to interact with and test for space, ergonomics etc? This will influence the type of prototype you make.</a:t>
                      </a:r>
                    </a:p>
                  </a:txBody>
                  <a:tcPr/>
                </a:tc>
                <a:tc>
                  <a:txBody>
                    <a:bodyPr/>
                    <a:lstStyle/>
                    <a:p>
                      <a:r>
                        <a:rPr lang="en-GB" sz="1400" dirty="0"/>
                        <a:t>This is likely to be a large-scale project so it will be difficult to make a full-sized outcome to test. What elements do you need to demonstrate that this will work and could that be done with scale models? These could be made from card, balsa, lollipop sticks or even art straws. The point is to see how your design functions.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Consider making a detailed scale model in CAD and producing parts using 3D printing and laser cutting. Does your design have fixtures or moving elements that you can make in a smaller form to test that they work?</a:t>
                      </a:r>
                    </a:p>
                    <a:p>
                      <a:endParaRPr lang="en-GB" sz="1400" dirty="0"/>
                    </a:p>
                    <a:p>
                      <a:endParaRPr lang="en-GB" sz="1400" dirty="0"/>
                    </a:p>
                  </a:txBody>
                  <a:tcPr/>
                </a:tc>
                <a:extLst>
                  <a:ext uri="{0D108BD9-81ED-4DB2-BD59-A6C34878D82A}">
                    <a16:rowId xmlns:a16="http://schemas.microsoft.com/office/drawing/2014/main" val="3966545421"/>
                  </a:ext>
                </a:extLst>
              </a:tr>
            </a:tbl>
          </a:graphicData>
        </a:graphic>
      </p:graphicFrame>
      <p:pic>
        <p:nvPicPr>
          <p:cNvPr id="4" name="Picture 2">
            <a:extLst>
              <a:ext uri="{FF2B5EF4-FFF2-40B4-BE49-F238E27FC236}">
                <a16:creationId xmlns:a16="http://schemas.microsoft.com/office/drawing/2014/main" id="{EA17FCCD-7452-B66A-DDC5-3FF3E599E0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3" y="1164565"/>
            <a:ext cx="9309609" cy="4610069"/>
          </a:xfrm>
        </p:spPr>
        <p:txBody>
          <a:bodyPr>
            <a:normAutofit lnSpcReduction="10000"/>
          </a:bodyPr>
          <a:lstStyle/>
          <a:p>
            <a:pPr marL="0" indent="0">
              <a:lnSpc>
                <a:spcPct val="150000"/>
              </a:lnSpc>
              <a:buNone/>
            </a:pPr>
            <a:r>
              <a:rPr lang="en-GB" sz="1800" dirty="0">
                <a:latin typeface="+mj-lt"/>
                <a:ea typeface="Roboto" panose="02000000000000000000" pitchFamily="2" charset="0"/>
                <a:cs typeface="Roboto" panose="02000000000000000000" pitchFamily="2" charset="0"/>
              </a:rPr>
              <a:t>This context lends itself </a:t>
            </a:r>
            <a:r>
              <a:rPr lang="en-GB" dirty="0">
                <a:latin typeface="+mj-lt"/>
                <a:ea typeface="Roboto" panose="02000000000000000000" pitchFamily="2" charset="0"/>
                <a:cs typeface="Roboto" panose="02000000000000000000" pitchFamily="2" charset="0"/>
              </a:rPr>
              <a:t>well</a:t>
            </a:r>
            <a:r>
              <a:rPr lang="en-GB" sz="1800" dirty="0">
                <a:latin typeface="+mj-lt"/>
                <a:ea typeface="Roboto" panose="02000000000000000000" pitchFamily="2" charset="0"/>
                <a:cs typeface="Roboto" panose="02000000000000000000" pitchFamily="2" charset="0"/>
              </a:rPr>
              <a:t> to both physical </a:t>
            </a:r>
            <a:r>
              <a:rPr lang="en-GB" dirty="0">
                <a:latin typeface="+mj-lt"/>
                <a:ea typeface="Roboto" panose="02000000000000000000" pitchFamily="2" charset="0"/>
                <a:cs typeface="Roboto" panose="02000000000000000000" pitchFamily="2" charset="0"/>
              </a:rPr>
              <a:t>and CAD </a:t>
            </a:r>
            <a:r>
              <a:rPr lang="en-GB" sz="1800" dirty="0">
                <a:latin typeface="+mj-lt"/>
                <a:ea typeface="Roboto" panose="02000000000000000000" pitchFamily="2" charset="0"/>
                <a:cs typeface="Roboto" panose="02000000000000000000" pitchFamily="2" charset="0"/>
              </a:rPr>
              <a:t>modelling as a means of developing an outcome to help clean up the environment. </a:t>
            </a:r>
          </a:p>
          <a:p>
            <a:pPr marL="0" indent="0">
              <a:lnSpc>
                <a:spcPct val="150000"/>
              </a:lnSpc>
              <a:buNone/>
            </a:pPr>
            <a:r>
              <a:rPr lang="en-GB" sz="1800" dirty="0">
                <a:latin typeface="+mj-lt"/>
                <a:ea typeface="Roboto" panose="02000000000000000000" pitchFamily="2" charset="0"/>
                <a:cs typeface="Roboto" panose="02000000000000000000" pitchFamily="2" charset="0"/>
              </a:rPr>
              <a:t>You could use rapid prototyping methods such as 3D printing in the development and prototyping </a:t>
            </a:r>
            <a:r>
              <a:rPr lang="en-GB" dirty="0">
                <a:latin typeface="+mj-lt"/>
                <a:ea typeface="Roboto" panose="02000000000000000000" pitchFamily="2" charset="0"/>
                <a:cs typeface="Roboto" panose="02000000000000000000" pitchFamily="2" charset="0"/>
              </a:rPr>
              <a:t>stages so quick results can be achieved. You </a:t>
            </a:r>
            <a:r>
              <a:rPr lang="en-GB" sz="1800" dirty="0">
                <a:latin typeface="+mj-lt"/>
                <a:ea typeface="Roboto" panose="02000000000000000000" pitchFamily="2" charset="0"/>
                <a:cs typeface="Roboto" panose="02000000000000000000" pitchFamily="2" charset="0"/>
              </a:rPr>
              <a:t>could also use software to test the structural stability of a solutions as well as calculating its weight and checking any mechanical functionality.</a:t>
            </a:r>
          </a:p>
          <a:p>
            <a:pPr>
              <a:lnSpc>
                <a:spcPct val="150000"/>
              </a:lnSpc>
            </a:pPr>
            <a:r>
              <a:rPr lang="en-GB" sz="1800" dirty="0">
                <a:latin typeface="+mj-lt"/>
                <a:ea typeface="Roboto" panose="02000000000000000000" pitchFamily="2" charset="0"/>
                <a:cs typeface="Roboto" panose="02000000000000000000" pitchFamily="2" charset="0"/>
              </a:rPr>
              <a:t>The final prototype could be created with greater accuracy</a:t>
            </a:r>
            <a:r>
              <a:rPr lang="en-GB" dirty="0">
                <a:latin typeface="+mj-lt"/>
                <a:ea typeface="Roboto" panose="02000000000000000000" pitchFamily="2" charset="0"/>
                <a:cs typeface="Roboto" panose="02000000000000000000" pitchFamily="2" charset="0"/>
              </a:rPr>
              <a:t> by </a:t>
            </a:r>
            <a:r>
              <a:rPr lang="en-GB" sz="1800" dirty="0">
                <a:latin typeface="+mj-lt"/>
                <a:ea typeface="Roboto" panose="02000000000000000000" pitchFamily="2" charset="0"/>
                <a:cs typeface="Roboto" panose="02000000000000000000" pitchFamily="2" charset="0"/>
              </a:rPr>
              <a:t>making use of CNC machinery. The </a:t>
            </a:r>
            <a:r>
              <a:rPr lang="en-GB" sz="1800" b="1" dirty="0">
                <a:latin typeface="+mj-lt"/>
                <a:ea typeface="Roboto" panose="02000000000000000000" pitchFamily="2" charset="0"/>
                <a:cs typeface="Roboto" panose="02000000000000000000" pitchFamily="2" charset="0"/>
              </a:rPr>
              <a:t>RAF </a:t>
            </a:r>
            <a:r>
              <a:rPr lang="en-GB" sz="1800" dirty="0">
                <a:latin typeface="+mj-lt"/>
                <a:ea typeface="Roboto" panose="02000000000000000000" pitchFamily="2" charset="0"/>
                <a:cs typeface="Roboto" panose="02000000000000000000" pitchFamily="2" charset="0"/>
              </a:rPr>
              <a:t>engineer many products in metal so you may want to take a more technical approach and prototype using a lathe, mill or other machine if working in metal.</a:t>
            </a:r>
          </a:p>
          <a:p>
            <a:pPr>
              <a:lnSpc>
                <a:spcPct val="150000"/>
              </a:lnSpc>
            </a:pPr>
            <a:endParaRPr lang="en-GB" sz="1800" dirty="0">
              <a:latin typeface="+mj-lt"/>
              <a:ea typeface="Roboto" panose="02000000000000000000" pitchFamily="2" charset="0"/>
              <a:cs typeface="Roboto" panose="02000000000000000000" pitchFamily="2" charset="0"/>
            </a:endParaRPr>
          </a:p>
          <a:p>
            <a:pPr marL="0" indent="0">
              <a:lnSpc>
                <a:spcPct val="150000"/>
              </a:lnSpc>
              <a:buNone/>
            </a:pPr>
            <a:r>
              <a:rPr lang="en-GB" sz="1800" dirty="0">
                <a:latin typeface="+mj-lt"/>
                <a:ea typeface="Roboto" panose="02000000000000000000" pitchFamily="2" charset="0"/>
                <a:cs typeface="Roboto" panose="02000000000000000000" pitchFamily="2" charset="0"/>
              </a:rPr>
              <a:t>For making skills that this resource could address, refer to the </a:t>
            </a:r>
            <a:r>
              <a:rPr lang="en-GB" b="1" dirty="0">
                <a:latin typeface="+mj-lt"/>
                <a:ea typeface="Roboto" panose="02000000000000000000" pitchFamily="2" charset="0"/>
                <a:cs typeface="Roboto" panose="02000000000000000000" pitchFamily="2" charset="0"/>
              </a:rPr>
              <a:t>C</a:t>
            </a:r>
            <a:r>
              <a:rPr lang="en-GB" sz="1800" b="1" dirty="0">
                <a:latin typeface="+mj-lt"/>
                <a:ea typeface="Roboto" panose="02000000000000000000" pitchFamily="2" charset="0"/>
                <a:cs typeface="Roboto" panose="02000000000000000000" pitchFamily="2" charset="0"/>
              </a:rPr>
              <a:t>urriculum </a:t>
            </a:r>
            <a:r>
              <a:rPr lang="en-GB" b="1" dirty="0">
                <a:latin typeface="+mj-lt"/>
                <a:ea typeface="Roboto" panose="02000000000000000000" pitchFamily="2" charset="0"/>
                <a:cs typeface="Roboto" panose="02000000000000000000" pitchFamily="2" charset="0"/>
              </a:rPr>
              <a:t>U</a:t>
            </a:r>
            <a:r>
              <a:rPr lang="en-GB" sz="1800" b="1" dirty="0">
                <a:latin typeface="+mj-lt"/>
                <a:ea typeface="Roboto" panose="02000000000000000000" pitchFamily="2" charset="0"/>
                <a:cs typeface="Roboto" panose="02000000000000000000" pitchFamily="2" charset="0"/>
              </a:rPr>
              <a:t>nits </a:t>
            </a:r>
            <a:r>
              <a:rPr lang="en-GB" sz="1800" dirty="0">
                <a:latin typeface="+mj-lt"/>
                <a:ea typeface="Roboto" panose="02000000000000000000" pitchFamily="2" charset="0"/>
                <a:cs typeface="Roboto" panose="02000000000000000000" pitchFamily="2" charset="0"/>
              </a:rPr>
              <a:t>relevant to the materials or processes you wish to cover in your teaching.</a:t>
            </a:r>
          </a:p>
        </p:txBody>
      </p:sp>
      <p:pic>
        <p:nvPicPr>
          <p:cNvPr id="2" name="Picture 2">
            <a:extLst>
              <a:ext uri="{FF2B5EF4-FFF2-40B4-BE49-F238E27FC236}">
                <a16:creationId xmlns:a16="http://schemas.microsoft.com/office/drawing/2014/main" id="{053E572F-0D35-2D13-7807-ADA8FC9BB4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RAF: Test">
            <a:hlinkClick r:id="" action="ppaction://media"/>
            <a:extLst>
              <a:ext uri="{FF2B5EF4-FFF2-40B4-BE49-F238E27FC236}">
                <a16:creationId xmlns:a16="http://schemas.microsoft.com/office/drawing/2014/main" id="{95A7CDBD-5D4D-9B3B-1ABA-504EB5BC422B}"/>
              </a:ext>
            </a:extLst>
          </p:cNvPr>
          <p:cNvPicPr>
            <a:picLocks noRot="1" noChangeAspect="1"/>
          </p:cNvPicPr>
          <p:nvPr>
            <a:videoFile r:link="rId1"/>
          </p:nvPr>
        </p:nvPicPr>
        <p:blipFill>
          <a:blip r:embed="rId4"/>
          <a:stretch>
            <a:fillRect/>
          </a:stretch>
        </p:blipFill>
        <p:spPr>
          <a:xfrm>
            <a:off x="212993" y="107699"/>
            <a:ext cx="11766014" cy="6642601"/>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2583240782"/>
              </p:ext>
            </p:extLst>
          </p:nvPr>
        </p:nvGraphicFramePr>
        <p:xfrm>
          <a:off x="575999" y="2714531"/>
          <a:ext cx="9465528" cy="2872677"/>
        </p:xfrm>
        <a:graphic>
          <a:graphicData uri="http://schemas.openxmlformats.org/drawingml/2006/table">
            <a:tbl>
              <a:tblPr firstRow="1" bandRow="1">
                <a:tableStyleId>{5940675A-B579-460E-94D1-54222C63F5DA}</a:tableStyleId>
              </a:tblPr>
              <a:tblGrid>
                <a:gridCol w="3169735">
                  <a:extLst>
                    <a:ext uri="{9D8B030D-6E8A-4147-A177-3AD203B41FA5}">
                      <a16:colId xmlns:a16="http://schemas.microsoft.com/office/drawing/2014/main" val="336422520"/>
                    </a:ext>
                  </a:extLst>
                </a:gridCol>
                <a:gridCol w="2853370">
                  <a:extLst>
                    <a:ext uri="{9D8B030D-6E8A-4147-A177-3AD203B41FA5}">
                      <a16:colId xmlns:a16="http://schemas.microsoft.com/office/drawing/2014/main" val="1485661640"/>
                    </a:ext>
                  </a:extLst>
                </a:gridCol>
                <a:gridCol w="3442423">
                  <a:extLst>
                    <a:ext uri="{9D8B030D-6E8A-4147-A177-3AD203B41FA5}">
                      <a16:colId xmlns:a16="http://schemas.microsoft.com/office/drawing/2014/main" val="1887629581"/>
                    </a:ext>
                  </a:extLst>
                </a:gridCol>
              </a:tblGrid>
              <a:tr h="199148">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‘Test against original aims’</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‘Visual’</a:t>
                      </a:r>
                      <a:endParaRPr lang="en-GB" sz="1700" b="1" dirty="0">
                        <a:solidFill>
                          <a:srgbClr val="429EA6"/>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‘Measurement’</a:t>
                      </a:r>
                      <a:r>
                        <a:rPr lang="en-GB" sz="1700" b="1" dirty="0">
                          <a:solidFill>
                            <a:srgbClr val="429EA6"/>
                          </a:solidFill>
                        </a:rPr>
                        <a:t> </a:t>
                      </a:r>
                    </a:p>
                  </a:txBody>
                  <a:tcPr>
                    <a:solidFill>
                      <a:schemeClr val="bg1"/>
                    </a:solidFill>
                  </a:tcPr>
                </a:tc>
                <a:extLst>
                  <a:ext uri="{0D108BD9-81ED-4DB2-BD59-A6C34878D82A}">
                    <a16:rowId xmlns:a16="http://schemas.microsoft.com/office/drawing/2014/main" val="3391378453"/>
                  </a:ext>
                </a:extLst>
              </a:tr>
              <a:tr h="370840">
                <a:tc>
                  <a:txBody>
                    <a:bodyPr/>
                    <a:lstStyle/>
                    <a:p>
                      <a:pPr>
                        <a:lnSpc>
                          <a:spcPct val="150000"/>
                        </a:lnSpc>
                      </a:pPr>
                      <a:r>
                        <a:rPr lang="en-GB" sz="1350" dirty="0"/>
                        <a:t>The RAF would never deploy products that were not tested, as human lives might depend on the product working effectively. While testing, return to your original aims. Getting feedback from those who will use your product is vital.</a:t>
                      </a:r>
                    </a:p>
                  </a:txBody>
                  <a:tcPr/>
                </a:tc>
                <a:tc>
                  <a:txBody>
                    <a:bodyPr/>
                    <a:lstStyle/>
                    <a:p>
                      <a:pPr>
                        <a:lnSpc>
                          <a:spcPct val="150000"/>
                        </a:lnSpc>
                      </a:pPr>
                      <a:r>
                        <a:rPr lang="en-GB" sz="1350" dirty="0"/>
                        <a:t>There are four main ways to test a product: </a:t>
                      </a:r>
                      <a:r>
                        <a:rPr lang="en-GB" sz="1350" b="0" dirty="0"/>
                        <a:t>Visual tests </a:t>
                      </a:r>
                      <a:r>
                        <a:rPr lang="en-GB" sz="1350" dirty="0"/>
                        <a:t>consider the aesthetics or look of the product. For the RAF this is a secondary concern, but your product might be to promote or sell items so it could be more important how it looks. </a:t>
                      </a:r>
                    </a:p>
                    <a:p>
                      <a:pPr>
                        <a:lnSpc>
                          <a:spcPct val="150000"/>
                        </a:lnSpc>
                      </a:pPr>
                      <a:endParaRPr lang="en-GB" sz="1350" dirty="0"/>
                    </a:p>
                  </a:txBody>
                  <a:tcPr/>
                </a:tc>
                <a:tc>
                  <a:txBody>
                    <a:bodyPr/>
                    <a:lstStyle/>
                    <a:p>
                      <a:pPr>
                        <a:lnSpc>
                          <a:spcPct val="150000"/>
                        </a:lnSpc>
                      </a:pPr>
                      <a:r>
                        <a:rPr lang="en-GB" sz="1350" dirty="0"/>
                        <a:t>This can be related to size, weight, cost, portability etc. For the RAF, the cost will be less important than the lives it saves or improves. For a shelter that needs to be transported, weight will be a prime concern and, when in use, the size for people and storing objects will also be very important.</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76000" y="1004101"/>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requires the outcomes to be tested against the original intentions so you can see how well your design would meet the needs of the user. This could involve testing the outcome yourself or giving the prototype to others to use and evaluate. Consider these approache</a:t>
            </a:r>
            <a:r>
              <a:rPr lang="en-GB" sz="1800" b="0" dirty="0">
                <a:latin typeface="Arial" panose="020B0604020202020204"/>
                <a:ea typeface="Roboto" panose="02000000000000000000" pitchFamily="2" charset="0"/>
                <a:cs typeface="Roboto" panose="02000000000000000000" pitchFamily="2" charset="0"/>
              </a:rPr>
              <a:t>s:</a:t>
            </a:r>
            <a:endPar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endParaRPr>
          </a:p>
        </p:txBody>
      </p:sp>
      <p:pic>
        <p:nvPicPr>
          <p:cNvPr id="6" name="Picture 2">
            <a:extLst>
              <a:ext uri="{FF2B5EF4-FFF2-40B4-BE49-F238E27FC236}">
                <a16:creationId xmlns:a16="http://schemas.microsoft.com/office/drawing/2014/main" id="{C960C98F-8171-B5A7-1824-52D8D7FBF7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429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7CAB35-9E8C-D731-03EB-D65C3F666BD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ECAC3F4-E0E9-36DD-4F3F-71332C58A16F}"/>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8A26444E-9091-391E-FDA9-F9FD820EC8F0}"/>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sp>
        <p:nvSpPr>
          <p:cNvPr id="3" name="TextBox 2">
            <a:extLst>
              <a:ext uri="{FF2B5EF4-FFF2-40B4-BE49-F238E27FC236}">
                <a16:creationId xmlns:a16="http://schemas.microsoft.com/office/drawing/2014/main" id="{E2E8129E-9847-2787-CD4C-F84A7ADCBC3C}"/>
              </a:ext>
            </a:extLst>
          </p:cNvPr>
          <p:cNvSpPr txBox="1"/>
          <p:nvPr/>
        </p:nvSpPr>
        <p:spPr>
          <a:xfrm>
            <a:off x="511590" y="1070173"/>
            <a:ext cx="9465527" cy="872034"/>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It is important to refer back to the [name of specification here] so we can evaluate how well we have met the original brief.</a:t>
            </a:r>
          </a:p>
        </p:txBody>
      </p:sp>
      <p:pic>
        <p:nvPicPr>
          <p:cNvPr id="6" name="Picture 2">
            <a:extLst>
              <a:ext uri="{FF2B5EF4-FFF2-40B4-BE49-F238E27FC236}">
                <a16:creationId xmlns:a16="http://schemas.microsoft.com/office/drawing/2014/main" id="{D492E95D-2EBB-BF33-9901-F60CE40B19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8">
            <a:extLst>
              <a:ext uri="{FF2B5EF4-FFF2-40B4-BE49-F238E27FC236}">
                <a16:creationId xmlns:a16="http://schemas.microsoft.com/office/drawing/2014/main" id="{85842272-1E5D-3894-84B5-9A82744243D0}"/>
              </a:ext>
            </a:extLst>
          </p:cNvPr>
          <p:cNvGraphicFramePr>
            <a:graphicFrameLocks noGrp="1"/>
          </p:cNvGraphicFramePr>
          <p:nvPr>
            <p:extLst>
              <p:ext uri="{D42A27DB-BD31-4B8C-83A1-F6EECF244321}">
                <p14:modId xmlns:p14="http://schemas.microsoft.com/office/powerpoint/2010/main" val="1838703763"/>
              </p:ext>
            </p:extLst>
          </p:nvPr>
        </p:nvGraphicFramePr>
        <p:xfrm>
          <a:off x="576000" y="2040972"/>
          <a:ext cx="9465528" cy="3489897"/>
        </p:xfrm>
        <a:graphic>
          <a:graphicData uri="http://schemas.openxmlformats.org/drawingml/2006/table">
            <a:tbl>
              <a:tblPr firstRow="1" bandRow="1">
                <a:tableStyleId>{5940675A-B579-460E-94D1-54222C63F5DA}</a:tableStyleId>
              </a:tblPr>
              <a:tblGrid>
                <a:gridCol w="2971431">
                  <a:extLst>
                    <a:ext uri="{9D8B030D-6E8A-4147-A177-3AD203B41FA5}">
                      <a16:colId xmlns:a16="http://schemas.microsoft.com/office/drawing/2014/main" val="336422520"/>
                    </a:ext>
                  </a:extLst>
                </a:gridCol>
                <a:gridCol w="3194892">
                  <a:extLst>
                    <a:ext uri="{9D8B030D-6E8A-4147-A177-3AD203B41FA5}">
                      <a16:colId xmlns:a16="http://schemas.microsoft.com/office/drawing/2014/main" val="1485661640"/>
                    </a:ext>
                  </a:extLst>
                </a:gridCol>
                <a:gridCol w="3299205">
                  <a:extLst>
                    <a:ext uri="{9D8B030D-6E8A-4147-A177-3AD203B41FA5}">
                      <a16:colId xmlns:a16="http://schemas.microsoft.com/office/drawing/2014/main" val="1887629581"/>
                    </a:ext>
                  </a:extLst>
                </a:gridCol>
              </a:tblGrid>
              <a:tr h="199148">
                <a:tc>
                  <a:txBody>
                    <a:bodyPr/>
                    <a:lstStyle/>
                    <a:p>
                      <a:pPr algn="ctr"/>
                      <a:r>
                        <a:rPr lang="en-GB" sz="1700" b="1" dirty="0">
                          <a:solidFill>
                            <a:srgbClr val="429EA6"/>
                          </a:solidFill>
                          <a:hlinkClick r:id="rId4" action="ppaction://hlinksldjump">
                            <a:extLst>
                              <a:ext uri="{A12FA001-AC4F-418D-AE19-62706E023703}">
                                <ahyp:hlinkClr xmlns:ahyp="http://schemas.microsoft.com/office/drawing/2018/hyperlinkcolor" val="tx"/>
                              </a:ext>
                            </a:extLst>
                          </a:hlinkClick>
                        </a:rPr>
                        <a:t>‘Function’</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4" action="ppaction://hlinksldjump">
                            <a:extLst>
                              <a:ext uri="{A12FA001-AC4F-418D-AE19-62706E023703}">
                                <ahyp:hlinkClr xmlns:ahyp="http://schemas.microsoft.com/office/drawing/2018/hyperlinkcolor" val="tx"/>
                              </a:ext>
                            </a:extLst>
                          </a:hlinkClick>
                        </a:rPr>
                        <a:t>‘Performance’</a:t>
                      </a:r>
                      <a:endParaRPr lang="en-GB" sz="1700" b="1" dirty="0">
                        <a:solidFill>
                          <a:srgbClr val="429EA6"/>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429EA6"/>
                          </a:solidFill>
                          <a:hlinkClick r:id="rId4" action="ppaction://hlinksldjump">
                            <a:extLst>
                              <a:ext uri="{A12FA001-AC4F-418D-AE19-62706E023703}">
                                <ahyp:hlinkClr xmlns:ahyp="http://schemas.microsoft.com/office/drawing/2018/hyperlinkcolor" val="tx"/>
                              </a:ext>
                            </a:extLst>
                          </a:hlinkClick>
                        </a:rPr>
                        <a:t>‘Overall effectiveness’</a:t>
                      </a:r>
                      <a:r>
                        <a:rPr lang="en-GB" sz="1700" b="1" dirty="0">
                          <a:solidFill>
                            <a:srgbClr val="429EA6"/>
                          </a:solidFill>
                        </a:rPr>
                        <a:t> </a:t>
                      </a:r>
                    </a:p>
                  </a:txBody>
                  <a:tcPr>
                    <a:solidFill>
                      <a:schemeClr val="bg1"/>
                    </a:solidFill>
                  </a:tcPr>
                </a:tc>
                <a:extLst>
                  <a:ext uri="{0D108BD9-81ED-4DB2-BD59-A6C34878D82A}">
                    <a16:rowId xmlns:a16="http://schemas.microsoft.com/office/drawing/2014/main" val="3391378453"/>
                  </a:ext>
                </a:extLst>
              </a:tr>
              <a:tr h="370840">
                <a:tc>
                  <a:txBody>
                    <a:bodyPr/>
                    <a:lstStyle/>
                    <a:p>
                      <a:pPr>
                        <a:lnSpc>
                          <a:spcPct val="150000"/>
                        </a:lnSpc>
                      </a:pPr>
                      <a:r>
                        <a:rPr lang="en-GB" sz="1350" dirty="0"/>
                        <a:t>How a product functions is a key aspect of the design. Does the structure fold as intended, do doors or shutters open and close properly? Can all connections be accessed and do they work? The look of this product is likely to be less important than its ability to function as intended.</a:t>
                      </a:r>
                    </a:p>
                  </a:txBody>
                  <a:tcPr/>
                </a:tc>
                <a:tc>
                  <a:txBody>
                    <a:bodyPr/>
                    <a:lstStyle/>
                    <a:p>
                      <a:pPr>
                        <a:lnSpc>
                          <a:spcPct val="150000"/>
                        </a:lnSpc>
                      </a:pPr>
                      <a:r>
                        <a:rPr lang="en-GB" sz="1350" dirty="0"/>
                        <a:t>This is related to the function, but considers how a product is used over time. It may be assembled once, but can it be rebuilt repeatedly?</a:t>
                      </a:r>
                    </a:p>
                    <a:p>
                      <a:pPr>
                        <a:lnSpc>
                          <a:spcPct val="150000"/>
                        </a:lnSpc>
                      </a:pPr>
                      <a:r>
                        <a:rPr lang="en-GB" sz="1350" dirty="0"/>
                        <a:t>If it were air-dropped, would it still perform as expected time after time? If not, consider how it could be redesigned to improve its performance.</a:t>
                      </a:r>
                    </a:p>
                    <a:p>
                      <a:pPr>
                        <a:lnSpc>
                          <a:spcPct val="150000"/>
                        </a:lnSpc>
                      </a:pPr>
                      <a:endParaRPr lang="en-GB" sz="1350" dirty="0"/>
                    </a:p>
                  </a:txBody>
                  <a:tcPr/>
                </a:tc>
                <a:tc>
                  <a:txBody>
                    <a:bodyPr/>
                    <a:lstStyle/>
                    <a:p>
                      <a:pPr>
                        <a:lnSpc>
                          <a:spcPct val="150000"/>
                        </a:lnSpc>
                      </a:pPr>
                      <a:r>
                        <a:rPr lang="en-GB" sz="1350" dirty="0"/>
                        <a:t>With all these different factors considered, how would you rate the overall effectiveness of your prototype?</a:t>
                      </a:r>
                    </a:p>
                    <a:p>
                      <a:pPr>
                        <a:lnSpc>
                          <a:spcPct val="150000"/>
                        </a:lnSpc>
                      </a:pPr>
                      <a:r>
                        <a:rPr lang="en-GB" sz="1350" dirty="0"/>
                        <a:t>The RAF are always monitoring the effectiveness of the product and systems they use, and for a designer, this is part of the iterative design process: constantly monitoring and improving solutions to make even better products! </a:t>
                      </a:r>
                    </a:p>
                    <a:p>
                      <a:pPr>
                        <a:lnSpc>
                          <a:spcPct val="150000"/>
                        </a:lnSpc>
                      </a:pPr>
                      <a:endParaRPr lang="en-GB" sz="1350" dirty="0"/>
                    </a:p>
                  </a:txBody>
                  <a:tcPr/>
                </a:tc>
                <a:extLst>
                  <a:ext uri="{0D108BD9-81ED-4DB2-BD59-A6C34878D82A}">
                    <a16:rowId xmlns:a16="http://schemas.microsoft.com/office/drawing/2014/main" val="3966545421"/>
                  </a:ext>
                </a:extLst>
              </a:tr>
            </a:tbl>
          </a:graphicData>
        </a:graphic>
      </p:graphicFrame>
    </p:spTree>
    <p:extLst>
      <p:ext uri="{BB962C8B-B14F-4D97-AF65-F5344CB8AC3E}">
        <p14:creationId xmlns:p14="http://schemas.microsoft.com/office/powerpoint/2010/main" val="2019995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255285"/>
            <a:ext cx="9166811" cy="4347429"/>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Investigative and Evaluative 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Tasks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2" name="Hexagon 1">
            <a:hlinkClick r:id="rId3" action="ppaction://hlinksldjump"/>
            <a:extLst>
              <a:ext uri="{FF2B5EF4-FFF2-40B4-BE49-F238E27FC236}">
                <a16:creationId xmlns:a16="http://schemas.microsoft.com/office/drawing/2014/main" id="{7B232485-C6B9-6D50-3136-93859AA7D98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Hexagon 3">
            <a:hlinkClick r:id="rId4" action="ppaction://hlinksldjump"/>
            <a:extLst>
              <a:ext uri="{FF2B5EF4-FFF2-40B4-BE49-F238E27FC236}">
                <a16:creationId xmlns:a16="http://schemas.microsoft.com/office/drawing/2014/main" id="{DAFA48ED-4F38-AF1B-4C18-17F490BC1A1D}"/>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Hexagon 4">
            <a:hlinkClick r:id="rId5" action="ppaction://hlinksldjump"/>
            <a:extLst>
              <a:ext uri="{FF2B5EF4-FFF2-40B4-BE49-F238E27FC236}">
                <a16:creationId xmlns:a16="http://schemas.microsoft.com/office/drawing/2014/main" id="{C02EC0D6-2050-9CD7-340C-0140B34DFCEF}"/>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Hexagon 6">
            <a:hlinkClick r:id="rId6" action="ppaction://hlinksldjump"/>
            <a:extLst>
              <a:ext uri="{FF2B5EF4-FFF2-40B4-BE49-F238E27FC236}">
                <a16:creationId xmlns:a16="http://schemas.microsoft.com/office/drawing/2014/main" id="{C3318EDE-1262-376E-C48B-D109E6142841}"/>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Hexagon 8">
            <a:hlinkClick r:id="rId7" action="ppaction://hlinksldjump"/>
            <a:extLst>
              <a:ext uri="{FF2B5EF4-FFF2-40B4-BE49-F238E27FC236}">
                <a16:creationId xmlns:a16="http://schemas.microsoft.com/office/drawing/2014/main" id="{306DC0D0-0306-F585-4E9B-FC252BE3BC54}"/>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2">
            <a:extLst>
              <a:ext uri="{FF2B5EF4-FFF2-40B4-BE49-F238E27FC236}">
                <a16:creationId xmlns:a16="http://schemas.microsoft.com/office/drawing/2014/main" id="{88256C16-D6F3-20F9-A9BF-66F544E8AA8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endParaRPr lang="en-GB" sz="4400" dirty="0">
              <a:solidFill>
                <a:schemeClr val="tx1"/>
              </a:solidFill>
              <a:highlight>
                <a:srgbClr val="FFFF00"/>
              </a:highlight>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12669"/>
            <a:ext cx="11040000" cy="3672000"/>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Whilst the brief in this context is regarding short-term shelter, there are a number of focused tasks you could use in this unit of work to support the design process or simply use the context as a vehicle to deliver these particular skills. The following are just some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2228790954"/>
              </p:ext>
            </p:extLst>
          </p:nvPr>
        </p:nvGraphicFramePr>
        <p:xfrm>
          <a:off x="576000" y="2852106"/>
          <a:ext cx="11040000" cy="2644519"/>
        </p:xfrm>
        <a:graphic>
          <a:graphicData uri="http://schemas.openxmlformats.org/drawingml/2006/table">
            <a:tbl>
              <a:tblPr firstRow="1" bandRow="1">
                <a:tableStyleId>{5940675A-B579-460E-94D1-54222C63F5DA}</a:tableStyleId>
              </a:tblPr>
              <a:tblGrid>
                <a:gridCol w="3753629">
                  <a:extLst>
                    <a:ext uri="{9D8B030D-6E8A-4147-A177-3AD203B41FA5}">
                      <a16:colId xmlns:a16="http://schemas.microsoft.com/office/drawing/2014/main" val="336422520"/>
                    </a:ext>
                  </a:extLst>
                </a:gridCol>
                <a:gridCol w="3668617">
                  <a:extLst>
                    <a:ext uri="{9D8B030D-6E8A-4147-A177-3AD203B41FA5}">
                      <a16:colId xmlns:a16="http://schemas.microsoft.com/office/drawing/2014/main" val="3804150009"/>
                    </a:ext>
                  </a:extLst>
                </a:gridCol>
                <a:gridCol w="3617754">
                  <a:extLst>
                    <a:ext uri="{9D8B030D-6E8A-4147-A177-3AD203B41FA5}">
                      <a16:colId xmlns:a16="http://schemas.microsoft.com/office/drawing/2014/main" val="1728666539"/>
                    </a:ext>
                  </a:extLst>
                </a:gridCol>
              </a:tblGrid>
              <a:tr h="419479">
                <a:tc>
                  <a:txBody>
                    <a:bodyPr/>
                    <a:lstStyle/>
                    <a:p>
                      <a:pPr algn="ctr"/>
                      <a:r>
                        <a:rPr lang="en-GB" b="1" dirty="0">
                          <a:solidFill>
                            <a:schemeClr val="tx1"/>
                          </a:solidFill>
                        </a:rPr>
                        <a:t>‘Structural models’</a:t>
                      </a:r>
                    </a:p>
                  </a:txBody>
                  <a:tcPr>
                    <a:solidFill>
                      <a:schemeClr val="bg1"/>
                    </a:solidFill>
                  </a:tcPr>
                </a:tc>
                <a:tc>
                  <a:txBody>
                    <a:bodyPr/>
                    <a:lstStyle/>
                    <a:p>
                      <a:pPr algn="ctr"/>
                      <a:r>
                        <a:rPr lang="en-GB" b="1" dirty="0">
                          <a:solidFill>
                            <a:schemeClr val="tx1"/>
                          </a:solidFill>
                        </a:rPr>
                        <a:t>‘Amenities’</a:t>
                      </a:r>
                    </a:p>
                  </a:txBody>
                  <a:tcPr>
                    <a:solidFill>
                      <a:schemeClr val="bg1"/>
                    </a:solidFill>
                  </a:tcPr>
                </a:tc>
                <a:tc>
                  <a:txBody>
                    <a:bodyPr/>
                    <a:lstStyle/>
                    <a:p>
                      <a:pPr algn="ctr"/>
                      <a:r>
                        <a:rPr lang="en-GB" b="1" dirty="0">
                          <a:solidFill>
                            <a:schemeClr val="tx1"/>
                          </a:solidFill>
                        </a:rPr>
                        <a:t>‘Collapsibles’</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Make a scale model of your shelter design using basic modelling materials such as card and paper. Avoid using block materials such as foam as this would not represent thin lightweight structures. Consider using lollipop sticks for levers/linkages and stretching thin fabrics such </a:t>
                      </a:r>
                      <a:r>
                        <a:rPr lang="en-GB" sz="1400">
                          <a:solidFill>
                            <a:schemeClr val="tx1"/>
                          </a:solidFill>
                        </a:rPr>
                        <a:t>as Spandex </a:t>
                      </a:r>
                      <a:r>
                        <a:rPr lang="en-GB" sz="1400" dirty="0">
                          <a:solidFill>
                            <a:schemeClr val="tx1"/>
                          </a:solidFill>
                        </a:rPr>
                        <a:t>to represent materials for your shelter. Try and use materials that will represent the real-world materials used, but in a scale form.</a:t>
                      </a:r>
                    </a:p>
                  </a:txBody>
                  <a:tcPr/>
                </a:tc>
                <a:tc>
                  <a:txBody>
                    <a:bodyPr/>
                    <a:lstStyle/>
                    <a:p>
                      <a:r>
                        <a:rPr lang="en-GB" sz="1400" dirty="0">
                          <a:solidFill>
                            <a:schemeClr val="tx2"/>
                          </a:solidFill>
                        </a:rPr>
                        <a:t>A structure is just one aspect of this project. Shelters will need amenities such as electricity, water, air conditioning, heating to name a few…</a:t>
                      </a:r>
                    </a:p>
                    <a:p>
                      <a:r>
                        <a:rPr lang="en-GB" sz="1400" dirty="0">
                          <a:solidFill>
                            <a:schemeClr val="tx2"/>
                          </a:solidFill>
                        </a:rPr>
                        <a:t>Make a list of the amenities, resources, supplies etc. that your shelter would need. Prioritise these in terms of importance and draw a plan of the shelter to show where key features might be placed.</a:t>
                      </a:r>
                    </a:p>
                  </a:txBody>
                  <a:tcPr/>
                </a:tc>
                <a:tc>
                  <a:txBody>
                    <a:bodyPr/>
                    <a:lstStyle/>
                    <a:p>
                      <a:r>
                        <a:rPr lang="en-GB" sz="1400" dirty="0">
                          <a:solidFill>
                            <a:schemeClr val="tx2"/>
                          </a:solidFill>
                        </a:rPr>
                        <a:t>You are designing a temporary shelter so this will likely involve collapsing/portable structures incorporating mechanisms. Explore a range of mechanisms that could be used to collapse a structure. Could they be designed so that they simply ‘pop up’ or will your design require elements that need to be assembled on site?</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0E0B941A-6BD1-51D3-ADBC-B417BB14CC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56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8" y="1206342"/>
            <a:ext cx="11311201" cy="3672000"/>
          </a:xfrm>
        </p:spPr>
        <p:txBody>
          <a:bodyPr>
            <a:normAutofit/>
          </a:bodyPr>
          <a:lstStyle/>
          <a:p>
            <a:pPr>
              <a:lnSpc>
                <a:spcPct val="150000"/>
              </a:lnSpc>
            </a:pPr>
            <a:r>
              <a:rPr lang="en-GB" sz="1800" dirty="0">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possibly available to buy or in the local area (think pop-up stalls / marquees). There are numerous opportunities available to investigate and evaluate materials and products in this context.</a:t>
            </a:r>
            <a:endParaRPr lang="en-GB" sz="1800" b="1" dirty="0">
              <a:latin typeface="+mj-lt"/>
              <a:ea typeface="Roboto" panose="02000000000000000000" pitchFamily="2" charset="0"/>
              <a:cs typeface="Roboto" panose="02000000000000000000" pitchFamily="2" charset="0"/>
            </a:endParaRPr>
          </a:p>
          <a:p>
            <a:pPr marL="0" indent="0">
              <a:lnSpc>
                <a:spcPct val="150000"/>
              </a:lnSpc>
              <a:buNone/>
            </a:pPr>
            <a:endParaRPr lang="en-GB" sz="18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1800" b="1" dirty="0">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3836649508"/>
              </p:ext>
            </p:extLst>
          </p:nvPr>
        </p:nvGraphicFramePr>
        <p:xfrm>
          <a:off x="576000" y="2761252"/>
          <a:ext cx="11040000" cy="2717148"/>
        </p:xfrm>
        <a:graphic>
          <a:graphicData uri="http://schemas.openxmlformats.org/drawingml/2006/table">
            <a:tbl>
              <a:tblPr firstRow="1" bandRow="1">
                <a:tableStyleId>{5940675A-B579-460E-94D1-54222C63F5DA}</a:tableStyleId>
              </a:tblPr>
              <a:tblGrid>
                <a:gridCol w="3257870">
                  <a:extLst>
                    <a:ext uri="{9D8B030D-6E8A-4147-A177-3AD203B41FA5}">
                      <a16:colId xmlns:a16="http://schemas.microsoft.com/office/drawing/2014/main" val="336422520"/>
                    </a:ext>
                  </a:extLst>
                </a:gridCol>
                <a:gridCol w="3866920">
                  <a:extLst>
                    <a:ext uri="{9D8B030D-6E8A-4147-A177-3AD203B41FA5}">
                      <a16:colId xmlns:a16="http://schemas.microsoft.com/office/drawing/2014/main" val="1485661640"/>
                    </a:ext>
                  </a:extLst>
                </a:gridCol>
                <a:gridCol w="3915210">
                  <a:extLst>
                    <a:ext uri="{9D8B030D-6E8A-4147-A177-3AD203B41FA5}">
                      <a16:colId xmlns:a16="http://schemas.microsoft.com/office/drawing/2014/main" val="3804150009"/>
                    </a:ext>
                  </a:extLst>
                </a:gridCol>
              </a:tblGrid>
              <a:tr h="427718">
                <a:tc>
                  <a:txBody>
                    <a:bodyPr/>
                    <a:lstStyle/>
                    <a:p>
                      <a:pPr algn="ctr"/>
                      <a:r>
                        <a:rPr lang="en-GB" b="1" dirty="0">
                          <a:solidFill>
                            <a:schemeClr val="tx1"/>
                          </a:solidFill>
                        </a:rPr>
                        <a:t>‘Types of shelter’</a:t>
                      </a:r>
                    </a:p>
                  </a:txBody>
                  <a:tcPr>
                    <a:solidFill>
                      <a:schemeClr val="bg1"/>
                    </a:solidFill>
                  </a:tcPr>
                </a:tc>
                <a:tc>
                  <a:txBody>
                    <a:bodyPr/>
                    <a:lstStyle/>
                    <a:p>
                      <a:pPr algn="ctr"/>
                      <a:r>
                        <a:rPr lang="en-GB" b="1" dirty="0">
                          <a:solidFill>
                            <a:schemeClr val="tx1"/>
                          </a:solidFill>
                        </a:rPr>
                        <a:t>‘Natural disasters’</a:t>
                      </a:r>
                    </a:p>
                  </a:txBody>
                  <a:tcPr>
                    <a:solidFill>
                      <a:schemeClr val="bg1"/>
                    </a:solidFill>
                  </a:tcPr>
                </a:tc>
                <a:tc>
                  <a:txBody>
                    <a:bodyPr/>
                    <a:lstStyle/>
                    <a:p>
                      <a:pPr algn="ctr"/>
                      <a:r>
                        <a:rPr lang="en-GB" b="1" dirty="0">
                          <a:solidFill>
                            <a:schemeClr val="tx1"/>
                          </a:solidFill>
                        </a:rPr>
                        <a:t>‘Environmental challenges’</a:t>
                      </a:r>
                    </a:p>
                  </a:txBody>
                  <a:tcPr>
                    <a:solidFill>
                      <a:schemeClr val="bg1"/>
                    </a:solidFill>
                  </a:tcPr>
                </a:tc>
                <a:extLst>
                  <a:ext uri="{0D108BD9-81ED-4DB2-BD59-A6C34878D82A}">
                    <a16:rowId xmlns:a16="http://schemas.microsoft.com/office/drawing/2014/main" val="3391378453"/>
                  </a:ext>
                </a:extLst>
              </a:tr>
              <a:tr h="2289430">
                <a:tc>
                  <a:txBody>
                    <a:bodyPr/>
                    <a:lstStyle/>
                    <a:p>
                      <a:r>
                        <a:rPr lang="en-GB" sz="1400" dirty="0">
                          <a:solidFill>
                            <a:schemeClr val="tx1"/>
                          </a:solidFill>
                        </a:rPr>
                        <a:t>What is a shelter, and what defines its purpose?</a:t>
                      </a:r>
                    </a:p>
                    <a:p>
                      <a:r>
                        <a:rPr lang="en-GB" sz="1400" dirty="0">
                          <a:solidFill>
                            <a:schemeClr val="tx1"/>
                          </a:solidFill>
                        </a:rPr>
                        <a:t>Investigate different types of shelters for a range of applications. Produce a chart to show any key features that certain types of shelter might share.</a:t>
                      </a:r>
                    </a:p>
                    <a:p>
                      <a:r>
                        <a:rPr lang="en-GB" sz="1400" dirty="0">
                          <a:solidFill>
                            <a:schemeClr val="tx1"/>
                          </a:solidFill>
                        </a:rPr>
                        <a:t>Are there any common aspects in terms of construction or application that you can use to inspire your own designs?</a:t>
                      </a:r>
                    </a:p>
                  </a:txBody>
                  <a:tcPr/>
                </a:tc>
                <a:tc>
                  <a:txBody>
                    <a:bodyPr/>
                    <a:lstStyle/>
                    <a:p>
                      <a:r>
                        <a:rPr lang="en-GB" sz="1400" dirty="0">
                          <a:solidFill>
                            <a:schemeClr val="tx1"/>
                          </a:solidFill>
                        </a:rPr>
                        <a:t>People are often displaced from their homes due to natural disasters such as earthquakes, landslides, floods etc.</a:t>
                      </a:r>
                    </a:p>
                    <a:p>
                      <a:r>
                        <a:rPr lang="en-GB" sz="1400" dirty="0">
                          <a:solidFill>
                            <a:schemeClr val="tx1"/>
                          </a:solidFill>
                        </a:rPr>
                        <a:t>Investigate the immediate needs of people who have suddenly found themselves without homes or shelter. Look through the news from the last decade and see what natural disaster have occurred, the causes (if any) and the effects these had on communities affected.</a:t>
                      </a:r>
                    </a:p>
                  </a:txBody>
                  <a:tcPr/>
                </a:tc>
                <a:tc>
                  <a:txBody>
                    <a:bodyPr/>
                    <a:lstStyle/>
                    <a:p>
                      <a:r>
                        <a:rPr lang="en-GB" sz="1400" b="0" i="0" kern="1200" dirty="0">
                          <a:solidFill>
                            <a:schemeClr val="tx1"/>
                          </a:solidFill>
                          <a:effectLst/>
                          <a:latin typeface="+mn-lt"/>
                          <a:ea typeface="+mn-ea"/>
                          <a:cs typeface="+mn-cs"/>
                        </a:rPr>
                        <a:t>We often make projects in our school workshops, but what about taking these products into the world outside. What obstacles might we have to overcome when delivering these shelters to their intended locations? Investigate a range of different and challenging environments and list the difficulties you might overcome. For example, compare a jungle location to one with ice and snow.</a:t>
                      </a:r>
                      <a:endParaRPr lang="en-GB" sz="1400" dirty="0">
                        <a:solidFill>
                          <a:schemeClr val="tx1"/>
                        </a:solidFill>
                      </a:endParaRPr>
                    </a:p>
                  </a:txBody>
                  <a:tcPr/>
                </a:tc>
                <a:extLst>
                  <a:ext uri="{0D108BD9-81ED-4DB2-BD59-A6C34878D82A}">
                    <a16:rowId xmlns:a16="http://schemas.microsoft.com/office/drawing/2014/main" val="3966545421"/>
                  </a:ext>
                </a:extLst>
              </a:tr>
            </a:tbl>
          </a:graphicData>
        </a:graphic>
      </p:graphicFrame>
      <p:pic>
        <p:nvPicPr>
          <p:cNvPr id="4" name="Picture 2">
            <a:extLst>
              <a:ext uri="{FF2B5EF4-FFF2-40B4-BE49-F238E27FC236}">
                <a16:creationId xmlns:a16="http://schemas.microsoft.com/office/drawing/2014/main" id="{38BDD82A-6896-F4E0-AB8C-762905D332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2233336202"/>
              </p:ext>
            </p:extLst>
          </p:nvPr>
        </p:nvGraphicFramePr>
        <p:xfrm>
          <a:off x="373654" y="1205324"/>
          <a:ext cx="11444693" cy="4240347"/>
        </p:xfrm>
        <a:graphic>
          <a:graphicData uri="http://schemas.openxmlformats.org/drawingml/2006/table">
            <a:tbl>
              <a:tblPr firstRow="1" bandRow="1">
                <a:tableStyleId>{5940675A-B579-460E-94D1-54222C63F5DA}</a:tableStyleId>
              </a:tblPr>
              <a:tblGrid>
                <a:gridCol w="3215366">
                  <a:extLst>
                    <a:ext uri="{9D8B030D-6E8A-4147-A177-3AD203B41FA5}">
                      <a16:colId xmlns:a16="http://schemas.microsoft.com/office/drawing/2014/main" val="1485661640"/>
                    </a:ext>
                  </a:extLst>
                </a:gridCol>
                <a:gridCol w="3299460">
                  <a:extLst>
                    <a:ext uri="{9D8B030D-6E8A-4147-A177-3AD203B41FA5}">
                      <a16:colId xmlns:a16="http://schemas.microsoft.com/office/drawing/2014/main" val="3214014057"/>
                    </a:ext>
                  </a:extLst>
                </a:gridCol>
                <a:gridCol w="4929867">
                  <a:extLst>
                    <a:ext uri="{9D8B030D-6E8A-4147-A177-3AD203B41FA5}">
                      <a16:colId xmlns:a16="http://schemas.microsoft.com/office/drawing/2014/main" val="3019252445"/>
                    </a:ext>
                  </a:extLst>
                </a:gridCol>
              </a:tblGrid>
              <a:tr h="473219">
                <a:tc>
                  <a:txBody>
                    <a:bodyPr/>
                    <a:lstStyle/>
                    <a:p>
                      <a:pPr algn="ctr"/>
                      <a:r>
                        <a:rPr lang="en-GB" b="1" dirty="0">
                          <a:solidFill>
                            <a:schemeClr val="bg1"/>
                          </a:solidFill>
                        </a:rPr>
                        <a:t>‘Estimate process’</a:t>
                      </a:r>
                    </a:p>
                  </a:txBody>
                  <a:tcPr>
                    <a:solidFill>
                      <a:srgbClr val="ACACDE"/>
                    </a:solidFill>
                  </a:tcPr>
                </a:tc>
                <a:tc>
                  <a:txBody>
                    <a:bodyPr/>
                    <a:lstStyle/>
                    <a:p>
                      <a:pPr algn="ctr"/>
                      <a:r>
                        <a:rPr lang="en-GB" b="1" dirty="0">
                          <a:solidFill>
                            <a:schemeClr val="bg1"/>
                          </a:solidFill>
                        </a:rPr>
                        <a:t>‘Situation and shelter’</a:t>
                      </a:r>
                    </a:p>
                  </a:txBody>
                  <a:tcPr>
                    <a:solidFill>
                      <a:srgbClr val="ACACDE"/>
                    </a:solidFill>
                  </a:tcPr>
                </a:tc>
                <a:tc>
                  <a:txBody>
                    <a:bodyPr/>
                    <a:lstStyle/>
                    <a:p>
                      <a:pPr algn="ctr"/>
                      <a:r>
                        <a:rPr lang="en-GB" b="1" dirty="0">
                          <a:solidFill>
                            <a:schemeClr val="bg1"/>
                          </a:solidFill>
                        </a:rPr>
                        <a:t>‘Needs and values of the user’</a:t>
                      </a:r>
                    </a:p>
                  </a:txBody>
                  <a:tcPr>
                    <a:solidFill>
                      <a:srgbClr val="ACACDE"/>
                    </a:solidFill>
                  </a:tcPr>
                </a:tc>
                <a:extLst>
                  <a:ext uri="{0D108BD9-81ED-4DB2-BD59-A6C34878D82A}">
                    <a16:rowId xmlns:a16="http://schemas.microsoft.com/office/drawing/2014/main" val="3391378453"/>
                  </a:ext>
                </a:extLst>
              </a:tr>
              <a:tr h="3767128">
                <a:tc>
                  <a:txBody>
                    <a:bodyPr/>
                    <a:lstStyle/>
                    <a:p>
                      <a:r>
                        <a:rPr lang="en-GB" sz="1100" dirty="0">
                          <a:solidFill>
                            <a:schemeClr val="tx2"/>
                          </a:solidFill>
                        </a:rPr>
                        <a:t>Use, or adapt, </a:t>
                      </a:r>
                      <a:r>
                        <a:rPr lang="en-GB" sz="1100" b="1" dirty="0">
                          <a:solidFill>
                            <a:schemeClr val="tx2"/>
                          </a:solidFill>
                        </a:rPr>
                        <a:t>the seven questions </a:t>
                      </a:r>
                      <a:r>
                        <a:rPr lang="en-GB" sz="1100" dirty="0">
                          <a:solidFill>
                            <a:schemeClr val="tx2"/>
                          </a:solidFill>
                        </a:rPr>
                        <a:t>that the RAF use, to suit the situation:</a:t>
                      </a:r>
                    </a:p>
                    <a:p>
                      <a:pPr marL="228600" lvl="0" indent="-228600" algn="l">
                        <a:lnSpc>
                          <a:spcPct val="100000"/>
                        </a:lnSpc>
                        <a:buFont typeface="+mj-lt"/>
                        <a:buAutoNum type="arabicPeriod"/>
                      </a:pPr>
                      <a:r>
                        <a:rPr lang="en-GB" sz="1100" b="0" kern="1200" dirty="0">
                          <a:solidFill>
                            <a:schemeClr val="tx2"/>
                          </a:solidFill>
                          <a:effectLst/>
                          <a:latin typeface="+mn-lt"/>
                          <a:ea typeface="Times New Roman" panose="02020603050405020304" pitchFamily="18" charset="0"/>
                          <a:cs typeface="+mn-cs"/>
                        </a:rPr>
                        <a:t>What is the situation and how does it affect me?</a:t>
                      </a:r>
                    </a:p>
                    <a:p>
                      <a:pPr marL="228600" lvl="0" indent="-228600" algn="l">
                        <a:lnSpc>
                          <a:spcPct val="100000"/>
                        </a:lnSpc>
                        <a:buFont typeface="+mj-lt"/>
                        <a:buAutoNum type="arabicPeriod"/>
                      </a:pPr>
                      <a:r>
                        <a:rPr lang="en-GB" sz="1100" b="0" kern="1200" dirty="0">
                          <a:solidFill>
                            <a:schemeClr val="tx2"/>
                          </a:solidFill>
                          <a:effectLst/>
                          <a:latin typeface="+mn-lt"/>
                          <a:ea typeface="Times New Roman" panose="02020603050405020304" pitchFamily="18" charset="0"/>
                          <a:cs typeface="+mn-cs"/>
                        </a:rPr>
                        <a:t>What have I been told to do and why?</a:t>
                      </a:r>
                    </a:p>
                    <a:p>
                      <a:pPr marL="228600" lvl="0" indent="-228600" algn="l">
                        <a:lnSpc>
                          <a:spcPct val="100000"/>
                        </a:lnSpc>
                        <a:buFont typeface="+mj-lt"/>
                        <a:buAutoNum type="arabicPeriod"/>
                      </a:pPr>
                      <a:r>
                        <a:rPr lang="en-GB" sz="1100" b="0" kern="1200" dirty="0">
                          <a:solidFill>
                            <a:schemeClr val="tx2"/>
                          </a:solidFill>
                          <a:effectLst/>
                          <a:latin typeface="+mn-lt"/>
                          <a:ea typeface="Times New Roman" panose="02020603050405020304" pitchFamily="18" charset="0"/>
                          <a:cs typeface="+mn-cs"/>
                        </a:rPr>
                        <a:t>What effects do I need to achieve and what direction must I give to develop the plan?</a:t>
                      </a:r>
                    </a:p>
                    <a:p>
                      <a:pPr marL="228600" lvl="0" indent="-228600" algn="l">
                        <a:lnSpc>
                          <a:spcPct val="100000"/>
                        </a:lnSpc>
                        <a:buFont typeface="+mj-lt"/>
                        <a:buAutoNum type="arabicPeriod"/>
                      </a:pPr>
                      <a:r>
                        <a:rPr lang="en-GB" sz="1100" b="0" kern="1200" dirty="0">
                          <a:solidFill>
                            <a:schemeClr val="tx2"/>
                          </a:solidFill>
                          <a:effectLst/>
                          <a:latin typeface="+mn-lt"/>
                          <a:ea typeface="Times New Roman" panose="02020603050405020304" pitchFamily="18" charset="0"/>
                          <a:cs typeface="+mn-cs"/>
                        </a:rPr>
                        <a:t>Where can I best accomplish each action or effect?</a:t>
                      </a:r>
                    </a:p>
                    <a:p>
                      <a:pPr marL="228600" lvl="0" indent="-228600" algn="l">
                        <a:lnSpc>
                          <a:spcPct val="100000"/>
                        </a:lnSpc>
                        <a:buFont typeface="+mj-lt"/>
                        <a:buAutoNum type="arabicPeriod"/>
                      </a:pPr>
                      <a:r>
                        <a:rPr lang="en-GB" sz="1100" b="0" kern="1200" dirty="0">
                          <a:solidFill>
                            <a:schemeClr val="tx2"/>
                          </a:solidFill>
                          <a:effectLst/>
                          <a:latin typeface="+mn-lt"/>
                          <a:ea typeface="Times New Roman" panose="02020603050405020304" pitchFamily="18" charset="0"/>
                          <a:cs typeface="+mn-cs"/>
                        </a:rPr>
                        <a:t>What resources do I need?</a:t>
                      </a:r>
                    </a:p>
                    <a:p>
                      <a:pPr marL="228600" lvl="0" indent="-228600" algn="l">
                        <a:lnSpc>
                          <a:spcPct val="100000"/>
                        </a:lnSpc>
                        <a:buFont typeface="+mj-lt"/>
                        <a:buAutoNum type="arabicPeriod"/>
                      </a:pPr>
                      <a:r>
                        <a:rPr lang="en-GB" sz="1100" b="0" kern="1200" dirty="0">
                          <a:solidFill>
                            <a:schemeClr val="tx2"/>
                          </a:solidFill>
                          <a:effectLst/>
                          <a:latin typeface="+mn-lt"/>
                          <a:ea typeface="Times New Roman" panose="02020603050405020304" pitchFamily="18" charset="0"/>
                          <a:cs typeface="+mn-cs"/>
                        </a:rPr>
                        <a:t>When and where do the actions and effects take place in relation to each other?</a:t>
                      </a:r>
                    </a:p>
                    <a:p>
                      <a:pPr marL="228600" lvl="0" indent="-228600" algn="l">
                        <a:lnSpc>
                          <a:spcPct val="100000"/>
                        </a:lnSpc>
                        <a:buFont typeface="+mj-lt"/>
                        <a:buAutoNum type="arabicPeriod"/>
                      </a:pPr>
                      <a:r>
                        <a:rPr lang="en-GB" sz="1100" b="0" kern="1200" dirty="0">
                          <a:solidFill>
                            <a:schemeClr val="tx2"/>
                          </a:solidFill>
                          <a:effectLst/>
                          <a:latin typeface="+mn-lt"/>
                          <a:ea typeface="Times New Roman" panose="02020603050405020304" pitchFamily="18" charset="0"/>
                          <a:cs typeface="+mn-cs"/>
                        </a:rPr>
                        <a:t>What control measures do I need to impose?</a:t>
                      </a:r>
                    </a:p>
                    <a:p>
                      <a:pPr marL="0" lvl="0" indent="0" algn="l">
                        <a:lnSpc>
                          <a:spcPct val="100000"/>
                        </a:lnSpc>
                        <a:buFont typeface="+mj-lt"/>
                        <a:buNone/>
                      </a:pPr>
                      <a:r>
                        <a:rPr lang="en-GB" sz="1100" b="0" kern="1200" dirty="0">
                          <a:solidFill>
                            <a:schemeClr val="tx2"/>
                          </a:solidFill>
                          <a:effectLst/>
                          <a:latin typeface="+mn-lt"/>
                          <a:ea typeface="Times New Roman" panose="02020603050405020304" pitchFamily="18" charset="0"/>
                          <a:cs typeface="+mn-cs"/>
                        </a:rPr>
                        <a:t>It may be worth choosing a situation beforehand. Possibly information from </a:t>
                      </a:r>
                      <a:r>
                        <a:rPr lang="en-GB" sz="1100" b="0" kern="1200" dirty="0">
                          <a:solidFill>
                            <a:schemeClr val="tx2"/>
                          </a:solidFill>
                          <a:effectLst/>
                          <a:latin typeface="+mn-lt"/>
                          <a:ea typeface="Times New Roman" panose="02020603050405020304" pitchFamily="18" charset="0"/>
                          <a:cs typeface="+mn-cs"/>
                          <a:hlinkClick r:id="rId3"/>
                        </a:rPr>
                        <a:t>here</a:t>
                      </a:r>
                      <a:r>
                        <a:rPr lang="en-GB" sz="1100" b="0" kern="1200" dirty="0">
                          <a:solidFill>
                            <a:schemeClr val="tx2"/>
                          </a:solidFill>
                          <a:effectLst/>
                          <a:latin typeface="+mn-lt"/>
                          <a:ea typeface="Times New Roman" panose="02020603050405020304" pitchFamily="18" charset="0"/>
                          <a:cs typeface="+mn-cs"/>
                        </a:rPr>
                        <a:t> may be a starting point to see natural disasters in recent years. Students can then research the incident to help them with the 7 questions. </a:t>
                      </a:r>
                    </a:p>
                  </a:txBody>
                  <a:tcPr/>
                </a:tc>
                <a:tc>
                  <a:txBody>
                    <a:bodyPr/>
                    <a:lstStyle/>
                    <a:p>
                      <a:r>
                        <a:rPr lang="en-GB" sz="1100" dirty="0">
                          <a:solidFill>
                            <a:schemeClr val="tx2"/>
                          </a:solidFill>
                        </a:rPr>
                        <a:t>The main concern for the RAF is providing shelter for human beings, but the shelter might be for humans, animals or even to store products. In order to meet the needs of the user or the intentions of the shelter consider these factors: </a:t>
                      </a:r>
                    </a:p>
                    <a:p>
                      <a:r>
                        <a:rPr lang="en-GB" sz="1100" b="1" dirty="0">
                          <a:solidFill>
                            <a:schemeClr val="tx2"/>
                          </a:solidFill>
                        </a:rPr>
                        <a:t>Purpose of the shelter</a:t>
                      </a:r>
                      <a:r>
                        <a:rPr lang="en-GB" sz="1100" b="0" dirty="0">
                          <a:solidFill>
                            <a:schemeClr val="tx2"/>
                          </a:solidFill>
                        </a:rPr>
                        <a:t> – why do we need a shelter in the first place, what are we sheltering from?</a:t>
                      </a:r>
                    </a:p>
                    <a:p>
                      <a:r>
                        <a:rPr lang="en-GB" sz="1100" b="1" dirty="0">
                          <a:solidFill>
                            <a:schemeClr val="tx2"/>
                          </a:solidFill>
                        </a:rPr>
                        <a:t>Storage </a:t>
                      </a:r>
                      <a:r>
                        <a:rPr lang="en-GB" sz="1100" b="0" dirty="0">
                          <a:solidFill>
                            <a:schemeClr val="tx2"/>
                          </a:solidFill>
                        </a:rPr>
                        <a:t>– what will actually need to fit into the shelter?</a:t>
                      </a:r>
                    </a:p>
                    <a:p>
                      <a:r>
                        <a:rPr lang="en-GB" sz="1100" b="1" dirty="0">
                          <a:solidFill>
                            <a:schemeClr val="tx2"/>
                          </a:solidFill>
                        </a:rPr>
                        <a:t>Where is the shelter needed? </a:t>
                      </a:r>
                      <a:r>
                        <a:rPr lang="en-GB" sz="1100" b="0" dirty="0">
                          <a:solidFill>
                            <a:schemeClr val="tx2"/>
                          </a:solidFill>
                        </a:rPr>
                        <a:t>– factors such as the environment, location, weather, and climate will affect how the shelter will be transported, erected and used. </a:t>
                      </a:r>
                    </a:p>
                    <a:p>
                      <a:r>
                        <a:rPr lang="en-GB" sz="1100" b="1" dirty="0">
                          <a:solidFill>
                            <a:schemeClr val="tx2"/>
                          </a:solidFill>
                        </a:rPr>
                        <a:t>How portable does it need to be? </a:t>
                      </a:r>
                      <a:r>
                        <a:rPr lang="en-GB" sz="1100" b="0" dirty="0">
                          <a:solidFill>
                            <a:schemeClr val="tx2"/>
                          </a:solidFill>
                        </a:rPr>
                        <a:t>– is it intended to be carried by one person, or a team? What additional vehicles or equipment might be needed to move it around? </a:t>
                      </a:r>
                    </a:p>
                    <a:p>
                      <a:r>
                        <a:rPr lang="en-GB" sz="1100" b="1" dirty="0">
                          <a:solidFill>
                            <a:schemeClr val="tx2"/>
                          </a:solidFill>
                        </a:rPr>
                        <a:t>Access and amenities </a:t>
                      </a:r>
                      <a:r>
                        <a:rPr lang="en-GB" sz="1100" b="0" dirty="0">
                          <a:solidFill>
                            <a:schemeClr val="tx2"/>
                          </a:solidFill>
                        </a:rPr>
                        <a:t>– does the shelter need supplies of water, electricity, gas? Does it need internet access?</a:t>
                      </a:r>
                    </a:p>
                  </a:txBody>
                  <a:tcPr/>
                </a:tc>
                <a:tc>
                  <a:txBody>
                    <a:bodyPr/>
                    <a:lstStyle/>
                    <a:p>
                      <a:r>
                        <a:rPr lang="en-GB" sz="1100" dirty="0">
                          <a:solidFill>
                            <a:schemeClr val="tx2"/>
                          </a:solidFill>
                        </a:rPr>
                        <a:t>Try to get students to place themselves into the shoes of the people working with or using the shelter. This could be those working with it as well as the end user. Remember that someone has to get the shelter to site.</a:t>
                      </a:r>
                    </a:p>
                    <a:p>
                      <a:r>
                        <a:rPr lang="en-GB" sz="1100" dirty="0">
                          <a:solidFill>
                            <a:schemeClr val="tx2"/>
                          </a:solidFill>
                        </a:rPr>
                        <a:t>Consider its journey from storage to site. </a:t>
                      </a:r>
                    </a:p>
                    <a:p>
                      <a:r>
                        <a:rPr lang="en-GB" sz="1100" dirty="0">
                          <a:solidFill>
                            <a:schemeClr val="tx2"/>
                          </a:solidFill>
                        </a:rPr>
                        <a:t>Who needs to interact with it, set it up, connect services and supplies etc?</a:t>
                      </a:r>
                    </a:p>
                    <a:p>
                      <a:r>
                        <a:rPr lang="en-GB" sz="1100" dirty="0">
                          <a:solidFill>
                            <a:schemeClr val="tx2"/>
                          </a:solidFill>
                        </a:rPr>
                        <a:t>This will very much depend on the purpose of the shelter, but it will inevitably require human interaction. With the end users’ expectations established, how can you meet and potentially </a:t>
                      </a:r>
                      <a:r>
                        <a:rPr lang="en-GB" sz="1100" b="1" dirty="0">
                          <a:solidFill>
                            <a:schemeClr val="tx2"/>
                          </a:solidFill>
                        </a:rPr>
                        <a:t>exceed those expectations?</a:t>
                      </a:r>
                      <a:br>
                        <a:rPr lang="en-GB" sz="1100" dirty="0">
                          <a:solidFill>
                            <a:schemeClr val="tx2"/>
                          </a:solidFill>
                        </a:rPr>
                      </a:br>
                      <a:r>
                        <a:rPr lang="en-GB" sz="1100" dirty="0">
                          <a:solidFill>
                            <a:schemeClr val="tx2"/>
                          </a:solidFill>
                        </a:rPr>
                        <a:t>Consider also the needs and values of the end user. If someone will be ‘living’ in the shelter, how can we meet their needs and values such as:</a:t>
                      </a:r>
                    </a:p>
                    <a:p>
                      <a:pPr marL="171450" indent="-171450">
                        <a:buFont typeface="Arial" panose="020B0604020202020204" pitchFamily="34" charset="0"/>
                        <a:buChar char="•"/>
                      </a:pPr>
                      <a:r>
                        <a:rPr lang="en-GB" sz="1100" dirty="0">
                          <a:solidFill>
                            <a:schemeClr val="tx2"/>
                          </a:solidFill>
                        </a:rPr>
                        <a:t>Food preparation and washing</a:t>
                      </a:r>
                    </a:p>
                    <a:p>
                      <a:pPr marL="171450" indent="-171450">
                        <a:buFont typeface="Arial" panose="020B0604020202020204" pitchFamily="34" charset="0"/>
                        <a:buChar char="•"/>
                      </a:pPr>
                      <a:r>
                        <a:rPr lang="en-GB" sz="1100" dirty="0">
                          <a:solidFill>
                            <a:schemeClr val="tx2"/>
                          </a:solidFill>
                        </a:rPr>
                        <a:t>Eating</a:t>
                      </a:r>
                    </a:p>
                    <a:p>
                      <a:pPr marL="171450" indent="-171450">
                        <a:buFont typeface="Arial" panose="020B0604020202020204" pitchFamily="34" charset="0"/>
                        <a:buChar char="•"/>
                      </a:pPr>
                      <a:r>
                        <a:rPr lang="en-GB" sz="1100" dirty="0">
                          <a:solidFill>
                            <a:schemeClr val="tx2"/>
                          </a:solidFill>
                        </a:rPr>
                        <a:t>Sleeping</a:t>
                      </a:r>
                    </a:p>
                    <a:p>
                      <a:pPr marL="171450" indent="-171450">
                        <a:buFont typeface="Arial" panose="020B0604020202020204" pitchFamily="34" charset="0"/>
                        <a:buChar char="•"/>
                      </a:pPr>
                      <a:r>
                        <a:rPr lang="en-GB" sz="1100" dirty="0">
                          <a:solidFill>
                            <a:schemeClr val="tx2"/>
                          </a:solidFill>
                        </a:rPr>
                        <a:t>Getting dressed</a:t>
                      </a:r>
                    </a:p>
                    <a:p>
                      <a:pPr marL="171450" indent="-171450">
                        <a:buFont typeface="Arial" panose="020B0604020202020204" pitchFamily="34" charset="0"/>
                        <a:buChar char="•"/>
                      </a:pPr>
                      <a:r>
                        <a:rPr lang="en-GB" sz="1100" dirty="0">
                          <a:solidFill>
                            <a:schemeClr val="tx2"/>
                          </a:solidFill>
                        </a:rPr>
                        <a:t>Bathroom</a:t>
                      </a:r>
                    </a:p>
                    <a:p>
                      <a:pPr marL="171450" indent="-171450">
                        <a:buFont typeface="Arial" panose="020B0604020202020204" pitchFamily="34" charset="0"/>
                        <a:buChar char="•"/>
                      </a:pPr>
                      <a:r>
                        <a:rPr lang="en-GB" sz="1100" dirty="0">
                          <a:solidFill>
                            <a:schemeClr val="tx2"/>
                          </a:solidFill>
                        </a:rPr>
                        <a:t>Prayer or isolation</a:t>
                      </a:r>
                    </a:p>
                    <a:p>
                      <a:pPr marL="0" indent="0">
                        <a:buFont typeface="Arial" panose="020B0604020202020204" pitchFamily="34" charset="0"/>
                        <a:buNone/>
                      </a:pPr>
                      <a:r>
                        <a:rPr lang="en-GB" sz="1100" dirty="0">
                          <a:solidFill>
                            <a:schemeClr val="tx2"/>
                          </a:solidFill>
                        </a:rPr>
                        <a:t>You may get students to consider such USP’s (unique selling points) for the product, assuming it is pitched as a commercial solution, unlike those used by the RAF.</a:t>
                      </a:r>
                    </a:p>
                  </a:txBody>
                  <a:tcPr/>
                </a:tc>
                <a:extLst>
                  <a:ext uri="{0D108BD9-81ED-4DB2-BD59-A6C34878D82A}">
                    <a16:rowId xmlns:a16="http://schemas.microsoft.com/office/drawing/2014/main" val="3966545421"/>
                  </a:ext>
                </a:extLst>
              </a:tr>
            </a:tbl>
          </a:graphicData>
        </a:graphic>
      </p:graphicFrame>
      <p:pic>
        <p:nvPicPr>
          <p:cNvPr id="4" name="Picture 2">
            <a:extLst>
              <a:ext uri="{FF2B5EF4-FFF2-40B4-BE49-F238E27FC236}">
                <a16:creationId xmlns:a16="http://schemas.microsoft.com/office/drawing/2014/main" id="{4A81519D-97A0-6C7C-1871-C852A09720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
        <p:nvSpPr>
          <p:cNvPr id="6" name="Arrow: Left 5">
            <a:hlinkClick r:id="rId5" action="ppaction://hlinksldjump"/>
            <a:extLst>
              <a:ext uri="{FF2B5EF4-FFF2-40B4-BE49-F238E27FC236}">
                <a16:creationId xmlns:a16="http://schemas.microsoft.com/office/drawing/2014/main" id="{235D331C-BF21-11B7-D6A4-F4428AF9E5F8}"/>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413311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3826C73-E069-14CD-61A8-5F64A1463256}"/>
            </a:ext>
          </a:extLst>
        </p:cNvPr>
        <p:cNvGrpSpPr/>
        <p:nvPr/>
      </p:nvGrpSpPr>
      <p:grpSpPr>
        <a:xfrm>
          <a:off x="0" y="0"/>
          <a:ext cx="0" cy="0"/>
          <a:chOff x="0" y="0"/>
          <a:chExt cx="0" cy="0"/>
        </a:xfrm>
      </p:grpSpPr>
      <p:pic>
        <p:nvPicPr>
          <p:cNvPr id="4" name="Picture 2">
            <a:extLst>
              <a:ext uri="{FF2B5EF4-FFF2-40B4-BE49-F238E27FC236}">
                <a16:creationId xmlns:a16="http://schemas.microsoft.com/office/drawing/2014/main" id="{A545E8BB-5FEB-5418-87AD-D6A2B51322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pic>
        <p:nvPicPr>
          <p:cNvPr id="3" name="Online Media 2" title="The Ikea-style flat-pack homes for refugees - People Fixing the World - BBC World Service">
            <a:hlinkClick r:id="" action="ppaction://media"/>
            <a:extLst>
              <a:ext uri="{FF2B5EF4-FFF2-40B4-BE49-F238E27FC236}">
                <a16:creationId xmlns:a16="http://schemas.microsoft.com/office/drawing/2014/main" id="{DA552FD2-E5FA-DD6F-B03D-ABF6F58F7EB3}"/>
              </a:ext>
            </a:extLst>
          </p:cNvPr>
          <p:cNvPicPr>
            <a:picLocks noRot="1" noChangeAspect="1"/>
          </p:cNvPicPr>
          <p:nvPr>
            <a:videoFile r:link="rId1"/>
          </p:nvPr>
        </p:nvPicPr>
        <p:blipFill>
          <a:blip r:embed="rId5"/>
          <a:stretch>
            <a:fillRect/>
          </a:stretch>
        </p:blipFill>
        <p:spPr>
          <a:xfrm>
            <a:off x="22225" y="0"/>
            <a:ext cx="12147550" cy="6858000"/>
          </a:xfrm>
          <a:prstGeom prst="rect">
            <a:avLst/>
          </a:prstGeom>
        </p:spPr>
      </p:pic>
    </p:spTree>
    <p:extLst>
      <p:ext uri="{BB962C8B-B14F-4D97-AF65-F5344CB8AC3E}">
        <p14:creationId xmlns:p14="http://schemas.microsoft.com/office/powerpoint/2010/main" val="583363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730878163"/>
              </p:ext>
            </p:extLst>
          </p:nvPr>
        </p:nvGraphicFramePr>
        <p:xfrm>
          <a:off x="576000" y="1130537"/>
          <a:ext cx="11040000" cy="4596926"/>
        </p:xfrm>
        <a:graphic>
          <a:graphicData uri="http://schemas.openxmlformats.org/drawingml/2006/table">
            <a:tbl>
              <a:tblPr firstRow="1" bandRow="1">
                <a:tableStyleId>{5940675A-B579-460E-94D1-54222C63F5DA}</a:tableStyleId>
              </a:tblPr>
              <a:tblGrid>
                <a:gridCol w="6954353">
                  <a:extLst>
                    <a:ext uri="{9D8B030D-6E8A-4147-A177-3AD203B41FA5}">
                      <a16:colId xmlns:a16="http://schemas.microsoft.com/office/drawing/2014/main" val="336422520"/>
                    </a:ext>
                  </a:extLst>
                </a:gridCol>
                <a:gridCol w="4085647">
                  <a:extLst>
                    <a:ext uri="{9D8B030D-6E8A-4147-A177-3AD203B41FA5}">
                      <a16:colId xmlns:a16="http://schemas.microsoft.com/office/drawing/2014/main" val="1311592555"/>
                    </a:ext>
                  </a:extLst>
                </a:gridCol>
              </a:tblGrid>
              <a:tr h="424531">
                <a:tc>
                  <a:txBody>
                    <a:bodyPr/>
                    <a:lstStyle/>
                    <a:p>
                      <a:pPr algn="ctr"/>
                      <a:r>
                        <a:rPr lang="en-GB" b="1" dirty="0">
                          <a:solidFill>
                            <a:schemeClr val="bg1"/>
                          </a:solidFill>
                        </a:rPr>
                        <a:t>‘Transporting’</a:t>
                      </a:r>
                    </a:p>
                  </a:txBody>
                  <a:tcPr>
                    <a:solidFill>
                      <a:srgbClr val="16F4D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‘Environment’</a:t>
                      </a:r>
                    </a:p>
                  </a:txBody>
                  <a:tcPr>
                    <a:solidFill>
                      <a:srgbClr val="16F4D0"/>
                    </a:solidFill>
                  </a:tcPr>
                </a:tc>
                <a:extLst>
                  <a:ext uri="{0D108BD9-81ED-4DB2-BD59-A6C34878D82A}">
                    <a16:rowId xmlns:a16="http://schemas.microsoft.com/office/drawing/2014/main" val="3391378453"/>
                  </a:ext>
                </a:extLst>
              </a:tr>
              <a:tr h="3961789">
                <a:tc>
                  <a:txBody>
                    <a:bodyPr/>
                    <a:lstStyle/>
                    <a:p>
                      <a:pPr>
                        <a:lnSpc>
                          <a:spcPct val="150000"/>
                        </a:lnSpc>
                      </a:pPr>
                      <a:r>
                        <a:rPr lang="en-GB" sz="1200" b="0" i="0" dirty="0">
                          <a:latin typeface="+mj-lt"/>
                        </a:rPr>
                        <a:t>Temporary shelter will need to be stored when not in use and also loaded onto vehicles for delivery. To help with this you may want to investigate different tents, from child’s pop-up play tents, to expensive outdoor tents to see how they are constructed and fixed. Similarly you (or students) may wish to give a size constraint e.g. a </a:t>
                      </a:r>
                      <a:r>
                        <a:rPr lang="en-GB" sz="1200" b="1" i="0" dirty="0">
                          <a:latin typeface="+mj-lt"/>
                        </a:rPr>
                        <a:t>temporary safe-space bed</a:t>
                      </a:r>
                      <a:r>
                        <a:rPr lang="en-GB" sz="1200" b="0" i="0" dirty="0">
                          <a:latin typeface="+mj-lt"/>
                        </a:rPr>
                        <a:t> for an autistic child may need to fit into a hand-luggage space on an aeroplane. Consider a </a:t>
                      </a:r>
                      <a:r>
                        <a:rPr lang="en-GB" sz="1200" b="1" i="0" dirty="0">
                          <a:latin typeface="+mj-lt"/>
                        </a:rPr>
                        <a:t>technical specification</a:t>
                      </a:r>
                      <a:r>
                        <a:rPr lang="en-GB" sz="1200" b="0" i="0" dirty="0">
                          <a:latin typeface="+mj-lt"/>
                        </a:rPr>
                        <a:t>:</a:t>
                      </a:r>
                    </a:p>
                    <a:p>
                      <a:pPr>
                        <a:lnSpc>
                          <a:spcPct val="150000"/>
                        </a:lnSpc>
                      </a:pPr>
                      <a:r>
                        <a:rPr lang="en-GB" sz="1200" b="0" i="0" dirty="0">
                          <a:latin typeface="+mj-lt"/>
                        </a:rPr>
                        <a:t>A few questions to ask before defining the technical specifications:</a:t>
                      </a:r>
                    </a:p>
                    <a:p>
                      <a:pPr marL="171450" indent="-171450">
                        <a:lnSpc>
                          <a:spcPct val="150000"/>
                        </a:lnSpc>
                        <a:buFont typeface="Arial" panose="020B0604020202020204" pitchFamily="34" charset="0"/>
                        <a:buChar char="•"/>
                      </a:pPr>
                      <a:r>
                        <a:rPr lang="en-GB" sz="1200" b="0" i="0" dirty="0">
                          <a:latin typeface="+mj-lt"/>
                        </a:rPr>
                        <a:t>How can it be compacted down to take up the least space when stored?</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200" b="0" i="0" kern="1200" dirty="0">
                          <a:solidFill>
                            <a:schemeClr val="tx1"/>
                          </a:solidFill>
                          <a:latin typeface="+mj-lt"/>
                          <a:ea typeface="+mn-ea"/>
                          <a:cs typeface="+mn-cs"/>
                        </a:rPr>
                        <a:t>Will it fit into a bag (or bags) to be easily carried?</a:t>
                      </a:r>
                    </a:p>
                    <a:p>
                      <a:pPr marL="171450" indent="-171450">
                        <a:lnSpc>
                          <a:spcPct val="150000"/>
                        </a:lnSpc>
                        <a:buFont typeface="Arial" panose="020B0604020202020204" pitchFamily="34" charset="0"/>
                        <a:buChar char="•"/>
                      </a:pPr>
                      <a:r>
                        <a:rPr lang="en-GB" sz="1200" b="0" i="0" dirty="0">
                          <a:latin typeface="+mj-lt"/>
                        </a:rPr>
                        <a:t>Would it fit into a standard car boot, or would it need a van or truck?</a:t>
                      </a:r>
                    </a:p>
                    <a:p>
                      <a:pPr marL="171450" indent="-171450">
                        <a:lnSpc>
                          <a:spcPct val="150000"/>
                        </a:lnSpc>
                        <a:buFont typeface="Arial" panose="020B0604020202020204" pitchFamily="34" charset="0"/>
                        <a:buChar char="•"/>
                      </a:pPr>
                      <a:r>
                        <a:rPr lang="en-GB" sz="1200" b="0" i="0" dirty="0">
                          <a:latin typeface="+mj-lt"/>
                        </a:rPr>
                        <a:t>Is it robust enough to be thrown/airdropped </a:t>
                      </a:r>
                    </a:p>
                    <a:p>
                      <a:pPr marL="171450" indent="-171450">
                        <a:lnSpc>
                          <a:spcPct val="150000"/>
                        </a:lnSpc>
                        <a:buFont typeface="Arial" panose="020B0604020202020204" pitchFamily="34" charset="0"/>
                        <a:buChar char="•"/>
                      </a:pPr>
                      <a:r>
                        <a:rPr lang="en-GB" sz="1200" b="0" i="0" dirty="0">
                          <a:latin typeface="+mj-lt"/>
                        </a:rPr>
                        <a:t>Will I need any specialist tools to erect the shelter?</a:t>
                      </a:r>
                    </a:p>
                    <a:p>
                      <a:pPr marL="171450" indent="-171450">
                        <a:lnSpc>
                          <a:spcPct val="150000"/>
                        </a:lnSpc>
                        <a:buFont typeface="Arial" panose="020B0604020202020204" pitchFamily="34" charset="0"/>
                        <a:buChar char="•"/>
                      </a:pPr>
                      <a:r>
                        <a:rPr lang="en-GB" sz="1200" b="0" i="0" dirty="0">
                          <a:latin typeface="+mj-lt"/>
                        </a:rPr>
                        <a:t>Is any specialist skill or knowledge required to erect the shelter on site?</a:t>
                      </a:r>
                    </a:p>
                    <a:p>
                      <a:pPr marL="171450" indent="-171450">
                        <a:lnSpc>
                          <a:spcPct val="150000"/>
                        </a:lnSpc>
                        <a:buFont typeface="Arial" panose="020B0604020202020204" pitchFamily="34" charset="0"/>
                        <a:buChar char="•"/>
                      </a:pPr>
                      <a:r>
                        <a:rPr lang="en-GB" sz="1200" b="0" i="0" dirty="0">
                          <a:latin typeface="+mj-lt"/>
                        </a:rPr>
                        <a:t>Will it need any specialist connections (power, water etc.)?</a:t>
                      </a:r>
                    </a:p>
                    <a:p>
                      <a:pPr marL="171450" indent="-171450">
                        <a:lnSpc>
                          <a:spcPct val="150000"/>
                        </a:lnSpc>
                        <a:buFont typeface="Arial" panose="020B0604020202020204" pitchFamily="34" charset="0"/>
                        <a:buChar char="•"/>
                      </a:pPr>
                      <a:r>
                        <a:rPr lang="en-GB" sz="1200" b="0" i="0" dirty="0">
                          <a:latin typeface="+mj-lt"/>
                        </a:rPr>
                        <a:t>Can it easily be repaired or can parts be replaced?</a:t>
                      </a:r>
                    </a:p>
                    <a:p>
                      <a:pPr marL="171450" indent="-171450">
                        <a:lnSpc>
                          <a:spcPct val="150000"/>
                        </a:lnSpc>
                        <a:buFont typeface="Arial" panose="020B0604020202020204" pitchFamily="34" charset="0"/>
                        <a:buChar char="•"/>
                      </a:pPr>
                      <a:r>
                        <a:rPr lang="en-GB" sz="1200" b="0" i="0" dirty="0">
                          <a:latin typeface="+mj-lt"/>
                        </a:rPr>
                        <a:t>How many times is it expected to be used before it will it need to be replaced?</a:t>
                      </a:r>
                    </a:p>
                  </a:txBody>
                  <a:tcPr/>
                </a:tc>
                <a:tc>
                  <a:txBody>
                    <a:bodyPr/>
                    <a:lstStyle/>
                    <a:p>
                      <a:pPr algn="l">
                        <a:lnSpc>
                          <a:spcPct val="150000"/>
                        </a:lnSpc>
                      </a:pPr>
                      <a:r>
                        <a:rPr kumimoji="0" lang="en-GB" altLang="en-US" sz="1200" b="0" i="0" u="none" strike="noStrike" cap="none" normalizeH="0" baseline="0" dirty="0">
                          <a:ln>
                            <a:noFill/>
                          </a:ln>
                          <a:solidFill>
                            <a:schemeClr val="tx1"/>
                          </a:solidFill>
                          <a:effectLst/>
                          <a:latin typeface="+mj-lt"/>
                        </a:rPr>
                        <a:t>Understanding what the local environment is like, is key</a:t>
                      </a:r>
                      <a:r>
                        <a:rPr kumimoji="0" lang="en-US" altLang="en-US" sz="1200" b="0" i="0" u="none" strike="noStrike" kern="1200" cap="none" spc="0" normalizeH="0" baseline="0" dirty="0">
                          <a:ln>
                            <a:noFill/>
                          </a:ln>
                          <a:solidFill>
                            <a:schemeClr val="tx1"/>
                          </a:solidFill>
                          <a:effectLst/>
                          <a:uLnTx/>
                          <a:uFillTx/>
                          <a:latin typeface="+mj-lt"/>
                        </a:rPr>
                        <a:t>, especially if used overseas. However, even understanding what the area is like for a pop-up craft stall is important. Is it hard ground or can we add pegs to the ground? Is it windy and things will blow away easily? Is there power, or will I need a generator? Do I need to fit it in a lift or carry up stairs?...</a:t>
                      </a:r>
                      <a:r>
                        <a:rPr kumimoji="0" lang="en-GB" sz="1200" b="0" i="0" u="none" strike="noStrike" kern="0" cap="none" spc="0" normalizeH="0" baseline="0" noProof="0" dirty="0">
                          <a:ln>
                            <a:noFill/>
                          </a:ln>
                          <a:solidFill>
                            <a:schemeClr val="tx1"/>
                          </a:solidFill>
                          <a:effectLst/>
                          <a:uLnTx/>
                          <a:uFillTx/>
                          <a:latin typeface="+mj-lt"/>
                          <a:sym typeface="Helvetica Neue"/>
                        </a:rPr>
                        <a:t> </a:t>
                      </a:r>
                    </a:p>
                    <a:p>
                      <a:pPr algn="l">
                        <a:lnSpc>
                          <a:spcPct val="150000"/>
                        </a:lnSpc>
                      </a:pPr>
                      <a:r>
                        <a:rPr kumimoji="0" lang="en-GB" sz="1200" b="0" i="0" u="none" strike="noStrike" kern="0" cap="none" spc="0" normalizeH="0" baseline="0" noProof="0" dirty="0">
                          <a:ln>
                            <a:noFill/>
                          </a:ln>
                          <a:solidFill>
                            <a:schemeClr val="tx1"/>
                          </a:solidFill>
                          <a:effectLst/>
                          <a:uLnTx/>
                          <a:uFillTx/>
                          <a:latin typeface="+mj-lt"/>
                          <a:sym typeface="Helvetica Neue"/>
                        </a:rPr>
                        <a:t>A </a:t>
                      </a:r>
                      <a:r>
                        <a:rPr kumimoji="0" lang="en-GB" sz="1200" b="1" i="0" u="none" strike="noStrike" kern="0" cap="none" spc="0" normalizeH="0" baseline="0" noProof="0" dirty="0">
                          <a:ln>
                            <a:noFill/>
                          </a:ln>
                          <a:solidFill>
                            <a:schemeClr val="tx1"/>
                          </a:solidFill>
                          <a:effectLst/>
                          <a:uLnTx/>
                          <a:uFillTx/>
                          <a:latin typeface="+mj-lt"/>
                          <a:sym typeface="Helvetica Neue"/>
                        </a:rPr>
                        <a:t>research task based on the local area </a:t>
                      </a:r>
                      <a:r>
                        <a:rPr kumimoji="0" lang="en-GB" sz="1200" b="0" i="0" u="none" strike="noStrike" kern="0" cap="none" spc="0" normalizeH="0" baseline="0" noProof="0" dirty="0">
                          <a:ln>
                            <a:noFill/>
                          </a:ln>
                          <a:solidFill>
                            <a:schemeClr val="tx1"/>
                          </a:solidFill>
                          <a:effectLst/>
                          <a:uLnTx/>
                          <a:uFillTx/>
                          <a:latin typeface="+mj-lt"/>
                          <a:sym typeface="Helvetica Neue"/>
                        </a:rPr>
                        <a:t>is a worth-while activity, possibly even using Google maps if the area is overseas. Find out what the weather is like, what local materials are available, what is access like?</a:t>
                      </a:r>
                      <a:endParaRPr kumimoji="0" lang="en-GB" sz="1200" b="0" i="0" u="none" strike="noStrike" kern="0" cap="none" spc="0" normalizeH="0" baseline="0" noProof="0" dirty="0">
                        <a:ln>
                          <a:noFill/>
                        </a:ln>
                        <a:solidFill>
                          <a:srgbClr val="0A303F"/>
                        </a:solidFill>
                        <a:effectLst/>
                        <a:uLnTx/>
                        <a:uFillTx/>
                        <a:latin typeface="+mj-lt"/>
                        <a:sym typeface="Helvetica Neue"/>
                      </a:endParaRPr>
                    </a:p>
                  </a:txBody>
                  <a:tcPr/>
                </a:tc>
                <a:extLst>
                  <a:ext uri="{0D108BD9-81ED-4DB2-BD59-A6C34878D82A}">
                    <a16:rowId xmlns:a16="http://schemas.microsoft.com/office/drawing/2014/main" val="3966545421"/>
                  </a:ext>
                </a:extLst>
              </a:tr>
            </a:tbl>
          </a:graphicData>
        </a:graphic>
      </p:graphicFrame>
      <p:pic>
        <p:nvPicPr>
          <p:cNvPr id="5" name="Picture 2">
            <a:extLst>
              <a:ext uri="{FF2B5EF4-FFF2-40B4-BE49-F238E27FC236}">
                <a16:creationId xmlns:a16="http://schemas.microsoft.com/office/drawing/2014/main" id="{212DC8C4-714F-0FED-2323-D6F7A183F3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
        <p:nvSpPr>
          <p:cNvPr id="6" name="Arrow: Left 5">
            <a:hlinkClick r:id="rId4" action="ppaction://hlinksldjump"/>
            <a:extLst>
              <a:ext uri="{FF2B5EF4-FFF2-40B4-BE49-F238E27FC236}">
                <a16:creationId xmlns:a16="http://schemas.microsoft.com/office/drawing/2014/main" id="{B4602D95-ABCD-057E-0235-DD44054F740D}"/>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621553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C916EE5-749D-5A14-A3AA-A2CA4B6302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09A8A4-3BC8-8AA7-B62B-A63AA45EFD8F}"/>
              </a:ext>
            </a:extLst>
          </p:cNvPr>
          <p:cNvSpPr>
            <a:spLocks noGrp="1"/>
          </p:cNvSpPr>
          <p:nvPr>
            <p:ph type="title"/>
          </p:nvPr>
        </p:nvSpPr>
        <p:spPr/>
        <p:txBody>
          <a:bodyPr/>
          <a:lstStyle/>
          <a:p>
            <a:r>
              <a:rPr lang="en-GB" sz="4400" dirty="0"/>
              <a:t>Define tasks</a:t>
            </a:r>
          </a:p>
        </p:txBody>
      </p:sp>
      <p:graphicFrame>
        <p:nvGraphicFramePr>
          <p:cNvPr id="3" name="Table 18">
            <a:extLst>
              <a:ext uri="{FF2B5EF4-FFF2-40B4-BE49-F238E27FC236}">
                <a16:creationId xmlns:a16="http://schemas.microsoft.com/office/drawing/2014/main" id="{52CC6E95-9B18-1BF5-DB1C-A3E0DC960620}"/>
              </a:ext>
            </a:extLst>
          </p:cNvPr>
          <p:cNvGraphicFramePr>
            <a:graphicFrameLocks noGrp="1"/>
          </p:cNvGraphicFramePr>
          <p:nvPr>
            <p:extLst>
              <p:ext uri="{D42A27DB-BD31-4B8C-83A1-F6EECF244321}">
                <p14:modId xmlns:p14="http://schemas.microsoft.com/office/powerpoint/2010/main" val="2241330453"/>
              </p:ext>
            </p:extLst>
          </p:nvPr>
        </p:nvGraphicFramePr>
        <p:xfrm>
          <a:off x="576000" y="1369157"/>
          <a:ext cx="10934682" cy="4386320"/>
        </p:xfrm>
        <a:graphic>
          <a:graphicData uri="http://schemas.openxmlformats.org/drawingml/2006/table">
            <a:tbl>
              <a:tblPr firstRow="1" bandRow="1">
                <a:tableStyleId>{5940675A-B579-460E-94D1-54222C63F5DA}</a:tableStyleId>
              </a:tblPr>
              <a:tblGrid>
                <a:gridCol w="3856151">
                  <a:extLst>
                    <a:ext uri="{9D8B030D-6E8A-4147-A177-3AD203B41FA5}">
                      <a16:colId xmlns:a16="http://schemas.microsoft.com/office/drawing/2014/main" val="336422520"/>
                    </a:ext>
                  </a:extLst>
                </a:gridCol>
                <a:gridCol w="3356385">
                  <a:extLst>
                    <a:ext uri="{9D8B030D-6E8A-4147-A177-3AD203B41FA5}">
                      <a16:colId xmlns:a16="http://schemas.microsoft.com/office/drawing/2014/main" val="1311592555"/>
                    </a:ext>
                  </a:extLst>
                </a:gridCol>
                <a:gridCol w="3722146">
                  <a:extLst>
                    <a:ext uri="{9D8B030D-6E8A-4147-A177-3AD203B41FA5}">
                      <a16:colId xmlns:a16="http://schemas.microsoft.com/office/drawing/2014/main" val="4100848511"/>
                    </a:ext>
                  </a:extLst>
                </a:gridCol>
              </a:tblGrid>
              <a:tr h="424531">
                <a:tc>
                  <a:txBody>
                    <a:bodyPr/>
                    <a:lstStyle/>
                    <a:p>
                      <a:pPr algn="ctr"/>
                      <a:r>
                        <a:rPr lang="en-GB" b="1" dirty="0">
                          <a:solidFill>
                            <a:schemeClr val="bg1"/>
                          </a:solidFill>
                        </a:rPr>
                        <a:t>‘Assembly’</a:t>
                      </a:r>
                    </a:p>
                  </a:txBody>
                  <a:tcPr>
                    <a:solidFill>
                      <a:srgbClr val="16F4D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‘Strength to weight’</a:t>
                      </a:r>
                    </a:p>
                  </a:txBody>
                  <a:tcPr>
                    <a:solidFill>
                      <a:srgbClr val="16F4D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‘Time frame’</a:t>
                      </a:r>
                    </a:p>
                  </a:txBody>
                  <a:tcPr>
                    <a:solidFill>
                      <a:srgbClr val="16F4D0"/>
                    </a:solidFill>
                  </a:tcPr>
                </a:tc>
                <a:extLst>
                  <a:ext uri="{0D108BD9-81ED-4DB2-BD59-A6C34878D82A}">
                    <a16:rowId xmlns:a16="http://schemas.microsoft.com/office/drawing/2014/main" val="3391378453"/>
                  </a:ext>
                </a:extLst>
              </a:tr>
              <a:tr h="3961789">
                <a:tc>
                  <a:txBody>
                    <a:bodyPr/>
                    <a:lstStyle/>
                    <a:p>
                      <a:pPr>
                        <a:lnSpc>
                          <a:spcPct val="150000"/>
                        </a:lnSpc>
                      </a:pPr>
                      <a:r>
                        <a:rPr lang="en-GB" sz="1200" b="0" i="0" dirty="0">
                          <a:latin typeface="+mj-lt"/>
                        </a:rPr>
                        <a:t>The size of the shelter means it’s likely to be erected on-site. No matter who the user is, ideally it needs to be simple. Consider looking at something like </a:t>
                      </a:r>
                      <a:r>
                        <a:rPr lang="en-GB" sz="1200" b="1" i="0" dirty="0">
                          <a:latin typeface="+mj-lt"/>
                        </a:rPr>
                        <a:t>Lego</a:t>
                      </a:r>
                      <a:r>
                        <a:rPr lang="en-GB" sz="1200" b="0" i="0" dirty="0">
                          <a:latin typeface="+mj-lt"/>
                        </a:rPr>
                        <a:t> instructions, or for </a:t>
                      </a:r>
                      <a:r>
                        <a:rPr lang="en-GB" sz="1200" b="1" i="0" dirty="0">
                          <a:latin typeface="+mj-lt"/>
                        </a:rPr>
                        <a:t>IKEA</a:t>
                      </a:r>
                      <a:r>
                        <a:rPr lang="en-GB" sz="1200" b="0" i="0" dirty="0">
                          <a:latin typeface="+mj-lt"/>
                        </a:rPr>
                        <a:t> furniture. What have they done to mean that things are as simple as possible? This may be diagrams, but also parts in numbered bags, coloured components etc. Getting students to carry out these activities can prove useful. Even looking under the bonnet of a </a:t>
                      </a:r>
                      <a:r>
                        <a:rPr lang="en-GB" sz="1200" b="1" i="0" dirty="0">
                          <a:latin typeface="+mj-lt"/>
                        </a:rPr>
                        <a:t>car</a:t>
                      </a:r>
                      <a:r>
                        <a:rPr lang="en-GB" sz="1200" b="0" i="0" dirty="0">
                          <a:latin typeface="+mj-lt"/>
                        </a:rPr>
                        <a:t> can be useful – how have the designers made a potentially overwhelming, stressful task, easier for the user?</a:t>
                      </a:r>
                    </a:p>
                  </a:txBody>
                  <a:tcPr/>
                </a:tc>
                <a:tc>
                  <a:txBody>
                    <a:bodyPr/>
                    <a:lstStyle/>
                    <a:p>
                      <a:pPr algn="l">
                        <a:lnSpc>
                          <a:spcPct val="150000"/>
                        </a:lnSpc>
                      </a:pPr>
                      <a:r>
                        <a:rPr lang="en-GB" sz="1200" i="0" kern="1200" dirty="0">
                          <a:solidFill>
                            <a:schemeClr val="tx1"/>
                          </a:solidFill>
                          <a:latin typeface="+mn-lt"/>
                          <a:ea typeface="+mn-ea"/>
                          <a:cs typeface="+mn-cs"/>
                        </a:rPr>
                        <a:t>This may lend itself well to a classic, fun task of </a:t>
                      </a:r>
                      <a:r>
                        <a:rPr lang="en-GB" sz="1200" b="1" i="0" kern="1200" dirty="0">
                          <a:solidFill>
                            <a:schemeClr val="tx1"/>
                          </a:solidFill>
                          <a:latin typeface="+mn-lt"/>
                          <a:ea typeface="+mn-ea"/>
                          <a:cs typeface="+mn-cs"/>
                        </a:rPr>
                        <a:t>constructing a structure that holds an object but is as light as possible</a:t>
                      </a:r>
                      <a:r>
                        <a:rPr lang="en-GB" sz="1200" i="0" kern="1200" dirty="0">
                          <a:solidFill>
                            <a:schemeClr val="tx1"/>
                          </a:solidFill>
                          <a:latin typeface="+mn-lt"/>
                          <a:ea typeface="+mn-ea"/>
                          <a:cs typeface="+mn-cs"/>
                        </a:rPr>
                        <a:t>. Consider using dried spaghetti or sheets of newspaper to hold an object aloft. The winner is the one that uses </a:t>
                      </a:r>
                      <a:r>
                        <a:rPr lang="en-GB" sz="1200" b="1" i="0" kern="1200" dirty="0">
                          <a:solidFill>
                            <a:schemeClr val="tx1"/>
                          </a:solidFill>
                          <a:latin typeface="+mn-lt"/>
                          <a:ea typeface="+mn-ea"/>
                          <a:cs typeface="+mn-cs"/>
                        </a:rPr>
                        <a:t>the least material</a:t>
                      </a:r>
                      <a:r>
                        <a:rPr lang="en-GB" sz="1200" i="0" kern="1200" dirty="0">
                          <a:solidFill>
                            <a:schemeClr val="tx1"/>
                          </a:solidFill>
                          <a:latin typeface="+mn-lt"/>
                          <a:ea typeface="+mn-ea"/>
                          <a:cs typeface="+mn-cs"/>
                        </a:rPr>
                        <a:t>. The likelihood is, that the shape / construction is the key – think triangles.</a:t>
                      </a:r>
                    </a:p>
                    <a:p>
                      <a:pPr algn="l">
                        <a:lnSpc>
                          <a:spcPct val="150000"/>
                        </a:lnSpc>
                      </a:pPr>
                      <a:r>
                        <a:rPr kumimoji="0" lang="en-GB" sz="1200" b="0" i="0" u="none" strike="noStrike" kern="1200" cap="none" spc="0" normalizeH="0" baseline="0" noProof="0" dirty="0">
                          <a:ln>
                            <a:noFill/>
                          </a:ln>
                          <a:solidFill>
                            <a:schemeClr val="tx1"/>
                          </a:solidFill>
                          <a:effectLst/>
                          <a:uLnTx/>
                          <a:uFillTx/>
                          <a:latin typeface="+mn-lt"/>
                          <a:ea typeface="+mn-ea"/>
                          <a:cs typeface="+mn-cs"/>
                          <a:sym typeface="Helvetica Neue"/>
                        </a:rPr>
                        <a:t>This is also a good example to explore </a:t>
                      </a:r>
                      <a:r>
                        <a:rPr kumimoji="0" lang="en-GB" sz="1200" b="1" i="0" u="none" strike="noStrike" kern="1200" cap="none" spc="0" normalizeH="0" baseline="0" noProof="0" dirty="0">
                          <a:ln>
                            <a:noFill/>
                          </a:ln>
                          <a:solidFill>
                            <a:schemeClr val="tx1"/>
                          </a:solidFill>
                          <a:effectLst/>
                          <a:uLnTx/>
                          <a:uFillTx/>
                          <a:latin typeface="+mn-lt"/>
                          <a:ea typeface="+mn-ea"/>
                          <a:cs typeface="+mn-cs"/>
                          <a:sym typeface="Helvetica Neue"/>
                        </a:rPr>
                        <a:t>modern, composite materials such as carbon fibre, graphene</a:t>
                      </a:r>
                      <a:r>
                        <a:rPr kumimoji="0" lang="en-GB" sz="1200" b="0" i="0" u="none" strike="noStrike" kern="1200" cap="none" spc="0" normalizeH="0" baseline="0" noProof="0" dirty="0">
                          <a:ln>
                            <a:noFill/>
                          </a:ln>
                          <a:solidFill>
                            <a:schemeClr val="tx1"/>
                          </a:solidFill>
                          <a:effectLst/>
                          <a:uLnTx/>
                          <a:uFillTx/>
                          <a:latin typeface="+mn-lt"/>
                          <a:ea typeface="+mn-ea"/>
                          <a:cs typeface="+mn-cs"/>
                          <a:sym typeface="Helvetica Neue"/>
                        </a:rPr>
                        <a:t> and more and how they are used in defence, sports and more.</a:t>
                      </a:r>
                      <a:endParaRPr kumimoji="0" lang="en-GB" sz="1200" b="0" i="0" u="none" strike="noStrike" kern="0" cap="none" spc="0" normalizeH="0" baseline="0" noProof="0" dirty="0">
                        <a:ln>
                          <a:noFill/>
                        </a:ln>
                        <a:solidFill>
                          <a:srgbClr val="0A303F"/>
                        </a:solidFill>
                        <a:effectLst/>
                        <a:uLnTx/>
                        <a:uFillTx/>
                        <a:latin typeface="+mn-lt"/>
                        <a:ea typeface="+mn-ea"/>
                        <a:cs typeface="+mn-cs"/>
                        <a:sym typeface="Helvetica Neue"/>
                      </a:endParaRPr>
                    </a:p>
                  </a:txBody>
                  <a:tcPr/>
                </a:tc>
                <a:tc>
                  <a:txBody>
                    <a:bodyPr/>
                    <a:lstStyle/>
                    <a:p>
                      <a:pPr algn="l">
                        <a:lnSpc>
                          <a:spcPct val="150000"/>
                        </a:lnSpc>
                      </a:pPr>
                      <a:r>
                        <a:rPr kumimoji="0" lang="en-GB" sz="1200" b="0" i="0" u="none" strike="noStrike" kern="0" cap="none" spc="0" normalizeH="0" baseline="0" noProof="0" dirty="0">
                          <a:ln>
                            <a:noFill/>
                          </a:ln>
                          <a:solidFill>
                            <a:srgbClr val="0A303F"/>
                          </a:solidFill>
                          <a:effectLst/>
                          <a:uLnTx/>
                          <a:uFillTx/>
                          <a:latin typeface="+mj-lt"/>
                          <a:sym typeface="Helvetica Neue"/>
                        </a:rPr>
                        <a:t>How long will the shelter be required for? While the RAF are aiming to support / save lives, we should all be considerate of making things that are durable and/or can be repaired easily.</a:t>
                      </a:r>
                    </a:p>
                    <a:p>
                      <a:pPr algn="l">
                        <a:lnSpc>
                          <a:spcPct val="150000"/>
                        </a:lnSpc>
                      </a:pPr>
                      <a:r>
                        <a:rPr kumimoji="0" lang="en-GB" sz="1200" b="0" i="0" u="none" strike="noStrike" kern="0" cap="none" spc="0" normalizeH="0" baseline="0" noProof="0" dirty="0">
                          <a:ln>
                            <a:noFill/>
                          </a:ln>
                          <a:solidFill>
                            <a:srgbClr val="0A303F"/>
                          </a:solidFill>
                          <a:effectLst/>
                          <a:uLnTx/>
                          <a:uFillTx/>
                          <a:latin typeface="+mj-lt"/>
                          <a:sym typeface="Helvetica Neue"/>
                        </a:rPr>
                        <a:t>Considering the </a:t>
                      </a:r>
                      <a:r>
                        <a:rPr kumimoji="0" lang="en-GB" sz="1200" b="1" i="0" u="none" strike="noStrike" kern="0" cap="none" spc="0" normalizeH="0" baseline="0" noProof="0" dirty="0">
                          <a:ln>
                            <a:noFill/>
                          </a:ln>
                          <a:solidFill>
                            <a:srgbClr val="0A303F"/>
                          </a:solidFill>
                          <a:effectLst/>
                          <a:uLnTx/>
                          <a:uFillTx/>
                          <a:latin typeface="+mj-lt"/>
                          <a:sym typeface="Helvetica Neue"/>
                        </a:rPr>
                        <a:t>6 R’s</a:t>
                      </a:r>
                      <a:r>
                        <a:rPr kumimoji="0" lang="en-GB" sz="1200" b="0" i="0" u="none" strike="noStrike" kern="0" cap="none" spc="0" normalizeH="0" baseline="0" noProof="0" dirty="0">
                          <a:ln>
                            <a:noFill/>
                          </a:ln>
                          <a:solidFill>
                            <a:srgbClr val="0A303F"/>
                          </a:solidFill>
                          <a:effectLst/>
                          <a:uLnTx/>
                          <a:uFillTx/>
                          <a:latin typeface="+mj-lt"/>
                          <a:sym typeface="Helvetica Neue"/>
                        </a:rPr>
                        <a:t>:</a:t>
                      </a:r>
                    </a:p>
                    <a:p>
                      <a:pPr marL="171450" indent="-171450" algn="l">
                        <a:lnSpc>
                          <a:spcPct val="150000"/>
                        </a:lnSpc>
                        <a:buFont typeface="Arial" panose="020B0604020202020204" pitchFamily="34" charset="0"/>
                        <a:buChar char="•"/>
                      </a:pPr>
                      <a:r>
                        <a:rPr kumimoji="0" lang="en-GB" sz="1200" b="0" i="0" u="none" strike="noStrike" kern="0" cap="none" spc="0" normalizeH="0" baseline="0" noProof="0" dirty="0">
                          <a:ln>
                            <a:noFill/>
                          </a:ln>
                          <a:solidFill>
                            <a:srgbClr val="0A303F"/>
                          </a:solidFill>
                          <a:effectLst/>
                          <a:uLnTx/>
                          <a:uFillTx/>
                          <a:latin typeface="+mj-lt"/>
                          <a:sym typeface="Helvetica Neue"/>
                        </a:rPr>
                        <a:t>Recycle</a:t>
                      </a:r>
                    </a:p>
                    <a:p>
                      <a:pPr marL="171450" indent="-171450" algn="l">
                        <a:lnSpc>
                          <a:spcPct val="150000"/>
                        </a:lnSpc>
                        <a:buFont typeface="Arial" panose="020B0604020202020204" pitchFamily="34" charset="0"/>
                        <a:buChar char="•"/>
                      </a:pPr>
                      <a:r>
                        <a:rPr kumimoji="0" lang="en-GB" sz="1200" b="0" i="0" u="none" strike="noStrike" kern="0" cap="none" spc="0" normalizeH="0" baseline="0" noProof="0" dirty="0">
                          <a:ln>
                            <a:noFill/>
                          </a:ln>
                          <a:solidFill>
                            <a:srgbClr val="0A303F"/>
                          </a:solidFill>
                          <a:effectLst/>
                          <a:uLnTx/>
                          <a:uFillTx/>
                          <a:latin typeface="+mj-lt"/>
                          <a:sym typeface="Helvetica Neue"/>
                        </a:rPr>
                        <a:t>Rethink</a:t>
                      </a:r>
                    </a:p>
                    <a:p>
                      <a:pPr marL="171450" indent="-171450" algn="l">
                        <a:lnSpc>
                          <a:spcPct val="150000"/>
                        </a:lnSpc>
                        <a:buFont typeface="Arial" panose="020B0604020202020204" pitchFamily="34" charset="0"/>
                        <a:buChar char="•"/>
                      </a:pPr>
                      <a:r>
                        <a:rPr kumimoji="0" lang="en-GB" sz="1200" b="0" i="0" u="none" strike="noStrike" kern="0" cap="none" spc="0" normalizeH="0" baseline="0" noProof="0" dirty="0">
                          <a:ln>
                            <a:noFill/>
                          </a:ln>
                          <a:solidFill>
                            <a:srgbClr val="0A303F"/>
                          </a:solidFill>
                          <a:effectLst/>
                          <a:uLnTx/>
                          <a:uFillTx/>
                          <a:latin typeface="+mj-lt"/>
                          <a:sym typeface="Helvetica Neue"/>
                        </a:rPr>
                        <a:t>Reduce</a:t>
                      </a:r>
                    </a:p>
                    <a:p>
                      <a:pPr marL="171450" indent="-171450" algn="l">
                        <a:lnSpc>
                          <a:spcPct val="150000"/>
                        </a:lnSpc>
                        <a:buFont typeface="Arial" panose="020B0604020202020204" pitchFamily="34" charset="0"/>
                        <a:buChar char="•"/>
                      </a:pPr>
                      <a:r>
                        <a:rPr kumimoji="0" lang="en-GB" sz="1200" b="0" i="0" u="none" strike="noStrike" kern="0" cap="none" spc="0" normalizeH="0" baseline="0" noProof="0" dirty="0">
                          <a:ln>
                            <a:noFill/>
                          </a:ln>
                          <a:solidFill>
                            <a:srgbClr val="0A303F"/>
                          </a:solidFill>
                          <a:effectLst/>
                          <a:uLnTx/>
                          <a:uFillTx/>
                          <a:latin typeface="+mj-lt"/>
                          <a:sym typeface="Helvetica Neue"/>
                        </a:rPr>
                        <a:t>Reuse</a:t>
                      </a:r>
                    </a:p>
                    <a:p>
                      <a:pPr marL="171450" indent="-171450" algn="l">
                        <a:lnSpc>
                          <a:spcPct val="150000"/>
                        </a:lnSpc>
                        <a:buFont typeface="Arial" panose="020B0604020202020204" pitchFamily="34" charset="0"/>
                        <a:buChar char="•"/>
                      </a:pPr>
                      <a:r>
                        <a:rPr kumimoji="0" lang="en-GB" sz="1200" b="0" i="0" u="none" strike="noStrike" kern="0" cap="none" spc="0" normalizeH="0" baseline="0" noProof="0" dirty="0">
                          <a:ln>
                            <a:noFill/>
                          </a:ln>
                          <a:solidFill>
                            <a:srgbClr val="0A303F"/>
                          </a:solidFill>
                          <a:effectLst/>
                          <a:uLnTx/>
                          <a:uFillTx/>
                          <a:latin typeface="+mj-lt"/>
                          <a:sym typeface="Helvetica Neue"/>
                        </a:rPr>
                        <a:t>Repair</a:t>
                      </a:r>
                    </a:p>
                    <a:p>
                      <a:pPr marL="171450" indent="-171450" algn="l">
                        <a:lnSpc>
                          <a:spcPct val="150000"/>
                        </a:lnSpc>
                        <a:buFont typeface="Arial" panose="020B0604020202020204" pitchFamily="34" charset="0"/>
                        <a:buChar char="•"/>
                      </a:pPr>
                      <a:r>
                        <a:rPr kumimoji="0" lang="en-GB" sz="1200" b="0" i="0" u="none" strike="noStrike" kern="0" cap="none" spc="0" normalizeH="0" baseline="0" noProof="0" dirty="0">
                          <a:ln>
                            <a:noFill/>
                          </a:ln>
                          <a:solidFill>
                            <a:srgbClr val="0A303F"/>
                          </a:solidFill>
                          <a:effectLst/>
                          <a:uLnTx/>
                          <a:uFillTx/>
                          <a:latin typeface="+mj-lt"/>
                          <a:sym typeface="Helvetica Neue"/>
                        </a:rPr>
                        <a:t>Refuse</a:t>
                      </a:r>
                    </a:p>
                    <a:p>
                      <a:pPr algn="l">
                        <a:lnSpc>
                          <a:spcPct val="150000"/>
                        </a:lnSpc>
                      </a:pPr>
                      <a:r>
                        <a:rPr kumimoji="0" lang="en-GB" sz="1200" b="1" i="0" u="none" strike="noStrike" kern="0" cap="none" spc="0" normalizeH="0" baseline="0" noProof="0" dirty="0">
                          <a:ln>
                            <a:noFill/>
                          </a:ln>
                          <a:solidFill>
                            <a:srgbClr val="0A303F"/>
                          </a:solidFill>
                          <a:effectLst/>
                          <a:uLnTx/>
                          <a:uFillTx/>
                          <a:latin typeface="+mj-lt"/>
                          <a:sym typeface="Helvetica Neue"/>
                        </a:rPr>
                        <a:t>Which of these could/should be utilised in the shelter design, and how?</a:t>
                      </a:r>
                    </a:p>
                  </a:txBody>
                  <a:tcPr/>
                </a:tc>
                <a:extLst>
                  <a:ext uri="{0D108BD9-81ED-4DB2-BD59-A6C34878D82A}">
                    <a16:rowId xmlns:a16="http://schemas.microsoft.com/office/drawing/2014/main" val="3966545421"/>
                  </a:ext>
                </a:extLst>
              </a:tr>
            </a:tbl>
          </a:graphicData>
        </a:graphic>
      </p:graphicFrame>
      <p:pic>
        <p:nvPicPr>
          <p:cNvPr id="5" name="Picture 2">
            <a:extLst>
              <a:ext uri="{FF2B5EF4-FFF2-40B4-BE49-F238E27FC236}">
                <a16:creationId xmlns:a16="http://schemas.microsoft.com/office/drawing/2014/main" id="{0B788883-0B0C-60AB-8C44-086F09457E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
        <p:nvSpPr>
          <p:cNvPr id="6" name="Arrow: Left 5">
            <a:hlinkClick r:id="rId4" action="ppaction://hlinksldjump"/>
            <a:extLst>
              <a:ext uri="{FF2B5EF4-FFF2-40B4-BE49-F238E27FC236}">
                <a16:creationId xmlns:a16="http://schemas.microsoft.com/office/drawing/2014/main" id="{7E7C760A-6E9C-3503-507A-66805FCF6330}"/>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63893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693936836"/>
              </p:ext>
            </p:extLst>
          </p:nvPr>
        </p:nvGraphicFramePr>
        <p:xfrm>
          <a:off x="576000" y="1219200"/>
          <a:ext cx="11040001" cy="4297680"/>
        </p:xfrm>
        <a:graphic>
          <a:graphicData uri="http://schemas.openxmlformats.org/drawingml/2006/table">
            <a:tbl>
              <a:tblPr firstRow="1" bandRow="1">
                <a:tableStyleId>{5940675A-B579-460E-94D1-54222C63F5DA}</a:tableStyleId>
              </a:tblPr>
              <a:tblGrid>
                <a:gridCol w="3195900">
                  <a:extLst>
                    <a:ext uri="{9D8B030D-6E8A-4147-A177-3AD203B41FA5}">
                      <a16:colId xmlns:a16="http://schemas.microsoft.com/office/drawing/2014/main" val="336422520"/>
                    </a:ext>
                  </a:extLst>
                </a:gridCol>
                <a:gridCol w="2650415">
                  <a:extLst>
                    <a:ext uri="{9D8B030D-6E8A-4147-A177-3AD203B41FA5}">
                      <a16:colId xmlns:a16="http://schemas.microsoft.com/office/drawing/2014/main" val="1485661640"/>
                    </a:ext>
                  </a:extLst>
                </a:gridCol>
                <a:gridCol w="5193686">
                  <a:extLst>
                    <a:ext uri="{9D8B030D-6E8A-4147-A177-3AD203B41FA5}">
                      <a16:colId xmlns:a16="http://schemas.microsoft.com/office/drawing/2014/main" val="191631660"/>
                    </a:ext>
                  </a:extLst>
                </a:gridCol>
              </a:tblGrid>
              <a:tr h="25611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‘Function over form’</a:t>
                      </a:r>
                    </a:p>
                  </a:txBody>
                  <a:tcPr>
                    <a:solidFill>
                      <a:srgbClr val="F60493"/>
                    </a:solidFill>
                  </a:tcPr>
                </a:tc>
                <a:tc>
                  <a:txBody>
                    <a:bodyPr/>
                    <a:lstStyle/>
                    <a:p>
                      <a:pPr algn="ctr"/>
                      <a:r>
                        <a:rPr lang="en-GB" b="1" dirty="0">
                          <a:solidFill>
                            <a:schemeClr val="bg1"/>
                          </a:solidFill>
                        </a:rPr>
                        <a:t>‘Share ideas’</a:t>
                      </a:r>
                    </a:p>
                  </a:txBody>
                  <a:tcPr>
                    <a:solidFill>
                      <a:srgbClr val="F60493"/>
                    </a:solidFill>
                  </a:tcPr>
                </a:tc>
                <a:tc>
                  <a:txBody>
                    <a:bodyPr/>
                    <a:lstStyle/>
                    <a:p>
                      <a:pPr algn="ctr"/>
                      <a:r>
                        <a:rPr lang="en-GB" b="1" dirty="0">
                          <a:solidFill>
                            <a:schemeClr val="bg1"/>
                          </a:solidFill>
                        </a:rPr>
                        <a:t>‘Get inspiration’</a:t>
                      </a:r>
                    </a:p>
                  </a:txBody>
                  <a:tcPr>
                    <a:solidFill>
                      <a:srgbClr val="F60493"/>
                    </a:solidFill>
                  </a:tcPr>
                </a:tc>
                <a:extLst>
                  <a:ext uri="{0D108BD9-81ED-4DB2-BD59-A6C34878D82A}">
                    <a16:rowId xmlns:a16="http://schemas.microsoft.com/office/drawing/2014/main" val="3391378453"/>
                  </a:ext>
                </a:extLst>
              </a:tr>
              <a:tr h="924015">
                <a:tc>
                  <a:txBody>
                    <a:bodyPr/>
                    <a:lstStyle/>
                    <a:p>
                      <a:r>
                        <a:rPr lang="en-GB" sz="1200" dirty="0">
                          <a:solidFill>
                            <a:schemeClr val="tx2"/>
                          </a:solidFill>
                        </a:rPr>
                        <a:t>The RAF work with utility equipment, products that serve a particular purpose. They are not advertised or sold so it’s less important to them how they look.</a:t>
                      </a:r>
                    </a:p>
                    <a:p>
                      <a:r>
                        <a:rPr lang="en-GB" sz="1200" dirty="0">
                          <a:solidFill>
                            <a:schemeClr val="tx2"/>
                          </a:solidFill>
                        </a:rPr>
                        <a:t>As such, </a:t>
                      </a:r>
                      <a:r>
                        <a:rPr lang="en-GB" sz="1200" b="1" dirty="0">
                          <a:solidFill>
                            <a:schemeClr val="tx2"/>
                          </a:solidFill>
                        </a:rPr>
                        <a:t>testing of the ideas and prototypes as you go through is vital</a:t>
                      </a:r>
                      <a:r>
                        <a:rPr lang="en-GB" sz="1200" dirty="0">
                          <a:solidFill>
                            <a:schemeClr val="tx2"/>
                          </a:solidFill>
                        </a:rPr>
                        <a:t>, more so in this context. Trying elements and testing them is key. You may wish to create an outdoor or table-top shelter to protect from the rain as a group exercise. </a:t>
                      </a:r>
                      <a:r>
                        <a:rPr lang="en-GB" sz="1200" b="1" dirty="0">
                          <a:solidFill>
                            <a:schemeClr val="tx2"/>
                          </a:solidFill>
                        </a:rPr>
                        <a:t>The Scouts</a:t>
                      </a:r>
                      <a:r>
                        <a:rPr lang="en-GB" sz="1200" dirty="0">
                          <a:solidFill>
                            <a:schemeClr val="tx2"/>
                          </a:solidFill>
                        </a:rPr>
                        <a:t>, in collaboration with Save the Children have some good resources and ideas </a:t>
                      </a:r>
                      <a:r>
                        <a:rPr lang="en-GB" sz="1200" dirty="0">
                          <a:solidFill>
                            <a:schemeClr val="tx2"/>
                          </a:solidFill>
                          <a:hlinkClick r:id="rId3"/>
                        </a:rPr>
                        <a:t>here</a:t>
                      </a:r>
                      <a:r>
                        <a:rPr lang="en-GB" sz="1200" dirty="0">
                          <a:solidFill>
                            <a:schemeClr val="tx2"/>
                          </a:solidFill>
                        </a:rPr>
                        <a:t>.</a:t>
                      </a:r>
                    </a:p>
                  </a:txBody>
                  <a:tcPr/>
                </a:tc>
                <a:tc>
                  <a:txBody>
                    <a:bodyPr/>
                    <a:lstStyle/>
                    <a:p>
                      <a:r>
                        <a:rPr lang="en-GB" sz="1200" dirty="0">
                          <a:solidFill>
                            <a:schemeClr val="tx2"/>
                          </a:solidFill>
                        </a:rPr>
                        <a:t>Because the RAF don’t create their own products, they rely on the designers or engineers sharing their ideas as the design progresses. </a:t>
                      </a:r>
                    </a:p>
                    <a:p>
                      <a:r>
                        <a:rPr lang="en-GB" sz="1200" dirty="0">
                          <a:solidFill>
                            <a:schemeClr val="tx2"/>
                          </a:solidFill>
                        </a:rPr>
                        <a:t>When working in groups, sometimes it can be hard to think of a range of ideas. Consider </a:t>
                      </a:r>
                      <a:r>
                        <a:rPr lang="en-GB" sz="1200" b="1" dirty="0">
                          <a:solidFill>
                            <a:schemeClr val="tx2"/>
                          </a:solidFill>
                        </a:rPr>
                        <a:t>designing/developing in isolation before coming together as a pair or group</a:t>
                      </a:r>
                      <a:r>
                        <a:rPr lang="en-GB" sz="1200" dirty="0">
                          <a:solidFill>
                            <a:schemeClr val="tx2"/>
                          </a:solidFill>
                        </a:rPr>
                        <a:t>. This way students get the change to formulate their own ideas without the noise and pressure of others sharing their ideas. The context may also lend itself better to designing directly with materials and making (as opposed to drawing ideas, as some children will find it hard to draw and know if they will work.)</a:t>
                      </a:r>
                    </a:p>
                  </a:txBody>
                  <a:tcPr/>
                </a:tc>
                <a:tc>
                  <a:txBody>
                    <a:bodyPr/>
                    <a:lstStyle/>
                    <a:p>
                      <a:r>
                        <a:rPr lang="en-GB" sz="1200" dirty="0">
                          <a:solidFill>
                            <a:schemeClr val="tx2"/>
                          </a:solidFill>
                        </a:rPr>
                        <a:t>Consider having a handling collection in the class of things that may help inspire students when designing and developing. Obvious ones include tents and play-tents. It may be that many have the need to do waterproof shelters of some sort, so get students to consider other ‘things’ that are waterproof –it may be shapes of man-made structures, finishes, textures, nature etc. The following may help to gather items and help secondary research..</a:t>
                      </a:r>
                    </a:p>
                    <a:p>
                      <a:r>
                        <a:rPr lang="en-GB" sz="1200" b="1" dirty="0">
                          <a:solidFill>
                            <a:schemeClr val="tx2"/>
                          </a:solidFill>
                        </a:rPr>
                        <a:t>Analogous solutions </a:t>
                      </a:r>
                      <a:r>
                        <a:rPr lang="en-GB" sz="1200" dirty="0">
                          <a:solidFill>
                            <a:schemeClr val="tx2"/>
                          </a:solidFill>
                        </a:rPr>
                        <a:t>-  this is when a product for a completely different application inspires an idea for your design. Think about what a syringe is used for, but they are also used to make pneumatic toy grabbers </a:t>
                      </a:r>
                    </a:p>
                    <a:p>
                      <a:r>
                        <a:rPr lang="en-GB" sz="1200" b="1" dirty="0">
                          <a:solidFill>
                            <a:schemeClr val="tx2"/>
                          </a:solidFill>
                        </a:rPr>
                        <a:t>Biomimicry</a:t>
                      </a:r>
                      <a:r>
                        <a:rPr lang="en-GB" sz="1200" dirty="0">
                          <a:solidFill>
                            <a:schemeClr val="tx2"/>
                          </a:solidFill>
                        </a:rPr>
                        <a:t> – this is where nature inspires design. Tents used to be inspired by, and shaped like, small houses. Someone saw how a snail’s home (its shell) was formed and now most tents use a similar type of structure</a:t>
                      </a:r>
                      <a:r>
                        <a:rPr lang="en-GB" sz="1200" b="0" dirty="0">
                          <a:solidFill>
                            <a:schemeClr val="tx2"/>
                          </a:solidFill>
                        </a:rPr>
                        <a:t>.</a:t>
                      </a:r>
                    </a:p>
                    <a:p>
                      <a:r>
                        <a:rPr lang="en-GB" sz="1200" b="1" dirty="0">
                          <a:solidFill>
                            <a:schemeClr val="tx2"/>
                          </a:solidFill>
                        </a:rPr>
                        <a:t>Lateral thinking </a:t>
                      </a:r>
                      <a:r>
                        <a:rPr lang="en-GB" sz="1200" b="0" dirty="0">
                          <a:solidFill>
                            <a:schemeClr val="tx2"/>
                          </a:solidFill>
                        </a:rPr>
                        <a:t>– sometimes you need to take a completely different view of the problem and move away from existing ideas of ‘how this has been done’. This is how innovative new products are created. Consider a game where you set ‘rules’ such as ‘it cannot look like a tent’, or giving them materials that are not waterproof – how can they overcome this? – can they apply a finish, can it be shaped to make it suitable?</a:t>
                      </a:r>
                    </a:p>
                    <a:p>
                      <a:endParaRPr lang="en-GB" sz="1200" dirty="0">
                        <a:solidFill>
                          <a:srgbClr val="FF0000"/>
                        </a:solidFill>
                      </a:endParaRPr>
                    </a:p>
                  </a:txBody>
                  <a:tcPr/>
                </a:tc>
                <a:extLst>
                  <a:ext uri="{0D108BD9-81ED-4DB2-BD59-A6C34878D82A}">
                    <a16:rowId xmlns:a16="http://schemas.microsoft.com/office/drawing/2014/main" val="3966545421"/>
                  </a:ext>
                </a:extLst>
              </a:tr>
            </a:tbl>
          </a:graphicData>
        </a:graphic>
      </p:graphicFrame>
      <p:pic>
        <p:nvPicPr>
          <p:cNvPr id="5" name="Picture 2">
            <a:extLst>
              <a:ext uri="{FF2B5EF4-FFF2-40B4-BE49-F238E27FC236}">
                <a16:creationId xmlns:a16="http://schemas.microsoft.com/office/drawing/2014/main" id="{35150B69-59C7-B324-9842-AA2614E641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795BCB1-B96D-A803-E82B-9A8659823674}"/>
              </a:ext>
            </a:extLst>
          </p:cNvPr>
          <p:cNvPicPr>
            <a:picLocks noChangeAspect="1"/>
          </p:cNvPicPr>
          <p:nvPr/>
        </p:nvPicPr>
        <p:blipFill>
          <a:blip r:embed="rId5"/>
          <a:stretch>
            <a:fillRect/>
          </a:stretch>
        </p:blipFill>
        <p:spPr>
          <a:xfrm>
            <a:off x="1457306" y="4233883"/>
            <a:ext cx="1457651" cy="955638"/>
          </a:xfrm>
          <a:prstGeom prst="rect">
            <a:avLst/>
          </a:prstGeom>
        </p:spPr>
      </p:pic>
      <p:sp>
        <p:nvSpPr>
          <p:cNvPr id="8" name="Arrow: Left 7">
            <a:hlinkClick r:id="rId6" action="ppaction://hlinksldjump"/>
            <a:extLst>
              <a:ext uri="{FF2B5EF4-FFF2-40B4-BE49-F238E27FC236}">
                <a16:creationId xmlns:a16="http://schemas.microsoft.com/office/drawing/2014/main" id="{7DA394B7-6942-9F66-B87B-8BED675F1C53}"/>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5647328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80D94-6525-3617-0BDA-ABA8D00E2AB2}"/>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6373AE2F-A421-9030-3283-48479DDBC851}"/>
              </a:ext>
            </a:extLst>
          </p:cNvPr>
          <p:cNvSpPr>
            <a:spLocks noGrp="1"/>
          </p:cNvSpPr>
          <p:nvPr>
            <p:ph idx="4294967295"/>
          </p:nvPr>
        </p:nvSpPr>
        <p:spPr>
          <a:xfrm>
            <a:off x="576000" y="1741687"/>
            <a:ext cx="9772856" cy="3454258"/>
          </a:xfrm>
          <a:solidFill>
            <a:srgbClr val="FFFF00"/>
          </a:solidFill>
        </p:spPr>
        <p:txBody>
          <a:bodyPr/>
          <a:lstStyle/>
          <a:p>
            <a:r>
              <a:rPr lang="en-GB" dirty="0"/>
              <a:t>Somewhere in this context it feels we need some FT’s/Something about taking a sheet and making it hold the most material, or protect the most. Roll, zig-zag, cut to create a canopy/shade etc. Must be some paper-engineering things we can borrow from?</a:t>
            </a:r>
          </a:p>
        </p:txBody>
      </p:sp>
      <p:sp>
        <p:nvSpPr>
          <p:cNvPr id="4" name="Picture Placeholder 3">
            <a:extLst>
              <a:ext uri="{FF2B5EF4-FFF2-40B4-BE49-F238E27FC236}">
                <a16:creationId xmlns:a16="http://schemas.microsoft.com/office/drawing/2014/main" id="{32D5DE4A-9526-A9E7-0BDC-66FD62D692E5}"/>
              </a:ext>
            </a:extLst>
          </p:cNvPr>
          <p:cNvSpPr>
            <a:spLocks noGrp="1"/>
          </p:cNvSpPr>
          <p:nvPr>
            <p:ph type="pic" sz="quarter" idx="10"/>
          </p:nvPr>
        </p:nvSpPr>
        <p:spPr/>
        <p:txBody>
          <a:bodyPr/>
          <a:lstStyle/>
          <a:p>
            <a:endParaRPr lang="en-GB"/>
          </a:p>
        </p:txBody>
      </p:sp>
    </p:spTree>
    <p:extLst>
      <p:ext uri="{BB962C8B-B14F-4D97-AF65-F5344CB8AC3E}">
        <p14:creationId xmlns:p14="http://schemas.microsoft.com/office/powerpoint/2010/main" val="2709001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C8F70BD-049F-8421-E868-BABEE8AEB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7AA475-04F0-8324-D58A-2FD4EDEA606B}"/>
              </a:ext>
            </a:extLst>
          </p:cNvPr>
          <p:cNvSpPr>
            <a:spLocks noGrp="1"/>
          </p:cNvSpPr>
          <p:nvPr>
            <p:ph type="title"/>
          </p:nvPr>
        </p:nvSpPr>
        <p:spPr/>
        <p:txBody>
          <a:bodyPr/>
          <a:lstStyle/>
          <a:p>
            <a:r>
              <a:rPr lang="en-GB" sz="4400" dirty="0"/>
              <a:t>Form and function</a:t>
            </a:r>
          </a:p>
        </p:txBody>
      </p:sp>
      <p:pic>
        <p:nvPicPr>
          <p:cNvPr id="5" name="Picture 2">
            <a:extLst>
              <a:ext uri="{FF2B5EF4-FFF2-40B4-BE49-F238E27FC236}">
                <a16:creationId xmlns:a16="http://schemas.microsoft.com/office/drawing/2014/main" id="{DBCD6437-F0C3-E061-3576-47C31FFA95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14E7B732-89CC-FC40-2EBB-53A54EE65E98}"/>
              </a:ext>
            </a:extLst>
          </p:cNvPr>
          <p:cNvSpPr>
            <a:spLocks noGrp="1"/>
          </p:cNvSpPr>
          <p:nvPr/>
        </p:nvSpPr>
        <p:spPr>
          <a:xfrm>
            <a:off x="492496" y="1070173"/>
            <a:ext cx="11268183" cy="808973"/>
          </a:xfrm>
          <a:prstGeom prst="rect">
            <a:avLst/>
          </a:prstGeom>
        </p:spPr>
        <p:txBody>
          <a:bodyPr vert="horz" lIns="91440" tIns="45720" rIns="91440" bIns="45720" rtlCol="0">
            <a:normAutofit/>
          </a:bodyPr>
          <a:lst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lnSpc>
                <a:spcPct val="100000"/>
              </a:lnSpc>
              <a:buNone/>
            </a:pPr>
            <a:r>
              <a:rPr lang="en-US" sz="2000" b="0" dirty="0">
                <a:solidFill>
                  <a:schemeClr val="tx2"/>
                </a:solidFill>
                <a:latin typeface="+mj-lt"/>
              </a:rPr>
              <a:t>These products combine functionality with an attractive form and are considered icons of design. Would you agree with them all?</a:t>
            </a:r>
          </a:p>
        </p:txBody>
      </p:sp>
      <p:pic>
        <p:nvPicPr>
          <p:cNvPr id="6" name="Picture 5">
            <a:extLst>
              <a:ext uri="{FF2B5EF4-FFF2-40B4-BE49-F238E27FC236}">
                <a16:creationId xmlns:a16="http://schemas.microsoft.com/office/drawing/2014/main" id="{5E06930A-3533-450F-A445-AFEF39E17B8B}"/>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510996">
            <a:off x="854694" y="2481294"/>
            <a:ext cx="3645651" cy="11486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C904DC1-0D49-4893-A178-312BE519A93B}"/>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94141" y="1858292"/>
            <a:ext cx="2831373" cy="23217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F62292D1-B80A-4AE3-BDB5-54B39F893DCA}"/>
              </a:ext>
              <a:ext uri="{C183D7F6-B498-43B3-948B-1728B52AA6E4}">
                <adec:decorative xmlns:adec="http://schemas.microsoft.com/office/drawing/2017/decorative" val="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935"/>
          <a:stretch/>
        </p:blipFill>
        <p:spPr bwMode="auto">
          <a:xfrm>
            <a:off x="2151083" y="4275217"/>
            <a:ext cx="2655792" cy="213014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DADC5542-CF48-4762-B489-1B17D0EFBE2D}"/>
              </a:ext>
              <a:ext uri="{C183D7F6-B498-43B3-948B-1728B52AA6E4}">
                <adec:decorative xmlns:adec="http://schemas.microsoft.com/office/drawing/2017/decorative" val="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12026"/>
          <a:stretch/>
        </p:blipFill>
        <p:spPr bwMode="auto">
          <a:xfrm>
            <a:off x="4051040" y="3179168"/>
            <a:ext cx="2129933" cy="13679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04E6CC9E-41DA-451A-A2B2-B69C748881CD}"/>
              </a:ext>
              <a:ext uri="{C183D7F6-B498-43B3-948B-1728B52AA6E4}">
                <adec:decorative xmlns:adec="http://schemas.microsoft.com/office/drawing/2017/decorative" val="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97745" y="4547108"/>
            <a:ext cx="1741610" cy="174161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5AA5378A-466D-4C8F-8227-7687D13B8A2E}"/>
              </a:ext>
              <a:ext uri="{C183D7F6-B498-43B3-948B-1728B52AA6E4}">
                <adec:decorative xmlns:adec="http://schemas.microsoft.com/office/drawing/2017/decorative" val="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10159" y="1927482"/>
            <a:ext cx="2170771" cy="193334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F6AFAD6D-B256-4EEE-9190-CB51CFEE5925}"/>
              </a:ext>
              <a:ext uri="{C183D7F6-B498-43B3-948B-1728B52AA6E4}">
                <adec:decorative xmlns:adec="http://schemas.microsoft.com/office/drawing/2017/decorative" val="1"/>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15566" b="12882"/>
          <a:stretch/>
        </p:blipFill>
        <p:spPr bwMode="auto">
          <a:xfrm>
            <a:off x="5741737" y="4611096"/>
            <a:ext cx="2507614" cy="1794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85570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419675742"/>
              </p:ext>
            </p:extLst>
          </p:nvPr>
        </p:nvGraphicFramePr>
        <p:xfrm>
          <a:off x="576000" y="1228740"/>
          <a:ext cx="11040000" cy="4322222"/>
        </p:xfrm>
        <a:graphic>
          <a:graphicData uri="http://schemas.openxmlformats.org/drawingml/2006/table">
            <a:tbl>
              <a:tblPr firstRow="1" bandRow="1">
                <a:tableStyleId>{5940675A-B579-460E-94D1-54222C63F5DA}</a:tableStyleId>
              </a:tblPr>
              <a:tblGrid>
                <a:gridCol w="5920050">
                  <a:extLst>
                    <a:ext uri="{9D8B030D-6E8A-4147-A177-3AD203B41FA5}">
                      <a16:colId xmlns:a16="http://schemas.microsoft.com/office/drawing/2014/main" val="336422520"/>
                    </a:ext>
                  </a:extLst>
                </a:gridCol>
                <a:gridCol w="5119950">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‘Feedback, then refine’</a:t>
                      </a:r>
                    </a:p>
                  </a:txBody>
                  <a:tcPr>
                    <a:solidFill>
                      <a:srgbClr val="FE4E00"/>
                    </a:solidFill>
                  </a:tcPr>
                </a:tc>
                <a:tc>
                  <a:txBody>
                    <a:bodyPr/>
                    <a:lstStyle/>
                    <a:p>
                      <a:pPr algn="ctr"/>
                      <a:r>
                        <a:rPr lang="en-GB" b="1" dirty="0">
                          <a:solidFill>
                            <a:schemeClr val="bg1"/>
                          </a:solidFill>
                        </a:rPr>
                        <a:t>‘Scale models’</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200" dirty="0">
                          <a:solidFill>
                            <a:schemeClr val="tx2"/>
                          </a:solidFill>
                        </a:rPr>
                        <a:t>A prototype is not actually a product, it is a first version of what may become products. The purpose of a prototype is to test out concepts in a physical form so that you can make improvements. It is also important to be able to share a physical outcome with your client so that they can see what it looks like and how it functions.</a:t>
                      </a:r>
                    </a:p>
                    <a:p>
                      <a:r>
                        <a:rPr lang="en-GB" sz="1200" dirty="0">
                          <a:solidFill>
                            <a:schemeClr val="tx2"/>
                          </a:solidFill>
                        </a:rPr>
                        <a:t>Putting a product into full scale production can be a very expensive process, and even more expensive if you need to redesign it due to design faults.</a:t>
                      </a:r>
                    </a:p>
                    <a:p>
                      <a:r>
                        <a:rPr lang="en-GB" sz="1200" b="0" dirty="0">
                          <a:solidFill>
                            <a:schemeClr val="tx2"/>
                          </a:solidFill>
                        </a:rPr>
                        <a:t>You will need to see and evaluate the form of something. Could this be done quicker using </a:t>
                      </a:r>
                      <a:r>
                        <a:rPr lang="en-GB" sz="1200" b="1" dirty="0">
                          <a:solidFill>
                            <a:schemeClr val="tx2"/>
                          </a:solidFill>
                        </a:rPr>
                        <a:t>3D CAD, </a:t>
                      </a:r>
                      <a:r>
                        <a:rPr lang="en-GB" sz="1200" b="0" dirty="0">
                          <a:solidFill>
                            <a:schemeClr val="tx2"/>
                          </a:solidFill>
                        </a:rPr>
                        <a:t>and a solution created more easily than making a real model? With access to 3D printing and laser cutting, small scale physical models can also be created.</a:t>
                      </a:r>
                    </a:p>
                    <a:p>
                      <a:r>
                        <a:rPr lang="en-GB" sz="1200" b="0" dirty="0">
                          <a:solidFill>
                            <a:schemeClr val="tx2"/>
                          </a:solidFill>
                        </a:rPr>
                        <a:t>Are you testing mechanical or structural principles? Again, </a:t>
                      </a:r>
                      <a:r>
                        <a:rPr lang="en-GB" sz="1200" b="1" dirty="0">
                          <a:solidFill>
                            <a:schemeClr val="tx2"/>
                          </a:solidFill>
                        </a:rPr>
                        <a:t>3D CAD </a:t>
                      </a:r>
                      <a:r>
                        <a:rPr lang="en-GB" sz="1200" b="0" dirty="0">
                          <a:solidFill>
                            <a:schemeClr val="tx2"/>
                          </a:solidFill>
                        </a:rPr>
                        <a:t>software can often be used for this purpose if it will save time. Remember that you can still </a:t>
                      </a:r>
                      <a:r>
                        <a:rPr lang="en-GB" sz="1200" b="1" dirty="0">
                          <a:solidFill>
                            <a:schemeClr val="tx2"/>
                          </a:solidFill>
                        </a:rPr>
                        <a:t>3D print </a:t>
                      </a:r>
                      <a:r>
                        <a:rPr lang="en-GB" sz="1200" b="0" dirty="0">
                          <a:solidFill>
                            <a:schemeClr val="tx2"/>
                          </a:solidFill>
                        </a:rPr>
                        <a:t>your parts from those 3D models.</a:t>
                      </a:r>
                    </a:p>
                    <a:p>
                      <a:r>
                        <a:rPr lang="en-GB" sz="1200" b="0" dirty="0">
                          <a:solidFill>
                            <a:schemeClr val="tx2"/>
                          </a:solidFill>
                        </a:rPr>
                        <a:t>Don’t get hung up on a prototype replacing a ‘</a:t>
                      </a:r>
                      <a:r>
                        <a:rPr lang="en-GB" sz="1200" b="1" dirty="0">
                          <a:solidFill>
                            <a:schemeClr val="tx2"/>
                          </a:solidFill>
                        </a:rPr>
                        <a:t>finished product</a:t>
                      </a:r>
                      <a:r>
                        <a:rPr lang="en-GB" sz="1200" b="0" dirty="0">
                          <a:solidFill>
                            <a:schemeClr val="tx2"/>
                          </a:solidFill>
                        </a:rPr>
                        <a:t>’ in the design process.</a:t>
                      </a:r>
                    </a:p>
                    <a:p>
                      <a:r>
                        <a:rPr lang="en-GB" sz="1200" b="0" dirty="0">
                          <a:solidFill>
                            <a:schemeClr val="tx2"/>
                          </a:solidFill>
                        </a:rPr>
                        <a:t>Any </a:t>
                      </a:r>
                      <a:r>
                        <a:rPr lang="en-GB" sz="1200" b="1" dirty="0">
                          <a:solidFill>
                            <a:schemeClr val="tx2"/>
                          </a:solidFill>
                        </a:rPr>
                        <a:t>working model</a:t>
                      </a:r>
                      <a:r>
                        <a:rPr lang="en-GB" sz="1200" b="0" dirty="0">
                          <a:solidFill>
                            <a:schemeClr val="tx2"/>
                          </a:solidFill>
                        </a:rPr>
                        <a:t>, </a:t>
                      </a:r>
                      <a:r>
                        <a:rPr lang="en-GB" sz="1200" b="1" dirty="0">
                          <a:solidFill>
                            <a:schemeClr val="tx2"/>
                          </a:solidFill>
                        </a:rPr>
                        <a:t>mock up </a:t>
                      </a:r>
                      <a:r>
                        <a:rPr lang="en-GB" sz="1200" b="0" dirty="0">
                          <a:solidFill>
                            <a:schemeClr val="tx2"/>
                          </a:solidFill>
                        </a:rPr>
                        <a:t>or even detailed </a:t>
                      </a:r>
                      <a:r>
                        <a:rPr lang="en-GB" sz="1200" b="1" dirty="0">
                          <a:solidFill>
                            <a:schemeClr val="tx2"/>
                          </a:solidFill>
                        </a:rPr>
                        <a:t>CAD model </a:t>
                      </a:r>
                      <a:r>
                        <a:rPr lang="en-GB" sz="1200" b="0" dirty="0">
                          <a:solidFill>
                            <a:schemeClr val="tx2"/>
                          </a:solidFill>
                        </a:rPr>
                        <a:t>or </a:t>
                      </a:r>
                      <a:r>
                        <a:rPr lang="en-GB" sz="1200" b="1" dirty="0">
                          <a:solidFill>
                            <a:schemeClr val="tx2"/>
                          </a:solidFill>
                        </a:rPr>
                        <a:t>assembly</a:t>
                      </a:r>
                      <a:r>
                        <a:rPr lang="en-GB" sz="1200" b="0" dirty="0">
                          <a:solidFill>
                            <a:schemeClr val="tx2"/>
                          </a:solidFill>
                        </a:rPr>
                        <a:t> that allows you to test certain principles and feedback into the iterative design process is a useful </a:t>
                      </a:r>
                      <a:r>
                        <a:rPr lang="en-GB" sz="1200" b="1" dirty="0">
                          <a:solidFill>
                            <a:schemeClr val="tx2"/>
                          </a:solidFill>
                        </a:rPr>
                        <a:t>prototype</a:t>
                      </a:r>
                      <a:r>
                        <a:rPr lang="en-GB" sz="1200" b="0" dirty="0">
                          <a:solidFill>
                            <a:schemeClr val="tx2"/>
                          </a:solidFill>
                        </a:rPr>
                        <a:t>.</a:t>
                      </a:r>
                    </a:p>
                    <a:p>
                      <a:r>
                        <a:rPr lang="en-GB" sz="1200" b="0" dirty="0">
                          <a:solidFill>
                            <a:schemeClr val="tx2"/>
                          </a:solidFill>
                        </a:rPr>
                        <a:t>Explore a range of virtual and physical outcomes, use AI to generate more effective structures, and explore your designs through AR and VR where you can virtually walk through larger structures.</a:t>
                      </a:r>
                    </a:p>
                  </a:txBody>
                  <a:tcPr/>
                </a:tc>
                <a:tc>
                  <a:txBody>
                    <a:bodyPr/>
                    <a:lstStyle/>
                    <a:p>
                      <a:r>
                        <a:rPr lang="en-GB" sz="1200" dirty="0">
                          <a:solidFill>
                            <a:schemeClr val="tx2"/>
                          </a:solidFill>
                        </a:rPr>
                        <a:t>If you are designing a shelter large enough to accommodate humans, it is likely to be quite a large outcome. This will be difficult, possibly impossible, to realise full size in school. For this reason, architects and engineers often make scale models</a:t>
                      </a:r>
                    </a:p>
                    <a:p>
                      <a:r>
                        <a:rPr lang="en-GB" sz="1200" dirty="0">
                          <a:solidFill>
                            <a:schemeClr val="tx2"/>
                          </a:solidFill>
                        </a:rPr>
                        <a:t>Making a scale model means you can share your design with your client or potential customers as the product develops.</a:t>
                      </a:r>
                    </a:p>
                    <a:p>
                      <a:r>
                        <a:rPr lang="en-GB" sz="1200" b="0" dirty="0">
                          <a:solidFill>
                            <a:schemeClr val="tx2"/>
                          </a:solidFill>
                        </a:rPr>
                        <a:t>If your prototype is for </a:t>
                      </a:r>
                      <a:r>
                        <a:rPr lang="en-GB" sz="1200" b="1" dirty="0">
                          <a:solidFill>
                            <a:schemeClr val="tx2"/>
                          </a:solidFill>
                        </a:rPr>
                        <a:t>mechanical testing,</a:t>
                      </a:r>
                      <a:r>
                        <a:rPr lang="en-GB" sz="1200" b="0" dirty="0">
                          <a:solidFill>
                            <a:schemeClr val="tx2"/>
                          </a:solidFill>
                        </a:rPr>
                        <a:t> you can get instant feedback on how strong it is or how well it performs, even when it’s made to scale.</a:t>
                      </a:r>
                    </a:p>
                    <a:p>
                      <a:r>
                        <a:rPr lang="en-GB" sz="1200" b="0" dirty="0">
                          <a:solidFill>
                            <a:schemeClr val="tx2"/>
                          </a:solidFill>
                        </a:rPr>
                        <a:t>A</a:t>
                      </a:r>
                      <a:r>
                        <a:rPr lang="en-GB" sz="1200" b="1" dirty="0">
                          <a:solidFill>
                            <a:schemeClr val="tx2"/>
                          </a:solidFill>
                        </a:rPr>
                        <a:t> visual model </a:t>
                      </a:r>
                      <a:r>
                        <a:rPr lang="en-GB" sz="1200" b="0" dirty="0">
                          <a:solidFill>
                            <a:schemeClr val="tx2"/>
                          </a:solidFill>
                        </a:rPr>
                        <a:t>may be more concerned with </a:t>
                      </a:r>
                      <a:r>
                        <a:rPr lang="en-GB" sz="1200" b="1" dirty="0">
                          <a:solidFill>
                            <a:schemeClr val="tx2"/>
                          </a:solidFill>
                        </a:rPr>
                        <a:t>aesthetics</a:t>
                      </a:r>
                      <a:r>
                        <a:rPr lang="en-GB" sz="1200" b="0" dirty="0">
                          <a:solidFill>
                            <a:schemeClr val="tx2"/>
                          </a:solidFill>
                        </a:rPr>
                        <a:t>; how it looks, feels, sounds. You can show this to stakeholders to get their thoughts on how it looks.</a:t>
                      </a:r>
                    </a:p>
                    <a:p>
                      <a:r>
                        <a:rPr lang="en-GB" sz="1200" b="0" dirty="0">
                          <a:solidFill>
                            <a:schemeClr val="tx2"/>
                          </a:solidFill>
                        </a:rPr>
                        <a:t>You can combine your scale model with full size </a:t>
                      </a:r>
                      <a:r>
                        <a:rPr lang="en-GB" sz="1200" b="1" dirty="0">
                          <a:solidFill>
                            <a:schemeClr val="tx2"/>
                          </a:solidFill>
                        </a:rPr>
                        <a:t>components </a:t>
                      </a:r>
                      <a:r>
                        <a:rPr lang="en-GB" sz="1200" b="0" dirty="0">
                          <a:solidFill>
                            <a:schemeClr val="tx2"/>
                          </a:solidFill>
                        </a:rPr>
                        <a:t>or create a </a:t>
                      </a:r>
                      <a:r>
                        <a:rPr lang="en-GB" sz="1200" b="1" dirty="0">
                          <a:solidFill>
                            <a:schemeClr val="tx2"/>
                          </a:solidFill>
                        </a:rPr>
                        <a:t>test rig </a:t>
                      </a:r>
                      <a:r>
                        <a:rPr lang="en-GB" sz="1200" b="0" dirty="0">
                          <a:solidFill>
                            <a:schemeClr val="tx2"/>
                          </a:solidFill>
                        </a:rPr>
                        <a:t>such as a frame element to test the weight it can take or how it folds up. Often these one-off components can be tested to extremes/destruction.</a:t>
                      </a:r>
                    </a:p>
                    <a:p>
                      <a:r>
                        <a:rPr lang="en-GB" sz="1200" b="0" dirty="0">
                          <a:solidFill>
                            <a:schemeClr val="tx2"/>
                          </a:solidFill>
                        </a:rPr>
                        <a:t>Consider combining a range of prototype elements to use with a scale model but, whatever option you take, record the process and the feedback from testing and evaluation, as well as feedback from stakeholders and review the comments with a view to making these improvements to your designs.</a:t>
                      </a:r>
                    </a:p>
                  </a:txBody>
                  <a:tcPr/>
                </a:tc>
                <a:extLst>
                  <a:ext uri="{0D108BD9-81ED-4DB2-BD59-A6C34878D82A}">
                    <a16:rowId xmlns:a16="http://schemas.microsoft.com/office/drawing/2014/main" val="3966545421"/>
                  </a:ext>
                </a:extLst>
              </a:tr>
            </a:tbl>
          </a:graphicData>
        </a:graphic>
      </p:graphicFrame>
      <p:pic>
        <p:nvPicPr>
          <p:cNvPr id="5" name="Picture 2">
            <a:extLst>
              <a:ext uri="{FF2B5EF4-FFF2-40B4-BE49-F238E27FC236}">
                <a16:creationId xmlns:a16="http://schemas.microsoft.com/office/drawing/2014/main" id="{D3A50831-0354-F36B-319C-117CE769C2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
        <p:nvSpPr>
          <p:cNvPr id="6" name="Arrow: Left 5">
            <a:hlinkClick r:id="rId4" action="ppaction://hlinksldjump"/>
            <a:extLst>
              <a:ext uri="{FF2B5EF4-FFF2-40B4-BE49-F238E27FC236}">
                <a16:creationId xmlns:a16="http://schemas.microsoft.com/office/drawing/2014/main" id="{6663632E-CA83-8D3F-19C3-56C959691558}"/>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966164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RAF: Introduction">
            <a:hlinkClick r:id="" action="ppaction://media"/>
            <a:extLst>
              <a:ext uri="{FF2B5EF4-FFF2-40B4-BE49-F238E27FC236}">
                <a16:creationId xmlns:a16="http://schemas.microsoft.com/office/drawing/2014/main" id="{03CF7378-7F11-5C78-67EC-CAB2954760BC}"/>
              </a:ext>
            </a:extLst>
          </p:cNvPr>
          <p:cNvPicPr>
            <a:picLocks noRot="1" noChangeAspect="1"/>
          </p:cNvPicPr>
          <p:nvPr>
            <a:videoFile r:link="rId1"/>
          </p:nvPr>
        </p:nvPicPr>
        <p:blipFill>
          <a:blip r:embed="rId4"/>
          <a:stretch>
            <a:fillRect/>
          </a:stretch>
        </p:blipFill>
        <p:spPr>
          <a:xfrm>
            <a:off x="224868" y="114404"/>
            <a:ext cx="11742263" cy="6629192"/>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082290486"/>
              </p:ext>
            </p:extLst>
          </p:nvPr>
        </p:nvGraphicFramePr>
        <p:xfrm>
          <a:off x="576000" y="1375178"/>
          <a:ext cx="11040000" cy="4178993"/>
        </p:xfrm>
        <a:graphic>
          <a:graphicData uri="http://schemas.openxmlformats.org/drawingml/2006/table">
            <a:tbl>
              <a:tblPr firstRow="1" bandRow="1">
                <a:tableStyleId>{5940675A-B579-460E-94D1-54222C63F5DA}</a:tableStyleId>
              </a:tblPr>
              <a:tblGrid>
                <a:gridCol w="5108520">
                  <a:extLst>
                    <a:ext uri="{9D8B030D-6E8A-4147-A177-3AD203B41FA5}">
                      <a16:colId xmlns:a16="http://schemas.microsoft.com/office/drawing/2014/main" val="336422520"/>
                    </a:ext>
                  </a:extLst>
                </a:gridCol>
                <a:gridCol w="5931480">
                  <a:extLst>
                    <a:ext uri="{9D8B030D-6E8A-4147-A177-3AD203B41FA5}">
                      <a16:colId xmlns:a16="http://schemas.microsoft.com/office/drawing/2014/main" val="1485661640"/>
                    </a:ext>
                  </a:extLst>
                </a:gridCol>
              </a:tblGrid>
              <a:tr h="429953">
                <a:tc>
                  <a:txBody>
                    <a:bodyPr/>
                    <a:lstStyle/>
                    <a:p>
                      <a:pPr algn="ctr"/>
                      <a:r>
                        <a:rPr lang="en-GB" b="1" dirty="0">
                          <a:solidFill>
                            <a:schemeClr val="bg1"/>
                          </a:solidFill>
                        </a:rPr>
                        <a:t>‘Test against original aims’</a:t>
                      </a:r>
                    </a:p>
                  </a:txBody>
                  <a:tcPr>
                    <a:solidFill>
                      <a:srgbClr val="429EA6"/>
                    </a:solidFill>
                  </a:tcPr>
                </a:tc>
                <a:tc>
                  <a:txBody>
                    <a:bodyPr/>
                    <a:lstStyle/>
                    <a:p>
                      <a:pPr algn="ctr"/>
                      <a:r>
                        <a:rPr lang="en-GB" b="1" dirty="0">
                          <a:solidFill>
                            <a:schemeClr val="bg1"/>
                          </a:solidFill>
                        </a:rPr>
                        <a:t>‘Types of test’</a:t>
                      </a:r>
                    </a:p>
                  </a:txBody>
                  <a:tcPr>
                    <a:solidFill>
                      <a:srgbClr val="429EA6"/>
                    </a:solidFill>
                  </a:tcPr>
                </a:tc>
                <a:extLst>
                  <a:ext uri="{0D108BD9-81ED-4DB2-BD59-A6C34878D82A}">
                    <a16:rowId xmlns:a16="http://schemas.microsoft.com/office/drawing/2014/main" val="3391378453"/>
                  </a:ext>
                </a:extLst>
              </a:tr>
              <a:tr h="3726988">
                <a:tc>
                  <a:txBody>
                    <a:bodyPr/>
                    <a:lstStyle/>
                    <a:p>
                      <a:r>
                        <a:rPr lang="en-GB" sz="1200" dirty="0"/>
                        <a:t>Testing with users is an important aspect of </a:t>
                      </a:r>
                      <a:r>
                        <a:rPr lang="en-GB" sz="1200" b="1" dirty="0"/>
                        <a:t>User Centred Design</a:t>
                      </a:r>
                      <a:r>
                        <a:rPr lang="en-GB" sz="1200" dirty="0"/>
                        <a:t>. They should be involved throughout the process, but this is your chance to get valuable feedback on what may be the final proposal.</a:t>
                      </a:r>
                    </a:p>
                    <a:p>
                      <a:r>
                        <a:rPr lang="en-GB" sz="1200" dirty="0"/>
                        <a:t>Where possible the shelters should be tested as intended. This is likely to be a scale model in some instances, and so some judgement will be needed as to whether the ‘real’ solution would act in the same way or not. Get students to make predictions beforehand and see if they match what was predicted after testing. Following an approach that is familiar in science lessons may be useful here. </a:t>
                      </a:r>
                    </a:p>
                    <a:p>
                      <a:r>
                        <a:rPr lang="en-GB" sz="1200" b="1" dirty="0"/>
                        <a:t>Trying to simulate real world conditions can be hard</a:t>
                      </a:r>
                      <a:r>
                        <a:rPr lang="en-GB" sz="1200" dirty="0"/>
                        <a:t>. Rain doesn’t only fall vertically, the ground isn’t always flat, your hands aren’t always clean, free of dirt and grease and warm. Get students to refer back to their environment analysis and explain how they should test to simulate these environments.</a:t>
                      </a:r>
                    </a:p>
                    <a:p>
                      <a:r>
                        <a:rPr lang="en-GB" sz="1200" dirty="0"/>
                        <a:t>Students should then offer improvements and modifications for further iterations.</a:t>
                      </a:r>
                    </a:p>
                    <a:p>
                      <a:endParaRPr lang="en-GB" sz="1200" dirty="0"/>
                    </a:p>
                    <a:p>
                      <a:r>
                        <a:rPr lang="en-GB" sz="1200" dirty="0"/>
                        <a:t>Students should also </a:t>
                      </a:r>
                      <a:r>
                        <a:rPr lang="en-GB" sz="1200" b="1" dirty="0"/>
                        <a:t>refer back to their original brief or technical specification </a:t>
                      </a:r>
                      <a:r>
                        <a:rPr lang="en-GB" sz="1200" dirty="0"/>
                        <a:t>and discuss how well the prototype meets these criteria.</a:t>
                      </a:r>
                    </a:p>
                    <a:p>
                      <a:endParaRPr lang="en-GB" sz="1200" dirty="0"/>
                    </a:p>
                  </a:txBody>
                  <a:tcPr/>
                </a:tc>
                <a:tc>
                  <a:txBody>
                    <a:bodyPr/>
                    <a:lstStyle/>
                    <a:p>
                      <a:r>
                        <a:rPr lang="en-GB" sz="1200" dirty="0"/>
                        <a:t>Your prototype needs testing, so you need to identify the most suitable and reliable methods for testing. These might include:</a:t>
                      </a:r>
                    </a:p>
                    <a:p>
                      <a:endParaRPr lang="en-GB" sz="1200" dirty="0"/>
                    </a:p>
                    <a:p>
                      <a:pPr marL="171450" indent="-171450">
                        <a:buFont typeface="Arial" panose="020B0604020202020204" pitchFamily="34" charset="0"/>
                        <a:buChar char="•"/>
                      </a:pPr>
                      <a:r>
                        <a:rPr lang="en-GB" sz="1200" b="1" dirty="0"/>
                        <a:t>Visual/aesthetic tests. </a:t>
                      </a:r>
                      <a:r>
                        <a:rPr lang="en-GB" sz="1200" dirty="0"/>
                        <a:t>What the outcomes looks like. This can be very subjective as people will have different visual tastes. Should it blend-in or stand out?</a:t>
                      </a:r>
                    </a:p>
                    <a:p>
                      <a:pPr marL="171450" indent="-171450">
                        <a:buFont typeface="Arial" panose="020B0604020202020204" pitchFamily="34" charset="0"/>
                        <a:buChar char="•"/>
                      </a:pPr>
                      <a:r>
                        <a:rPr lang="en-GB" sz="1200" b="1" dirty="0"/>
                        <a:t>Measuring tests</a:t>
                      </a:r>
                      <a:r>
                        <a:rPr lang="en-GB" sz="1200" dirty="0"/>
                        <a:t>. These are more objective as you can test and evaluate the size or weight of the design and that if fits within the parameters you define. This is particularly relevant to this context.</a:t>
                      </a:r>
                    </a:p>
                    <a:p>
                      <a:pPr marL="171450" indent="-171450">
                        <a:buFont typeface="Arial" panose="020B0604020202020204" pitchFamily="34" charset="0"/>
                        <a:buChar char="•"/>
                      </a:pPr>
                      <a:r>
                        <a:rPr lang="en-GB" sz="1200" b="1" dirty="0"/>
                        <a:t>Functional tests</a:t>
                      </a:r>
                      <a:r>
                        <a:rPr lang="en-GB" sz="1200" dirty="0"/>
                        <a:t>. Does the object function as intended? </a:t>
                      </a:r>
                    </a:p>
                    <a:p>
                      <a:pPr marL="171450" indent="-171450">
                        <a:buFont typeface="Arial" panose="020B0604020202020204" pitchFamily="34" charset="0"/>
                        <a:buChar char="•"/>
                      </a:pPr>
                      <a:r>
                        <a:rPr lang="en-GB" sz="1200" b="1" dirty="0"/>
                        <a:t>Performance tests</a:t>
                      </a:r>
                      <a:r>
                        <a:rPr lang="en-GB" sz="1200" dirty="0"/>
                        <a:t>. This is different to function and considers how it works over time, under stress etc. This may require additional time to test and get the results.</a:t>
                      </a:r>
                    </a:p>
                    <a:p>
                      <a:pPr marL="171450" indent="-171450">
                        <a:buFont typeface="Arial" panose="020B0604020202020204" pitchFamily="34" charset="0"/>
                        <a:buChar char="•"/>
                      </a:pPr>
                      <a:endParaRPr lang="en-GB" sz="1200" dirty="0"/>
                    </a:p>
                    <a:p>
                      <a:pPr marL="0" indent="0">
                        <a:buFont typeface="Arial" panose="020B0604020202020204" pitchFamily="34" charset="0"/>
                        <a:buNone/>
                      </a:pPr>
                      <a:r>
                        <a:rPr lang="en-GB" sz="1200" dirty="0"/>
                        <a:t>Consider also:</a:t>
                      </a:r>
                    </a:p>
                    <a:p>
                      <a:pPr marL="171450" indent="-171450">
                        <a:buFont typeface="Arial" panose="020B0604020202020204" pitchFamily="34" charset="0"/>
                        <a:buChar char="•"/>
                      </a:pPr>
                      <a:r>
                        <a:rPr lang="en-GB" sz="1200" b="1" dirty="0"/>
                        <a:t>Virtual vs Physical. </a:t>
                      </a:r>
                      <a:r>
                        <a:rPr lang="en-GB" sz="1200" dirty="0"/>
                        <a:t>Do you get the same results with both virtual CAD tests and real-life?</a:t>
                      </a:r>
                    </a:p>
                    <a:p>
                      <a:pPr marL="171450" indent="-171450">
                        <a:buFont typeface="Arial" panose="020B0604020202020204" pitchFamily="34" charset="0"/>
                        <a:buChar char="•"/>
                      </a:pPr>
                      <a:r>
                        <a:rPr lang="en-GB" sz="1200" b="1" dirty="0"/>
                        <a:t>Destructive testing</a:t>
                      </a:r>
                      <a:r>
                        <a:rPr lang="en-GB" sz="1200" dirty="0"/>
                        <a:t>. How much force does the product withstand before deforming/breaking? Does this exceed expectations and minimal amounts? (Be sure to carry out a detailed risk assessment for any destructive testing that may have the potential to cause injury)</a:t>
                      </a:r>
                    </a:p>
                  </a:txBody>
                  <a:tcPr/>
                </a:tc>
                <a:extLst>
                  <a:ext uri="{0D108BD9-81ED-4DB2-BD59-A6C34878D82A}">
                    <a16:rowId xmlns:a16="http://schemas.microsoft.com/office/drawing/2014/main" val="3966545421"/>
                  </a:ext>
                </a:extLst>
              </a:tr>
            </a:tbl>
          </a:graphicData>
        </a:graphic>
      </p:graphicFrame>
      <p:pic>
        <p:nvPicPr>
          <p:cNvPr id="5" name="Picture 2">
            <a:extLst>
              <a:ext uri="{FF2B5EF4-FFF2-40B4-BE49-F238E27FC236}">
                <a16:creationId xmlns:a16="http://schemas.microsoft.com/office/drawing/2014/main" id="{5A3639AD-6A6A-F84A-070F-D4C4CAF1E8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
        <p:nvSpPr>
          <p:cNvPr id="6" name="Arrow: Left 5">
            <a:hlinkClick r:id="rId4" action="ppaction://hlinksldjump"/>
            <a:extLst>
              <a:ext uri="{FF2B5EF4-FFF2-40B4-BE49-F238E27FC236}">
                <a16:creationId xmlns:a16="http://schemas.microsoft.com/office/drawing/2014/main" id="{48868E00-304C-CD2F-A578-8A9A338BC686}"/>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7084102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19644"/>
            <a:chOff x="629760" y="2071792"/>
            <a:chExt cx="10516148" cy="3719644"/>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08533"/>
              <a:chOff x="565351" y="3415263"/>
              <a:chExt cx="10516148" cy="2208533"/>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24787" y="5316019"/>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56818" y="5312663"/>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8020115" y="5312663"/>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6352" y="4006119"/>
                <a:ext cx="0" cy="1232898"/>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43024" y="4017550"/>
                <a:ext cx="0" cy="1165278"/>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623248"/>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lang="en-GB" sz="1150" b="0" i="1" kern="1200" dirty="0">
                  <a:solidFill>
                    <a:srgbClr val="0A303F"/>
                  </a:solidFill>
                  <a:latin typeface="Arial" panose="020B0604020202020204"/>
                  <a:ea typeface="+mn-ea"/>
                  <a:cs typeface="Arial" panose="020B0604020202020204" pitchFamily="34" charset="0"/>
                </a:rPr>
                <a:t>Create a temporary shelter that can be realised in CAD or physical model form. </a:t>
              </a:r>
              <a:endParaRPr kumimoji="0"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769441"/>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Create a working prototype of a temporary shelter which may be scaled down or full size to test out the concept.</a:t>
              </a: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977191"/>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fully working solution to the context that can be seen in model form, possibly animated in CAD, and realised as a working prototype ready for testing and evaluation.</a:t>
              </a:r>
            </a:p>
          </p:txBody>
        </p:sp>
      </p:grpSp>
      <p:sp>
        <p:nvSpPr>
          <p:cNvPr id="18" name="Shape 49">
            <a:extLst>
              <a:ext uri="{FF2B5EF4-FFF2-40B4-BE49-F238E27FC236}">
                <a16:creationId xmlns:a16="http://schemas.microsoft.com/office/drawing/2014/main" id="{DE458D06-E790-5DED-4323-D2FC965D68B9}"/>
              </a:ext>
            </a:extLst>
          </p:cNvPr>
          <p:cNvSpPr/>
          <p:nvPr/>
        </p:nvSpPr>
        <p:spPr>
          <a:xfrm>
            <a:off x="2062722" y="3172085"/>
            <a:ext cx="7984835"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Increasing level of challenge</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pic>
        <p:nvPicPr>
          <p:cNvPr id="20" name="Picture 2">
            <a:extLst>
              <a:ext uri="{FF2B5EF4-FFF2-40B4-BE49-F238E27FC236}">
                <a16:creationId xmlns:a16="http://schemas.microsoft.com/office/drawing/2014/main" id="{E2031811-CCBA-91DA-FBBA-2D79A187CC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801544" cy="4643569"/>
          </a:xfrm>
          <a:prstGeom prst="rect">
            <a:avLst/>
          </a:prstGeom>
        </p:spPr>
        <p:txBody>
          <a:bodyPr vert="horz" lIns="0" tIns="0" rIns="0" bIns="0" rtlCol="0">
            <a:normAutofit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dirty="0">
                <a:latin typeface="+mj-lt"/>
                <a:ea typeface="Roboto" panose="02000000000000000000" pitchFamily="2" charset="0"/>
                <a:cs typeface="Roboto" panose="02000000000000000000" pitchFamily="2" charset="0"/>
              </a:rPr>
              <a:t>The RAF </a:t>
            </a:r>
            <a:r>
              <a:rPr lang="en-GB" sz="2200" b="0" dirty="0">
                <a:latin typeface="+mj-lt"/>
                <a:ea typeface="Roboto" panose="02000000000000000000" pitchFamily="2" charset="0"/>
                <a:cs typeface="Roboto" panose="02000000000000000000" pitchFamily="2" charset="0"/>
              </a:rPr>
              <a:t>are one branch of the armed forces in the UK. They are not a company, nor commercial designers, but they engineer solutions to problems as required, often at very short notice. </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Short-term shelter</a:t>
            </a:r>
            <a:endParaRPr lang="en-GB" sz="3200" dirty="0">
              <a:solidFill>
                <a:schemeClr val="bg1"/>
              </a:solidFill>
              <a:latin typeface="+mj-lt"/>
              <a:ea typeface="Roboto" panose="02000000000000000000" pitchFamily="2" charset="0"/>
              <a:cs typeface="Roboto" panose="02000000000000000000" pitchFamily="2" charset="0"/>
            </a:endParaRPr>
          </a:p>
          <a:p>
            <a:pPr>
              <a:lnSpc>
                <a:spcPct val="150000"/>
              </a:lnSpc>
              <a:defRPr/>
            </a:pP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will show how </a:t>
            </a:r>
            <a:r>
              <a:rPr lang="en-GB" sz="2200" b="0" dirty="0">
                <a:solidFill>
                  <a:srgbClr val="0A303F"/>
                </a:solidFill>
                <a:latin typeface="Arial" panose="020B0604020202020204"/>
                <a:ea typeface="Roboto" panose="02000000000000000000" pitchFamily="2" charset="0"/>
                <a:cs typeface="Roboto" panose="02000000000000000000" pitchFamily="2" charset="0"/>
              </a:rPr>
              <a:t>the team at The RAF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stages of the design process: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lang="en-GB" sz="2200" b="0" dirty="0">
                <a:solidFill>
                  <a:srgbClr val="0A303F"/>
                </a:solidFill>
                <a:latin typeface="Arial" panose="020B0604020202020204"/>
                <a:ea typeface="Roboto" panose="02000000000000000000" pitchFamily="2" charset="0"/>
                <a:cs typeface="Roboto" panose="02000000000000000000" pitchFamily="2" charset="0"/>
              </a:rPr>
              <a:t>.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follow a similar process in your </a:t>
            </a:r>
            <a:r>
              <a:rPr lang="en-GB" sz="2200" b="0" dirty="0">
                <a:solidFill>
                  <a:srgbClr val="0A303F"/>
                </a:solidFill>
                <a:latin typeface="Arial" panose="020B0604020202020204"/>
                <a:ea typeface="Roboto" panose="02000000000000000000" pitchFamily="2" charset="0"/>
                <a:cs typeface="Roboto" panose="02000000000000000000" pitchFamily="2" charset="0"/>
              </a:rPr>
              <a:t>designs and consider how you can design, create and erect short term shelter.</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6FBEE2E7-1542-7644-E6DC-ADB0140C78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Emergency response</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286935"/>
            <a:ext cx="1080154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0" dirty="0">
                <a:latin typeface="+mj-lt"/>
                <a:ea typeface="Roboto" panose="02000000000000000000" pitchFamily="2" charset="0"/>
                <a:cs typeface="Roboto" panose="02000000000000000000" pitchFamily="2" charset="0"/>
              </a:rPr>
              <a:t>This context is slightly different from others in the range as The RAF will respond to emergency situations using pre-existing equipment, so we cannot follow the design process they use when creating a new product like commercial companies.</a:t>
            </a:r>
          </a:p>
          <a:p>
            <a:pPr>
              <a:lnSpc>
                <a:spcPct val="150000"/>
              </a:lnSpc>
            </a:pPr>
            <a:r>
              <a:rPr kumimoji="0" lang="en-GB" sz="2200" b="0"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However, we ca</a:t>
            </a:r>
            <a:r>
              <a:rPr lang="en-GB" sz="2200" b="0" dirty="0">
                <a:solidFill>
                  <a:srgbClr val="0A303F"/>
                </a:solidFill>
                <a:latin typeface="+mj-lt"/>
                <a:ea typeface="Roboto" panose="02000000000000000000" pitchFamily="2" charset="0"/>
                <a:cs typeface="Roboto" panose="02000000000000000000" pitchFamily="2" charset="0"/>
              </a:rPr>
              <a:t>n see how the product was developed for these situations and use emergency responses as just one example of where short-term shelter might be needed.</a:t>
            </a:r>
          </a:p>
          <a:p>
            <a:pPr>
              <a:lnSpc>
                <a:spcPct val="150000"/>
              </a:lnSpc>
            </a:pPr>
            <a:r>
              <a:rPr lang="en-GB" sz="2200" b="0" dirty="0">
                <a:solidFill>
                  <a:srgbClr val="0A303F"/>
                </a:solidFill>
                <a:latin typeface="+mj-lt"/>
                <a:ea typeface="Roboto" panose="02000000000000000000" pitchFamily="2" charset="0"/>
                <a:cs typeface="Roboto" panose="02000000000000000000" pitchFamily="2" charset="0"/>
              </a:rPr>
              <a:t>Hopefully, seeing how t</a:t>
            </a:r>
            <a:r>
              <a:rPr kumimoji="0" lang="en-GB" sz="2200" b="0"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his is done effectively for humanitarian aid, will inspire you to create your own designs for multiple applications.</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6FBEE2E7-1542-7644-E6DC-ADB0140C78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3300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952385" cy="634312"/>
          </a:xfrm>
        </p:spPr>
        <p:txBody>
          <a:bodyPr/>
          <a:lstStyle/>
          <a:p>
            <a:r>
              <a:rPr lang="en-GB" dirty="0"/>
              <a:t>Emergency response</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6954860"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0" dirty="0">
                <a:latin typeface="+mj-lt"/>
                <a:ea typeface="Roboto" panose="02000000000000000000" pitchFamily="2" charset="0"/>
                <a:cs typeface="Roboto" panose="02000000000000000000" pitchFamily="2" charset="0"/>
              </a:rPr>
              <a:t>When The RAF are called upon to provide aid, a process begins that sees</a:t>
            </a:r>
          </a:p>
          <a:p>
            <a:pPr>
              <a:lnSpc>
                <a:spcPct val="150000"/>
              </a:lnSpc>
            </a:pPr>
            <a:r>
              <a:rPr lang="en-GB" sz="2200" b="0" dirty="0">
                <a:solidFill>
                  <a:srgbClr val="0A303F"/>
                </a:solidFill>
                <a:latin typeface="+mj-lt"/>
                <a:ea typeface="Roboto" panose="02000000000000000000" pitchFamily="2" charset="0"/>
                <a:cs typeface="Roboto" panose="02000000000000000000" pitchFamily="2" charset="0"/>
              </a:rPr>
              <a:t>e</a:t>
            </a:r>
            <a:r>
              <a:rPr kumimoji="0" lang="en-GB" sz="2200" b="0" i="0" u="none" strike="noStrike" kern="1200" cap="none" spc="0" normalizeH="0" baseline="0" noProof="0" dirty="0">
                <a:ln>
                  <a:noFill/>
                </a:ln>
                <a:solidFill>
                  <a:srgbClr val="0A303F"/>
                </a:solidFill>
                <a:effectLst/>
                <a:uLnTx/>
                <a:uFillTx/>
                <a:latin typeface="+mj-lt"/>
                <a:ea typeface="Roboto" panose="02000000000000000000" pitchFamily="2" charset="0"/>
                <a:cs typeface="Roboto" panose="02000000000000000000" pitchFamily="2" charset="0"/>
                <a:sym typeface="Helvetica Neue"/>
              </a:rPr>
              <a:t>quipment loaded for </a:t>
            </a:r>
          </a:p>
          <a:p>
            <a:pPr>
              <a:lnSpc>
                <a:spcPct val="150000"/>
              </a:lnSpc>
            </a:pPr>
            <a:r>
              <a:rPr lang="en-GB" sz="2200" b="0" dirty="0">
                <a:solidFill>
                  <a:srgbClr val="0A303F"/>
                </a:solidFill>
                <a:latin typeface="+mj-lt"/>
                <a:ea typeface="Roboto" panose="02000000000000000000" pitchFamily="2" charset="0"/>
                <a:cs typeface="Roboto" panose="02000000000000000000" pitchFamily="2" charset="0"/>
              </a:rPr>
              <a:t>fast deployment by air.</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6FBEE2E7-1542-7644-E6DC-ADB0140C78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military vehicle with a tail fin and a person standing on it&#10;&#10;Description automatically generated with medium confidence">
            <a:extLst>
              <a:ext uri="{FF2B5EF4-FFF2-40B4-BE49-F238E27FC236}">
                <a16:creationId xmlns:a16="http://schemas.microsoft.com/office/drawing/2014/main" id="{1C72F4F0-C15F-627A-56EC-CD70E1D6A4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4140" y="1948307"/>
            <a:ext cx="3206520" cy="3866801"/>
          </a:xfrm>
          <a:prstGeom prst="rect">
            <a:avLst/>
          </a:prstGeom>
        </p:spPr>
      </p:pic>
      <p:pic>
        <p:nvPicPr>
          <p:cNvPr id="7" name="Picture 6" descr="A large bags of goods in a warehouse&#10;&#10;Description automatically generated">
            <a:extLst>
              <a:ext uri="{FF2B5EF4-FFF2-40B4-BE49-F238E27FC236}">
                <a16:creationId xmlns:a16="http://schemas.microsoft.com/office/drawing/2014/main" id="{47FC6344-AD2B-4F70-8AE2-37B3779B50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8691" y="3229209"/>
            <a:ext cx="3926883" cy="2617922"/>
          </a:xfrm>
          <a:prstGeom prst="rect">
            <a:avLst/>
          </a:prstGeom>
        </p:spPr>
      </p:pic>
      <p:pic>
        <p:nvPicPr>
          <p:cNvPr id="14" name="Picture 13" descr="A group of people loading a plane&#10;&#10;Description automatically generated">
            <a:extLst>
              <a:ext uri="{FF2B5EF4-FFF2-40B4-BE49-F238E27FC236}">
                <a16:creationId xmlns:a16="http://schemas.microsoft.com/office/drawing/2014/main" id="{D92AB114-86F1-434D-649B-0DFCD9A543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98690" y="327322"/>
            <a:ext cx="3926884" cy="2617922"/>
          </a:xfrm>
          <a:prstGeom prst="rect">
            <a:avLst/>
          </a:prstGeom>
        </p:spPr>
      </p:pic>
    </p:spTree>
    <p:extLst>
      <p:ext uri="{BB962C8B-B14F-4D97-AF65-F5344CB8AC3E}">
        <p14:creationId xmlns:p14="http://schemas.microsoft.com/office/powerpoint/2010/main" val="2295547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952385" cy="634312"/>
          </a:xfrm>
        </p:spPr>
        <p:txBody>
          <a:bodyPr/>
          <a:lstStyle/>
          <a:p>
            <a:r>
              <a:rPr lang="en-GB" dirty="0"/>
              <a:t>Emergency response</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1040000"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0" dirty="0">
                <a:latin typeface="+mj-lt"/>
                <a:ea typeface="Roboto" panose="02000000000000000000" pitchFamily="2" charset="0"/>
                <a:cs typeface="Roboto" panose="02000000000000000000" pitchFamily="2" charset="0"/>
              </a:rPr>
              <a:t>The emergency shelters the RAF deploy are designed to be flat-packed for easy storage and loading. We can see that they can be loaded using simple machinery and human power.</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6FBEE2E7-1542-7644-E6DC-ADB0140C78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321" y="5847131"/>
            <a:ext cx="1578633" cy="69311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group of people in military uniforms&#10;&#10;Description automatically generated">
            <a:extLst>
              <a:ext uri="{FF2B5EF4-FFF2-40B4-BE49-F238E27FC236}">
                <a16:creationId xmlns:a16="http://schemas.microsoft.com/office/drawing/2014/main" id="{D83DBEDD-E700-4FCB-AD95-40E19CB5E1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4523" y="3046183"/>
            <a:ext cx="3586877" cy="2478532"/>
          </a:xfrm>
          <a:prstGeom prst="rect">
            <a:avLst/>
          </a:prstGeom>
        </p:spPr>
      </p:pic>
      <p:pic>
        <p:nvPicPr>
          <p:cNvPr id="12" name="Picture 11" descr="A group of people in military uniforms&#10;&#10;Description automatically generated">
            <a:extLst>
              <a:ext uri="{FF2B5EF4-FFF2-40B4-BE49-F238E27FC236}">
                <a16:creationId xmlns:a16="http://schemas.microsoft.com/office/drawing/2014/main" id="{E6621169-3CA1-B86A-A46C-374854BC0A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000" y="3046183"/>
            <a:ext cx="3370874" cy="2462985"/>
          </a:xfrm>
          <a:prstGeom prst="rect">
            <a:avLst/>
          </a:prstGeom>
        </p:spPr>
      </p:pic>
      <p:pic>
        <p:nvPicPr>
          <p:cNvPr id="16" name="Picture 15" descr="A group of men in vests&#10;&#10;Description automatically generated">
            <a:extLst>
              <a:ext uri="{FF2B5EF4-FFF2-40B4-BE49-F238E27FC236}">
                <a16:creationId xmlns:a16="http://schemas.microsoft.com/office/drawing/2014/main" id="{6FBD0AC9-5EF2-F87C-8646-8A26D8C955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2736" y="3046183"/>
            <a:ext cx="3505924" cy="2478532"/>
          </a:xfrm>
          <a:prstGeom prst="rect">
            <a:avLst/>
          </a:prstGeom>
        </p:spPr>
      </p:pic>
    </p:spTree>
    <p:extLst>
      <p:ext uri="{BB962C8B-B14F-4D97-AF65-F5344CB8AC3E}">
        <p14:creationId xmlns:p14="http://schemas.microsoft.com/office/powerpoint/2010/main" val="1044072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BA7927-7848-4BF1-900A-931C20722155}">
  <ds:schemaRefs>
    <ds:schemaRef ds:uri="http://schemas.microsoft.com/sharepoint/v3/contenttype/forms"/>
  </ds:schemaRefs>
</ds:datastoreItem>
</file>

<file path=customXml/itemProps2.xml><?xml version="1.0" encoding="utf-8"?>
<ds:datastoreItem xmlns:ds="http://schemas.openxmlformats.org/officeDocument/2006/customXml" ds:itemID="{0A8B4F70-BF01-4E91-B219-42BE6E9E19B0}">
  <ds:schemaRefs>
    <ds:schemaRef ds:uri="http://schemas.microsoft.com/office/2006/metadata/properties"/>
    <ds:schemaRef ds:uri="a8a6ebc6-78e2-4dae-983d-f356751e65a9"/>
    <ds:schemaRef ds:uri="http://purl.org/dc/elements/1.1/"/>
    <ds:schemaRef ds:uri="http://www.w3.org/XML/1998/namespace"/>
    <ds:schemaRef ds:uri="http://purl.org/dc/dcmitype/"/>
    <ds:schemaRef ds:uri="http://schemas.openxmlformats.org/package/2006/metadata/core-properties"/>
    <ds:schemaRef ds:uri="http://schemas.microsoft.com/office/2006/documentManagement/types"/>
    <ds:schemaRef ds:uri="http://schemas.microsoft.com/office/infopath/2007/PartnerControls"/>
    <ds:schemaRef ds:uri="6dae757b-73b3-494b-9c85-0b95019e3f70"/>
    <ds:schemaRef ds:uri="http://purl.org/dc/terms/"/>
    <ds:schemaRef ds:uri="81f8b867-ddd5-4989-88da-3ced84550480"/>
    <ds:schemaRef ds:uri="0c8fa6c4-b7d3-4c62-a6da-ef72428ccf82"/>
  </ds:schemaRefs>
</ds:datastoreItem>
</file>

<file path=customXml/itemProps3.xml><?xml version="1.0" encoding="utf-8"?>
<ds:datastoreItem xmlns:ds="http://schemas.openxmlformats.org/officeDocument/2006/customXml" ds:itemID="{A9380812-72F0-4417-82F9-FF2115408A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f8b867-ddd5-4989-88da-3ced84550480"/>
    <ds:schemaRef ds:uri="0c8fa6c4-b7d3-4c62-a6da-ef72428ccf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52201</TotalTime>
  <Words>7481</Words>
  <Application>Microsoft Office PowerPoint</Application>
  <PresentationFormat>Widescreen</PresentationFormat>
  <Paragraphs>439</Paragraphs>
  <Slides>51</Slides>
  <Notes>23</Notes>
  <HiddenSlides>11</HiddenSlides>
  <MMClips>7</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51</vt:i4>
      </vt:variant>
    </vt:vector>
  </HeadingPairs>
  <TitlesOfParts>
    <vt:vector size="60" baseType="lpstr">
      <vt:lpstr>Calibri</vt:lpstr>
      <vt:lpstr>GriffithGothic Black</vt:lpstr>
      <vt:lpstr>Griffith Gothic Black</vt:lpstr>
      <vt:lpstr>Arial Narrow</vt:lpstr>
      <vt:lpstr>Helvetica Neue</vt:lpstr>
      <vt:lpstr>Ink Free</vt:lpstr>
      <vt:lpstr>Arial</vt:lpstr>
      <vt:lpstr>1_Office Theme</vt:lpstr>
      <vt:lpstr>2_Office Theme</vt:lpstr>
      <vt:lpstr>KS3 d&amp;T contexts  short-term shelter</vt:lpstr>
      <vt:lpstr>About this resource</vt:lpstr>
      <vt:lpstr>PowerPoint Presentation</vt:lpstr>
      <vt:lpstr>Contents</vt:lpstr>
      <vt:lpstr>PowerPoint Presentation</vt:lpstr>
      <vt:lpstr>Introduction</vt:lpstr>
      <vt:lpstr>Emergency response</vt:lpstr>
      <vt:lpstr>Emergency response</vt:lpstr>
      <vt:lpstr>Emergency response</vt:lpstr>
      <vt:lpstr>Short-term shelter</vt:lpstr>
      <vt:lpstr>Short term shelter</vt:lpstr>
      <vt:lpstr>PowerPoint Presentation</vt:lpstr>
      <vt:lpstr>Empathize stage</vt:lpstr>
      <vt:lpstr>Seven questions</vt:lpstr>
      <vt:lpstr>Seven questions</vt:lpstr>
      <vt:lpstr>Apply these questions</vt:lpstr>
      <vt:lpstr>Break down the context</vt:lpstr>
      <vt:lpstr>PowerPoint Presentation</vt:lpstr>
      <vt:lpstr>Define stage</vt:lpstr>
      <vt:lpstr>Define stage</vt:lpstr>
      <vt:lpstr>Technical specification</vt:lpstr>
      <vt:lpstr>Define stage</vt:lpstr>
      <vt:lpstr>Define stage</vt:lpstr>
      <vt:lpstr>PowerPoint Presentation</vt:lpstr>
      <vt:lpstr>Ideate stage</vt:lpstr>
      <vt:lpstr>Ideate stage</vt:lpstr>
      <vt:lpstr>Ideate stage</vt:lpstr>
      <vt:lpstr>Sketch ideas</vt:lpstr>
      <vt:lpstr>Collapsible structures</vt:lpstr>
      <vt:lpstr>Fixed structures</vt:lpstr>
      <vt:lpstr>CAD structures</vt:lpstr>
      <vt:lpstr>Short-term shelter</vt:lpstr>
      <vt:lpstr>CAD mechanical designs</vt:lpstr>
      <vt:lpstr>PowerPoint Presentation</vt:lpstr>
      <vt:lpstr>Prototype stage </vt:lpstr>
      <vt:lpstr>Prototype stage </vt:lpstr>
      <vt:lpstr>PowerPoint Presentation</vt:lpstr>
      <vt:lpstr>Test stage</vt:lpstr>
      <vt:lpstr>Test stage</vt:lpstr>
      <vt:lpstr>Focused Tasks</vt:lpstr>
      <vt:lpstr>Investigative &amp; Evaluative Activities</vt:lpstr>
      <vt:lpstr>Empathize tasks</vt:lpstr>
      <vt:lpstr>PowerPoint Presentation</vt:lpstr>
      <vt:lpstr>Define tasks</vt:lpstr>
      <vt:lpstr>Define tasks</vt:lpstr>
      <vt:lpstr>Ideate tasks</vt:lpstr>
      <vt:lpstr>PowerPoint Presentation</vt:lpstr>
      <vt:lpstr>Form and function</vt:lpstr>
      <vt:lpstr>Prototype tasks</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Laura Martin</cp:lastModifiedBy>
  <cp:revision>364</cp:revision>
  <cp:lastPrinted>2019-02-19T15:48:33Z</cp:lastPrinted>
  <dcterms:modified xsi:type="dcterms:W3CDTF">2025-02-26T10:40:40Z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0x01010072606DD8BDA26A44A0E670F87E6EF304</vt:lpwstr>
  </property>
  <property fmtid="{D5CDD505-2E9C-101B-9397-08002B2CF9AE}" pid="3" name="MediaServiceImageTags">
    <vt:lpwstr/>
  </property>
</Properties>
</file>