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70"/>
  </p:notesMasterIdLst>
  <p:handoutMasterIdLst>
    <p:handoutMasterId r:id="rId71"/>
  </p:handoutMasterIdLst>
  <p:sldIdLst>
    <p:sldId id="1657" r:id="rId6"/>
    <p:sldId id="1699" r:id="rId7"/>
    <p:sldId id="1700" r:id="rId8"/>
    <p:sldId id="1660" r:id="rId9"/>
    <p:sldId id="1661" r:id="rId10"/>
    <p:sldId id="1662" r:id="rId11"/>
    <p:sldId id="1663" r:id="rId12"/>
    <p:sldId id="1716" r:id="rId13"/>
    <p:sldId id="1727" r:id="rId14"/>
    <p:sldId id="1733" r:id="rId15"/>
    <p:sldId id="1734" r:id="rId16"/>
    <p:sldId id="1665" r:id="rId17"/>
    <p:sldId id="1717" r:id="rId18"/>
    <p:sldId id="1750" r:id="rId19"/>
    <p:sldId id="1751" r:id="rId20"/>
    <p:sldId id="1667" r:id="rId21"/>
    <p:sldId id="1654" r:id="rId22"/>
    <p:sldId id="1718" r:id="rId23"/>
    <p:sldId id="1728" r:id="rId24"/>
    <p:sldId id="1669" r:id="rId25"/>
    <p:sldId id="1671" r:id="rId26"/>
    <p:sldId id="1672" r:id="rId27"/>
    <p:sldId id="1674" r:id="rId28"/>
    <p:sldId id="1732" r:id="rId29"/>
    <p:sldId id="1673" r:id="rId30"/>
    <p:sldId id="1686" r:id="rId31"/>
    <p:sldId id="1675" r:id="rId32"/>
    <p:sldId id="1719" r:id="rId33"/>
    <p:sldId id="1729" r:id="rId34"/>
    <p:sldId id="1677" r:id="rId35"/>
    <p:sldId id="1678" r:id="rId36"/>
    <p:sldId id="1720" r:id="rId37"/>
    <p:sldId id="1730" r:id="rId38"/>
    <p:sldId id="1708" r:id="rId39"/>
    <p:sldId id="1683" r:id="rId40"/>
    <p:sldId id="1766" r:id="rId41"/>
    <p:sldId id="1737" r:id="rId42"/>
    <p:sldId id="1721" r:id="rId43"/>
    <p:sldId id="1738" r:id="rId44"/>
    <p:sldId id="1736" r:id="rId45"/>
    <p:sldId id="1722" r:id="rId46"/>
    <p:sldId id="1735" r:id="rId47"/>
    <p:sldId id="1724" r:id="rId48"/>
    <p:sldId id="1731" r:id="rId49"/>
    <p:sldId id="1687" r:id="rId50"/>
    <p:sldId id="1742" r:id="rId51"/>
    <p:sldId id="1753" r:id="rId52"/>
    <p:sldId id="1752" r:id="rId53"/>
    <p:sldId id="1748" r:id="rId54"/>
    <p:sldId id="1741" r:id="rId55"/>
    <p:sldId id="1689" r:id="rId56"/>
    <p:sldId id="1755" r:id="rId57"/>
    <p:sldId id="1756" r:id="rId58"/>
    <p:sldId id="1707" r:id="rId59"/>
    <p:sldId id="1744" r:id="rId60"/>
    <p:sldId id="1757" r:id="rId61"/>
    <p:sldId id="1694" r:id="rId62"/>
    <p:sldId id="1759" r:id="rId63"/>
    <p:sldId id="1761" r:id="rId64"/>
    <p:sldId id="1705" r:id="rId65"/>
    <p:sldId id="1763" r:id="rId66"/>
    <p:sldId id="1765" r:id="rId67"/>
    <p:sldId id="1726" r:id="rId68"/>
    <p:sldId id="1740" r:id="rId69"/>
  </p:sldIdLst>
  <p:sldSz cx="12192000" cy="6858000"/>
  <p:notesSz cx="6858000" cy="9144000"/>
  <p:embeddedFontLst>
    <p:embeddedFont>
      <p:font typeface="Arial Narrow" panose="020B0606020202030204" pitchFamily="34" charset="0"/>
      <p:regular r:id="rId72"/>
      <p:bold r:id="rId73"/>
      <p:italic r:id="rId74"/>
      <p:boldItalic r:id="rId75"/>
    </p:embeddedFont>
    <p:embeddedFont>
      <p:font typeface="Griffith Gothic Black" panose="020B0604020202020204" charset="0"/>
      <p:bold r:id="rId76"/>
    </p:embeddedFont>
    <p:embeddedFont>
      <p:font typeface="GriffithGothic Black" panose="02000603060000020004" charset="0"/>
      <p:bold r:id="rId77"/>
    </p:embeddedFont>
    <p:embeddedFont>
      <p:font typeface="Helvetica Neue" charset="0"/>
      <p:regular r:id="rId78"/>
      <p:bold r:id="rId79"/>
    </p:embeddedFont>
    <p:embeddedFont>
      <p:font typeface="Ink Free" panose="03080402000500000000" pitchFamily="66" charset="0"/>
      <p:regular r:id="rId80"/>
    </p:embeddedFont>
    <p:embeddedFont>
      <p:font typeface="Roboto" panose="02000000000000000000" pitchFamily="2" charset="0"/>
      <p:regular r:id="rId81"/>
      <p:bold r:id="rId82"/>
      <p:italic r:id="rId83"/>
      <p:boldItalic r:id="rId84"/>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0790D-7E15-0F3B-B929-8D62B6A1BAE4}" name="Ryan Ball" initials="RB" userId="S::ryan.ball@designtechnology.org.uk::830810a2-99c8-4bda-9a59-710d6ba1884d" providerId="AD"/>
  <p188:author id="{E61F303C-9543-E8EC-FE00-18395C909E3D}" name="Paul Woodward" initials="PW" userId="S::paul.woodward@designtechnology.org.uk::afca6096-33c4-4076-b066-b130de02360d"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ACDE"/>
    <a:srgbClr val="429EA6"/>
    <a:srgbClr val="16F4D0"/>
    <a:srgbClr val="FE4E00"/>
    <a:srgbClr val="F60493"/>
    <a:srgbClr val="FED33A"/>
    <a:srgbClr val="F97369"/>
    <a:srgbClr val="00BACE"/>
    <a:srgbClr val="07E29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EB58EB-5355-4FEB-B778-16518D7DFD3C}" v="2" dt="2025-01-28T07:40:15.90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font" Target="fonts/font13.fntdata"/><Relationship Id="rId89" Type="http://schemas.microsoft.com/office/2016/11/relationships/changesInfo" Target="changesInfos/changesInfo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3.fntdata"/><Relationship Id="rId79" Type="http://schemas.openxmlformats.org/officeDocument/2006/relationships/font" Target="fonts/font8.fntdata"/><Relationship Id="rId5" Type="http://schemas.openxmlformats.org/officeDocument/2006/relationships/slideMaster" Target="slideMasters/slideMaster2.xml"/><Relationship Id="rId90" Type="http://schemas.microsoft.com/office/2015/10/relationships/revisionInfo" Target="revisionInfo.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font" Target="fonts/font6.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fntdata"/><Relationship Id="rId80" Type="http://schemas.openxmlformats.org/officeDocument/2006/relationships/font" Target="fonts/font9.fntdata"/><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75" Type="http://schemas.openxmlformats.org/officeDocument/2006/relationships/font" Target="fonts/font4.fntdata"/><Relationship Id="rId83" Type="http://schemas.openxmlformats.org/officeDocument/2006/relationships/font" Target="fonts/font12.fntdata"/><Relationship Id="rId88" Type="http://schemas.openxmlformats.org/officeDocument/2006/relationships/tableStyles" Target="tableStyles.xml"/><Relationship Id="rId9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font" Target="fonts/font10.fntdata"/><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5.fntdata"/><Relationship Id="rId7" Type="http://schemas.openxmlformats.org/officeDocument/2006/relationships/slide" Target="slides/slide2.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font" Target="fonts/font11.fntdata"/><Relationship Id="rId19" Type="http://schemas.openxmlformats.org/officeDocument/2006/relationships/slide" Target="slides/slide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71E0D3E3-D815-43A9-9A92-9F5E1150CC0E}"/>
    <pc:docChg chg="undo custSel addSld modSld">
      <pc:chgData name="Paul Woodward" userId="afca6096-33c4-4076-b066-b130de02360d" providerId="ADAL" clId="{71E0D3E3-D815-43A9-9A92-9F5E1150CC0E}" dt="2025-01-13T08:19:12.731" v="1868" actId="20577"/>
      <pc:docMkLst>
        <pc:docMk/>
      </pc:docMkLst>
      <pc:sldChg chg="addSp delSp modSp mod">
        <pc:chgData name="Paul Woodward" userId="afca6096-33c4-4076-b066-b130de02360d" providerId="ADAL" clId="{71E0D3E3-D815-43A9-9A92-9F5E1150CC0E}" dt="2025-01-13T08:12:21.010" v="769" actId="1076"/>
        <pc:sldMkLst>
          <pc:docMk/>
          <pc:sldMk cId="4283038367" sldId="1737"/>
        </pc:sldMkLst>
        <pc:spChg chg="mod">
          <ac:chgData name="Paul Woodward" userId="afca6096-33c4-4076-b066-b130de02360d" providerId="ADAL" clId="{71E0D3E3-D815-43A9-9A92-9F5E1150CC0E}" dt="2025-01-13T08:05:47.821" v="350" actId="1076"/>
          <ac:spMkLst>
            <pc:docMk/>
            <pc:sldMk cId="4283038367" sldId="1737"/>
            <ac:spMk id="7" creationId="{A4E2BCA0-7220-CA13-BDB6-3352F08C544F}"/>
          </ac:spMkLst>
        </pc:spChg>
        <pc:spChg chg="mod">
          <ac:chgData name="Paul Woodward" userId="afca6096-33c4-4076-b066-b130de02360d" providerId="ADAL" clId="{71E0D3E3-D815-43A9-9A92-9F5E1150CC0E}" dt="2025-01-13T08:10:45.718" v="737" actId="113"/>
          <ac:spMkLst>
            <pc:docMk/>
            <pc:sldMk cId="4283038367" sldId="1737"/>
            <ac:spMk id="9" creationId="{31615CAA-18E4-5606-E584-74ED5B87CEDE}"/>
          </ac:spMkLst>
        </pc:spChg>
        <pc:spChg chg="mod">
          <ac:chgData name="Paul Woodward" userId="afca6096-33c4-4076-b066-b130de02360d" providerId="ADAL" clId="{71E0D3E3-D815-43A9-9A92-9F5E1150CC0E}" dt="2025-01-13T08:05:31.473" v="347" actId="164"/>
          <ac:spMkLst>
            <pc:docMk/>
            <pc:sldMk cId="4283038367" sldId="1737"/>
            <ac:spMk id="15" creationId="{5A0A2DF0-0495-C5EE-2265-F112C0F80335}"/>
          </ac:spMkLst>
        </pc:spChg>
        <pc:spChg chg="mod">
          <ac:chgData name="Paul Woodward" userId="afca6096-33c4-4076-b066-b130de02360d" providerId="ADAL" clId="{71E0D3E3-D815-43A9-9A92-9F5E1150CC0E}" dt="2025-01-13T08:05:31.473" v="347" actId="164"/>
          <ac:spMkLst>
            <pc:docMk/>
            <pc:sldMk cId="4283038367" sldId="1737"/>
            <ac:spMk id="16" creationId="{DD5F1593-C846-5C2C-9CD5-4209CD0DD31A}"/>
          </ac:spMkLst>
        </pc:spChg>
        <pc:spChg chg="mod">
          <ac:chgData name="Paul Woodward" userId="afca6096-33c4-4076-b066-b130de02360d" providerId="ADAL" clId="{71E0D3E3-D815-43A9-9A92-9F5E1150CC0E}" dt="2025-01-13T08:05:31.473" v="347" actId="164"/>
          <ac:spMkLst>
            <pc:docMk/>
            <pc:sldMk cId="4283038367" sldId="1737"/>
            <ac:spMk id="17" creationId="{EA76CA22-CFD8-4357-D3B3-E3EFE38BD42D}"/>
          </ac:spMkLst>
        </pc:spChg>
        <pc:spChg chg="mod">
          <ac:chgData name="Paul Woodward" userId="afca6096-33c4-4076-b066-b130de02360d" providerId="ADAL" clId="{71E0D3E3-D815-43A9-9A92-9F5E1150CC0E}" dt="2025-01-13T08:05:31.473" v="347" actId="164"/>
          <ac:spMkLst>
            <pc:docMk/>
            <pc:sldMk cId="4283038367" sldId="1737"/>
            <ac:spMk id="18" creationId="{A0890AAA-525D-BD4C-6407-037F8E333215}"/>
          </ac:spMkLst>
        </pc:spChg>
        <pc:spChg chg="mod">
          <ac:chgData name="Paul Woodward" userId="afca6096-33c4-4076-b066-b130de02360d" providerId="ADAL" clId="{71E0D3E3-D815-43A9-9A92-9F5E1150CC0E}" dt="2025-01-13T08:05:31.473" v="347" actId="164"/>
          <ac:spMkLst>
            <pc:docMk/>
            <pc:sldMk cId="4283038367" sldId="1737"/>
            <ac:spMk id="19" creationId="{B28E41B5-765C-275E-059C-00B5EE14F733}"/>
          </ac:spMkLst>
        </pc:spChg>
        <pc:spChg chg="mod">
          <ac:chgData name="Paul Woodward" userId="afca6096-33c4-4076-b066-b130de02360d" providerId="ADAL" clId="{71E0D3E3-D815-43A9-9A92-9F5E1150CC0E}" dt="2025-01-13T08:05:31.473" v="347" actId="164"/>
          <ac:spMkLst>
            <pc:docMk/>
            <pc:sldMk cId="4283038367" sldId="1737"/>
            <ac:spMk id="20" creationId="{589322A4-3D21-260C-44B1-B55EA8914954}"/>
          </ac:spMkLst>
        </pc:spChg>
        <pc:spChg chg="mod">
          <ac:chgData name="Paul Woodward" userId="afca6096-33c4-4076-b066-b130de02360d" providerId="ADAL" clId="{71E0D3E3-D815-43A9-9A92-9F5E1150CC0E}" dt="2025-01-13T08:05:31.473" v="347" actId="164"/>
          <ac:spMkLst>
            <pc:docMk/>
            <pc:sldMk cId="4283038367" sldId="1737"/>
            <ac:spMk id="21" creationId="{B024147D-69C4-BB71-8B25-98230FDCF2C8}"/>
          </ac:spMkLst>
        </pc:spChg>
        <pc:spChg chg="mod">
          <ac:chgData name="Paul Woodward" userId="afca6096-33c4-4076-b066-b130de02360d" providerId="ADAL" clId="{71E0D3E3-D815-43A9-9A92-9F5E1150CC0E}" dt="2025-01-13T08:05:31.473" v="347" actId="164"/>
          <ac:spMkLst>
            <pc:docMk/>
            <pc:sldMk cId="4283038367" sldId="1737"/>
            <ac:spMk id="22" creationId="{79F5FA39-00BE-948F-D8F6-5F3310A6517B}"/>
          </ac:spMkLst>
        </pc:spChg>
        <pc:spChg chg="mod">
          <ac:chgData name="Paul Woodward" userId="afca6096-33c4-4076-b066-b130de02360d" providerId="ADAL" clId="{71E0D3E3-D815-43A9-9A92-9F5E1150CC0E}" dt="2025-01-13T08:05:31.473" v="347" actId="164"/>
          <ac:spMkLst>
            <pc:docMk/>
            <pc:sldMk cId="4283038367" sldId="1737"/>
            <ac:spMk id="23" creationId="{314F961C-BEB0-9E4B-51D0-B2501F223033}"/>
          </ac:spMkLst>
        </pc:spChg>
        <pc:spChg chg="mod">
          <ac:chgData name="Paul Woodward" userId="afca6096-33c4-4076-b066-b130de02360d" providerId="ADAL" clId="{71E0D3E3-D815-43A9-9A92-9F5E1150CC0E}" dt="2025-01-13T08:05:31.473" v="347" actId="164"/>
          <ac:spMkLst>
            <pc:docMk/>
            <pc:sldMk cId="4283038367" sldId="1737"/>
            <ac:spMk id="24" creationId="{F50C9894-DD1C-B1B0-F5C1-2860C261F4EE}"/>
          </ac:spMkLst>
        </pc:spChg>
        <pc:spChg chg="add mod">
          <ac:chgData name="Paul Woodward" userId="afca6096-33c4-4076-b066-b130de02360d" providerId="ADAL" clId="{71E0D3E3-D815-43A9-9A92-9F5E1150CC0E}" dt="2025-01-13T08:10:18.159" v="731" actId="1076"/>
          <ac:spMkLst>
            <pc:docMk/>
            <pc:sldMk cId="4283038367" sldId="1737"/>
            <ac:spMk id="26" creationId="{72B65057-B2E8-7A9F-18F2-8137531232EC}"/>
          </ac:spMkLst>
        </pc:spChg>
        <pc:spChg chg="add mod">
          <ac:chgData name="Paul Woodward" userId="afca6096-33c4-4076-b066-b130de02360d" providerId="ADAL" clId="{71E0D3E3-D815-43A9-9A92-9F5E1150CC0E}" dt="2025-01-13T08:06:39.426" v="437" actId="1076"/>
          <ac:spMkLst>
            <pc:docMk/>
            <pc:sldMk cId="4283038367" sldId="1737"/>
            <ac:spMk id="27" creationId="{8E975AB7-8BA7-A2C9-7509-E3F8B4AB6683}"/>
          </ac:spMkLst>
        </pc:spChg>
        <pc:spChg chg="add mod">
          <ac:chgData name="Paul Woodward" userId="afca6096-33c4-4076-b066-b130de02360d" providerId="ADAL" clId="{71E0D3E3-D815-43A9-9A92-9F5E1150CC0E}" dt="2025-01-13T08:11:56.969" v="760" actId="1076"/>
          <ac:spMkLst>
            <pc:docMk/>
            <pc:sldMk cId="4283038367" sldId="1737"/>
            <ac:spMk id="28" creationId="{607B4076-BD75-5532-1E9B-FD8685F9DFE9}"/>
          </ac:spMkLst>
        </pc:spChg>
        <pc:spChg chg="add mod">
          <ac:chgData name="Paul Woodward" userId="afca6096-33c4-4076-b066-b130de02360d" providerId="ADAL" clId="{71E0D3E3-D815-43A9-9A92-9F5E1150CC0E}" dt="2025-01-13T08:07:58.919" v="588" actId="1076"/>
          <ac:spMkLst>
            <pc:docMk/>
            <pc:sldMk cId="4283038367" sldId="1737"/>
            <ac:spMk id="29" creationId="{A4FBC6F2-B38F-9701-341C-E109383053EB}"/>
          </ac:spMkLst>
        </pc:spChg>
        <pc:spChg chg="add mod">
          <ac:chgData name="Paul Woodward" userId="afca6096-33c4-4076-b066-b130de02360d" providerId="ADAL" clId="{71E0D3E3-D815-43A9-9A92-9F5E1150CC0E}" dt="2025-01-13T08:10:10.983" v="728" actId="1076"/>
          <ac:spMkLst>
            <pc:docMk/>
            <pc:sldMk cId="4283038367" sldId="1737"/>
            <ac:spMk id="30" creationId="{FCEE2DE6-C719-D500-7DA1-CF392D8C9AD0}"/>
          </ac:spMkLst>
        </pc:spChg>
        <pc:spChg chg="add mod">
          <ac:chgData name="Paul Woodward" userId="afca6096-33c4-4076-b066-b130de02360d" providerId="ADAL" clId="{71E0D3E3-D815-43A9-9A92-9F5E1150CC0E}" dt="2025-01-13T08:12:21.010" v="769" actId="1076"/>
          <ac:spMkLst>
            <pc:docMk/>
            <pc:sldMk cId="4283038367" sldId="1737"/>
            <ac:spMk id="31" creationId="{EF98433B-48B1-305E-BCDC-A85A604CD650}"/>
          </ac:spMkLst>
        </pc:spChg>
        <pc:grpChg chg="mod">
          <ac:chgData name="Paul Woodward" userId="afca6096-33c4-4076-b066-b130de02360d" providerId="ADAL" clId="{71E0D3E3-D815-43A9-9A92-9F5E1150CC0E}" dt="2025-01-13T08:05:39.058" v="349" actId="1076"/>
          <ac:grpSpMkLst>
            <pc:docMk/>
            <pc:sldMk cId="4283038367" sldId="1737"/>
            <ac:grpSpMk id="2" creationId="{8F6C9372-9D75-5921-1EC1-110C7E1CB16B}"/>
          </ac:grpSpMkLst>
        </pc:grpChg>
        <pc:grpChg chg="mod">
          <ac:chgData name="Paul Woodward" userId="afca6096-33c4-4076-b066-b130de02360d" providerId="ADAL" clId="{71E0D3E3-D815-43A9-9A92-9F5E1150CC0E}" dt="2025-01-13T08:05:27.297" v="346" actId="1076"/>
          <ac:grpSpMkLst>
            <pc:docMk/>
            <pc:sldMk cId="4283038367" sldId="1737"/>
            <ac:grpSpMk id="14" creationId="{C18E76AF-AC18-2CE2-2940-2C2D8FB9D5F5}"/>
          </ac:grpSpMkLst>
        </pc:grpChg>
        <pc:cxnChg chg="add mod">
          <ac:chgData name="Paul Woodward" userId="afca6096-33c4-4076-b066-b130de02360d" providerId="ADAL" clId="{71E0D3E3-D815-43A9-9A92-9F5E1150CC0E}" dt="2025-01-13T08:12:14.395" v="767" actId="14100"/>
          <ac:cxnSpMkLst>
            <pc:docMk/>
            <pc:sldMk cId="4283038367" sldId="1737"/>
            <ac:cxnSpMk id="33" creationId="{017AF927-979F-C064-6801-7A0DC3F78515}"/>
          </ac:cxnSpMkLst>
        </pc:cxnChg>
        <pc:cxnChg chg="add mod">
          <ac:chgData name="Paul Woodward" userId="afca6096-33c4-4076-b066-b130de02360d" providerId="ADAL" clId="{71E0D3E3-D815-43A9-9A92-9F5E1150CC0E}" dt="2025-01-13T08:12:16.692" v="768" actId="14100"/>
          <ac:cxnSpMkLst>
            <pc:docMk/>
            <pc:sldMk cId="4283038367" sldId="1737"/>
            <ac:cxnSpMk id="34" creationId="{2782259F-11DA-C2B2-9436-42546FF3B4B7}"/>
          </ac:cxnSpMkLst>
        </pc:cxnChg>
        <pc:cxnChg chg="add mod">
          <ac:chgData name="Paul Woodward" userId="afca6096-33c4-4076-b066-b130de02360d" providerId="ADAL" clId="{71E0D3E3-D815-43A9-9A92-9F5E1150CC0E}" dt="2025-01-13T08:11:22.624" v="747" actId="14100"/>
          <ac:cxnSpMkLst>
            <pc:docMk/>
            <pc:sldMk cId="4283038367" sldId="1737"/>
            <ac:cxnSpMk id="37" creationId="{FF1D90B1-3344-2DD6-5295-87619E02AB26}"/>
          </ac:cxnSpMkLst>
        </pc:cxnChg>
        <pc:cxnChg chg="add mod">
          <ac:chgData name="Paul Woodward" userId="afca6096-33c4-4076-b066-b130de02360d" providerId="ADAL" clId="{71E0D3E3-D815-43A9-9A92-9F5E1150CC0E}" dt="2025-01-13T08:11:32.412" v="752" actId="14100"/>
          <ac:cxnSpMkLst>
            <pc:docMk/>
            <pc:sldMk cId="4283038367" sldId="1737"/>
            <ac:cxnSpMk id="39" creationId="{F07F2BA3-576D-ECAE-F302-02A318AA13B4}"/>
          </ac:cxnSpMkLst>
        </pc:cxnChg>
        <pc:cxnChg chg="add mod">
          <ac:chgData name="Paul Woodward" userId="afca6096-33c4-4076-b066-b130de02360d" providerId="ADAL" clId="{71E0D3E3-D815-43A9-9A92-9F5E1150CC0E}" dt="2025-01-13T08:11:41.524" v="755" actId="14100"/>
          <ac:cxnSpMkLst>
            <pc:docMk/>
            <pc:sldMk cId="4283038367" sldId="1737"/>
            <ac:cxnSpMk id="43" creationId="{E5EF58F7-D921-4B3F-4C3F-F386A3F24D92}"/>
          </ac:cxnSpMkLst>
        </pc:cxnChg>
        <pc:cxnChg chg="add mod">
          <ac:chgData name="Paul Woodward" userId="afca6096-33c4-4076-b066-b130de02360d" providerId="ADAL" clId="{71E0D3E3-D815-43A9-9A92-9F5E1150CC0E}" dt="2025-01-13T08:11:52.750" v="758" actId="1076"/>
          <ac:cxnSpMkLst>
            <pc:docMk/>
            <pc:sldMk cId="4283038367" sldId="1737"/>
            <ac:cxnSpMk id="45" creationId="{839F964A-9414-2E54-1B43-9E832650AEC5}"/>
          </ac:cxnSpMkLst>
        </pc:cxnChg>
        <pc:cxnChg chg="add mod">
          <ac:chgData name="Paul Woodward" userId="afca6096-33c4-4076-b066-b130de02360d" providerId="ADAL" clId="{71E0D3E3-D815-43A9-9A92-9F5E1150CC0E}" dt="2025-01-13T08:12:06.644" v="764" actId="14100"/>
          <ac:cxnSpMkLst>
            <pc:docMk/>
            <pc:sldMk cId="4283038367" sldId="1737"/>
            <ac:cxnSpMk id="47" creationId="{15A41641-BE55-71D3-D1C1-4C2FF26203C9}"/>
          </ac:cxnSpMkLst>
        </pc:cxnChg>
      </pc:sldChg>
      <pc:sldChg chg="modSp mod">
        <pc:chgData name="Paul Woodward" userId="afca6096-33c4-4076-b066-b130de02360d" providerId="ADAL" clId="{71E0D3E3-D815-43A9-9A92-9F5E1150CC0E}" dt="2025-01-13T08:19:12.731" v="1868" actId="20577"/>
        <pc:sldMkLst>
          <pc:docMk/>
          <pc:sldMk cId="2734532072" sldId="1758"/>
        </pc:sldMkLst>
      </pc:sldChg>
      <pc:sldChg chg="modSp mod">
        <pc:chgData name="Paul Woodward" userId="afca6096-33c4-4076-b066-b130de02360d" providerId="ADAL" clId="{71E0D3E3-D815-43A9-9A92-9F5E1150CC0E}" dt="2025-01-13T08:16:19.585" v="1360" actId="20577"/>
        <pc:sldMkLst>
          <pc:docMk/>
          <pc:sldMk cId="938318338" sldId="1759"/>
        </pc:sldMkLst>
        <pc:graphicFrameChg chg="modGraphic">
          <ac:chgData name="Paul Woodward" userId="afca6096-33c4-4076-b066-b130de02360d" providerId="ADAL" clId="{71E0D3E3-D815-43A9-9A92-9F5E1150CC0E}" dt="2025-01-13T08:16:19.585" v="1360" actId="20577"/>
          <ac:graphicFrameMkLst>
            <pc:docMk/>
            <pc:sldMk cId="938318338" sldId="1759"/>
            <ac:graphicFrameMk id="3" creationId="{1BF862C2-8CA1-EAE6-92C8-CEC825A8E949}"/>
          </ac:graphicFrameMkLst>
        </pc:graphicFrameChg>
      </pc:sldChg>
      <pc:sldChg chg="modSp mod">
        <pc:chgData name="Paul Woodward" userId="afca6096-33c4-4076-b066-b130de02360d" providerId="ADAL" clId="{71E0D3E3-D815-43A9-9A92-9F5E1150CC0E}" dt="2025-01-13T08:18:01.575" v="1652" actId="13926"/>
        <pc:sldMkLst>
          <pc:docMk/>
          <pc:sldMk cId="4104089322" sldId="1761"/>
        </pc:sldMkLst>
        <pc:graphicFrameChg chg="modGraphic">
          <ac:chgData name="Paul Woodward" userId="afca6096-33c4-4076-b066-b130de02360d" providerId="ADAL" clId="{71E0D3E3-D815-43A9-9A92-9F5E1150CC0E}" dt="2025-01-13T08:18:01.575" v="1652" actId="13926"/>
          <ac:graphicFrameMkLst>
            <pc:docMk/>
            <pc:sldMk cId="4104089322" sldId="1761"/>
            <ac:graphicFrameMk id="3" creationId="{ED713813-DD77-0B33-076F-6B6EDF8031A4}"/>
          </ac:graphicFrameMkLst>
        </pc:graphicFrameChg>
      </pc:sldChg>
      <pc:sldChg chg="delSp add mod">
        <pc:chgData name="Paul Woodward" userId="afca6096-33c4-4076-b066-b130de02360d" providerId="ADAL" clId="{71E0D3E3-D815-43A9-9A92-9F5E1150CC0E}" dt="2025-01-13T08:02:32.209" v="11" actId="478"/>
        <pc:sldMkLst>
          <pc:docMk/>
          <pc:sldMk cId="3376167602" sldId="1766"/>
        </pc:sldMkLst>
      </pc:sldChg>
    </pc:docChg>
  </pc:docChgLst>
  <pc:docChgLst>
    <pc:chgData name="Laura Martin" userId="d2a6f3da-8052-454d-9367-ca5307a55705" providerId="ADAL" clId="{F2EB58EB-5355-4FEB-B778-16518D7DFD3C}"/>
    <pc:docChg chg="undo redo custSel modSld">
      <pc:chgData name="Laura Martin" userId="d2a6f3da-8052-454d-9367-ca5307a55705" providerId="ADAL" clId="{F2EB58EB-5355-4FEB-B778-16518D7DFD3C}" dt="2025-01-28T07:40:28.256" v="19" actId="14100"/>
      <pc:docMkLst>
        <pc:docMk/>
      </pc:docMkLst>
      <pc:sldChg chg="addSp delSp modSp mod addAnim delAnim modAnim">
        <pc:chgData name="Laura Martin" userId="d2a6f3da-8052-454d-9367-ca5307a55705" providerId="ADAL" clId="{F2EB58EB-5355-4FEB-B778-16518D7DFD3C}" dt="2025-01-28T07:40:28.256" v="19" actId="14100"/>
        <pc:sldMkLst>
          <pc:docMk/>
          <pc:sldMk cId="1755990542" sldId="1661"/>
        </pc:sldMkLst>
        <pc:picChg chg="add del">
          <ac:chgData name="Laura Martin" userId="d2a6f3da-8052-454d-9367-ca5307a55705" providerId="ADAL" clId="{F2EB58EB-5355-4FEB-B778-16518D7DFD3C}" dt="2025-01-28T07:39:21.284" v="10" actId="478"/>
          <ac:picMkLst>
            <pc:docMk/>
            <pc:sldMk cId="1755990542" sldId="1661"/>
            <ac:picMk id="2" creationId="{2F56A868-7C31-F893-44BA-4DFDCA96FFE0}"/>
          </ac:picMkLst>
        </pc:picChg>
        <pc:picChg chg="add mod">
          <ac:chgData name="Laura Martin" userId="d2a6f3da-8052-454d-9367-ca5307a55705" providerId="ADAL" clId="{F2EB58EB-5355-4FEB-B778-16518D7DFD3C}" dt="2025-01-28T07:40:28.256" v="19" actId="14100"/>
          <ac:picMkLst>
            <pc:docMk/>
            <pc:sldMk cId="1755990542" sldId="1661"/>
            <ac:picMk id="3" creationId="{8AB90C72-9273-0F4D-4A9C-18065FB9C731}"/>
          </ac:picMkLst>
        </pc:picChg>
      </pc:sldChg>
      <pc:sldChg chg="addSp delSp modSp mod delAnim modAnim">
        <pc:chgData name="Laura Martin" userId="d2a6f3da-8052-454d-9367-ca5307a55705" providerId="ADAL" clId="{F2EB58EB-5355-4FEB-B778-16518D7DFD3C}" dt="2025-01-28T07:39:30.696" v="14" actId="14100"/>
        <pc:sldMkLst>
          <pc:docMk/>
          <pc:sldMk cId="2059523593" sldId="1672"/>
        </pc:sldMkLst>
        <pc:picChg chg="add mod">
          <ac:chgData name="Laura Martin" userId="d2a6f3da-8052-454d-9367-ca5307a55705" providerId="ADAL" clId="{F2EB58EB-5355-4FEB-B778-16518D7DFD3C}" dt="2025-01-28T07:39:30.696" v="14" actId="14100"/>
          <ac:picMkLst>
            <pc:docMk/>
            <pc:sldMk cId="2059523593" sldId="1672"/>
            <ac:picMk id="2" creationId="{A76A5983-15CE-4E4A-AF57-CF8D3DF1132A}"/>
          </ac:picMkLst>
        </pc:picChg>
        <pc:picChg chg="del">
          <ac:chgData name="Laura Martin" userId="d2a6f3da-8052-454d-9367-ca5307a55705" providerId="ADAL" clId="{F2EB58EB-5355-4FEB-B778-16518D7DFD3C}" dt="2025-01-28T07:38:09.998" v="0" actId="478"/>
          <ac:picMkLst>
            <pc:docMk/>
            <pc:sldMk cId="2059523593" sldId="1672"/>
            <ac:picMk id="4" creationId="{30D42178-396C-E409-5395-66A65F34190B}"/>
          </ac:picMkLst>
        </pc:picChg>
      </pc:sldChg>
    </pc:docChg>
  </pc:docChgLst>
  <pc:docChgLst>
    <pc:chgData name="Paul Woodward" userId="afca6096-33c4-4076-b066-b130de02360d" providerId="ADAL" clId="{C088FAD9-7FFF-4506-A017-99D17262A176}"/>
    <pc:docChg chg="undo custSel addSld delSld modSld sldOrd">
      <pc:chgData name="Paul Woodward" userId="afca6096-33c4-4076-b066-b130de02360d" providerId="ADAL" clId="{C088FAD9-7FFF-4506-A017-99D17262A176}" dt="2024-12-24T12:27:16.612" v="38973" actId="1076"/>
      <pc:docMkLst>
        <pc:docMk/>
      </pc:docMkLst>
      <pc:sldChg chg="addSp delSp modSp mod">
        <pc:chgData name="Paul Woodward" userId="afca6096-33c4-4076-b066-b130de02360d" providerId="ADAL" clId="{C088FAD9-7FFF-4506-A017-99D17262A176}" dt="2024-12-09T15:48:01.940" v="32784" actId="962"/>
        <pc:sldMkLst>
          <pc:docMk/>
          <pc:sldMk cId="1617726688" sldId="1654"/>
        </pc:sldMkLst>
        <pc:picChg chg="add mod">
          <ac:chgData name="Paul Woodward" userId="afca6096-33c4-4076-b066-b130de02360d" providerId="ADAL" clId="{C088FAD9-7FFF-4506-A017-99D17262A176}" dt="2024-12-05T13:40:19.422" v="6261"/>
          <ac:picMkLst>
            <pc:docMk/>
            <pc:sldMk cId="1617726688" sldId="1654"/>
            <ac:picMk id="2" creationId="{68F41D85-AD01-2F37-471A-8885AD3CFAB4}"/>
          </ac:picMkLst>
        </pc:picChg>
        <pc:picChg chg="add mod">
          <ac:chgData name="Paul Woodward" userId="afca6096-33c4-4076-b066-b130de02360d" providerId="ADAL" clId="{C088FAD9-7FFF-4506-A017-99D17262A176}" dt="2024-12-09T15:48:01.940" v="32784" actId="962"/>
          <ac:picMkLst>
            <pc:docMk/>
            <pc:sldMk cId="1617726688" sldId="1654"/>
            <ac:picMk id="8" creationId="{40B286EF-C86C-FEF4-329C-AB436E3FA24F}"/>
          </ac:picMkLst>
        </pc:picChg>
      </pc:sldChg>
      <pc:sldChg chg="addSp modSp mod setBg">
        <pc:chgData name="Paul Woodward" userId="afca6096-33c4-4076-b066-b130de02360d" providerId="ADAL" clId="{C088FAD9-7FFF-4506-A017-99D17262A176}" dt="2024-12-09T15:47:44.073" v="32778" actId="962"/>
        <pc:sldMkLst>
          <pc:docMk/>
          <pc:sldMk cId="4025666120" sldId="1657"/>
        </pc:sldMkLst>
        <pc:picChg chg="add mod">
          <ac:chgData name="Paul Woodward" userId="afca6096-33c4-4076-b066-b130de02360d" providerId="ADAL" clId="{C088FAD9-7FFF-4506-A017-99D17262A176}" dt="2024-12-09T15:47:44.073" v="32778" actId="962"/>
          <ac:picMkLst>
            <pc:docMk/>
            <pc:sldMk cId="4025666120" sldId="1657"/>
            <ac:picMk id="4" creationId="{5C10DBEE-813F-E550-53F8-DA59D175B4C7}"/>
          </ac:picMkLst>
        </pc:picChg>
        <pc:picChg chg="mod">
          <ac:chgData name="Paul Woodward" userId="afca6096-33c4-4076-b066-b130de02360d" providerId="ADAL" clId="{C088FAD9-7FFF-4506-A017-99D17262A176}" dt="2024-12-05T13:39:49.694" v="6245" actId="1076"/>
          <ac:picMkLst>
            <pc:docMk/>
            <pc:sldMk cId="4025666120" sldId="1657"/>
            <ac:picMk id="11" creationId="{D47AAD9D-E970-488C-6A19-CFAA82E90AA2}"/>
          </ac:picMkLst>
        </pc:picChg>
      </pc:sldChg>
      <pc:sldChg chg="addSp delSp modSp mod">
        <pc:chgData name="Paul Woodward" userId="afca6096-33c4-4076-b066-b130de02360d" providerId="ADAL" clId="{C088FAD9-7FFF-4506-A017-99D17262A176}" dt="2024-12-05T13:39:58.440" v="6249"/>
        <pc:sldMkLst>
          <pc:docMk/>
          <pc:sldMk cId="313105197" sldId="1660"/>
        </pc:sldMkLst>
        <pc:picChg chg="add mod">
          <ac:chgData name="Paul Woodward" userId="afca6096-33c4-4076-b066-b130de02360d" providerId="ADAL" clId="{C088FAD9-7FFF-4506-A017-99D17262A176}" dt="2024-12-05T13:39:58.440" v="6249"/>
          <ac:picMkLst>
            <pc:docMk/>
            <pc:sldMk cId="313105197" sldId="1660"/>
            <ac:picMk id="6" creationId="{3C6C5955-52E7-5070-B883-5D3F8748EF3E}"/>
          </ac:picMkLst>
        </pc:picChg>
      </pc:sldChg>
      <pc:sldChg chg="addSp delSp modSp mod">
        <pc:chgData name="Paul Woodward" userId="afca6096-33c4-4076-b066-b130de02360d" providerId="ADAL" clId="{C088FAD9-7FFF-4506-A017-99D17262A176}" dt="2024-12-05T13:40:01.860" v="6251"/>
        <pc:sldMkLst>
          <pc:docMk/>
          <pc:sldMk cId="2550898928" sldId="1662"/>
        </pc:sldMkLst>
        <pc:spChg chg="mod">
          <ac:chgData name="Paul Woodward" userId="afca6096-33c4-4076-b066-b130de02360d" providerId="ADAL" clId="{C088FAD9-7FFF-4506-A017-99D17262A176}" dt="2024-12-04T14:10:57.230" v="4918" actId="20577"/>
          <ac:spMkLst>
            <pc:docMk/>
            <pc:sldMk cId="2550898928" sldId="1662"/>
            <ac:spMk id="4" creationId="{FFFF62EF-B710-5742-DB31-4D85BD0231F0}"/>
          </ac:spMkLst>
        </pc:spChg>
        <pc:picChg chg="add mod">
          <ac:chgData name="Paul Woodward" userId="afca6096-33c4-4076-b066-b130de02360d" providerId="ADAL" clId="{C088FAD9-7FFF-4506-A017-99D17262A176}" dt="2024-12-05T13:40:01.860" v="6251"/>
          <ac:picMkLst>
            <pc:docMk/>
            <pc:sldMk cId="2550898928" sldId="1662"/>
            <ac:picMk id="2" creationId="{93692868-DA90-3FF1-5F05-D1F2FDE37EA5}"/>
          </ac:picMkLst>
        </pc:picChg>
      </pc:sldChg>
      <pc:sldChg chg="addSp delSp modSp mod">
        <pc:chgData name="Paul Woodward" userId="afca6096-33c4-4076-b066-b130de02360d" providerId="ADAL" clId="{C088FAD9-7FFF-4506-A017-99D17262A176}" dt="2024-12-06T09:21:59.679" v="6670" actId="1076"/>
        <pc:sldMkLst>
          <pc:docMk/>
          <pc:sldMk cId="4213101110" sldId="1665"/>
        </pc:sldMkLst>
        <pc:spChg chg="mod">
          <ac:chgData name="Paul Woodward" userId="afca6096-33c4-4076-b066-b130de02360d" providerId="ADAL" clId="{C088FAD9-7FFF-4506-A017-99D17262A176}" dt="2024-12-06T09:21:59.679" v="6670" actId="1076"/>
          <ac:spMkLst>
            <pc:docMk/>
            <pc:sldMk cId="4213101110" sldId="1665"/>
            <ac:spMk id="9" creationId="{9DFE83B7-3405-0CF6-8DBD-AB2429D722C5}"/>
          </ac:spMkLst>
        </pc:spChg>
        <pc:picChg chg="add mod">
          <ac:chgData name="Paul Woodward" userId="afca6096-33c4-4076-b066-b130de02360d" providerId="ADAL" clId="{C088FAD9-7FFF-4506-A017-99D17262A176}" dt="2024-12-05T13:40:11.340" v="6257"/>
          <ac:picMkLst>
            <pc:docMk/>
            <pc:sldMk cId="4213101110" sldId="1665"/>
            <ac:picMk id="4" creationId="{FADE106F-4559-BD66-A29E-C45051468291}"/>
          </ac:picMkLst>
        </pc:picChg>
      </pc:sldChg>
      <pc:sldChg chg="addSp delSp modSp mod">
        <pc:chgData name="Paul Woodward" userId="afca6096-33c4-4076-b066-b130de02360d" providerId="ADAL" clId="{C088FAD9-7FFF-4506-A017-99D17262A176}" dt="2024-12-05T13:40:31.473" v="6267"/>
        <pc:sldMkLst>
          <pc:docMk/>
          <pc:sldMk cId="3313437502" sldId="1669"/>
        </pc:sldMkLst>
        <pc:spChg chg="mod">
          <ac:chgData name="Paul Woodward" userId="afca6096-33c4-4076-b066-b130de02360d" providerId="ADAL" clId="{C088FAD9-7FFF-4506-A017-99D17262A176}" dt="2024-12-04T10:33:47.454" v="657" actId="20577"/>
          <ac:spMkLst>
            <pc:docMk/>
            <pc:sldMk cId="3313437502" sldId="1669"/>
            <ac:spMk id="7" creationId="{E5F949BF-DEB6-602F-E30E-995BC385B501}"/>
          </ac:spMkLst>
        </pc:spChg>
        <pc:picChg chg="add mod">
          <ac:chgData name="Paul Woodward" userId="afca6096-33c4-4076-b066-b130de02360d" providerId="ADAL" clId="{C088FAD9-7FFF-4506-A017-99D17262A176}" dt="2024-12-05T13:40:31.473" v="6267"/>
          <ac:picMkLst>
            <pc:docMk/>
            <pc:sldMk cId="3313437502" sldId="1669"/>
            <ac:picMk id="2" creationId="{E5B81629-CC06-4C04-E36B-55AA37C59C20}"/>
          </ac:picMkLst>
        </pc:picChg>
        <pc:picChg chg="mod">
          <ac:chgData name="Paul Woodward" userId="afca6096-33c4-4076-b066-b130de02360d" providerId="ADAL" clId="{C088FAD9-7FFF-4506-A017-99D17262A176}" dt="2024-12-04T10:33:26.108" v="621" actId="1076"/>
          <ac:picMkLst>
            <pc:docMk/>
            <pc:sldMk cId="3313437502" sldId="1669"/>
            <ac:picMk id="8" creationId="{25F77D1B-5ED3-B3C8-932A-3BE11731C68D}"/>
          </ac:picMkLst>
        </pc:picChg>
      </pc:sldChg>
      <pc:sldChg chg="addSp delSp modSp mod">
        <pc:chgData name="Paul Woodward" userId="afca6096-33c4-4076-b066-b130de02360d" providerId="ADAL" clId="{C088FAD9-7FFF-4506-A017-99D17262A176}" dt="2024-12-06T09:25:34.163" v="7012" actId="20577"/>
        <pc:sldMkLst>
          <pc:docMk/>
          <pc:sldMk cId="554836538" sldId="1671"/>
        </pc:sldMkLst>
        <pc:spChg chg="mod">
          <ac:chgData name="Paul Woodward" userId="afca6096-33c4-4076-b066-b130de02360d" providerId="ADAL" clId="{C088FAD9-7FFF-4506-A017-99D17262A176}" dt="2024-12-06T09:25:34.163" v="7012" actId="20577"/>
          <ac:spMkLst>
            <pc:docMk/>
            <pc:sldMk cId="554836538" sldId="1671"/>
            <ac:spMk id="3" creationId="{A8044DD2-556D-ABD1-25BD-DA3DF9E2C663}"/>
          </ac:spMkLst>
        </pc:spChg>
        <pc:picChg chg="add mod">
          <ac:chgData name="Paul Woodward" userId="afca6096-33c4-4076-b066-b130de02360d" providerId="ADAL" clId="{C088FAD9-7FFF-4506-A017-99D17262A176}" dt="2024-12-05T13:40:35.509" v="6269"/>
          <ac:picMkLst>
            <pc:docMk/>
            <pc:sldMk cId="554836538" sldId="1671"/>
            <ac:picMk id="5" creationId="{1329D8CC-5ED6-A3E6-5A12-DE0728DE026C}"/>
          </ac:picMkLst>
        </pc:picChg>
      </pc:sldChg>
      <pc:sldChg chg="addSp delSp modSp mod">
        <pc:chgData name="Paul Woodward" userId="afca6096-33c4-4076-b066-b130de02360d" providerId="ADAL" clId="{C088FAD9-7FFF-4506-A017-99D17262A176}" dt="2024-12-06T09:28:20.651" v="7165" actId="20577"/>
        <pc:sldMkLst>
          <pc:docMk/>
          <pc:sldMk cId="558244594" sldId="1673"/>
        </pc:sldMkLst>
        <pc:spChg chg="mod">
          <ac:chgData name="Paul Woodward" userId="afca6096-33c4-4076-b066-b130de02360d" providerId="ADAL" clId="{C088FAD9-7FFF-4506-A017-99D17262A176}" dt="2024-12-06T09:28:20.651" v="7165" actId="20577"/>
          <ac:spMkLst>
            <pc:docMk/>
            <pc:sldMk cId="558244594" sldId="1673"/>
            <ac:spMk id="9" creationId="{9DFE83B7-3405-0CF6-8DBD-AB2429D722C5}"/>
          </ac:spMkLst>
        </pc:spChg>
        <pc:picChg chg="add mod">
          <ac:chgData name="Paul Woodward" userId="afca6096-33c4-4076-b066-b130de02360d" providerId="ADAL" clId="{C088FAD9-7FFF-4506-A017-99D17262A176}" dt="2024-12-05T13:40:48.273" v="6276"/>
          <ac:picMkLst>
            <pc:docMk/>
            <pc:sldMk cId="558244594" sldId="1673"/>
            <ac:picMk id="4" creationId="{1864A6FD-BED9-164A-9488-488DFCD7E73A}"/>
          </ac:picMkLst>
        </pc:picChg>
      </pc:sldChg>
      <pc:sldChg chg="addSp delSp modSp mod ord">
        <pc:chgData name="Paul Woodward" userId="afca6096-33c4-4076-b066-b130de02360d" providerId="ADAL" clId="{C088FAD9-7FFF-4506-A017-99D17262A176}" dt="2024-12-09T12:57:24.311" v="20800" actId="20577"/>
        <pc:sldMkLst>
          <pc:docMk/>
          <pc:sldMk cId="2362358582" sldId="1674"/>
        </pc:sldMkLst>
        <pc:graphicFrameChg chg="mod modGraphic">
          <ac:chgData name="Paul Woodward" userId="afca6096-33c4-4076-b066-b130de02360d" providerId="ADAL" clId="{C088FAD9-7FFF-4506-A017-99D17262A176}" dt="2024-12-09T12:57:24.311" v="20800" actId="20577"/>
          <ac:graphicFrameMkLst>
            <pc:docMk/>
            <pc:sldMk cId="2362358582" sldId="1674"/>
            <ac:graphicFrameMk id="4" creationId="{D27CAA5A-14A0-8BEC-DD36-0DC54105F0F1}"/>
          </ac:graphicFrameMkLst>
        </pc:graphicFrameChg>
        <pc:picChg chg="add mod">
          <ac:chgData name="Paul Woodward" userId="afca6096-33c4-4076-b066-b130de02360d" providerId="ADAL" clId="{C088FAD9-7FFF-4506-A017-99D17262A176}" dt="2024-12-05T13:40:39.708" v="6271"/>
          <ac:picMkLst>
            <pc:docMk/>
            <pc:sldMk cId="2362358582" sldId="1674"/>
            <ac:picMk id="2" creationId="{35DA349D-9F93-9EE2-9E3C-14097322F288}"/>
          </ac:picMkLst>
        </pc:picChg>
      </pc:sldChg>
      <pc:sldChg chg="addSp delSp modSp mod">
        <pc:chgData name="Paul Woodward" userId="afca6096-33c4-4076-b066-b130de02360d" providerId="ADAL" clId="{C088FAD9-7FFF-4506-A017-99D17262A176}" dt="2024-12-06T09:33:22.660" v="7983" actId="20577"/>
        <pc:sldMkLst>
          <pc:docMk/>
          <pc:sldMk cId="500504592" sldId="1677"/>
        </pc:sldMkLst>
        <pc:spChg chg="mod">
          <ac:chgData name="Paul Woodward" userId="afca6096-33c4-4076-b066-b130de02360d" providerId="ADAL" clId="{C088FAD9-7FFF-4506-A017-99D17262A176}" dt="2024-12-06T09:33:22.660" v="7983" actId="20577"/>
          <ac:spMkLst>
            <pc:docMk/>
            <pc:sldMk cId="500504592" sldId="1677"/>
            <ac:spMk id="9" creationId="{9DFE83B7-3405-0CF6-8DBD-AB2429D722C5}"/>
          </ac:spMkLst>
        </pc:spChg>
        <pc:picChg chg="add mod">
          <ac:chgData name="Paul Woodward" userId="afca6096-33c4-4076-b066-b130de02360d" providerId="ADAL" clId="{C088FAD9-7FFF-4506-A017-99D17262A176}" dt="2024-12-05T13:41:01.767" v="6284"/>
          <ac:picMkLst>
            <pc:docMk/>
            <pc:sldMk cId="500504592" sldId="1677"/>
            <ac:picMk id="3" creationId="{5E1B4370-C5CC-9C89-0D58-665107DE037B}"/>
          </ac:picMkLst>
        </pc:picChg>
      </pc:sldChg>
      <pc:sldChg chg="addSp delSp modSp mod">
        <pc:chgData name="Paul Woodward" userId="afca6096-33c4-4076-b066-b130de02360d" providerId="ADAL" clId="{C088FAD9-7FFF-4506-A017-99D17262A176}" dt="2024-12-06T10:36:31.305" v="11151" actId="20577"/>
        <pc:sldMkLst>
          <pc:docMk/>
          <pc:sldMk cId="202202115" sldId="1683"/>
        </pc:sldMkLst>
        <pc:spChg chg="mod">
          <ac:chgData name="Paul Woodward" userId="afca6096-33c4-4076-b066-b130de02360d" providerId="ADAL" clId="{C088FAD9-7FFF-4506-A017-99D17262A176}" dt="2024-12-06T09:34:40.694" v="8018" actId="20577"/>
          <ac:spMkLst>
            <pc:docMk/>
            <pc:sldMk cId="202202115" sldId="1683"/>
            <ac:spMk id="9" creationId="{9DFE83B7-3405-0CF6-8DBD-AB2429D722C5}"/>
          </ac:spMkLst>
        </pc:spChg>
        <pc:graphicFrameChg chg="mod modGraphic">
          <ac:chgData name="Paul Woodward" userId="afca6096-33c4-4076-b066-b130de02360d" providerId="ADAL" clId="{C088FAD9-7FFF-4506-A017-99D17262A176}" dt="2024-12-06T10:36:31.305" v="11151" actId="20577"/>
          <ac:graphicFrameMkLst>
            <pc:docMk/>
            <pc:sldMk cId="202202115" sldId="1683"/>
            <ac:graphicFrameMk id="2" creationId="{C7E00AA4-81A7-57AD-DD50-D5D50E19C4CE}"/>
          </ac:graphicFrameMkLst>
        </pc:graphicFrameChg>
        <pc:picChg chg="add mod">
          <ac:chgData name="Paul Woodward" userId="afca6096-33c4-4076-b066-b130de02360d" providerId="ADAL" clId="{C088FAD9-7FFF-4506-A017-99D17262A176}" dt="2024-12-05T13:41:14.936" v="6292"/>
          <ac:picMkLst>
            <pc:docMk/>
            <pc:sldMk cId="202202115" sldId="1683"/>
            <ac:picMk id="3" creationId="{FD197839-986D-1417-718E-8006B9E3C859}"/>
          </ac:picMkLst>
        </pc:picChg>
      </pc:sldChg>
      <pc:sldChg chg="addSp delSp modSp mod">
        <pc:chgData name="Paul Woodward" userId="afca6096-33c4-4076-b066-b130de02360d" providerId="ADAL" clId="{C088FAD9-7FFF-4506-A017-99D17262A176}" dt="2024-12-09T15:48:08.160" v="32785" actId="962"/>
        <pc:sldMkLst>
          <pc:docMk/>
          <pc:sldMk cId="512995150" sldId="1686"/>
        </pc:sldMkLst>
        <pc:spChg chg="mod">
          <ac:chgData name="Paul Woodward" userId="afca6096-33c4-4076-b066-b130de02360d" providerId="ADAL" clId="{C088FAD9-7FFF-4506-A017-99D17262A176}" dt="2024-12-06T09:29:05.244" v="7234" actId="20577"/>
          <ac:spMkLst>
            <pc:docMk/>
            <pc:sldMk cId="512995150" sldId="1686"/>
            <ac:spMk id="2" creationId="{153D5C11-AA3E-50B1-2871-854646A657CF}"/>
          </ac:spMkLst>
        </pc:spChg>
        <pc:picChg chg="mod">
          <ac:chgData name="Paul Woodward" userId="afca6096-33c4-4076-b066-b130de02360d" providerId="ADAL" clId="{C088FAD9-7FFF-4506-A017-99D17262A176}" dt="2024-12-09T15:48:08.160" v="32785" actId="962"/>
          <ac:picMkLst>
            <pc:docMk/>
            <pc:sldMk cId="512995150" sldId="1686"/>
            <ac:picMk id="6" creationId="{C9E8AC45-07CD-FB1D-B7C3-628D6C918B8C}"/>
          </ac:picMkLst>
        </pc:picChg>
        <pc:picChg chg="add mod">
          <ac:chgData name="Paul Woodward" userId="afca6096-33c4-4076-b066-b130de02360d" providerId="ADAL" clId="{C088FAD9-7FFF-4506-A017-99D17262A176}" dt="2024-12-05T13:40:51.645" v="6278"/>
          <ac:picMkLst>
            <pc:docMk/>
            <pc:sldMk cId="512995150" sldId="1686"/>
            <ac:picMk id="7" creationId="{B83EEDA3-0AC6-047F-9E1E-79F9A0287B0D}"/>
          </ac:picMkLst>
        </pc:picChg>
      </pc:sldChg>
      <pc:sldChg chg="addSp delSp modSp mod">
        <pc:chgData name="Paul Woodward" userId="afca6096-33c4-4076-b066-b130de02360d" providerId="ADAL" clId="{C088FAD9-7FFF-4506-A017-99D17262A176}" dt="2024-12-10T10:42:17.870" v="37572" actId="14734"/>
        <pc:sldMkLst>
          <pc:docMk/>
          <pc:sldMk cId="141331121" sldId="1687"/>
        </pc:sldMkLst>
        <pc:spChg chg="mod">
          <ac:chgData name="Paul Woodward" userId="afca6096-33c4-4076-b066-b130de02360d" providerId="ADAL" clId="{C088FAD9-7FFF-4506-A017-99D17262A176}" dt="2024-12-10T09:41:58.852" v="34949" actId="1076"/>
          <ac:spMkLst>
            <pc:docMk/>
            <pc:sldMk cId="141331121" sldId="1687"/>
            <ac:spMk id="2" creationId="{280A7473-7D75-B133-9676-5E154BB0EFF3}"/>
          </ac:spMkLst>
        </pc:spChg>
        <pc:graphicFrameChg chg="mod modGraphic">
          <ac:chgData name="Paul Woodward" userId="afca6096-33c4-4076-b066-b130de02360d" providerId="ADAL" clId="{C088FAD9-7FFF-4506-A017-99D17262A176}" dt="2024-12-10T10:42:17.870" v="37572" actId="14734"/>
          <ac:graphicFrameMkLst>
            <pc:docMk/>
            <pc:sldMk cId="141331121" sldId="1687"/>
            <ac:graphicFrameMk id="5" creationId="{17F61404-E3F0-435D-D898-702A4D559718}"/>
          </ac:graphicFrameMkLst>
        </pc:graphicFrameChg>
        <pc:picChg chg="add mod">
          <ac:chgData name="Paul Woodward" userId="afca6096-33c4-4076-b066-b130de02360d" providerId="ADAL" clId="{C088FAD9-7FFF-4506-A017-99D17262A176}" dt="2024-12-05T13:41:28.576" v="6302"/>
          <ac:picMkLst>
            <pc:docMk/>
            <pc:sldMk cId="141331121" sldId="1687"/>
            <ac:picMk id="3" creationId="{6D6ADB54-9CBE-99B9-64BA-7B3A6EB94A69}"/>
          </ac:picMkLst>
        </pc:picChg>
      </pc:sldChg>
      <pc:sldChg chg="addSp delSp modSp mod">
        <pc:chgData name="Paul Woodward" userId="afca6096-33c4-4076-b066-b130de02360d" providerId="ADAL" clId="{C088FAD9-7FFF-4506-A017-99D17262A176}" dt="2024-12-09T14:54:08.978" v="29857" actId="255"/>
        <pc:sldMkLst>
          <pc:docMk/>
          <pc:sldMk cId="1662155388" sldId="1689"/>
        </pc:sldMkLst>
        <pc:graphicFrameChg chg="mod modGraphic">
          <ac:chgData name="Paul Woodward" userId="afca6096-33c4-4076-b066-b130de02360d" providerId="ADAL" clId="{C088FAD9-7FFF-4506-A017-99D17262A176}" dt="2024-12-09T14:54:08.978" v="29857" actId="255"/>
          <ac:graphicFrameMkLst>
            <pc:docMk/>
            <pc:sldMk cId="1662155388" sldId="1689"/>
            <ac:graphicFrameMk id="3" creationId="{1A85E26C-F41A-D395-32F4-54FF4D699D15}"/>
          </ac:graphicFrameMkLst>
        </pc:graphicFrameChg>
        <pc:picChg chg="add mod">
          <ac:chgData name="Paul Woodward" userId="afca6096-33c4-4076-b066-b130de02360d" providerId="ADAL" clId="{C088FAD9-7FFF-4506-A017-99D17262A176}" dt="2024-12-05T13:41:34.969" v="6306"/>
          <ac:picMkLst>
            <pc:docMk/>
            <pc:sldMk cId="1662155388" sldId="1689"/>
            <ac:picMk id="4" creationId="{734036E5-1AE0-61EE-0680-9E6E9C20880B}"/>
          </ac:picMkLst>
        </pc:picChg>
      </pc:sldChg>
      <pc:sldChg chg="addSp delSp modSp mod">
        <pc:chgData name="Paul Woodward" userId="afca6096-33c4-4076-b066-b130de02360d" providerId="ADAL" clId="{C088FAD9-7FFF-4506-A017-99D17262A176}" dt="2024-12-10T10:42:42.839" v="37574" actId="313"/>
        <pc:sldMkLst>
          <pc:docMk/>
          <pc:sldMk cId="2966164958" sldId="1694"/>
        </pc:sldMkLst>
        <pc:graphicFrameChg chg="modGraphic">
          <ac:chgData name="Paul Woodward" userId="afca6096-33c4-4076-b066-b130de02360d" providerId="ADAL" clId="{C088FAD9-7FFF-4506-A017-99D17262A176}" dt="2024-12-10T10:42:42.839" v="37574" actId="313"/>
          <ac:graphicFrameMkLst>
            <pc:docMk/>
            <pc:sldMk cId="2966164958" sldId="1694"/>
            <ac:graphicFrameMk id="3" creationId="{1A85E26C-F41A-D395-32F4-54FF4D699D15}"/>
          </ac:graphicFrameMkLst>
        </pc:graphicFrameChg>
        <pc:picChg chg="add mod">
          <ac:chgData name="Paul Woodward" userId="afca6096-33c4-4076-b066-b130de02360d" providerId="ADAL" clId="{C088FAD9-7FFF-4506-A017-99D17262A176}" dt="2024-12-05T13:41:40.184" v="6310"/>
          <ac:picMkLst>
            <pc:docMk/>
            <pc:sldMk cId="2966164958" sldId="1694"/>
            <ac:picMk id="4" creationId="{CC0009AC-4474-5361-23BB-3F52C8D87C93}"/>
          </ac:picMkLst>
        </pc:picChg>
      </pc:sldChg>
      <pc:sldChg chg="modSp mod">
        <pc:chgData name="Paul Woodward" userId="afca6096-33c4-4076-b066-b130de02360d" providerId="ADAL" clId="{C088FAD9-7FFF-4506-A017-99D17262A176}" dt="2024-12-05T13:39:45.381" v="6244" actId="1076"/>
        <pc:sldMkLst>
          <pc:docMk/>
          <pc:sldMk cId="2670914760" sldId="1699"/>
        </pc:sldMkLst>
        <pc:spChg chg="mod">
          <ac:chgData name="Paul Woodward" userId="afca6096-33c4-4076-b066-b130de02360d" providerId="ADAL" clId="{C088FAD9-7FFF-4506-A017-99D17262A176}" dt="2024-12-04T14:08:04.176" v="4567" actId="13926"/>
          <ac:spMkLst>
            <pc:docMk/>
            <pc:sldMk cId="2670914760" sldId="1699"/>
            <ac:spMk id="3" creationId="{5FC42C60-B951-E049-D5C4-FE7B287E34C8}"/>
          </ac:spMkLst>
        </pc:spChg>
        <pc:picChg chg="mod">
          <ac:chgData name="Paul Woodward" userId="afca6096-33c4-4076-b066-b130de02360d" providerId="ADAL" clId="{C088FAD9-7FFF-4506-A017-99D17262A176}" dt="2024-12-05T13:39:45.381" v="6244" actId="1076"/>
          <ac:picMkLst>
            <pc:docMk/>
            <pc:sldMk cId="2670914760" sldId="1699"/>
            <ac:picMk id="5" creationId="{B685FBA5-D998-8FA7-6E6E-583D7CE880C9}"/>
          </ac:picMkLst>
        </pc:picChg>
      </pc:sldChg>
      <pc:sldChg chg="addSp delSp modSp mod">
        <pc:chgData name="Paul Woodward" userId="afca6096-33c4-4076-b066-b130de02360d" providerId="ADAL" clId="{C088FAD9-7FFF-4506-A017-99D17262A176}" dt="2024-12-10T10:42:49.958" v="37576" actId="2"/>
        <pc:sldMkLst>
          <pc:docMk/>
          <pc:sldMk cId="1958895750" sldId="1700"/>
        </pc:sldMkLst>
        <pc:spChg chg="mod">
          <ac:chgData name="Paul Woodward" userId="afca6096-33c4-4076-b066-b130de02360d" providerId="ADAL" clId="{C088FAD9-7FFF-4506-A017-99D17262A176}" dt="2024-12-10T10:42:49.958" v="37576" actId="2"/>
          <ac:spMkLst>
            <pc:docMk/>
            <pc:sldMk cId="1958895750" sldId="1700"/>
            <ac:spMk id="2" creationId="{7E9A45DC-E889-D65C-6D23-6FF5A301633F}"/>
          </ac:spMkLst>
        </pc:spChg>
        <pc:picChg chg="add mod">
          <ac:chgData name="Paul Woodward" userId="afca6096-33c4-4076-b066-b130de02360d" providerId="ADAL" clId="{C088FAD9-7FFF-4506-A017-99D17262A176}" dt="2024-12-05T13:39:56.023" v="6247"/>
          <ac:picMkLst>
            <pc:docMk/>
            <pc:sldMk cId="1958895750" sldId="1700"/>
            <ac:picMk id="3" creationId="{6BFC4035-57D5-735F-4701-15C15BB167F3}"/>
          </ac:picMkLst>
        </pc:picChg>
      </pc:sldChg>
      <pc:sldChg chg="addSp delSp modSp mod">
        <pc:chgData name="Paul Woodward" userId="afca6096-33c4-4076-b066-b130de02360d" providerId="ADAL" clId="{C088FAD9-7FFF-4506-A017-99D17262A176}" dt="2024-12-09T15:10:54.324" v="31712" actId="1076"/>
        <pc:sldMkLst>
          <pc:docMk/>
          <pc:sldMk cId="2708410223" sldId="1705"/>
        </pc:sldMkLst>
        <pc:graphicFrameChg chg="mod modGraphic">
          <ac:chgData name="Paul Woodward" userId="afca6096-33c4-4076-b066-b130de02360d" providerId="ADAL" clId="{C088FAD9-7FFF-4506-A017-99D17262A176}" dt="2024-12-09T15:10:47.968" v="31709" actId="14100"/>
          <ac:graphicFrameMkLst>
            <pc:docMk/>
            <pc:sldMk cId="2708410223" sldId="1705"/>
            <ac:graphicFrameMk id="3" creationId="{1A85E26C-F41A-D395-32F4-54FF4D699D15}"/>
          </ac:graphicFrameMkLst>
        </pc:graphicFrameChg>
        <pc:picChg chg="add mod">
          <ac:chgData name="Paul Woodward" userId="afca6096-33c4-4076-b066-b130de02360d" providerId="ADAL" clId="{C088FAD9-7FFF-4506-A017-99D17262A176}" dt="2024-12-05T13:41:43.017" v="6312"/>
          <ac:picMkLst>
            <pc:docMk/>
            <pc:sldMk cId="2708410223" sldId="1705"/>
            <ac:picMk id="4" creationId="{E683CA43-C38A-9BDA-2F5A-38A7A8260B3F}"/>
          </ac:picMkLst>
        </pc:picChg>
      </pc:sldChg>
      <pc:sldChg chg="addSp delSp modSp mod">
        <pc:chgData name="Paul Woodward" userId="afca6096-33c4-4076-b066-b130de02360d" providerId="ADAL" clId="{C088FAD9-7FFF-4506-A017-99D17262A176}" dt="2024-12-09T14:56:59.873" v="30480" actId="1076"/>
        <pc:sldMkLst>
          <pc:docMk/>
          <pc:sldMk cId="564732895" sldId="1707"/>
        </pc:sldMkLst>
        <pc:graphicFrameChg chg="mod modGraphic">
          <ac:chgData name="Paul Woodward" userId="afca6096-33c4-4076-b066-b130de02360d" providerId="ADAL" clId="{C088FAD9-7FFF-4506-A017-99D17262A176}" dt="2024-12-09T14:56:59.873" v="30480" actId="1076"/>
          <ac:graphicFrameMkLst>
            <pc:docMk/>
            <pc:sldMk cId="564732895" sldId="1707"/>
            <ac:graphicFrameMk id="3" creationId="{1A85E26C-F41A-D395-32F4-54FF4D699D15}"/>
          </ac:graphicFrameMkLst>
        </pc:graphicFrameChg>
        <pc:picChg chg="add mod">
          <ac:chgData name="Paul Woodward" userId="afca6096-33c4-4076-b066-b130de02360d" providerId="ADAL" clId="{C088FAD9-7FFF-4506-A017-99D17262A176}" dt="2024-12-05T13:41:37.249" v="6308"/>
          <ac:picMkLst>
            <pc:docMk/>
            <pc:sldMk cId="564732895" sldId="1707"/>
            <ac:picMk id="4" creationId="{AD4964B4-78CA-0E2C-B7D1-BD7BBEEA2FE4}"/>
          </ac:picMkLst>
        </pc:picChg>
      </pc:sldChg>
      <pc:sldChg chg="addSp delSp modSp mod">
        <pc:chgData name="Paul Woodward" userId="afca6096-33c4-4076-b066-b130de02360d" providerId="ADAL" clId="{C088FAD9-7FFF-4506-A017-99D17262A176}" dt="2024-12-06T10:49:19.373" v="11964" actId="14734"/>
        <pc:sldMkLst>
          <pc:docMk/>
          <pc:sldMk cId="2761567527" sldId="1708"/>
        </pc:sldMkLst>
        <pc:spChg chg="mod">
          <ac:chgData name="Paul Woodward" userId="afca6096-33c4-4076-b066-b130de02360d" providerId="ADAL" clId="{C088FAD9-7FFF-4506-A017-99D17262A176}" dt="2024-12-06T10:48:07.774" v="11957" actId="255"/>
          <ac:spMkLst>
            <pc:docMk/>
            <pc:sldMk cId="2761567527" sldId="1708"/>
            <ac:spMk id="9" creationId="{9DFE83B7-3405-0CF6-8DBD-AB2429D722C5}"/>
          </ac:spMkLst>
        </pc:spChg>
        <pc:graphicFrameChg chg="mod modGraphic">
          <ac:chgData name="Paul Woodward" userId="afca6096-33c4-4076-b066-b130de02360d" providerId="ADAL" clId="{C088FAD9-7FFF-4506-A017-99D17262A176}" dt="2024-12-06T10:49:19.373" v="11964" actId="14734"/>
          <ac:graphicFrameMkLst>
            <pc:docMk/>
            <pc:sldMk cId="2761567527" sldId="1708"/>
            <ac:graphicFrameMk id="4" creationId="{AE51A1E7-7A59-ADC1-C2E3-DF99CBB036A3}"/>
          </ac:graphicFrameMkLst>
        </pc:graphicFrameChg>
        <pc:picChg chg="add mod">
          <ac:chgData name="Paul Woodward" userId="afca6096-33c4-4076-b066-b130de02360d" providerId="ADAL" clId="{C088FAD9-7FFF-4506-A017-99D17262A176}" dt="2024-12-05T13:41:11.774" v="6290"/>
          <ac:picMkLst>
            <pc:docMk/>
            <pc:sldMk cId="2761567527" sldId="1708"/>
            <ac:picMk id="2" creationId="{1845F614-6164-8763-4B99-D9917D1C6ACF}"/>
          </ac:picMkLst>
        </pc:picChg>
      </pc:sldChg>
      <pc:sldChg chg="addSp delSp modSp mod">
        <pc:chgData name="Paul Woodward" userId="afca6096-33c4-4076-b066-b130de02360d" providerId="ADAL" clId="{C088FAD9-7FFF-4506-A017-99D17262A176}" dt="2024-12-09T09:12:54.674" v="13242" actId="20577"/>
        <pc:sldMkLst>
          <pc:docMk/>
          <pc:sldMk cId="3226560735" sldId="1716"/>
        </pc:sldMkLst>
        <pc:spChg chg="mod">
          <ac:chgData name="Paul Woodward" userId="afca6096-33c4-4076-b066-b130de02360d" providerId="ADAL" clId="{C088FAD9-7FFF-4506-A017-99D17262A176}" dt="2024-12-09T09:09:18.592" v="12691" actId="1076"/>
          <ac:spMkLst>
            <pc:docMk/>
            <pc:sldMk cId="3226560735" sldId="1716"/>
            <ac:spMk id="9" creationId="{9DFE83B7-3405-0CF6-8DBD-AB2429D722C5}"/>
          </ac:spMkLst>
        </pc:spChg>
        <pc:graphicFrameChg chg="mod modGraphic">
          <ac:chgData name="Paul Woodward" userId="afca6096-33c4-4076-b066-b130de02360d" providerId="ADAL" clId="{C088FAD9-7FFF-4506-A017-99D17262A176}" dt="2024-12-09T09:12:54.674" v="13242" actId="20577"/>
          <ac:graphicFrameMkLst>
            <pc:docMk/>
            <pc:sldMk cId="3226560735" sldId="1716"/>
            <ac:graphicFrameMk id="2" creationId="{14FEED82-F65E-C6DB-AB93-78C078991DE6}"/>
          </ac:graphicFrameMkLst>
        </pc:graphicFrameChg>
        <pc:picChg chg="add mod">
          <ac:chgData name="Paul Woodward" userId="afca6096-33c4-4076-b066-b130de02360d" providerId="ADAL" clId="{C088FAD9-7FFF-4506-A017-99D17262A176}" dt="2024-12-05T13:40:04.907" v="6253"/>
          <ac:picMkLst>
            <pc:docMk/>
            <pc:sldMk cId="3226560735" sldId="1716"/>
            <ac:picMk id="3" creationId="{A8E00E61-0918-FEBF-860A-7E2B5FB34379}"/>
          </ac:picMkLst>
        </pc:picChg>
      </pc:sldChg>
      <pc:sldChg chg="addSp delSp modSp mod">
        <pc:chgData name="Paul Woodward" userId="afca6096-33c4-4076-b066-b130de02360d" providerId="ADAL" clId="{C088FAD9-7FFF-4506-A017-99D17262A176}" dt="2024-12-06T09:22:31.958" v="6675" actId="20577"/>
        <pc:sldMkLst>
          <pc:docMk/>
          <pc:sldMk cId="498298297" sldId="1717"/>
        </pc:sldMkLst>
        <pc:spChg chg="mod">
          <ac:chgData name="Paul Woodward" userId="afca6096-33c4-4076-b066-b130de02360d" providerId="ADAL" clId="{C088FAD9-7FFF-4506-A017-99D17262A176}" dt="2024-12-06T09:22:31.958" v="6675" actId="20577"/>
          <ac:spMkLst>
            <pc:docMk/>
            <pc:sldMk cId="498298297" sldId="1717"/>
            <ac:spMk id="9" creationId="{9DFE83B7-3405-0CF6-8DBD-AB2429D722C5}"/>
          </ac:spMkLst>
        </pc:spChg>
        <pc:spChg chg="mod">
          <ac:chgData name="Paul Woodward" userId="afca6096-33c4-4076-b066-b130de02360d" providerId="ADAL" clId="{C088FAD9-7FFF-4506-A017-99D17262A176}" dt="2024-12-04T14:13:35.764" v="5085" actId="20577"/>
          <ac:spMkLst>
            <pc:docMk/>
            <pc:sldMk cId="498298297" sldId="1717"/>
            <ac:spMk id="14" creationId="{4F08CC10-ED7B-2252-46C2-E24C0FA88216}"/>
          </ac:spMkLst>
        </pc:spChg>
        <pc:spChg chg="mod">
          <ac:chgData name="Paul Woodward" userId="afca6096-33c4-4076-b066-b130de02360d" providerId="ADAL" clId="{C088FAD9-7FFF-4506-A017-99D17262A176}" dt="2024-12-04T14:13:23.855" v="5077" actId="20577"/>
          <ac:spMkLst>
            <pc:docMk/>
            <pc:sldMk cId="498298297" sldId="1717"/>
            <ac:spMk id="56" creationId="{D6A7C8BA-6739-2772-DE42-C5196D9020CB}"/>
          </ac:spMkLst>
        </pc:spChg>
        <pc:spChg chg="mod">
          <ac:chgData name="Paul Woodward" userId="afca6096-33c4-4076-b066-b130de02360d" providerId="ADAL" clId="{C088FAD9-7FFF-4506-A017-99D17262A176}" dt="2024-12-04T14:13:11.354" v="5071" actId="14100"/>
          <ac:spMkLst>
            <pc:docMk/>
            <pc:sldMk cId="498298297" sldId="1717"/>
            <ac:spMk id="63" creationId="{2F157611-A4CB-91EA-5310-6D111A3C1E73}"/>
          </ac:spMkLst>
        </pc:spChg>
        <pc:picChg chg="add mod">
          <ac:chgData name="Paul Woodward" userId="afca6096-33c4-4076-b066-b130de02360d" providerId="ADAL" clId="{C088FAD9-7FFF-4506-A017-99D17262A176}" dt="2024-12-05T13:40:14.743" v="6259"/>
          <ac:picMkLst>
            <pc:docMk/>
            <pc:sldMk cId="498298297" sldId="1717"/>
            <ac:picMk id="7" creationId="{77511CB1-4074-61AF-C351-C8878CFC63A3}"/>
          </ac:picMkLst>
        </pc:picChg>
      </pc:sldChg>
      <pc:sldChg chg="addSp delSp modSp mod">
        <pc:chgData name="Paul Woodward" userId="afca6096-33c4-4076-b066-b130de02360d" providerId="ADAL" clId="{C088FAD9-7FFF-4506-A017-99D17262A176}" dt="2024-12-09T12:49:41.476" v="19590" actId="1076"/>
        <pc:sldMkLst>
          <pc:docMk/>
          <pc:sldMk cId="2515511837" sldId="1718"/>
        </pc:sldMkLst>
        <pc:spChg chg="mod">
          <ac:chgData name="Paul Woodward" userId="afca6096-33c4-4076-b066-b130de02360d" providerId="ADAL" clId="{C088FAD9-7FFF-4506-A017-99D17262A176}" dt="2024-12-09T12:49:41.476" v="19590" actId="1076"/>
          <ac:spMkLst>
            <pc:docMk/>
            <pc:sldMk cId="2515511837" sldId="1718"/>
            <ac:spMk id="7" creationId="{E5F949BF-DEB6-602F-E30E-995BC385B501}"/>
          </ac:spMkLst>
        </pc:spChg>
        <pc:graphicFrameChg chg="mod modGraphic">
          <ac:chgData name="Paul Woodward" userId="afca6096-33c4-4076-b066-b130de02360d" providerId="ADAL" clId="{C088FAD9-7FFF-4506-A017-99D17262A176}" dt="2024-12-09T12:40:59.156" v="17921" actId="1076"/>
          <ac:graphicFrameMkLst>
            <pc:docMk/>
            <pc:sldMk cId="2515511837" sldId="1718"/>
            <ac:graphicFrameMk id="6" creationId="{FA1C8FB5-7BC3-6B6A-6CA2-D210E2DE9EA7}"/>
          </ac:graphicFrameMkLst>
        </pc:graphicFrameChg>
        <pc:picChg chg="add mod">
          <ac:chgData name="Paul Woodward" userId="afca6096-33c4-4076-b066-b130de02360d" providerId="ADAL" clId="{C088FAD9-7FFF-4506-A017-99D17262A176}" dt="2024-12-05T13:40:26.189" v="6263"/>
          <ac:picMkLst>
            <pc:docMk/>
            <pc:sldMk cId="2515511837" sldId="1718"/>
            <ac:picMk id="2" creationId="{B850EA15-CC80-C906-C6A3-8126DA05120C}"/>
          </ac:picMkLst>
        </pc:picChg>
      </pc:sldChg>
      <pc:sldChg chg="addSp delSp modSp mod">
        <pc:chgData name="Paul Woodward" userId="afca6096-33c4-4076-b066-b130de02360d" providerId="ADAL" clId="{C088FAD9-7FFF-4506-A017-99D17262A176}" dt="2024-12-10T10:42:57.562" v="37578" actId="313"/>
        <pc:sldMkLst>
          <pc:docMk/>
          <pc:sldMk cId="360606379" sldId="1719"/>
        </pc:sldMkLst>
        <pc:spChg chg="mod">
          <ac:chgData name="Paul Woodward" userId="afca6096-33c4-4076-b066-b130de02360d" providerId="ADAL" clId="{C088FAD9-7FFF-4506-A017-99D17262A176}" dt="2024-12-09T13:07:04.751" v="22477" actId="1076"/>
          <ac:spMkLst>
            <pc:docMk/>
            <pc:sldMk cId="360606379" sldId="1719"/>
            <ac:spMk id="9" creationId="{9DFE83B7-3405-0CF6-8DBD-AB2429D722C5}"/>
          </ac:spMkLst>
        </pc:spChg>
        <pc:graphicFrameChg chg="mod modGraphic">
          <ac:chgData name="Paul Woodward" userId="afca6096-33c4-4076-b066-b130de02360d" providerId="ADAL" clId="{C088FAD9-7FFF-4506-A017-99D17262A176}" dt="2024-12-10T10:42:57.562" v="37578" actId="313"/>
          <ac:graphicFrameMkLst>
            <pc:docMk/>
            <pc:sldMk cId="360606379" sldId="1719"/>
            <ac:graphicFrameMk id="2" creationId="{C35CA4CA-24C7-5839-A98F-6E72B8211817}"/>
          </ac:graphicFrameMkLst>
        </pc:graphicFrameChg>
        <pc:picChg chg="add mod">
          <ac:chgData name="Paul Woodward" userId="afca6096-33c4-4076-b066-b130de02360d" providerId="ADAL" clId="{C088FAD9-7FFF-4506-A017-99D17262A176}" dt="2024-12-05T13:40:56.328" v="6280"/>
          <ac:picMkLst>
            <pc:docMk/>
            <pc:sldMk cId="360606379" sldId="1719"/>
            <ac:picMk id="3" creationId="{3A9EDB65-CC3D-7832-7EBA-6149C6704829}"/>
          </ac:picMkLst>
        </pc:picChg>
      </pc:sldChg>
      <pc:sldChg chg="addSp delSp modSp mod">
        <pc:chgData name="Paul Woodward" userId="afca6096-33c4-4076-b066-b130de02360d" providerId="ADAL" clId="{C088FAD9-7FFF-4506-A017-99D17262A176}" dt="2024-12-09T13:24:30.213" v="25262" actId="20577"/>
        <pc:sldMkLst>
          <pc:docMk/>
          <pc:sldMk cId="2236489132" sldId="1720"/>
        </pc:sldMkLst>
        <pc:spChg chg="mod">
          <ac:chgData name="Paul Woodward" userId="afca6096-33c4-4076-b066-b130de02360d" providerId="ADAL" clId="{C088FAD9-7FFF-4506-A017-99D17262A176}" dt="2024-12-09T13:20:55.472" v="24653" actId="255"/>
          <ac:spMkLst>
            <pc:docMk/>
            <pc:sldMk cId="2236489132" sldId="1720"/>
            <ac:spMk id="3" creationId="{2E5DEA60-013A-65CB-8DDA-016B2753C4E5}"/>
          </ac:spMkLst>
        </pc:spChg>
        <pc:graphicFrameChg chg="mod modGraphic">
          <ac:chgData name="Paul Woodward" userId="afca6096-33c4-4076-b066-b130de02360d" providerId="ADAL" clId="{C088FAD9-7FFF-4506-A017-99D17262A176}" dt="2024-12-09T13:24:30.213" v="25262" actId="20577"/>
          <ac:graphicFrameMkLst>
            <pc:docMk/>
            <pc:sldMk cId="2236489132" sldId="1720"/>
            <ac:graphicFrameMk id="4" creationId="{6A900EBF-4C67-AD3E-42C8-7EF0E7931D2A}"/>
          </ac:graphicFrameMkLst>
        </pc:graphicFrameChg>
        <pc:picChg chg="add mod">
          <ac:chgData name="Paul Woodward" userId="afca6096-33c4-4076-b066-b130de02360d" providerId="ADAL" clId="{C088FAD9-7FFF-4506-A017-99D17262A176}" dt="2024-12-05T13:41:05.642" v="6286"/>
          <ac:picMkLst>
            <pc:docMk/>
            <pc:sldMk cId="2236489132" sldId="1720"/>
            <ac:picMk id="2" creationId="{FE821B00-1B02-7AF1-23BD-77FFD2B31FBE}"/>
          </ac:picMkLst>
        </pc:picChg>
      </pc:sldChg>
      <pc:sldChg chg="addSp delSp modSp mod">
        <pc:chgData name="Paul Woodward" userId="afca6096-33c4-4076-b066-b130de02360d" providerId="ADAL" clId="{C088FAD9-7FFF-4506-A017-99D17262A176}" dt="2024-12-10T10:43:04.211" v="37579" actId="313"/>
        <pc:sldMkLst>
          <pc:docMk/>
          <pc:sldMk cId="682256894" sldId="1721"/>
        </pc:sldMkLst>
        <pc:spChg chg="mod">
          <ac:chgData name="Paul Woodward" userId="afca6096-33c4-4076-b066-b130de02360d" providerId="ADAL" clId="{C088FAD9-7FFF-4506-A017-99D17262A176}" dt="2024-12-04T13:54:25.952" v="3084" actId="20577"/>
          <ac:spMkLst>
            <pc:docMk/>
            <pc:sldMk cId="682256894" sldId="1721"/>
            <ac:spMk id="5" creationId="{3674EE74-F7A1-0262-0ABC-4C6C68516B4B}"/>
          </ac:spMkLst>
        </pc:spChg>
        <pc:spChg chg="mod">
          <ac:chgData name="Paul Woodward" userId="afca6096-33c4-4076-b066-b130de02360d" providerId="ADAL" clId="{C088FAD9-7FFF-4506-A017-99D17262A176}" dt="2024-12-09T13:43:38.806" v="28581" actId="20577"/>
          <ac:spMkLst>
            <pc:docMk/>
            <pc:sldMk cId="682256894" sldId="1721"/>
            <ac:spMk id="9" creationId="{9DFE83B7-3405-0CF6-8DBD-AB2429D722C5}"/>
          </ac:spMkLst>
        </pc:spChg>
        <pc:graphicFrameChg chg="add mod modGraphic">
          <ac:chgData name="Paul Woodward" userId="afca6096-33c4-4076-b066-b130de02360d" providerId="ADAL" clId="{C088FAD9-7FFF-4506-A017-99D17262A176}" dt="2024-12-10T10:43:04.211" v="37579" actId="313"/>
          <ac:graphicFrameMkLst>
            <pc:docMk/>
            <pc:sldMk cId="682256894" sldId="1721"/>
            <ac:graphicFrameMk id="2" creationId="{D7EF8D1D-6E96-B75F-B0AC-32D2C8F87348}"/>
          </ac:graphicFrameMkLst>
        </pc:graphicFrameChg>
        <pc:picChg chg="add mod">
          <ac:chgData name="Paul Woodward" userId="afca6096-33c4-4076-b066-b130de02360d" providerId="ADAL" clId="{C088FAD9-7FFF-4506-A017-99D17262A176}" dt="2024-12-05T13:41:17.534" v="6294"/>
          <ac:picMkLst>
            <pc:docMk/>
            <pc:sldMk cId="682256894" sldId="1721"/>
            <ac:picMk id="3" creationId="{D2436E0B-D7F6-99DC-3A67-DE7F3FCE2910}"/>
          </ac:picMkLst>
        </pc:picChg>
      </pc:sldChg>
      <pc:sldChg chg="addSp delSp modSp mod">
        <pc:chgData name="Paul Woodward" userId="afca6096-33c4-4076-b066-b130de02360d" providerId="ADAL" clId="{C088FAD9-7FFF-4506-A017-99D17262A176}" dt="2024-12-09T15:32:57.319" v="32216" actId="962"/>
        <pc:sldMkLst>
          <pc:docMk/>
          <pc:sldMk cId="1952087329" sldId="1722"/>
        </pc:sldMkLst>
        <pc:spChg chg="mod">
          <ac:chgData name="Paul Woodward" userId="afca6096-33c4-4076-b066-b130de02360d" providerId="ADAL" clId="{C088FAD9-7FFF-4506-A017-99D17262A176}" dt="2024-12-06T09:55:00.093" v="9450" actId="20577"/>
          <ac:spMkLst>
            <pc:docMk/>
            <pc:sldMk cId="1952087329" sldId="1722"/>
            <ac:spMk id="5" creationId="{3674EE74-F7A1-0262-0ABC-4C6C68516B4B}"/>
          </ac:spMkLst>
        </pc:spChg>
        <pc:spChg chg="mod">
          <ac:chgData name="Paul Woodward" userId="afca6096-33c4-4076-b066-b130de02360d" providerId="ADAL" clId="{C088FAD9-7FFF-4506-A017-99D17262A176}" dt="2024-12-06T09:54:53.148" v="9446" actId="20577"/>
          <ac:spMkLst>
            <pc:docMk/>
            <pc:sldMk cId="1952087329" sldId="1722"/>
            <ac:spMk id="9" creationId="{9DFE83B7-3405-0CF6-8DBD-AB2429D722C5}"/>
          </ac:spMkLst>
        </pc:spChg>
        <pc:picChg chg="add mod">
          <ac:chgData name="Paul Woodward" userId="afca6096-33c4-4076-b066-b130de02360d" providerId="ADAL" clId="{C088FAD9-7FFF-4506-A017-99D17262A176}" dt="2024-12-05T13:41:20.339" v="6296"/>
          <ac:picMkLst>
            <pc:docMk/>
            <pc:sldMk cId="1952087329" sldId="1722"/>
            <ac:picMk id="3" creationId="{D6002454-FA18-2BA5-35B3-8120CEB4B5BD}"/>
          </ac:picMkLst>
        </pc:picChg>
      </pc:sldChg>
      <pc:sldChg chg="delSp del">
        <pc:chgData name="Paul Woodward" userId="afca6096-33c4-4076-b066-b130de02360d" providerId="ADAL" clId="{C088FAD9-7FFF-4506-A017-99D17262A176}" dt="2024-12-04T13:55:07.554" v="3153" actId="2696"/>
        <pc:sldMkLst>
          <pc:docMk/>
          <pc:sldMk cId="1549093649" sldId="1723"/>
        </pc:sldMkLst>
      </pc:sldChg>
      <pc:sldChg chg="addSp delSp modSp mod ord">
        <pc:chgData name="Paul Woodward" userId="afca6096-33c4-4076-b066-b130de02360d" providerId="ADAL" clId="{C088FAD9-7FFF-4506-A017-99D17262A176}" dt="2024-12-10T09:28:08.017" v="33260" actId="20577"/>
        <pc:sldMkLst>
          <pc:docMk/>
          <pc:sldMk cId="150012836" sldId="1724"/>
        </pc:sldMkLst>
        <pc:spChg chg="mod">
          <ac:chgData name="Paul Woodward" userId="afca6096-33c4-4076-b066-b130de02360d" providerId="ADAL" clId="{C088FAD9-7FFF-4506-A017-99D17262A176}" dt="2024-12-04T13:54:54.137" v="3144" actId="20577"/>
          <ac:spMkLst>
            <pc:docMk/>
            <pc:sldMk cId="150012836" sldId="1724"/>
            <ac:spMk id="5" creationId="{3674EE74-F7A1-0262-0ABC-4C6C68516B4B}"/>
          </ac:spMkLst>
        </pc:spChg>
        <pc:spChg chg="mod">
          <ac:chgData name="Paul Woodward" userId="afca6096-33c4-4076-b066-b130de02360d" providerId="ADAL" clId="{C088FAD9-7FFF-4506-A017-99D17262A176}" dt="2024-12-10T09:28:08.017" v="33260" actId="20577"/>
          <ac:spMkLst>
            <pc:docMk/>
            <pc:sldMk cId="150012836" sldId="1724"/>
            <ac:spMk id="9" creationId="{9DFE83B7-3405-0CF6-8DBD-AB2429D722C5}"/>
          </ac:spMkLst>
        </pc:spChg>
        <pc:picChg chg="add mod">
          <ac:chgData name="Paul Woodward" userId="afca6096-33c4-4076-b066-b130de02360d" providerId="ADAL" clId="{C088FAD9-7FFF-4506-A017-99D17262A176}" dt="2024-12-05T13:41:26.012" v="6300"/>
          <ac:picMkLst>
            <pc:docMk/>
            <pc:sldMk cId="150012836" sldId="1724"/>
            <ac:picMk id="3" creationId="{C07C6546-81E6-4E5E-B23E-EF039A15CE39}"/>
          </ac:picMkLst>
        </pc:picChg>
      </pc:sldChg>
      <pc:sldChg chg="addSp delSp modSp mod ord">
        <pc:chgData name="Paul Woodward" userId="afca6096-33c4-4076-b066-b130de02360d" providerId="ADAL" clId="{C088FAD9-7FFF-4506-A017-99D17262A176}" dt="2024-12-09T14:52:08.552" v="29620" actId="14100"/>
        <pc:sldMkLst>
          <pc:docMk/>
          <pc:sldMk cId="1631383251" sldId="1725"/>
        </pc:sldMkLst>
      </pc:sldChg>
      <pc:sldChg chg="addSp delSp modSp mod">
        <pc:chgData name="Paul Woodward" userId="afca6096-33c4-4076-b066-b130de02360d" providerId="ADAL" clId="{C088FAD9-7FFF-4506-A017-99D17262A176}" dt="2024-12-05T13:41:49.473" v="6314"/>
        <pc:sldMkLst>
          <pc:docMk/>
          <pc:sldMk cId="3164542237" sldId="1726"/>
        </pc:sldMkLst>
        <pc:spChg chg="mod">
          <ac:chgData name="Paul Woodward" userId="afca6096-33c4-4076-b066-b130de02360d" providerId="ADAL" clId="{C088FAD9-7FFF-4506-A017-99D17262A176}" dt="2024-12-04T13:55:44.310" v="3252" actId="20577"/>
          <ac:spMkLst>
            <pc:docMk/>
            <pc:sldMk cId="3164542237" sldId="1726"/>
            <ac:spMk id="22" creationId="{0881A098-D685-EE92-A4ED-C2640F44C3D0}"/>
          </ac:spMkLst>
        </pc:spChg>
        <pc:spChg chg="mod">
          <ac:chgData name="Paul Woodward" userId="afca6096-33c4-4076-b066-b130de02360d" providerId="ADAL" clId="{C088FAD9-7FFF-4506-A017-99D17262A176}" dt="2024-12-04T13:56:13.339" v="3343" actId="20577"/>
          <ac:spMkLst>
            <pc:docMk/>
            <pc:sldMk cId="3164542237" sldId="1726"/>
            <ac:spMk id="23" creationId="{FFFE6E3C-0ED4-3B71-EDD9-CFD5F70C9CA1}"/>
          </ac:spMkLst>
        </pc:spChg>
        <pc:picChg chg="add mod">
          <ac:chgData name="Paul Woodward" userId="afca6096-33c4-4076-b066-b130de02360d" providerId="ADAL" clId="{C088FAD9-7FFF-4506-A017-99D17262A176}" dt="2024-12-05T13:41:49.473" v="6314"/>
          <ac:picMkLst>
            <pc:docMk/>
            <pc:sldMk cId="3164542237" sldId="1726"/>
            <ac:picMk id="9" creationId="{64B17232-7DCF-F0E3-0805-BA4B70AA3B8A}"/>
          </ac:picMkLst>
        </pc:picChg>
      </pc:sldChg>
      <pc:sldChg chg="addSp delSp modSp add mod">
        <pc:chgData name="Paul Woodward" userId="afca6096-33c4-4076-b066-b130de02360d" providerId="ADAL" clId="{C088FAD9-7FFF-4506-A017-99D17262A176}" dt="2024-12-09T09:25:58.145" v="15310" actId="20577"/>
        <pc:sldMkLst>
          <pc:docMk/>
          <pc:sldMk cId="4142972584" sldId="1727"/>
        </pc:sldMkLst>
        <pc:spChg chg="mod">
          <ac:chgData name="Paul Woodward" userId="afca6096-33c4-4076-b066-b130de02360d" providerId="ADAL" clId="{C088FAD9-7FFF-4506-A017-99D17262A176}" dt="2024-12-09T09:21:58.566" v="14815" actId="255"/>
          <ac:spMkLst>
            <pc:docMk/>
            <pc:sldMk cId="4142972584" sldId="1727"/>
            <ac:spMk id="9" creationId="{DA731BA6-56F2-0EAC-CC60-21EEFD6D3FBC}"/>
          </ac:spMkLst>
        </pc:spChg>
        <pc:graphicFrameChg chg="mod modGraphic">
          <ac:chgData name="Paul Woodward" userId="afca6096-33c4-4076-b066-b130de02360d" providerId="ADAL" clId="{C088FAD9-7FFF-4506-A017-99D17262A176}" dt="2024-12-09T09:25:58.145" v="15310" actId="20577"/>
          <ac:graphicFrameMkLst>
            <pc:docMk/>
            <pc:sldMk cId="4142972584" sldId="1727"/>
            <ac:graphicFrameMk id="2" creationId="{7AC2F779-4EB2-6192-CEED-A3757D53EEE5}"/>
          </ac:graphicFrameMkLst>
        </pc:graphicFrameChg>
        <pc:picChg chg="add mod">
          <ac:chgData name="Paul Woodward" userId="afca6096-33c4-4076-b066-b130de02360d" providerId="ADAL" clId="{C088FAD9-7FFF-4506-A017-99D17262A176}" dt="2024-12-05T13:40:08.876" v="6255"/>
          <ac:picMkLst>
            <pc:docMk/>
            <pc:sldMk cId="4142972584" sldId="1727"/>
            <ac:picMk id="3" creationId="{4F9183C6-F62E-E004-91AD-9091D622618D}"/>
          </ac:picMkLst>
        </pc:picChg>
      </pc:sldChg>
      <pc:sldChg chg="addSp delSp modSp add mod">
        <pc:chgData name="Paul Woodward" userId="afca6096-33c4-4076-b066-b130de02360d" providerId="ADAL" clId="{C088FAD9-7FFF-4506-A017-99D17262A176}" dt="2024-12-09T12:50:02.858" v="19643" actId="20577"/>
        <pc:sldMkLst>
          <pc:docMk/>
          <pc:sldMk cId="1188231362" sldId="1728"/>
        </pc:sldMkLst>
        <pc:spChg chg="mod">
          <ac:chgData name="Paul Woodward" userId="afca6096-33c4-4076-b066-b130de02360d" providerId="ADAL" clId="{C088FAD9-7FFF-4506-A017-99D17262A176}" dt="2024-12-09T12:50:02.858" v="19643" actId="20577"/>
          <ac:spMkLst>
            <pc:docMk/>
            <pc:sldMk cId="1188231362" sldId="1728"/>
            <ac:spMk id="7" creationId="{56BE8A0A-FA36-3A59-D7CB-E9CB2D76A18C}"/>
          </ac:spMkLst>
        </pc:spChg>
        <pc:graphicFrameChg chg="mod modGraphic">
          <ac:chgData name="Paul Woodward" userId="afca6096-33c4-4076-b066-b130de02360d" providerId="ADAL" clId="{C088FAD9-7FFF-4506-A017-99D17262A176}" dt="2024-12-09T12:49:26.740" v="19588" actId="1076"/>
          <ac:graphicFrameMkLst>
            <pc:docMk/>
            <pc:sldMk cId="1188231362" sldId="1728"/>
            <ac:graphicFrameMk id="6" creationId="{E9B6CB80-1960-1CA0-D9BB-C7646DA06E78}"/>
          </ac:graphicFrameMkLst>
        </pc:graphicFrameChg>
        <pc:picChg chg="add mod">
          <ac:chgData name="Paul Woodward" userId="afca6096-33c4-4076-b066-b130de02360d" providerId="ADAL" clId="{C088FAD9-7FFF-4506-A017-99D17262A176}" dt="2024-12-05T13:40:28.664" v="6265"/>
          <ac:picMkLst>
            <pc:docMk/>
            <pc:sldMk cId="1188231362" sldId="1728"/>
            <ac:picMk id="2" creationId="{C140354E-78AF-8F24-9F19-46EF0CD71A40}"/>
          </ac:picMkLst>
        </pc:picChg>
      </pc:sldChg>
      <pc:sldChg chg="addSp delSp modSp add mod">
        <pc:chgData name="Paul Woodward" userId="afca6096-33c4-4076-b066-b130de02360d" providerId="ADAL" clId="{C088FAD9-7FFF-4506-A017-99D17262A176}" dt="2024-12-09T13:14:07.652" v="23614" actId="20577"/>
        <pc:sldMkLst>
          <pc:docMk/>
          <pc:sldMk cId="1582400720" sldId="1729"/>
        </pc:sldMkLst>
        <pc:spChg chg="mod">
          <ac:chgData name="Paul Woodward" userId="afca6096-33c4-4076-b066-b130de02360d" providerId="ADAL" clId="{C088FAD9-7FFF-4506-A017-99D17262A176}" dt="2024-12-06T09:30:58.450" v="7624" actId="255"/>
          <ac:spMkLst>
            <pc:docMk/>
            <pc:sldMk cId="1582400720" sldId="1729"/>
            <ac:spMk id="9" creationId="{8F133AB0-5D46-EC6D-04BF-4B858C2991C7}"/>
          </ac:spMkLst>
        </pc:spChg>
        <pc:graphicFrameChg chg="mod modGraphic">
          <ac:chgData name="Paul Woodward" userId="afca6096-33c4-4076-b066-b130de02360d" providerId="ADAL" clId="{C088FAD9-7FFF-4506-A017-99D17262A176}" dt="2024-12-09T13:14:07.652" v="23614" actId="20577"/>
          <ac:graphicFrameMkLst>
            <pc:docMk/>
            <pc:sldMk cId="1582400720" sldId="1729"/>
            <ac:graphicFrameMk id="2" creationId="{08D133B1-4C79-5FE0-8D25-D3E29AA3380E}"/>
          </ac:graphicFrameMkLst>
        </pc:graphicFrameChg>
        <pc:picChg chg="add mod">
          <ac:chgData name="Paul Woodward" userId="afca6096-33c4-4076-b066-b130de02360d" providerId="ADAL" clId="{C088FAD9-7FFF-4506-A017-99D17262A176}" dt="2024-12-05T13:40:59.220" v="6282"/>
          <ac:picMkLst>
            <pc:docMk/>
            <pc:sldMk cId="1582400720" sldId="1729"/>
            <ac:picMk id="3" creationId="{349F47DC-4CF4-93E9-451A-A7D163A0E759}"/>
          </ac:picMkLst>
        </pc:picChg>
      </pc:sldChg>
      <pc:sldChg chg="addSp delSp modSp add mod">
        <pc:chgData name="Paul Woodward" userId="afca6096-33c4-4076-b066-b130de02360d" providerId="ADAL" clId="{C088FAD9-7FFF-4506-A017-99D17262A176}" dt="2024-12-09T13:31:34.151" v="26609" actId="5793"/>
        <pc:sldMkLst>
          <pc:docMk/>
          <pc:sldMk cId="3715097614" sldId="1730"/>
        </pc:sldMkLst>
        <pc:graphicFrameChg chg="mod modGraphic">
          <ac:chgData name="Paul Woodward" userId="afca6096-33c4-4076-b066-b130de02360d" providerId="ADAL" clId="{C088FAD9-7FFF-4506-A017-99D17262A176}" dt="2024-12-09T13:31:34.151" v="26609" actId="5793"/>
          <ac:graphicFrameMkLst>
            <pc:docMk/>
            <pc:sldMk cId="3715097614" sldId="1730"/>
            <ac:graphicFrameMk id="4" creationId="{9C1D6C80-39C0-A406-9791-0B97E3C46920}"/>
          </ac:graphicFrameMkLst>
        </pc:graphicFrameChg>
        <pc:picChg chg="add mod">
          <ac:chgData name="Paul Woodward" userId="afca6096-33c4-4076-b066-b130de02360d" providerId="ADAL" clId="{C088FAD9-7FFF-4506-A017-99D17262A176}" dt="2024-12-05T13:41:08.133" v="6288"/>
          <ac:picMkLst>
            <pc:docMk/>
            <pc:sldMk cId="3715097614" sldId="1730"/>
            <ac:picMk id="2" creationId="{BF9562D1-8759-C0A0-A07E-3CE0455DACFA}"/>
          </ac:picMkLst>
        </pc:picChg>
      </pc:sldChg>
      <pc:sldChg chg="addSp delSp modSp add mod">
        <pc:chgData name="Paul Woodward" userId="afca6096-33c4-4076-b066-b130de02360d" providerId="ADAL" clId="{C088FAD9-7FFF-4506-A017-99D17262A176}" dt="2024-12-10T09:37:58.450" v="34062" actId="14100"/>
        <pc:sldMkLst>
          <pc:docMk/>
          <pc:sldMk cId="594196137" sldId="1731"/>
        </pc:sldMkLst>
        <pc:spChg chg="mod">
          <ac:chgData name="Paul Woodward" userId="afca6096-33c4-4076-b066-b130de02360d" providerId="ADAL" clId="{C088FAD9-7FFF-4506-A017-99D17262A176}" dt="2024-12-04T13:56:37.620" v="3367" actId="20577"/>
          <ac:spMkLst>
            <pc:docMk/>
            <pc:sldMk cId="594196137" sldId="1731"/>
            <ac:spMk id="5" creationId="{D2182F84-7907-816E-CC24-D11833C35585}"/>
          </ac:spMkLst>
        </pc:spChg>
        <pc:spChg chg="mod">
          <ac:chgData name="Paul Woodward" userId="afca6096-33c4-4076-b066-b130de02360d" providerId="ADAL" clId="{C088FAD9-7FFF-4506-A017-99D17262A176}" dt="2024-12-10T09:37:58.450" v="34062" actId="14100"/>
          <ac:spMkLst>
            <pc:docMk/>
            <pc:sldMk cId="594196137" sldId="1731"/>
            <ac:spMk id="9" creationId="{72FD343A-677A-973C-3610-18CBC021C3C9}"/>
          </ac:spMkLst>
        </pc:spChg>
        <pc:picChg chg="add mod">
          <ac:chgData name="Paul Woodward" userId="afca6096-33c4-4076-b066-b130de02360d" providerId="ADAL" clId="{C088FAD9-7FFF-4506-A017-99D17262A176}" dt="2024-12-05T13:41:22.621" v="6298"/>
          <ac:picMkLst>
            <pc:docMk/>
            <pc:sldMk cId="594196137" sldId="1731"/>
            <ac:picMk id="3" creationId="{1EB9E366-D55B-6230-5C46-E99FF7FECDB6}"/>
          </ac:picMkLst>
        </pc:picChg>
        <pc:picChg chg="add mod">
          <ac:chgData name="Paul Woodward" userId="afca6096-33c4-4076-b066-b130de02360d" providerId="ADAL" clId="{C088FAD9-7FFF-4506-A017-99D17262A176}" dt="2024-12-09T15:33:13.339" v="32222" actId="962"/>
          <ac:picMkLst>
            <pc:docMk/>
            <pc:sldMk cId="594196137" sldId="1731"/>
            <ac:picMk id="5122" creationId="{C07C21D1-6CC7-91F9-AD6B-9AF088FFBA11}"/>
          </ac:picMkLst>
        </pc:picChg>
      </pc:sldChg>
      <pc:sldChg chg="addSp delSp modSp add mod ord">
        <pc:chgData name="Paul Woodward" userId="afca6096-33c4-4076-b066-b130de02360d" providerId="ADAL" clId="{C088FAD9-7FFF-4506-A017-99D17262A176}" dt="2024-12-06T09:26:15.729" v="7036" actId="20577"/>
        <pc:sldMkLst>
          <pc:docMk/>
          <pc:sldMk cId="2172202760" sldId="1732"/>
        </pc:sldMkLst>
        <pc:spChg chg="mod">
          <ac:chgData name="Paul Woodward" userId="afca6096-33c4-4076-b066-b130de02360d" providerId="ADAL" clId="{C088FAD9-7FFF-4506-A017-99D17262A176}" dt="2024-12-06T09:26:15.729" v="7036" actId="20577"/>
          <ac:spMkLst>
            <pc:docMk/>
            <pc:sldMk cId="2172202760" sldId="1732"/>
            <ac:spMk id="9" creationId="{0E4AE4D1-B792-37CB-6F08-00B06D591B43}"/>
          </ac:spMkLst>
        </pc:spChg>
        <pc:picChg chg="add mod">
          <ac:chgData name="Paul Woodward" userId="afca6096-33c4-4076-b066-b130de02360d" providerId="ADAL" clId="{C088FAD9-7FFF-4506-A017-99D17262A176}" dt="2024-12-05T13:40:45.724" v="6274"/>
          <ac:picMkLst>
            <pc:docMk/>
            <pc:sldMk cId="2172202760" sldId="1732"/>
            <ac:picMk id="2" creationId="{DA02C678-5AE8-AEEC-13A0-110AB95D8290}"/>
          </ac:picMkLst>
        </pc:picChg>
      </pc:sldChg>
      <pc:sldChg chg="delSp modSp add mod ord">
        <pc:chgData name="Paul Woodward" userId="afca6096-33c4-4076-b066-b130de02360d" providerId="ADAL" clId="{C088FAD9-7FFF-4506-A017-99D17262A176}" dt="2024-12-06T09:18:09.743" v="6414"/>
        <pc:sldMkLst>
          <pc:docMk/>
          <pc:sldMk cId="1797253178" sldId="1733"/>
        </pc:sldMkLst>
        <pc:spChg chg="mod">
          <ac:chgData name="Paul Woodward" userId="afca6096-33c4-4076-b066-b130de02360d" providerId="ADAL" clId="{C088FAD9-7FFF-4506-A017-99D17262A176}" dt="2024-12-06T09:17:50.602" v="6411" actId="20577"/>
          <ac:spMkLst>
            <pc:docMk/>
            <pc:sldMk cId="1797253178" sldId="1733"/>
            <ac:spMk id="5" creationId="{34B8DE60-DAA1-E5EA-B45E-07FDD7503BE6}"/>
          </ac:spMkLst>
        </pc:spChg>
        <pc:spChg chg="mod">
          <ac:chgData name="Paul Woodward" userId="afca6096-33c4-4076-b066-b130de02360d" providerId="ADAL" clId="{C088FAD9-7FFF-4506-A017-99D17262A176}" dt="2024-12-06T09:17:56.568" v="6412" actId="1076"/>
          <ac:spMkLst>
            <pc:docMk/>
            <pc:sldMk cId="1797253178" sldId="1733"/>
            <ac:spMk id="9" creationId="{079BA0B9-6B50-FFB3-694A-9324828A77C1}"/>
          </ac:spMkLst>
        </pc:spChg>
      </pc:sldChg>
      <pc:sldChg chg="addSp delSp modSp add mod">
        <pc:chgData name="Paul Woodward" userId="afca6096-33c4-4076-b066-b130de02360d" providerId="ADAL" clId="{C088FAD9-7FFF-4506-A017-99D17262A176}" dt="2024-12-24T11:39:34.996" v="38123" actId="478"/>
        <pc:sldMkLst>
          <pc:docMk/>
          <pc:sldMk cId="4081358885" sldId="1734"/>
        </pc:sldMkLst>
        <pc:spChg chg="add mod">
          <ac:chgData name="Paul Woodward" userId="afca6096-33c4-4076-b066-b130de02360d" providerId="ADAL" clId="{C088FAD9-7FFF-4506-A017-99D17262A176}" dt="2024-12-16T13:56:19.075" v="37636" actId="1076"/>
          <ac:spMkLst>
            <pc:docMk/>
            <pc:sldMk cId="4081358885" sldId="1734"/>
            <ac:spMk id="6" creationId="{CFA5DEBB-EEC2-4DE1-688A-0CAFD53DA4A6}"/>
          </ac:spMkLst>
        </pc:spChg>
        <pc:spChg chg="add mod">
          <ac:chgData name="Paul Woodward" userId="afca6096-33c4-4076-b066-b130de02360d" providerId="ADAL" clId="{C088FAD9-7FFF-4506-A017-99D17262A176}" dt="2024-12-16T13:55:40.383" v="37581" actId="14100"/>
          <ac:spMkLst>
            <pc:docMk/>
            <pc:sldMk cId="4081358885" sldId="1734"/>
            <ac:spMk id="8" creationId="{D25E0AAB-B202-1863-9C2B-E1ADEDC6D2BB}"/>
          </ac:spMkLst>
        </pc:spChg>
        <pc:spChg chg="mod">
          <ac:chgData name="Paul Woodward" userId="afca6096-33c4-4076-b066-b130de02360d" providerId="ADAL" clId="{C088FAD9-7FFF-4506-A017-99D17262A176}" dt="2024-12-06T09:21:11.416" v="6594" actId="14100"/>
          <ac:spMkLst>
            <pc:docMk/>
            <pc:sldMk cId="4081358885" sldId="1734"/>
            <ac:spMk id="9" creationId="{AFEB6D8B-B038-36C1-F04C-C5C9185A2A8A}"/>
          </ac:spMkLst>
        </pc:spChg>
        <pc:spChg chg="add mod">
          <ac:chgData name="Paul Woodward" userId="afca6096-33c4-4076-b066-b130de02360d" providerId="ADAL" clId="{C088FAD9-7FFF-4506-A017-99D17262A176}" dt="2024-12-09T15:47:49.845" v="32779" actId="962"/>
          <ac:spMkLst>
            <pc:docMk/>
            <pc:sldMk cId="4081358885" sldId="1734"/>
            <ac:spMk id="12" creationId="{DA7A2304-ED9D-3711-8FF4-4509B246018A}"/>
          </ac:spMkLst>
        </pc:spChg>
        <pc:picChg chg="add mod">
          <ac:chgData name="Paul Woodward" userId="afca6096-33c4-4076-b066-b130de02360d" providerId="ADAL" clId="{C088FAD9-7FFF-4506-A017-99D17262A176}" dt="2024-12-09T15:47:51.839" v="32780" actId="962"/>
          <ac:picMkLst>
            <pc:docMk/>
            <pc:sldMk cId="4081358885" sldId="1734"/>
            <ac:picMk id="3" creationId="{0C18AD3C-125A-D13B-5E36-E626773787E7}"/>
          </ac:picMkLst>
        </pc:picChg>
        <pc:picChg chg="add mod">
          <ac:chgData name="Paul Woodward" userId="afca6096-33c4-4076-b066-b130de02360d" providerId="ADAL" clId="{C088FAD9-7FFF-4506-A017-99D17262A176}" dt="2024-12-06T09:19:27.074" v="6497" actId="1076"/>
          <ac:picMkLst>
            <pc:docMk/>
            <pc:sldMk cId="4081358885" sldId="1734"/>
            <ac:picMk id="7" creationId="{EDF9E60A-178C-AE10-0004-D087B6118A7F}"/>
          </ac:picMkLst>
        </pc:picChg>
        <pc:picChg chg="add mod">
          <ac:chgData name="Paul Woodward" userId="afca6096-33c4-4076-b066-b130de02360d" providerId="ADAL" clId="{C088FAD9-7FFF-4506-A017-99D17262A176}" dt="2024-12-09T15:47:53.950" v="32781" actId="962"/>
          <ac:picMkLst>
            <pc:docMk/>
            <pc:sldMk cId="4081358885" sldId="1734"/>
            <ac:picMk id="11" creationId="{0BC373B1-7240-8395-D1ED-26E86D8AFC2B}"/>
          </ac:picMkLst>
        </pc:picChg>
      </pc:sldChg>
      <pc:sldChg chg="addSp modSp add mod ord">
        <pc:chgData name="Paul Woodward" userId="afca6096-33c4-4076-b066-b130de02360d" providerId="ADAL" clId="{C088FAD9-7FFF-4506-A017-99D17262A176}" dt="2024-12-09T15:33:09.311" v="32221" actId="962"/>
        <pc:sldMkLst>
          <pc:docMk/>
          <pc:sldMk cId="2988619549" sldId="1735"/>
        </pc:sldMkLst>
        <pc:spChg chg="mod">
          <ac:chgData name="Paul Woodward" userId="afca6096-33c4-4076-b066-b130de02360d" providerId="ADAL" clId="{C088FAD9-7FFF-4506-A017-99D17262A176}" dt="2024-12-06T09:36:50.802" v="8505" actId="20577"/>
          <ac:spMkLst>
            <pc:docMk/>
            <pc:sldMk cId="2988619549" sldId="1735"/>
            <ac:spMk id="5" creationId="{7FD08E9C-1454-C5D9-C72B-2CA64F811D05}"/>
          </ac:spMkLst>
        </pc:spChg>
        <pc:spChg chg="mod">
          <ac:chgData name="Paul Woodward" userId="afca6096-33c4-4076-b066-b130de02360d" providerId="ADAL" clId="{C088FAD9-7FFF-4506-A017-99D17262A176}" dt="2024-12-06T09:37:54.521" v="8694" actId="20577"/>
          <ac:spMkLst>
            <pc:docMk/>
            <pc:sldMk cId="2988619549" sldId="1735"/>
            <ac:spMk id="9" creationId="{A7D4C13E-3DF5-2484-1CD1-A17795E1A3DD}"/>
          </ac:spMkLst>
        </pc:spChg>
      </pc:sldChg>
      <pc:sldChg chg="addSp modSp add mod ord">
        <pc:chgData name="Paul Woodward" userId="afca6096-33c4-4076-b066-b130de02360d" providerId="ADAL" clId="{C088FAD9-7FFF-4506-A017-99D17262A176}" dt="2024-12-09T15:32:45.799" v="32210" actId="962"/>
        <pc:sldMkLst>
          <pc:docMk/>
          <pc:sldMk cId="2018142815" sldId="1736"/>
        </pc:sldMkLst>
        <pc:spChg chg="mod">
          <ac:chgData name="Paul Woodward" userId="afca6096-33c4-4076-b066-b130de02360d" providerId="ADAL" clId="{C088FAD9-7FFF-4506-A017-99D17262A176}" dt="2024-12-06T09:46:03.074" v="8815" actId="20577"/>
          <ac:spMkLst>
            <pc:docMk/>
            <pc:sldMk cId="2018142815" sldId="1736"/>
            <ac:spMk id="5" creationId="{A6E370A9-8CEA-C859-D545-378053A725AD}"/>
          </ac:spMkLst>
        </pc:spChg>
        <pc:spChg chg="mod">
          <ac:chgData name="Paul Woodward" userId="afca6096-33c4-4076-b066-b130de02360d" providerId="ADAL" clId="{C088FAD9-7FFF-4506-A017-99D17262A176}" dt="2024-12-06T09:48:28.576" v="9044" actId="20577"/>
          <ac:spMkLst>
            <pc:docMk/>
            <pc:sldMk cId="2018142815" sldId="1736"/>
            <ac:spMk id="9" creationId="{5289F5D2-B2BA-2B7F-AD19-2CBD30296536}"/>
          </ac:spMkLst>
        </pc:spChg>
      </pc:sldChg>
      <pc:sldChg chg="addSp delSp modSp add mod ord">
        <pc:chgData name="Paul Woodward" userId="afca6096-33c4-4076-b066-b130de02360d" providerId="ADAL" clId="{C088FAD9-7FFF-4506-A017-99D17262A176}" dt="2024-12-16T13:56:31.854" v="37637" actId="1076"/>
        <pc:sldMkLst>
          <pc:docMk/>
          <pc:sldMk cId="4283038367" sldId="1737"/>
        </pc:sldMkLst>
        <pc:spChg chg="mod">
          <ac:chgData name="Paul Woodward" userId="afca6096-33c4-4076-b066-b130de02360d" providerId="ADAL" clId="{C088FAD9-7FFF-4506-A017-99D17262A176}" dt="2024-12-06T10:34:46.125" v="11077" actId="20577"/>
          <ac:spMkLst>
            <pc:docMk/>
            <pc:sldMk cId="4283038367" sldId="1737"/>
            <ac:spMk id="5" creationId="{2C703962-4014-A491-36D7-D00AD0BE863E}"/>
          </ac:spMkLst>
        </pc:spChg>
        <pc:spChg chg="add mod">
          <ac:chgData name="Paul Woodward" userId="afca6096-33c4-4076-b066-b130de02360d" providerId="ADAL" clId="{C088FAD9-7FFF-4506-A017-99D17262A176}" dt="2024-12-06T11:03:46.997" v="12031" actId="1076"/>
          <ac:spMkLst>
            <pc:docMk/>
            <pc:sldMk cId="4283038367" sldId="1737"/>
            <ac:spMk id="7" creationId="{A4E2BCA0-7220-CA13-BDB6-3352F08C544F}"/>
          </ac:spMkLst>
        </pc:spChg>
        <pc:spChg chg="mod">
          <ac:chgData name="Paul Woodward" userId="afca6096-33c4-4076-b066-b130de02360d" providerId="ADAL" clId="{C088FAD9-7FFF-4506-A017-99D17262A176}" dt="2024-12-06T10:35:49.731" v="11147" actId="1076"/>
          <ac:spMkLst>
            <pc:docMk/>
            <pc:sldMk cId="4283038367" sldId="1737"/>
            <ac:spMk id="9" creationId="{31615CAA-18E4-5606-E584-74ED5B87CEDE}"/>
          </ac:spMkLst>
        </pc:spChg>
      </pc:sldChg>
      <pc:sldChg chg="modSp add mod">
        <pc:chgData name="Paul Woodward" userId="afca6096-33c4-4076-b066-b130de02360d" providerId="ADAL" clId="{C088FAD9-7FFF-4506-A017-99D17262A176}" dt="2024-12-06T10:44:26.746" v="11595" actId="20577"/>
        <pc:sldMkLst>
          <pc:docMk/>
          <pc:sldMk cId="4144268817" sldId="1738"/>
        </pc:sldMkLst>
        <pc:spChg chg="mod">
          <ac:chgData name="Paul Woodward" userId="afca6096-33c4-4076-b066-b130de02360d" providerId="ADAL" clId="{C088FAD9-7FFF-4506-A017-99D17262A176}" dt="2024-12-06T10:43:23.553" v="11541" actId="20577"/>
          <ac:spMkLst>
            <pc:docMk/>
            <pc:sldMk cId="4144268817" sldId="1738"/>
            <ac:spMk id="5" creationId="{2B0F46AC-EFD8-FAC9-87BB-E252B391E58F}"/>
          </ac:spMkLst>
        </pc:spChg>
        <pc:spChg chg="mod">
          <ac:chgData name="Paul Woodward" userId="afca6096-33c4-4076-b066-b130de02360d" providerId="ADAL" clId="{C088FAD9-7FFF-4506-A017-99D17262A176}" dt="2024-12-06T10:44:26.746" v="11595" actId="20577"/>
          <ac:spMkLst>
            <pc:docMk/>
            <pc:sldMk cId="4144268817" sldId="1738"/>
            <ac:spMk id="9" creationId="{952D4325-A833-B134-98D5-4669831B5213}"/>
          </ac:spMkLst>
        </pc:spChg>
      </pc:sldChg>
      <pc:sldChg chg="modSp del mod modShow">
        <pc:chgData name="Paul Woodward" userId="afca6096-33c4-4076-b066-b130de02360d" providerId="ADAL" clId="{C088FAD9-7FFF-4506-A017-99D17262A176}" dt="2024-12-09T12:33:38.170" v="16893" actId="2696"/>
        <pc:sldMkLst>
          <pc:docMk/>
          <pc:sldMk cId="831645646" sldId="1739"/>
        </pc:sldMkLst>
      </pc:sldChg>
      <pc:sldChg chg="delSp modSp add mod">
        <pc:chgData name="Paul Woodward" userId="afca6096-33c4-4076-b066-b130de02360d" providerId="ADAL" clId="{C088FAD9-7FFF-4506-A017-99D17262A176}" dt="2024-12-10T10:42:46.223" v="37575" actId="313"/>
        <pc:sldMkLst>
          <pc:docMk/>
          <pc:sldMk cId="1564313368" sldId="1740"/>
        </pc:sldMkLst>
        <pc:spChg chg="mod">
          <ac:chgData name="Paul Woodward" userId="afca6096-33c4-4076-b066-b130de02360d" providerId="ADAL" clId="{C088FAD9-7FFF-4506-A017-99D17262A176}" dt="2024-12-10T10:42:46.223" v="37575" actId="313"/>
          <ac:spMkLst>
            <pc:docMk/>
            <pc:sldMk cId="1564313368" sldId="1740"/>
            <ac:spMk id="2" creationId="{E2D572DB-2F82-EDC6-E100-4D29993F8B20}"/>
          </ac:spMkLst>
        </pc:spChg>
        <pc:spChg chg="mod">
          <ac:chgData name="Paul Woodward" userId="afca6096-33c4-4076-b066-b130de02360d" providerId="ADAL" clId="{C088FAD9-7FFF-4506-A017-99D17262A176}" dt="2024-12-09T12:33:50.282" v="16910" actId="20577"/>
          <ac:spMkLst>
            <pc:docMk/>
            <pc:sldMk cId="1564313368" sldId="1740"/>
            <ac:spMk id="8" creationId="{8BEF4581-1565-5397-0D81-1A48B65B9DA2}"/>
          </ac:spMkLst>
        </pc:spChg>
      </pc:sldChg>
      <pc:sldChg chg="modSp add">
        <pc:chgData name="Paul Woodward" userId="afca6096-33c4-4076-b066-b130de02360d" providerId="ADAL" clId="{C088FAD9-7FFF-4506-A017-99D17262A176}" dt="2024-12-09T14:50:27.550" v="29596" actId="14100"/>
        <pc:sldMkLst>
          <pc:docMk/>
          <pc:sldMk cId="143431526" sldId="1741"/>
        </pc:sldMkLst>
        <pc:picChg chg="mod">
          <ac:chgData name="Paul Woodward" userId="afca6096-33c4-4076-b066-b130de02360d" providerId="ADAL" clId="{C088FAD9-7FFF-4506-A017-99D17262A176}" dt="2024-12-09T14:50:27.550" v="29596" actId="14100"/>
          <ac:picMkLst>
            <pc:docMk/>
            <pc:sldMk cId="143431526" sldId="1741"/>
            <ac:picMk id="1026" creationId="{0B38FC77-575D-8CDD-C43D-E5DC52DD3D97}"/>
          </ac:picMkLst>
        </pc:picChg>
      </pc:sldChg>
      <pc:sldChg chg="addSp delSp modSp mod">
        <pc:chgData name="Paul Woodward" userId="afca6096-33c4-4076-b066-b130de02360d" providerId="ADAL" clId="{C088FAD9-7FFF-4506-A017-99D17262A176}" dt="2024-12-10T10:42:39.833" v="37573" actId="313"/>
        <pc:sldMkLst>
          <pc:docMk/>
          <pc:sldMk cId="4018519133" sldId="1742"/>
        </pc:sldMkLst>
        <pc:spChg chg="mod">
          <ac:chgData name="Paul Woodward" userId="afca6096-33c4-4076-b066-b130de02360d" providerId="ADAL" clId="{C088FAD9-7FFF-4506-A017-99D17262A176}" dt="2024-12-10T09:42:21.949" v="34954" actId="1076"/>
          <ac:spMkLst>
            <pc:docMk/>
            <pc:sldMk cId="4018519133" sldId="1742"/>
            <ac:spMk id="2" creationId="{280A7473-7D75-B133-9676-5E154BB0EFF3}"/>
          </ac:spMkLst>
        </pc:spChg>
        <pc:spChg chg="add mod">
          <ac:chgData name="Paul Woodward" userId="afca6096-33c4-4076-b066-b130de02360d" providerId="ADAL" clId="{C088FAD9-7FFF-4506-A017-99D17262A176}" dt="2024-12-10T10:25:40.409" v="35872" actId="1076"/>
          <ac:spMkLst>
            <pc:docMk/>
            <pc:sldMk cId="4018519133" sldId="1742"/>
            <ac:spMk id="7" creationId="{C2FD98BB-2F79-08F9-C49F-3B44D5EA0082}"/>
          </ac:spMkLst>
        </pc:spChg>
        <pc:spChg chg="mod">
          <ac:chgData name="Paul Woodward" userId="afca6096-33c4-4076-b066-b130de02360d" providerId="ADAL" clId="{C088FAD9-7FFF-4506-A017-99D17262A176}" dt="2024-12-10T09:33:14.217" v="33381" actId="164"/>
          <ac:spMkLst>
            <pc:docMk/>
            <pc:sldMk cId="4018519133" sldId="1742"/>
            <ac:spMk id="8" creationId="{954D29A9-4F4A-F0E0-038D-F1AB233EB894}"/>
          </ac:spMkLst>
        </pc:spChg>
        <pc:spChg chg="mod">
          <ac:chgData name="Paul Woodward" userId="afca6096-33c4-4076-b066-b130de02360d" providerId="ADAL" clId="{C088FAD9-7FFF-4506-A017-99D17262A176}" dt="2024-12-10T10:25:48.712" v="35875" actId="1076"/>
          <ac:spMkLst>
            <pc:docMk/>
            <pc:sldMk cId="4018519133" sldId="1742"/>
            <ac:spMk id="9" creationId="{05B878AF-2D53-F07A-810A-F06F29B52105}"/>
          </ac:spMkLst>
        </pc:spChg>
        <pc:spChg chg="mod">
          <ac:chgData name="Paul Woodward" userId="afca6096-33c4-4076-b066-b130de02360d" providerId="ADAL" clId="{C088FAD9-7FFF-4506-A017-99D17262A176}" dt="2024-12-10T09:33:14.217" v="33381" actId="164"/>
          <ac:spMkLst>
            <pc:docMk/>
            <pc:sldMk cId="4018519133" sldId="1742"/>
            <ac:spMk id="10" creationId="{4F4F662E-24E4-C97D-18D9-188979ED2CA6}"/>
          </ac:spMkLst>
        </pc:spChg>
        <pc:spChg chg="mod">
          <ac:chgData name="Paul Woodward" userId="afca6096-33c4-4076-b066-b130de02360d" providerId="ADAL" clId="{C088FAD9-7FFF-4506-A017-99D17262A176}" dt="2024-12-10T09:33:14.217" v="33381" actId="164"/>
          <ac:spMkLst>
            <pc:docMk/>
            <pc:sldMk cId="4018519133" sldId="1742"/>
            <ac:spMk id="11" creationId="{D715FA2D-BCEA-EFDC-6583-4EFD63557605}"/>
          </ac:spMkLst>
        </pc:spChg>
        <pc:spChg chg="mod">
          <ac:chgData name="Paul Woodward" userId="afca6096-33c4-4076-b066-b130de02360d" providerId="ADAL" clId="{C088FAD9-7FFF-4506-A017-99D17262A176}" dt="2024-12-10T09:33:14.217" v="33381" actId="164"/>
          <ac:spMkLst>
            <pc:docMk/>
            <pc:sldMk cId="4018519133" sldId="1742"/>
            <ac:spMk id="12" creationId="{7DDE49FF-2B1D-BBC0-A001-51F28536EB20}"/>
          </ac:spMkLst>
        </pc:spChg>
        <pc:spChg chg="mod">
          <ac:chgData name="Paul Woodward" userId="afca6096-33c4-4076-b066-b130de02360d" providerId="ADAL" clId="{C088FAD9-7FFF-4506-A017-99D17262A176}" dt="2024-12-10T10:26:26.063" v="35890" actId="20577"/>
          <ac:spMkLst>
            <pc:docMk/>
            <pc:sldMk cId="4018519133" sldId="1742"/>
            <ac:spMk id="13" creationId="{26ED9D1E-DBF9-9DD0-4243-0AF6281357EB}"/>
          </ac:spMkLst>
        </pc:spChg>
        <pc:spChg chg="mod">
          <ac:chgData name="Paul Woodward" userId="afca6096-33c4-4076-b066-b130de02360d" providerId="ADAL" clId="{C088FAD9-7FFF-4506-A017-99D17262A176}" dt="2024-12-10T10:25:19.973" v="35851" actId="20577"/>
          <ac:spMkLst>
            <pc:docMk/>
            <pc:sldMk cId="4018519133" sldId="1742"/>
            <ac:spMk id="14" creationId="{F5868EB4-03A8-36F2-9351-ED1FBCCB4A54}"/>
          </ac:spMkLst>
        </pc:spChg>
        <pc:spChg chg="mod">
          <ac:chgData name="Paul Woodward" userId="afca6096-33c4-4076-b066-b130de02360d" providerId="ADAL" clId="{C088FAD9-7FFF-4506-A017-99D17262A176}" dt="2024-12-10T10:25:42.996" v="35873" actId="1076"/>
          <ac:spMkLst>
            <pc:docMk/>
            <pc:sldMk cId="4018519133" sldId="1742"/>
            <ac:spMk id="15" creationId="{418DA087-552E-FD40-815B-BBB21C995875}"/>
          </ac:spMkLst>
        </pc:spChg>
        <pc:spChg chg="mod">
          <ac:chgData name="Paul Woodward" userId="afca6096-33c4-4076-b066-b130de02360d" providerId="ADAL" clId="{C088FAD9-7FFF-4506-A017-99D17262A176}" dt="2024-12-10T10:25:45.491" v="35874" actId="1076"/>
          <ac:spMkLst>
            <pc:docMk/>
            <pc:sldMk cId="4018519133" sldId="1742"/>
            <ac:spMk id="16" creationId="{19773ECA-4FD1-5F97-DED7-3A91FB9B38C8}"/>
          </ac:spMkLst>
        </pc:spChg>
        <pc:spChg chg="mod">
          <ac:chgData name="Paul Woodward" userId="afca6096-33c4-4076-b066-b130de02360d" providerId="ADAL" clId="{C088FAD9-7FFF-4506-A017-99D17262A176}" dt="2024-12-10T10:26:19.541" v="35884" actId="20577"/>
          <ac:spMkLst>
            <pc:docMk/>
            <pc:sldMk cId="4018519133" sldId="1742"/>
            <ac:spMk id="17" creationId="{588B34AA-B1F0-C884-550C-B9F49A269172}"/>
          </ac:spMkLst>
        </pc:spChg>
        <pc:spChg chg="mod">
          <ac:chgData name="Paul Woodward" userId="afca6096-33c4-4076-b066-b130de02360d" providerId="ADAL" clId="{C088FAD9-7FFF-4506-A017-99D17262A176}" dt="2024-12-10T10:27:13.841" v="35928" actId="1076"/>
          <ac:spMkLst>
            <pc:docMk/>
            <pc:sldMk cId="4018519133" sldId="1742"/>
            <ac:spMk id="18" creationId="{C89936D0-B3E6-6656-D7C3-B5A3AF4D94AC}"/>
          </ac:spMkLst>
        </pc:spChg>
        <pc:spChg chg="add mod">
          <ac:chgData name="Paul Woodward" userId="afca6096-33c4-4076-b066-b130de02360d" providerId="ADAL" clId="{C088FAD9-7FFF-4506-A017-99D17262A176}" dt="2024-12-10T09:56:24.840" v="35825" actId="20577"/>
          <ac:spMkLst>
            <pc:docMk/>
            <pc:sldMk cId="4018519133" sldId="1742"/>
            <ac:spMk id="20" creationId="{F10D7F6F-DA92-A360-7B3E-0471F5AC9ECA}"/>
          </ac:spMkLst>
        </pc:spChg>
        <pc:spChg chg="mod">
          <ac:chgData name="Paul Woodward" userId="afca6096-33c4-4076-b066-b130de02360d" providerId="ADAL" clId="{C088FAD9-7FFF-4506-A017-99D17262A176}" dt="2024-12-10T09:33:14.217" v="33381" actId="164"/>
          <ac:spMkLst>
            <pc:docMk/>
            <pc:sldMk cId="4018519133" sldId="1742"/>
            <ac:spMk id="21" creationId="{50F92827-F443-44F2-748C-CE8C7870966E}"/>
          </ac:spMkLst>
        </pc:spChg>
        <pc:spChg chg="mod">
          <ac:chgData name="Paul Woodward" userId="afca6096-33c4-4076-b066-b130de02360d" providerId="ADAL" clId="{C088FAD9-7FFF-4506-A017-99D17262A176}" dt="2024-12-10T10:27:16.269" v="35929" actId="1076"/>
          <ac:spMkLst>
            <pc:docMk/>
            <pc:sldMk cId="4018519133" sldId="1742"/>
            <ac:spMk id="23" creationId="{A57EAC7B-FAD7-510B-CDC5-84E5EFAFB0F5}"/>
          </ac:spMkLst>
        </pc:spChg>
        <pc:spChg chg="mod">
          <ac:chgData name="Paul Woodward" userId="afca6096-33c4-4076-b066-b130de02360d" providerId="ADAL" clId="{C088FAD9-7FFF-4506-A017-99D17262A176}" dt="2024-12-10T10:26:37.641" v="35899" actId="20577"/>
          <ac:spMkLst>
            <pc:docMk/>
            <pc:sldMk cId="4018519133" sldId="1742"/>
            <ac:spMk id="24" creationId="{44B8A114-A787-970D-48D5-A22EF923E939}"/>
          </ac:spMkLst>
        </pc:spChg>
        <pc:spChg chg="mod">
          <ac:chgData name="Paul Woodward" userId="afca6096-33c4-4076-b066-b130de02360d" providerId="ADAL" clId="{C088FAD9-7FFF-4506-A017-99D17262A176}" dt="2024-12-10T10:31:06.459" v="36214" actId="1076"/>
          <ac:spMkLst>
            <pc:docMk/>
            <pc:sldMk cId="4018519133" sldId="1742"/>
            <ac:spMk id="25" creationId="{FA33CB4E-E1D3-E964-D994-D1F7D6D476EB}"/>
          </ac:spMkLst>
        </pc:spChg>
        <pc:spChg chg="mod">
          <ac:chgData name="Paul Woodward" userId="afca6096-33c4-4076-b066-b130de02360d" providerId="ADAL" clId="{C088FAD9-7FFF-4506-A017-99D17262A176}" dt="2024-12-10T10:31:17.999" v="36219" actId="1076"/>
          <ac:spMkLst>
            <pc:docMk/>
            <pc:sldMk cId="4018519133" sldId="1742"/>
            <ac:spMk id="26" creationId="{AD56AC97-E174-499A-24C7-412735950CA2}"/>
          </ac:spMkLst>
        </pc:spChg>
        <pc:spChg chg="mod">
          <ac:chgData name="Paul Woodward" userId="afca6096-33c4-4076-b066-b130de02360d" providerId="ADAL" clId="{C088FAD9-7FFF-4506-A017-99D17262A176}" dt="2024-12-10T10:30:27.758" v="36165" actId="1076"/>
          <ac:spMkLst>
            <pc:docMk/>
            <pc:sldMk cId="4018519133" sldId="1742"/>
            <ac:spMk id="27" creationId="{4F5B9867-D62D-6FC6-2934-9D6F74366E8E}"/>
          </ac:spMkLst>
        </pc:spChg>
        <pc:spChg chg="mod">
          <ac:chgData name="Paul Woodward" userId="afca6096-33c4-4076-b066-b130de02360d" providerId="ADAL" clId="{C088FAD9-7FFF-4506-A017-99D17262A176}" dt="2024-12-10T10:31:25.862" v="36223" actId="1076"/>
          <ac:spMkLst>
            <pc:docMk/>
            <pc:sldMk cId="4018519133" sldId="1742"/>
            <ac:spMk id="28" creationId="{D15428AF-9ACA-9D82-3A14-8B050D64CF8E}"/>
          </ac:spMkLst>
        </pc:spChg>
        <pc:spChg chg="mod">
          <ac:chgData name="Paul Woodward" userId="afca6096-33c4-4076-b066-b130de02360d" providerId="ADAL" clId="{C088FAD9-7FFF-4506-A017-99D17262A176}" dt="2024-12-10T10:31:23.725" v="36222" actId="1076"/>
          <ac:spMkLst>
            <pc:docMk/>
            <pc:sldMk cId="4018519133" sldId="1742"/>
            <ac:spMk id="29" creationId="{79270CC2-9BAC-92DC-CC52-D837FC866C5D}"/>
          </ac:spMkLst>
        </pc:spChg>
        <pc:spChg chg="mod">
          <ac:chgData name="Paul Woodward" userId="afca6096-33c4-4076-b066-b130de02360d" providerId="ADAL" clId="{C088FAD9-7FFF-4506-A017-99D17262A176}" dt="2024-12-10T10:30:40.375" v="36192" actId="20577"/>
          <ac:spMkLst>
            <pc:docMk/>
            <pc:sldMk cId="4018519133" sldId="1742"/>
            <ac:spMk id="30" creationId="{E8784102-EADE-BA7E-0D5E-4CB49882E207}"/>
          </ac:spMkLst>
        </pc:spChg>
        <pc:spChg chg="mod">
          <ac:chgData name="Paul Woodward" userId="afca6096-33c4-4076-b066-b130de02360d" providerId="ADAL" clId="{C088FAD9-7FFF-4506-A017-99D17262A176}" dt="2024-12-10T10:29:24.793" v="36069" actId="1076"/>
          <ac:spMkLst>
            <pc:docMk/>
            <pc:sldMk cId="4018519133" sldId="1742"/>
            <ac:spMk id="31" creationId="{40594BFA-3280-1C27-BC58-4E7764103D43}"/>
          </ac:spMkLst>
        </pc:spChg>
        <pc:spChg chg="mod">
          <ac:chgData name="Paul Woodward" userId="afca6096-33c4-4076-b066-b130de02360d" providerId="ADAL" clId="{C088FAD9-7FFF-4506-A017-99D17262A176}" dt="2024-12-10T10:31:15.277" v="36218" actId="1076"/>
          <ac:spMkLst>
            <pc:docMk/>
            <pc:sldMk cId="4018519133" sldId="1742"/>
            <ac:spMk id="32" creationId="{5ACF99CC-70D1-0A84-3752-90F279348F52}"/>
          </ac:spMkLst>
        </pc:spChg>
        <pc:spChg chg="mod">
          <ac:chgData name="Paul Woodward" userId="afca6096-33c4-4076-b066-b130de02360d" providerId="ADAL" clId="{C088FAD9-7FFF-4506-A017-99D17262A176}" dt="2024-12-10T10:31:13.637" v="36217" actId="1076"/>
          <ac:spMkLst>
            <pc:docMk/>
            <pc:sldMk cId="4018519133" sldId="1742"/>
            <ac:spMk id="33" creationId="{363988D2-76A1-4FC6-6432-F15FC16D5497}"/>
          </ac:spMkLst>
        </pc:spChg>
        <pc:spChg chg="mod">
          <ac:chgData name="Paul Woodward" userId="afca6096-33c4-4076-b066-b130de02360d" providerId="ADAL" clId="{C088FAD9-7FFF-4506-A017-99D17262A176}" dt="2024-12-10T10:31:12.036" v="36216" actId="1076"/>
          <ac:spMkLst>
            <pc:docMk/>
            <pc:sldMk cId="4018519133" sldId="1742"/>
            <ac:spMk id="34" creationId="{2D26FDE1-C437-CCB8-5722-47438FC097AF}"/>
          </ac:spMkLst>
        </pc:spChg>
        <pc:spChg chg="mod">
          <ac:chgData name="Paul Woodward" userId="afca6096-33c4-4076-b066-b130de02360d" providerId="ADAL" clId="{C088FAD9-7FFF-4506-A017-99D17262A176}" dt="2024-12-10T10:31:10.326" v="36215" actId="1076"/>
          <ac:spMkLst>
            <pc:docMk/>
            <pc:sldMk cId="4018519133" sldId="1742"/>
            <ac:spMk id="35" creationId="{D4FA115E-09A8-32CB-7D7D-63DCAE1DE9CC}"/>
          </ac:spMkLst>
        </pc:spChg>
        <pc:spChg chg="add del mod">
          <ac:chgData name="Paul Woodward" userId="afca6096-33c4-4076-b066-b130de02360d" providerId="ADAL" clId="{C088FAD9-7FFF-4506-A017-99D17262A176}" dt="2024-12-10T10:32:17.264" v="36241" actId="1076"/>
          <ac:spMkLst>
            <pc:docMk/>
            <pc:sldMk cId="4018519133" sldId="1742"/>
            <ac:spMk id="36" creationId="{E3E1D1C3-2D8F-62B8-90D5-05A8DD44302E}"/>
          </ac:spMkLst>
        </pc:spChg>
        <pc:spChg chg="mod">
          <ac:chgData name="Paul Woodward" userId="afca6096-33c4-4076-b066-b130de02360d" providerId="ADAL" clId="{C088FAD9-7FFF-4506-A017-99D17262A176}" dt="2024-12-10T10:31:30.938" v="36225" actId="20577"/>
          <ac:spMkLst>
            <pc:docMk/>
            <pc:sldMk cId="4018519133" sldId="1742"/>
            <ac:spMk id="38" creationId="{7827351D-2247-6206-F75B-4DF4EBA4D546}"/>
          </ac:spMkLst>
        </pc:spChg>
        <pc:spChg chg="mod">
          <ac:chgData name="Paul Woodward" userId="afca6096-33c4-4076-b066-b130de02360d" providerId="ADAL" clId="{C088FAD9-7FFF-4506-A017-99D17262A176}" dt="2024-12-10T10:31:19.722" v="36220" actId="1076"/>
          <ac:spMkLst>
            <pc:docMk/>
            <pc:sldMk cId="4018519133" sldId="1742"/>
            <ac:spMk id="39" creationId="{CD6773C7-55AD-7CD8-DECD-465A25C16479}"/>
          </ac:spMkLst>
        </pc:spChg>
        <pc:spChg chg="mod">
          <ac:chgData name="Paul Woodward" userId="afca6096-33c4-4076-b066-b130de02360d" providerId="ADAL" clId="{C088FAD9-7FFF-4506-A017-99D17262A176}" dt="2024-12-10T10:31:21.724" v="36221" actId="1076"/>
          <ac:spMkLst>
            <pc:docMk/>
            <pc:sldMk cId="4018519133" sldId="1742"/>
            <ac:spMk id="40" creationId="{805DA68E-CDEC-7C06-5AED-A1CC7BF902D2}"/>
          </ac:spMkLst>
        </pc:spChg>
        <pc:spChg chg="mod">
          <ac:chgData name="Paul Woodward" userId="afca6096-33c4-4076-b066-b130de02360d" providerId="ADAL" clId="{C088FAD9-7FFF-4506-A017-99D17262A176}" dt="2024-12-10T10:29:44.334" v="36093" actId="1076"/>
          <ac:spMkLst>
            <pc:docMk/>
            <pc:sldMk cId="4018519133" sldId="1742"/>
            <ac:spMk id="42" creationId="{5B700157-7457-5FB1-CF7F-A138F8F959AE}"/>
          </ac:spMkLst>
        </pc:spChg>
        <pc:spChg chg="add mod">
          <ac:chgData name="Paul Woodward" userId="afca6096-33c4-4076-b066-b130de02360d" providerId="ADAL" clId="{C088FAD9-7FFF-4506-A017-99D17262A176}" dt="2024-12-10T10:28:41.467" v="35979" actId="1076"/>
          <ac:spMkLst>
            <pc:docMk/>
            <pc:sldMk cId="4018519133" sldId="1742"/>
            <ac:spMk id="43" creationId="{1E6E51C9-AD48-5495-D36F-554D47D6A638}"/>
          </ac:spMkLst>
        </pc:spChg>
        <pc:spChg chg="add mod">
          <ac:chgData name="Paul Woodward" userId="afca6096-33c4-4076-b066-b130de02360d" providerId="ADAL" clId="{C088FAD9-7FFF-4506-A017-99D17262A176}" dt="2024-12-10T10:30:06.775" v="36116" actId="1076"/>
          <ac:spMkLst>
            <pc:docMk/>
            <pc:sldMk cId="4018519133" sldId="1742"/>
            <ac:spMk id="44" creationId="{2EF0FC04-F1A7-C2A2-F5F0-457A765809BD}"/>
          </ac:spMkLst>
        </pc:spChg>
        <pc:spChg chg="add mod">
          <ac:chgData name="Paul Woodward" userId="afca6096-33c4-4076-b066-b130de02360d" providerId="ADAL" clId="{C088FAD9-7FFF-4506-A017-99D17262A176}" dt="2024-12-10T10:27:52.518" v="35951" actId="1076"/>
          <ac:spMkLst>
            <pc:docMk/>
            <pc:sldMk cId="4018519133" sldId="1742"/>
            <ac:spMk id="45" creationId="{29391DA6-0D99-9105-8AC2-A9A1900C77E7}"/>
          </ac:spMkLst>
        </pc:spChg>
        <pc:spChg chg="add mod">
          <ac:chgData name="Paul Woodward" userId="afca6096-33c4-4076-b066-b130de02360d" providerId="ADAL" clId="{C088FAD9-7FFF-4506-A017-99D17262A176}" dt="2024-12-10T10:26:54.967" v="35917" actId="20577"/>
          <ac:spMkLst>
            <pc:docMk/>
            <pc:sldMk cId="4018519133" sldId="1742"/>
            <ac:spMk id="46" creationId="{C8578899-AD62-D85C-7CCA-968C58816E41}"/>
          </ac:spMkLst>
        </pc:spChg>
        <pc:spChg chg="add mod">
          <ac:chgData name="Paul Woodward" userId="afca6096-33c4-4076-b066-b130de02360d" providerId="ADAL" clId="{C088FAD9-7FFF-4506-A017-99D17262A176}" dt="2024-12-10T10:27:40.629" v="35948" actId="1076"/>
          <ac:spMkLst>
            <pc:docMk/>
            <pc:sldMk cId="4018519133" sldId="1742"/>
            <ac:spMk id="47" creationId="{08EFDEBE-3097-CB1D-0764-3895921C33D9}"/>
          </ac:spMkLst>
        </pc:spChg>
        <pc:spChg chg="add mod">
          <ac:chgData name="Paul Woodward" userId="afca6096-33c4-4076-b066-b130de02360d" providerId="ADAL" clId="{C088FAD9-7FFF-4506-A017-99D17262A176}" dt="2024-12-10T10:27:27.070" v="35939" actId="20577"/>
          <ac:spMkLst>
            <pc:docMk/>
            <pc:sldMk cId="4018519133" sldId="1742"/>
            <ac:spMk id="48" creationId="{676B2EE8-3086-9044-6AF0-29CBA741E715}"/>
          </ac:spMkLst>
        </pc:spChg>
        <pc:spChg chg="add mod">
          <ac:chgData name="Paul Woodward" userId="afca6096-33c4-4076-b066-b130de02360d" providerId="ADAL" clId="{C088FAD9-7FFF-4506-A017-99D17262A176}" dt="2024-12-10T10:27:35.154" v="35947" actId="20577"/>
          <ac:spMkLst>
            <pc:docMk/>
            <pc:sldMk cId="4018519133" sldId="1742"/>
            <ac:spMk id="49" creationId="{43AC272A-353B-BD2C-D9BA-6B74B11D442E}"/>
          </ac:spMkLst>
        </pc:spChg>
        <pc:spChg chg="add mod">
          <ac:chgData name="Paul Woodward" userId="afca6096-33c4-4076-b066-b130de02360d" providerId="ADAL" clId="{C088FAD9-7FFF-4506-A017-99D17262A176}" dt="2024-12-10T10:36:08.724" v="36735" actId="1076"/>
          <ac:spMkLst>
            <pc:docMk/>
            <pc:sldMk cId="4018519133" sldId="1742"/>
            <ac:spMk id="50" creationId="{C823E617-7581-1185-F6EE-D919DFA81663}"/>
          </ac:spMkLst>
        </pc:spChg>
        <pc:spChg chg="add mod">
          <ac:chgData name="Paul Woodward" userId="afca6096-33c4-4076-b066-b130de02360d" providerId="ADAL" clId="{C088FAD9-7FFF-4506-A017-99D17262A176}" dt="2024-12-10T10:31:02.768" v="36213" actId="20577"/>
          <ac:spMkLst>
            <pc:docMk/>
            <pc:sldMk cId="4018519133" sldId="1742"/>
            <ac:spMk id="51" creationId="{1973985F-4CB6-86EB-58D9-5183A7F5D438}"/>
          </ac:spMkLst>
        </pc:spChg>
        <pc:spChg chg="add mod">
          <ac:chgData name="Paul Woodward" userId="afca6096-33c4-4076-b066-b130de02360d" providerId="ADAL" clId="{C088FAD9-7FFF-4506-A017-99D17262A176}" dt="2024-12-10T10:32:26.576" v="36262" actId="20577"/>
          <ac:spMkLst>
            <pc:docMk/>
            <pc:sldMk cId="4018519133" sldId="1742"/>
            <ac:spMk id="52" creationId="{68CF7E89-6517-6A4B-0EDB-B47420C1F1C6}"/>
          </ac:spMkLst>
        </pc:spChg>
        <pc:spChg chg="add mod">
          <ac:chgData name="Paul Woodward" userId="afca6096-33c4-4076-b066-b130de02360d" providerId="ADAL" clId="{C088FAD9-7FFF-4506-A017-99D17262A176}" dt="2024-12-10T10:32:36.999" v="36281" actId="20577"/>
          <ac:spMkLst>
            <pc:docMk/>
            <pc:sldMk cId="4018519133" sldId="1742"/>
            <ac:spMk id="53" creationId="{B311DDE1-743E-915F-2A0A-DD63CD8D12CE}"/>
          </ac:spMkLst>
        </pc:spChg>
        <pc:spChg chg="add mod">
          <ac:chgData name="Paul Woodward" userId="afca6096-33c4-4076-b066-b130de02360d" providerId="ADAL" clId="{C088FAD9-7FFF-4506-A017-99D17262A176}" dt="2024-12-10T10:32:47.756" v="36301" actId="20577"/>
          <ac:spMkLst>
            <pc:docMk/>
            <pc:sldMk cId="4018519133" sldId="1742"/>
            <ac:spMk id="54" creationId="{EC27BC4B-1151-56ED-0896-539172C63229}"/>
          </ac:spMkLst>
        </pc:spChg>
        <pc:spChg chg="add mod">
          <ac:chgData name="Paul Woodward" userId="afca6096-33c4-4076-b066-b130de02360d" providerId="ADAL" clId="{C088FAD9-7FFF-4506-A017-99D17262A176}" dt="2024-12-10T10:36:20.142" v="36747" actId="1076"/>
          <ac:spMkLst>
            <pc:docMk/>
            <pc:sldMk cId="4018519133" sldId="1742"/>
            <ac:spMk id="55" creationId="{3006F249-142D-3A87-9348-DB21DB4F8AED}"/>
          </ac:spMkLst>
        </pc:spChg>
        <pc:spChg chg="add mod">
          <ac:chgData name="Paul Woodward" userId="afca6096-33c4-4076-b066-b130de02360d" providerId="ADAL" clId="{C088FAD9-7FFF-4506-A017-99D17262A176}" dt="2024-12-10T10:36:38.820" v="36770" actId="1076"/>
          <ac:spMkLst>
            <pc:docMk/>
            <pc:sldMk cId="4018519133" sldId="1742"/>
            <ac:spMk id="56" creationId="{77137DFA-A435-7113-4D49-E5CB8DE56541}"/>
          </ac:spMkLst>
        </pc:spChg>
        <pc:grpChg chg="add mod">
          <ac:chgData name="Paul Woodward" userId="afca6096-33c4-4076-b066-b130de02360d" providerId="ADAL" clId="{C088FAD9-7FFF-4506-A017-99D17262A176}" dt="2024-12-10T09:33:24.593" v="33383" actId="1076"/>
          <ac:grpSpMkLst>
            <pc:docMk/>
            <pc:sldMk cId="4018519133" sldId="1742"/>
            <ac:grpSpMk id="6" creationId="{F3AF788E-6430-9327-0DDC-470E978A0101}"/>
          </ac:grpSpMkLst>
        </pc:grpChg>
        <pc:picChg chg="add mod">
          <ac:chgData name="Paul Woodward" userId="afca6096-33c4-4076-b066-b130de02360d" providerId="ADAL" clId="{C088FAD9-7FFF-4506-A017-99D17262A176}" dt="2024-12-10T09:30:56.609" v="33262"/>
          <ac:picMkLst>
            <pc:docMk/>
            <pc:sldMk cId="4018519133" sldId="1742"/>
            <ac:picMk id="4" creationId="{5ECC2831-AC50-7D07-72D4-0606FAF6B8DF}"/>
          </ac:picMkLst>
        </pc:picChg>
      </pc:sldChg>
      <pc:sldChg chg="addSp delSp modSp add del mod ord modShow">
        <pc:chgData name="Paul Woodward" userId="afca6096-33c4-4076-b066-b130de02360d" providerId="ADAL" clId="{C088FAD9-7FFF-4506-A017-99D17262A176}" dt="2024-12-24T12:09:04.320" v="38161" actId="2696"/>
        <pc:sldMkLst>
          <pc:docMk/>
          <pc:sldMk cId="529886216" sldId="1743"/>
        </pc:sldMkLst>
      </pc:sldChg>
      <pc:sldChg chg="addSp delSp modSp add mod modAnim">
        <pc:chgData name="Paul Woodward" userId="afca6096-33c4-4076-b066-b130de02360d" providerId="ADAL" clId="{C088FAD9-7FFF-4506-A017-99D17262A176}" dt="2024-12-18T09:16:29.250" v="38122" actId="1076"/>
        <pc:sldMkLst>
          <pc:docMk/>
          <pc:sldMk cId="1151859366" sldId="1744"/>
        </pc:sldMkLst>
        <pc:spChg chg="mod">
          <ac:chgData name="Paul Woodward" userId="afca6096-33c4-4076-b066-b130de02360d" providerId="ADAL" clId="{C088FAD9-7FFF-4506-A017-99D17262A176}" dt="2024-12-18T09:11:12.502" v="37649" actId="20577"/>
          <ac:spMkLst>
            <pc:docMk/>
            <pc:sldMk cId="1151859366" sldId="1744"/>
            <ac:spMk id="2" creationId="{15CE0884-E6E0-AF91-A14E-034B4EEBD49D}"/>
          </ac:spMkLst>
        </pc:spChg>
        <pc:spChg chg="add mod">
          <ac:chgData name="Paul Woodward" userId="afca6096-33c4-4076-b066-b130de02360d" providerId="ADAL" clId="{C088FAD9-7FFF-4506-A017-99D17262A176}" dt="2024-12-18T09:14:46.741" v="37968" actId="14100"/>
          <ac:spMkLst>
            <pc:docMk/>
            <pc:sldMk cId="1151859366" sldId="1744"/>
            <ac:spMk id="5" creationId="{2087E36B-97C9-5E72-8A0F-EE1B0F84B8DA}"/>
          </ac:spMkLst>
        </pc:spChg>
        <pc:spChg chg="add mod">
          <ac:chgData name="Paul Woodward" userId="afca6096-33c4-4076-b066-b130de02360d" providerId="ADAL" clId="{C088FAD9-7FFF-4506-A017-99D17262A176}" dt="2024-12-18T09:16:29.250" v="38122" actId="1076"/>
          <ac:spMkLst>
            <pc:docMk/>
            <pc:sldMk cId="1151859366" sldId="1744"/>
            <ac:spMk id="8" creationId="{10FF0835-DD50-F523-D698-A6232DC8255B}"/>
          </ac:spMkLst>
        </pc:spChg>
        <pc:picChg chg="add mod">
          <ac:chgData name="Paul Woodward" userId="afca6096-33c4-4076-b066-b130de02360d" providerId="ADAL" clId="{C088FAD9-7FFF-4506-A017-99D17262A176}" dt="2024-12-18T09:16:20.645" v="38119" actId="1076"/>
          <ac:picMkLst>
            <pc:docMk/>
            <pc:sldMk cId="1151859366" sldId="1744"/>
            <ac:picMk id="7" creationId="{FCB2DD0E-A593-557F-96FC-49AC3496199C}"/>
          </ac:picMkLst>
        </pc:picChg>
        <pc:picChg chg="add mod">
          <ac:chgData name="Paul Woodward" userId="afca6096-33c4-4076-b066-b130de02360d" providerId="ADAL" clId="{C088FAD9-7FFF-4506-A017-99D17262A176}" dt="2024-12-18T09:16:22.973" v="38120" actId="1076"/>
          <ac:picMkLst>
            <pc:docMk/>
            <pc:sldMk cId="1151859366" sldId="1744"/>
            <ac:picMk id="1026" creationId="{B41A244E-FFEA-CC01-767F-24153AD9A91C}"/>
          </ac:picMkLst>
        </pc:picChg>
      </pc:sldChg>
      <pc:sldChg chg="modSp mod">
        <pc:chgData name="Paul Woodward" userId="afca6096-33c4-4076-b066-b130de02360d" providerId="ADAL" clId="{C088FAD9-7FFF-4506-A017-99D17262A176}" dt="2024-12-24T12:12:39.430" v="38626" actId="20577"/>
        <pc:sldMkLst>
          <pc:docMk/>
          <pc:sldMk cId="3382082699" sldId="1746"/>
        </pc:sldMkLst>
      </pc:sldChg>
      <pc:sldChg chg="add del">
        <pc:chgData name="Paul Woodward" userId="afca6096-33c4-4076-b066-b130de02360d" providerId="ADAL" clId="{C088FAD9-7FFF-4506-A017-99D17262A176}" dt="2024-12-24T12:09:04.320" v="38161" actId="2696"/>
        <pc:sldMkLst>
          <pc:docMk/>
          <pc:sldMk cId="3748717127" sldId="1749"/>
        </pc:sldMkLst>
      </pc:sldChg>
      <pc:sldChg chg="addSp delSp modSp add mod ord">
        <pc:chgData name="Paul Woodward" userId="afca6096-33c4-4076-b066-b130de02360d" providerId="ADAL" clId="{C088FAD9-7FFF-4506-A017-99D17262A176}" dt="2024-12-24T12:27:16.612" v="38973" actId="1076"/>
        <pc:sldMkLst>
          <pc:docMk/>
          <pc:sldMk cId="1675818034" sldId="1750"/>
        </pc:sldMkLst>
        <pc:spChg chg="mod">
          <ac:chgData name="Paul Woodward" userId="afca6096-33c4-4076-b066-b130de02360d" providerId="ADAL" clId="{C088FAD9-7FFF-4506-A017-99D17262A176}" dt="2024-12-24T12:20:51.824" v="38763" actId="1076"/>
          <ac:spMkLst>
            <pc:docMk/>
            <pc:sldMk cId="1675818034" sldId="1750"/>
            <ac:spMk id="3" creationId="{232FC1C9-E31F-B285-0452-201F3F52E731}"/>
          </ac:spMkLst>
        </pc:spChg>
        <pc:spChg chg="mod">
          <ac:chgData name="Paul Woodward" userId="afca6096-33c4-4076-b066-b130de02360d" providerId="ADAL" clId="{C088FAD9-7FFF-4506-A017-99D17262A176}" dt="2024-12-24T12:08:10.069" v="38154"/>
          <ac:spMkLst>
            <pc:docMk/>
            <pc:sldMk cId="1675818034" sldId="1750"/>
            <ac:spMk id="5" creationId="{3C2EB683-0890-B895-7C0D-1B5F01E06537}"/>
          </ac:spMkLst>
        </pc:spChg>
        <pc:spChg chg="mod">
          <ac:chgData name="Paul Woodward" userId="afca6096-33c4-4076-b066-b130de02360d" providerId="ADAL" clId="{C088FAD9-7FFF-4506-A017-99D17262A176}" dt="2024-12-24T12:20:51.824" v="38763" actId="1076"/>
          <ac:spMkLst>
            <pc:docMk/>
            <pc:sldMk cId="1675818034" sldId="1750"/>
            <ac:spMk id="6" creationId="{E5757F6D-CDEA-7AF9-DB87-F4D95CFC460C}"/>
          </ac:spMkLst>
        </pc:spChg>
        <pc:spChg chg="mod">
          <ac:chgData name="Paul Woodward" userId="afca6096-33c4-4076-b066-b130de02360d" providerId="ADAL" clId="{C088FAD9-7FFF-4506-A017-99D17262A176}" dt="2024-12-24T12:20:51.824" v="38763" actId="1076"/>
          <ac:spMkLst>
            <pc:docMk/>
            <pc:sldMk cId="1675818034" sldId="1750"/>
            <ac:spMk id="7" creationId="{F82482E7-1055-22CC-DA0B-A311BBB17211}"/>
          </ac:spMkLst>
        </pc:spChg>
        <pc:spChg chg="mod">
          <ac:chgData name="Paul Woodward" userId="afca6096-33c4-4076-b066-b130de02360d" providerId="ADAL" clId="{C088FAD9-7FFF-4506-A017-99D17262A176}" dt="2024-12-24T12:25:02.652" v="38822" actId="255"/>
          <ac:spMkLst>
            <pc:docMk/>
            <pc:sldMk cId="1675818034" sldId="1750"/>
            <ac:spMk id="8" creationId="{D0DCD012-4F00-7CDE-8999-11F361343825}"/>
          </ac:spMkLst>
        </pc:spChg>
        <pc:spChg chg="mod">
          <ac:chgData name="Paul Woodward" userId="afca6096-33c4-4076-b066-b130de02360d" providerId="ADAL" clId="{C088FAD9-7FFF-4506-A017-99D17262A176}" dt="2024-12-24T12:10:49.262" v="38412" actId="1076"/>
          <ac:spMkLst>
            <pc:docMk/>
            <pc:sldMk cId="1675818034" sldId="1750"/>
            <ac:spMk id="9" creationId="{590E5460-43E0-46B7-02D7-86DE48C59B03}"/>
          </ac:spMkLst>
        </pc:spChg>
        <pc:spChg chg="mod">
          <ac:chgData name="Paul Woodward" userId="afca6096-33c4-4076-b066-b130de02360d" providerId="ADAL" clId="{C088FAD9-7FFF-4506-A017-99D17262A176}" dt="2024-12-24T12:24:58.153" v="38821" actId="255"/>
          <ac:spMkLst>
            <pc:docMk/>
            <pc:sldMk cId="1675818034" sldId="1750"/>
            <ac:spMk id="10" creationId="{618D9AD1-B51D-0C8B-5730-2DDD09CFC1A2}"/>
          </ac:spMkLst>
        </pc:spChg>
        <pc:spChg chg="mod">
          <ac:chgData name="Paul Woodward" userId="afca6096-33c4-4076-b066-b130de02360d" providerId="ADAL" clId="{C088FAD9-7FFF-4506-A017-99D17262A176}" dt="2024-12-24T12:20:51.824" v="38763" actId="1076"/>
          <ac:spMkLst>
            <pc:docMk/>
            <pc:sldMk cId="1675818034" sldId="1750"/>
            <ac:spMk id="11" creationId="{B510DE24-DE29-A091-0A2C-94589AE0747C}"/>
          </ac:spMkLst>
        </pc:spChg>
        <pc:spChg chg="mod">
          <ac:chgData name="Paul Woodward" userId="afca6096-33c4-4076-b066-b130de02360d" providerId="ADAL" clId="{C088FAD9-7FFF-4506-A017-99D17262A176}" dt="2024-12-24T12:25:13.122" v="38824" actId="255"/>
          <ac:spMkLst>
            <pc:docMk/>
            <pc:sldMk cId="1675818034" sldId="1750"/>
            <ac:spMk id="12" creationId="{CA7541F9-E760-82BB-1E31-BD9CDF68BBB0}"/>
          </ac:spMkLst>
        </pc:spChg>
        <pc:spChg chg="mod">
          <ac:chgData name="Paul Woodward" userId="afca6096-33c4-4076-b066-b130de02360d" providerId="ADAL" clId="{C088FAD9-7FFF-4506-A017-99D17262A176}" dt="2024-12-24T12:25:08.187" v="38823" actId="255"/>
          <ac:spMkLst>
            <pc:docMk/>
            <pc:sldMk cId="1675818034" sldId="1750"/>
            <ac:spMk id="16" creationId="{9DDDDDA4-7D55-238D-1A86-E0071CFADBCB}"/>
          </ac:spMkLst>
        </pc:spChg>
        <pc:spChg chg="add mod">
          <ac:chgData name="Paul Woodward" userId="afca6096-33c4-4076-b066-b130de02360d" providerId="ADAL" clId="{C088FAD9-7FFF-4506-A017-99D17262A176}" dt="2024-12-24T12:26:52.956" v="38964" actId="1076"/>
          <ac:spMkLst>
            <pc:docMk/>
            <pc:sldMk cId="1675818034" sldId="1750"/>
            <ac:spMk id="24" creationId="{0242F7C9-9385-7009-070F-CB8DB27D9A88}"/>
          </ac:spMkLst>
        </pc:spChg>
        <pc:spChg chg="add mod">
          <ac:chgData name="Paul Woodward" userId="afca6096-33c4-4076-b066-b130de02360d" providerId="ADAL" clId="{C088FAD9-7FFF-4506-A017-99D17262A176}" dt="2024-12-24T12:25:59.471" v="38878" actId="1076"/>
          <ac:spMkLst>
            <pc:docMk/>
            <pc:sldMk cId="1675818034" sldId="1750"/>
            <ac:spMk id="25" creationId="{176696FD-E93A-D124-09FA-0517ACD97F67}"/>
          </ac:spMkLst>
        </pc:spChg>
        <pc:spChg chg="add mod">
          <ac:chgData name="Paul Woodward" userId="afca6096-33c4-4076-b066-b130de02360d" providerId="ADAL" clId="{C088FAD9-7FFF-4506-A017-99D17262A176}" dt="2024-12-24T12:27:16.612" v="38973" actId="1076"/>
          <ac:spMkLst>
            <pc:docMk/>
            <pc:sldMk cId="1675818034" sldId="1750"/>
            <ac:spMk id="26" creationId="{2C01C783-750A-27E2-713C-6FF64C66BFFB}"/>
          </ac:spMkLst>
        </pc:spChg>
        <pc:spChg chg="add mod">
          <ac:chgData name="Paul Woodward" userId="afca6096-33c4-4076-b066-b130de02360d" providerId="ADAL" clId="{C088FAD9-7FFF-4506-A017-99D17262A176}" dt="2024-12-24T12:27:02.648" v="38967" actId="1076"/>
          <ac:spMkLst>
            <pc:docMk/>
            <pc:sldMk cId="1675818034" sldId="1750"/>
            <ac:spMk id="27" creationId="{EBF7E263-E508-A1E2-C40B-A2BA21AFFA22}"/>
          </ac:spMkLst>
        </pc:spChg>
        <pc:grpChg chg="add mod">
          <ac:chgData name="Paul Woodward" userId="afca6096-33c4-4076-b066-b130de02360d" providerId="ADAL" clId="{C088FAD9-7FFF-4506-A017-99D17262A176}" dt="2024-12-24T12:20:51.824" v="38763" actId="1076"/>
          <ac:grpSpMkLst>
            <pc:docMk/>
            <pc:sldMk cId="1675818034" sldId="1750"/>
            <ac:grpSpMk id="2" creationId="{DCB289E6-5D65-363E-911B-9852188DC4F8}"/>
          </ac:grpSpMkLst>
        </pc:grpChg>
        <pc:picChg chg="mod">
          <ac:chgData name="Paul Woodward" userId="afca6096-33c4-4076-b066-b130de02360d" providerId="ADAL" clId="{C088FAD9-7FFF-4506-A017-99D17262A176}" dt="2024-12-24T12:20:51.824" v="38763" actId="1076"/>
          <ac:picMkLst>
            <pc:docMk/>
            <pc:sldMk cId="1675818034" sldId="1750"/>
            <ac:picMk id="13" creationId="{DD1F3B5D-1A5C-7F22-A94B-E17BBAE3ABCE}"/>
          </ac:picMkLst>
        </pc:picChg>
        <pc:picChg chg="mod">
          <ac:chgData name="Paul Woodward" userId="afca6096-33c4-4076-b066-b130de02360d" providerId="ADAL" clId="{C088FAD9-7FFF-4506-A017-99D17262A176}" dt="2024-12-24T12:20:51.824" v="38763" actId="1076"/>
          <ac:picMkLst>
            <pc:docMk/>
            <pc:sldMk cId="1675818034" sldId="1750"/>
            <ac:picMk id="14" creationId="{984F799A-08B1-2DA0-07FB-F28914A4CF14}"/>
          </ac:picMkLst>
        </pc:picChg>
        <pc:picChg chg="mod">
          <ac:chgData name="Paul Woodward" userId="afca6096-33c4-4076-b066-b130de02360d" providerId="ADAL" clId="{C088FAD9-7FFF-4506-A017-99D17262A176}" dt="2024-12-24T12:20:51.824" v="38763" actId="1076"/>
          <ac:picMkLst>
            <pc:docMk/>
            <pc:sldMk cId="1675818034" sldId="1750"/>
            <ac:picMk id="15" creationId="{D8872B38-0804-0245-5870-5A9F40C83390}"/>
          </ac:picMkLst>
        </pc:picChg>
        <pc:picChg chg="add mod">
          <ac:chgData name="Paul Woodward" userId="afca6096-33c4-4076-b066-b130de02360d" providerId="ADAL" clId="{C088FAD9-7FFF-4506-A017-99D17262A176}" dt="2024-12-24T12:23:16.456" v="38793" actId="1076"/>
          <ac:picMkLst>
            <pc:docMk/>
            <pc:sldMk cId="1675818034" sldId="1750"/>
            <ac:picMk id="18" creationId="{0507CFD8-9F1E-D343-D1BC-A0C8145F5F11}"/>
          </ac:picMkLst>
        </pc:picChg>
        <pc:picChg chg="add mod">
          <ac:chgData name="Paul Woodward" userId="afca6096-33c4-4076-b066-b130de02360d" providerId="ADAL" clId="{C088FAD9-7FFF-4506-A017-99D17262A176}" dt="2024-12-24T12:24:35.813" v="38809" actId="1076"/>
          <ac:picMkLst>
            <pc:docMk/>
            <pc:sldMk cId="1675818034" sldId="1750"/>
            <ac:picMk id="19" creationId="{2881FD7C-4B7F-1013-2169-C09B878BA887}"/>
          </ac:picMkLst>
        </pc:picChg>
        <pc:picChg chg="add mod">
          <ac:chgData name="Paul Woodward" userId="afca6096-33c4-4076-b066-b130de02360d" providerId="ADAL" clId="{C088FAD9-7FFF-4506-A017-99D17262A176}" dt="2024-12-24T12:24:46.809" v="38817" actId="688"/>
          <ac:picMkLst>
            <pc:docMk/>
            <pc:sldMk cId="1675818034" sldId="1750"/>
            <ac:picMk id="22" creationId="{EF4428D3-403C-3305-F0DE-9281F7082544}"/>
          </ac:picMkLst>
        </pc:picChg>
        <pc:picChg chg="add mod">
          <ac:chgData name="Paul Woodward" userId="afca6096-33c4-4076-b066-b130de02360d" providerId="ADAL" clId="{C088FAD9-7FFF-4506-A017-99D17262A176}" dt="2024-12-24T12:24:49.853" v="38819" actId="1076"/>
          <ac:picMkLst>
            <pc:docMk/>
            <pc:sldMk cId="1675818034" sldId="1750"/>
            <ac:picMk id="23" creationId="{24D6EFB4-C614-BA15-851A-0B052DC201BC}"/>
          </ac:picMkLst>
        </pc:picChg>
        <pc:picChg chg="add mod">
          <ac:chgData name="Paul Woodward" userId="afca6096-33c4-4076-b066-b130de02360d" providerId="ADAL" clId="{C088FAD9-7FFF-4506-A017-99D17262A176}" dt="2024-12-24T12:24:34.330" v="38808" actId="1076"/>
          <ac:picMkLst>
            <pc:docMk/>
            <pc:sldMk cId="1675818034" sldId="1750"/>
            <ac:picMk id="2050" creationId="{CFBE0D22-5C2B-8ACF-3D80-7FE52A527142}"/>
          </ac:picMkLst>
        </pc:picChg>
        <pc:picChg chg="add mod">
          <ac:chgData name="Paul Woodward" userId="afca6096-33c4-4076-b066-b130de02360d" providerId="ADAL" clId="{C088FAD9-7FFF-4506-A017-99D17262A176}" dt="2024-12-24T12:23:09.784" v="38789" actId="1076"/>
          <ac:picMkLst>
            <pc:docMk/>
            <pc:sldMk cId="1675818034" sldId="1750"/>
            <ac:picMk id="2058" creationId="{B6D5EA8E-FA95-11DC-DFA4-B1E2345E6A32}"/>
          </ac:picMkLst>
        </pc:picChg>
        <pc:picChg chg="add mod">
          <ac:chgData name="Paul Woodward" userId="afca6096-33c4-4076-b066-b130de02360d" providerId="ADAL" clId="{C088FAD9-7FFF-4506-A017-99D17262A176}" dt="2024-12-24T12:24:52.432" v="38820" actId="1076"/>
          <ac:picMkLst>
            <pc:docMk/>
            <pc:sldMk cId="1675818034" sldId="1750"/>
            <ac:picMk id="2064" creationId="{07C94429-13F6-957B-08DD-2EC39CD1CBEE}"/>
          </ac:picMkLst>
        </pc:picChg>
        <pc:cxnChg chg="add mod">
          <ac:chgData name="Paul Woodward" userId="afca6096-33c4-4076-b066-b130de02360d" providerId="ADAL" clId="{C088FAD9-7FFF-4506-A017-99D17262A176}" dt="2024-12-24T12:26:42.082" v="38959" actId="1582"/>
          <ac:cxnSpMkLst>
            <pc:docMk/>
            <pc:sldMk cId="1675818034" sldId="1750"/>
            <ac:cxnSpMk id="29" creationId="{671BB711-7A30-7199-CB9E-661B3E3C21C3}"/>
          </ac:cxnSpMkLst>
        </pc:cxnChg>
        <pc:cxnChg chg="add mod">
          <ac:chgData name="Paul Woodward" userId="afca6096-33c4-4076-b066-b130de02360d" providerId="ADAL" clId="{C088FAD9-7FFF-4506-A017-99D17262A176}" dt="2024-12-24T12:26:50.816" v="38963" actId="1076"/>
          <ac:cxnSpMkLst>
            <pc:docMk/>
            <pc:sldMk cId="1675818034" sldId="1750"/>
            <ac:cxnSpMk id="30" creationId="{EB6944A0-1C1E-4260-0216-1DA837670CFC}"/>
          </ac:cxnSpMkLst>
        </pc:cxnChg>
        <pc:cxnChg chg="add mod">
          <ac:chgData name="Paul Woodward" userId="afca6096-33c4-4076-b066-b130de02360d" providerId="ADAL" clId="{C088FAD9-7FFF-4506-A017-99D17262A176}" dt="2024-12-24T12:27:05.563" v="38968" actId="14100"/>
          <ac:cxnSpMkLst>
            <pc:docMk/>
            <pc:sldMk cId="1675818034" sldId="1750"/>
            <ac:cxnSpMk id="32" creationId="{97EEADBE-D2C0-9094-EFA6-F76087916048}"/>
          </ac:cxnSpMkLst>
        </pc:cxnChg>
        <pc:cxnChg chg="add mod">
          <ac:chgData name="Paul Woodward" userId="afca6096-33c4-4076-b066-b130de02360d" providerId="ADAL" clId="{C088FAD9-7FFF-4506-A017-99D17262A176}" dt="2024-12-24T12:27:14.416" v="38972" actId="14100"/>
          <ac:cxnSpMkLst>
            <pc:docMk/>
            <pc:sldMk cId="1675818034" sldId="1750"/>
            <ac:cxnSpMk id="34" creationId="{6A08006B-C2A7-54C6-2183-49A79501ABD9}"/>
          </ac:cxnSpMkLst>
        </pc:cxnChg>
      </pc:sldChg>
      <pc:sldChg chg="addSp modSp add mod">
        <pc:chgData name="Paul Woodward" userId="afca6096-33c4-4076-b066-b130de02360d" providerId="ADAL" clId="{C088FAD9-7FFF-4506-A017-99D17262A176}" dt="2024-12-24T12:08:56.671" v="38160" actId="1076"/>
        <pc:sldMkLst>
          <pc:docMk/>
          <pc:sldMk cId="1891513303" sldId="1751"/>
        </pc:sldMkLst>
        <pc:spChg chg="mod">
          <ac:chgData name="Paul Woodward" userId="afca6096-33c4-4076-b066-b130de02360d" providerId="ADAL" clId="{C088FAD9-7FFF-4506-A017-99D17262A176}" dt="2024-12-24T12:08:44.488" v="38158"/>
          <ac:spMkLst>
            <pc:docMk/>
            <pc:sldMk cId="1891513303" sldId="1751"/>
            <ac:spMk id="5" creationId="{0FAEE36D-A991-7DEF-D22B-7A6533074785}"/>
          </ac:spMkLst>
        </pc:spChg>
        <pc:picChg chg="add mod">
          <ac:chgData name="Paul Woodward" userId="afca6096-33c4-4076-b066-b130de02360d" providerId="ADAL" clId="{C088FAD9-7FFF-4506-A017-99D17262A176}" dt="2024-12-24T12:08:56.671" v="38160" actId="1076"/>
          <ac:picMkLst>
            <pc:docMk/>
            <pc:sldMk cId="1891513303" sldId="1751"/>
            <ac:picMk id="2" creationId="{85D8CBC6-C6FE-ECD3-C087-7FC812CF0C86}"/>
          </ac:picMkLst>
        </pc:picChg>
      </pc:sldChg>
      <pc:sldChg chg="addSp delSp modSp add mod ord">
        <pc:chgData name="Paul Woodward" userId="afca6096-33c4-4076-b066-b130de02360d" providerId="ADAL" clId="{C088FAD9-7FFF-4506-A017-99D17262A176}" dt="2024-12-24T12:20:22.362" v="38760" actId="164"/>
        <pc:sldMkLst>
          <pc:docMk/>
          <pc:sldMk cId="513539862" sldId="1752"/>
        </pc:sldMkLst>
        <pc:spChg chg="add mod">
          <ac:chgData name="Paul Woodward" userId="afca6096-33c4-4076-b066-b130de02360d" providerId="ADAL" clId="{C088FAD9-7FFF-4506-A017-99D17262A176}" dt="2024-12-24T12:20:22.362" v="38760" actId="164"/>
          <ac:spMkLst>
            <pc:docMk/>
            <pc:sldMk cId="513539862" sldId="1752"/>
            <ac:spMk id="2" creationId="{BFD5CC60-1B0C-83BD-DD5E-1F2161BB04E4}"/>
          </ac:spMkLst>
        </pc:spChg>
        <pc:spChg chg="mod">
          <ac:chgData name="Paul Woodward" userId="afca6096-33c4-4076-b066-b130de02360d" providerId="ADAL" clId="{C088FAD9-7FFF-4506-A017-99D17262A176}" dt="2024-12-24T12:11:32.241" v="38431" actId="20577"/>
          <ac:spMkLst>
            <pc:docMk/>
            <pc:sldMk cId="513539862" sldId="1752"/>
            <ac:spMk id="5" creationId="{EA4CF376-5150-4DC1-C0DC-E084334F0B34}"/>
          </ac:spMkLst>
        </pc:spChg>
        <pc:spChg chg="add mod">
          <ac:chgData name="Paul Woodward" userId="afca6096-33c4-4076-b066-b130de02360d" providerId="ADAL" clId="{C088FAD9-7FFF-4506-A017-99D17262A176}" dt="2024-12-24T12:20:22.362" v="38760" actId="164"/>
          <ac:spMkLst>
            <pc:docMk/>
            <pc:sldMk cId="513539862" sldId="1752"/>
            <ac:spMk id="6" creationId="{C429E51B-8395-AA4C-EB4E-9441EB9CE14F}"/>
          </ac:spMkLst>
        </pc:spChg>
        <pc:spChg chg="add mod">
          <ac:chgData name="Paul Woodward" userId="afca6096-33c4-4076-b066-b130de02360d" providerId="ADAL" clId="{C088FAD9-7FFF-4506-A017-99D17262A176}" dt="2024-12-24T12:20:22.362" v="38760" actId="164"/>
          <ac:spMkLst>
            <pc:docMk/>
            <pc:sldMk cId="513539862" sldId="1752"/>
            <ac:spMk id="7" creationId="{00FD8F20-B0A8-8F40-624A-220588730249}"/>
          </ac:spMkLst>
        </pc:spChg>
        <pc:spChg chg="add mod">
          <ac:chgData name="Paul Woodward" userId="afca6096-33c4-4076-b066-b130de02360d" providerId="ADAL" clId="{C088FAD9-7FFF-4506-A017-99D17262A176}" dt="2024-12-24T12:20:22.362" v="38760" actId="164"/>
          <ac:spMkLst>
            <pc:docMk/>
            <pc:sldMk cId="513539862" sldId="1752"/>
            <ac:spMk id="8" creationId="{1D3F469F-1CEC-1577-814C-9374FFC07BB4}"/>
          </ac:spMkLst>
        </pc:spChg>
        <pc:spChg chg="mod">
          <ac:chgData name="Paul Woodward" userId="afca6096-33c4-4076-b066-b130de02360d" providerId="ADAL" clId="{C088FAD9-7FFF-4506-A017-99D17262A176}" dt="2024-12-24T12:12:04.751" v="38540" actId="20577"/>
          <ac:spMkLst>
            <pc:docMk/>
            <pc:sldMk cId="513539862" sldId="1752"/>
            <ac:spMk id="9" creationId="{849E55FB-03F1-3D87-E8A1-27CAAD67D465}"/>
          </ac:spMkLst>
        </pc:spChg>
        <pc:spChg chg="add mod">
          <ac:chgData name="Paul Woodward" userId="afca6096-33c4-4076-b066-b130de02360d" providerId="ADAL" clId="{C088FAD9-7FFF-4506-A017-99D17262A176}" dt="2024-12-24T12:20:22.362" v="38760" actId="164"/>
          <ac:spMkLst>
            <pc:docMk/>
            <pc:sldMk cId="513539862" sldId="1752"/>
            <ac:spMk id="10" creationId="{12E06CB5-84FA-6CF6-3E8E-41E54AC14E55}"/>
          </ac:spMkLst>
        </pc:spChg>
        <pc:spChg chg="add mod">
          <ac:chgData name="Paul Woodward" userId="afca6096-33c4-4076-b066-b130de02360d" providerId="ADAL" clId="{C088FAD9-7FFF-4506-A017-99D17262A176}" dt="2024-12-24T12:20:22.362" v="38760" actId="164"/>
          <ac:spMkLst>
            <pc:docMk/>
            <pc:sldMk cId="513539862" sldId="1752"/>
            <ac:spMk id="11" creationId="{6648E7D1-3475-9F76-0134-509F0C9CEDCB}"/>
          </ac:spMkLst>
        </pc:spChg>
        <pc:spChg chg="add mod">
          <ac:chgData name="Paul Woodward" userId="afca6096-33c4-4076-b066-b130de02360d" providerId="ADAL" clId="{C088FAD9-7FFF-4506-A017-99D17262A176}" dt="2024-12-24T12:20:22.362" v="38760" actId="164"/>
          <ac:spMkLst>
            <pc:docMk/>
            <pc:sldMk cId="513539862" sldId="1752"/>
            <ac:spMk id="12" creationId="{832E2435-7D08-2514-175E-A2F41F1E2F12}"/>
          </ac:spMkLst>
        </pc:spChg>
        <pc:spChg chg="add mod">
          <ac:chgData name="Paul Woodward" userId="afca6096-33c4-4076-b066-b130de02360d" providerId="ADAL" clId="{C088FAD9-7FFF-4506-A017-99D17262A176}" dt="2024-12-24T12:20:22.362" v="38760" actId="164"/>
          <ac:spMkLst>
            <pc:docMk/>
            <pc:sldMk cId="513539862" sldId="1752"/>
            <ac:spMk id="13" creationId="{515E0F4C-7106-252F-E12A-EA9949D136DD}"/>
          </ac:spMkLst>
        </pc:spChg>
        <pc:grpChg chg="add mod">
          <ac:chgData name="Paul Woodward" userId="afca6096-33c4-4076-b066-b130de02360d" providerId="ADAL" clId="{C088FAD9-7FFF-4506-A017-99D17262A176}" dt="2024-12-24T12:20:22.362" v="38760" actId="164"/>
          <ac:grpSpMkLst>
            <pc:docMk/>
            <pc:sldMk cId="513539862" sldId="1752"/>
            <ac:grpSpMk id="14" creationId="{8E07DE79-E72A-F395-06CC-58295B4225B4}"/>
          </ac:grpSpMkLst>
        </pc:grpChg>
        <pc:picChg chg="add mod">
          <ac:chgData name="Paul Woodward" userId="afca6096-33c4-4076-b066-b130de02360d" providerId="ADAL" clId="{C088FAD9-7FFF-4506-A017-99D17262A176}" dt="2024-12-24T12:20:22.362" v="38760" actId="164"/>
          <ac:picMkLst>
            <pc:docMk/>
            <pc:sldMk cId="513539862" sldId="1752"/>
            <ac:picMk id="1026" creationId="{3DED2F21-DF76-680D-B2E6-3A3B77366629}"/>
          </ac:picMkLst>
        </pc:picChg>
        <pc:picChg chg="add mod">
          <ac:chgData name="Paul Woodward" userId="afca6096-33c4-4076-b066-b130de02360d" providerId="ADAL" clId="{C088FAD9-7FFF-4506-A017-99D17262A176}" dt="2024-12-24T12:20:22.362" v="38760" actId="164"/>
          <ac:picMkLst>
            <pc:docMk/>
            <pc:sldMk cId="513539862" sldId="1752"/>
            <ac:picMk id="1028" creationId="{A09E60B6-C090-25F7-0E98-A47C509FB55F}"/>
          </ac:picMkLst>
        </pc:picChg>
        <pc:picChg chg="add mod">
          <ac:chgData name="Paul Woodward" userId="afca6096-33c4-4076-b066-b130de02360d" providerId="ADAL" clId="{C088FAD9-7FFF-4506-A017-99D17262A176}" dt="2024-12-24T12:20:22.362" v="38760" actId="164"/>
          <ac:picMkLst>
            <pc:docMk/>
            <pc:sldMk cId="513539862" sldId="1752"/>
            <ac:picMk id="1030" creationId="{44F91ED8-BB61-2CDB-2E69-940676C2A723}"/>
          </ac:picMkLst>
        </pc:picChg>
      </pc:sldChg>
    </pc:docChg>
  </pc:docChgLst>
  <pc:docChgLst>
    <pc:chgData name="Ryan Ball" userId="830810a2-99c8-4bda-9a59-710d6ba1884d" providerId="ADAL" clId="{47AC48ED-E1ED-4EC3-B902-5A8029A8885D}"/>
    <pc:docChg chg="undo custSel addSld delSld modSld sldOrd">
      <pc:chgData name="Ryan Ball" userId="830810a2-99c8-4bda-9a59-710d6ba1884d" providerId="ADAL" clId="{47AC48ED-E1ED-4EC3-B902-5A8029A8885D}" dt="2025-01-13T09:12:48.465" v="19757" actId="47"/>
      <pc:docMkLst>
        <pc:docMk/>
      </pc:docMkLst>
      <pc:sldChg chg="modSp mod">
        <pc:chgData name="Ryan Ball" userId="830810a2-99c8-4bda-9a59-710d6ba1884d" providerId="ADAL" clId="{47AC48ED-E1ED-4EC3-B902-5A8029A8885D}" dt="2024-12-11T15:25:02.840" v="38" actId="20577"/>
        <pc:sldMkLst>
          <pc:docMk/>
          <pc:sldMk cId="313105197" sldId="1660"/>
        </pc:sldMkLst>
        <pc:spChg chg="mod">
          <ac:chgData name="Ryan Ball" userId="830810a2-99c8-4bda-9a59-710d6ba1884d" providerId="ADAL" clId="{47AC48ED-E1ED-4EC3-B902-5A8029A8885D}" dt="2024-12-11T15:25:02.840" v="38" actId="20577"/>
          <ac:spMkLst>
            <pc:docMk/>
            <pc:sldMk cId="313105197" sldId="1660"/>
            <ac:spMk id="3" creationId="{5FC42C60-B951-E049-D5C4-FE7B287E34C8}"/>
          </ac:spMkLst>
        </pc:spChg>
      </pc:sldChg>
      <pc:sldChg chg="addSp delSp modSp mod delAnim modAnim">
        <pc:chgData name="Ryan Ball" userId="830810a2-99c8-4bda-9a59-710d6ba1884d" providerId="ADAL" clId="{47AC48ED-E1ED-4EC3-B902-5A8029A8885D}" dt="2024-12-17T12:52:49.668" v="161" actId="1076"/>
        <pc:sldMkLst>
          <pc:docMk/>
          <pc:sldMk cId="1755990542" sldId="1661"/>
        </pc:sldMkLst>
        <pc:picChg chg="add mod">
          <ac:chgData name="Ryan Ball" userId="830810a2-99c8-4bda-9a59-710d6ba1884d" providerId="ADAL" clId="{47AC48ED-E1ED-4EC3-B902-5A8029A8885D}" dt="2024-12-17T12:52:49.668" v="161" actId="1076"/>
          <ac:picMkLst>
            <pc:docMk/>
            <pc:sldMk cId="1755990542" sldId="1661"/>
            <ac:picMk id="2" creationId="{2F56A868-7C31-F893-44BA-4DFDCA96FFE0}"/>
          </ac:picMkLst>
        </pc:picChg>
      </pc:sldChg>
      <pc:sldChg chg="modSp mod">
        <pc:chgData name="Ryan Ball" userId="830810a2-99c8-4bda-9a59-710d6ba1884d" providerId="ADAL" clId="{47AC48ED-E1ED-4EC3-B902-5A8029A8885D}" dt="2024-12-11T15:25:30.777" v="57" actId="20577"/>
        <pc:sldMkLst>
          <pc:docMk/>
          <pc:sldMk cId="2550898928" sldId="1662"/>
        </pc:sldMkLst>
        <pc:spChg chg="mod">
          <ac:chgData name="Ryan Ball" userId="830810a2-99c8-4bda-9a59-710d6ba1884d" providerId="ADAL" clId="{47AC48ED-E1ED-4EC3-B902-5A8029A8885D}" dt="2024-12-11T15:25:30.777" v="57" actId="20577"/>
          <ac:spMkLst>
            <pc:docMk/>
            <pc:sldMk cId="2550898928" sldId="1662"/>
            <ac:spMk id="4" creationId="{FFFF62EF-B710-5742-DB31-4D85BD0231F0}"/>
          </ac:spMkLst>
        </pc:spChg>
      </pc:sldChg>
      <pc:sldChg chg="addSp delSp modSp mod delAnim modAnim">
        <pc:chgData name="Ryan Ball" userId="830810a2-99c8-4bda-9a59-710d6ba1884d" providerId="ADAL" clId="{47AC48ED-E1ED-4EC3-B902-5A8029A8885D}" dt="2025-01-07T09:15:42.597" v="11152" actId="1076"/>
        <pc:sldMkLst>
          <pc:docMk/>
          <pc:sldMk cId="2787498755" sldId="1663"/>
        </pc:sldMkLst>
        <pc:picChg chg="add mod">
          <ac:chgData name="Ryan Ball" userId="830810a2-99c8-4bda-9a59-710d6ba1884d" providerId="ADAL" clId="{47AC48ED-E1ED-4EC3-B902-5A8029A8885D}" dt="2025-01-07T09:15:42.597" v="11152" actId="1076"/>
          <ac:picMkLst>
            <pc:docMk/>
            <pc:sldMk cId="2787498755" sldId="1663"/>
            <ac:picMk id="4" creationId="{9D279264-EAB8-3294-49B1-E4F41ECF2E3F}"/>
          </ac:picMkLst>
        </pc:picChg>
      </pc:sldChg>
      <pc:sldChg chg="addSp delSp modSp mod delAnim modAnim">
        <pc:chgData name="Ryan Ball" userId="830810a2-99c8-4bda-9a59-710d6ba1884d" providerId="ADAL" clId="{47AC48ED-E1ED-4EC3-B902-5A8029A8885D}" dt="2024-12-17T12:54:08.663" v="176" actId="1076"/>
        <pc:sldMkLst>
          <pc:docMk/>
          <pc:sldMk cId="3828664763" sldId="1667"/>
        </pc:sldMkLst>
        <pc:picChg chg="add mod">
          <ac:chgData name="Ryan Ball" userId="830810a2-99c8-4bda-9a59-710d6ba1884d" providerId="ADAL" clId="{47AC48ED-E1ED-4EC3-B902-5A8029A8885D}" dt="2024-12-17T12:54:08.663" v="176" actId="1076"/>
          <ac:picMkLst>
            <pc:docMk/>
            <pc:sldMk cId="3828664763" sldId="1667"/>
            <ac:picMk id="2" creationId="{56BBF4FD-FA96-10D7-85AC-2E38D7362CF5}"/>
          </ac:picMkLst>
        </pc:picChg>
      </pc:sldChg>
      <pc:sldChg chg="addSp delSp modSp mod delAnim modAnim">
        <pc:chgData name="Ryan Ball" userId="830810a2-99c8-4bda-9a59-710d6ba1884d" providerId="ADAL" clId="{47AC48ED-E1ED-4EC3-B902-5A8029A8885D}" dt="2025-01-07T09:16:07.072" v="11157" actId="1076"/>
        <pc:sldMkLst>
          <pc:docMk/>
          <pc:sldMk cId="2059523593" sldId="1672"/>
        </pc:sldMkLst>
      </pc:sldChg>
      <pc:sldChg chg="modSp mod">
        <pc:chgData name="Ryan Ball" userId="830810a2-99c8-4bda-9a59-710d6ba1884d" providerId="ADAL" clId="{47AC48ED-E1ED-4EC3-B902-5A8029A8885D}" dt="2025-01-13T08:50:14.747" v="19647" actId="20577"/>
        <pc:sldMkLst>
          <pc:docMk/>
          <pc:sldMk cId="2362358582" sldId="1674"/>
        </pc:sldMkLst>
        <pc:graphicFrameChg chg="modGraphic">
          <ac:chgData name="Ryan Ball" userId="830810a2-99c8-4bda-9a59-710d6ba1884d" providerId="ADAL" clId="{47AC48ED-E1ED-4EC3-B902-5A8029A8885D}" dt="2025-01-13T08:50:14.747" v="19647" actId="20577"/>
          <ac:graphicFrameMkLst>
            <pc:docMk/>
            <pc:sldMk cId="2362358582" sldId="1674"/>
            <ac:graphicFrameMk id="4" creationId="{D27CAA5A-14A0-8BEC-DD36-0DC54105F0F1}"/>
          </ac:graphicFrameMkLst>
        </pc:graphicFrameChg>
      </pc:sldChg>
      <pc:sldChg chg="addSp delSp modSp mod delAnim modAnim">
        <pc:chgData name="Ryan Ball" userId="830810a2-99c8-4bda-9a59-710d6ba1884d" providerId="ADAL" clId="{47AC48ED-E1ED-4EC3-B902-5A8029A8885D}" dt="2024-12-17T12:54:45.282" v="182" actId="1076"/>
        <pc:sldMkLst>
          <pc:docMk/>
          <pc:sldMk cId="2757607151" sldId="1675"/>
        </pc:sldMkLst>
        <pc:picChg chg="add mod">
          <ac:chgData name="Ryan Ball" userId="830810a2-99c8-4bda-9a59-710d6ba1884d" providerId="ADAL" clId="{47AC48ED-E1ED-4EC3-B902-5A8029A8885D}" dt="2024-12-17T12:54:45.282" v="182" actId="1076"/>
          <ac:picMkLst>
            <pc:docMk/>
            <pc:sldMk cId="2757607151" sldId="1675"/>
            <ac:picMk id="2" creationId="{4BFE2E3F-D526-FFCA-6ED7-C52E946C686C}"/>
          </ac:picMkLst>
        </pc:picChg>
      </pc:sldChg>
      <pc:sldChg chg="addSp delSp modSp mod delAnim modAnim">
        <pc:chgData name="Ryan Ball" userId="830810a2-99c8-4bda-9a59-710d6ba1884d" providerId="ADAL" clId="{47AC48ED-E1ED-4EC3-B902-5A8029A8885D}" dt="2024-12-17T12:55:02.571" v="185" actId="1076"/>
        <pc:sldMkLst>
          <pc:docMk/>
          <pc:sldMk cId="4235034294" sldId="1678"/>
        </pc:sldMkLst>
        <pc:picChg chg="add mod">
          <ac:chgData name="Ryan Ball" userId="830810a2-99c8-4bda-9a59-710d6ba1884d" providerId="ADAL" clId="{47AC48ED-E1ED-4EC3-B902-5A8029A8885D}" dt="2024-12-17T12:55:02.571" v="185" actId="1076"/>
          <ac:picMkLst>
            <pc:docMk/>
            <pc:sldMk cId="4235034294" sldId="1678"/>
            <ac:picMk id="4" creationId="{28C48A88-5C82-BF0E-EA8E-CEB8FE372272}"/>
          </ac:picMkLst>
        </pc:picChg>
      </pc:sldChg>
      <pc:sldChg chg="addSp delSp modSp mod modAnim">
        <pc:chgData name="Ryan Ball" userId="830810a2-99c8-4bda-9a59-710d6ba1884d" providerId="ADAL" clId="{47AC48ED-E1ED-4EC3-B902-5A8029A8885D}" dt="2024-12-24T12:06:40.117" v="4089" actId="255"/>
        <pc:sldMkLst>
          <pc:docMk/>
          <pc:sldMk cId="141331121" sldId="1687"/>
        </pc:sldMkLst>
        <pc:spChg chg="add mod">
          <ac:chgData name="Ryan Ball" userId="830810a2-99c8-4bda-9a59-710d6ba1884d" providerId="ADAL" clId="{47AC48ED-E1ED-4EC3-B902-5A8029A8885D}" dt="2024-12-24T09:39:29.963" v="376"/>
          <ac:spMkLst>
            <pc:docMk/>
            <pc:sldMk cId="141331121" sldId="1687"/>
            <ac:spMk id="4" creationId="{80D749BE-24B7-5350-6743-14EA479814B9}"/>
          </ac:spMkLst>
        </pc:spChg>
        <pc:spChg chg="add mod">
          <ac:chgData name="Ryan Ball" userId="830810a2-99c8-4bda-9a59-710d6ba1884d" providerId="ADAL" clId="{47AC48ED-E1ED-4EC3-B902-5A8029A8885D}" dt="2024-12-24T11:10:15.845" v="2676" actId="1076"/>
          <ac:spMkLst>
            <pc:docMk/>
            <pc:sldMk cId="141331121" sldId="1687"/>
            <ac:spMk id="11" creationId="{B46315B9-8B21-C726-202C-C4C1C465CA82}"/>
          </ac:spMkLst>
        </pc:spChg>
        <pc:spChg chg="add mod">
          <ac:chgData name="Ryan Ball" userId="830810a2-99c8-4bda-9a59-710d6ba1884d" providerId="ADAL" clId="{47AC48ED-E1ED-4EC3-B902-5A8029A8885D}" dt="2024-12-24T11:12:19.729" v="2799" actId="20577"/>
          <ac:spMkLst>
            <pc:docMk/>
            <pc:sldMk cId="141331121" sldId="1687"/>
            <ac:spMk id="14" creationId="{46389439-476E-688C-C06B-4DC1E5684AD9}"/>
          </ac:spMkLst>
        </pc:spChg>
        <pc:graphicFrameChg chg="mod modGraphic">
          <ac:chgData name="Ryan Ball" userId="830810a2-99c8-4bda-9a59-710d6ba1884d" providerId="ADAL" clId="{47AC48ED-E1ED-4EC3-B902-5A8029A8885D}" dt="2024-12-24T12:06:40.117" v="4089" actId="255"/>
          <ac:graphicFrameMkLst>
            <pc:docMk/>
            <pc:sldMk cId="141331121" sldId="1687"/>
            <ac:graphicFrameMk id="5" creationId="{17F61404-E3F0-435D-D898-702A4D559718}"/>
          </ac:graphicFrameMkLst>
        </pc:graphicFrameChg>
        <pc:picChg chg="add mod">
          <ac:chgData name="Ryan Ball" userId="830810a2-99c8-4bda-9a59-710d6ba1884d" providerId="ADAL" clId="{47AC48ED-E1ED-4EC3-B902-5A8029A8885D}" dt="2024-12-24T11:29:28.870" v="4002" actId="1076"/>
          <ac:picMkLst>
            <pc:docMk/>
            <pc:sldMk cId="141331121" sldId="1687"/>
            <ac:picMk id="6" creationId="{0F79DABA-6E17-2FCB-7C57-A91C5039ACF3}"/>
          </ac:picMkLst>
        </pc:picChg>
        <pc:picChg chg="add mod">
          <ac:chgData name="Ryan Ball" userId="830810a2-99c8-4bda-9a59-710d6ba1884d" providerId="ADAL" clId="{47AC48ED-E1ED-4EC3-B902-5A8029A8885D}" dt="2024-12-24T11:09:30.599" v="2589"/>
          <ac:picMkLst>
            <pc:docMk/>
            <pc:sldMk cId="141331121" sldId="1687"/>
            <ac:picMk id="1026" creationId="{D86C2FF6-34CE-CD49-B4DB-1E58CAC7A96E}"/>
          </ac:picMkLst>
        </pc:picChg>
        <pc:picChg chg="add mod">
          <ac:chgData name="Ryan Ball" userId="830810a2-99c8-4bda-9a59-710d6ba1884d" providerId="ADAL" clId="{47AC48ED-E1ED-4EC3-B902-5A8029A8885D}" dt="2024-12-24T11:12:06.054" v="2776"/>
          <ac:picMkLst>
            <pc:docMk/>
            <pc:sldMk cId="141331121" sldId="1687"/>
            <ac:picMk id="1028" creationId="{C4423B0B-7D1E-BB2E-7104-CD902686774A}"/>
          </ac:picMkLst>
        </pc:picChg>
      </pc:sldChg>
      <pc:sldChg chg="addSp modSp mod ord">
        <pc:chgData name="Ryan Ball" userId="830810a2-99c8-4bda-9a59-710d6ba1884d" providerId="ADAL" clId="{47AC48ED-E1ED-4EC3-B902-5A8029A8885D}" dt="2025-01-13T08:58:27.733" v="19697" actId="14100"/>
        <pc:sldMkLst>
          <pc:docMk/>
          <pc:sldMk cId="1662155388" sldId="1689"/>
        </pc:sldMkLst>
        <pc:spChg chg="add mod">
          <ac:chgData name="Ryan Ball" userId="830810a2-99c8-4bda-9a59-710d6ba1884d" providerId="ADAL" clId="{47AC48ED-E1ED-4EC3-B902-5A8029A8885D}" dt="2024-12-24T09:39:58.719" v="379"/>
          <ac:spMkLst>
            <pc:docMk/>
            <pc:sldMk cId="1662155388" sldId="1689"/>
            <ac:spMk id="5" creationId="{8007ECFF-9D7B-C749-50CC-E6CBB909DA69}"/>
          </ac:spMkLst>
        </pc:spChg>
        <pc:spChg chg="add mod">
          <ac:chgData name="Ryan Ball" userId="830810a2-99c8-4bda-9a59-710d6ba1884d" providerId="ADAL" clId="{47AC48ED-E1ED-4EC3-B902-5A8029A8885D}" dt="2025-01-13T08:58:27.733" v="19697" actId="14100"/>
          <ac:spMkLst>
            <pc:docMk/>
            <pc:sldMk cId="1662155388" sldId="1689"/>
            <ac:spMk id="10" creationId="{D1244911-0AFD-D592-AF58-78C8AC6F3822}"/>
          </ac:spMkLst>
        </pc:spChg>
        <pc:graphicFrameChg chg="mod modGraphic">
          <ac:chgData name="Ryan Ball" userId="830810a2-99c8-4bda-9a59-710d6ba1884d" providerId="ADAL" clId="{47AC48ED-E1ED-4EC3-B902-5A8029A8885D}" dt="2025-01-13T08:58:12.841" v="19685" actId="20577"/>
          <ac:graphicFrameMkLst>
            <pc:docMk/>
            <pc:sldMk cId="1662155388" sldId="1689"/>
            <ac:graphicFrameMk id="3" creationId="{1A85E26C-F41A-D395-32F4-54FF4D699D15}"/>
          </ac:graphicFrameMkLst>
        </pc:graphicFrameChg>
        <pc:picChg chg="add mod">
          <ac:chgData name="Ryan Ball" userId="830810a2-99c8-4bda-9a59-710d6ba1884d" providerId="ADAL" clId="{47AC48ED-E1ED-4EC3-B902-5A8029A8885D}" dt="2024-12-24T14:13:40.557" v="8529" actId="1076"/>
          <ac:picMkLst>
            <pc:docMk/>
            <pc:sldMk cId="1662155388" sldId="1689"/>
            <ac:picMk id="7" creationId="{F8379E05-2EC1-629D-9B18-34092F583896}"/>
          </ac:picMkLst>
        </pc:picChg>
        <pc:picChg chg="add mod">
          <ac:chgData name="Ryan Ball" userId="830810a2-99c8-4bda-9a59-710d6ba1884d" providerId="ADAL" clId="{47AC48ED-E1ED-4EC3-B902-5A8029A8885D}" dt="2024-12-24T14:13:38.163" v="8528" actId="1076"/>
          <ac:picMkLst>
            <pc:docMk/>
            <pc:sldMk cId="1662155388" sldId="1689"/>
            <ac:picMk id="9" creationId="{53BE254C-CED9-B56D-2813-985619DA6CDC}"/>
          </ac:picMkLst>
        </pc:picChg>
      </pc:sldChg>
      <pc:sldChg chg="addSp delSp modSp mod">
        <pc:chgData name="Ryan Ball" userId="830810a2-99c8-4bda-9a59-710d6ba1884d" providerId="ADAL" clId="{47AC48ED-E1ED-4EC3-B902-5A8029A8885D}" dt="2025-01-13T09:01:14.024" v="19704" actId="114"/>
        <pc:sldMkLst>
          <pc:docMk/>
          <pc:sldMk cId="2966164958" sldId="1694"/>
        </pc:sldMkLst>
        <pc:spChg chg="add mod">
          <ac:chgData name="Ryan Ball" userId="830810a2-99c8-4bda-9a59-710d6ba1884d" providerId="ADAL" clId="{47AC48ED-E1ED-4EC3-B902-5A8029A8885D}" dt="2024-12-24T09:40:24.288" v="382"/>
          <ac:spMkLst>
            <pc:docMk/>
            <pc:sldMk cId="2966164958" sldId="1694"/>
            <ac:spMk id="5" creationId="{3B5FDE4F-6291-8548-9689-E133C3D3D392}"/>
          </ac:spMkLst>
        </pc:spChg>
        <pc:graphicFrameChg chg="mod modGraphic">
          <ac:chgData name="Ryan Ball" userId="830810a2-99c8-4bda-9a59-710d6ba1884d" providerId="ADAL" clId="{47AC48ED-E1ED-4EC3-B902-5A8029A8885D}" dt="2025-01-13T09:01:14.024" v="19704" actId="114"/>
          <ac:graphicFrameMkLst>
            <pc:docMk/>
            <pc:sldMk cId="2966164958" sldId="1694"/>
            <ac:graphicFrameMk id="3" creationId="{1A85E26C-F41A-D395-32F4-54FF4D699D15}"/>
          </ac:graphicFrameMkLst>
        </pc:graphicFrameChg>
        <pc:picChg chg="add mod">
          <ac:chgData name="Ryan Ball" userId="830810a2-99c8-4bda-9a59-710d6ba1884d" providerId="ADAL" clId="{47AC48ED-E1ED-4EC3-B902-5A8029A8885D}" dt="2025-01-10T13:21:38.322" v="12717" actId="1076"/>
          <ac:picMkLst>
            <pc:docMk/>
            <pc:sldMk cId="2966164958" sldId="1694"/>
            <ac:picMk id="6" creationId="{0FC35304-2EEC-8C38-4E32-DE39C574CA49}"/>
          </ac:picMkLst>
        </pc:picChg>
      </pc:sldChg>
      <pc:sldChg chg="modSp mod">
        <pc:chgData name="Ryan Ball" userId="830810a2-99c8-4bda-9a59-710d6ba1884d" providerId="ADAL" clId="{47AC48ED-E1ED-4EC3-B902-5A8029A8885D}" dt="2024-12-11T15:23:42.222" v="21" actId="20577"/>
        <pc:sldMkLst>
          <pc:docMk/>
          <pc:sldMk cId="2670914760" sldId="1699"/>
        </pc:sldMkLst>
        <pc:spChg chg="mod">
          <ac:chgData name="Ryan Ball" userId="830810a2-99c8-4bda-9a59-710d6ba1884d" providerId="ADAL" clId="{47AC48ED-E1ED-4EC3-B902-5A8029A8885D}" dt="2024-12-11T15:23:42.222" v="21" actId="20577"/>
          <ac:spMkLst>
            <pc:docMk/>
            <pc:sldMk cId="2670914760" sldId="1699"/>
            <ac:spMk id="3" creationId="{5FC42C60-B951-E049-D5C4-FE7B287E34C8}"/>
          </ac:spMkLst>
        </pc:spChg>
      </pc:sldChg>
      <pc:sldChg chg="modSp mod">
        <pc:chgData name="Ryan Ball" userId="830810a2-99c8-4bda-9a59-710d6ba1884d" providerId="ADAL" clId="{47AC48ED-E1ED-4EC3-B902-5A8029A8885D}" dt="2024-12-11T15:24:37.763" v="22" actId="20577"/>
        <pc:sldMkLst>
          <pc:docMk/>
          <pc:sldMk cId="1958895750" sldId="1700"/>
        </pc:sldMkLst>
        <pc:spChg chg="mod">
          <ac:chgData name="Ryan Ball" userId="830810a2-99c8-4bda-9a59-710d6ba1884d" providerId="ADAL" clId="{47AC48ED-E1ED-4EC3-B902-5A8029A8885D}" dt="2024-12-11T15:24:37.763" v="22" actId="20577"/>
          <ac:spMkLst>
            <pc:docMk/>
            <pc:sldMk cId="1958895750" sldId="1700"/>
            <ac:spMk id="2" creationId="{7E9A45DC-E889-D65C-6D23-6FF5A301633F}"/>
          </ac:spMkLst>
        </pc:spChg>
      </pc:sldChg>
      <pc:sldChg chg="addSp delSp modSp mod modAnim">
        <pc:chgData name="Ryan Ball" userId="830810a2-99c8-4bda-9a59-710d6ba1884d" providerId="ADAL" clId="{47AC48ED-E1ED-4EC3-B902-5A8029A8885D}" dt="2025-01-13T09:03:42.750" v="19733" actId="20577"/>
        <pc:sldMkLst>
          <pc:docMk/>
          <pc:sldMk cId="2708410223" sldId="1705"/>
        </pc:sldMkLst>
        <pc:spChg chg="add mod">
          <ac:chgData name="Ryan Ball" userId="830810a2-99c8-4bda-9a59-710d6ba1884d" providerId="ADAL" clId="{47AC48ED-E1ED-4EC3-B902-5A8029A8885D}" dt="2024-12-24T09:40:33.757" v="383"/>
          <ac:spMkLst>
            <pc:docMk/>
            <pc:sldMk cId="2708410223" sldId="1705"/>
            <ac:spMk id="6" creationId="{AC9463B4-0472-51F3-2F6B-65DC70209F60}"/>
          </ac:spMkLst>
        </pc:spChg>
        <pc:graphicFrameChg chg="mod modGraphic">
          <ac:chgData name="Ryan Ball" userId="830810a2-99c8-4bda-9a59-710d6ba1884d" providerId="ADAL" clId="{47AC48ED-E1ED-4EC3-B902-5A8029A8885D}" dt="2025-01-13T09:03:42.750" v="19733" actId="20577"/>
          <ac:graphicFrameMkLst>
            <pc:docMk/>
            <pc:sldMk cId="2708410223" sldId="1705"/>
            <ac:graphicFrameMk id="3" creationId="{1A85E26C-F41A-D395-32F4-54FF4D699D15}"/>
          </ac:graphicFrameMkLst>
        </pc:graphicFrameChg>
        <pc:picChg chg="add mod">
          <ac:chgData name="Ryan Ball" userId="830810a2-99c8-4bda-9a59-710d6ba1884d" providerId="ADAL" clId="{47AC48ED-E1ED-4EC3-B902-5A8029A8885D}" dt="2025-01-10T15:16:55.835" v="17075" actId="1076"/>
          <ac:picMkLst>
            <pc:docMk/>
            <pc:sldMk cId="2708410223" sldId="1705"/>
            <ac:picMk id="7" creationId="{4FC6F1F8-99C8-B589-0835-DE8E91EAEB55}"/>
          </ac:picMkLst>
        </pc:picChg>
      </pc:sldChg>
      <pc:sldChg chg="addSp modSp mod">
        <pc:chgData name="Ryan Ball" userId="830810a2-99c8-4bda-9a59-710d6ba1884d" providerId="ADAL" clId="{47AC48ED-E1ED-4EC3-B902-5A8029A8885D}" dt="2025-01-13T09:00:02.153" v="19699" actId="20577"/>
        <pc:sldMkLst>
          <pc:docMk/>
          <pc:sldMk cId="564732895" sldId="1707"/>
        </pc:sldMkLst>
        <pc:spChg chg="add mod">
          <ac:chgData name="Ryan Ball" userId="830810a2-99c8-4bda-9a59-710d6ba1884d" providerId="ADAL" clId="{47AC48ED-E1ED-4EC3-B902-5A8029A8885D}" dt="2024-12-24T09:40:14.092" v="381"/>
          <ac:spMkLst>
            <pc:docMk/>
            <pc:sldMk cId="564732895" sldId="1707"/>
            <ac:spMk id="5" creationId="{AE4066AC-259D-2CA5-3DC1-E7F5789C436B}"/>
          </ac:spMkLst>
        </pc:spChg>
        <pc:graphicFrameChg chg="modGraphic">
          <ac:chgData name="Ryan Ball" userId="830810a2-99c8-4bda-9a59-710d6ba1884d" providerId="ADAL" clId="{47AC48ED-E1ED-4EC3-B902-5A8029A8885D}" dt="2025-01-13T09:00:02.153" v="19699" actId="20577"/>
          <ac:graphicFrameMkLst>
            <pc:docMk/>
            <pc:sldMk cId="564732895" sldId="1707"/>
            <ac:graphicFrameMk id="3" creationId="{1A85E26C-F41A-D395-32F4-54FF4D699D15}"/>
          </ac:graphicFrameMkLst>
        </pc:graphicFrameChg>
        <pc:picChg chg="add mod">
          <ac:chgData name="Ryan Ball" userId="830810a2-99c8-4bda-9a59-710d6ba1884d" providerId="ADAL" clId="{47AC48ED-E1ED-4EC3-B902-5A8029A8885D}" dt="2024-12-24T14:20:55.975" v="9248" actId="1076"/>
          <ac:picMkLst>
            <pc:docMk/>
            <pc:sldMk cId="564732895" sldId="1707"/>
            <ac:picMk id="6" creationId="{1E08B406-E5DE-AFC9-1D49-EDBA010620A1}"/>
          </ac:picMkLst>
        </pc:picChg>
        <pc:picChg chg="add mod">
          <ac:chgData name="Ryan Ball" userId="830810a2-99c8-4bda-9a59-710d6ba1884d" providerId="ADAL" clId="{47AC48ED-E1ED-4EC3-B902-5A8029A8885D}" dt="2024-12-24T14:38:01.822" v="10202" actId="1076"/>
          <ac:picMkLst>
            <pc:docMk/>
            <pc:sldMk cId="564732895" sldId="1707"/>
            <ac:picMk id="7" creationId="{6A255AC4-C39B-055F-E34F-05D346CC7372}"/>
          </ac:picMkLst>
        </pc:picChg>
      </pc:sldChg>
      <pc:sldChg chg="modSp mod">
        <pc:chgData name="Ryan Ball" userId="830810a2-99c8-4bda-9a59-710d6ba1884d" providerId="ADAL" clId="{47AC48ED-E1ED-4EC3-B902-5A8029A8885D}" dt="2024-12-11T15:38:07.999" v="138" actId="20577"/>
        <pc:sldMkLst>
          <pc:docMk/>
          <pc:sldMk cId="2761567527" sldId="1708"/>
        </pc:sldMkLst>
        <pc:graphicFrameChg chg="modGraphic">
          <ac:chgData name="Ryan Ball" userId="830810a2-99c8-4bda-9a59-710d6ba1884d" providerId="ADAL" clId="{47AC48ED-E1ED-4EC3-B902-5A8029A8885D}" dt="2024-12-11T15:38:07.999" v="138" actId="20577"/>
          <ac:graphicFrameMkLst>
            <pc:docMk/>
            <pc:sldMk cId="2761567527" sldId="1708"/>
            <ac:graphicFrameMk id="4" creationId="{AE51A1E7-7A59-ADC1-C2E3-DF99CBB036A3}"/>
          </ac:graphicFrameMkLst>
        </pc:graphicFrameChg>
      </pc:sldChg>
      <pc:sldChg chg="modSp mod">
        <pc:chgData name="Ryan Ball" userId="830810a2-99c8-4bda-9a59-710d6ba1884d" providerId="ADAL" clId="{47AC48ED-E1ED-4EC3-B902-5A8029A8885D}" dt="2025-01-13T08:43:38.929" v="19600" actId="3626"/>
        <pc:sldMkLst>
          <pc:docMk/>
          <pc:sldMk cId="3226560735" sldId="1716"/>
        </pc:sldMkLst>
        <pc:graphicFrameChg chg="mod modGraphic">
          <ac:chgData name="Ryan Ball" userId="830810a2-99c8-4bda-9a59-710d6ba1884d" providerId="ADAL" clId="{47AC48ED-E1ED-4EC3-B902-5A8029A8885D}" dt="2025-01-13T08:43:38.929" v="19600" actId="3626"/>
          <ac:graphicFrameMkLst>
            <pc:docMk/>
            <pc:sldMk cId="3226560735" sldId="1716"/>
            <ac:graphicFrameMk id="2" creationId="{14FEED82-F65E-C6DB-AB93-78C078991DE6}"/>
          </ac:graphicFrameMkLst>
        </pc:graphicFrameChg>
      </pc:sldChg>
      <pc:sldChg chg="modSp mod">
        <pc:chgData name="Ryan Ball" userId="830810a2-99c8-4bda-9a59-710d6ba1884d" providerId="ADAL" clId="{47AC48ED-E1ED-4EC3-B902-5A8029A8885D}" dt="2025-01-13T08:46:28.132" v="19613" actId="20577"/>
        <pc:sldMkLst>
          <pc:docMk/>
          <pc:sldMk cId="498298297" sldId="1717"/>
        </pc:sldMkLst>
        <pc:spChg chg="mod">
          <ac:chgData name="Ryan Ball" userId="830810a2-99c8-4bda-9a59-710d6ba1884d" providerId="ADAL" clId="{47AC48ED-E1ED-4EC3-B902-5A8029A8885D}" dt="2025-01-13T08:46:28.132" v="19613" actId="20577"/>
          <ac:spMkLst>
            <pc:docMk/>
            <pc:sldMk cId="498298297" sldId="1717"/>
            <ac:spMk id="9" creationId="{9DFE83B7-3405-0CF6-8DBD-AB2429D722C5}"/>
          </ac:spMkLst>
        </pc:spChg>
      </pc:sldChg>
      <pc:sldChg chg="modSp mod">
        <pc:chgData name="Ryan Ball" userId="830810a2-99c8-4bda-9a59-710d6ba1884d" providerId="ADAL" clId="{47AC48ED-E1ED-4EC3-B902-5A8029A8885D}" dt="2025-01-13T08:48:25.455" v="19628" actId="20577"/>
        <pc:sldMkLst>
          <pc:docMk/>
          <pc:sldMk cId="2515511837" sldId="1718"/>
        </pc:sldMkLst>
        <pc:graphicFrameChg chg="modGraphic">
          <ac:chgData name="Ryan Ball" userId="830810a2-99c8-4bda-9a59-710d6ba1884d" providerId="ADAL" clId="{47AC48ED-E1ED-4EC3-B902-5A8029A8885D}" dt="2025-01-13T08:48:25.455" v="19628" actId="20577"/>
          <ac:graphicFrameMkLst>
            <pc:docMk/>
            <pc:sldMk cId="2515511837" sldId="1718"/>
            <ac:graphicFrameMk id="6" creationId="{FA1C8FB5-7BC3-6B6A-6CA2-D210E2DE9EA7}"/>
          </ac:graphicFrameMkLst>
        </pc:graphicFrameChg>
      </pc:sldChg>
      <pc:sldChg chg="modSp mod">
        <pc:chgData name="Ryan Ball" userId="830810a2-99c8-4bda-9a59-710d6ba1884d" providerId="ADAL" clId="{47AC48ED-E1ED-4EC3-B902-5A8029A8885D}" dt="2025-01-13T08:51:09.608" v="19649" actId="313"/>
        <pc:sldMkLst>
          <pc:docMk/>
          <pc:sldMk cId="360606379" sldId="1719"/>
        </pc:sldMkLst>
        <pc:graphicFrameChg chg="modGraphic">
          <ac:chgData name="Ryan Ball" userId="830810a2-99c8-4bda-9a59-710d6ba1884d" providerId="ADAL" clId="{47AC48ED-E1ED-4EC3-B902-5A8029A8885D}" dt="2025-01-13T08:51:09.608" v="19649" actId="313"/>
          <ac:graphicFrameMkLst>
            <pc:docMk/>
            <pc:sldMk cId="360606379" sldId="1719"/>
            <ac:graphicFrameMk id="2" creationId="{C35CA4CA-24C7-5839-A98F-6E72B8211817}"/>
          </ac:graphicFrameMkLst>
        </pc:graphicFrameChg>
      </pc:sldChg>
      <pc:sldChg chg="modSp mod">
        <pc:chgData name="Ryan Ball" userId="830810a2-99c8-4bda-9a59-710d6ba1884d" providerId="ADAL" clId="{47AC48ED-E1ED-4EC3-B902-5A8029A8885D}" dt="2025-01-13T08:52:30.651" v="19661" actId="20577"/>
        <pc:sldMkLst>
          <pc:docMk/>
          <pc:sldMk cId="2236489132" sldId="1720"/>
        </pc:sldMkLst>
        <pc:graphicFrameChg chg="modGraphic">
          <ac:chgData name="Ryan Ball" userId="830810a2-99c8-4bda-9a59-710d6ba1884d" providerId="ADAL" clId="{47AC48ED-E1ED-4EC3-B902-5A8029A8885D}" dt="2025-01-13T08:52:30.651" v="19661" actId="20577"/>
          <ac:graphicFrameMkLst>
            <pc:docMk/>
            <pc:sldMk cId="2236489132" sldId="1720"/>
            <ac:graphicFrameMk id="4" creationId="{6A900EBF-4C67-AD3E-42C8-7EF0E7931D2A}"/>
          </ac:graphicFrameMkLst>
        </pc:graphicFrameChg>
      </pc:sldChg>
      <pc:sldChg chg="addSp delSp modSp mod modNotesTx">
        <pc:chgData name="Ryan Ball" userId="830810a2-99c8-4bda-9a59-710d6ba1884d" providerId="ADAL" clId="{47AC48ED-E1ED-4EC3-B902-5A8029A8885D}" dt="2025-01-10T16:42:52.213" v="19327" actId="207"/>
        <pc:sldMkLst>
          <pc:docMk/>
          <pc:sldMk cId="1952087329" sldId="1722"/>
        </pc:sldMkLst>
        <pc:spChg chg="add mod">
          <ac:chgData name="Ryan Ball" userId="830810a2-99c8-4bda-9a59-710d6ba1884d" providerId="ADAL" clId="{47AC48ED-E1ED-4EC3-B902-5A8029A8885D}" dt="2025-01-10T16:29:30.315" v="19184" actId="1076"/>
          <ac:spMkLst>
            <pc:docMk/>
            <pc:sldMk cId="1952087329" sldId="1722"/>
            <ac:spMk id="6" creationId="{D9A36EF9-1D6D-E782-0740-71369C370D5E}"/>
          </ac:spMkLst>
        </pc:spChg>
        <pc:spChg chg="add mod">
          <ac:chgData name="Ryan Ball" userId="830810a2-99c8-4bda-9a59-710d6ba1884d" providerId="ADAL" clId="{47AC48ED-E1ED-4EC3-B902-5A8029A8885D}" dt="2025-01-10T16:29:30.315" v="19184" actId="1076"/>
          <ac:spMkLst>
            <pc:docMk/>
            <pc:sldMk cId="1952087329" sldId="1722"/>
            <ac:spMk id="8" creationId="{B4D4B57F-F75E-220F-A18D-083D9B420453}"/>
          </ac:spMkLst>
        </pc:spChg>
        <pc:spChg chg="add mod">
          <ac:chgData name="Ryan Ball" userId="830810a2-99c8-4bda-9a59-710d6ba1884d" providerId="ADAL" clId="{47AC48ED-E1ED-4EC3-B902-5A8029A8885D}" dt="2025-01-10T16:42:52.213" v="19327" actId="207"/>
          <ac:spMkLst>
            <pc:docMk/>
            <pc:sldMk cId="1952087329" sldId="1722"/>
            <ac:spMk id="10" creationId="{4EAB0123-70DF-43B4-964D-3E6E560EA529}"/>
          </ac:spMkLst>
        </pc:spChg>
        <pc:picChg chg="add mod">
          <ac:chgData name="Ryan Ball" userId="830810a2-99c8-4bda-9a59-710d6ba1884d" providerId="ADAL" clId="{47AC48ED-E1ED-4EC3-B902-5A8029A8885D}" dt="2025-01-10T16:29:30.315" v="19184" actId="1076"/>
          <ac:picMkLst>
            <pc:docMk/>
            <pc:sldMk cId="1952087329" sldId="1722"/>
            <ac:picMk id="3074" creationId="{8E70AE29-8326-2440-5B03-C84164B3EDAE}"/>
          </ac:picMkLst>
        </pc:picChg>
        <pc:picChg chg="add mod">
          <ac:chgData name="Ryan Ball" userId="830810a2-99c8-4bda-9a59-710d6ba1884d" providerId="ADAL" clId="{47AC48ED-E1ED-4EC3-B902-5A8029A8885D}" dt="2025-01-10T16:29:30.315" v="19184" actId="1076"/>
          <ac:picMkLst>
            <pc:docMk/>
            <pc:sldMk cId="1952087329" sldId="1722"/>
            <ac:picMk id="3076" creationId="{C33306E8-2B58-D985-0706-A4D235E45949}"/>
          </ac:picMkLst>
        </pc:picChg>
        <pc:picChg chg="add mod">
          <ac:chgData name="Ryan Ball" userId="830810a2-99c8-4bda-9a59-710d6ba1884d" providerId="ADAL" clId="{47AC48ED-E1ED-4EC3-B902-5A8029A8885D}" dt="2025-01-10T16:29:30.315" v="19184" actId="1076"/>
          <ac:picMkLst>
            <pc:docMk/>
            <pc:sldMk cId="1952087329" sldId="1722"/>
            <ac:picMk id="3078" creationId="{8EC0DC25-CE60-9B3C-F59F-7A3EF3CD2BC6}"/>
          </ac:picMkLst>
        </pc:picChg>
        <pc:picChg chg="add mod">
          <ac:chgData name="Ryan Ball" userId="830810a2-99c8-4bda-9a59-710d6ba1884d" providerId="ADAL" clId="{47AC48ED-E1ED-4EC3-B902-5A8029A8885D}" dt="2025-01-10T16:29:30.315" v="19184" actId="1076"/>
          <ac:picMkLst>
            <pc:docMk/>
            <pc:sldMk cId="1952087329" sldId="1722"/>
            <ac:picMk id="3080" creationId="{E265219E-D4FB-048C-65EC-9F91914E86E4}"/>
          </ac:picMkLst>
        </pc:picChg>
      </pc:sldChg>
      <pc:sldChg chg="addSp delSp modSp mod">
        <pc:chgData name="Ryan Ball" userId="830810a2-99c8-4bda-9a59-710d6ba1884d" providerId="ADAL" clId="{47AC48ED-E1ED-4EC3-B902-5A8029A8885D}" dt="2025-01-10T17:00:14.710" v="19527" actId="1076"/>
        <pc:sldMkLst>
          <pc:docMk/>
          <pc:sldMk cId="150012836" sldId="1724"/>
        </pc:sldMkLst>
        <pc:spChg chg="add mod">
          <ac:chgData name="Ryan Ball" userId="830810a2-99c8-4bda-9a59-710d6ba1884d" providerId="ADAL" clId="{47AC48ED-E1ED-4EC3-B902-5A8029A8885D}" dt="2025-01-10T17:00:14.710" v="19527" actId="1076"/>
          <ac:spMkLst>
            <pc:docMk/>
            <pc:sldMk cId="150012836" sldId="1724"/>
            <ac:spMk id="4" creationId="{63E010F5-D0E4-9EC9-8D85-5E332207DE8B}"/>
          </ac:spMkLst>
        </pc:spChg>
        <pc:picChg chg="add mod modCrop">
          <ac:chgData name="Ryan Ball" userId="830810a2-99c8-4bda-9a59-710d6ba1884d" providerId="ADAL" clId="{47AC48ED-E1ED-4EC3-B902-5A8029A8885D}" dt="2025-01-10T16:51:02.290" v="19365" actId="14100"/>
          <ac:picMkLst>
            <pc:docMk/>
            <pc:sldMk cId="150012836" sldId="1724"/>
            <ac:picMk id="7" creationId="{E0B7FC59-4B65-ADF7-7C49-14E04DE6633E}"/>
          </ac:picMkLst>
        </pc:picChg>
        <pc:picChg chg="add mod">
          <ac:chgData name="Ryan Ball" userId="830810a2-99c8-4bda-9a59-710d6ba1884d" providerId="ADAL" clId="{47AC48ED-E1ED-4EC3-B902-5A8029A8885D}" dt="2025-01-10T16:44:02.376" v="19339" actId="1076"/>
          <ac:picMkLst>
            <pc:docMk/>
            <pc:sldMk cId="150012836" sldId="1724"/>
            <ac:picMk id="5122" creationId="{E1F3A023-994E-21C9-49E8-D90ABFDD6662}"/>
          </ac:picMkLst>
        </pc:picChg>
        <pc:picChg chg="add mod">
          <ac:chgData name="Ryan Ball" userId="830810a2-99c8-4bda-9a59-710d6ba1884d" providerId="ADAL" clId="{47AC48ED-E1ED-4EC3-B902-5A8029A8885D}" dt="2025-01-10T16:45:16.562" v="19345" actId="167"/>
          <ac:picMkLst>
            <pc:docMk/>
            <pc:sldMk cId="150012836" sldId="1724"/>
            <ac:picMk id="5124" creationId="{C915C5CE-91E3-0CF4-F46F-A5EAB98A3C18}"/>
          </ac:picMkLst>
        </pc:picChg>
        <pc:picChg chg="add mod">
          <ac:chgData name="Ryan Ball" userId="830810a2-99c8-4bda-9a59-710d6ba1884d" providerId="ADAL" clId="{47AC48ED-E1ED-4EC3-B902-5A8029A8885D}" dt="2025-01-10T16:46:17.263" v="19353" actId="1076"/>
          <ac:picMkLst>
            <pc:docMk/>
            <pc:sldMk cId="150012836" sldId="1724"/>
            <ac:picMk id="5128" creationId="{8072F334-4199-965D-A065-A3ABBAB06984}"/>
          </ac:picMkLst>
        </pc:picChg>
      </pc:sldChg>
      <pc:sldChg chg="del">
        <pc:chgData name="Ryan Ball" userId="830810a2-99c8-4bda-9a59-710d6ba1884d" providerId="ADAL" clId="{47AC48ED-E1ED-4EC3-B902-5A8029A8885D}" dt="2024-12-24T13:08:48.719" v="4716" actId="47"/>
        <pc:sldMkLst>
          <pc:docMk/>
          <pc:sldMk cId="1631383251" sldId="1725"/>
        </pc:sldMkLst>
      </pc:sldChg>
      <pc:sldChg chg="modSp mod">
        <pc:chgData name="Ryan Ball" userId="830810a2-99c8-4bda-9a59-710d6ba1884d" providerId="ADAL" clId="{47AC48ED-E1ED-4EC3-B902-5A8029A8885D}" dt="2025-01-13T08:45:05.677" v="19604" actId="20577"/>
        <pc:sldMkLst>
          <pc:docMk/>
          <pc:sldMk cId="4142972584" sldId="1727"/>
        </pc:sldMkLst>
        <pc:graphicFrameChg chg="modGraphic">
          <ac:chgData name="Ryan Ball" userId="830810a2-99c8-4bda-9a59-710d6ba1884d" providerId="ADAL" clId="{47AC48ED-E1ED-4EC3-B902-5A8029A8885D}" dt="2025-01-13T08:45:05.677" v="19604" actId="20577"/>
          <ac:graphicFrameMkLst>
            <pc:docMk/>
            <pc:sldMk cId="4142972584" sldId="1727"/>
            <ac:graphicFrameMk id="2" creationId="{7AC2F779-4EB2-6192-CEED-A3757D53EEE5}"/>
          </ac:graphicFrameMkLst>
        </pc:graphicFrameChg>
      </pc:sldChg>
      <pc:sldChg chg="modSp mod">
        <pc:chgData name="Ryan Ball" userId="830810a2-99c8-4bda-9a59-710d6ba1884d" providerId="ADAL" clId="{47AC48ED-E1ED-4EC3-B902-5A8029A8885D}" dt="2025-01-13T08:48:55.405" v="19630" actId="6549"/>
        <pc:sldMkLst>
          <pc:docMk/>
          <pc:sldMk cId="1188231362" sldId="1728"/>
        </pc:sldMkLst>
        <pc:graphicFrameChg chg="modGraphic">
          <ac:chgData name="Ryan Ball" userId="830810a2-99c8-4bda-9a59-710d6ba1884d" providerId="ADAL" clId="{47AC48ED-E1ED-4EC3-B902-5A8029A8885D}" dt="2025-01-13T08:48:55.405" v="19630" actId="6549"/>
          <ac:graphicFrameMkLst>
            <pc:docMk/>
            <pc:sldMk cId="1188231362" sldId="1728"/>
            <ac:graphicFrameMk id="6" creationId="{E9B6CB80-1960-1CA0-D9BB-C7646DA06E78}"/>
          </ac:graphicFrameMkLst>
        </pc:graphicFrameChg>
      </pc:sldChg>
      <pc:sldChg chg="modSp mod">
        <pc:chgData name="Ryan Ball" userId="830810a2-99c8-4bda-9a59-710d6ba1884d" providerId="ADAL" clId="{47AC48ED-E1ED-4EC3-B902-5A8029A8885D}" dt="2025-01-13T08:51:41.265" v="19660" actId="20577"/>
        <pc:sldMkLst>
          <pc:docMk/>
          <pc:sldMk cId="1582400720" sldId="1729"/>
        </pc:sldMkLst>
        <pc:spChg chg="mod">
          <ac:chgData name="Ryan Ball" userId="830810a2-99c8-4bda-9a59-710d6ba1884d" providerId="ADAL" clId="{47AC48ED-E1ED-4EC3-B902-5A8029A8885D}" dt="2025-01-10T14:43:12.249" v="15651" actId="20577"/>
          <ac:spMkLst>
            <pc:docMk/>
            <pc:sldMk cId="1582400720" sldId="1729"/>
            <ac:spMk id="9" creationId="{8F133AB0-5D46-EC6D-04BF-4B858C2991C7}"/>
          </ac:spMkLst>
        </pc:spChg>
        <pc:graphicFrameChg chg="mod modGraphic">
          <ac:chgData name="Ryan Ball" userId="830810a2-99c8-4bda-9a59-710d6ba1884d" providerId="ADAL" clId="{47AC48ED-E1ED-4EC3-B902-5A8029A8885D}" dt="2025-01-13T08:51:41.265" v="19660" actId="20577"/>
          <ac:graphicFrameMkLst>
            <pc:docMk/>
            <pc:sldMk cId="1582400720" sldId="1729"/>
            <ac:graphicFrameMk id="2" creationId="{08D133B1-4C79-5FE0-8D25-D3E29AA3380E}"/>
          </ac:graphicFrameMkLst>
        </pc:graphicFrameChg>
      </pc:sldChg>
      <pc:sldChg chg="modSp mod">
        <pc:chgData name="Ryan Ball" userId="830810a2-99c8-4bda-9a59-710d6ba1884d" providerId="ADAL" clId="{47AC48ED-E1ED-4EC3-B902-5A8029A8885D}" dt="2025-01-10T15:40:44.249" v="18247" actId="20577"/>
        <pc:sldMkLst>
          <pc:docMk/>
          <pc:sldMk cId="3715097614" sldId="1730"/>
        </pc:sldMkLst>
        <pc:graphicFrameChg chg="modGraphic">
          <ac:chgData name="Ryan Ball" userId="830810a2-99c8-4bda-9a59-710d6ba1884d" providerId="ADAL" clId="{47AC48ED-E1ED-4EC3-B902-5A8029A8885D}" dt="2025-01-10T15:40:44.249" v="18247" actId="20577"/>
          <ac:graphicFrameMkLst>
            <pc:docMk/>
            <pc:sldMk cId="3715097614" sldId="1730"/>
            <ac:graphicFrameMk id="4" creationId="{9C1D6C80-39C0-A406-9791-0B97E3C46920}"/>
          </ac:graphicFrameMkLst>
        </pc:graphicFrameChg>
      </pc:sldChg>
      <pc:sldChg chg="mod modShow">
        <pc:chgData name="Ryan Ball" userId="830810a2-99c8-4bda-9a59-710d6ba1884d" providerId="ADAL" clId="{47AC48ED-E1ED-4EC3-B902-5A8029A8885D}" dt="2024-12-11T15:34:24.846" v="117" actId="729"/>
        <pc:sldMkLst>
          <pc:docMk/>
          <pc:sldMk cId="2172202760" sldId="1732"/>
        </pc:sldMkLst>
      </pc:sldChg>
      <pc:sldChg chg="modSp mod">
        <pc:chgData name="Ryan Ball" userId="830810a2-99c8-4bda-9a59-710d6ba1884d" providerId="ADAL" clId="{47AC48ED-E1ED-4EC3-B902-5A8029A8885D}" dt="2025-01-13T08:45:35.651" v="19606" actId="113"/>
        <pc:sldMkLst>
          <pc:docMk/>
          <pc:sldMk cId="1797253178" sldId="1733"/>
        </pc:sldMkLst>
        <pc:spChg chg="mod">
          <ac:chgData name="Ryan Ball" userId="830810a2-99c8-4bda-9a59-710d6ba1884d" providerId="ADAL" clId="{47AC48ED-E1ED-4EC3-B902-5A8029A8885D}" dt="2025-01-13T08:45:35.651" v="19606" actId="113"/>
          <ac:spMkLst>
            <pc:docMk/>
            <pc:sldMk cId="1797253178" sldId="1733"/>
            <ac:spMk id="9" creationId="{079BA0B9-6B50-FFB3-694A-9324828A77C1}"/>
          </ac:spMkLst>
        </pc:spChg>
      </pc:sldChg>
      <pc:sldChg chg="addSp modSp mod">
        <pc:chgData name="Ryan Ball" userId="830810a2-99c8-4bda-9a59-710d6ba1884d" providerId="ADAL" clId="{47AC48ED-E1ED-4EC3-B902-5A8029A8885D}" dt="2024-12-11T15:29:41.464" v="114" actId="2711"/>
        <pc:sldMkLst>
          <pc:docMk/>
          <pc:sldMk cId="4081358885" sldId="1734"/>
        </pc:sldMkLst>
      </pc:sldChg>
      <pc:sldChg chg="addSp delSp modSp mod modNotesTx">
        <pc:chgData name="Ryan Ball" userId="830810a2-99c8-4bda-9a59-710d6ba1884d" providerId="ADAL" clId="{47AC48ED-E1ED-4EC3-B902-5A8029A8885D}" dt="2025-01-13T08:40:27.113" v="19597" actId="20577"/>
        <pc:sldMkLst>
          <pc:docMk/>
          <pc:sldMk cId="2988619549" sldId="1735"/>
        </pc:sldMkLst>
        <pc:spChg chg="add mod">
          <ac:chgData name="Ryan Ball" userId="830810a2-99c8-4bda-9a59-710d6ba1884d" providerId="ADAL" clId="{47AC48ED-E1ED-4EC3-B902-5A8029A8885D}" dt="2025-01-10T16:42:56.226" v="19328"/>
          <ac:spMkLst>
            <pc:docMk/>
            <pc:sldMk cId="2988619549" sldId="1735"/>
            <ac:spMk id="7" creationId="{D6FF0387-F672-F810-0553-E7E0A856AA76}"/>
          </ac:spMkLst>
        </pc:spChg>
        <pc:picChg chg="add mod">
          <ac:chgData name="Ryan Ball" userId="830810a2-99c8-4bda-9a59-710d6ba1884d" providerId="ADAL" clId="{47AC48ED-E1ED-4EC3-B902-5A8029A8885D}" dt="2025-01-10T16:30:09.087" v="19190" actId="1076"/>
          <ac:picMkLst>
            <pc:docMk/>
            <pc:sldMk cId="2988619549" sldId="1735"/>
            <ac:picMk id="4098" creationId="{996897F5-6DC8-C7BE-632C-EB5F7C7F1C8A}"/>
          </ac:picMkLst>
        </pc:picChg>
        <pc:picChg chg="add mod">
          <ac:chgData name="Ryan Ball" userId="830810a2-99c8-4bda-9a59-710d6ba1884d" providerId="ADAL" clId="{47AC48ED-E1ED-4EC3-B902-5A8029A8885D}" dt="2025-01-10T16:30:40.422" v="19195" actId="14100"/>
          <ac:picMkLst>
            <pc:docMk/>
            <pc:sldMk cId="2988619549" sldId="1735"/>
            <ac:picMk id="4100" creationId="{ECB763B2-2764-216D-361F-AD2859C7572A}"/>
          </ac:picMkLst>
        </pc:picChg>
        <pc:picChg chg="add mod">
          <ac:chgData name="Ryan Ball" userId="830810a2-99c8-4bda-9a59-710d6ba1884d" providerId="ADAL" clId="{47AC48ED-E1ED-4EC3-B902-5A8029A8885D}" dt="2025-01-10T16:42:00.058" v="19288" actId="14100"/>
          <ac:picMkLst>
            <pc:docMk/>
            <pc:sldMk cId="2988619549" sldId="1735"/>
            <ac:picMk id="4102" creationId="{0559434B-9625-AD86-6949-940137B8866F}"/>
          </ac:picMkLst>
        </pc:picChg>
        <pc:picChg chg="add mod">
          <ac:chgData name="Ryan Ball" userId="830810a2-99c8-4bda-9a59-710d6ba1884d" providerId="ADAL" clId="{47AC48ED-E1ED-4EC3-B902-5A8029A8885D}" dt="2025-01-10T16:42:01.438" v="19289" actId="1076"/>
          <ac:picMkLst>
            <pc:docMk/>
            <pc:sldMk cId="2988619549" sldId="1735"/>
            <ac:picMk id="4104" creationId="{546502D8-BEF6-6567-FE58-1CDA49AD5F59}"/>
          </ac:picMkLst>
        </pc:picChg>
      </pc:sldChg>
      <pc:sldChg chg="addSp delSp modSp mod">
        <pc:chgData name="Ryan Ball" userId="830810a2-99c8-4bda-9a59-710d6ba1884d" providerId="ADAL" clId="{47AC48ED-E1ED-4EC3-B902-5A8029A8885D}" dt="2025-01-10T17:00:07.647" v="19526" actId="1076"/>
        <pc:sldMkLst>
          <pc:docMk/>
          <pc:sldMk cId="2018142815" sldId="1736"/>
        </pc:sldMkLst>
        <pc:spChg chg="mod">
          <ac:chgData name="Ryan Ball" userId="830810a2-99c8-4bda-9a59-710d6ba1884d" providerId="ADAL" clId="{47AC48ED-E1ED-4EC3-B902-5A8029A8885D}" dt="2025-01-10T16:18:10.973" v="19029" actId="20577"/>
          <ac:spMkLst>
            <pc:docMk/>
            <pc:sldMk cId="2018142815" sldId="1736"/>
            <ac:spMk id="9" creationId="{5289F5D2-B2BA-2B7F-AD19-2CBD30296536}"/>
          </ac:spMkLst>
        </pc:spChg>
        <pc:spChg chg="add mod">
          <ac:chgData name="Ryan Ball" userId="830810a2-99c8-4bda-9a59-710d6ba1884d" providerId="ADAL" clId="{47AC48ED-E1ED-4EC3-B902-5A8029A8885D}" dt="2025-01-10T17:00:07.647" v="19526" actId="1076"/>
          <ac:spMkLst>
            <pc:docMk/>
            <pc:sldMk cId="2018142815" sldId="1736"/>
            <ac:spMk id="10" creationId="{FB2AA9F3-CFB8-9827-4724-7DDA67E54DD4}"/>
          </ac:spMkLst>
        </pc:spChg>
        <pc:picChg chg="add mod">
          <ac:chgData name="Ryan Ball" userId="830810a2-99c8-4bda-9a59-710d6ba1884d" providerId="ADAL" clId="{47AC48ED-E1ED-4EC3-B902-5A8029A8885D}" dt="2025-01-10T16:14:05.918" v="18907" actId="1076"/>
          <ac:picMkLst>
            <pc:docMk/>
            <pc:sldMk cId="2018142815" sldId="1736"/>
            <ac:picMk id="2050" creationId="{22AD6AB4-5D4A-ADB5-A3A5-FC2EFA2FAF6E}"/>
          </ac:picMkLst>
        </pc:picChg>
        <pc:picChg chg="add mod">
          <ac:chgData name="Ryan Ball" userId="830810a2-99c8-4bda-9a59-710d6ba1884d" providerId="ADAL" clId="{47AC48ED-E1ED-4EC3-B902-5A8029A8885D}" dt="2025-01-10T16:15:32.345" v="18920" actId="14100"/>
          <ac:picMkLst>
            <pc:docMk/>
            <pc:sldMk cId="2018142815" sldId="1736"/>
            <ac:picMk id="2052" creationId="{99D579BF-811C-0CA2-B525-B467A7F30B97}"/>
          </ac:picMkLst>
        </pc:picChg>
        <pc:picChg chg="add mod">
          <ac:chgData name="Ryan Ball" userId="830810a2-99c8-4bda-9a59-710d6ba1884d" providerId="ADAL" clId="{47AC48ED-E1ED-4EC3-B902-5A8029A8885D}" dt="2025-01-10T16:16:08.804" v="18924" actId="14100"/>
          <ac:picMkLst>
            <pc:docMk/>
            <pc:sldMk cId="2018142815" sldId="1736"/>
            <ac:picMk id="2054" creationId="{6033C4ED-8206-9025-3183-E9EF2715C6D0}"/>
          </ac:picMkLst>
        </pc:picChg>
        <pc:picChg chg="add mod">
          <ac:chgData name="Ryan Ball" userId="830810a2-99c8-4bda-9a59-710d6ba1884d" providerId="ADAL" clId="{47AC48ED-E1ED-4EC3-B902-5A8029A8885D}" dt="2025-01-10T16:17:39.578" v="18931" actId="1076"/>
          <ac:picMkLst>
            <pc:docMk/>
            <pc:sldMk cId="2018142815" sldId="1736"/>
            <ac:picMk id="2056" creationId="{EE9E9E5C-9DA0-AAFC-15AB-D43463D083DC}"/>
          </ac:picMkLst>
        </pc:picChg>
      </pc:sldChg>
      <pc:sldChg chg="addSp delSp modSp mod">
        <pc:chgData name="Ryan Ball" userId="830810a2-99c8-4bda-9a59-710d6ba1884d" providerId="ADAL" clId="{47AC48ED-E1ED-4EC3-B902-5A8029A8885D}" dt="2025-01-13T08:39:27.803" v="19593" actId="208"/>
        <pc:sldMkLst>
          <pc:docMk/>
          <pc:sldMk cId="4283038367" sldId="1737"/>
        </pc:sldMkLst>
        <pc:spChg chg="add mod">
          <ac:chgData name="Ryan Ball" userId="830810a2-99c8-4bda-9a59-710d6ba1884d" providerId="ADAL" clId="{47AC48ED-E1ED-4EC3-B902-5A8029A8885D}" dt="2025-01-10T16:54:30.469" v="19386" actId="164"/>
          <ac:spMkLst>
            <pc:docMk/>
            <pc:sldMk cId="4283038367" sldId="1737"/>
            <ac:spMk id="4" creationId="{0EAA6592-0B81-7B83-4A2B-47E321AB0051}"/>
          </ac:spMkLst>
        </pc:spChg>
        <pc:spChg chg="add mod">
          <ac:chgData name="Ryan Ball" userId="830810a2-99c8-4bda-9a59-710d6ba1884d" providerId="ADAL" clId="{47AC48ED-E1ED-4EC3-B902-5A8029A8885D}" dt="2025-01-10T16:54:30.469" v="19386" actId="164"/>
          <ac:spMkLst>
            <pc:docMk/>
            <pc:sldMk cId="4283038367" sldId="1737"/>
            <ac:spMk id="6" creationId="{293A1D8D-F4B6-2C1E-66D8-CF62B8C2602B}"/>
          </ac:spMkLst>
        </pc:spChg>
        <pc:spChg chg="mod">
          <ac:chgData name="Ryan Ball" userId="830810a2-99c8-4bda-9a59-710d6ba1884d" providerId="ADAL" clId="{47AC48ED-E1ED-4EC3-B902-5A8029A8885D}" dt="2025-01-13T08:39:16.277" v="19592" actId="207"/>
          <ac:spMkLst>
            <pc:docMk/>
            <pc:sldMk cId="4283038367" sldId="1737"/>
            <ac:spMk id="7" creationId="{A4E2BCA0-7220-CA13-BDB6-3352F08C544F}"/>
          </ac:spMkLst>
        </pc:spChg>
        <pc:spChg chg="add mod">
          <ac:chgData name="Ryan Ball" userId="830810a2-99c8-4bda-9a59-710d6ba1884d" providerId="ADAL" clId="{47AC48ED-E1ED-4EC3-B902-5A8029A8885D}" dt="2025-01-10T16:54:30.469" v="19386" actId="164"/>
          <ac:spMkLst>
            <pc:docMk/>
            <pc:sldMk cId="4283038367" sldId="1737"/>
            <ac:spMk id="8" creationId="{78BE75D5-FB4A-78EA-680A-0F8AA27D810A}"/>
          </ac:spMkLst>
        </pc:spChg>
        <pc:spChg chg="add mod">
          <ac:chgData name="Ryan Ball" userId="830810a2-99c8-4bda-9a59-710d6ba1884d" providerId="ADAL" clId="{47AC48ED-E1ED-4EC3-B902-5A8029A8885D}" dt="2025-01-10T16:54:30.469" v="19386" actId="164"/>
          <ac:spMkLst>
            <pc:docMk/>
            <pc:sldMk cId="4283038367" sldId="1737"/>
            <ac:spMk id="10" creationId="{29ECDECA-6DA4-7370-B28A-6BF15210A690}"/>
          </ac:spMkLst>
        </pc:spChg>
        <pc:spChg chg="add mod">
          <ac:chgData name="Ryan Ball" userId="830810a2-99c8-4bda-9a59-710d6ba1884d" providerId="ADAL" clId="{47AC48ED-E1ED-4EC3-B902-5A8029A8885D}" dt="2025-01-10T16:54:30.469" v="19386" actId="164"/>
          <ac:spMkLst>
            <pc:docMk/>
            <pc:sldMk cId="4283038367" sldId="1737"/>
            <ac:spMk id="11" creationId="{FBC42FE9-51B1-16F3-BABC-B6CC298DA26C}"/>
          </ac:spMkLst>
        </pc:spChg>
        <pc:spChg chg="add mod">
          <ac:chgData name="Ryan Ball" userId="830810a2-99c8-4bda-9a59-710d6ba1884d" providerId="ADAL" clId="{47AC48ED-E1ED-4EC3-B902-5A8029A8885D}" dt="2025-01-10T16:54:30.469" v="19386" actId="164"/>
          <ac:spMkLst>
            <pc:docMk/>
            <pc:sldMk cId="4283038367" sldId="1737"/>
            <ac:spMk id="12" creationId="{FF0C20AA-2E04-CAC7-3F4F-A500DCE40A92}"/>
          </ac:spMkLst>
        </pc:spChg>
        <pc:spChg chg="add mod">
          <ac:chgData name="Ryan Ball" userId="830810a2-99c8-4bda-9a59-710d6ba1884d" providerId="ADAL" clId="{47AC48ED-E1ED-4EC3-B902-5A8029A8885D}" dt="2025-01-10T16:54:30.469" v="19386" actId="164"/>
          <ac:spMkLst>
            <pc:docMk/>
            <pc:sldMk cId="4283038367" sldId="1737"/>
            <ac:spMk id="13" creationId="{C84CC734-6AD2-9926-C5F9-E1676E4C30EE}"/>
          </ac:spMkLst>
        </pc:spChg>
        <pc:spChg chg="add mod">
          <ac:chgData name="Ryan Ball" userId="830810a2-99c8-4bda-9a59-710d6ba1884d" providerId="ADAL" clId="{47AC48ED-E1ED-4EC3-B902-5A8029A8885D}" dt="2025-01-10T16:55:12.201" v="19402" actId="255"/>
          <ac:spMkLst>
            <pc:docMk/>
            <pc:sldMk cId="4283038367" sldId="1737"/>
            <ac:spMk id="15" creationId="{5A0A2DF0-0495-C5EE-2265-F112C0F80335}"/>
          </ac:spMkLst>
        </pc:spChg>
        <pc:spChg chg="add mod">
          <ac:chgData name="Ryan Ball" userId="830810a2-99c8-4bda-9a59-710d6ba1884d" providerId="ADAL" clId="{47AC48ED-E1ED-4EC3-B902-5A8029A8885D}" dt="2025-01-10T16:55:31.302" v="19414" actId="1076"/>
          <ac:spMkLst>
            <pc:docMk/>
            <pc:sldMk cId="4283038367" sldId="1737"/>
            <ac:spMk id="16" creationId="{DD5F1593-C846-5C2C-9CD5-4209CD0DD31A}"/>
          </ac:spMkLst>
        </pc:spChg>
        <pc:spChg chg="add mod">
          <ac:chgData name="Ryan Ball" userId="830810a2-99c8-4bda-9a59-710d6ba1884d" providerId="ADAL" clId="{47AC48ED-E1ED-4EC3-B902-5A8029A8885D}" dt="2025-01-10T16:55:39.777" v="19420" actId="20577"/>
          <ac:spMkLst>
            <pc:docMk/>
            <pc:sldMk cId="4283038367" sldId="1737"/>
            <ac:spMk id="17" creationId="{EA76CA22-CFD8-4357-D3B3-E3EFE38BD42D}"/>
          </ac:spMkLst>
        </pc:spChg>
        <pc:spChg chg="add mod">
          <ac:chgData name="Ryan Ball" userId="830810a2-99c8-4bda-9a59-710d6ba1884d" providerId="ADAL" clId="{47AC48ED-E1ED-4EC3-B902-5A8029A8885D}" dt="2025-01-10T16:55:53.412" v="19428" actId="20577"/>
          <ac:spMkLst>
            <pc:docMk/>
            <pc:sldMk cId="4283038367" sldId="1737"/>
            <ac:spMk id="18" creationId="{A0890AAA-525D-BD4C-6407-037F8E333215}"/>
          </ac:spMkLst>
        </pc:spChg>
        <pc:spChg chg="add mod">
          <ac:chgData name="Ryan Ball" userId="830810a2-99c8-4bda-9a59-710d6ba1884d" providerId="ADAL" clId="{47AC48ED-E1ED-4EC3-B902-5A8029A8885D}" dt="2025-01-10T16:56:16.986" v="19441" actId="1076"/>
          <ac:spMkLst>
            <pc:docMk/>
            <pc:sldMk cId="4283038367" sldId="1737"/>
            <ac:spMk id="19" creationId="{B28E41B5-765C-275E-059C-00B5EE14F733}"/>
          </ac:spMkLst>
        </pc:spChg>
        <pc:spChg chg="add mod">
          <ac:chgData name="Ryan Ball" userId="830810a2-99c8-4bda-9a59-710d6ba1884d" providerId="ADAL" clId="{47AC48ED-E1ED-4EC3-B902-5A8029A8885D}" dt="2025-01-10T16:56:26.433" v="19445" actId="20577"/>
          <ac:spMkLst>
            <pc:docMk/>
            <pc:sldMk cId="4283038367" sldId="1737"/>
            <ac:spMk id="20" creationId="{589322A4-3D21-260C-44B1-B55EA8914954}"/>
          </ac:spMkLst>
        </pc:spChg>
        <pc:spChg chg="add mod">
          <ac:chgData name="Ryan Ball" userId="830810a2-99c8-4bda-9a59-710d6ba1884d" providerId="ADAL" clId="{47AC48ED-E1ED-4EC3-B902-5A8029A8885D}" dt="2025-01-10T16:56:36.969" v="19451" actId="20577"/>
          <ac:spMkLst>
            <pc:docMk/>
            <pc:sldMk cId="4283038367" sldId="1737"/>
            <ac:spMk id="21" creationId="{B024147D-69C4-BB71-8B25-98230FDCF2C8}"/>
          </ac:spMkLst>
        </pc:spChg>
        <pc:spChg chg="add mod">
          <ac:chgData name="Ryan Ball" userId="830810a2-99c8-4bda-9a59-710d6ba1884d" providerId="ADAL" clId="{47AC48ED-E1ED-4EC3-B902-5A8029A8885D}" dt="2025-01-10T16:57:04.614" v="19459" actId="1076"/>
          <ac:spMkLst>
            <pc:docMk/>
            <pc:sldMk cId="4283038367" sldId="1737"/>
            <ac:spMk id="22" creationId="{79F5FA39-00BE-948F-D8F6-5F3310A6517B}"/>
          </ac:spMkLst>
        </pc:spChg>
        <pc:spChg chg="add mod">
          <ac:chgData name="Ryan Ball" userId="830810a2-99c8-4bda-9a59-710d6ba1884d" providerId="ADAL" clId="{47AC48ED-E1ED-4EC3-B902-5A8029A8885D}" dt="2025-01-10T16:57:13.371" v="19466" actId="20577"/>
          <ac:spMkLst>
            <pc:docMk/>
            <pc:sldMk cId="4283038367" sldId="1737"/>
            <ac:spMk id="23" creationId="{314F961C-BEB0-9E4B-51D0-B2501F223033}"/>
          </ac:spMkLst>
        </pc:spChg>
        <pc:spChg chg="add mod">
          <ac:chgData name="Ryan Ball" userId="830810a2-99c8-4bda-9a59-710d6ba1884d" providerId="ADAL" clId="{47AC48ED-E1ED-4EC3-B902-5A8029A8885D}" dt="2025-01-10T16:57:23.129" v="19471" actId="20577"/>
          <ac:spMkLst>
            <pc:docMk/>
            <pc:sldMk cId="4283038367" sldId="1737"/>
            <ac:spMk id="24" creationId="{F50C9894-DD1C-B1B0-F5C1-2860C261F4EE}"/>
          </ac:spMkLst>
        </pc:spChg>
        <pc:spChg chg="mod">
          <ac:chgData name="Ryan Ball" userId="830810a2-99c8-4bda-9a59-710d6ba1884d" providerId="ADAL" clId="{47AC48ED-E1ED-4EC3-B902-5A8029A8885D}" dt="2025-01-13T08:39:16.277" v="19592" actId="207"/>
          <ac:spMkLst>
            <pc:docMk/>
            <pc:sldMk cId="4283038367" sldId="1737"/>
            <ac:spMk id="26" creationId="{72B65057-B2E8-7A9F-18F2-8137531232EC}"/>
          </ac:spMkLst>
        </pc:spChg>
        <pc:spChg chg="mod">
          <ac:chgData name="Ryan Ball" userId="830810a2-99c8-4bda-9a59-710d6ba1884d" providerId="ADAL" clId="{47AC48ED-E1ED-4EC3-B902-5A8029A8885D}" dt="2025-01-13T08:39:16.277" v="19592" actId="207"/>
          <ac:spMkLst>
            <pc:docMk/>
            <pc:sldMk cId="4283038367" sldId="1737"/>
            <ac:spMk id="27" creationId="{8E975AB7-8BA7-A2C9-7509-E3F8B4AB6683}"/>
          </ac:spMkLst>
        </pc:spChg>
        <pc:spChg chg="mod">
          <ac:chgData name="Ryan Ball" userId="830810a2-99c8-4bda-9a59-710d6ba1884d" providerId="ADAL" clId="{47AC48ED-E1ED-4EC3-B902-5A8029A8885D}" dt="2025-01-13T08:39:16.277" v="19592" actId="207"/>
          <ac:spMkLst>
            <pc:docMk/>
            <pc:sldMk cId="4283038367" sldId="1737"/>
            <ac:spMk id="28" creationId="{607B4076-BD75-5532-1E9B-FD8685F9DFE9}"/>
          </ac:spMkLst>
        </pc:spChg>
        <pc:spChg chg="mod">
          <ac:chgData name="Ryan Ball" userId="830810a2-99c8-4bda-9a59-710d6ba1884d" providerId="ADAL" clId="{47AC48ED-E1ED-4EC3-B902-5A8029A8885D}" dt="2025-01-13T08:39:16.277" v="19592" actId="207"/>
          <ac:spMkLst>
            <pc:docMk/>
            <pc:sldMk cId="4283038367" sldId="1737"/>
            <ac:spMk id="29" creationId="{A4FBC6F2-B38F-9701-341C-E109383053EB}"/>
          </ac:spMkLst>
        </pc:spChg>
        <pc:spChg chg="mod">
          <ac:chgData name="Ryan Ball" userId="830810a2-99c8-4bda-9a59-710d6ba1884d" providerId="ADAL" clId="{47AC48ED-E1ED-4EC3-B902-5A8029A8885D}" dt="2025-01-13T08:39:16.277" v="19592" actId="207"/>
          <ac:spMkLst>
            <pc:docMk/>
            <pc:sldMk cId="4283038367" sldId="1737"/>
            <ac:spMk id="30" creationId="{FCEE2DE6-C719-D500-7DA1-CF392D8C9AD0}"/>
          </ac:spMkLst>
        </pc:spChg>
        <pc:spChg chg="mod">
          <ac:chgData name="Ryan Ball" userId="830810a2-99c8-4bda-9a59-710d6ba1884d" providerId="ADAL" clId="{47AC48ED-E1ED-4EC3-B902-5A8029A8885D}" dt="2025-01-13T08:39:16.277" v="19592" actId="207"/>
          <ac:spMkLst>
            <pc:docMk/>
            <pc:sldMk cId="4283038367" sldId="1737"/>
            <ac:spMk id="31" creationId="{EF98433B-48B1-305E-BCDC-A85A604CD650}"/>
          </ac:spMkLst>
        </pc:spChg>
        <pc:grpChg chg="add mod">
          <ac:chgData name="Ryan Ball" userId="830810a2-99c8-4bda-9a59-710d6ba1884d" providerId="ADAL" clId="{47AC48ED-E1ED-4EC3-B902-5A8029A8885D}" dt="2025-01-10T16:54:32.100" v="19387" actId="1076"/>
          <ac:grpSpMkLst>
            <pc:docMk/>
            <pc:sldMk cId="4283038367" sldId="1737"/>
            <ac:grpSpMk id="14" creationId="{C18E76AF-AC18-2CE2-2940-2C2D8FB9D5F5}"/>
          </ac:grpSpMkLst>
        </pc:grpChg>
        <pc:cxnChg chg="mod">
          <ac:chgData name="Ryan Ball" userId="830810a2-99c8-4bda-9a59-710d6ba1884d" providerId="ADAL" clId="{47AC48ED-E1ED-4EC3-B902-5A8029A8885D}" dt="2025-01-13T08:39:27.803" v="19593" actId="208"/>
          <ac:cxnSpMkLst>
            <pc:docMk/>
            <pc:sldMk cId="4283038367" sldId="1737"/>
            <ac:cxnSpMk id="33" creationId="{017AF927-979F-C064-6801-7A0DC3F78515}"/>
          </ac:cxnSpMkLst>
        </pc:cxnChg>
        <pc:cxnChg chg="mod">
          <ac:chgData name="Ryan Ball" userId="830810a2-99c8-4bda-9a59-710d6ba1884d" providerId="ADAL" clId="{47AC48ED-E1ED-4EC3-B902-5A8029A8885D}" dt="2025-01-13T08:39:27.803" v="19593" actId="208"/>
          <ac:cxnSpMkLst>
            <pc:docMk/>
            <pc:sldMk cId="4283038367" sldId="1737"/>
            <ac:cxnSpMk id="34" creationId="{2782259F-11DA-C2B2-9436-42546FF3B4B7}"/>
          </ac:cxnSpMkLst>
        </pc:cxnChg>
        <pc:cxnChg chg="mod">
          <ac:chgData name="Ryan Ball" userId="830810a2-99c8-4bda-9a59-710d6ba1884d" providerId="ADAL" clId="{47AC48ED-E1ED-4EC3-B902-5A8029A8885D}" dt="2025-01-13T08:39:27.803" v="19593" actId="208"/>
          <ac:cxnSpMkLst>
            <pc:docMk/>
            <pc:sldMk cId="4283038367" sldId="1737"/>
            <ac:cxnSpMk id="37" creationId="{FF1D90B1-3344-2DD6-5295-87619E02AB26}"/>
          </ac:cxnSpMkLst>
        </pc:cxnChg>
        <pc:cxnChg chg="mod">
          <ac:chgData name="Ryan Ball" userId="830810a2-99c8-4bda-9a59-710d6ba1884d" providerId="ADAL" clId="{47AC48ED-E1ED-4EC3-B902-5A8029A8885D}" dt="2025-01-13T08:39:27.803" v="19593" actId="208"/>
          <ac:cxnSpMkLst>
            <pc:docMk/>
            <pc:sldMk cId="4283038367" sldId="1737"/>
            <ac:cxnSpMk id="39" creationId="{F07F2BA3-576D-ECAE-F302-02A318AA13B4}"/>
          </ac:cxnSpMkLst>
        </pc:cxnChg>
        <pc:cxnChg chg="mod">
          <ac:chgData name="Ryan Ball" userId="830810a2-99c8-4bda-9a59-710d6ba1884d" providerId="ADAL" clId="{47AC48ED-E1ED-4EC3-B902-5A8029A8885D}" dt="2025-01-13T08:39:27.803" v="19593" actId="208"/>
          <ac:cxnSpMkLst>
            <pc:docMk/>
            <pc:sldMk cId="4283038367" sldId="1737"/>
            <ac:cxnSpMk id="43" creationId="{E5EF58F7-D921-4B3F-4C3F-F386A3F24D92}"/>
          </ac:cxnSpMkLst>
        </pc:cxnChg>
        <pc:cxnChg chg="mod">
          <ac:chgData name="Ryan Ball" userId="830810a2-99c8-4bda-9a59-710d6ba1884d" providerId="ADAL" clId="{47AC48ED-E1ED-4EC3-B902-5A8029A8885D}" dt="2025-01-13T08:39:27.803" v="19593" actId="208"/>
          <ac:cxnSpMkLst>
            <pc:docMk/>
            <pc:sldMk cId="4283038367" sldId="1737"/>
            <ac:cxnSpMk id="45" creationId="{839F964A-9414-2E54-1B43-9E832650AEC5}"/>
          </ac:cxnSpMkLst>
        </pc:cxnChg>
        <pc:cxnChg chg="mod">
          <ac:chgData name="Ryan Ball" userId="830810a2-99c8-4bda-9a59-710d6ba1884d" providerId="ADAL" clId="{47AC48ED-E1ED-4EC3-B902-5A8029A8885D}" dt="2025-01-13T08:39:27.803" v="19593" actId="208"/>
          <ac:cxnSpMkLst>
            <pc:docMk/>
            <pc:sldMk cId="4283038367" sldId="1737"/>
            <ac:cxnSpMk id="47" creationId="{15A41641-BE55-71D3-D1C1-4C2FF26203C9}"/>
          </ac:cxnSpMkLst>
        </pc:cxnChg>
      </pc:sldChg>
      <pc:sldChg chg="modSp mod">
        <pc:chgData name="Ryan Ball" userId="830810a2-99c8-4bda-9a59-710d6ba1884d" providerId="ADAL" clId="{47AC48ED-E1ED-4EC3-B902-5A8029A8885D}" dt="2024-12-11T15:39:45.835" v="155" actId="20577"/>
        <pc:sldMkLst>
          <pc:docMk/>
          <pc:sldMk cId="4144268817" sldId="1738"/>
        </pc:sldMkLst>
        <pc:spChg chg="mod">
          <ac:chgData name="Ryan Ball" userId="830810a2-99c8-4bda-9a59-710d6ba1884d" providerId="ADAL" clId="{47AC48ED-E1ED-4EC3-B902-5A8029A8885D}" dt="2024-12-11T15:39:45.835" v="155" actId="20577"/>
          <ac:spMkLst>
            <pc:docMk/>
            <pc:sldMk cId="4144268817" sldId="1738"/>
            <ac:spMk id="9" creationId="{952D4325-A833-B134-98D5-4669831B5213}"/>
          </ac:spMkLst>
        </pc:spChg>
      </pc:sldChg>
      <pc:sldChg chg="modSp mod">
        <pc:chgData name="Ryan Ball" userId="830810a2-99c8-4bda-9a59-710d6ba1884d" providerId="ADAL" clId="{47AC48ED-E1ED-4EC3-B902-5A8029A8885D}" dt="2025-01-10T15:55:59.452" v="18899" actId="114"/>
        <pc:sldMkLst>
          <pc:docMk/>
          <pc:sldMk cId="1564313368" sldId="1740"/>
        </pc:sldMkLst>
        <pc:spChg chg="mod">
          <ac:chgData name="Ryan Ball" userId="830810a2-99c8-4bda-9a59-710d6ba1884d" providerId="ADAL" clId="{47AC48ED-E1ED-4EC3-B902-5A8029A8885D}" dt="2025-01-10T15:55:59.452" v="18899" actId="114"/>
          <ac:spMkLst>
            <pc:docMk/>
            <pc:sldMk cId="1564313368" sldId="1740"/>
            <ac:spMk id="2" creationId="{E2D572DB-2F82-EDC6-E100-4D29993F8B20}"/>
          </ac:spMkLst>
        </pc:spChg>
      </pc:sldChg>
      <pc:sldChg chg="ord">
        <pc:chgData name="Ryan Ball" userId="830810a2-99c8-4bda-9a59-710d6ba1884d" providerId="ADAL" clId="{47AC48ED-E1ED-4EC3-B902-5A8029A8885D}" dt="2024-12-24T13:11:10.178" v="4834"/>
        <pc:sldMkLst>
          <pc:docMk/>
          <pc:sldMk cId="143431526" sldId="1741"/>
        </pc:sldMkLst>
      </pc:sldChg>
      <pc:sldChg chg="addSp delSp modSp mod ord modNotesTx">
        <pc:chgData name="Ryan Ball" userId="830810a2-99c8-4bda-9a59-710d6ba1884d" providerId="ADAL" clId="{47AC48ED-E1ED-4EC3-B902-5A8029A8885D}" dt="2025-01-13T08:56:23.743" v="19664" actId="20577"/>
        <pc:sldMkLst>
          <pc:docMk/>
          <pc:sldMk cId="4018519133" sldId="1742"/>
        </pc:sldMkLst>
        <pc:spChg chg="add mod">
          <ac:chgData name="Ryan Ball" userId="830810a2-99c8-4bda-9a59-710d6ba1884d" providerId="ADAL" clId="{47AC48ED-E1ED-4EC3-B902-5A8029A8885D}" dt="2024-12-24T09:41:40.259" v="385"/>
          <ac:spMkLst>
            <pc:docMk/>
            <pc:sldMk cId="4018519133" sldId="1742"/>
            <ac:spMk id="3" creationId="{9365ED21-5FEB-33E6-4748-33C818D366A6}"/>
          </ac:spMkLst>
        </pc:spChg>
        <pc:spChg chg="mod">
          <ac:chgData name="Ryan Ball" userId="830810a2-99c8-4bda-9a59-710d6ba1884d" providerId="ADAL" clId="{47AC48ED-E1ED-4EC3-B902-5A8029A8885D}" dt="2024-12-24T12:57:10.926" v="4384" actId="1076"/>
          <ac:spMkLst>
            <pc:docMk/>
            <pc:sldMk cId="4018519133" sldId="1742"/>
            <ac:spMk id="7" creationId="{C2FD98BB-2F79-08F9-C49F-3B44D5EA0082}"/>
          </ac:spMkLst>
        </pc:spChg>
        <pc:spChg chg="mod">
          <ac:chgData name="Ryan Ball" userId="830810a2-99c8-4bda-9a59-710d6ba1884d" providerId="ADAL" clId="{47AC48ED-E1ED-4EC3-B902-5A8029A8885D}" dt="2024-12-24T12:57:10.926" v="4384" actId="1076"/>
          <ac:spMkLst>
            <pc:docMk/>
            <pc:sldMk cId="4018519133" sldId="1742"/>
            <ac:spMk id="20" creationId="{F10D7F6F-DA92-A360-7B3E-0471F5AC9ECA}"/>
          </ac:spMkLst>
        </pc:spChg>
        <pc:spChg chg="add mod">
          <ac:chgData name="Ryan Ball" userId="830810a2-99c8-4bda-9a59-710d6ba1884d" providerId="ADAL" clId="{47AC48ED-E1ED-4EC3-B902-5A8029A8885D}" dt="2025-01-13T08:56:15.750" v="19662" actId="120"/>
          <ac:spMkLst>
            <pc:docMk/>
            <pc:sldMk cId="4018519133" sldId="1742"/>
            <ac:spMk id="22" creationId="{703604AB-8C76-369D-E460-D50E53D68720}"/>
          </ac:spMkLst>
        </pc:spChg>
        <pc:spChg chg="mod">
          <ac:chgData name="Ryan Ball" userId="830810a2-99c8-4bda-9a59-710d6ba1884d" providerId="ADAL" clId="{47AC48ED-E1ED-4EC3-B902-5A8029A8885D}" dt="2025-01-13T08:56:23.743" v="19664" actId="20577"/>
          <ac:spMkLst>
            <pc:docMk/>
            <pc:sldMk cId="4018519133" sldId="1742"/>
            <ac:spMk id="38" creationId="{7827351D-2247-6206-F75B-4DF4EBA4D546}"/>
          </ac:spMkLst>
        </pc:spChg>
        <pc:spChg chg="mod">
          <ac:chgData name="Ryan Ball" userId="830810a2-99c8-4bda-9a59-710d6ba1884d" providerId="ADAL" clId="{47AC48ED-E1ED-4EC3-B902-5A8029A8885D}" dt="2024-12-24T12:57:10.926" v="4384" actId="1076"/>
          <ac:spMkLst>
            <pc:docMk/>
            <pc:sldMk cId="4018519133" sldId="1742"/>
            <ac:spMk id="43" creationId="{1E6E51C9-AD48-5495-D36F-554D47D6A638}"/>
          </ac:spMkLst>
        </pc:spChg>
        <pc:spChg chg="mod">
          <ac:chgData name="Ryan Ball" userId="830810a2-99c8-4bda-9a59-710d6ba1884d" providerId="ADAL" clId="{47AC48ED-E1ED-4EC3-B902-5A8029A8885D}" dt="2024-12-24T12:57:10.926" v="4384" actId="1076"/>
          <ac:spMkLst>
            <pc:docMk/>
            <pc:sldMk cId="4018519133" sldId="1742"/>
            <ac:spMk id="44" creationId="{2EF0FC04-F1A7-C2A2-F5F0-457A765809BD}"/>
          </ac:spMkLst>
        </pc:spChg>
        <pc:spChg chg="mod">
          <ac:chgData name="Ryan Ball" userId="830810a2-99c8-4bda-9a59-710d6ba1884d" providerId="ADAL" clId="{47AC48ED-E1ED-4EC3-B902-5A8029A8885D}" dt="2024-12-24T12:57:10.926" v="4384" actId="1076"/>
          <ac:spMkLst>
            <pc:docMk/>
            <pc:sldMk cId="4018519133" sldId="1742"/>
            <ac:spMk id="45" creationId="{29391DA6-0D99-9105-8AC2-A9A1900C77E7}"/>
          </ac:spMkLst>
        </pc:spChg>
        <pc:spChg chg="mod">
          <ac:chgData name="Ryan Ball" userId="830810a2-99c8-4bda-9a59-710d6ba1884d" providerId="ADAL" clId="{47AC48ED-E1ED-4EC3-B902-5A8029A8885D}" dt="2024-12-24T12:57:10.926" v="4384" actId="1076"/>
          <ac:spMkLst>
            <pc:docMk/>
            <pc:sldMk cId="4018519133" sldId="1742"/>
            <ac:spMk id="46" creationId="{C8578899-AD62-D85C-7CCA-968C58816E41}"/>
          </ac:spMkLst>
        </pc:spChg>
        <pc:spChg chg="mod">
          <ac:chgData name="Ryan Ball" userId="830810a2-99c8-4bda-9a59-710d6ba1884d" providerId="ADAL" clId="{47AC48ED-E1ED-4EC3-B902-5A8029A8885D}" dt="2024-12-24T12:57:10.926" v="4384" actId="1076"/>
          <ac:spMkLst>
            <pc:docMk/>
            <pc:sldMk cId="4018519133" sldId="1742"/>
            <ac:spMk id="47" creationId="{08EFDEBE-3097-CB1D-0764-3895921C33D9}"/>
          </ac:spMkLst>
        </pc:spChg>
        <pc:spChg chg="mod">
          <ac:chgData name="Ryan Ball" userId="830810a2-99c8-4bda-9a59-710d6ba1884d" providerId="ADAL" clId="{47AC48ED-E1ED-4EC3-B902-5A8029A8885D}" dt="2024-12-24T12:57:10.926" v="4384" actId="1076"/>
          <ac:spMkLst>
            <pc:docMk/>
            <pc:sldMk cId="4018519133" sldId="1742"/>
            <ac:spMk id="48" creationId="{676B2EE8-3086-9044-6AF0-29CBA741E715}"/>
          </ac:spMkLst>
        </pc:spChg>
        <pc:spChg chg="mod">
          <ac:chgData name="Ryan Ball" userId="830810a2-99c8-4bda-9a59-710d6ba1884d" providerId="ADAL" clId="{47AC48ED-E1ED-4EC3-B902-5A8029A8885D}" dt="2024-12-24T12:57:10.926" v="4384" actId="1076"/>
          <ac:spMkLst>
            <pc:docMk/>
            <pc:sldMk cId="4018519133" sldId="1742"/>
            <ac:spMk id="49" creationId="{43AC272A-353B-BD2C-D9BA-6B74B11D442E}"/>
          </ac:spMkLst>
        </pc:spChg>
        <pc:spChg chg="mod">
          <ac:chgData name="Ryan Ball" userId="830810a2-99c8-4bda-9a59-710d6ba1884d" providerId="ADAL" clId="{47AC48ED-E1ED-4EC3-B902-5A8029A8885D}" dt="2024-12-24T12:57:10.926" v="4384" actId="1076"/>
          <ac:spMkLst>
            <pc:docMk/>
            <pc:sldMk cId="4018519133" sldId="1742"/>
            <ac:spMk id="50" creationId="{C823E617-7581-1185-F6EE-D919DFA81663}"/>
          </ac:spMkLst>
        </pc:spChg>
        <pc:spChg chg="mod">
          <ac:chgData name="Ryan Ball" userId="830810a2-99c8-4bda-9a59-710d6ba1884d" providerId="ADAL" clId="{47AC48ED-E1ED-4EC3-B902-5A8029A8885D}" dt="2024-12-24T12:57:10.926" v="4384" actId="1076"/>
          <ac:spMkLst>
            <pc:docMk/>
            <pc:sldMk cId="4018519133" sldId="1742"/>
            <ac:spMk id="51" creationId="{1973985F-4CB6-86EB-58D9-5183A7F5D438}"/>
          </ac:spMkLst>
        </pc:spChg>
        <pc:spChg chg="mod">
          <ac:chgData name="Ryan Ball" userId="830810a2-99c8-4bda-9a59-710d6ba1884d" providerId="ADAL" clId="{47AC48ED-E1ED-4EC3-B902-5A8029A8885D}" dt="2024-12-24T12:57:10.926" v="4384" actId="1076"/>
          <ac:spMkLst>
            <pc:docMk/>
            <pc:sldMk cId="4018519133" sldId="1742"/>
            <ac:spMk id="52" creationId="{68CF7E89-6517-6A4B-0EDB-B47420C1F1C6}"/>
          </ac:spMkLst>
        </pc:spChg>
        <pc:spChg chg="mod">
          <ac:chgData name="Ryan Ball" userId="830810a2-99c8-4bda-9a59-710d6ba1884d" providerId="ADAL" clId="{47AC48ED-E1ED-4EC3-B902-5A8029A8885D}" dt="2024-12-24T12:57:10.926" v="4384" actId="1076"/>
          <ac:spMkLst>
            <pc:docMk/>
            <pc:sldMk cId="4018519133" sldId="1742"/>
            <ac:spMk id="53" creationId="{B311DDE1-743E-915F-2A0A-DD63CD8D12CE}"/>
          </ac:spMkLst>
        </pc:spChg>
        <pc:spChg chg="mod">
          <ac:chgData name="Ryan Ball" userId="830810a2-99c8-4bda-9a59-710d6ba1884d" providerId="ADAL" clId="{47AC48ED-E1ED-4EC3-B902-5A8029A8885D}" dt="2024-12-24T12:57:10.926" v="4384" actId="1076"/>
          <ac:spMkLst>
            <pc:docMk/>
            <pc:sldMk cId="4018519133" sldId="1742"/>
            <ac:spMk id="54" creationId="{EC27BC4B-1151-56ED-0896-539172C63229}"/>
          </ac:spMkLst>
        </pc:spChg>
        <pc:spChg chg="mod">
          <ac:chgData name="Ryan Ball" userId="830810a2-99c8-4bda-9a59-710d6ba1884d" providerId="ADAL" clId="{47AC48ED-E1ED-4EC3-B902-5A8029A8885D}" dt="2024-12-24T12:57:10.926" v="4384" actId="1076"/>
          <ac:spMkLst>
            <pc:docMk/>
            <pc:sldMk cId="4018519133" sldId="1742"/>
            <ac:spMk id="55" creationId="{3006F249-142D-3A87-9348-DB21DB4F8AED}"/>
          </ac:spMkLst>
        </pc:spChg>
        <pc:spChg chg="mod">
          <ac:chgData name="Ryan Ball" userId="830810a2-99c8-4bda-9a59-710d6ba1884d" providerId="ADAL" clId="{47AC48ED-E1ED-4EC3-B902-5A8029A8885D}" dt="2024-12-24T12:57:10.926" v="4384" actId="1076"/>
          <ac:spMkLst>
            <pc:docMk/>
            <pc:sldMk cId="4018519133" sldId="1742"/>
            <ac:spMk id="56" creationId="{77137DFA-A435-7113-4D49-E5CB8DE56541}"/>
          </ac:spMkLst>
        </pc:spChg>
        <pc:grpChg chg="mod">
          <ac:chgData name="Ryan Ball" userId="830810a2-99c8-4bda-9a59-710d6ba1884d" providerId="ADAL" clId="{47AC48ED-E1ED-4EC3-B902-5A8029A8885D}" dt="2024-12-24T12:57:10.926" v="4384" actId="1076"/>
          <ac:grpSpMkLst>
            <pc:docMk/>
            <pc:sldMk cId="4018519133" sldId="1742"/>
            <ac:grpSpMk id="6" creationId="{F3AF788E-6430-9327-0DDC-470E978A0101}"/>
          </ac:grpSpMkLst>
        </pc:grpChg>
      </pc:sldChg>
      <pc:sldChg chg="ord">
        <pc:chgData name="Ryan Ball" userId="830810a2-99c8-4bda-9a59-710d6ba1884d" providerId="ADAL" clId="{47AC48ED-E1ED-4EC3-B902-5A8029A8885D}" dt="2024-12-24T14:18:59.752" v="9006"/>
        <pc:sldMkLst>
          <pc:docMk/>
          <pc:sldMk cId="1151859366" sldId="1744"/>
        </pc:sldMkLst>
      </pc:sldChg>
      <pc:sldChg chg="addSp modSp add del mod">
        <pc:chgData name="Ryan Ball" userId="830810a2-99c8-4bda-9a59-710d6ba1884d" providerId="ADAL" clId="{47AC48ED-E1ED-4EC3-B902-5A8029A8885D}" dt="2024-12-24T12:06:13.921" v="4081" actId="47"/>
        <pc:sldMkLst>
          <pc:docMk/>
          <pc:sldMk cId="1048539099" sldId="1745"/>
        </pc:sldMkLst>
      </pc:sldChg>
      <pc:sldChg chg="addSp delSp modSp add del mod">
        <pc:chgData name="Ryan Ball" userId="830810a2-99c8-4bda-9a59-710d6ba1884d" providerId="ADAL" clId="{47AC48ED-E1ED-4EC3-B902-5A8029A8885D}" dt="2024-12-24T13:01:41.305" v="4540" actId="47"/>
        <pc:sldMkLst>
          <pc:docMk/>
          <pc:sldMk cId="3382082699" sldId="1746"/>
        </pc:sldMkLst>
      </pc:sldChg>
      <pc:sldChg chg="addSp modSp add del">
        <pc:chgData name="Ryan Ball" userId="830810a2-99c8-4bda-9a59-710d6ba1884d" providerId="ADAL" clId="{47AC48ED-E1ED-4EC3-B902-5A8029A8885D}" dt="2024-12-24T13:36:40.546" v="6609" actId="47"/>
        <pc:sldMkLst>
          <pc:docMk/>
          <pc:sldMk cId="2486518420" sldId="1747"/>
        </pc:sldMkLst>
      </pc:sldChg>
      <pc:sldChg chg="addSp modSp add mod ord">
        <pc:chgData name="Ryan Ball" userId="830810a2-99c8-4bda-9a59-710d6ba1884d" providerId="ADAL" clId="{47AC48ED-E1ED-4EC3-B902-5A8029A8885D}" dt="2025-01-13T08:57:47.131" v="19676" actId="20577"/>
        <pc:sldMkLst>
          <pc:docMk/>
          <pc:sldMk cId="3223064304" sldId="1748"/>
        </pc:sldMkLst>
        <pc:spChg chg="add mod">
          <ac:chgData name="Ryan Ball" userId="830810a2-99c8-4bda-9a59-710d6ba1884d" providerId="ADAL" clId="{47AC48ED-E1ED-4EC3-B902-5A8029A8885D}" dt="2024-12-24T09:39:57.315" v="378"/>
          <ac:spMkLst>
            <pc:docMk/>
            <pc:sldMk cId="3223064304" sldId="1748"/>
            <ac:spMk id="5" creationId="{D826D5BF-800E-FB73-C714-72183EF4E3D6}"/>
          </ac:spMkLst>
        </pc:spChg>
        <pc:graphicFrameChg chg="modGraphic">
          <ac:chgData name="Ryan Ball" userId="830810a2-99c8-4bda-9a59-710d6ba1884d" providerId="ADAL" clId="{47AC48ED-E1ED-4EC3-B902-5A8029A8885D}" dt="2025-01-13T08:57:47.131" v="19676" actId="20577"/>
          <ac:graphicFrameMkLst>
            <pc:docMk/>
            <pc:sldMk cId="3223064304" sldId="1748"/>
            <ac:graphicFrameMk id="3" creationId="{650BEE69-7EB3-D8D0-89B9-A2ECADF2CA8A}"/>
          </ac:graphicFrameMkLst>
        </pc:graphicFrameChg>
      </pc:sldChg>
      <pc:sldChg chg="modSp mod">
        <pc:chgData name="Ryan Ball" userId="830810a2-99c8-4bda-9a59-710d6ba1884d" providerId="ADAL" clId="{47AC48ED-E1ED-4EC3-B902-5A8029A8885D}" dt="2025-01-13T08:46:42.703" v="19614" actId="114"/>
        <pc:sldMkLst>
          <pc:docMk/>
          <pc:sldMk cId="1675818034" sldId="1750"/>
        </pc:sldMkLst>
        <pc:spChg chg="mod">
          <ac:chgData name="Ryan Ball" userId="830810a2-99c8-4bda-9a59-710d6ba1884d" providerId="ADAL" clId="{47AC48ED-E1ED-4EC3-B902-5A8029A8885D}" dt="2025-01-13T08:46:42.703" v="19614" actId="114"/>
          <ac:spMkLst>
            <pc:docMk/>
            <pc:sldMk cId="1675818034" sldId="1750"/>
            <ac:spMk id="9" creationId="{590E5460-43E0-46B7-02D7-86DE48C59B03}"/>
          </ac:spMkLst>
        </pc:spChg>
      </pc:sldChg>
      <pc:sldChg chg="modSp mod">
        <pc:chgData name="Ryan Ball" userId="830810a2-99c8-4bda-9a59-710d6ba1884d" providerId="ADAL" clId="{47AC48ED-E1ED-4EC3-B902-5A8029A8885D}" dt="2025-01-13T08:47:50.588" v="19627" actId="114"/>
        <pc:sldMkLst>
          <pc:docMk/>
          <pc:sldMk cId="1891513303" sldId="1751"/>
        </pc:sldMkLst>
        <pc:spChg chg="mod">
          <ac:chgData name="Ryan Ball" userId="830810a2-99c8-4bda-9a59-710d6ba1884d" providerId="ADAL" clId="{47AC48ED-E1ED-4EC3-B902-5A8029A8885D}" dt="2025-01-13T08:47:50.588" v="19627" actId="114"/>
          <ac:spMkLst>
            <pc:docMk/>
            <pc:sldMk cId="1891513303" sldId="1751"/>
            <ac:spMk id="9" creationId="{19A856A2-597E-4AAF-F023-AA0DE6EF9C86}"/>
          </ac:spMkLst>
        </pc:spChg>
        <pc:picChg chg="mod">
          <ac:chgData name="Ryan Ball" userId="830810a2-99c8-4bda-9a59-710d6ba1884d" providerId="ADAL" clId="{47AC48ED-E1ED-4EC3-B902-5A8029A8885D}" dt="2025-01-13T08:47:40.307" v="19626" actId="1076"/>
          <ac:picMkLst>
            <pc:docMk/>
            <pc:sldMk cId="1891513303" sldId="1751"/>
            <ac:picMk id="2" creationId="{85D8CBC6-C6FE-ECD3-C087-7FC812CF0C86}"/>
          </ac:picMkLst>
        </pc:picChg>
      </pc:sldChg>
      <pc:sldChg chg="addSp modSp modNotesTx">
        <pc:chgData name="Ryan Ball" userId="830810a2-99c8-4bda-9a59-710d6ba1884d" providerId="ADAL" clId="{47AC48ED-E1ED-4EC3-B902-5A8029A8885D}" dt="2025-01-13T08:57:08.946" v="19666"/>
        <pc:sldMkLst>
          <pc:docMk/>
          <pc:sldMk cId="513539862" sldId="1752"/>
        </pc:sldMkLst>
        <pc:spChg chg="add mod">
          <ac:chgData name="Ryan Ball" userId="830810a2-99c8-4bda-9a59-710d6ba1884d" providerId="ADAL" clId="{47AC48ED-E1ED-4EC3-B902-5A8029A8885D}" dt="2024-12-24T13:02:06.741" v="4545"/>
          <ac:spMkLst>
            <pc:docMk/>
            <pc:sldMk cId="513539862" sldId="1752"/>
            <ac:spMk id="4" creationId="{CB731067-A452-781D-2818-4001B230BED7}"/>
          </ac:spMkLst>
        </pc:spChg>
      </pc:sldChg>
      <pc:sldChg chg="addSp modSp mod">
        <pc:chgData name="Ryan Ball" userId="830810a2-99c8-4bda-9a59-710d6ba1884d" providerId="ADAL" clId="{47AC48ED-E1ED-4EC3-B902-5A8029A8885D}" dt="2025-01-13T08:56:43.443" v="19665" actId="113"/>
        <pc:sldMkLst>
          <pc:docMk/>
          <pc:sldMk cId="2311154581" sldId="1753"/>
        </pc:sldMkLst>
        <pc:graphicFrameChg chg="modGraphic">
          <ac:chgData name="Ryan Ball" userId="830810a2-99c8-4bda-9a59-710d6ba1884d" providerId="ADAL" clId="{47AC48ED-E1ED-4EC3-B902-5A8029A8885D}" dt="2025-01-13T08:56:43.443" v="19665" actId="113"/>
          <ac:graphicFrameMkLst>
            <pc:docMk/>
            <pc:sldMk cId="2311154581" sldId="1753"/>
            <ac:graphicFrameMk id="5" creationId="{B5213512-CCB0-AA34-A536-5A698118DCA2}"/>
          </ac:graphicFrameMkLst>
        </pc:graphicFrameChg>
        <pc:picChg chg="add mod">
          <ac:chgData name="Ryan Ball" userId="830810a2-99c8-4bda-9a59-710d6ba1884d" providerId="ADAL" clId="{47AC48ED-E1ED-4EC3-B902-5A8029A8885D}" dt="2024-12-24T13:01:45.292" v="4542" actId="1076"/>
          <ac:picMkLst>
            <pc:docMk/>
            <pc:sldMk cId="2311154581" sldId="1753"/>
            <ac:picMk id="6" creationId="{7E29DC47-4644-9E6C-6F7C-770733B959B0}"/>
          </ac:picMkLst>
        </pc:picChg>
      </pc:sldChg>
      <pc:sldChg chg="new del">
        <pc:chgData name="Ryan Ball" userId="830810a2-99c8-4bda-9a59-710d6ba1884d" providerId="ADAL" clId="{47AC48ED-E1ED-4EC3-B902-5A8029A8885D}" dt="2024-12-24T13:36:47.876" v="6612" actId="47"/>
        <pc:sldMkLst>
          <pc:docMk/>
          <pc:sldMk cId="452433535" sldId="1754"/>
        </pc:sldMkLst>
      </pc:sldChg>
      <pc:sldChg chg="addSp delSp modSp add mod modNotesTx">
        <pc:chgData name="Ryan Ball" userId="830810a2-99c8-4bda-9a59-710d6ba1884d" providerId="ADAL" clId="{47AC48ED-E1ED-4EC3-B902-5A8029A8885D}" dt="2024-12-24T14:18:37.311" v="9003" actId="20577"/>
        <pc:sldMkLst>
          <pc:docMk/>
          <pc:sldMk cId="476308575" sldId="1755"/>
        </pc:sldMkLst>
        <pc:spChg chg="mod">
          <ac:chgData name="Ryan Ball" userId="830810a2-99c8-4bda-9a59-710d6ba1884d" providerId="ADAL" clId="{47AC48ED-E1ED-4EC3-B902-5A8029A8885D}" dt="2024-12-24T14:02:36.603" v="7861" actId="20577"/>
          <ac:spMkLst>
            <pc:docMk/>
            <pc:sldMk cId="476308575" sldId="1755"/>
            <ac:spMk id="2" creationId="{95941077-7C16-4A56-3021-3C42543344FA}"/>
          </ac:spMkLst>
        </pc:spChg>
        <pc:spChg chg="add mod">
          <ac:chgData name="Ryan Ball" userId="830810a2-99c8-4bda-9a59-710d6ba1884d" providerId="ADAL" clId="{47AC48ED-E1ED-4EC3-B902-5A8029A8885D}" dt="2024-12-24T13:46:23.232" v="6946" actId="207"/>
          <ac:spMkLst>
            <pc:docMk/>
            <pc:sldMk cId="476308575" sldId="1755"/>
            <ac:spMk id="6" creationId="{958EF737-A044-50BB-26CE-2BAEEF74CA1A}"/>
          </ac:spMkLst>
        </pc:spChg>
        <pc:spChg chg="add mod">
          <ac:chgData name="Ryan Ball" userId="830810a2-99c8-4bda-9a59-710d6ba1884d" providerId="ADAL" clId="{47AC48ED-E1ED-4EC3-B902-5A8029A8885D}" dt="2024-12-24T14:04:32.138" v="7988" actId="20577"/>
          <ac:spMkLst>
            <pc:docMk/>
            <pc:sldMk cId="476308575" sldId="1755"/>
            <ac:spMk id="7" creationId="{9F2872D6-8D73-29A7-9214-C8F6187F5CB3}"/>
          </ac:spMkLst>
        </pc:spChg>
        <pc:spChg chg="add mod">
          <ac:chgData name="Ryan Ball" userId="830810a2-99c8-4bda-9a59-710d6ba1884d" providerId="ADAL" clId="{47AC48ED-E1ED-4EC3-B902-5A8029A8885D}" dt="2024-12-24T14:03:45.385" v="7965" actId="20577"/>
          <ac:spMkLst>
            <pc:docMk/>
            <pc:sldMk cId="476308575" sldId="1755"/>
            <ac:spMk id="8" creationId="{FF9518BB-E4F9-14EB-C67C-74B32B8AF1B1}"/>
          </ac:spMkLst>
        </pc:spChg>
        <pc:spChg chg="add mod">
          <ac:chgData name="Ryan Ball" userId="830810a2-99c8-4bda-9a59-710d6ba1884d" providerId="ADAL" clId="{47AC48ED-E1ED-4EC3-B902-5A8029A8885D}" dt="2024-12-24T13:44:56.730" v="6923" actId="14100"/>
          <ac:spMkLst>
            <pc:docMk/>
            <pc:sldMk cId="476308575" sldId="1755"/>
            <ac:spMk id="9" creationId="{3FC9D223-684C-2457-0B96-9A9BDB17C471}"/>
          </ac:spMkLst>
        </pc:spChg>
        <pc:spChg chg="add mod">
          <ac:chgData name="Ryan Ball" userId="830810a2-99c8-4bda-9a59-710d6ba1884d" providerId="ADAL" clId="{47AC48ED-E1ED-4EC3-B902-5A8029A8885D}" dt="2024-12-24T13:44:29.379" v="6915" actId="14100"/>
          <ac:spMkLst>
            <pc:docMk/>
            <pc:sldMk cId="476308575" sldId="1755"/>
            <ac:spMk id="10" creationId="{DBDD0BAC-59D8-5D8D-2F19-69C6BF76BA49}"/>
          </ac:spMkLst>
        </pc:spChg>
        <pc:spChg chg="add mod">
          <ac:chgData name="Ryan Ball" userId="830810a2-99c8-4bda-9a59-710d6ba1884d" providerId="ADAL" clId="{47AC48ED-E1ED-4EC3-B902-5A8029A8885D}" dt="2024-12-24T13:44:59.677" v="6924" actId="14100"/>
          <ac:spMkLst>
            <pc:docMk/>
            <pc:sldMk cId="476308575" sldId="1755"/>
            <ac:spMk id="11" creationId="{4D46F381-3F0C-8228-422F-8E31F03BA7D4}"/>
          </ac:spMkLst>
        </pc:spChg>
        <pc:spChg chg="add mod">
          <ac:chgData name="Ryan Ball" userId="830810a2-99c8-4bda-9a59-710d6ba1884d" providerId="ADAL" clId="{47AC48ED-E1ED-4EC3-B902-5A8029A8885D}" dt="2024-12-24T13:44:51.536" v="6921" actId="1076"/>
          <ac:spMkLst>
            <pc:docMk/>
            <pc:sldMk cId="476308575" sldId="1755"/>
            <ac:spMk id="12" creationId="{DD4F2A53-4145-BBB8-ADB0-0994CB755E79}"/>
          </ac:spMkLst>
        </pc:spChg>
        <pc:spChg chg="add mod">
          <ac:chgData name="Ryan Ball" userId="830810a2-99c8-4bda-9a59-710d6ba1884d" providerId="ADAL" clId="{47AC48ED-E1ED-4EC3-B902-5A8029A8885D}" dt="2024-12-24T13:44:47.034" v="6920" actId="1076"/>
          <ac:spMkLst>
            <pc:docMk/>
            <pc:sldMk cId="476308575" sldId="1755"/>
            <ac:spMk id="13" creationId="{569B0F9E-136C-8D27-4116-BF59FFD749A5}"/>
          </ac:spMkLst>
        </pc:spChg>
        <pc:spChg chg="add mod">
          <ac:chgData name="Ryan Ball" userId="830810a2-99c8-4bda-9a59-710d6ba1884d" providerId="ADAL" clId="{47AC48ED-E1ED-4EC3-B902-5A8029A8885D}" dt="2024-12-24T13:44:42.332" v="6919" actId="1076"/>
          <ac:spMkLst>
            <pc:docMk/>
            <pc:sldMk cId="476308575" sldId="1755"/>
            <ac:spMk id="14" creationId="{00FCE0D9-2F45-580F-753F-5BEB15BC8E50}"/>
          </ac:spMkLst>
        </pc:spChg>
        <pc:spChg chg="add mod">
          <ac:chgData name="Ryan Ball" userId="830810a2-99c8-4bda-9a59-710d6ba1884d" providerId="ADAL" clId="{47AC48ED-E1ED-4EC3-B902-5A8029A8885D}" dt="2024-12-24T13:45:15.584" v="6929" actId="20577"/>
          <ac:spMkLst>
            <pc:docMk/>
            <pc:sldMk cId="476308575" sldId="1755"/>
            <ac:spMk id="15" creationId="{228D88B2-A702-B63C-6919-E1781CDE079D}"/>
          </ac:spMkLst>
        </pc:spChg>
        <pc:spChg chg="add mod">
          <ac:chgData name="Ryan Ball" userId="830810a2-99c8-4bda-9a59-710d6ba1884d" providerId="ADAL" clId="{47AC48ED-E1ED-4EC3-B902-5A8029A8885D}" dt="2024-12-24T13:45:27.766" v="6933" actId="14100"/>
          <ac:spMkLst>
            <pc:docMk/>
            <pc:sldMk cId="476308575" sldId="1755"/>
            <ac:spMk id="19" creationId="{B0F10C61-E81B-FBE0-2F7E-336DBC286495}"/>
          </ac:spMkLst>
        </pc:spChg>
        <pc:spChg chg="add mod">
          <ac:chgData name="Ryan Ball" userId="830810a2-99c8-4bda-9a59-710d6ba1884d" providerId="ADAL" clId="{47AC48ED-E1ED-4EC3-B902-5A8029A8885D}" dt="2024-12-24T13:45:41.486" v="6937" actId="1076"/>
          <ac:spMkLst>
            <pc:docMk/>
            <pc:sldMk cId="476308575" sldId="1755"/>
            <ac:spMk id="20" creationId="{2AE303F9-04D7-2E8B-C334-2E8C7F4C9DAF}"/>
          </ac:spMkLst>
        </pc:spChg>
        <pc:spChg chg="add mod">
          <ac:chgData name="Ryan Ball" userId="830810a2-99c8-4bda-9a59-710d6ba1884d" providerId="ADAL" clId="{47AC48ED-E1ED-4EC3-B902-5A8029A8885D}" dt="2024-12-24T13:45:46.615" v="6939" actId="1076"/>
          <ac:spMkLst>
            <pc:docMk/>
            <pc:sldMk cId="476308575" sldId="1755"/>
            <ac:spMk id="21" creationId="{4AB512A6-E7EB-8E1D-152E-249BDA14AEF0}"/>
          </ac:spMkLst>
        </pc:spChg>
        <pc:spChg chg="add mod">
          <ac:chgData name="Ryan Ball" userId="830810a2-99c8-4bda-9a59-710d6ba1884d" providerId="ADAL" clId="{47AC48ED-E1ED-4EC3-B902-5A8029A8885D}" dt="2024-12-24T13:45:53.318" v="6941" actId="1076"/>
          <ac:spMkLst>
            <pc:docMk/>
            <pc:sldMk cId="476308575" sldId="1755"/>
            <ac:spMk id="22" creationId="{8B46BA19-8E70-0A86-0957-320104541C2A}"/>
          </ac:spMkLst>
        </pc:spChg>
        <pc:spChg chg="add mod">
          <ac:chgData name="Ryan Ball" userId="830810a2-99c8-4bda-9a59-710d6ba1884d" providerId="ADAL" clId="{47AC48ED-E1ED-4EC3-B902-5A8029A8885D}" dt="2024-12-24T13:45:59.007" v="6943" actId="1076"/>
          <ac:spMkLst>
            <pc:docMk/>
            <pc:sldMk cId="476308575" sldId="1755"/>
            <ac:spMk id="23" creationId="{E366476F-D56A-40BF-7EED-3785A2CE5493}"/>
          </ac:spMkLst>
        </pc:spChg>
        <pc:spChg chg="add mod">
          <ac:chgData name="Ryan Ball" userId="830810a2-99c8-4bda-9a59-710d6ba1884d" providerId="ADAL" clId="{47AC48ED-E1ED-4EC3-B902-5A8029A8885D}" dt="2024-12-24T13:48:01.032" v="6995" actId="14100"/>
          <ac:spMkLst>
            <pc:docMk/>
            <pc:sldMk cId="476308575" sldId="1755"/>
            <ac:spMk id="24" creationId="{63014D29-13B5-5A7B-C0C8-D83AE7EA2F00}"/>
          </ac:spMkLst>
        </pc:spChg>
        <pc:spChg chg="add mod">
          <ac:chgData name="Ryan Ball" userId="830810a2-99c8-4bda-9a59-710d6ba1884d" providerId="ADAL" clId="{47AC48ED-E1ED-4EC3-B902-5A8029A8885D}" dt="2024-12-24T13:48:17.718" v="7020" actId="20577"/>
          <ac:spMkLst>
            <pc:docMk/>
            <pc:sldMk cId="476308575" sldId="1755"/>
            <ac:spMk id="25" creationId="{8071AB1D-7488-466A-D15C-B2CCCBF4D2A5}"/>
          </ac:spMkLst>
        </pc:spChg>
        <pc:spChg chg="add mod">
          <ac:chgData name="Ryan Ball" userId="830810a2-99c8-4bda-9a59-710d6ba1884d" providerId="ADAL" clId="{47AC48ED-E1ED-4EC3-B902-5A8029A8885D}" dt="2024-12-24T13:48:53.471" v="7037" actId="20577"/>
          <ac:spMkLst>
            <pc:docMk/>
            <pc:sldMk cId="476308575" sldId="1755"/>
            <ac:spMk id="26" creationId="{A6DEECD4-41AA-0D83-2745-0CF41EAFDAAC}"/>
          </ac:spMkLst>
        </pc:spChg>
        <pc:spChg chg="add mod">
          <ac:chgData name="Ryan Ball" userId="830810a2-99c8-4bda-9a59-710d6ba1884d" providerId="ADAL" clId="{47AC48ED-E1ED-4EC3-B902-5A8029A8885D}" dt="2024-12-24T13:49:11.927" v="7058" actId="20577"/>
          <ac:spMkLst>
            <pc:docMk/>
            <pc:sldMk cId="476308575" sldId="1755"/>
            <ac:spMk id="27" creationId="{22F89716-F8A0-BA45-8E9F-396AA5508C48}"/>
          </ac:spMkLst>
        </pc:spChg>
        <pc:spChg chg="add mod">
          <ac:chgData name="Ryan Ball" userId="830810a2-99c8-4bda-9a59-710d6ba1884d" providerId="ADAL" clId="{47AC48ED-E1ED-4EC3-B902-5A8029A8885D}" dt="2024-12-24T13:49:24.739" v="7077" actId="20577"/>
          <ac:spMkLst>
            <pc:docMk/>
            <pc:sldMk cId="476308575" sldId="1755"/>
            <ac:spMk id="28" creationId="{277FF1A8-9393-E2EA-A1C0-EF3EFD816840}"/>
          </ac:spMkLst>
        </pc:spChg>
        <pc:spChg chg="add mod">
          <ac:chgData name="Ryan Ball" userId="830810a2-99c8-4bda-9a59-710d6ba1884d" providerId="ADAL" clId="{47AC48ED-E1ED-4EC3-B902-5A8029A8885D}" dt="2024-12-24T13:49:47.599" v="7105" actId="20577"/>
          <ac:spMkLst>
            <pc:docMk/>
            <pc:sldMk cId="476308575" sldId="1755"/>
            <ac:spMk id="29" creationId="{5D8D4C65-8E02-3BA4-5A35-71CEA31FE892}"/>
          </ac:spMkLst>
        </pc:spChg>
        <pc:spChg chg="add mod">
          <ac:chgData name="Ryan Ball" userId="830810a2-99c8-4bda-9a59-710d6ba1884d" providerId="ADAL" clId="{47AC48ED-E1ED-4EC3-B902-5A8029A8885D}" dt="2024-12-24T13:50:05.525" v="7124" actId="20577"/>
          <ac:spMkLst>
            <pc:docMk/>
            <pc:sldMk cId="476308575" sldId="1755"/>
            <ac:spMk id="30" creationId="{15946429-62FD-29C4-E26E-AD2F257AD044}"/>
          </ac:spMkLst>
        </pc:spChg>
        <pc:spChg chg="add mod">
          <ac:chgData name="Ryan Ball" userId="830810a2-99c8-4bda-9a59-710d6ba1884d" providerId="ADAL" clId="{47AC48ED-E1ED-4EC3-B902-5A8029A8885D}" dt="2024-12-24T14:12:41.961" v="8446" actId="313"/>
          <ac:spMkLst>
            <pc:docMk/>
            <pc:sldMk cId="476308575" sldId="1755"/>
            <ac:spMk id="32" creationId="{1B55FC9C-1EBC-0C9B-B60F-29B49D35E234}"/>
          </ac:spMkLst>
        </pc:spChg>
        <pc:spChg chg="add mod">
          <ac:chgData name="Ryan Ball" userId="830810a2-99c8-4bda-9a59-710d6ba1884d" providerId="ADAL" clId="{47AC48ED-E1ED-4EC3-B902-5A8029A8885D}" dt="2024-12-24T14:13:04.422" v="8481" actId="20577"/>
          <ac:spMkLst>
            <pc:docMk/>
            <pc:sldMk cId="476308575" sldId="1755"/>
            <ac:spMk id="33" creationId="{5922CE02-8CD0-F35D-97F2-C318A9F108D5}"/>
          </ac:spMkLst>
        </pc:spChg>
        <pc:spChg chg="add mod">
          <ac:chgData name="Ryan Ball" userId="830810a2-99c8-4bda-9a59-710d6ba1884d" providerId="ADAL" clId="{47AC48ED-E1ED-4EC3-B902-5A8029A8885D}" dt="2024-12-24T14:13:24.103" v="8527" actId="313"/>
          <ac:spMkLst>
            <pc:docMk/>
            <pc:sldMk cId="476308575" sldId="1755"/>
            <ac:spMk id="34" creationId="{D89FCE57-C0EF-5613-DA50-AE95E81EE36D}"/>
          </ac:spMkLst>
        </pc:spChg>
      </pc:sldChg>
      <pc:sldChg chg="addSp delSp modSp add mod modNotesTx">
        <pc:chgData name="Ryan Ball" userId="830810a2-99c8-4bda-9a59-710d6ba1884d" providerId="ADAL" clId="{47AC48ED-E1ED-4EC3-B902-5A8029A8885D}" dt="2024-12-24T14:18:43.332" v="9004" actId="6549"/>
        <pc:sldMkLst>
          <pc:docMk/>
          <pc:sldMk cId="645515149" sldId="1756"/>
        </pc:sldMkLst>
        <pc:spChg chg="mod">
          <ac:chgData name="Ryan Ball" userId="830810a2-99c8-4bda-9a59-710d6ba1884d" providerId="ADAL" clId="{47AC48ED-E1ED-4EC3-B902-5A8029A8885D}" dt="2024-12-24T14:07:37.275" v="8351" actId="20577"/>
          <ac:spMkLst>
            <pc:docMk/>
            <pc:sldMk cId="645515149" sldId="1756"/>
            <ac:spMk id="2" creationId="{0777E195-2878-59BF-CB2C-4740FADAB100}"/>
          </ac:spMkLst>
        </pc:spChg>
        <pc:spChg chg="mod">
          <ac:chgData name="Ryan Ball" userId="830810a2-99c8-4bda-9a59-710d6ba1884d" providerId="ADAL" clId="{47AC48ED-E1ED-4EC3-B902-5A8029A8885D}" dt="2024-12-24T14:04:22.075" v="7982" actId="20577"/>
          <ac:spMkLst>
            <pc:docMk/>
            <pc:sldMk cId="645515149" sldId="1756"/>
            <ac:spMk id="7" creationId="{7550360A-E3BE-061C-667F-88A3739A996F}"/>
          </ac:spMkLst>
        </pc:spChg>
        <pc:spChg chg="mod">
          <ac:chgData name="Ryan Ball" userId="830810a2-99c8-4bda-9a59-710d6ba1884d" providerId="ADAL" clId="{47AC48ED-E1ED-4EC3-B902-5A8029A8885D}" dt="2024-12-24T14:04:27.378" v="7987" actId="20577"/>
          <ac:spMkLst>
            <pc:docMk/>
            <pc:sldMk cId="645515149" sldId="1756"/>
            <ac:spMk id="8" creationId="{C619B43C-BB9B-AA4C-B894-7A6C1792A170}"/>
          </ac:spMkLst>
        </pc:spChg>
        <pc:spChg chg="add del">
          <ac:chgData name="Ryan Ball" userId="830810a2-99c8-4bda-9a59-710d6ba1884d" providerId="ADAL" clId="{47AC48ED-E1ED-4EC3-B902-5A8029A8885D}" dt="2024-12-24T14:04:06.564" v="7972" actId="478"/>
          <ac:spMkLst>
            <pc:docMk/>
            <pc:sldMk cId="645515149" sldId="1756"/>
            <ac:spMk id="20" creationId="{C37ED8A3-6A8B-16ED-89E3-A13CF9931070}"/>
          </ac:spMkLst>
        </pc:spChg>
      </pc:sldChg>
      <pc:sldChg chg="add del">
        <pc:chgData name="Ryan Ball" userId="830810a2-99c8-4bda-9a59-710d6ba1884d" providerId="ADAL" clId="{47AC48ED-E1ED-4EC3-B902-5A8029A8885D}" dt="2024-12-24T14:02:31.681" v="7851" actId="47"/>
        <pc:sldMkLst>
          <pc:docMk/>
          <pc:sldMk cId="4024576501" sldId="1756"/>
        </pc:sldMkLst>
      </pc:sldChg>
      <pc:sldChg chg="modSp add mod">
        <pc:chgData name="Ryan Ball" userId="830810a2-99c8-4bda-9a59-710d6ba1884d" providerId="ADAL" clId="{47AC48ED-E1ED-4EC3-B902-5A8029A8885D}" dt="2024-12-24T14:46:34.765" v="11076" actId="20577"/>
        <pc:sldMkLst>
          <pc:docMk/>
          <pc:sldMk cId="2408616448" sldId="1757"/>
        </pc:sldMkLst>
        <pc:graphicFrameChg chg="mod modGraphic">
          <ac:chgData name="Ryan Ball" userId="830810a2-99c8-4bda-9a59-710d6ba1884d" providerId="ADAL" clId="{47AC48ED-E1ED-4EC3-B902-5A8029A8885D}" dt="2024-12-24T14:46:34.765" v="11076" actId="20577"/>
          <ac:graphicFrameMkLst>
            <pc:docMk/>
            <pc:sldMk cId="2408616448" sldId="1757"/>
            <ac:graphicFrameMk id="3" creationId="{B48CB106-F128-03E3-8533-6528CBAAD8EB}"/>
          </ac:graphicFrameMkLst>
        </pc:graphicFrameChg>
      </pc:sldChg>
      <pc:sldChg chg="addSp modSp new del mod ord">
        <pc:chgData name="Ryan Ball" userId="830810a2-99c8-4bda-9a59-710d6ba1884d" providerId="ADAL" clId="{47AC48ED-E1ED-4EC3-B902-5A8029A8885D}" dt="2025-01-13T08:41:06.979" v="19598" actId="47"/>
        <pc:sldMkLst>
          <pc:docMk/>
          <pc:sldMk cId="2734532072" sldId="1758"/>
        </pc:sldMkLst>
      </pc:sldChg>
      <pc:sldChg chg="addSp delSp modSp add mod">
        <pc:chgData name="Ryan Ball" userId="830810a2-99c8-4bda-9a59-710d6ba1884d" providerId="ADAL" clId="{47AC48ED-E1ED-4EC3-B902-5A8029A8885D}" dt="2025-01-13T09:02:37.827" v="19730" actId="20577"/>
        <pc:sldMkLst>
          <pc:docMk/>
          <pc:sldMk cId="938318338" sldId="1759"/>
        </pc:sldMkLst>
        <pc:spChg chg="add mod">
          <ac:chgData name="Ryan Ball" userId="830810a2-99c8-4bda-9a59-710d6ba1884d" providerId="ADAL" clId="{47AC48ED-E1ED-4EC3-B902-5A8029A8885D}" dt="2025-01-10T13:39:05.997" v="13712" actId="164"/>
          <ac:spMkLst>
            <pc:docMk/>
            <pc:sldMk cId="938318338" sldId="1759"/>
            <ac:spMk id="7" creationId="{FE0CB71B-878F-02ED-FA9E-0855DA2C7E2B}"/>
          </ac:spMkLst>
        </pc:spChg>
        <pc:spChg chg="add mod">
          <ac:chgData name="Ryan Ball" userId="830810a2-99c8-4bda-9a59-710d6ba1884d" providerId="ADAL" clId="{47AC48ED-E1ED-4EC3-B902-5A8029A8885D}" dt="2025-01-10T13:39:05.997" v="13712" actId="164"/>
          <ac:spMkLst>
            <pc:docMk/>
            <pc:sldMk cId="938318338" sldId="1759"/>
            <ac:spMk id="8" creationId="{9BA53EDC-27E2-910B-4713-0943C1C871AB}"/>
          </ac:spMkLst>
        </pc:spChg>
        <pc:spChg chg="add mod">
          <ac:chgData name="Ryan Ball" userId="830810a2-99c8-4bda-9a59-710d6ba1884d" providerId="ADAL" clId="{47AC48ED-E1ED-4EC3-B902-5A8029A8885D}" dt="2025-01-10T13:39:05.997" v="13712" actId="164"/>
          <ac:spMkLst>
            <pc:docMk/>
            <pc:sldMk cId="938318338" sldId="1759"/>
            <ac:spMk id="9" creationId="{67CFAD05-FC90-96E7-8007-68C87C6FCC6F}"/>
          </ac:spMkLst>
        </pc:spChg>
        <pc:spChg chg="add mod">
          <ac:chgData name="Ryan Ball" userId="830810a2-99c8-4bda-9a59-710d6ba1884d" providerId="ADAL" clId="{47AC48ED-E1ED-4EC3-B902-5A8029A8885D}" dt="2025-01-10T13:39:05.997" v="13712" actId="164"/>
          <ac:spMkLst>
            <pc:docMk/>
            <pc:sldMk cId="938318338" sldId="1759"/>
            <ac:spMk id="10" creationId="{405A5B88-B1B3-D6D5-95DD-56542B880F80}"/>
          </ac:spMkLst>
        </pc:spChg>
        <pc:spChg chg="add mod">
          <ac:chgData name="Ryan Ball" userId="830810a2-99c8-4bda-9a59-710d6ba1884d" providerId="ADAL" clId="{47AC48ED-E1ED-4EC3-B902-5A8029A8885D}" dt="2025-01-10T13:39:05.997" v="13712" actId="164"/>
          <ac:spMkLst>
            <pc:docMk/>
            <pc:sldMk cId="938318338" sldId="1759"/>
            <ac:spMk id="11" creationId="{FD84D4EA-C598-5E37-7C74-2452B861B59E}"/>
          </ac:spMkLst>
        </pc:spChg>
        <pc:spChg chg="add mod">
          <ac:chgData name="Ryan Ball" userId="830810a2-99c8-4bda-9a59-710d6ba1884d" providerId="ADAL" clId="{47AC48ED-E1ED-4EC3-B902-5A8029A8885D}" dt="2025-01-10T13:39:05.997" v="13712" actId="164"/>
          <ac:spMkLst>
            <pc:docMk/>
            <pc:sldMk cId="938318338" sldId="1759"/>
            <ac:spMk id="12" creationId="{EF6068CA-B7EB-8C2F-C2AD-E1C50AE114F8}"/>
          </ac:spMkLst>
        </pc:spChg>
        <pc:spChg chg="add mod">
          <ac:chgData name="Ryan Ball" userId="830810a2-99c8-4bda-9a59-710d6ba1884d" providerId="ADAL" clId="{47AC48ED-E1ED-4EC3-B902-5A8029A8885D}" dt="2025-01-10T13:39:05.997" v="13712" actId="164"/>
          <ac:spMkLst>
            <pc:docMk/>
            <pc:sldMk cId="938318338" sldId="1759"/>
            <ac:spMk id="13" creationId="{017C12DD-E4EC-0032-4091-BDE1A96E32D6}"/>
          </ac:spMkLst>
        </pc:spChg>
        <pc:spChg chg="add mod">
          <ac:chgData name="Ryan Ball" userId="830810a2-99c8-4bda-9a59-710d6ba1884d" providerId="ADAL" clId="{47AC48ED-E1ED-4EC3-B902-5A8029A8885D}" dt="2025-01-10T13:39:05.997" v="13712" actId="164"/>
          <ac:spMkLst>
            <pc:docMk/>
            <pc:sldMk cId="938318338" sldId="1759"/>
            <ac:spMk id="14" creationId="{009B5921-005E-526A-FE62-93137F8EF79C}"/>
          </ac:spMkLst>
        </pc:spChg>
        <pc:spChg chg="add mod">
          <ac:chgData name="Ryan Ball" userId="830810a2-99c8-4bda-9a59-710d6ba1884d" providerId="ADAL" clId="{47AC48ED-E1ED-4EC3-B902-5A8029A8885D}" dt="2025-01-10T13:39:05.997" v="13712" actId="164"/>
          <ac:spMkLst>
            <pc:docMk/>
            <pc:sldMk cId="938318338" sldId="1759"/>
            <ac:spMk id="15" creationId="{54896C4D-71E4-089F-79FD-7531938AAA20}"/>
          </ac:spMkLst>
        </pc:spChg>
        <pc:spChg chg="add mod">
          <ac:chgData name="Ryan Ball" userId="830810a2-99c8-4bda-9a59-710d6ba1884d" providerId="ADAL" clId="{47AC48ED-E1ED-4EC3-B902-5A8029A8885D}" dt="2025-01-10T13:39:05.997" v="13712" actId="164"/>
          <ac:spMkLst>
            <pc:docMk/>
            <pc:sldMk cId="938318338" sldId="1759"/>
            <ac:spMk id="16" creationId="{FA0BD5E8-FF4B-4E55-3D17-EDA9629ECC76}"/>
          </ac:spMkLst>
        </pc:spChg>
        <pc:grpChg chg="mod">
          <ac:chgData name="Ryan Ball" userId="830810a2-99c8-4bda-9a59-710d6ba1884d" providerId="ADAL" clId="{47AC48ED-E1ED-4EC3-B902-5A8029A8885D}" dt="2025-01-10T14:28:32.506" v="15034" actId="1076"/>
          <ac:grpSpMkLst>
            <pc:docMk/>
            <pc:sldMk cId="938318338" sldId="1759"/>
            <ac:grpSpMk id="17" creationId="{AA18F71C-3F52-B534-6B93-E5CE33AFA623}"/>
          </ac:grpSpMkLst>
        </pc:grpChg>
        <pc:graphicFrameChg chg="modGraphic">
          <ac:chgData name="Ryan Ball" userId="830810a2-99c8-4bda-9a59-710d6ba1884d" providerId="ADAL" clId="{47AC48ED-E1ED-4EC3-B902-5A8029A8885D}" dt="2025-01-13T09:02:37.827" v="19730" actId="20577"/>
          <ac:graphicFrameMkLst>
            <pc:docMk/>
            <pc:sldMk cId="938318338" sldId="1759"/>
            <ac:graphicFrameMk id="3" creationId="{1BF862C2-8CA1-EAE6-92C8-CEC825A8E949}"/>
          </ac:graphicFrameMkLst>
        </pc:graphicFrameChg>
      </pc:sldChg>
      <pc:sldChg chg="add del">
        <pc:chgData name="Ryan Ball" userId="830810a2-99c8-4bda-9a59-710d6ba1884d" providerId="ADAL" clId="{47AC48ED-E1ED-4EC3-B902-5A8029A8885D}" dt="2025-01-10T14:38:27.302" v="15591" actId="47"/>
        <pc:sldMkLst>
          <pc:docMk/>
          <pc:sldMk cId="3111777087" sldId="1760"/>
        </pc:sldMkLst>
      </pc:sldChg>
      <pc:sldChg chg="addSp modSp add mod">
        <pc:chgData name="Ryan Ball" userId="830810a2-99c8-4bda-9a59-710d6ba1884d" providerId="ADAL" clId="{47AC48ED-E1ED-4EC3-B902-5A8029A8885D}" dt="2025-01-13T09:12:45.486" v="19756" actId="1076"/>
        <pc:sldMkLst>
          <pc:docMk/>
          <pc:sldMk cId="4104089322" sldId="1761"/>
        </pc:sldMkLst>
        <pc:graphicFrameChg chg="mod modGraphic">
          <ac:chgData name="Ryan Ball" userId="830810a2-99c8-4bda-9a59-710d6ba1884d" providerId="ADAL" clId="{47AC48ED-E1ED-4EC3-B902-5A8029A8885D}" dt="2025-01-13T09:12:21.560" v="19745" actId="20577"/>
          <ac:graphicFrameMkLst>
            <pc:docMk/>
            <pc:sldMk cId="4104089322" sldId="1761"/>
            <ac:graphicFrameMk id="3" creationId="{ED713813-DD77-0B33-076F-6B6EDF8031A4}"/>
          </ac:graphicFrameMkLst>
        </pc:graphicFrameChg>
        <pc:picChg chg="add mod">
          <ac:chgData name="Ryan Ball" userId="830810a2-99c8-4bda-9a59-710d6ba1884d" providerId="ADAL" clId="{47AC48ED-E1ED-4EC3-B902-5A8029A8885D}" dt="2025-01-13T09:12:45.486" v="19756" actId="1076"/>
          <ac:picMkLst>
            <pc:docMk/>
            <pc:sldMk cId="4104089322" sldId="1761"/>
            <ac:picMk id="6" creationId="{0EE19B89-BE6E-CBD5-796B-89D41123E623}"/>
          </ac:picMkLst>
        </pc:picChg>
        <pc:picChg chg="add mod">
          <ac:chgData name="Ryan Ball" userId="830810a2-99c8-4bda-9a59-710d6ba1884d" providerId="ADAL" clId="{47AC48ED-E1ED-4EC3-B902-5A8029A8885D}" dt="2025-01-13T09:12:43.843" v="19755" actId="1076"/>
          <ac:picMkLst>
            <pc:docMk/>
            <pc:sldMk cId="4104089322" sldId="1761"/>
            <ac:picMk id="7" creationId="{CFC2A794-439C-4B92-D5F3-786DB25BBBD4}"/>
          </ac:picMkLst>
        </pc:picChg>
      </pc:sldChg>
      <pc:sldChg chg="add del">
        <pc:chgData name="Ryan Ball" userId="830810a2-99c8-4bda-9a59-710d6ba1884d" providerId="ADAL" clId="{47AC48ED-E1ED-4EC3-B902-5A8029A8885D}" dt="2025-01-10T15:46:16.645" v="18431" actId="47"/>
        <pc:sldMkLst>
          <pc:docMk/>
          <pc:sldMk cId="2581228403" sldId="1762"/>
        </pc:sldMkLst>
      </pc:sldChg>
      <pc:sldChg chg="addSp modSp add mod">
        <pc:chgData name="Ryan Ball" userId="830810a2-99c8-4bda-9a59-710d6ba1884d" providerId="ADAL" clId="{47AC48ED-E1ED-4EC3-B902-5A8029A8885D}" dt="2025-01-10T15:56:49.727" v="18903" actId="113"/>
        <pc:sldMkLst>
          <pc:docMk/>
          <pc:sldMk cId="2952423833" sldId="1763"/>
        </pc:sldMkLst>
        <pc:graphicFrameChg chg="mod modGraphic">
          <ac:chgData name="Ryan Ball" userId="830810a2-99c8-4bda-9a59-710d6ba1884d" providerId="ADAL" clId="{47AC48ED-E1ED-4EC3-B902-5A8029A8885D}" dt="2025-01-10T15:56:49.727" v="18903" actId="113"/>
          <ac:graphicFrameMkLst>
            <pc:docMk/>
            <pc:sldMk cId="2952423833" sldId="1763"/>
            <ac:graphicFrameMk id="3" creationId="{DDE85DD5-54A7-9110-23D4-80E25212CB7C}"/>
          </ac:graphicFrameMkLst>
        </pc:graphicFrameChg>
        <pc:picChg chg="add mod">
          <ac:chgData name="Ryan Ball" userId="830810a2-99c8-4bda-9a59-710d6ba1884d" providerId="ADAL" clId="{47AC48ED-E1ED-4EC3-B902-5A8029A8885D}" dt="2025-01-10T15:39:32.626" v="18212" actId="1076"/>
          <ac:picMkLst>
            <pc:docMk/>
            <pc:sldMk cId="2952423833" sldId="1763"/>
            <ac:picMk id="7" creationId="{D8A99D19-7837-8A75-B736-6F4A2A964856}"/>
          </ac:picMkLst>
        </pc:picChg>
        <pc:picChg chg="add mod">
          <ac:chgData name="Ryan Ball" userId="830810a2-99c8-4bda-9a59-710d6ba1884d" providerId="ADAL" clId="{47AC48ED-E1ED-4EC3-B902-5A8029A8885D}" dt="2025-01-10T15:39:59.462" v="18220" actId="1076"/>
          <ac:picMkLst>
            <pc:docMk/>
            <pc:sldMk cId="2952423833" sldId="1763"/>
            <ac:picMk id="9" creationId="{395AA5DF-C878-B351-7A38-A21C036FFCC2}"/>
          </ac:picMkLst>
        </pc:picChg>
      </pc:sldChg>
      <pc:sldChg chg="new del">
        <pc:chgData name="Ryan Ball" userId="830810a2-99c8-4bda-9a59-710d6ba1884d" providerId="ADAL" clId="{47AC48ED-E1ED-4EC3-B902-5A8029A8885D}" dt="2025-01-10T15:46:29.530" v="18434" actId="47"/>
        <pc:sldMkLst>
          <pc:docMk/>
          <pc:sldMk cId="3122895025" sldId="1764"/>
        </pc:sldMkLst>
      </pc:sldChg>
      <pc:sldChg chg="addSp delSp modSp add mod">
        <pc:chgData name="Ryan Ball" userId="830810a2-99c8-4bda-9a59-710d6ba1884d" providerId="ADAL" clId="{47AC48ED-E1ED-4EC3-B902-5A8029A8885D}" dt="2025-01-10T15:51:54.351" v="18564" actId="1076"/>
        <pc:sldMkLst>
          <pc:docMk/>
          <pc:sldMk cId="692638698" sldId="1765"/>
        </pc:sldMkLst>
        <pc:spChg chg="mod">
          <ac:chgData name="Ryan Ball" userId="830810a2-99c8-4bda-9a59-710d6ba1884d" providerId="ADAL" clId="{47AC48ED-E1ED-4EC3-B902-5A8029A8885D}" dt="2025-01-10T15:46:42.150" v="18464" actId="20577"/>
          <ac:spMkLst>
            <pc:docMk/>
            <pc:sldMk cId="692638698" sldId="1765"/>
            <ac:spMk id="2" creationId="{DD5657AE-34C5-1833-7DF7-72C3843CBE70}"/>
          </ac:spMkLst>
        </pc:spChg>
        <pc:spChg chg="add mod">
          <ac:chgData name="Ryan Ball" userId="830810a2-99c8-4bda-9a59-710d6ba1884d" providerId="ADAL" clId="{47AC48ED-E1ED-4EC3-B902-5A8029A8885D}" dt="2025-01-10T15:50:25.591" v="18529" actId="1582"/>
          <ac:spMkLst>
            <pc:docMk/>
            <pc:sldMk cId="692638698" sldId="1765"/>
            <ac:spMk id="5" creationId="{3732387C-00FA-9154-AB4C-8429D3A305FB}"/>
          </ac:spMkLst>
        </pc:spChg>
        <pc:spChg chg="add mod">
          <ac:chgData name="Ryan Ball" userId="830810a2-99c8-4bda-9a59-710d6ba1884d" providerId="ADAL" clId="{47AC48ED-E1ED-4EC3-B902-5A8029A8885D}" dt="2025-01-10T15:51:02.911" v="18533" actId="1076"/>
          <ac:spMkLst>
            <pc:docMk/>
            <pc:sldMk cId="692638698" sldId="1765"/>
            <ac:spMk id="13" creationId="{0FCADEA8-CDC8-AAD7-DBD6-29A112C594AA}"/>
          </ac:spMkLst>
        </pc:spChg>
        <pc:spChg chg="add mod">
          <ac:chgData name="Ryan Ball" userId="830810a2-99c8-4bda-9a59-710d6ba1884d" providerId="ADAL" clId="{47AC48ED-E1ED-4EC3-B902-5A8029A8885D}" dt="2025-01-10T15:51:06.580" v="18534" actId="1076"/>
          <ac:spMkLst>
            <pc:docMk/>
            <pc:sldMk cId="692638698" sldId="1765"/>
            <ac:spMk id="14" creationId="{C7B4106E-5BF0-3E74-B209-45E7C1C65324}"/>
          </ac:spMkLst>
        </pc:spChg>
        <pc:spChg chg="add mod">
          <ac:chgData name="Ryan Ball" userId="830810a2-99c8-4bda-9a59-710d6ba1884d" providerId="ADAL" clId="{47AC48ED-E1ED-4EC3-B902-5A8029A8885D}" dt="2025-01-10T15:49:36.994" v="18511" actId="1076"/>
          <ac:spMkLst>
            <pc:docMk/>
            <pc:sldMk cId="692638698" sldId="1765"/>
            <ac:spMk id="15" creationId="{5ABF92CE-558A-589D-E22F-4E4F63FA007B}"/>
          </ac:spMkLst>
        </pc:spChg>
        <pc:spChg chg="add mod">
          <ac:chgData name="Ryan Ball" userId="830810a2-99c8-4bda-9a59-710d6ba1884d" providerId="ADAL" clId="{47AC48ED-E1ED-4EC3-B902-5A8029A8885D}" dt="2025-01-10T15:49:50.479" v="18526" actId="20577"/>
          <ac:spMkLst>
            <pc:docMk/>
            <pc:sldMk cId="692638698" sldId="1765"/>
            <ac:spMk id="16" creationId="{578F63D0-3852-2E04-D9E8-C75647780081}"/>
          </ac:spMkLst>
        </pc:spChg>
        <pc:spChg chg="add mod">
          <ac:chgData name="Ryan Ball" userId="830810a2-99c8-4bda-9a59-710d6ba1884d" providerId="ADAL" clId="{47AC48ED-E1ED-4EC3-B902-5A8029A8885D}" dt="2025-01-10T15:51:28.926" v="18551" actId="1076"/>
          <ac:spMkLst>
            <pc:docMk/>
            <pc:sldMk cId="692638698" sldId="1765"/>
            <ac:spMk id="20" creationId="{DDC86AAE-162B-9C1D-A0FB-E710AA7561EE}"/>
          </ac:spMkLst>
        </pc:spChg>
        <pc:spChg chg="add mod">
          <ac:chgData name="Ryan Ball" userId="830810a2-99c8-4bda-9a59-710d6ba1884d" providerId="ADAL" clId="{47AC48ED-E1ED-4EC3-B902-5A8029A8885D}" dt="2025-01-10T15:51:35.962" v="18553" actId="1076"/>
          <ac:spMkLst>
            <pc:docMk/>
            <pc:sldMk cId="692638698" sldId="1765"/>
            <ac:spMk id="21" creationId="{CB4A4FEF-0245-CEE5-9BB4-82E3951771D2}"/>
          </ac:spMkLst>
        </pc:spChg>
        <pc:spChg chg="add mod">
          <ac:chgData name="Ryan Ball" userId="830810a2-99c8-4bda-9a59-710d6ba1884d" providerId="ADAL" clId="{47AC48ED-E1ED-4EC3-B902-5A8029A8885D}" dt="2025-01-10T15:51:45.923" v="18562" actId="20577"/>
          <ac:spMkLst>
            <pc:docMk/>
            <pc:sldMk cId="692638698" sldId="1765"/>
            <ac:spMk id="22" creationId="{AC23B43E-194B-19A6-FC28-6602E6B4B021}"/>
          </ac:spMkLst>
        </pc:spChg>
        <pc:spChg chg="add mod">
          <ac:chgData name="Ryan Ball" userId="830810a2-99c8-4bda-9a59-710d6ba1884d" providerId="ADAL" clId="{47AC48ED-E1ED-4EC3-B902-5A8029A8885D}" dt="2025-01-10T15:51:54.351" v="18564" actId="1076"/>
          <ac:spMkLst>
            <pc:docMk/>
            <pc:sldMk cId="692638698" sldId="1765"/>
            <ac:spMk id="23" creationId="{5709A8AA-3999-D776-9912-3EAC2D9BBEDA}"/>
          </ac:spMkLst>
        </pc:spChg>
        <pc:cxnChg chg="add mod">
          <ac:chgData name="Ryan Ball" userId="830810a2-99c8-4bda-9a59-710d6ba1884d" providerId="ADAL" clId="{47AC48ED-E1ED-4EC3-B902-5A8029A8885D}" dt="2025-01-10T15:50:25.591" v="18529" actId="1582"/>
          <ac:cxnSpMkLst>
            <pc:docMk/>
            <pc:sldMk cId="692638698" sldId="1765"/>
            <ac:cxnSpMk id="10" creationId="{3B12204F-9ADD-8991-0C2F-7D2FBADA0A17}"/>
          </ac:cxnSpMkLst>
        </pc:cxnChg>
        <pc:cxnChg chg="add mod">
          <ac:chgData name="Ryan Ball" userId="830810a2-99c8-4bda-9a59-710d6ba1884d" providerId="ADAL" clId="{47AC48ED-E1ED-4EC3-B902-5A8029A8885D}" dt="2025-01-10T15:50:25.591" v="18529" actId="1582"/>
          <ac:cxnSpMkLst>
            <pc:docMk/>
            <pc:sldMk cId="692638698" sldId="1765"/>
            <ac:cxnSpMk id="12" creationId="{482FD9FD-DC49-A7A0-C607-0C211076D825}"/>
          </ac:cxnSpMkLst>
        </pc:cxnChg>
        <pc:cxnChg chg="add mod">
          <ac:chgData name="Ryan Ball" userId="830810a2-99c8-4bda-9a59-710d6ba1884d" providerId="ADAL" clId="{47AC48ED-E1ED-4EC3-B902-5A8029A8885D}" dt="2025-01-10T15:50:30.518" v="18530" actId="208"/>
          <ac:cxnSpMkLst>
            <pc:docMk/>
            <pc:sldMk cId="692638698" sldId="1765"/>
            <ac:cxnSpMk id="18" creationId="{996AAE49-95A2-8556-414E-C650B3D2DD9F}"/>
          </ac:cxnSpMkLst>
        </pc:cxnChg>
        <pc:cxnChg chg="add mod">
          <ac:chgData name="Ryan Ball" userId="830810a2-99c8-4bda-9a59-710d6ba1884d" providerId="ADAL" clId="{47AC48ED-E1ED-4EC3-B902-5A8029A8885D}" dt="2025-01-10T15:50:36.787" v="18532" actId="1076"/>
          <ac:cxnSpMkLst>
            <pc:docMk/>
            <pc:sldMk cId="692638698" sldId="1765"/>
            <ac:cxnSpMk id="19" creationId="{9E8A856E-A85F-D11E-9EBB-CC715EACC6B9}"/>
          </ac:cxnSpMkLst>
        </pc:cxnChg>
      </pc:sldChg>
      <pc:sldChg chg="ord">
        <pc:chgData name="Ryan Ball" userId="830810a2-99c8-4bda-9a59-710d6ba1884d" providerId="ADAL" clId="{47AC48ED-E1ED-4EC3-B902-5A8029A8885D}" dt="2025-01-13T08:39:39.620" v="19595"/>
        <pc:sldMkLst>
          <pc:docMk/>
          <pc:sldMk cId="3376167602" sldId="1766"/>
        </pc:sldMkLst>
      </pc:sldChg>
      <pc:sldChg chg="addSp delSp modSp add del mod">
        <pc:chgData name="Ryan Ball" userId="830810a2-99c8-4bda-9a59-710d6ba1884d" providerId="ADAL" clId="{47AC48ED-E1ED-4EC3-B902-5A8029A8885D}" dt="2025-01-13T09:12:48.465" v="19757" actId="47"/>
        <pc:sldMkLst>
          <pc:docMk/>
          <pc:sldMk cId="3676256685" sldId="1767"/>
        </pc:sldMkLst>
      </pc:sldChg>
    </pc:docChg>
  </pc:docChgLst>
  <pc:docChgLst>
    <pc:chgData name="Ryan Ball" userId="830810a2-99c8-4bda-9a59-710d6ba1884d" providerId="ADAL" clId="{2E5F1F9E-0182-4089-9A22-13D0B4F0B2E6}"/>
    <pc:docChg chg="undo custSel modSld">
      <pc:chgData name="Ryan Ball" userId="830810a2-99c8-4bda-9a59-710d6ba1884d" providerId="ADAL" clId="{2E5F1F9E-0182-4089-9A22-13D0B4F0B2E6}" dt="2024-10-16T18:27:56.254" v="223" actId="478"/>
      <pc:docMkLst>
        <pc:docMk/>
      </pc:docMkLst>
      <pc:sldChg chg="addSp delSp modSp">
        <pc:chgData name="Ryan Ball" userId="830810a2-99c8-4bda-9a59-710d6ba1884d" providerId="ADAL" clId="{2E5F1F9E-0182-4089-9A22-13D0B4F0B2E6}" dt="2024-10-16T18:17:22.686" v="110"/>
        <pc:sldMkLst>
          <pc:docMk/>
          <pc:sldMk cId="1617726688" sldId="1654"/>
        </pc:sldMkLst>
      </pc:sldChg>
      <pc:sldChg chg="addSp delSp modSp mod">
        <pc:chgData name="Ryan Ball" userId="830810a2-99c8-4bda-9a59-710d6ba1884d" providerId="ADAL" clId="{2E5F1F9E-0182-4089-9A22-13D0B4F0B2E6}" dt="2024-10-16T18:17:03.280" v="101"/>
        <pc:sldMkLst>
          <pc:docMk/>
          <pc:sldMk cId="4025666120" sldId="1657"/>
        </pc:sldMkLst>
      </pc:sldChg>
      <pc:sldChg chg="addSp delSp modSp mod">
        <pc:chgData name="Ryan Ball" userId="830810a2-99c8-4bda-9a59-710d6ba1884d" providerId="ADAL" clId="{2E5F1F9E-0182-4089-9A22-13D0B4F0B2E6}" dt="2024-10-16T18:16:55.694" v="95"/>
        <pc:sldMkLst>
          <pc:docMk/>
          <pc:sldMk cId="313105197" sldId="1660"/>
        </pc:sldMkLst>
      </pc:sldChg>
      <pc:sldChg chg="addSp delSp modSp mod delAnim modAnim">
        <pc:chgData name="Ryan Ball" userId="830810a2-99c8-4bda-9a59-710d6ba1884d" providerId="ADAL" clId="{2E5F1F9E-0182-4089-9A22-13D0B4F0B2E6}" dt="2024-10-16T18:25:36.960" v="202" actId="1076"/>
        <pc:sldMkLst>
          <pc:docMk/>
          <pc:sldMk cId="1755990542" sldId="1661"/>
        </pc:sldMkLst>
      </pc:sldChg>
      <pc:sldChg chg="addSp delSp modSp mod">
        <pc:chgData name="Ryan Ball" userId="830810a2-99c8-4bda-9a59-710d6ba1884d" providerId="ADAL" clId="{2E5F1F9E-0182-4089-9A22-13D0B4F0B2E6}" dt="2024-10-16T18:16:50.944" v="93" actId="1076"/>
        <pc:sldMkLst>
          <pc:docMk/>
          <pc:sldMk cId="2550898928" sldId="1662"/>
        </pc:sldMkLst>
      </pc:sldChg>
      <pc:sldChg chg="addSp delSp modSp mod delAnim modAnim">
        <pc:chgData name="Ryan Ball" userId="830810a2-99c8-4bda-9a59-710d6ba1884d" providerId="ADAL" clId="{2E5F1F9E-0182-4089-9A22-13D0B4F0B2E6}" dt="2024-10-16T18:26:00.959" v="206" actId="1076"/>
        <pc:sldMkLst>
          <pc:docMk/>
          <pc:sldMk cId="2787498755" sldId="1663"/>
        </pc:sldMkLst>
      </pc:sldChg>
      <pc:sldChg chg="addSp delSp modSp">
        <pc:chgData name="Ryan Ball" userId="830810a2-99c8-4bda-9a59-710d6ba1884d" providerId="ADAL" clId="{2E5F1F9E-0182-4089-9A22-13D0B4F0B2E6}" dt="2024-10-16T18:17:14.361" v="105"/>
        <pc:sldMkLst>
          <pc:docMk/>
          <pc:sldMk cId="4213101110" sldId="1665"/>
        </pc:sldMkLst>
      </pc:sldChg>
      <pc:sldChg chg="addSp delSp modSp mod delAnim modAnim">
        <pc:chgData name="Ryan Ball" userId="830810a2-99c8-4bda-9a59-710d6ba1884d" providerId="ADAL" clId="{2E5F1F9E-0182-4089-9A22-13D0B4F0B2E6}" dt="2024-10-16T18:26:24.787" v="209" actId="1076"/>
        <pc:sldMkLst>
          <pc:docMk/>
          <pc:sldMk cId="3828664763" sldId="1667"/>
        </pc:sldMkLst>
      </pc:sldChg>
      <pc:sldChg chg="addSp delSp modSp">
        <pc:chgData name="Ryan Ball" userId="830810a2-99c8-4bda-9a59-710d6ba1884d" providerId="ADAL" clId="{2E5F1F9E-0182-4089-9A22-13D0B4F0B2E6}" dt="2024-10-16T18:17:29.162" v="114"/>
        <pc:sldMkLst>
          <pc:docMk/>
          <pc:sldMk cId="3313437502" sldId="1669"/>
        </pc:sldMkLst>
      </pc:sldChg>
      <pc:sldChg chg="addSp delSp modSp">
        <pc:chgData name="Ryan Ball" userId="830810a2-99c8-4bda-9a59-710d6ba1884d" providerId="ADAL" clId="{2E5F1F9E-0182-4089-9A22-13D0B4F0B2E6}" dt="2024-10-16T18:17:32.026" v="116"/>
        <pc:sldMkLst>
          <pc:docMk/>
          <pc:sldMk cId="554836538" sldId="1671"/>
        </pc:sldMkLst>
      </pc:sldChg>
      <pc:sldChg chg="addSp delSp modSp mod delAnim modAnim">
        <pc:chgData name="Ryan Ball" userId="830810a2-99c8-4bda-9a59-710d6ba1884d" providerId="ADAL" clId="{2E5F1F9E-0182-4089-9A22-13D0B4F0B2E6}" dt="2024-10-16T18:26:55.197" v="212" actId="1076"/>
        <pc:sldMkLst>
          <pc:docMk/>
          <pc:sldMk cId="2059523593" sldId="1672"/>
        </pc:sldMkLst>
      </pc:sldChg>
      <pc:sldChg chg="addSp delSp modSp">
        <pc:chgData name="Ryan Ball" userId="830810a2-99c8-4bda-9a59-710d6ba1884d" providerId="ADAL" clId="{2E5F1F9E-0182-4089-9A22-13D0B4F0B2E6}" dt="2024-10-16T18:17:38.904" v="119"/>
        <pc:sldMkLst>
          <pc:docMk/>
          <pc:sldMk cId="2362358582" sldId="1674"/>
        </pc:sldMkLst>
      </pc:sldChg>
      <pc:sldChg chg="addSp delSp modSp mod delAnim modAnim">
        <pc:chgData name="Ryan Ball" userId="830810a2-99c8-4bda-9a59-710d6ba1884d" providerId="ADAL" clId="{2E5F1F9E-0182-4089-9A22-13D0B4F0B2E6}" dt="2024-10-16T18:27:17.977" v="215" actId="1076"/>
        <pc:sldMkLst>
          <pc:docMk/>
          <pc:sldMk cId="2757607151" sldId="1675"/>
        </pc:sldMkLst>
      </pc:sldChg>
      <pc:sldChg chg="addSp delSp modSp">
        <pc:chgData name="Ryan Ball" userId="830810a2-99c8-4bda-9a59-710d6ba1884d" providerId="ADAL" clId="{2E5F1F9E-0182-4089-9A22-13D0B4F0B2E6}" dt="2024-10-16T18:17:47.497" v="124"/>
        <pc:sldMkLst>
          <pc:docMk/>
          <pc:sldMk cId="500504592" sldId="1677"/>
        </pc:sldMkLst>
      </pc:sldChg>
      <pc:sldChg chg="addSp delSp modSp mod delAnim modAnim">
        <pc:chgData name="Ryan Ball" userId="830810a2-99c8-4bda-9a59-710d6ba1884d" providerId="ADAL" clId="{2E5F1F9E-0182-4089-9A22-13D0B4F0B2E6}" dt="2024-10-16T18:27:45.778" v="220" actId="1076"/>
        <pc:sldMkLst>
          <pc:docMk/>
          <pc:sldMk cId="4235034294" sldId="1678"/>
        </pc:sldMkLst>
      </pc:sldChg>
      <pc:sldChg chg="addSp delSp modSp">
        <pc:chgData name="Ryan Ball" userId="830810a2-99c8-4bda-9a59-710d6ba1884d" providerId="ADAL" clId="{2E5F1F9E-0182-4089-9A22-13D0B4F0B2E6}" dt="2024-10-16T18:18:04.657" v="131"/>
        <pc:sldMkLst>
          <pc:docMk/>
          <pc:sldMk cId="202202115" sldId="1683"/>
        </pc:sldMkLst>
      </pc:sldChg>
      <pc:sldChg chg="addSp delSp modSp">
        <pc:chgData name="Ryan Ball" userId="830810a2-99c8-4bda-9a59-710d6ba1884d" providerId="ADAL" clId="{2E5F1F9E-0182-4089-9A22-13D0B4F0B2E6}" dt="2024-10-16T18:18:26.507" v="143"/>
        <pc:sldMkLst>
          <pc:docMk/>
          <pc:sldMk cId="141331121" sldId="1687"/>
        </pc:sldMkLst>
      </pc:sldChg>
      <pc:sldChg chg="addSp delSp modSp">
        <pc:chgData name="Ryan Ball" userId="830810a2-99c8-4bda-9a59-710d6ba1884d" providerId="ADAL" clId="{2E5F1F9E-0182-4089-9A22-13D0B4F0B2E6}" dt="2024-10-16T18:18:28.893" v="145"/>
        <pc:sldMkLst>
          <pc:docMk/>
          <pc:sldMk cId="1662155388" sldId="1689"/>
        </pc:sldMkLst>
      </pc:sldChg>
      <pc:sldChg chg="addSp delSp modSp">
        <pc:chgData name="Ryan Ball" userId="830810a2-99c8-4bda-9a59-710d6ba1884d" providerId="ADAL" clId="{2E5F1F9E-0182-4089-9A22-13D0B4F0B2E6}" dt="2024-10-16T18:18:34.205" v="149"/>
        <pc:sldMkLst>
          <pc:docMk/>
          <pc:sldMk cId="2966164958" sldId="1694"/>
        </pc:sldMkLst>
      </pc:sldChg>
      <pc:sldChg chg="addSp delSp modSp mod">
        <pc:chgData name="Ryan Ball" userId="830810a2-99c8-4bda-9a59-710d6ba1884d" providerId="ADAL" clId="{2E5F1F9E-0182-4089-9A22-13D0B4F0B2E6}" dt="2024-10-16T18:24:36.905" v="198" actId="13926"/>
        <pc:sldMkLst>
          <pc:docMk/>
          <pc:sldMk cId="2670914760" sldId="1699"/>
        </pc:sldMkLst>
      </pc:sldChg>
      <pc:sldChg chg="addSp delSp modSp mod">
        <pc:chgData name="Ryan Ball" userId="830810a2-99c8-4bda-9a59-710d6ba1884d" providerId="ADAL" clId="{2E5F1F9E-0182-4089-9A22-13D0B4F0B2E6}" dt="2024-10-16T18:24:41.108" v="199" actId="13926"/>
        <pc:sldMkLst>
          <pc:docMk/>
          <pc:sldMk cId="1958895750" sldId="1700"/>
        </pc:sldMkLst>
      </pc:sldChg>
      <pc:sldChg chg="addSp delSp modSp">
        <pc:chgData name="Ryan Ball" userId="830810a2-99c8-4bda-9a59-710d6ba1884d" providerId="ADAL" clId="{2E5F1F9E-0182-4089-9A22-13D0B4F0B2E6}" dt="2024-10-16T18:18:36.654" v="151"/>
        <pc:sldMkLst>
          <pc:docMk/>
          <pc:sldMk cId="2708410223" sldId="1705"/>
        </pc:sldMkLst>
      </pc:sldChg>
      <pc:sldChg chg="addSp delSp modSp">
        <pc:chgData name="Ryan Ball" userId="830810a2-99c8-4bda-9a59-710d6ba1884d" providerId="ADAL" clId="{2E5F1F9E-0182-4089-9A22-13D0B4F0B2E6}" dt="2024-10-16T18:18:31.384" v="147"/>
        <pc:sldMkLst>
          <pc:docMk/>
          <pc:sldMk cId="564732895" sldId="1707"/>
        </pc:sldMkLst>
      </pc:sldChg>
      <pc:sldChg chg="addSp delSp modSp">
        <pc:chgData name="Ryan Ball" userId="830810a2-99c8-4bda-9a59-710d6ba1884d" providerId="ADAL" clId="{2E5F1F9E-0182-4089-9A22-13D0B4F0B2E6}" dt="2024-10-16T18:17:55.947" v="129"/>
        <pc:sldMkLst>
          <pc:docMk/>
          <pc:sldMk cId="2761567527" sldId="1708"/>
        </pc:sldMkLst>
      </pc:sldChg>
      <pc:sldChg chg="addSp delSp modSp">
        <pc:chgData name="Ryan Ball" userId="830810a2-99c8-4bda-9a59-710d6ba1884d" providerId="ADAL" clId="{2E5F1F9E-0182-4089-9A22-13D0B4F0B2E6}" dt="2024-10-16T18:17:10.950" v="103"/>
        <pc:sldMkLst>
          <pc:docMk/>
          <pc:sldMk cId="3226560735" sldId="1716"/>
        </pc:sldMkLst>
      </pc:sldChg>
      <pc:sldChg chg="addSp delSp modSp">
        <pc:chgData name="Ryan Ball" userId="830810a2-99c8-4bda-9a59-710d6ba1884d" providerId="ADAL" clId="{2E5F1F9E-0182-4089-9A22-13D0B4F0B2E6}" dt="2024-10-16T18:17:17.248" v="107"/>
        <pc:sldMkLst>
          <pc:docMk/>
          <pc:sldMk cId="498298297" sldId="1717"/>
        </pc:sldMkLst>
      </pc:sldChg>
      <pc:sldChg chg="addSp delSp modSp">
        <pc:chgData name="Ryan Ball" userId="830810a2-99c8-4bda-9a59-710d6ba1884d" providerId="ADAL" clId="{2E5F1F9E-0182-4089-9A22-13D0B4F0B2E6}" dt="2024-10-16T18:17:25.804" v="112"/>
        <pc:sldMkLst>
          <pc:docMk/>
          <pc:sldMk cId="2515511837" sldId="1718"/>
        </pc:sldMkLst>
      </pc:sldChg>
      <pc:sldChg chg="addSp delSp modSp">
        <pc:chgData name="Ryan Ball" userId="830810a2-99c8-4bda-9a59-710d6ba1884d" providerId="ADAL" clId="{2E5F1F9E-0182-4089-9A22-13D0B4F0B2E6}" dt="2024-10-16T18:17:44.989" v="122"/>
        <pc:sldMkLst>
          <pc:docMk/>
          <pc:sldMk cId="360606379" sldId="1719"/>
        </pc:sldMkLst>
      </pc:sldChg>
      <pc:sldChg chg="addSp delSp modSp">
        <pc:chgData name="Ryan Ball" userId="830810a2-99c8-4bda-9a59-710d6ba1884d" providerId="ADAL" clId="{2E5F1F9E-0182-4089-9A22-13D0B4F0B2E6}" dt="2024-10-16T18:17:53.557" v="127"/>
        <pc:sldMkLst>
          <pc:docMk/>
          <pc:sldMk cId="2236489132" sldId="1720"/>
        </pc:sldMkLst>
      </pc:sldChg>
      <pc:sldChg chg="addSp delSp modSp mod">
        <pc:chgData name="Ryan Ball" userId="830810a2-99c8-4bda-9a59-710d6ba1884d" providerId="ADAL" clId="{2E5F1F9E-0182-4089-9A22-13D0B4F0B2E6}" dt="2024-10-16T18:27:56.254" v="223" actId="478"/>
        <pc:sldMkLst>
          <pc:docMk/>
          <pc:sldMk cId="682256894" sldId="1721"/>
        </pc:sldMkLst>
      </pc:sldChg>
      <pc:sldChg chg="addSp delSp modSp">
        <pc:chgData name="Ryan Ball" userId="830810a2-99c8-4bda-9a59-710d6ba1884d" providerId="ADAL" clId="{2E5F1F9E-0182-4089-9A22-13D0B4F0B2E6}" dt="2024-10-16T18:18:12.753" v="135"/>
        <pc:sldMkLst>
          <pc:docMk/>
          <pc:sldMk cId="1952087329" sldId="1722"/>
        </pc:sldMkLst>
      </pc:sldChg>
      <pc:sldChg chg="addSp delSp modSp">
        <pc:chgData name="Ryan Ball" userId="830810a2-99c8-4bda-9a59-710d6ba1884d" providerId="ADAL" clId="{2E5F1F9E-0182-4089-9A22-13D0B4F0B2E6}" dt="2024-10-16T18:18:16.866" v="137"/>
        <pc:sldMkLst>
          <pc:docMk/>
          <pc:sldMk cId="1549093649" sldId="1723"/>
        </pc:sldMkLst>
      </pc:sldChg>
      <pc:sldChg chg="addSp delSp modSp">
        <pc:chgData name="Ryan Ball" userId="830810a2-99c8-4bda-9a59-710d6ba1884d" providerId="ADAL" clId="{2E5F1F9E-0182-4089-9A22-13D0B4F0B2E6}" dt="2024-10-16T18:18:19.939" v="139"/>
        <pc:sldMkLst>
          <pc:docMk/>
          <pc:sldMk cId="150012836" sldId="1724"/>
        </pc:sldMkLst>
      </pc:sldChg>
      <pc:sldChg chg="addSp delSp modSp">
        <pc:chgData name="Ryan Ball" userId="830810a2-99c8-4bda-9a59-710d6ba1884d" providerId="ADAL" clId="{2E5F1F9E-0182-4089-9A22-13D0B4F0B2E6}" dt="2024-10-16T18:18:22.872" v="141"/>
        <pc:sldMkLst>
          <pc:docMk/>
          <pc:sldMk cId="1631383251" sldId="1725"/>
        </pc:sldMkLst>
      </pc:sldChg>
      <pc:sldChg chg="addSp delSp modSp">
        <pc:chgData name="Ryan Ball" userId="830810a2-99c8-4bda-9a59-710d6ba1884d" providerId="ADAL" clId="{2E5F1F9E-0182-4089-9A22-13D0B4F0B2E6}" dt="2024-10-16T18:18:39.502" v="153"/>
        <pc:sldMkLst>
          <pc:docMk/>
          <pc:sldMk cId="3164542237" sldId="172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1/28/2025</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1501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CE452-9A7E-2615-09DE-E28182B25B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63E25F-C6AD-2906-5C1B-8C69C40089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2B4634-968C-2DDA-A5A6-D4CAA5D44DB4}"/>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018538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D05B7-B49A-D23B-3018-A18DC66EE5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58E145-B511-D606-117C-1999CD71E3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050912-9E74-84CB-FAD5-450A36041AEA}"/>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418211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6B50D-B120-40F9-C545-CE00AB1156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C6D150-928B-A80B-AD9F-F8DC2F5F60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56B883-1886-C4AD-3563-188B6667C649}"/>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91155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51748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0BF1E-E3D8-D371-4F7E-F229E5FC7C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52B311-6804-5250-BBDB-598A71C688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787B75-BF21-4DEA-9E4D-D25B46E4AFB9}"/>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86791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EECD8-33FD-4A0E-09C8-44EDD35EC2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64FB1C-DB01-3C2F-55E4-66E4DDE1D9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DA3A45-AD8E-4D9D-AE0F-623907816BE1}"/>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58291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Others include ‘BigTrax’, ‘Teddy Ruxpin’, electronic story book for toddlers</a:t>
            </a:r>
          </a:p>
        </p:txBody>
      </p:sp>
    </p:spTree>
    <p:extLst>
      <p:ext uri="{BB962C8B-B14F-4D97-AF65-F5344CB8AC3E}">
        <p14:creationId xmlns:p14="http://schemas.microsoft.com/office/powerpoint/2010/main" val="2038529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E842E-CACA-5B58-AE2E-8EE52B254B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03745-4283-1C94-5F80-E4C3AB13E2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18782A-DF5F-7D57-E0BB-2709640F2CC9}"/>
              </a:ext>
            </a:extLst>
          </p:cNvPr>
          <p:cNvSpPr>
            <a:spLocks noGrp="1"/>
          </p:cNvSpPr>
          <p:nvPr>
            <p:ph type="body" idx="1"/>
          </p:nvPr>
        </p:nvSpPr>
        <p:spPr/>
        <p:txBody>
          <a:bodyPr/>
          <a:lstStyle/>
          <a:p>
            <a:r>
              <a:rPr lang="en-GB" dirty="0"/>
              <a:t>Games like ‘Swingball’, ‘Bop It!’ and ‘Simon Says’ may also be appropriate</a:t>
            </a:r>
          </a:p>
        </p:txBody>
      </p:sp>
    </p:spTree>
    <p:extLst>
      <p:ext uri="{BB962C8B-B14F-4D97-AF65-F5344CB8AC3E}">
        <p14:creationId xmlns:p14="http://schemas.microsoft.com/office/powerpoint/2010/main" val="1920230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629217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FB5CC-CB32-4B64-F2F3-2FE4E188BE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D65A28-4AA8-108A-2E91-F566CD558E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C1FA9F-9CF4-9233-59A4-0D85D2183DF8}"/>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70379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sheet (called a ripple diagram) may help students initially think of a wide range of users and scenarios to focus on </a:t>
            </a:r>
          </a:p>
        </p:txBody>
      </p:sp>
    </p:spTree>
    <p:extLst>
      <p:ext uri="{BB962C8B-B14F-4D97-AF65-F5344CB8AC3E}">
        <p14:creationId xmlns:p14="http://schemas.microsoft.com/office/powerpoint/2010/main" val="19540773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9C232-0F4F-D263-C4BA-AC91DB5ED1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7493BF-7A54-5EE6-220D-CE7AD97C1D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5BCCDB-A5B8-860E-2F42-05126E37051F}"/>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741447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227CF-8544-6CD8-C13A-725AE9316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CE01FD-6C17-9797-2FCA-A049D04FB3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80C2A8-6836-6E66-FF6F-A652E4A31566}"/>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2544361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85C26-FE8D-6F70-FCDA-CA3A2781A2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76270E-3F9F-17D8-A1CD-A5A3F0432F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478FA8-A2B9-A7B1-302D-EE485A1C0979}"/>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19505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D4986-9807-0E0B-2D55-F761A66A8E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0CBD7D-D877-5628-C852-41D24031EF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881B28-C137-2D8A-0367-3FC8EBEBD6D6}"/>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81489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344216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2D0AC-6359-5217-EBF8-69E2D0EC4C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11B398-0E7C-C835-C317-D7FE7028F0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75B744-096F-0A27-4F02-9A791248E91B}"/>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A fictional story through the process of achieving the goals. This example shows a possible approach for improving attendance at school. Note the ‘Key Concepts’ is in the ‘Ideate’ stage via the ‘Crazy 8’s’ approach, but added here for clarity.</a:t>
            </a:r>
          </a:p>
        </p:txBody>
      </p:sp>
    </p:spTree>
    <p:extLst>
      <p:ext uri="{BB962C8B-B14F-4D97-AF65-F5344CB8AC3E}">
        <p14:creationId xmlns:p14="http://schemas.microsoft.com/office/powerpoint/2010/main" val="13985625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E09B8-7D4F-74DC-0DAC-02DA1FBECA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803388-E829-4388-0C70-B2C5006EC0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8D2A16-2CB7-2FDB-CC70-0D9FAA6E28F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493572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1896281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648B8-CC72-5F25-CBDE-685E0D2409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D66C58-9973-145A-1A32-3B840C8A66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9A6C8D-1FE0-ECE6-A1BD-ECD615AB3632}"/>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687101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34E6C-EFED-AA61-155D-A5112BFBC8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7E1C7E-E6B8-7C7A-D52C-BBE2ED1498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150D9-65A5-DE81-BAB5-EAD5E245A983}"/>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6193616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5665000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3B9F1-01FE-FA38-FA7A-3D9E8148A1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7E3AC3-68CC-0BE2-BA68-FCD887819C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D2261C-8C72-6B82-B255-EA5035D67C95}"/>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9139711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07C8B-C2D1-974A-B656-0AFCF53CB1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7CCD9C-C34F-238B-1116-11B19F9E16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095F9F-E0FB-8FD1-9119-6B73A9E2CFF7}"/>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29701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hexagons to go to that section</a:t>
            </a:r>
          </a:p>
          <a:p>
            <a:endParaRPr lang="en-GB" dirty="0"/>
          </a:p>
        </p:txBody>
      </p:sp>
    </p:spTree>
    <p:extLst>
      <p:ext uri="{BB962C8B-B14F-4D97-AF65-F5344CB8AC3E}">
        <p14:creationId xmlns:p14="http://schemas.microsoft.com/office/powerpoint/2010/main" val="13735780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838857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49BD7-C0E7-8857-4E47-084828DA48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EBC275-174E-D260-7968-868E2C590F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FEAC4E-9857-F710-B40A-5D807EC27A7D}"/>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1079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72AC7-EF61-CDAD-7247-79983A1CE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74C530-E467-44C8-95F2-69B1EE6879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B78B36-1D4D-2319-29BA-03990585E410}"/>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8326548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904395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C7871-124F-256B-838D-1FA29ACBBC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0B7113-A378-71F8-BF30-36E95AF701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2C76A1-6408-09FB-98BF-19A925AF88BD}"/>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10664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05074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C447B-ECC4-6146-465E-6055F24EF3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CF2EEA-EDCA-864E-02B7-010C8958C7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E0EF28-04F2-A7DC-5CEA-A370C0B0D688}"/>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167533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9.xml"/><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48.jpeg"/><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hyperlink" Target="https://www.gov.uk/government/publications/factors-associated-with-loneliness-in-adults-in-england-during-the-pandemic/investigating-factors-associated-with-loneliness-amongst-adults-in-england-during-the-pandemic" TargetMode="External"/><Relationship Id="rId2" Type="http://schemas.openxmlformats.org/officeDocument/2006/relationships/image" Target="../media/image51.jpeg"/><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hyperlink" Target="https://www.campaigntoendloneliness.org/wp-content/uploads/Loneliness-beyond-Covid-19-July-2021.pdf"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Fput8eI0UVs?feature=oembed" TargetMode="External"/><Relationship Id="rId4" Type="http://schemas.openxmlformats.org/officeDocument/2006/relationships/image" Target="../media/image52.jpeg"/></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36.png"/><Relationship Id="rId4" Type="http://schemas.openxmlformats.org/officeDocument/2006/relationships/slide" Target="slide45.xml"/></Relationships>
</file>

<file path=ppt/slides/_rels/slide19.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36.png"/><Relationship Id="rId4" Type="http://schemas.openxmlformats.org/officeDocument/2006/relationships/slide" Target="slide4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6.png"/></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14.xml"/><Relationship Id="rId1" Type="http://schemas.openxmlformats.org/officeDocument/2006/relationships/video" Target="https://www.youtube.com/embed/wvSUO8cyORk?feature=oembed" TargetMode="External"/></Relationships>
</file>

<file path=ppt/slides/_rels/slide23.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54.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6.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16.xml"/><Relationship Id="rId1" Type="http://schemas.openxmlformats.org/officeDocument/2006/relationships/video" Target="https://www.youtube.com/embed/6T9nW4qLga8?feature=oembed" TargetMode="External"/></Relationships>
</file>

<file path=ppt/slides/_rels/slide2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7.xml"/><Relationship Id="rId1" Type="http://schemas.openxmlformats.org/officeDocument/2006/relationships/slideLayout" Target="../slideLayouts/slideLayout15.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 Target="slide5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video" Target="https://www.youtube.com/embed/arHazI85bYU?feature=oembed" TargetMode="External"/><Relationship Id="rId4" Type="http://schemas.openxmlformats.org/officeDocument/2006/relationships/image" Target="../media/image58.jpeg"/></Relationships>
</file>

<file path=ppt/slides/_rels/slide32.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figma.com/" TargetMode="Externa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slide" Target="slide7.xml"/><Relationship Id="rId7" Type="http://schemas.openxmlformats.org/officeDocument/2006/relationships/slide" Target="slide3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2.xml"/><Relationship Id="rId4" Type="http://schemas.openxmlformats.org/officeDocument/2006/relationships/slide" Target="slide16.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62.jpeg"/><Relationship Id="rId2" Type="http://schemas.openxmlformats.org/officeDocument/2006/relationships/notesSlide" Target="../notesSlides/notesSlide20.xml"/><Relationship Id="rId1" Type="http://schemas.openxmlformats.org/officeDocument/2006/relationships/slideLayout" Target="../slideLayouts/slideLayout2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41.xml.rels><?xml version="1.0" encoding="UTF-8" standalone="yes"?>
<Relationships xmlns="http://schemas.openxmlformats.org/package/2006/relationships"><Relationship Id="rId8" Type="http://schemas.openxmlformats.org/officeDocument/2006/relationships/hyperlink" Target="https://creativecommons.org/licenses/by-nd/2.0/?ref=openverse" TargetMode="External"/><Relationship Id="rId13" Type="http://schemas.openxmlformats.org/officeDocument/2006/relationships/image" Target="../media/image66.jpeg"/><Relationship Id="rId3" Type="http://schemas.openxmlformats.org/officeDocument/2006/relationships/image" Target="../media/image36.png"/><Relationship Id="rId7" Type="http://schemas.openxmlformats.org/officeDocument/2006/relationships/hyperlink" Target="https://www.flickr.com/photos/66376272@N07" TargetMode="External"/><Relationship Id="rId12" Type="http://schemas.openxmlformats.org/officeDocument/2006/relationships/image" Target="../media/image65.jpeg"/><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hyperlink" Target="https://www.flickr.com/photos/66376272@N07/6137468129" TargetMode="External"/><Relationship Id="rId11" Type="http://schemas.openxmlformats.org/officeDocument/2006/relationships/hyperlink" Target="https://creativecommons.org/licenses/by-sa/3.0/?ref=openverse" TargetMode="External"/><Relationship Id="rId5" Type="http://schemas.openxmlformats.org/officeDocument/2006/relationships/image" Target="../media/image64.jpeg"/><Relationship Id="rId10" Type="http://schemas.openxmlformats.org/officeDocument/2006/relationships/hyperlink" Target="https://commons.wikimedia.org/wiki/User:Tsca" TargetMode="External"/><Relationship Id="rId4" Type="http://schemas.openxmlformats.org/officeDocument/2006/relationships/image" Target="../media/image63.jpeg"/><Relationship Id="rId9" Type="http://schemas.openxmlformats.org/officeDocument/2006/relationships/hyperlink" Target="https://commons.wikimedia.org/w/index.php?curid=2169298"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70.jpeg"/><Relationship Id="rId2" Type="http://schemas.openxmlformats.org/officeDocument/2006/relationships/notesSlide" Target="../notesSlides/notesSlide22.xml"/><Relationship Id="rId1" Type="http://schemas.openxmlformats.org/officeDocument/2006/relationships/slideLayout" Target="../slideLayouts/slideLayout2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43.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74.jpeg"/><Relationship Id="rId2" Type="http://schemas.openxmlformats.org/officeDocument/2006/relationships/notesSlide" Target="../notesSlides/notesSlide23.xml"/><Relationship Id="rId1" Type="http://schemas.openxmlformats.org/officeDocument/2006/relationships/slideLayout" Target="../slideLayouts/slideLayout2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2.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notesSlide" Target="../notesSlides/notesSlide25.xml"/><Relationship Id="rId7" Type="http://schemas.openxmlformats.org/officeDocument/2006/relationships/slide" Target="slide8.xml"/><Relationship Id="rId12" Type="http://schemas.openxmlformats.org/officeDocument/2006/relationships/image" Target="../media/image78.jpeg"/><Relationship Id="rId2" Type="http://schemas.openxmlformats.org/officeDocument/2006/relationships/slideLayout" Target="../slideLayouts/slideLayout23.xml"/><Relationship Id="rId1" Type="http://schemas.openxmlformats.org/officeDocument/2006/relationships/video" Target="https://www.youtube.com/embed/I19btmIBhx0?feature=oembed" TargetMode="External"/><Relationship Id="rId6" Type="http://schemas.openxmlformats.org/officeDocument/2006/relationships/image" Target="../media/image36.png"/><Relationship Id="rId11" Type="http://schemas.openxmlformats.org/officeDocument/2006/relationships/hyperlink" Target="http://www.bbc.co.uk/iplayer/episode/m0021529" TargetMode="External"/><Relationship Id="rId5" Type="http://schemas.openxmlformats.org/officeDocument/2006/relationships/hyperlink" Target="https://www.canva.com/infographics/" TargetMode="External"/><Relationship Id="rId10" Type="http://schemas.openxmlformats.org/officeDocument/2006/relationships/image" Target="../media/image77.png"/><Relationship Id="rId4" Type="http://schemas.openxmlformats.org/officeDocument/2006/relationships/hyperlink" Target="https://piktochart.com/" TargetMode="External"/><Relationship Id="rId9" Type="http://schemas.openxmlformats.org/officeDocument/2006/relationships/hyperlink" Target="http://www.bbc.co.uk/iplayer/episode/b08kg0sl"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slide" Target="slide8.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3.xml"/><Relationship Id="rId5" Type="http://schemas.openxmlformats.org/officeDocument/2006/relationships/image" Target="../media/image79.png"/><Relationship Id="rId4" Type="http://schemas.openxmlformats.org/officeDocument/2006/relationships/slide" Target="slide8.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slide" Target="slide8.xml"/><Relationship Id="rId2" Type="http://schemas.openxmlformats.org/officeDocument/2006/relationships/notesSlide" Target="../notesSlides/notesSlide28.xml"/><Relationship Id="rId1" Type="http://schemas.openxmlformats.org/officeDocument/2006/relationships/slideLayout" Target="../slideLayouts/slideLayout2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3.xml"/><Relationship Id="rId4" Type="http://schemas.openxmlformats.org/officeDocument/2006/relationships/slide" Target="slide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ideo" Target="https://www.youtube.com/embed/32jv_Jh7vjg?feature=oembed" TargetMode="External"/><Relationship Id="rId5" Type="http://schemas.openxmlformats.org/officeDocument/2006/relationships/image" Target="../media/image39.jpeg"/><Relationship Id="rId4" Type="http://schemas.openxmlformats.org/officeDocument/2006/relationships/image" Target="../media/image38.png"/></Relationships>
</file>

<file path=ppt/slides/_rels/slide5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0.xml"/><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slide" Target="slide17.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slide" Target="slide17.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slide" Target="slide17.xml"/></Relationships>
</file>

<file path=ppt/slides/_rels/slide5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hyperlink" Target="https://color.adobe.com/create/color-wheel" TargetMode="External"/><Relationship Id="rId7" Type="http://schemas.openxmlformats.org/officeDocument/2006/relationships/slide" Target="slide23.xml"/><Relationship Id="rId2" Type="http://schemas.openxmlformats.org/officeDocument/2006/relationships/notesSlide" Target="../notesSlides/notesSlide34.xml"/><Relationship Id="rId1" Type="http://schemas.openxmlformats.org/officeDocument/2006/relationships/slideLayout" Target="../slideLayouts/slideLayout23.xml"/><Relationship Id="rId6" Type="http://schemas.openxmlformats.org/officeDocument/2006/relationships/image" Target="../media/image36.png"/><Relationship Id="rId5" Type="http://schemas.openxmlformats.org/officeDocument/2006/relationships/hyperlink" Target="https://www.dafont.com/" TargetMode="External"/><Relationship Id="rId4" Type="http://schemas.openxmlformats.org/officeDocument/2006/relationships/hyperlink" Target="https://coolors.co/" TargetMode="External"/><Relationship Id="rId9" Type="http://schemas.openxmlformats.org/officeDocument/2006/relationships/image" Target="../media/image82.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8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3.jpeg"/><Relationship Id="rId5" Type="http://schemas.openxmlformats.org/officeDocument/2006/relationships/image" Target="../media/image36.png"/><Relationship Id="rId4" Type="http://schemas.openxmlformats.org/officeDocument/2006/relationships/notesSlide" Target="../notesSlides/notesSlide35.xml"/></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3.xml"/><Relationship Id="rId4" Type="http://schemas.openxmlformats.org/officeDocument/2006/relationships/slide" Target="slide23.xm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3.xml"/><Relationship Id="rId5" Type="http://schemas.openxmlformats.org/officeDocument/2006/relationships/image" Target="../media/image85.jpeg"/><Relationship Id="rId4" Type="http://schemas.openxmlformats.org/officeDocument/2006/relationships/slide" Target="slide32.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3.xml"/><Relationship Id="rId4" Type="http://schemas.openxmlformats.org/officeDocument/2006/relationships/slide" Target="slide32.xml"/></Relationships>
</file>

<file path=ppt/slides/_rels/slide59.xml.rels><?xml version="1.0" encoding="UTF-8" standalone="yes"?>
<Relationships xmlns="http://schemas.openxmlformats.org/package/2006/relationships"><Relationship Id="rId3" Type="http://schemas.openxmlformats.org/officeDocument/2006/relationships/hyperlink" Target="https://www.awwwards.com/awwwards/collections/transitions/" TargetMode="External"/><Relationship Id="rId7" Type="http://schemas.openxmlformats.org/officeDocument/2006/relationships/image" Target="../media/image87.png"/><Relationship Id="rId2" Type="http://schemas.openxmlformats.org/officeDocument/2006/relationships/notesSlide" Target="../notesSlides/notesSlide39.xml"/><Relationship Id="rId1" Type="http://schemas.openxmlformats.org/officeDocument/2006/relationships/slideLayout" Target="../slideLayouts/slideLayout23.xml"/><Relationship Id="rId6" Type="http://schemas.openxmlformats.org/officeDocument/2006/relationships/image" Target="../media/image86.png"/><Relationship Id="rId5" Type="http://schemas.openxmlformats.org/officeDocument/2006/relationships/slide" Target="slide32.xml"/><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3.xml"/><Relationship Id="rId1" Type="http://schemas.openxmlformats.org/officeDocument/2006/relationships/video" Target="https://www.youtube.com/embed/r1R00l8Z5lg?feature=oembed" TargetMode="External"/><Relationship Id="rId6" Type="http://schemas.openxmlformats.org/officeDocument/2006/relationships/image" Target="../media/image88.jpeg"/><Relationship Id="rId5" Type="http://schemas.openxmlformats.org/officeDocument/2006/relationships/slide" Target="slide38.xml"/><Relationship Id="rId4" Type="http://schemas.openxmlformats.org/officeDocument/2006/relationships/image" Target="../media/image36.png"/></Relationships>
</file>

<file path=ppt/slides/_rels/slide6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23.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slide" Target="slide38.xml"/></Relationships>
</file>

<file path=ppt/slides/_rels/slide6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23.xml"/><Relationship Id="rId4" Type="http://schemas.openxmlformats.org/officeDocument/2006/relationships/slide" Target="slide38.xml"/></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6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10.xml"/><Relationship Id="rId1" Type="http://schemas.openxmlformats.org/officeDocument/2006/relationships/video" Target="https://www.youtube.com/embed/FrPXNX5268U?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mind.org.uk/" TargetMode="External"/><Relationship Id="rId2" Type="http://schemas.openxmlformats.org/officeDocument/2006/relationships/slide" Target="slide45.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hyperlink" Target="https://www.ageuk.org.uk/"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 Target="slide4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480998" y="2408729"/>
            <a:ext cx="7017874" cy="2387600"/>
          </a:xfrm>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Combatting loneliness</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5" name="TextBox 4">
            <a:extLst>
              <a:ext uri="{FF2B5EF4-FFF2-40B4-BE49-F238E27FC236}">
                <a16:creationId xmlns:a16="http://schemas.microsoft.com/office/drawing/2014/main" id="{3209DCB8-B1CD-7A72-F14D-3DE270138C60}"/>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#InspiredbyElse</a:t>
            </a:r>
          </a:p>
        </p:txBody>
      </p:sp>
      <p:pic>
        <p:nvPicPr>
          <p:cNvPr id="11" name="Picture 10" descr="A black background with a black square&#10;&#10;Description automatically generated with medium confidence">
            <a:extLst>
              <a:ext uri="{FF2B5EF4-FFF2-40B4-BE49-F238E27FC236}">
                <a16:creationId xmlns:a16="http://schemas.microsoft.com/office/drawing/2014/main" id="{D47AAD9D-E970-488C-6A19-CFAA82E90A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998" y="5734330"/>
            <a:ext cx="825853" cy="825853"/>
          </a:xfrm>
          <a:prstGeom prst="rect">
            <a:avLst/>
          </a:prstGeom>
        </p:spPr>
      </p:pic>
      <p:pic>
        <p:nvPicPr>
          <p:cNvPr id="4" name="Picture 3">
            <a:extLst>
              <a:ext uri="{FF2B5EF4-FFF2-40B4-BE49-F238E27FC236}">
                <a16:creationId xmlns:a16="http://schemas.microsoft.com/office/drawing/2014/main" id="{5C10DBEE-813F-E550-53F8-DA59D175B4C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l="20079" r="20079"/>
          <a:stretch/>
        </p:blipFill>
        <p:spPr>
          <a:xfrm>
            <a:off x="8088000" y="0"/>
            <a:ext cx="4104000" cy="6858000"/>
          </a:xfrm>
          <a:prstGeom prst="rect">
            <a:avLst/>
          </a:prstGeom>
          <a:ln>
            <a:solidFill>
              <a:srgbClr val="377EAF"/>
            </a:solidFill>
          </a:ln>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0AF08-8EDA-1259-DC91-2A75FDB4799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4B8DE60-DAA1-E5EA-B45E-07FDD7503BE6}"/>
              </a:ext>
            </a:extLst>
          </p:cNvPr>
          <p:cNvSpPr>
            <a:spLocks noGrp="1"/>
          </p:cNvSpPr>
          <p:nvPr>
            <p:ph type="title"/>
          </p:nvPr>
        </p:nvSpPr>
        <p:spPr/>
        <p:txBody>
          <a:bodyPr/>
          <a:lstStyle/>
          <a:p>
            <a:r>
              <a:rPr lang="en-GB" sz="4400" dirty="0"/>
              <a:t>What is loneliness?</a:t>
            </a:r>
          </a:p>
        </p:txBody>
      </p:sp>
      <p:sp>
        <p:nvSpPr>
          <p:cNvPr id="9" name="Content Placeholder 2">
            <a:extLst>
              <a:ext uri="{FF2B5EF4-FFF2-40B4-BE49-F238E27FC236}">
                <a16:creationId xmlns:a16="http://schemas.microsoft.com/office/drawing/2014/main" id="{079BA0B9-6B50-FFB3-694A-9324828A77C1}"/>
              </a:ext>
            </a:extLst>
          </p:cNvPr>
          <p:cNvSpPr>
            <a:spLocks noGrp="1"/>
          </p:cNvSpPr>
          <p:nvPr>
            <p:ph type="body" sz="quarter" idx="11"/>
          </p:nvPr>
        </p:nvSpPr>
        <p:spPr>
          <a:xfrm>
            <a:off x="576000" y="1271904"/>
            <a:ext cx="9416717" cy="4314191"/>
          </a:xfrm>
        </p:spPr>
        <p:txBody>
          <a:bodyPr>
            <a:normAutofit fontScale="32500" lnSpcReduction="20000"/>
          </a:bodyPr>
          <a:lstStyle/>
          <a:p>
            <a:pPr algn="l">
              <a:lnSpc>
                <a:spcPct val="170000"/>
              </a:lnSpc>
            </a:pPr>
            <a:r>
              <a:rPr lang="en-GB" sz="4500" b="0" i="0" dirty="0">
                <a:effectLst/>
                <a:latin typeface="+mj-lt"/>
              </a:rPr>
              <a:t>Many of us feel lonely from time to time. Feelings of loneliness are personal, so everyone's experience will be different.</a:t>
            </a:r>
          </a:p>
          <a:p>
            <a:pPr algn="l">
              <a:lnSpc>
                <a:spcPct val="170000"/>
              </a:lnSpc>
            </a:pPr>
            <a:r>
              <a:rPr lang="en-GB" sz="4500" b="0" i="0" dirty="0">
                <a:effectLst/>
                <a:latin typeface="+mj-lt"/>
              </a:rPr>
              <a:t>Some people describe loneliness as </a:t>
            </a:r>
            <a:r>
              <a:rPr lang="en-GB" sz="4500" b="0" i="1" dirty="0">
                <a:effectLst/>
                <a:latin typeface="+mj-lt"/>
              </a:rPr>
              <a:t>the feeling we have when our need for social contact and relationships isn’t met.</a:t>
            </a:r>
            <a:r>
              <a:rPr lang="en-GB" sz="4500" b="0" i="0" dirty="0">
                <a:effectLst/>
                <a:latin typeface="+mj-lt"/>
              </a:rPr>
              <a:t> But </a:t>
            </a:r>
            <a:r>
              <a:rPr lang="en-GB" sz="4500" b="1" i="0" dirty="0">
                <a:effectLst/>
                <a:latin typeface="+mj-lt"/>
              </a:rPr>
              <a:t>loneliness isn’t the same as being alone</a:t>
            </a:r>
            <a:r>
              <a:rPr lang="en-GB" sz="4500" b="0" i="0" dirty="0">
                <a:effectLst/>
                <a:latin typeface="+mj-lt"/>
              </a:rPr>
              <a:t>.</a:t>
            </a:r>
          </a:p>
          <a:p>
            <a:pPr algn="l">
              <a:lnSpc>
                <a:spcPct val="170000"/>
              </a:lnSpc>
            </a:pPr>
            <a:r>
              <a:rPr lang="en-GB" sz="4500" b="0" i="0" dirty="0">
                <a:effectLst/>
                <a:latin typeface="+mj-lt"/>
              </a:rPr>
              <a:t>You may feel content without much contact with other people. But others may find this a lonely experience.</a:t>
            </a:r>
          </a:p>
          <a:p>
            <a:pPr algn="l">
              <a:lnSpc>
                <a:spcPct val="170000"/>
              </a:lnSpc>
            </a:pPr>
            <a:r>
              <a:rPr lang="en-GB" sz="4500" b="0" i="0" dirty="0">
                <a:effectLst/>
                <a:latin typeface="+mj-lt"/>
              </a:rPr>
              <a:t>Some people may only feel lonely at certain times. But some people may experience chronic loneliness. This is a deep feeling of loneliness that goes on for a long time. You may be around others and still feel like you’re alone.</a:t>
            </a:r>
          </a:p>
          <a:p>
            <a:pPr algn="l">
              <a:lnSpc>
                <a:spcPct val="170000"/>
              </a:lnSpc>
            </a:pPr>
            <a:r>
              <a:rPr lang="en-GB" sz="4500" b="0" i="0" dirty="0">
                <a:effectLst/>
                <a:latin typeface="+mj-lt"/>
              </a:rPr>
              <a:t>Some people might think that you need to live alone to feel lonely. Or that being lonely means not having many friends or family around you.</a:t>
            </a:r>
          </a:p>
          <a:p>
            <a:pPr algn="l">
              <a:lnSpc>
                <a:spcPct val="170000"/>
              </a:lnSpc>
            </a:pPr>
            <a:r>
              <a:rPr lang="en-GB" sz="4500" b="0" i="0" dirty="0">
                <a:effectLst/>
                <a:latin typeface="+mj-lt"/>
              </a:rPr>
              <a:t>But you can have lots of social contact and support and still feel lonely. Especially if you don't feel understood or cared for by the people around you. (www.mind.org.uk)</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D09E8CE6-574F-D11D-2162-E9A0EA04EF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179725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34820E-FC5B-5E25-58AD-36EA09BDF87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67BD9EC-54C6-0542-285E-DDF1F2E3AAAC}"/>
              </a:ext>
            </a:extLst>
          </p:cNvPr>
          <p:cNvSpPr>
            <a:spLocks noGrp="1"/>
          </p:cNvSpPr>
          <p:nvPr>
            <p:ph type="title"/>
          </p:nvPr>
        </p:nvSpPr>
        <p:spPr/>
        <p:txBody>
          <a:bodyPr/>
          <a:lstStyle/>
          <a:p>
            <a:r>
              <a:rPr lang="en-GB" sz="4400" dirty="0"/>
              <a:t>What is loneliness?</a:t>
            </a:r>
          </a:p>
        </p:txBody>
      </p:sp>
      <p:sp>
        <p:nvSpPr>
          <p:cNvPr id="9" name="Content Placeholder 2">
            <a:extLst>
              <a:ext uri="{FF2B5EF4-FFF2-40B4-BE49-F238E27FC236}">
                <a16:creationId xmlns:a16="http://schemas.microsoft.com/office/drawing/2014/main" id="{AFEB6D8B-B038-36C1-F04C-C5C9185A2A8A}"/>
              </a:ext>
            </a:extLst>
          </p:cNvPr>
          <p:cNvSpPr>
            <a:spLocks noGrp="1"/>
          </p:cNvSpPr>
          <p:nvPr>
            <p:ph type="body" sz="quarter" idx="11"/>
          </p:nvPr>
        </p:nvSpPr>
        <p:spPr>
          <a:xfrm>
            <a:off x="629341" y="2623327"/>
            <a:ext cx="4742760" cy="1898016"/>
          </a:xfrm>
        </p:spPr>
        <p:txBody>
          <a:bodyPr>
            <a:normAutofit/>
          </a:bodyPr>
          <a:lstStyle/>
          <a:p>
            <a:pPr algn="l">
              <a:lnSpc>
                <a:spcPct val="170000"/>
              </a:lnSpc>
            </a:pPr>
            <a:r>
              <a:rPr lang="en-GB" b="0" i="0" dirty="0">
                <a:effectLst/>
                <a:latin typeface="+mj-lt"/>
              </a:rPr>
              <a:t>Being alone is not the same as feeling lonely.</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F83CB08F-AF3A-E503-FC07-5C5F161404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pic>
        <p:nvPicPr>
          <p:cNvPr id="3" name="Picture 2">
            <a:extLst>
              <a:ext uri="{FF2B5EF4-FFF2-40B4-BE49-F238E27FC236}">
                <a16:creationId xmlns:a16="http://schemas.microsoft.com/office/drawing/2014/main" id="{0C18AD3C-125A-D13B-5E36-E626773787E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07852" y="3205385"/>
            <a:ext cx="5428839" cy="1671949"/>
          </a:xfrm>
          <a:prstGeom prst="rect">
            <a:avLst/>
          </a:prstGeom>
        </p:spPr>
      </p:pic>
      <p:pic>
        <p:nvPicPr>
          <p:cNvPr id="7" name="Picture 6">
            <a:extLst>
              <a:ext uri="{FF2B5EF4-FFF2-40B4-BE49-F238E27FC236}">
                <a16:creationId xmlns:a16="http://schemas.microsoft.com/office/drawing/2014/main" id="{EDF9E60A-178C-AE10-0004-D087B6118A7F}"/>
              </a:ext>
            </a:extLst>
          </p:cNvPr>
          <p:cNvPicPr>
            <a:picLocks noChangeAspect="1"/>
          </p:cNvPicPr>
          <p:nvPr/>
        </p:nvPicPr>
        <p:blipFill>
          <a:blip r:embed="rId4"/>
          <a:stretch>
            <a:fillRect/>
          </a:stretch>
        </p:blipFill>
        <p:spPr>
          <a:xfrm>
            <a:off x="5568111" y="2758798"/>
            <a:ext cx="4833189" cy="3768040"/>
          </a:xfrm>
          <a:prstGeom prst="rect">
            <a:avLst/>
          </a:prstGeom>
        </p:spPr>
      </p:pic>
      <p:sp>
        <p:nvSpPr>
          <p:cNvPr id="8" name="Content Placeholder 2">
            <a:extLst>
              <a:ext uri="{FF2B5EF4-FFF2-40B4-BE49-F238E27FC236}">
                <a16:creationId xmlns:a16="http://schemas.microsoft.com/office/drawing/2014/main" id="{D25E0AAB-B202-1863-9C2B-E1ADEDC6D2BB}"/>
              </a:ext>
            </a:extLst>
          </p:cNvPr>
          <p:cNvSpPr txBox="1">
            <a:spLocks/>
          </p:cNvSpPr>
          <p:nvPr/>
        </p:nvSpPr>
        <p:spPr>
          <a:xfrm>
            <a:off x="1867701" y="4933168"/>
            <a:ext cx="4228299" cy="101043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70000"/>
              </a:lnSpc>
            </a:pPr>
            <a:r>
              <a:rPr lang="en-GB" b="0" dirty="0">
                <a:latin typeface="+mj-lt"/>
              </a:rPr>
              <a:t>Loneliness can have a negative impact on our mental well being.</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0BC373B1-7240-8395-D1ED-26E86D8AFC2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70582" y="1031015"/>
            <a:ext cx="5694223" cy="1671949"/>
          </a:xfrm>
          <a:prstGeom prst="rect">
            <a:avLst/>
          </a:prstGeom>
        </p:spPr>
      </p:pic>
      <p:sp>
        <p:nvSpPr>
          <p:cNvPr id="12" name="Content Placeholder 2">
            <a:extLst>
              <a:ext uri="{FF2B5EF4-FFF2-40B4-BE49-F238E27FC236}">
                <a16:creationId xmlns:a16="http://schemas.microsoft.com/office/drawing/2014/main" id="{DA7A2304-ED9D-3711-8FF4-4509B246018A}"/>
              </a:ext>
              <a:ext uri="{C183D7F6-B498-43B3-948B-1728B52AA6E4}">
                <adec:decorative xmlns:adec="http://schemas.microsoft.com/office/drawing/2017/decorative" val="1"/>
              </a:ext>
            </a:extLst>
          </p:cNvPr>
          <p:cNvSpPr txBox="1">
            <a:spLocks/>
          </p:cNvSpPr>
          <p:nvPr/>
        </p:nvSpPr>
        <p:spPr>
          <a:xfrm>
            <a:off x="6545363" y="1159722"/>
            <a:ext cx="3693800" cy="189801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70000"/>
              </a:lnSpc>
            </a:pPr>
            <a:r>
              <a:rPr lang="en-GB" b="0" dirty="0">
                <a:latin typeface="+mj-lt"/>
              </a:rPr>
              <a:t>Consider new ways of helping people to interact</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6" name="Content Placeholder 2">
            <a:extLst>
              <a:ext uri="{FF2B5EF4-FFF2-40B4-BE49-F238E27FC236}">
                <a16:creationId xmlns:a16="http://schemas.microsoft.com/office/drawing/2014/main" id="{CFA5DEBB-EEC2-4DE1-688A-0CAFD53DA4A6}"/>
              </a:ext>
            </a:extLst>
          </p:cNvPr>
          <p:cNvSpPr txBox="1">
            <a:spLocks/>
          </p:cNvSpPr>
          <p:nvPr/>
        </p:nvSpPr>
        <p:spPr>
          <a:xfrm>
            <a:off x="3114166" y="6246331"/>
            <a:ext cx="4090478" cy="336341"/>
          </a:xfrm>
          <a:prstGeom prst="rect">
            <a:avLst/>
          </a:prstGeom>
        </p:spPr>
        <p:txBody>
          <a:bodyPr vert="horz" lIns="0" tIns="0" rIns="0" bIns="0" rtlCol="0">
            <a:normAutofit fontScale="92500" lnSpcReduction="10000"/>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70000"/>
              </a:lnSpc>
            </a:pPr>
            <a:r>
              <a:rPr lang="en-GB" sz="1400" b="0" dirty="0">
                <a:latin typeface="+mj-lt"/>
              </a:rPr>
              <a:t>Graphics and quotes courtesy of mind.org.uk</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4081358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95069"/>
            <a:ext cx="9416717" cy="2299591"/>
          </a:xfrm>
        </p:spPr>
        <p:txBody>
          <a:bodyPr>
            <a:normAutofit/>
          </a:bodyPr>
          <a:lstStyle/>
          <a:p>
            <a:pPr>
              <a:lnSpc>
                <a:spcPct val="150000"/>
              </a:lnSpc>
            </a:pPr>
            <a:r>
              <a:rPr lang="en-GB" sz="1900" b="1" dirty="0">
                <a:latin typeface="+mj-lt"/>
                <a:ea typeface="Roboto" panose="02000000000000000000" pitchFamily="2" charset="0"/>
                <a:cs typeface="Roboto" panose="02000000000000000000" pitchFamily="2" charset="0"/>
              </a:rPr>
              <a:t>User Centred Design </a:t>
            </a:r>
            <a:r>
              <a:rPr lang="en-GB" sz="1900" dirty="0">
                <a:latin typeface="+mj-lt"/>
                <a:ea typeface="Roboto" panose="02000000000000000000" pitchFamily="2" charset="0"/>
                <a:cs typeface="Roboto" panose="02000000000000000000" pitchFamily="2" charset="0"/>
              </a:rPr>
              <a:t>(</a:t>
            </a:r>
            <a:r>
              <a:rPr lang="en-GB" sz="1900" b="1" dirty="0">
                <a:latin typeface="+mj-lt"/>
                <a:ea typeface="Roboto" panose="02000000000000000000" pitchFamily="2" charset="0"/>
                <a:cs typeface="Roboto" panose="02000000000000000000" pitchFamily="2" charset="0"/>
              </a:rPr>
              <a:t>UCD</a:t>
            </a:r>
            <a:r>
              <a:rPr lang="en-GB" sz="1900" dirty="0">
                <a:latin typeface="+mj-lt"/>
                <a:ea typeface="Roboto" panose="02000000000000000000" pitchFamily="2" charset="0"/>
                <a:cs typeface="Roboto" panose="02000000000000000000" pitchFamily="2" charset="0"/>
              </a:rPr>
              <a:t>) is an approach that considers the user in all aspects of the design process as well as their </a:t>
            </a:r>
            <a:r>
              <a:rPr lang="en-GB" sz="1900" b="1" dirty="0">
                <a:latin typeface="+mj-lt"/>
                <a:ea typeface="Roboto" panose="02000000000000000000" pitchFamily="2" charset="0"/>
                <a:cs typeface="Roboto" panose="02000000000000000000" pitchFamily="2" charset="0"/>
              </a:rPr>
              <a:t>needs</a:t>
            </a:r>
            <a:r>
              <a:rPr lang="en-GB" sz="1900" dirty="0">
                <a:latin typeface="+mj-lt"/>
                <a:ea typeface="Roboto" panose="02000000000000000000" pitchFamily="2" charset="0"/>
                <a:cs typeface="Roboto" panose="02000000000000000000" pitchFamily="2" charset="0"/>
              </a:rPr>
              <a:t>, </a:t>
            </a:r>
            <a:r>
              <a:rPr lang="en-GB" sz="1900" b="1" dirty="0">
                <a:latin typeface="+mj-lt"/>
                <a:ea typeface="Roboto" panose="02000000000000000000" pitchFamily="2" charset="0"/>
                <a:cs typeface="Roboto" panose="02000000000000000000" pitchFamily="2" charset="0"/>
              </a:rPr>
              <a:t>wants</a:t>
            </a:r>
            <a:r>
              <a:rPr lang="en-GB" sz="1900" dirty="0">
                <a:latin typeface="+mj-lt"/>
                <a:ea typeface="Roboto" panose="02000000000000000000" pitchFamily="2" charset="0"/>
                <a:cs typeface="Roboto" panose="02000000000000000000" pitchFamily="2" charset="0"/>
              </a:rPr>
              <a:t> and </a:t>
            </a:r>
            <a:r>
              <a:rPr lang="en-GB" sz="1900" b="1" dirty="0">
                <a:latin typeface="+mj-lt"/>
                <a:ea typeface="Roboto" panose="02000000000000000000" pitchFamily="2" charset="0"/>
                <a:cs typeface="Roboto" panose="02000000000000000000" pitchFamily="2" charset="0"/>
              </a:rPr>
              <a:t>values</a:t>
            </a:r>
            <a:r>
              <a:rPr lang="en-GB" sz="1900" dirty="0">
                <a:latin typeface="+mj-lt"/>
                <a:ea typeface="Roboto" panose="02000000000000000000" pitchFamily="2" charset="0"/>
                <a:cs typeface="Roboto" panose="02000000000000000000" pitchFamily="2" charset="0"/>
              </a:rPr>
              <a:t>.</a:t>
            </a:r>
          </a:p>
          <a:p>
            <a:pPr>
              <a:lnSpc>
                <a:spcPct val="150000"/>
              </a:lnSpc>
            </a:pPr>
            <a:r>
              <a:rPr lang="en-GB" sz="1900" dirty="0">
                <a:latin typeface="+mj-lt"/>
                <a:ea typeface="Roboto" panose="02000000000000000000" pitchFamily="2" charset="0"/>
                <a:cs typeface="Roboto" panose="02000000000000000000" pitchFamily="2" charset="0"/>
              </a:rPr>
              <a:t>Your initial research should define the users for your product as the designers at Else have done. The user might also represent the product’s intended ‘</a:t>
            </a:r>
            <a:r>
              <a:rPr lang="en-GB" sz="1900" b="1" dirty="0">
                <a:latin typeface="+mj-lt"/>
                <a:ea typeface="Roboto" panose="02000000000000000000" pitchFamily="2" charset="0"/>
                <a:cs typeface="Roboto" panose="02000000000000000000" pitchFamily="2" charset="0"/>
              </a:rPr>
              <a:t>target market</a:t>
            </a:r>
            <a:r>
              <a:rPr lang="en-GB" sz="1900" dirty="0">
                <a:latin typeface="+mj-lt"/>
                <a:ea typeface="Roboto" panose="02000000000000000000" pitchFamily="2" charset="0"/>
                <a:cs typeface="Roboto" panose="02000000000000000000" pitchFamily="2" charset="0"/>
              </a:rPr>
              <a:t>’.</a:t>
            </a:r>
            <a:endParaRPr lang="en-GB" sz="19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F9A1D419-430D-6C1F-98BA-FD02D941F0B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41" b="14004"/>
          <a:stretch/>
        </p:blipFill>
        <p:spPr bwMode="auto">
          <a:xfrm>
            <a:off x="2457465" y="3213307"/>
            <a:ext cx="6115019" cy="30458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ack background with a black square&#10;&#10;Description automatically generated with medium confidence">
            <a:extLst>
              <a:ext uri="{FF2B5EF4-FFF2-40B4-BE49-F238E27FC236}">
                <a16:creationId xmlns:a16="http://schemas.microsoft.com/office/drawing/2014/main" id="{FADE106F-4559-BD66-A29E-C450514682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D09AEB0E-3722-E391-E58A-2D92B0FD6E27}"/>
              </a:ext>
            </a:extLst>
          </p:cNvPr>
          <p:cNvCxnSpPr>
            <a:cxnSpLocks/>
          </p:cNvCxnSpPr>
          <p:nvPr/>
        </p:nvCxnSpPr>
        <p:spPr>
          <a:xfrm flipV="1">
            <a:off x="1396675" y="3863340"/>
            <a:ext cx="973147" cy="316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177E1F2-D81D-5DB5-C609-BF697AC6EC91}"/>
              </a:ext>
            </a:extLst>
          </p:cNvPr>
          <p:cNvCxnSpPr>
            <a:cxnSpLocks/>
          </p:cNvCxnSpPr>
          <p:nvPr/>
        </p:nvCxnSpPr>
        <p:spPr>
          <a:xfrm>
            <a:off x="1391235" y="4253257"/>
            <a:ext cx="905278" cy="2444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B5D02A0-0B11-B4D7-1A76-9868161546B3}"/>
              </a:ext>
            </a:extLst>
          </p:cNvPr>
          <p:cNvCxnSpPr>
            <a:cxnSpLocks/>
          </p:cNvCxnSpPr>
          <p:nvPr/>
        </p:nvCxnSpPr>
        <p:spPr>
          <a:xfrm flipV="1">
            <a:off x="2892940" y="5246491"/>
            <a:ext cx="729061" cy="20313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200" y="1148924"/>
            <a:ext cx="9473206" cy="2165350"/>
          </a:xfrm>
        </p:spPr>
        <p:txBody>
          <a:bodyPr>
            <a:normAutofit/>
          </a:bodyPr>
          <a:lstStyle/>
          <a:p>
            <a:pPr marL="0" indent="0">
              <a:lnSpc>
                <a:spcPct val="150000"/>
              </a:lnSpc>
              <a:buNone/>
            </a:pPr>
            <a:r>
              <a:rPr lang="en-GB" dirty="0">
                <a:latin typeface="+mj-lt"/>
                <a:ea typeface="Roboto" panose="02000000000000000000" pitchFamily="2" charset="0"/>
                <a:cs typeface="Roboto" panose="02000000000000000000" pitchFamily="2" charset="0"/>
              </a:rPr>
              <a:t>The context is deliberately open so you can investigate and determine your own approach to exploring design opportunities. It encourages an empathetic approach to analysing and investigating the situation which could start with a mind map like this example.</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OFFICE</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HOME</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225758"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LONELINESS</a:t>
              </a:r>
            </a:p>
          </p:txBody>
        </p:sp>
      </p:grpSp>
      <p:sp>
        <p:nvSpPr>
          <p:cNvPr id="11" name="Oval 10">
            <a:extLst>
              <a:ext uri="{FF2B5EF4-FFF2-40B4-BE49-F238E27FC236}">
                <a16:creationId xmlns:a16="http://schemas.microsoft.com/office/drawing/2014/main" id="{B592AD17-05D8-2A6D-6161-CC1092CB8498}"/>
              </a:ext>
            </a:extLst>
          </p:cNvPr>
          <p:cNvSpPr/>
          <p:nvPr/>
        </p:nvSpPr>
        <p:spPr>
          <a:xfrm>
            <a:off x="1812798" y="5182467"/>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AT WORK</a:t>
            </a:r>
          </a:p>
        </p:txBody>
      </p:sp>
      <p:sp>
        <p:nvSpPr>
          <p:cNvPr id="14" name="Oval 13">
            <a:extLst>
              <a:ext uri="{FF2B5EF4-FFF2-40B4-BE49-F238E27FC236}">
                <a16:creationId xmlns:a16="http://schemas.microsoft.com/office/drawing/2014/main" id="{4F08CC10-ED7B-2252-46C2-E24C0FA88216}"/>
              </a:ext>
            </a:extLst>
          </p:cNvPr>
          <p:cNvSpPr/>
          <p:nvPr/>
        </p:nvSpPr>
        <p:spPr>
          <a:xfrm>
            <a:off x="566199" y="4031102"/>
            <a:ext cx="128142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DIGITAL </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77511CB1-4074-61AF-C351-C8878CFC63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49829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452E2-729D-701A-EDC3-211121054D1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C2EB683-0890-B895-7C0D-1B5F01E06537}"/>
              </a:ext>
            </a:extLst>
          </p:cNvPr>
          <p:cNvSpPr>
            <a:spLocks noGrp="1"/>
          </p:cNvSpPr>
          <p:nvPr>
            <p:ph type="title"/>
          </p:nvPr>
        </p:nvSpPr>
        <p:spPr/>
        <p:txBody>
          <a:bodyPr/>
          <a:lstStyle/>
          <a:p>
            <a:r>
              <a:rPr lang="en-GB" sz="4400" dirty="0"/>
              <a:t>Future Backwards</a:t>
            </a:r>
          </a:p>
        </p:txBody>
      </p:sp>
      <p:sp>
        <p:nvSpPr>
          <p:cNvPr id="9" name="Content Placeholder 2">
            <a:extLst>
              <a:ext uri="{FF2B5EF4-FFF2-40B4-BE49-F238E27FC236}">
                <a16:creationId xmlns:a16="http://schemas.microsoft.com/office/drawing/2014/main" id="{590E5460-43E0-46B7-02D7-86DE48C59B03}"/>
              </a:ext>
            </a:extLst>
          </p:cNvPr>
          <p:cNvSpPr>
            <a:spLocks noGrp="1"/>
          </p:cNvSpPr>
          <p:nvPr>
            <p:ph type="body" sz="quarter" idx="11"/>
          </p:nvPr>
        </p:nvSpPr>
        <p:spPr>
          <a:xfrm>
            <a:off x="576000" y="1165886"/>
            <a:ext cx="9416717" cy="4731331"/>
          </a:xfrm>
        </p:spPr>
        <p:txBody>
          <a:bodyPr>
            <a:normAutofit/>
          </a:bodyPr>
          <a:lstStyle/>
          <a:p>
            <a:pPr>
              <a:lnSpc>
                <a:spcPct val="150000"/>
              </a:lnSpc>
            </a:pPr>
            <a:r>
              <a:rPr lang="en-GB" sz="2000" dirty="0">
                <a:solidFill>
                  <a:schemeClr val="tx1"/>
                </a:solidFill>
                <a:latin typeface="+mj-lt"/>
                <a:ea typeface="Roboto" panose="02000000000000000000" pitchFamily="2" charset="0"/>
                <a:cs typeface="Roboto" panose="02000000000000000000" pitchFamily="2" charset="0"/>
              </a:rPr>
              <a:t>One way that Else visualise the concept of a new solutions, is to look into the future and imagine the effects their product or intervention has had. They refer to this as </a:t>
            </a:r>
            <a:r>
              <a:rPr lang="en-GB" sz="2000" i="1" dirty="0">
                <a:solidFill>
                  <a:schemeClr val="tx1"/>
                </a:solidFill>
                <a:latin typeface="+mj-lt"/>
                <a:ea typeface="Roboto" panose="02000000000000000000" pitchFamily="2" charset="0"/>
                <a:cs typeface="Roboto" panose="02000000000000000000" pitchFamily="2" charset="0"/>
              </a:rPr>
              <a:t>future backwards</a:t>
            </a:r>
            <a:r>
              <a:rPr lang="en-GB" sz="2000" dirty="0">
                <a:solidFill>
                  <a:schemeClr val="tx1"/>
                </a:solidFill>
                <a:latin typeface="+mj-lt"/>
                <a:ea typeface="Roboto" panose="02000000000000000000" pitchFamily="2" charset="0"/>
                <a:cs typeface="Roboto" panose="02000000000000000000" pitchFamily="2" charset="0"/>
              </a:rPr>
              <a:t>.</a:t>
            </a: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166CE49C-1FBF-3761-9AF4-601AE1F6E2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grpSp>
        <p:nvGrpSpPr>
          <p:cNvPr id="2" name="Group 1">
            <a:extLst>
              <a:ext uri="{FF2B5EF4-FFF2-40B4-BE49-F238E27FC236}">
                <a16:creationId xmlns:a16="http://schemas.microsoft.com/office/drawing/2014/main" id="{DCB289E6-5D65-363E-911B-9852188DC4F8}"/>
              </a:ext>
            </a:extLst>
          </p:cNvPr>
          <p:cNvGrpSpPr/>
          <p:nvPr/>
        </p:nvGrpSpPr>
        <p:grpSpPr>
          <a:xfrm>
            <a:off x="1401853" y="2677987"/>
            <a:ext cx="7949327" cy="4180013"/>
            <a:chOff x="1552482" y="1744056"/>
            <a:chExt cx="9095640" cy="4782781"/>
          </a:xfrm>
        </p:grpSpPr>
        <p:sp>
          <p:nvSpPr>
            <p:cNvPr id="3" name="Arc 2">
              <a:extLst>
                <a:ext uri="{FF2B5EF4-FFF2-40B4-BE49-F238E27FC236}">
                  <a16:creationId xmlns:a16="http://schemas.microsoft.com/office/drawing/2014/main" id="{232FC1C9-E31F-B285-0452-201F3F52E731}"/>
                </a:ext>
              </a:extLst>
            </p:cNvPr>
            <p:cNvSpPr/>
            <p:nvPr/>
          </p:nvSpPr>
          <p:spPr>
            <a:xfrm rot="20457311">
              <a:off x="1991691" y="3254106"/>
              <a:ext cx="8090968" cy="2933962"/>
            </a:xfrm>
            <a:prstGeom prst="arc">
              <a:avLst>
                <a:gd name="adj1" fmla="val 11158934"/>
                <a:gd name="adj2" fmla="val 20881147"/>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6" name="Arc 5">
              <a:extLst>
                <a:ext uri="{FF2B5EF4-FFF2-40B4-BE49-F238E27FC236}">
                  <a16:creationId xmlns:a16="http://schemas.microsoft.com/office/drawing/2014/main" id="{E5757F6D-CDEA-7AF9-DB87-F4D95CFC460C}"/>
                </a:ext>
              </a:extLst>
            </p:cNvPr>
            <p:cNvSpPr/>
            <p:nvPr/>
          </p:nvSpPr>
          <p:spPr>
            <a:xfrm>
              <a:off x="2356736" y="3366052"/>
              <a:ext cx="6277409" cy="3160785"/>
            </a:xfrm>
            <a:prstGeom prst="arc">
              <a:avLst>
                <a:gd name="adj1" fmla="val 16200000"/>
                <a:gd name="adj2" fmla="val 1334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7" name="Arc 6">
              <a:extLst>
                <a:ext uri="{FF2B5EF4-FFF2-40B4-BE49-F238E27FC236}">
                  <a16:creationId xmlns:a16="http://schemas.microsoft.com/office/drawing/2014/main" id="{F82482E7-1055-22CC-DA0B-A311BBB17211}"/>
                </a:ext>
              </a:extLst>
            </p:cNvPr>
            <p:cNvSpPr/>
            <p:nvPr/>
          </p:nvSpPr>
          <p:spPr>
            <a:xfrm rot="18657290">
              <a:off x="4032987" y="2530286"/>
              <a:ext cx="2592896" cy="1671534"/>
            </a:xfrm>
            <a:prstGeom prst="arc">
              <a:avLst>
                <a:gd name="adj1" fmla="val 12225033"/>
                <a:gd name="adj2" fmla="val 18060496"/>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8" name="TextBox 7">
              <a:extLst>
                <a:ext uri="{FF2B5EF4-FFF2-40B4-BE49-F238E27FC236}">
                  <a16:creationId xmlns:a16="http://schemas.microsoft.com/office/drawing/2014/main" id="{D0DCD012-4F00-7CDE-8999-11F361343825}"/>
                </a:ext>
              </a:extLst>
            </p:cNvPr>
            <p:cNvSpPr txBox="1"/>
            <p:nvPr/>
          </p:nvSpPr>
          <p:spPr>
            <a:xfrm>
              <a:off x="1552482" y="5722006"/>
              <a:ext cx="1268086" cy="369766"/>
            </a:xfrm>
            <a:prstGeom prst="rect">
              <a:avLst/>
            </a:prstGeom>
            <a:noFill/>
          </p:spPr>
          <p:txBody>
            <a:bodyPr wrap="square" rtlCol="0">
              <a:spAutoFit/>
            </a:bodyPr>
            <a:lstStyle/>
            <a:p>
              <a:r>
                <a:rPr lang="en-GB" sz="1500" dirty="0">
                  <a:latin typeface="+mj-lt"/>
                </a:rPr>
                <a:t>Today</a:t>
              </a:r>
            </a:p>
          </p:txBody>
        </p:sp>
        <p:sp>
          <p:nvSpPr>
            <p:cNvPr id="10" name="TextBox 9">
              <a:extLst>
                <a:ext uri="{FF2B5EF4-FFF2-40B4-BE49-F238E27FC236}">
                  <a16:creationId xmlns:a16="http://schemas.microsoft.com/office/drawing/2014/main" id="{618D9AD1-B51D-0C8B-5730-2DDD09CFC1A2}"/>
                </a:ext>
              </a:extLst>
            </p:cNvPr>
            <p:cNvSpPr txBox="1"/>
            <p:nvPr/>
          </p:nvSpPr>
          <p:spPr>
            <a:xfrm>
              <a:off x="3063229" y="3121223"/>
              <a:ext cx="1268086" cy="633886"/>
            </a:xfrm>
            <a:prstGeom prst="rect">
              <a:avLst/>
            </a:prstGeom>
            <a:noFill/>
          </p:spPr>
          <p:txBody>
            <a:bodyPr wrap="square" rtlCol="0">
              <a:spAutoFit/>
            </a:bodyPr>
            <a:lstStyle/>
            <a:p>
              <a:r>
                <a:rPr lang="en-GB" sz="1500" dirty="0">
                  <a:latin typeface="+mj-lt"/>
                </a:rPr>
                <a:t>Product launch</a:t>
              </a:r>
            </a:p>
          </p:txBody>
        </p:sp>
        <p:sp>
          <p:nvSpPr>
            <p:cNvPr id="11" name="TextBox 10">
              <a:extLst>
                <a:ext uri="{FF2B5EF4-FFF2-40B4-BE49-F238E27FC236}">
                  <a16:creationId xmlns:a16="http://schemas.microsoft.com/office/drawing/2014/main" id="{B510DE24-DE29-A091-0A2C-94589AE0747C}"/>
                </a:ext>
              </a:extLst>
            </p:cNvPr>
            <p:cNvSpPr txBox="1"/>
            <p:nvPr/>
          </p:nvSpPr>
          <p:spPr>
            <a:xfrm>
              <a:off x="8719022" y="2051696"/>
              <a:ext cx="1268087" cy="353943"/>
            </a:xfrm>
            <a:prstGeom prst="rect">
              <a:avLst/>
            </a:prstGeom>
            <a:noFill/>
          </p:spPr>
          <p:txBody>
            <a:bodyPr wrap="square" rtlCol="0">
              <a:spAutoFit/>
            </a:bodyPr>
            <a:lstStyle/>
            <a:p>
              <a:r>
                <a:rPr lang="en-GB" dirty="0">
                  <a:latin typeface="+mj-lt"/>
                </a:rPr>
                <a:t>Heaven</a:t>
              </a:r>
            </a:p>
          </p:txBody>
        </p:sp>
        <p:sp>
          <p:nvSpPr>
            <p:cNvPr id="12" name="TextBox 11">
              <a:extLst>
                <a:ext uri="{FF2B5EF4-FFF2-40B4-BE49-F238E27FC236}">
                  <a16:creationId xmlns:a16="http://schemas.microsoft.com/office/drawing/2014/main" id="{CA7541F9-E760-82BB-1E31-BD9CDF68BBB0}"/>
                </a:ext>
              </a:extLst>
            </p:cNvPr>
            <p:cNvSpPr txBox="1"/>
            <p:nvPr/>
          </p:nvSpPr>
          <p:spPr>
            <a:xfrm>
              <a:off x="8000102" y="5069479"/>
              <a:ext cx="1268086" cy="369766"/>
            </a:xfrm>
            <a:prstGeom prst="rect">
              <a:avLst/>
            </a:prstGeom>
            <a:noFill/>
          </p:spPr>
          <p:txBody>
            <a:bodyPr wrap="square" rtlCol="0">
              <a:spAutoFit/>
            </a:bodyPr>
            <a:lstStyle/>
            <a:p>
              <a:r>
                <a:rPr lang="en-GB" sz="1500" dirty="0">
                  <a:latin typeface="+mj-lt"/>
                </a:rPr>
                <a:t>Hell</a:t>
              </a:r>
            </a:p>
          </p:txBody>
        </p:sp>
        <p:pic>
          <p:nvPicPr>
            <p:cNvPr id="13" name="Picture 2">
              <a:extLst>
                <a:ext uri="{FF2B5EF4-FFF2-40B4-BE49-F238E27FC236}">
                  <a16:creationId xmlns:a16="http://schemas.microsoft.com/office/drawing/2014/main" id="{DD1F3B5D-1A5C-7F22-A94B-E17BBAE3AB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16958">
              <a:off x="5147596" y="1895703"/>
              <a:ext cx="695687" cy="66608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eaven PNG Transparent Images">
              <a:extLst>
                <a:ext uri="{FF2B5EF4-FFF2-40B4-BE49-F238E27FC236}">
                  <a16:creationId xmlns:a16="http://schemas.microsoft.com/office/drawing/2014/main" id="{984F799A-08B1-2DA0-07FB-F28914A4CF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96174" y="1744056"/>
              <a:ext cx="751948" cy="75194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Hell PNGs for Free Download">
              <a:extLst>
                <a:ext uri="{FF2B5EF4-FFF2-40B4-BE49-F238E27FC236}">
                  <a16:creationId xmlns:a16="http://schemas.microsoft.com/office/drawing/2014/main" id="{D8872B38-0804-0245-5870-5A9F40C833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612" y="5449468"/>
              <a:ext cx="966192" cy="54355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9DDDDDA4-7D55-238D-1A86-E0071CFADBCB}"/>
                </a:ext>
              </a:extLst>
            </p:cNvPr>
            <p:cNvSpPr txBox="1"/>
            <p:nvPr/>
          </p:nvSpPr>
          <p:spPr>
            <a:xfrm>
              <a:off x="8865708" y="2825836"/>
              <a:ext cx="1268086" cy="369766"/>
            </a:xfrm>
            <a:prstGeom prst="rect">
              <a:avLst/>
            </a:prstGeom>
            <a:noFill/>
          </p:spPr>
          <p:txBody>
            <a:bodyPr wrap="square" rtlCol="0">
              <a:spAutoFit/>
            </a:bodyPr>
            <a:lstStyle/>
            <a:p>
              <a:r>
                <a:rPr lang="en-GB" sz="1500" dirty="0">
                  <a:latin typeface="+mj-lt"/>
                </a:rPr>
                <a:t>2029</a:t>
              </a:r>
            </a:p>
          </p:txBody>
        </p:sp>
      </p:grpSp>
      <p:pic>
        <p:nvPicPr>
          <p:cNvPr id="2050" name="Picture 2" descr="Yellow Post-it Note | Backgroundsy.">
            <a:extLst>
              <a:ext uri="{FF2B5EF4-FFF2-40B4-BE49-F238E27FC236}">
                <a16:creationId xmlns:a16="http://schemas.microsoft.com/office/drawing/2014/main" id="{CFBE0D22-5C2B-8ACF-3D80-7FE52A52714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043" t="5847" r="16894" b="3447"/>
          <a:stretch/>
        </p:blipFill>
        <p:spPr bwMode="auto">
          <a:xfrm>
            <a:off x="6382177" y="5563007"/>
            <a:ext cx="675389" cy="68511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blue post it notes - Cinosural International School">
            <a:extLst>
              <a:ext uri="{FF2B5EF4-FFF2-40B4-BE49-F238E27FC236}">
                <a16:creationId xmlns:a16="http://schemas.microsoft.com/office/drawing/2014/main" id="{B6D5EA8E-FA95-11DC-DFA4-B1E2345E6A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095232">
            <a:off x="3216501" y="3240681"/>
            <a:ext cx="575964" cy="5428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blue post it notes - Cinosural International School">
            <a:extLst>
              <a:ext uri="{FF2B5EF4-FFF2-40B4-BE49-F238E27FC236}">
                <a16:creationId xmlns:a16="http://schemas.microsoft.com/office/drawing/2014/main" id="{0507CFD8-9F1E-D343-D1BC-A0C8145F5F1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918840">
            <a:off x="3761044" y="2919046"/>
            <a:ext cx="575964" cy="54282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Yellow Post-it Note | Backgroundsy.">
            <a:extLst>
              <a:ext uri="{FF2B5EF4-FFF2-40B4-BE49-F238E27FC236}">
                <a16:creationId xmlns:a16="http://schemas.microsoft.com/office/drawing/2014/main" id="{2881FD7C-4B7F-1013-2169-C09B878BA88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043" t="5847" r="16894" b="3447"/>
          <a:stretch/>
        </p:blipFill>
        <p:spPr bwMode="auto">
          <a:xfrm rot="20432203">
            <a:off x="8145769" y="5362456"/>
            <a:ext cx="675389" cy="685119"/>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14,900+ Green Post It Notes Stock Photos, Pictures &amp; Royalty-Free Images -  iStock">
            <a:extLst>
              <a:ext uri="{FF2B5EF4-FFF2-40B4-BE49-F238E27FC236}">
                <a16:creationId xmlns:a16="http://schemas.microsoft.com/office/drawing/2014/main" id="{07C94429-13F6-957B-08DD-2EC39CD1CBE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1327989">
            <a:off x="7073733" y="2524452"/>
            <a:ext cx="712670" cy="7126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6" descr="14,900+ Green Post It Notes Stock Photos, Pictures &amp; Royalty-Free Images -  iStock">
            <a:extLst>
              <a:ext uri="{FF2B5EF4-FFF2-40B4-BE49-F238E27FC236}">
                <a16:creationId xmlns:a16="http://schemas.microsoft.com/office/drawing/2014/main" id="{EF4428D3-403C-3305-F0DE-9281F708254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015485">
            <a:off x="8724306" y="3436978"/>
            <a:ext cx="712670" cy="71267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14,900+ Green Post It Notes Stock Photos, Pictures &amp; Royalty-Free Images -  iStock">
            <a:extLst>
              <a:ext uri="{FF2B5EF4-FFF2-40B4-BE49-F238E27FC236}">
                <a16:creationId xmlns:a16="http://schemas.microsoft.com/office/drawing/2014/main" id="{24D6EFB4-C614-BA15-851A-0B052DC201B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1327989">
            <a:off x="9516347" y="3236496"/>
            <a:ext cx="712670" cy="71267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0242F7C9-9385-7009-070F-CB8DB27D9A88}"/>
              </a:ext>
            </a:extLst>
          </p:cNvPr>
          <p:cNvSpPr txBox="1"/>
          <p:nvPr/>
        </p:nvSpPr>
        <p:spPr>
          <a:xfrm>
            <a:off x="2913482" y="5849581"/>
            <a:ext cx="989989" cy="523220"/>
          </a:xfrm>
          <a:prstGeom prst="rect">
            <a:avLst/>
          </a:prstGeom>
          <a:noFill/>
        </p:spPr>
        <p:txBody>
          <a:bodyPr wrap="square" rtlCol="0">
            <a:spAutoFit/>
          </a:bodyPr>
          <a:lstStyle/>
          <a:p>
            <a:r>
              <a:rPr lang="en-GB" sz="1400" b="0" dirty="0">
                <a:solidFill>
                  <a:schemeClr val="accent1"/>
                </a:solidFill>
                <a:latin typeface="+mj-lt"/>
              </a:rPr>
              <a:t>Where we are now</a:t>
            </a:r>
          </a:p>
        </p:txBody>
      </p:sp>
      <p:sp>
        <p:nvSpPr>
          <p:cNvPr id="25" name="TextBox 24">
            <a:extLst>
              <a:ext uri="{FF2B5EF4-FFF2-40B4-BE49-F238E27FC236}">
                <a16:creationId xmlns:a16="http://schemas.microsoft.com/office/drawing/2014/main" id="{176696FD-E93A-D124-09FA-0517ACD97F67}"/>
              </a:ext>
            </a:extLst>
          </p:cNvPr>
          <p:cNvSpPr txBox="1"/>
          <p:nvPr/>
        </p:nvSpPr>
        <p:spPr>
          <a:xfrm>
            <a:off x="1441861" y="3158962"/>
            <a:ext cx="1314752" cy="738664"/>
          </a:xfrm>
          <a:prstGeom prst="rect">
            <a:avLst/>
          </a:prstGeom>
          <a:noFill/>
        </p:spPr>
        <p:txBody>
          <a:bodyPr wrap="square" rtlCol="0">
            <a:spAutoFit/>
          </a:bodyPr>
          <a:lstStyle/>
          <a:p>
            <a:r>
              <a:rPr lang="en-GB" sz="1400" b="0" dirty="0">
                <a:solidFill>
                  <a:schemeClr val="accent1"/>
                </a:solidFill>
                <a:latin typeface="+mj-lt"/>
              </a:rPr>
              <a:t>Key things our product needs</a:t>
            </a:r>
          </a:p>
        </p:txBody>
      </p:sp>
      <p:sp>
        <p:nvSpPr>
          <p:cNvPr id="26" name="TextBox 25">
            <a:extLst>
              <a:ext uri="{FF2B5EF4-FFF2-40B4-BE49-F238E27FC236}">
                <a16:creationId xmlns:a16="http://schemas.microsoft.com/office/drawing/2014/main" id="{2C01C783-750A-27E2-713C-6FF64C66BFFB}"/>
              </a:ext>
            </a:extLst>
          </p:cNvPr>
          <p:cNvSpPr txBox="1"/>
          <p:nvPr/>
        </p:nvSpPr>
        <p:spPr>
          <a:xfrm>
            <a:off x="8914684" y="4852866"/>
            <a:ext cx="1314752" cy="738664"/>
          </a:xfrm>
          <a:prstGeom prst="rect">
            <a:avLst/>
          </a:prstGeom>
          <a:noFill/>
        </p:spPr>
        <p:txBody>
          <a:bodyPr wrap="square" rtlCol="0">
            <a:spAutoFit/>
          </a:bodyPr>
          <a:lstStyle/>
          <a:p>
            <a:r>
              <a:rPr lang="en-GB" sz="1400" b="0" dirty="0">
                <a:solidFill>
                  <a:schemeClr val="accent1"/>
                </a:solidFill>
                <a:latin typeface="+mj-lt"/>
              </a:rPr>
              <a:t>Potential negative outcomes</a:t>
            </a:r>
          </a:p>
        </p:txBody>
      </p:sp>
      <p:sp>
        <p:nvSpPr>
          <p:cNvPr id="27" name="TextBox 26">
            <a:extLst>
              <a:ext uri="{FF2B5EF4-FFF2-40B4-BE49-F238E27FC236}">
                <a16:creationId xmlns:a16="http://schemas.microsoft.com/office/drawing/2014/main" id="{EBF7E263-E508-A1E2-C40B-A2BA21AFFA22}"/>
              </a:ext>
            </a:extLst>
          </p:cNvPr>
          <p:cNvSpPr txBox="1"/>
          <p:nvPr/>
        </p:nvSpPr>
        <p:spPr>
          <a:xfrm>
            <a:off x="5702080" y="2336620"/>
            <a:ext cx="1314752" cy="954107"/>
          </a:xfrm>
          <a:prstGeom prst="rect">
            <a:avLst/>
          </a:prstGeom>
          <a:noFill/>
        </p:spPr>
        <p:txBody>
          <a:bodyPr wrap="square" rtlCol="0">
            <a:spAutoFit/>
          </a:bodyPr>
          <a:lstStyle/>
          <a:p>
            <a:r>
              <a:rPr lang="en-GB" sz="1400" b="0" dirty="0">
                <a:solidFill>
                  <a:schemeClr val="accent1"/>
                </a:solidFill>
                <a:latin typeface="+mj-lt"/>
              </a:rPr>
              <a:t>All the positive effects it could have</a:t>
            </a:r>
          </a:p>
        </p:txBody>
      </p:sp>
      <p:cxnSp>
        <p:nvCxnSpPr>
          <p:cNvPr id="29" name="Straight Arrow Connector 28">
            <a:extLst>
              <a:ext uri="{FF2B5EF4-FFF2-40B4-BE49-F238E27FC236}">
                <a16:creationId xmlns:a16="http://schemas.microsoft.com/office/drawing/2014/main" id="{671BB711-7A30-7199-CB9E-661B3E3C21C3}"/>
              </a:ext>
            </a:extLst>
          </p:cNvPr>
          <p:cNvCxnSpPr/>
          <p:nvPr/>
        </p:nvCxnSpPr>
        <p:spPr>
          <a:xfrm>
            <a:off x="2636808" y="3348676"/>
            <a:ext cx="867675" cy="13961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B6944A0-1C1E-4260-0216-1DA837670CFC}"/>
              </a:ext>
            </a:extLst>
          </p:cNvPr>
          <p:cNvCxnSpPr>
            <a:cxnSpLocks/>
          </p:cNvCxnSpPr>
          <p:nvPr/>
        </p:nvCxnSpPr>
        <p:spPr>
          <a:xfrm flipH="1">
            <a:off x="2356042" y="6124182"/>
            <a:ext cx="529797" cy="13189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97EEADBE-D2C0-9094-EFA6-F76087916048}"/>
              </a:ext>
            </a:extLst>
          </p:cNvPr>
          <p:cNvCxnSpPr>
            <a:cxnSpLocks/>
          </p:cNvCxnSpPr>
          <p:nvPr/>
        </p:nvCxnSpPr>
        <p:spPr>
          <a:xfrm>
            <a:off x="6820992" y="2864583"/>
            <a:ext cx="564348" cy="1212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A08006B-C2A7-54C6-2183-49A79501ABD9}"/>
              </a:ext>
            </a:extLst>
          </p:cNvPr>
          <p:cNvCxnSpPr>
            <a:cxnSpLocks/>
          </p:cNvCxnSpPr>
          <p:nvPr/>
        </p:nvCxnSpPr>
        <p:spPr>
          <a:xfrm flipH="1">
            <a:off x="8483463" y="5353295"/>
            <a:ext cx="527431" cy="34769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581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07F9B-B0BC-56AA-6B56-5372A4784EDA}"/>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85D8CBC6-C6FE-ECD3-C087-7FC812CF0C86}"/>
              </a:ext>
              <a:ext uri="{C183D7F6-B498-43B3-948B-1728B52AA6E4}">
                <adec:decorative xmlns:adec="http://schemas.microsoft.com/office/drawing/2017/decorative" val="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223" r="18737"/>
          <a:stretch/>
        </p:blipFill>
        <p:spPr bwMode="auto">
          <a:xfrm>
            <a:off x="8210873" y="2834236"/>
            <a:ext cx="2238923" cy="202996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0FAEE36D-A991-7DEF-D22B-7A6533074785}"/>
              </a:ext>
            </a:extLst>
          </p:cNvPr>
          <p:cNvSpPr>
            <a:spLocks noGrp="1"/>
          </p:cNvSpPr>
          <p:nvPr>
            <p:ph type="title"/>
          </p:nvPr>
        </p:nvSpPr>
        <p:spPr/>
        <p:txBody>
          <a:bodyPr/>
          <a:lstStyle/>
          <a:p>
            <a:r>
              <a:rPr lang="en-GB" sz="4400" dirty="0"/>
              <a:t>Covid pandemic case study</a:t>
            </a:r>
          </a:p>
        </p:txBody>
      </p:sp>
      <p:sp>
        <p:nvSpPr>
          <p:cNvPr id="9" name="Content Placeholder 2">
            <a:extLst>
              <a:ext uri="{FF2B5EF4-FFF2-40B4-BE49-F238E27FC236}">
                <a16:creationId xmlns:a16="http://schemas.microsoft.com/office/drawing/2014/main" id="{19A856A2-597E-4AAF-F023-AA0DE6EF9C86}"/>
              </a:ext>
            </a:extLst>
          </p:cNvPr>
          <p:cNvSpPr>
            <a:spLocks noGrp="1"/>
          </p:cNvSpPr>
          <p:nvPr>
            <p:ph type="body" sz="quarter" idx="11"/>
          </p:nvPr>
        </p:nvSpPr>
        <p:spPr>
          <a:xfrm>
            <a:off x="576000" y="1271904"/>
            <a:ext cx="8341858" cy="4731331"/>
          </a:xfrm>
        </p:spPr>
        <p:txBody>
          <a:bodyPr>
            <a:normAutofit fontScale="25000" lnSpcReduction="20000"/>
          </a:bodyPr>
          <a:lstStyle/>
          <a:p>
            <a:pPr>
              <a:lnSpc>
                <a:spcPct val="150000"/>
              </a:lnSpc>
            </a:pPr>
            <a:r>
              <a:rPr lang="en-GB" sz="6400" dirty="0">
                <a:solidFill>
                  <a:schemeClr val="tx1"/>
                </a:solidFill>
                <a:latin typeface="+mj-lt"/>
                <a:ea typeface="Roboto" panose="02000000000000000000" pitchFamily="2" charset="0"/>
                <a:cs typeface="Roboto" panose="02000000000000000000" pitchFamily="2" charset="0"/>
              </a:rPr>
              <a:t>It may seem like a distant memory for some of us, but the Covid pandemic resulted in lockdown around the world where people were not allowed to leave their homes for weeks at a time. For many, being detached from friends and family led to an increase in loneliness.</a:t>
            </a:r>
          </a:p>
          <a:p>
            <a:pPr>
              <a:lnSpc>
                <a:spcPct val="150000"/>
              </a:lnSpc>
            </a:pPr>
            <a:r>
              <a:rPr lang="en-GB" sz="6400" dirty="0">
                <a:solidFill>
                  <a:schemeClr val="tx1"/>
                </a:solidFill>
                <a:latin typeface="+mj-lt"/>
                <a:ea typeface="Roboto" panose="02000000000000000000" pitchFamily="2" charset="0"/>
                <a:cs typeface="Roboto" panose="02000000000000000000" pitchFamily="2" charset="0"/>
              </a:rPr>
              <a:t>This led to a huge increase in the sales of toys and games as well as apps and other technologies to allow people to stay in touch through the internet. For example, Nintendo launched </a:t>
            </a:r>
            <a:r>
              <a:rPr lang="en-GB" sz="6400" i="1" dirty="0">
                <a:solidFill>
                  <a:schemeClr val="tx1"/>
                </a:solidFill>
                <a:latin typeface="+mj-lt"/>
                <a:ea typeface="Roboto" panose="02000000000000000000" pitchFamily="2" charset="0"/>
                <a:cs typeface="Roboto" panose="02000000000000000000" pitchFamily="2" charset="0"/>
              </a:rPr>
              <a:t>Animal Crossing </a:t>
            </a:r>
            <a:r>
              <a:rPr lang="en-GB" sz="6400" dirty="0">
                <a:solidFill>
                  <a:schemeClr val="tx1"/>
                </a:solidFill>
                <a:latin typeface="+mj-lt"/>
                <a:ea typeface="Roboto" panose="02000000000000000000" pitchFamily="2" charset="0"/>
                <a:cs typeface="Roboto" panose="02000000000000000000" pitchFamily="2" charset="0"/>
              </a:rPr>
              <a:t>early in the pandemic and people who might not normally buy such a game, were using it to play with others online in a way to spend time with friends virtually. As a result, it sold over 45 million units!</a:t>
            </a:r>
          </a:p>
          <a:p>
            <a:pPr>
              <a:lnSpc>
                <a:spcPct val="150000"/>
              </a:lnSpc>
            </a:pPr>
            <a:r>
              <a:rPr lang="en-GB" sz="6400" dirty="0">
                <a:solidFill>
                  <a:schemeClr val="tx1"/>
                </a:solidFill>
                <a:latin typeface="+mj-lt"/>
                <a:ea typeface="Roboto" panose="02000000000000000000" pitchFamily="2" charset="0"/>
                <a:cs typeface="Roboto" panose="02000000000000000000" pitchFamily="2" charset="0"/>
              </a:rPr>
              <a:t>You may be too young to remember how it felt to live during these times so do some research and talk to people who were and still are, affected by the isolation experienced during the Covid pandemic. </a:t>
            </a:r>
          </a:p>
          <a:p>
            <a:pPr>
              <a:lnSpc>
                <a:spcPct val="150000"/>
              </a:lnSpc>
            </a:pPr>
            <a:r>
              <a:rPr lang="en-GB" sz="6400" dirty="0">
                <a:solidFill>
                  <a:schemeClr val="tx1"/>
                </a:solidFill>
                <a:latin typeface="+mj-lt"/>
                <a:ea typeface="Roboto" panose="02000000000000000000" pitchFamily="2" charset="0"/>
                <a:cs typeface="Roboto" panose="02000000000000000000" pitchFamily="2" charset="0"/>
              </a:rPr>
              <a:t>For a context like this, it is likely to be the most comprehensive case study as loneliness was experienced by most of the world at some point. Try some studies such this from the </a:t>
            </a:r>
            <a:r>
              <a:rPr lang="en-GB" sz="6400" dirty="0">
                <a:solidFill>
                  <a:schemeClr val="tx1"/>
                </a:solidFill>
                <a:latin typeface="+mj-lt"/>
                <a:ea typeface="Roboto" panose="02000000000000000000" pitchFamily="2" charset="0"/>
                <a:cs typeface="Roboto" panose="02000000000000000000" pitchFamily="2" charset="0"/>
                <a:hlinkClick r:id="rId3"/>
              </a:rPr>
              <a:t>BBC</a:t>
            </a:r>
            <a:r>
              <a:rPr lang="en-GB" sz="6400" dirty="0">
                <a:solidFill>
                  <a:schemeClr val="tx1"/>
                </a:solidFill>
                <a:latin typeface="+mj-lt"/>
                <a:ea typeface="Roboto" panose="02000000000000000000" pitchFamily="2" charset="0"/>
                <a:cs typeface="Roboto" panose="02000000000000000000" pitchFamily="2" charset="0"/>
              </a:rPr>
              <a:t> and </a:t>
            </a:r>
            <a:r>
              <a:rPr lang="en-GB" sz="6400" dirty="0">
                <a:solidFill>
                  <a:schemeClr val="tx1"/>
                </a:solidFill>
                <a:latin typeface="+mj-lt"/>
                <a:ea typeface="Roboto" panose="02000000000000000000" pitchFamily="2" charset="0"/>
                <a:cs typeface="Roboto" panose="02000000000000000000" pitchFamily="2" charset="0"/>
                <a:hlinkClick r:id="rId4"/>
              </a:rPr>
              <a:t>this </a:t>
            </a:r>
            <a:r>
              <a:rPr lang="en-GB" sz="6400" dirty="0">
                <a:solidFill>
                  <a:schemeClr val="tx1"/>
                </a:solidFill>
                <a:latin typeface="+mj-lt"/>
                <a:ea typeface="Roboto" panose="02000000000000000000" pitchFamily="2" charset="0"/>
                <a:cs typeface="Roboto" panose="02000000000000000000" pitchFamily="2" charset="0"/>
              </a:rPr>
              <a:t>campaign.</a:t>
            </a:r>
            <a:endParaRPr lang="en-GB" sz="6400" dirty="0">
              <a:latin typeface="+mj-lt"/>
              <a:ea typeface="Roboto" panose="02000000000000000000" pitchFamily="2" charset="0"/>
              <a:cs typeface="Roboto" panose="02000000000000000000" pitchFamily="2" charset="0"/>
            </a:endParaRPr>
          </a:p>
          <a:p>
            <a:pPr marL="0" indent="0">
              <a:lnSpc>
                <a:spcPct val="150000"/>
              </a:lnSpc>
              <a:buNone/>
            </a:pPr>
            <a:endParaRPr lang="en-GB" sz="64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667163E9-B68E-11C1-9634-D41F876B78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189151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Else: Define">
            <a:hlinkClick r:id="" action="ppaction://media"/>
            <a:extLst>
              <a:ext uri="{FF2B5EF4-FFF2-40B4-BE49-F238E27FC236}">
                <a16:creationId xmlns:a16="http://schemas.microsoft.com/office/drawing/2014/main" id="{56BBF4FD-FA96-10D7-85AC-2E38D7362CF5}"/>
              </a:ext>
            </a:extLst>
          </p:cNvPr>
          <p:cNvPicPr>
            <a:picLocks noRot="1" noChangeAspect="1"/>
          </p:cNvPicPr>
          <p:nvPr>
            <a:videoFile r:link="rId1"/>
          </p:nvPr>
        </p:nvPicPr>
        <p:blipFill>
          <a:blip r:embed="rId4"/>
          <a:stretch>
            <a:fillRect/>
          </a:stretch>
        </p:blipFill>
        <p:spPr>
          <a:xfrm>
            <a:off x="193009" y="96418"/>
            <a:ext cx="11805981" cy="6665164"/>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 is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8" name="Picture 7">
            <a:extLst>
              <a:ext uri="{FF2B5EF4-FFF2-40B4-BE49-F238E27FC236}">
                <a16:creationId xmlns:a16="http://schemas.microsoft.com/office/drawing/2014/main" id="{40B286EF-C86C-FEF4-329C-AB436E3FA24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0296" y="2044460"/>
            <a:ext cx="2941762" cy="2941762"/>
          </a:xfrm>
          <a:prstGeom prst="rect">
            <a:avLst/>
          </a:prstGeom>
        </p:spPr>
      </p:pic>
      <p:pic>
        <p:nvPicPr>
          <p:cNvPr id="2" name="Picture 1" descr="A black background with a black square&#10;&#10;Description automatically generated with medium confidence">
            <a:extLst>
              <a:ext uri="{FF2B5EF4-FFF2-40B4-BE49-F238E27FC236}">
                <a16:creationId xmlns:a16="http://schemas.microsoft.com/office/drawing/2014/main" id="{68F41D85-AD01-2F37-471A-8885AD3CFA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58052"/>
            <a:ext cx="9396136"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now need to define your focus. This means you need to state what it is you are trying to do. You need to be precise and clearly state your brief. Who is it for, what will it do, why is it important? To help you with the define stage, try one or more of these approaches: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2926981347"/>
              </p:ext>
            </p:extLst>
          </p:nvPr>
        </p:nvGraphicFramePr>
        <p:xfrm>
          <a:off x="576000" y="2772589"/>
          <a:ext cx="9396136" cy="2751350"/>
        </p:xfrm>
        <a:graphic>
          <a:graphicData uri="http://schemas.openxmlformats.org/drawingml/2006/table">
            <a:tbl>
              <a:tblPr firstRow="1" bandRow="1">
                <a:tableStyleId>{5940675A-B579-460E-94D1-54222C63F5DA}</a:tableStyleId>
              </a:tblPr>
              <a:tblGrid>
                <a:gridCol w="2464380">
                  <a:extLst>
                    <a:ext uri="{9D8B030D-6E8A-4147-A177-3AD203B41FA5}">
                      <a16:colId xmlns:a16="http://schemas.microsoft.com/office/drawing/2014/main" val="336422520"/>
                    </a:ext>
                  </a:extLst>
                </a:gridCol>
                <a:gridCol w="3314700">
                  <a:extLst>
                    <a:ext uri="{9D8B030D-6E8A-4147-A177-3AD203B41FA5}">
                      <a16:colId xmlns:a16="http://schemas.microsoft.com/office/drawing/2014/main" val="1485661640"/>
                    </a:ext>
                  </a:extLst>
                </a:gridCol>
                <a:gridCol w="3617056">
                  <a:extLst>
                    <a:ext uri="{9D8B030D-6E8A-4147-A177-3AD203B41FA5}">
                      <a16:colId xmlns:a16="http://schemas.microsoft.com/office/drawing/2014/main" val="2107275094"/>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‘Brief’</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4" action="ppaction://hlinksldjump">
                            <a:extLst>
                              <a:ext uri="{A12FA001-AC4F-418D-AE19-62706E023703}">
                                <ahyp:hlinkClr xmlns:ahyp="http://schemas.microsoft.com/office/drawing/2018/hyperlinkcolor" val="tx"/>
                              </a:ext>
                            </a:extLst>
                          </a:hlinkClick>
                        </a:rPr>
                        <a:t>‘Creating a pen portrait’</a:t>
                      </a:r>
                      <a:endParaRPr lang="en-GB" b="1" dirty="0">
                        <a:solidFill>
                          <a:srgbClr val="16F4D0"/>
                        </a:solidFill>
                      </a:endParaRPr>
                    </a:p>
                  </a:txBody>
                  <a:tcPr>
                    <a:solidFill>
                      <a:schemeClr val="bg1"/>
                    </a:solidFill>
                  </a:tcPr>
                </a:tc>
                <a:tc>
                  <a:txBody>
                    <a:bodyPr/>
                    <a:lstStyle/>
                    <a:p>
                      <a:pPr algn="ctr"/>
                      <a:r>
                        <a:rPr lang="en-GB" b="1" dirty="0">
                          <a:solidFill>
                            <a:srgbClr val="16F4D0"/>
                          </a:solidFill>
                        </a:rPr>
                        <a:t>‘Experience framework’</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500" dirty="0">
                          <a:solidFill>
                            <a:schemeClr val="tx2"/>
                          </a:solidFill>
                        </a:rPr>
                        <a:t>Once you have conducted the discovery, you may need a brief. This lists the criteria you need for the product or service to be considered successful. You can use this same criteria to test the outcomes out later in the process.</a:t>
                      </a:r>
                    </a:p>
                  </a:txBody>
                  <a:tcPr/>
                </a:tc>
                <a:tc>
                  <a:txBody>
                    <a:bodyPr/>
                    <a:lstStyle/>
                    <a:p>
                      <a:r>
                        <a:rPr lang="en-GB" sz="1500" dirty="0">
                          <a:solidFill>
                            <a:schemeClr val="tx2"/>
                          </a:solidFill>
                        </a:rPr>
                        <a:t>It is important to understand who will be using your product or service and what they will achieve by using it.</a:t>
                      </a:r>
                    </a:p>
                    <a:p>
                      <a:r>
                        <a:rPr lang="en-GB" sz="1500" dirty="0">
                          <a:solidFill>
                            <a:schemeClr val="tx2"/>
                          </a:solidFill>
                        </a:rPr>
                        <a:t>Using an empathy mapping approach, you can really get to know your user. You can then create a persona which is a description of the audience which can be presented in a visual or written form.</a:t>
                      </a:r>
                    </a:p>
                  </a:txBody>
                  <a:tcPr/>
                </a:tc>
                <a:tc>
                  <a:txBody>
                    <a:bodyPr/>
                    <a:lstStyle/>
                    <a:p>
                      <a:r>
                        <a:rPr lang="en-GB" sz="1500" dirty="0">
                          <a:solidFill>
                            <a:schemeClr val="tx2"/>
                          </a:solidFill>
                        </a:rPr>
                        <a:t>Before creating solutions, we need some ‘guardrails’ to make sure the product delivers the experience you want. </a:t>
                      </a:r>
                    </a:p>
                    <a:p>
                      <a:r>
                        <a:rPr lang="en-GB" sz="1500" dirty="0">
                          <a:solidFill>
                            <a:schemeClr val="tx2"/>
                          </a:solidFill>
                        </a:rPr>
                        <a:t>The experience framework is a way of setting out key principles of how the products will be used. If used correctly, this will map out the experience being delivered and the key ‘takeaways’ the user can expect. </a:t>
                      </a:r>
                    </a:p>
                  </a:txBody>
                  <a:tcPr/>
                </a:tc>
                <a:extLst>
                  <a:ext uri="{0D108BD9-81ED-4DB2-BD59-A6C34878D82A}">
                    <a16:rowId xmlns:a16="http://schemas.microsoft.com/office/drawing/2014/main" val="3966545421"/>
                  </a:ext>
                </a:extLst>
              </a:tr>
            </a:tbl>
          </a:graphicData>
        </a:graphic>
      </p:graphicFrame>
      <p:pic>
        <p:nvPicPr>
          <p:cNvPr id="2" name="Picture 1" descr="A black background with a black square&#10;&#10;Description automatically generated with medium confidence">
            <a:extLst>
              <a:ext uri="{FF2B5EF4-FFF2-40B4-BE49-F238E27FC236}">
                <a16:creationId xmlns:a16="http://schemas.microsoft.com/office/drawing/2014/main" id="{B850EA15-CC80-C906-C6A3-8126DA0512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251551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7F32D-57DD-99B1-66E2-49687F735AF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C7F57A9-9968-6AC0-99A1-03CBE06A0AB7}"/>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56BE8A0A-FA36-3A59-D7CB-E9CB2D76A18C}"/>
              </a:ext>
            </a:extLst>
          </p:cNvPr>
          <p:cNvSpPr txBox="1">
            <a:spLocks/>
          </p:cNvSpPr>
          <p:nvPr/>
        </p:nvSpPr>
        <p:spPr>
          <a:xfrm>
            <a:off x="576000" y="1101069"/>
            <a:ext cx="9396136" cy="16145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are looking for some direction and guidelines at this point and, because the solution may be conceptual and experimental, you may not feel there should be too many specific requirements beyond its intended purpose, but consider trying these following approaches.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p:txBody>
      </p:sp>
      <p:graphicFrame>
        <p:nvGraphicFramePr>
          <p:cNvPr id="6" name="Table 18">
            <a:extLst>
              <a:ext uri="{FF2B5EF4-FFF2-40B4-BE49-F238E27FC236}">
                <a16:creationId xmlns:a16="http://schemas.microsoft.com/office/drawing/2014/main" id="{E9B6CB80-1960-1CA0-D9BB-C7646DA06E78}"/>
              </a:ext>
            </a:extLst>
          </p:cNvPr>
          <p:cNvGraphicFramePr>
            <a:graphicFrameLocks noGrp="1"/>
          </p:cNvGraphicFramePr>
          <p:nvPr>
            <p:extLst>
              <p:ext uri="{D42A27DB-BD31-4B8C-83A1-F6EECF244321}">
                <p14:modId xmlns:p14="http://schemas.microsoft.com/office/powerpoint/2010/main" val="4213770304"/>
              </p:ext>
            </p:extLst>
          </p:nvPr>
        </p:nvGraphicFramePr>
        <p:xfrm>
          <a:off x="576000" y="2864029"/>
          <a:ext cx="9396136" cy="2522750"/>
        </p:xfrm>
        <a:graphic>
          <a:graphicData uri="http://schemas.openxmlformats.org/drawingml/2006/table">
            <a:tbl>
              <a:tblPr firstRow="1" bandRow="1">
                <a:tableStyleId>{5940675A-B579-460E-94D1-54222C63F5DA}</a:tableStyleId>
              </a:tblPr>
              <a:tblGrid>
                <a:gridCol w="4384620">
                  <a:extLst>
                    <a:ext uri="{9D8B030D-6E8A-4147-A177-3AD203B41FA5}">
                      <a16:colId xmlns:a16="http://schemas.microsoft.com/office/drawing/2014/main" val="336422520"/>
                    </a:ext>
                  </a:extLst>
                </a:gridCol>
                <a:gridCol w="5011516">
                  <a:extLst>
                    <a:ext uri="{9D8B030D-6E8A-4147-A177-3AD203B41FA5}">
                      <a16:colId xmlns:a16="http://schemas.microsoft.com/office/drawing/2014/main" val="1485661640"/>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‘Moodboards’</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4" action="ppaction://hlinksldjump">
                            <a:extLst>
                              <a:ext uri="{A12FA001-AC4F-418D-AE19-62706E023703}">
                                <ahyp:hlinkClr xmlns:ahyp="http://schemas.microsoft.com/office/drawing/2018/hyperlinkcolor" val="tx"/>
                              </a:ext>
                            </a:extLst>
                          </a:hlinkClick>
                        </a:rPr>
                        <a:t>‘Drafting a narrative’</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500" dirty="0">
                          <a:solidFill>
                            <a:schemeClr val="tx2"/>
                          </a:solidFill>
                        </a:rPr>
                        <a:t>A mood board is a visual tool that helps you to curate and present key visual aspects of your research and design intent. It is more than just a collection of images from the internet: it is carefully curated to highlight the key aspects from your investigations, and to show key elements that will inform and inspire your designs.</a:t>
                      </a:r>
                    </a:p>
                  </a:txBody>
                  <a:tcPr/>
                </a:tc>
                <a:tc>
                  <a:txBody>
                    <a:bodyPr/>
                    <a:lstStyle/>
                    <a:p>
                      <a:r>
                        <a:rPr lang="en-GB" sz="1500" dirty="0">
                          <a:solidFill>
                            <a:schemeClr val="tx2"/>
                          </a:solidFill>
                        </a:rPr>
                        <a:t>Once you understand who you are designing for, try drafting a fictional narrative where you are talking to your audience to encourage them to use the product and how it can benefit them. How can you engage the user? Take this further to craft out a narrative showing the user interacting with the product and how it is improving their quality of life. It does take a good sense of visualisation to do this, but it will help you to refine your product so it can be more successful. </a:t>
                      </a:r>
                    </a:p>
                  </a:txBody>
                  <a:tcPr/>
                </a:tc>
                <a:extLst>
                  <a:ext uri="{0D108BD9-81ED-4DB2-BD59-A6C34878D82A}">
                    <a16:rowId xmlns:a16="http://schemas.microsoft.com/office/drawing/2014/main" val="3966545421"/>
                  </a:ext>
                </a:extLst>
              </a:tr>
            </a:tbl>
          </a:graphicData>
        </a:graphic>
      </p:graphicFrame>
      <p:pic>
        <p:nvPicPr>
          <p:cNvPr id="2" name="Picture 1" descr="A black background with a black square&#10;&#10;Description automatically generated with medium confidence">
            <a:extLst>
              <a:ext uri="{FF2B5EF4-FFF2-40B4-BE49-F238E27FC236}">
                <a16:creationId xmlns:a16="http://schemas.microsoft.com/office/drawing/2014/main" id="{C140354E-78AF-8F24-9F19-46EF0CD71A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118823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fontScale="92500"/>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a:latin typeface="+mj-lt"/>
                <a:ea typeface="Roboto" panose="02000000000000000000" pitchFamily="2" charset="0"/>
                <a:cs typeface="Roboto" panose="02000000000000000000" pitchFamily="2" charset="0"/>
              </a:rPr>
              <a:t>Else is an independent experience design, strategy and innovation consultancy based in London. They work with innovators to bring ideas to life and help launch their products successfully. This context asks you to consider ‘</a:t>
            </a:r>
            <a:r>
              <a:rPr lang="en-GB" b="1" dirty="0">
                <a:latin typeface="+mj-lt"/>
                <a:ea typeface="Roboto" panose="02000000000000000000" pitchFamily="2" charset="0"/>
                <a:cs typeface="Roboto" panose="02000000000000000000" pitchFamily="2" charset="0"/>
              </a:rPr>
              <a:t>Combatting Loneliness</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User Interface/Experience, product design, user centred design.</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investigative and evaluative activities,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Systems, rapid prototyping,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B685FBA5-D998-8FA7-6E6E-583D7CE880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7" name="TextBox 6">
            <a:extLst>
              <a:ext uri="{FF2B5EF4-FFF2-40B4-BE49-F238E27FC236}">
                <a16:creationId xmlns:a16="http://schemas.microsoft.com/office/drawing/2014/main" id="{0DAA9858-08FD-724A-1203-D81AC1E8B9B1}"/>
              </a:ext>
            </a:extLst>
          </p:cNvPr>
          <p:cNvSpPr txBox="1"/>
          <p:nvPr/>
        </p:nvSpPr>
        <p:spPr>
          <a:xfrm>
            <a:off x="2313717" y="6278088"/>
            <a:ext cx="7978747"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a:t>
            </a:r>
            <a:r>
              <a:rPr lang="en-GB" sz="800" b="0" i="1" dirty="0">
                <a:latin typeface="+mj-lt"/>
                <a:ea typeface="Calibri" panose="020F0502020204030204" pitchFamily="34" charset="0"/>
              </a:rPr>
              <a:t>Else </a:t>
            </a:r>
            <a:r>
              <a:rPr lang="en-GB" sz="800" b="0" i="1" dirty="0">
                <a:effectLst/>
                <a:latin typeface="+mj-lt"/>
                <a:ea typeface="Calibri" panose="020F0502020204030204" pitchFamily="34" charset="0"/>
              </a:rPr>
              <a:t>- the D&amp;T Association hereby acknowledges and thanks </a:t>
            </a:r>
            <a:r>
              <a:rPr lang="en-GB" sz="800" b="0" i="1" dirty="0">
                <a:latin typeface="+mj-lt"/>
                <a:ea typeface="Calibri" panose="020F0502020204030204" pitchFamily="34" charset="0"/>
              </a:rPr>
              <a:t>Else </a:t>
            </a:r>
            <a:r>
              <a:rPr lang="en-GB" sz="800" b="0" i="1" dirty="0">
                <a:effectLst/>
                <a:latin typeface="+mj-lt"/>
                <a:ea typeface="Calibri" panose="020F0502020204030204" pitchFamily="34" charset="0"/>
              </a:rPr>
              <a:t>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41845"/>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Calibri" panose="020F0502020204030204" pitchFamily="34" charset="0"/>
              </a:rPr>
              <a:t>Combatting loneliness</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“Design a</a:t>
            </a:r>
            <a:r>
              <a:rPr lang="en-GB" sz="2000" kern="0" dirty="0">
                <a:solidFill>
                  <a:srgbClr val="16F4D0"/>
                </a:solidFill>
                <a:latin typeface="Arial" panose="020B0604020202020204"/>
              </a:rPr>
              <a:t> smart </a:t>
            </a: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toy to keep a child company at bedtime”</a:t>
            </a: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212108" y="5369888"/>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287046" y="4303328"/>
            <a:ext cx="988838" cy="988838"/>
          </a:xfrm>
          <a:prstGeom prst="rect">
            <a:avLst/>
          </a:prstGeom>
        </p:spPr>
      </p:pic>
      <p:pic>
        <p:nvPicPr>
          <p:cNvPr id="2" name="Picture 1" descr="A black background with a black square&#10;&#10;Description automatically generated with medium confidence">
            <a:extLst>
              <a:ext uri="{FF2B5EF4-FFF2-40B4-BE49-F238E27FC236}">
                <a16:creationId xmlns:a16="http://schemas.microsoft.com/office/drawing/2014/main" id="{E5B81629-CC06-4C04-E36B-55AA37C59C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Specification</a:t>
            </a:r>
            <a:endParaRPr lang="en-GB" sz="4400" dirty="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243359"/>
            <a:ext cx="9482400" cy="5027017"/>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A303F"/>
                </a:solidFill>
                <a:effectLst/>
                <a:uLnTx/>
                <a:uFillTx/>
                <a:latin typeface="Arial" panose="020B0604020202020204"/>
                <a:sym typeface="Helvetica Neue"/>
              </a:rPr>
              <a:t>A </a:t>
            </a:r>
            <a:r>
              <a:rPr kumimoji="0" lang="en-GB" sz="1800" b="1" i="0" u="none" strike="noStrike" kern="0" cap="none" spc="0" normalizeH="0" baseline="0" noProof="0" dirty="0">
                <a:ln>
                  <a:noFill/>
                </a:ln>
                <a:solidFill>
                  <a:srgbClr val="0A303F"/>
                </a:solidFill>
                <a:effectLst/>
                <a:uLnTx/>
                <a:uFillTx/>
                <a:latin typeface="Arial" panose="020B0604020202020204"/>
                <a:sym typeface="Helvetica Neue"/>
              </a:rPr>
              <a:t>Product Design Specification (PDS) </a:t>
            </a:r>
            <a:r>
              <a:rPr kumimoji="0" lang="en-GB" sz="1800" b="0" i="0" u="none" strike="noStrike" kern="0" cap="none" spc="0" normalizeH="0" baseline="0" noProof="0" dirty="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A303F"/>
                </a:solidFill>
                <a:effectLst/>
                <a:uLnTx/>
                <a:uFillTx/>
                <a:latin typeface="Arial" panose="020B0604020202020204"/>
                <a:sym typeface="Helvetica Neue"/>
              </a:rPr>
              <a:t>While the design brief is a starting point, the </a:t>
            </a:r>
            <a:r>
              <a:rPr kumimoji="0" lang="en-GB" sz="1800" b="1" i="0" u="none" strike="noStrike" kern="0" cap="none" spc="0" normalizeH="0" baseline="0" noProof="0" dirty="0">
                <a:ln>
                  <a:noFill/>
                </a:ln>
                <a:solidFill>
                  <a:srgbClr val="0A303F"/>
                </a:solidFill>
                <a:effectLst/>
                <a:uLnTx/>
                <a:uFillTx/>
                <a:latin typeface="Arial" panose="020B0604020202020204"/>
                <a:sym typeface="Helvetica Neue"/>
              </a:rPr>
              <a:t>PDS</a:t>
            </a:r>
            <a:r>
              <a:rPr kumimoji="0" lang="en-GB" sz="1800" b="0" i="0" u="none" strike="noStrike" kern="0" cap="none" spc="0" normalizeH="0" baseline="0" noProof="0" dirty="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1800" b="1"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algn="l">
              <a:lnSpc>
                <a:spcPct val="150000"/>
              </a:lnSpc>
              <a:defRPr/>
            </a:pPr>
            <a:r>
              <a:rPr kumimoji="0" lang="en-GB" sz="1800" b="0" i="0" u="none" strike="noStrike" kern="0" cap="none" spc="0" normalizeH="0" baseline="0" noProof="0" dirty="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algn="l">
              <a:lnSpc>
                <a:spcPct val="150000"/>
              </a:lnSpc>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Because the solution to this context may be more conceptual and experimental, you may not feel there should be too many specific requirements beyond its intended purpose.</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1329D8CC-5ED6-A3E6-5A12-DE0728DE02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Else: Ideate">
            <a:hlinkClick r:id="" action="ppaction://media"/>
            <a:extLst>
              <a:ext uri="{FF2B5EF4-FFF2-40B4-BE49-F238E27FC236}">
                <a16:creationId xmlns:a16="http://schemas.microsoft.com/office/drawing/2014/main" id="{A76A5983-15CE-4E4A-AF57-CF8D3DF1132A}"/>
              </a:ext>
            </a:extLst>
          </p:cNvPr>
          <p:cNvPicPr>
            <a:picLocks noRot="1" noChangeAspect="1"/>
          </p:cNvPicPr>
          <p:nvPr>
            <a:videoFile r:link="rId1"/>
          </p:nvPr>
        </p:nvPicPr>
        <p:blipFill>
          <a:blip r:embed="rId3"/>
          <a:stretch>
            <a:fillRect/>
          </a:stretch>
        </p:blipFill>
        <p:spPr>
          <a:xfrm>
            <a:off x="186813" y="157316"/>
            <a:ext cx="11769213" cy="6558116"/>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070173"/>
            <a:ext cx="9292486" cy="1725497"/>
          </a:xfrm>
        </p:spPr>
        <p:txBody>
          <a:bodyPr>
            <a:normAutofit/>
          </a:bodyPr>
          <a:lstStyle/>
          <a:p>
            <a:pPr>
              <a:lnSpc>
                <a:spcPct val="150000"/>
              </a:lnSpc>
            </a:pPr>
            <a:r>
              <a:rPr lang="en-GB" sz="1700" dirty="0">
                <a:solidFill>
                  <a:schemeClr val="tx1"/>
                </a:solidFill>
                <a:latin typeface="+mj-lt"/>
              </a:rPr>
              <a:t>You now have a brief, and specification, so it is time to consider lots of different ideas for your outcome, so you have lots of design choices. It is also a chance to eliminate as many potential problems as possible. These don’t need to be detailed and accurate at this stage. </a:t>
            </a:r>
            <a:endParaRPr lang="en-GB" sz="17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458033602"/>
              </p:ext>
            </p:extLst>
          </p:nvPr>
        </p:nvGraphicFramePr>
        <p:xfrm>
          <a:off x="575999" y="2319919"/>
          <a:ext cx="9408510" cy="3096921"/>
        </p:xfrm>
        <a:graphic>
          <a:graphicData uri="http://schemas.openxmlformats.org/drawingml/2006/table">
            <a:tbl>
              <a:tblPr firstRow="1" bandRow="1">
                <a:tableStyleId>{5940675A-B579-460E-94D1-54222C63F5DA}</a:tableStyleId>
              </a:tblPr>
              <a:tblGrid>
                <a:gridCol w="4658941">
                  <a:extLst>
                    <a:ext uri="{9D8B030D-6E8A-4147-A177-3AD203B41FA5}">
                      <a16:colId xmlns:a16="http://schemas.microsoft.com/office/drawing/2014/main" val="336422520"/>
                    </a:ext>
                  </a:extLst>
                </a:gridCol>
                <a:gridCol w="4749569">
                  <a:extLst>
                    <a:ext uri="{9D8B030D-6E8A-4147-A177-3AD203B41FA5}">
                      <a16:colId xmlns:a16="http://schemas.microsoft.com/office/drawing/2014/main" val="1485661640"/>
                    </a:ext>
                  </a:extLst>
                </a:gridCol>
              </a:tblGrid>
              <a:tr h="384201">
                <a:tc>
                  <a:txBody>
                    <a:bodyPr/>
                    <a:lstStyle/>
                    <a:p>
                      <a:pPr algn="ctr"/>
                      <a:r>
                        <a:rPr lang="en-GB" sz="1700" b="1" dirty="0">
                          <a:solidFill>
                            <a:srgbClr val="F60493"/>
                          </a:solidFill>
                          <a:hlinkClick r:id="rId2" action="ppaction://hlinksldjump">
                            <a:extLst>
                              <a:ext uri="{A12FA001-AC4F-418D-AE19-62706E023703}">
                                <ahyp:hlinkClr xmlns:ahyp="http://schemas.microsoft.com/office/drawing/2018/hyperlinkcolor" val="tx"/>
                              </a:ext>
                            </a:extLst>
                          </a:hlinkClick>
                        </a:rPr>
                        <a:t>‘Detailing the user journey’</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2" action="ppaction://hlinksldjump">
                            <a:extLst>
                              <a:ext uri="{A12FA001-AC4F-418D-AE19-62706E023703}">
                                <ahyp:hlinkClr xmlns:ahyp="http://schemas.microsoft.com/office/drawing/2018/hyperlinkcolor" val="tx"/>
                              </a:ext>
                            </a:extLst>
                          </a:hlinkClick>
                        </a:rPr>
                        <a:t>‘Defining the core brand elements’</a:t>
                      </a:r>
                      <a:endParaRPr lang="en-GB" sz="17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501227">
                <a:tc>
                  <a:txBody>
                    <a:bodyPr/>
                    <a:lstStyle/>
                    <a:p>
                      <a:pPr algn="l"/>
                      <a:r>
                        <a:rPr lang="en-GB" sz="1300" b="0" dirty="0">
                          <a:solidFill>
                            <a:schemeClr val="tx2"/>
                          </a:solidFill>
                        </a:rPr>
                        <a:t>Once the structure of the journey is in place, it’s time to start generating ideas. Ideating is a difficult process, but there are various methods you can explore to generate ideas.</a:t>
                      </a:r>
                    </a:p>
                  </a:txBody>
                  <a:tcPr>
                    <a:solidFill>
                      <a:schemeClr val="bg1"/>
                    </a:solidFill>
                  </a:tcPr>
                </a:tc>
                <a:tc>
                  <a:txBody>
                    <a:bodyPr/>
                    <a:lstStyle/>
                    <a:p>
                      <a:pPr algn="l"/>
                      <a:r>
                        <a:rPr lang="en-GB" sz="1300" b="0" dirty="0">
                          <a:solidFill>
                            <a:schemeClr val="tx2"/>
                          </a:solidFill>
                        </a:rPr>
                        <a:t>Product branding defines how a product will look and feel. How will the world perceive your product? </a:t>
                      </a:r>
                    </a:p>
                    <a:p>
                      <a:pPr algn="l"/>
                      <a:r>
                        <a:rPr lang="en-GB" sz="1300" b="0" dirty="0">
                          <a:solidFill>
                            <a:schemeClr val="tx2"/>
                          </a:solidFill>
                        </a:rPr>
                        <a:t>Consider things like colour, fonts, shape and form, or even materials and combinations of materials. Consider brands like Dyson or Apple, what key brand elements do they have?</a:t>
                      </a:r>
                    </a:p>
                  </a:txBody>
                  <a:tcPr>
                    <a:solidFill>
                      <a:schemeClr val="bg1"/>
                    </a:solidFill>
                  </a:tcPr>
                </a:tc>
                <a:extLst>
                  <a:ext uri="{0D108BD9-81ED-4DB2-BD59-A6C34878D82A}">
                    <a16:rowId xmlns:a16="http://schemas.microsoft.com/office/drawing/2014/main" val="2757533183"/>
                  </a:ext>
                </a:extLst>
              </a:tr>
              <a:tr h="3433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‘Designing the look and feel’</a:t>
                      </a:r>
                      <a:endParaRPr lang="en-GB" sz="1700"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‘Visualising the user journey’</a:t>
                      </a:r>
                      <a:endParaRPr lang="en-GB" sz="1700" b="1" dirty="0">
                        <a:solidFill>
                          <a:srgbClr val="F60493"/>
                        </a:solidFill>
                      </a:endParaRPr>
                    </a:p>
                  </a:txBody>
                  <a:tcPr>
                    <a:solidFill>
                      <a:schemeClr val="bg1"/>
                    </a:solidFill>
                  </a:tcPr>
                </a:tc>
                <a:extLst>
                  <a:ext uri="{0D108BD9-81ED-4DB2-BD59-A6C34878D82A}">
                    <a16:rowId xmlns:a16="http://schemas.microsoft.com/office/drawing/2014/main" val="3944448748"/>
                  </a:ext>
                </a:extLst>
              </a:tr>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The next step is to sketch out how your product will look and function. Draw wide (diverge) and generate as many ideas as possible. Then select three of your best ideas to develop. Consider how these could be combined using a system like SCAMPER to create one great idea from the best you already have.</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You now need to visualise how the user will interact with, and experience, your product. It can still be ‘quick’ sketches or ideas at this stage, but try and imagine the product being used while you are creating ideas. Which of these are working, which need refining, do any elements need removing as they are not working?</a:t>
                      </a:r>
                    </a:p>
                  </a:txBody>
                  <a:tcPr>
                    <a:solidFill>
                      <a:schemeClr val="bg1"/>
                    </a:solidFill>
                  </a:tcPr>
                </a:tc>
                <a:extLst>
                  <a:ext uri="{0D108BD9-81ED-4DB2-BD59-A6C34878D82A}">
                    <a16:rowId xmlns:a16="http://schemas.microsoft.com/office/drawing/2014/main" val="3324153037"/>
                  </a:ext>
                </a:extLst>
              </a:tr>
            </a:tbl>
          </a:graphicData>
        </a:graphic>
      </p:graphicFrame>
      <p:pic>
        <p:nvPicPr>
          <p:cNvPr id="2" name="Picture 1" descr="A black background with a black square&#10;&#10;Description automatically generated with medium confidence">
            <a:extLst>
              <a:ext uri="{FF2B5EF4-FFF2-40B4-BE49-F238E27FC236}">
                <a16:creationId xmlns:a16="http://schemas.microsoft.com/office/drawing/2014/main" id="{35DA349D-9F93-9EE2-9E3C-14097322F2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F6A7CCE-69C8-6F2E-A5DE-C575605218A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E2A8417-0C06-D737-8E58-B7B57584C4E5}"/>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0E4AE4D1-B792-37CB-6F08-00B06D591B43}"/>
              </a:ext>
            </a:extLst>
          </p:cNvPr>
          <p:cNvSpPr>
            <a:spLocks noGrp="1"/>
          </p:cNvSpPr>
          <p:nvPr>
            <p:ph type="body" sz="quarter" idx="11"/>
          </p:nvPr>
        </p:nvSpPr>
        <p:spPr>
          <a:xfrm>
            <a:off x="576000" y="1156188"/>
            <a:ext cx="9292486" cy="4545624"/>
          </a:xfrm>
        </p:spPr>
        <p:txBody>
          <a:bodyPr>
            <a:normAutofit/>
          </a:bodyPr>
          <a:lstStyle/>
          <a:p>
            <a:pPr>
              <a:lnSpc>
                <a:spcPct val="150000"/>
              </a:lnSpc>
            </a:pPr>
            <a:r>
              <a:rPr lang="en-GB" dirty="0">
                <a:solidFill>
                  <a:schemeClr val="tx1"/>
                </a:solidFill>
                <a:latin typeface="+mj-lt"/>
              </a:rPr>
              <a:t>This context is unique as the company focuses on a digital approach by creating apps and web pages, an area not often addressed in Design and Technology, even though it requires the same design thinking skills and process. This is an opportunity for students to try a different approach to designing and prototyping that does not necessarily rely on tools and materials.</a:t>
            </a:r>
          </a:p>
          <a:p>
            <a:pPr>
              <a:lnSpc>
                <a:spcPct val="150000"/>
              </a:lnSpc>
            </a:pPr>
            <a:r>
              <a:rPr lang="en-GB" dirty="0">
                <a:solidFill>
                  <a:schemeClr val="tx1"/>
                </a:solidFill>
                <a:latin typeface="+mj-lt"/>
              </a:rPr>
              <a:t>Having said that, they could create a physical product and illustrate the concept of how it operates without creating any working code or interfaces. </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For the more ambitious student, a combination of the two would allow them to focus not just on how a product is made and functions, but the user experience behind it. They could create both physical and digital outcomes as a proof of concept for their designs.</a:t>
            </a: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DA02C678-5AE8-AEEC-13A0-110AB95D82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2172202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95396" y="1070173"/>
            <a:ext cx="9655175" cy="4508445"/>
          </a:xfrm>
        </p:spPr>
        <p:txBody>
          <a:bodyPr>
            <a:noAutofit/>
          </a:bodyPr>
          <a:lstStyle/>
          <a:p>
            <a:pPr>
              <a:lnSpc>
                <a:spcPct val="150000"/>
              </a:lnSpc>
            </a:pPr>
            <a:r>
              <a:rPr lang="en-GB" dirty="0">
                <a:highlight>
                  <a:srgbClr val="FFFFFF"/>
                </a:highlight>
              </a:rPr>
              <a:t>Ideation is the most exciting stage of the design process as we create and develop concepts towards a prototype. Try some of these in this context:</a:t>
            </a:r>
          </a:p>
          <a:p>
            <a:pPr marL="342900" indent="-342900">
              <a:lnSpc>
                <a:spcPct val="150000"/>
              </a:lnSpc>
              <a:buFont typeface="Arial" panose="020B0604020202020204" pitchFamily="34" charset="0"/>
              <a:buChar char="•"/>
            </a:pPr>
            <a:r>
              <a:rPr lang="en-GB" b="1" dirty="0">
                <a:highlight>
                  <a:srgbClr val="FFFFFF"/>
                </a:highlight>
                <a:ea typeface="Roboto" panose="02000000000000000000" pitchFamily="2" charset="0"/>
                <a:cs typeface="Roboto" panose="02000000000000000000" pitchFamily="2" charset="0"/>
              </a:rPr>
              <a:t>Quick 2D sketches</a:t>
            </a:r>
            <a:r>
              <a:rPr lang="en-GB" dirty="0">
                <a:highlight>
                  <a:srgbClr val="FFFFFF"/>
                </a:highlight>
                <a:ea typeface="Roboto" panose="02000000000000000000" pitchFamily="2" charset="0"/>
                <a:cs typeface="Roboto" panose="02000000000000000000" pitchFamily="2" charset="0"/>
              </a:rPr>
              <a:t>: spend 5-10 minutes per sketch to avoid design fixation</a:t>
            </a:r>
          </a:p>
          <a:p>
            <a:pPr marL="342900" indent="-342900">
              <a:lnSpc>
                <a:spcPct val="150000"/>
              </a:lnSpc>
              <a:buFont typeface="Arial" panose="020B0604020202020204" pitchFamily="34" charset="0"/>
              <a:buChar char="•"/>
            </a:pPr>
            <a:r>
              <a:rPr lang="en-GB" b="1" dirty="0">
                <a:highlight>
                  <a:srgbClr val="FFFFFF"/>
                </a:highlight>
                <a:ea typeface="Roboto" panose="02000000000000000000" pitchFamily="2" charset="0"/>
                <a:cs typeface="Roboto" panose="02000000000000000000" pitchFamily="2" charset="0"/>
              </a:rPr>
              <a:t>3D sketches </a:t>
            </a:r>
            <a:r>
              <a:rPr lang="en-GB" dirty="0">
                <a:highlight>
                  <a:srgbClr val="FFFFFF"/>
                </a:highlight>
                <a:ea typeface="Roboto" panose="02000000000000000000" pitchFamily="2" charset="0"/>
                <a:cs typeface="Roboto" panose="02000000000000000000" pitchFamily="2" charset="0"/>
              </a:rPr>
              <a:t>thinking more about the 3D form of physical outcomes.</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Quick and dirty ‘</a:t>
            </a:r>
            <a:r>
              <a:rPr lang="en-GB" b="1" dirty="0">
                <a:highlight>
                  <a:srgbClr val="FFFFFF"/>
                </a:highlight>
                <a:ea typeface="Roboto" panose="02000000000000000000" pitchFamily="2" charset="0"/>
                <a:cs typeface="Roboto" panose="02000000000000000000" pitchFamily="2" charset="0"/>
              </a:rPr>
              <a:t>sketch models</a:t>
            </a:r>
            <a:r>
              <a:rPr lang="en-GB" dirty="0">
                <a:highlight>
                  <a:srgbClr val="FFFFFF"/>
                </a:highlight>
                <a:ea typeface="Roboto" panose="02000000000000000000" pitchFamily="2" charset="0"/>
                <a:cs typeface="Roboto" panose="02000000000000000000" pitchFamily="2" charset="0"/>
              </a:rPr>
              <a:t>’: use basic modelling materials such as paper, card and plasticine to quickly model your physical ideas.</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Try a combination of </a:t>
            </a:r>
            <a:r>
              <a:rPr lang="en-GB" b="1" dirty="0">
                <a:highlight>
                  <a:srgbClr val="FFFFFF"/>
                </a:highlight>
                <a:ea typeface="Roboto" panose="02000000000000000000" pitchFamily="2" charset="0"/>
                <a:cs typeface="Roboto" panose="02000000000000000000" pitchFamily="2" charset="0"/>
              </a:rPr>
              <a:t>CAD models </a:t>
            </a:r>
            <a:r>
              <a:rPr lang="en-GB" dirty="0">
                <a:highlight>
                  <a:srgbClr val="FFFFFF"/>
                </a:highlight>
                <a:ea typeface="Roboto" panose="02000000000000000000" pitchFamily="2" charset="0"/>
                <a:cs typeface="Roboto" panose="02000000000000000000" pitchFamily="2" charset="0"/>
              </a:rPr>
              <a:t>and </a:t>
            </a:r>
            <a:r>
              <a:rPr lang="en-GB" b="1" dirty="0">
                <a:highlight>
                  <a:srgbClr val="FFFFFF"/>
                </a:highlight>
                <a:ea typeface="Roboto" panose="02000000000000000000" pitchFamily="2" charset="0"/>
                <a:cs typeface="Roboto" panose="02000000000000000000" pitchFamily="2" charset="0"/>
              </a:rPr>
              <a:t>freehand sketches</a:t>
            </a:r>
            <a:r>
              <a:rPr lang="en-GB" dirty="0">
                <a:highlight>
                  <a:srgbClr val="FFFFFF"/>
                </a:highlight>
                <a:ea typeface="Roboto" panose="02000000000000000000" pitchFamily="2" charset="0"/>
                <a:cs typeface="Roboto" panose="02000000000000000000" pitchFamily="2" charset="0"/>
              </a:rPr>
              <a:t>.</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Use digital drawing software to create mock ups of user interfaces/apps</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Getting stuck for ideas? </a:t>
            </a:r>
            <a:r>
              <a:rPr lang="en-GB" b="1" dirty="0">
                <a:highlight>
                  <a:srgbClr val="FFFFFF"/>
                </a:highlight>
                <a:ea typeface="Roboto" panose="02000000000000000000" pitchFamily="2" charset="0"/>
                <a:cs typeface="Roboto" panose="02000000000000000000" pitchFamily="2" charset="0"/>
              </a:rPr>
              <a:t>SCARED</a:t>
            </a:r>
            <a:r>
              <a:rPr lang="en-GB" dirty="0">
                <a:highlight>
                  <a:srgbClr val="FFFFFF"/>
                </a:highlight>
                <a:ea typeface="Roboto" panose="02000000000000000000" pitchFamily="2" charset="0"/>
                <a:cs typeface="Roboto" panose="02000000000000000000" pitchFamily="2" charset="0"/>
              </a:rPr>
              <a:t> is an acronym where each letter is a suggestion for how you can develop ideas.</a:t>
            </a:r>
          </a:p>
          <a:p>
            <a:pPr marL="342900" indent="-342900">
              <a:lnSpc>
                <a:spcPct val="150000"/>
              </a:lnSpc>
              <a:buFont typeface="Arial" panose="020B0604020202020204" pitchFamily="34" charset="0"/>
              <a:buChar char="•"/>
            </a:pPr>
            <a:endParaRPr lang="en-GB" dirty="0">
              <a:highlight>
                <a:srgbClr val="FFFFFF"/>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a:lnSpc>
                <a:spcPct val="150000"/>
              </a:lnSpc>
            </a:pPr>
            <a:endParaRPr lang="en-GB" dirty="0">
              <a:highlight>
                <a:srgbClr val="FFFF00"/>
              </a:highlight>
              <a:ea typeface="Roboto" panose="02000000000000000000" pitchFamily="2" charset="0"/>
              <a:cs typeface="Roboto" panose="02000000000000000000" pitchFamily="2"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1864A6FD-BED9-164A-9488-488DFCD7E7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558244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2" name="TextBox 1">
            <a:extLst>
              <a:ext uri="{FF2B5EF4-FFF2-40B4-BE49-F238E27FC236}">
                <a16:creationId xmlns:a16="http://schemas.microsoft.com/office/drawing/2014/main" id="{153D5C11-AA3E-50B1-2871-854646A657CF}"/>
              </a:ext>
            </a:extLst>
          </p:cNvPr>
          <p:cNvSpPr txBox="1"/>
          <p:nvPr/>
        </p:nvSpPr>
        <p:spPr>
          <a:xfrm>
            <a:off x="496388" y="1070173"/>
            <a:ext cx="9683931" cy="828688"/>
          </a:xfrm>
          <a:prstGeom prst="rect">
            <a:avLst/>
          </a:prstGeom>
          <a:noFill/>
        </p:spPr>
        <p:txBody>
          <a:bodyPr wrap="square" rtlCol="0">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700" b="0" i="0" u="none" strike="noStrike" kern="0" cap="none" spc="0" normalizeH="0" baseline="0" noProof="0" dirty="0">
                <a:ln>
                  <a:noFill/>
                </a:ln>
                <a:solidFill>
                  <a:srgbClr val="0A303F"/>
                </a:solidFill>
                <a:effectLst/>
                <a:uLnTx/>
                <a:uFillTx/>
                <a:latin typeface="Arial" panose="020B0604020202020204"/>
                <a:sym typeface="Helvetica Neue"/>
              </a:rPr>
              <a:t>Don’t be SCARED to be creative at this stage. Try some of these to create new ideas. Remember that these work for both digital and physical ideas.</a:t>
            </a:r>
          </a:p>
        </p:txBody>
      </p:sp>
      <p:pic>
        <p:nvPicPr>
          <p:cNvPr id="6" name="Picture 5">
            <a:extLst>
              <a:ext uri="{FF2B5EF4-FFF2-40B4-BE49-F238E27FC236}">
                <a16:creationId xmlns:a16="http://schemas.microsoft.com/office/drawing/2014/main" id="{C9E8AC45-07CD-FB1D-B7C3-628D6C918B8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730" b="33334"/>
          <a:stretch/>
        </p:blipFill>
        <p:spPr>
          <a:xfrm>
            <a:off x="894035" y="1898861"/>
            <a:ext cx="8693332" cy="3684410"/>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B83EEDA3-0AC6-047F-9E1E-79F9A0287B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51299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Else: Prototype">
            <a:hlinkClick r:id="" action="ppaction://media"/>
            <a:extLst>
              <a:ext uri="{FF2B5EF4-FFF2-40B4-BE49-F238E27FC236}">
                <a16:creationId xmlns:a16="http://schemas.microsoft.com/office/drawing/2014/main" id="{4BFE2E3F-D526-FFCA-6ED7-C52E946C686C}"/>
              </a:ext>
            </a:extLst>
          </p:cNvPr>
          <p:cNvPicPr>
            <a:picLocks noRot="1" noChangeAspect="1"/>
          </p:cNvPicPr>
          <p:nvPr>
            <a:videoFile r:link="rId1"/>
          </p:nvPr>
        </p:nvPicPr>
        <p:blipFill>
          <a:blip r:embed="rId3"/>
          <a:stretch>
            <a:fillRect/>
          </a:stretch>
        </p:blipFill>
        <p:spPr>
          <a:xfrm>
            <a:off x="256919" y="132498"/>
            <a:ext cx="11678162" cy="6593003"/>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13252"/>
            <a:ext cx="9361630" cy="1796770"/>
          </a:xfrm>
        </p:spPr>
        <p:txBody>
          <a:bodyPr>
            <a:normAutofit/>
          </a:bodyPr>
          <a:lstStyle/>
          <a:p>
            <a:pPr marL="0" indent="0">
              <a:lnSpc>
                <a:spcPct val="150000"/>
              </a:lnSpc>
              <a:buNone/>
            </a:pPr>
            <a:r>
              <a:rPr lang="en-GB" sz="1600" dirty="0">
                <a:solidFill>
                  <a:schemeClr val="tx1"/>
                </a:solidFill>
                <a:latin typeface="+mj-lt"/>
                <a:ea typeface="Roboto" panose="02000000000000000000" pitchFamily="2" charset="0"/>
                <a:cs typeface="Roboto" panose="02000000000000000000" pitchFamily="2" charset="0"/>
              </a:rPr>
              <a:t>At some point you will need to prototype your idea(s). This is to see if what you are trying to do, will work or not. Early prototypes may be made of card or foam making this easy to work with using basic tools and equipment. You might then move on to more ‘resistant’ or hard materials to test out the prototype in terms of function and performance.</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608724130"/>
              </p:ext>
            </p:extLst>
          </p:nvPr>
        </p:nvGraphicFramePr>
        <p:xfrm>
          <a:off x="576000" y="2489406"/>
          <a:ext cx="9512880" cy="3141774"/>
        </p:xfrm>
        <a:graphic>
          <a:graphicData uri="http://schemas.openxmlformats.org/drawingml/2006/table">
            <a:tbl>
              <a:tblPr firstRow="1" bandRow="1">
                <a:tableStyleId>{5940675A-B579-460E-94D1-54222C63F5DA}</a:tableStyleId>
              </a:tblPr>
              <a:tblGrid>
                <a:gridCol w="4491300">
                  <a:extLst>
                    <a:ext uri="{9D8B030D-6E8A-4147-A177-3AD203B41FA5}">
                      <a16:colId xmlns:a16="http://schemas.microsoft.com/office/drawing/2014/main" val="336422520"/>
                    </a:ext>
                  </a:extLst>
                </a:gridCol>
                <a:gridCol w="5021580">
                  <a:extLst>
                    <a:ext uri="{9D8B030D-6E8A-4147-A177-3AD203B41FA5}">
                      <a16:colId xmlns:a16="http://schemas.microsoft.com/office/drawing/2014/main" val="753423073"/>
                    </a:ext>
                  </a:extLst>
                </a:gridCol>
              </a:tblGrid>
              <a:tr h="284424">
                <a:tc>
                  <a:txBody>
                    <a:bodyPr/>
                    <a:lstStyle/>
                    <a:p>
                      <a:pPr algn="ctr"/>
                      <a:r>
                        <a:rPr lang="en-GB" b="1" dirty="0">
                          <a:solidFill>
                            <a:srgbClr val="FE4E00"/>
                          </a:solidFill>
                          <a:hlinkClick r:id="rId2" action="ppaction://hlinksldjump">
                            <a:extLst>
                              <a:ext uri="{A12FA001-AC4F-418D-AE19-62706E023703}">
                                <ahyp:hlinkClr xmlns:ahyp="http://schemas.microsoft.com/office/drawing/2018/hyperlinkcolor" val="tx"/>
                              </a:ext>
                            </a:extLst>
                          </a:hlinkClick>
                        </a:rPr>
                        <a:t>‘Strawman’</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2" action="ppaction://hlinksldjump">
                            <a:extLst>
                              <a:ext uri="{A12FA001-AC4F-418D-AE19-62706E023703}">
                                <ahyp:hlinkClr xmlns:ahyp="http://schemas.microsoft.com/office/drawing/2018/hyperlinkcolor" val="tx"/>
                              </a:ext>
                            </a:extLst>
                          </a:hlinkClick>
                        </a:rPr>
                        <a:t>‘Planning the workflow’</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1300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solidFill>
                            <a:schemeClr val="tx2"/>
                          </a:solidFill>
                        </a:rPr>
                        <a:t>For an app or website, prototyping involves creating a scene-by-scene map of the journey. Else refer to this as a strawman structure. It allows you to visualise the whole journey and is similar to a user journey but focuses on each user interaction.</a:t>
                      </a:r>
                    </a:p>
                  </a:txBody>
                  <a:tcPr/>
                </a:tc>
                <a:tc>
                  <a:txBody>
                    <a:bodyPr/>
                    <a:lstStyle/>
                    <a:p>
                      <a:r>
                        <a:rPr lang="en-GB" sz="1300" dirty="0">
                          <a:solidFill>
                            <a:schemeClr val="tx2"/>
                          </a:solidFill>
                        </a:rPr>
                        <a:t>With all the steps in place, we can now make the process clearer, like a step-by-step recipe.</a:t>
                      </a:r>
                    </a:p>
                    <a:p>
                      <a:r>
                        <a:rPr lang="en-GB" sz="1300" dirty="0">
                          <a:solidFill>
                            <a:schemeClr val="tx2"/>
                          </a:solidFill>
                        </a:rPr>
                        <a:t>Instructions explain what happens when you interact such as pressing a button. This step narrative also list the ‘ingredients’ as each element needed such as putting in a username etc.</a:t>
                      </a:r>
                    </a:p>
                  </a:txBody>
                  <a:tcPr/>
                </a:tc>
                <a:extLst>
                  <a:ext uri="{0D108BD9-81ED-4DB2-BD59-A6C34878D82A}">
                    <a16:rowId xmlns:a16="http://schemas.microsoft.com/office/drawing/2014/main" val="3966545421"/>
                  </a:ext>
                </a:extLst>
              </a:tr>
              <a:tr h="2953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‘Deciding where to start’</a:t>
                      </a:r>
                      <a:endParaRPr lang="en-GB" b="1" dirty="0">
                        <a:solidFill>
                          <a:srgbClr val="FE4E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FE4E00"/>
                          </a:solidFill>
                          <a:hlinkClick r:id="rId3" action="ppaction://hlinksldjump">
                            <a:extLst>
                              <a:ext uri="{A12FA001-AC4F-418D-AE19-62706E023703}">
                                <ahyp:hlinkClr xmlns:ahyp="http://schemas.microsoft.com/office/drawing/2018/hyperlinkcolor" val="tx"/>
                              </a:ext>
                            </a:extLst>
                          </a:hlinkClick>
                        </a:rPr>
                        <a:t>‘Designing the unique template’</a:t>
                      </a:r>
                      <a:endParaRPr lang="en-GB" sz="1800" b="1" dirty="0">
                        <a:solidFill>
                          <a:srgbClr val="FE4E00"/>
                        </a:solidFill>
                      </a:endParaRPr>
                    </a:p>
                  </a:txBody>
                  <a:tcPr/>
                </a:tc>
                <a:extLst>
                  <a:ext uri="{0D108BD9-81ED-4DB2-BD59-A6C34878D82A}">
                    <a16:rowId xmlns:a16="http://schemas.microsoft.com/office/drawing/2014/main" val="281654685"/>
                  </a:ext>
                </a:extLst>
              </a:tr>
              <a:tr h="1112520">
                <a:tc>
                  <a:txBody>
                    <a:bodyPr/>
                    <a:lstStyle/>
                    <a:p>
                      <a:r>
                        <a:rPr lang="en-GB" sz="1300" dirty="0"/>
                        <a:t>With the journey laid out, you can look at a linear approach such as how the experience works from start to finish, but it may be better to take a more holistic approach where you view all aspects of the ‘journey’. This is especially useful as users may interact with different elements in different ways.</a:t>
                      </a:r>
                    </a:p>
                  </a:txBody>
                  <a:tcPr/>
                </a:tc>
                <a:tc>
                  <a:txBody>
                    <a:bodyPr/>
                    <a:lstStyle/>
                    <a:p>
                      <a:r>
                        <a:rPr lang="en-GB" sz="1300" dirty="0"/>
                        <a:t>Now it’s time to create your own unique templates. If making an app or web page, not all scenes or elements will work the same. Consider which my need to be a different format or layout to integrate different elements. For example, a screen where basic information is taken will be different to one where a video or animation is playing.</a:t>
                      </a:r>
                    </a:p>
                  </a:txBody>
                  <a:tcPr/>
                </a:tc>
                <a:extLst>
                  <a:ext uri="{0D108BD9-81ED-4DB2-BD59-A6C34878D82A}">
                    <a16:rowId xmlns:a16="http://schemas.microsoft.com/office/drawing/2014/main" val="2353130955"/>
                  </a:ext>
                </a:extLst>
              </a:tr>
            </a:tbl>
          </a:graphicData>
        </a:graphic>
      </p:graphicFrame>
      <p:pic>
        <p:nvPicPr>
          <p:cNvPr id="3" name="Picture 2" descr="A black background with a black square&#10;&#10;Description automatically generated with medium confidence">
            <a:extLst>
              <a:ext uri="{FF2B5EF4-FFF2-40B4-BE49-F238E27FC236}">
                <a16:creationId xmlns:a16="http://schemas.microsoft.com/office/drawing/2014/main" id="{3A9EDB65-CC3D-7832-7EBA-6149C67048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360606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0E870-9682-769D-84BA-9898236F412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57B2B40-5BD6-9428-AA3C-352C46BA30D4}"/>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8F133AB0-5D46-EC6D-04BF-4B858C2991C7}"/>
              </a:ext>
            </a:extLst>
          </p:cNvPr>
          <p:cNvSpPr>
            <a:spLocks noGrp="1"/>
          </p:cNvSpPr>
          <p:nvPr>
            <p:ph type="body" sz="quarter" idx="11"/>
          </p:nvPr>
        </p:nvSpPr>
        <p:spPr>
          <a:xfrm>
            <a:off x="576000" y="1150412"/>
            <a:ext cx="9361630" cy="1796770"/>
          </a:xfrm>
        </p:spPr>
        <p:txBody>
          <a:bodyPr>
            <a:normAutofit/>
          </a:bodyPr>
          <a:lstStyle/>
          <a:p>
            <a:pPr marL="0" indent="0">
              <a:lnSpc>
                <a:spcPct val="150000"/>
              </a:lnSpc>
              <a:buNone/>
            </a:pPr>
            <a:r>
              <a:rPr lang="en-GB" sz="1600" dirty="0">
                <a:solidFill>
                  <a:schemeClr val="tx1"/>
                </a:solidFill>
                <a:latin typeface="+mj-lt"/>
                <a:ea typeface="Roboto" panose="02000000000000000000" pitchFamily="2" charset="0"/>
                <a:cs typeface="Roboto" panose="02000000000000000000" pitchFamily="2" charset="0"/>
              </a:rPr>
              <a:t>A prototype is a first version of a design outcome used for testing and evaluating. It could be a physical outcome to handle, a simulation on a screen or simply mocked up to show what it looks like. As long as you can evaluate how effective it is and use that to make improvements, it will have served its purpose.</a:t>
            </a:r>
          </a:p>
        </p:txBody>
      </p:sp>
      <p:graphicFrame>
        <p:nvGraphicFramePr>
          <p:cNvPr id="2" name="Table 18">
            <a:extLst>
              <a:ext uri="{FF2B5EF4-FFF2-40B4-BE49-F238E27FC236}">
                <a16:creationId xmlns:a16="http://schemas.microsoft.com/office/drawing/2014/main" id="{08D133B1-4C79-5FE0-8D25-D3E29AA3380E}"/>
              </a:ext>
            </a:extLst>
          </p:cNvPr>
          <p:cNvGraphicFramePr>
            <a:graphicFrameLocks noGrp="1"/>
          </p:cNvGraphicFramePr>
          <p:nvPr>
            <p:extLst>
              <p:ext uri="{D42A27DB-BD31-4B8C-83A1-F6EECF244321}">
                <p14:modId xmlns:p14="http://schemas.microsoft.com/office/powerpoint/2010/main" val="2122286584"/>
              </p:ext>
            </p:extLst>
          </p:nvPr>
        </p:nvGraphicFramePr>
        <p:xfrm>
          <a:off x="481109" y="2463811"/>
          <a:ext cx="9596145" cy="3108960"/>
        </p:xfrm>
        <a:graphic>
          <a:graphicData uri="http://schemas.openxmlformats.org/drawingml/2006/table">
            <a:tbl>
              <a:tblPr firstRow="1" bandRow="1">
                <a:tableStyleId>{5940675A-B579-460E-94D1-54222C63F5DA}</a:tableStyleId>
              </a:tblPr>
              <a:tblGrid>
                <a:gridCol w="2869547">
                  <a:extLst>
                    <a:ext uri="{9D8B030D-6E8A-4147-A177-3AD203B41FA5}">
                      <a16:colId xmlns:a16="http://schemas.microsoft.com/office/drawing/2014/main" val="718579248"/>
                    </a:ext>
                  </a:extLst>
                </a:gridCol>
                <a:gridCol w="2361987">
                  <a:extLst>
                    <a:ext uri="{9D8B030D-6E8A-4147-A177-3AD203B41FA5}">
                      <a16:colId xmlns:a16="http://schemas.microsoft.com/office/drawing/2014/main" val="753423073"/>
                    </a:ext>
                  </a:extLst>
                </a:gridCol>
                <a:gridCol w="4364611">
                  <a:extLst>
                    <a:ext uri="{9D8B030D-6E8A-4147-A177-3AD203B41FA5}">
                      <a16:colId xmlns:a16="http://schemas.microsoft.com/office/drawing/2014/main" val="18435206"/>
                    </a:ext>
                  </a:extLst>
                </a:gridCol>
              </a:tblGrid>
              <a:tr h="18903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F0000"/>
                          </a:solidFill>
                          <a:hlinkClick r:id="rId2" action="ppaction://hlinksldjump">
                            <a:extLst>
                              <a:ext uri="{A12FA001-AC4F-418D-AE19-62706E023703}">
                                <ahyp:hlinkClr xmlns:ahyp="http://schemas.microsoft.com/office/drawing/2018/hyperlinkcolor" val="tx"/>
                              </a:ext>
                            </a:extLst>
                          </a:hlinkClick>
                        </a:rPr>
                        <a:t>‘Designing the key moments’</a:t>
                      </a:r>
                      <a:endParaRPr lang="en-GB" b="1" dirty="0">
                        <a:solidFill>
                          <a:srgbClr val="FF00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F0000"/>
                          </a:solidFill>
                          <a:hlinkClick r:id="rId2" action="ppaction://hlinksldjump">
                            <a:extLst>
                              <a:ext uri="{A12FA001-AC4F-418D-AE19-62706E023703}">
                                <ahyp:hlinkClr xmlns:ahyp="http://schemas.microsoft.com/office/drawing/2018/hyperlinkcolor" val="tx"/>
                              </a:ext>
                            </a:extLst>
                          </a:hlinkClick>
                        </a:rPr>
                        <a:t>‘Designing the rest’</a:t>
                      </a:r>
                      <a:endParaRPr lang="en-GB" b="1" dirty="0">
                        <a:solidFill>
                          <a:srgbClr val="FF00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F0000"/>
                          </a:solidFill>
                          <a:hlinkClick r:id="rId2" action="ppaction://hlinksldjump">
                            <a:extLst>
                              <a:ext uri="{A12FA001-AC4F-418D-AE19-62706E023703}">
                                <ahyp:hlinkClr xmlns:ahyp="http://schemas.microsoft.com/office/drawing/2018/hyperlinkcolor" val="tx"/>
                              </a:ext>
                            </a:extLst>
                          </a:hlinkClick>
                        </a:rPr>
                        <a:t>‘Creating the transitions’</a:t>
                      </a:r>
                      <a:endParaRPr lang="en-GB" b="1" dirty="0">
                        <a:solidFill>
                          <a:srgbClr val="FF00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rPr>
                        <a:t>What are the key moments when someone uses your outcome? Think of toys for toddlers/babies, they do this really well with ‘cause-and-effect’. When you put a coin in a toy piggy-bank it may play a tune. When you press a button, a light comes on. Think about apps/websites. What can be done to indicate something has happened, or is happening?</a:t>
                      </a:r>
                    </a:p>
                    <a:p>
                      <a:endParaRPr lang="en-GB" sz="1300" dirty="0">
                        <a:solidFill>
                          <a:schemeClr val="tx2"/>
                        </a:solidFill>
                      </a:endParaRPr>
                    </a:p>
                  </a:txBody>
                  <a:tcPr/>
                </a:tc>
                <a:tc>
                  <a:txBody>
                    <a:bodyPr/>
                    <a:lstStyle/>
                    <a:p>
                      <a:r>
                        <a:rPr lang="en-GB" sz="1300" dirty="0">
                          <a:solidFill>
                            <a:schemeClr val="tx2"/>
                          </a:solidFill>
                        </a:rPr>
                        <a:t>For your interactive element to work seamlessly and create a believable illusion of flow, we need to the user to be immersed in the experience without anything to ‘hold them back.</a:t>
                      </a:r>
                    </a:p>
                    <a:p>
                      <a:r>
                        <a:rPr lang="en-GB" sz="1300" dirty="0">
                          <a:solidFill>
                            <a:schemeClr val="tx2"/>
                          </a:solidFill>
                        </a:rPr>
                        <a:t>The elements, and the overall experience should be designed to be as ‘friction-free’ as possible.</a:t>
                      </a:r>
                    </a:p>
                  </a:txBody>
                  <a:tcPr/>
                </a:tc>
                <a:tc>
                  <a:txBody>
                    <a:bodyPr/>
                    <a:lstStyle/>
                    <a:p>
                      <a:r>
                        <a:rPr lang="en-GB" sz="1300" dirty="0">
                          <a:solidFill>
                            <a:schemeClr val="tx2"/>
                          </a:solidFill>
                        </a:rPr>
                        <a:t>We should now have all the different elements needed for our user experience. These may be digital or physical but its important that no individual element gets in the way of the experience. This is a good example of where ‘less is more’. Consider the games, apps and interfaces that you use with products. How often is your workflow, gaming or entertainment interrupted by having to interact with some complicated element? Probably not that often, as modern interfaces have been designed to transition between element as seamlessly as possible.</a:t>
                      </a:r>
                    </a:p>
                  </a:txBody>
                  <a:tcPr/>
                </a:tc>
                <a:extLst>
                  <a:ext uri="{0D108BD9-81ED-4DB2-BD59-A6C34878D82A}">
                    <a16:rowId xmlns:a16="http://schemas.microsoft.com/office/drawing/2014/main" val="3966545421"/>
                  </a:ext>
                </a:extLst>
              </a:tr>
            </a:tbl>
          </a:graphicData>
        </a:graphic>
      </p:graphicFrame>
      <p:pic>
        <p:nvPicPr>
          <p:cNvPr id="3" name="Picture 2" descr="A black background with a black square&#10;&#10;Description automatically generated with medium confidence">
            <a:extLst>
              <a:ext uri="{FF2B5EF4-FFF2-40B4-BE49-F238E27FC236}">
                <a16:creationId xmlns:a16="http://schemas.microsoft.com/office/drawing/2014/main" id="{349F47DC-4CF4-93E9-451A-A7D163A0E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1582400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Arial" panose="020B0604020202020204"/>
                <a:ea typeface="Roboto" panose="02000000000000000000" pitchFamily="2" charset="0"/>
                <a:cs typeface="Roboto" panose="02000000000000000000" pitchFamily="2" charset="0"/>
              </a:rPr>
              <a:t>Late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dirty="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 </a:t>
            </a:r>
            <a:r>
              <a:rPr lang="en-GB" sz="2200" b="0" dirty="0">
                <a:solidFill>
                  <a:srgbClr val="0A303F"/>
                </a:solidFill>
                <a:latin typeface="Arial" panose="020B0604020202020204"/>
                <a:ea typeface="Roboto" panose="02000000000000000000" pitchFamily="2" charset="0"/>
                <a:cs typeface="Roboto" panose="02000000000000000000" pitchFamily="2" charset="0"/>
              </a:rPr>
              <a:t>10-14</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dirty="0">
                <a:solidFill>
                  <a:srgbClr val="0A303F"/>
                </a:solidFill>
                <a:latin typeface="Arial" panose="020B0604020202020204"/>
                <a:ea typeface="Roboto" panose="02000000000000000000" pitchFamily="2" charset="0"/>
                <a:cs typeface="Roboto" panose="02000000000000000000" pitchFamily="2" charset="0"/>
              </a:rPr>
              <a:t>User Interface/experience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product design, interaction design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Multi materials including digital elements</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Rapid prototyping, but dependent on the focus of the product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lang="en-GB" sz="2200" b="0" dirty="0">
                <a:solidFill>
                  <a:srgbClr val="0A303F"/>
                </a:solidFill>
                <a:latin typeface="Arial" panose="020B0604020202020204"/>
                <a:ea typeface="Roboto" panose="02000000000000000000" pitchFamily="2" charset="0"/>
                <a:cs typeface="Roboto" panose="02000000000000000000" pitchFamily="2" charset="0"/>
              </a:rPr>
              <a:t> Computer, electronic, mechanical, systems of systems</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dirty="0">
                <a:solidFill>
                  <a:srgbClr val="0A303F"/>
                </a:solidFill>
                <a:latin typeface="Arial" panose="020B0604020202020204"/>
                <a:ea typeface="Roboto" panose="02000000000000000000" pitchFamily="2" charset="0"/>
                <a:cs typeface="Roboto" panose="02000000000000000000" pitchFamily="2" charset="0"/>
              </a:rPr>
              <a:t>Mental wellbeing</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environment,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6BFC4035-57D5-735F-4701-15C15BB16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5"/>
            <a:ext cx="9309609" cy="4610069"/>
          </a:xfrm>
        </p:spPr>
        <p:txBody>
          <a:bodyPr>
            <a:normAutofit fontScale="92500" lnSpcReduction="10000"/>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both physical </a:t>
            </a:r>
            <a:r>
              <a:rPr lang="en-GB" dirty="0">
                <a:latin typeface="+mj-lt"/>
                <a:ea typeface="Roboto" panose="02000000000000000000" pitchFamily="2" charset="0"/>
                <a:cs typeface="Roboto" panose="02000000000000000000" pitchFamily="2" charset="0"/>
              </a:rPr>
              <a:t>and CAD </a:t>
            </a:r>
            <a:r>
              <a:rPr lang="en-GB" sz="1800" dirty="0">
                <a:latin typeface="+mj-lt"/>
                <a:ea typeface="Roboto" panose="02000000000000000000" pitchFamily="2" charset="0"/>
                <a:cs typeface="Roboto" panose="02000000000000000000" pitchFamily="2" charset="0"/>
              </a:rPr>
              <a:t>modelling as a means of developing an outcome to help clean up the environment. It also encourages the use of digital drawing software If creating visual representations of user interfaces on screens.</a:t>
            </a:r>
          </a:p>
          <a:p>
            <a:pPr marL="0" indent="0">
              <a:lnSpc>
                <a:spcPct val="150000"/>
              </a:lnSpc>
              <a:buNone/>
            </a:pPr>
            <a:r>
              <a:rPr lang="en-GB" sz="1800" dirty="0">
                <a:latin typeface="+mj-lt"/>
                <a:ea typeface="Roboto" panose="02000000000000000000" pitchFamily="2" charset="0"/>
                <a:cs typeface="Roboto" panose="02000000000000000000" pitchFamily="2" charset="0"/>
              </a:rPr>
              <a:t>You could use rapid prototyping methods such as 3D printing in the development and prototyping </a:t>
            </a:r>
            <a:r>
              <a:rPr lang="en-GB" dirty="0">
                <a:latin typeface="+mj-lt"/>
                <a:ea typeface="Roboto" panose="02000000000000000000" pitchFamily="2" charset="0"/>
                <a:cs typeface="Roboto" panose="02000000000000000000" pitchFamily="2" charset="0"/>
              </a:rPr>
              <a:t>stages so quick results can be achieved. You </a:t>
            </a:r>
            <a:r>
              <a:rPr lang="en-GB" sz="1800" dirty="0">
                <a:latin typeface="+mj-lt"/>
                <a:ea typeface="Roboto" panose="02000000000000000000" pitchFamily="2" charset="0"/>
                <a:cs typeface="Roboto" panose="02000000000000000000" pitchFamily="2" charset="0"/>
              </a:rPr>
              <a:t>could also use software to test the structural stability of a solutions as well as calculating its weight and checking any mechanical functionality.</a:t>
            </a:r>
          </a:p>
          <a:p>
            <a:pPr>
              <a:lnSpc>
                <a:spcPct val="150000"/>
              </a:lnSpc>
            </a:pPr>
            <a:r>
              <a:rPr lang="en-GB" sz="1800" dirty="0">
                <a:latin typeface="+mj-lt"/>
                <a:ea typeface="Roboto" panose="02000000000000000000" pitchFamily="2" charset="0"/>
                <a:cs typeface="Roboto" panose="02000000000000000000" pitchFamily="2" charset="0"/>
              </a:rPr>
              <a:t>A physical prototype could be created with greater accuracy</a:t>
            </a:r>
            <a:r>
              <a:rPr lang="en-GB" dirty="0">
                <a:latin typeface="+mj-lt"/>
                <a:ea typeface="Roboto" panose="02000000000000000000" pitchFamily="2" charset="0"/>
                <a:cs typeface="Roboto" panose="02000000000000000000" pitchFamily="2" charset="0"/>
              </a:rPr>
              <a:t> by </a:t>
            </a:r>
            <a:r>
              <a:rPr lang="en-GB" sz="1800" dirty="0">
                <a:latin typeface="+mj-lt"/>
                <a:ea typeface="Roboto" panose="02000000000000000000" pitchFamily="2" charset="0"/>
                <a:cs typeface="Roboto" panose="02000000000000000000" pitchFamily="2" charset="0"/>
              </a:rPr>
              <a:t>making use of CNC machinery. </a:t>
            </a:r>
            <a:r>
              <a:rPr lang="en-GB" sz="1800" b="1" dirty="0">
                <a:latin typeface="+mj-lt"/>
                <a:ea typeface="Roboto" panose="02000000000000000000" pitchFamily="2" charset="0"/>
                <a:cs typeface="Roboto" panose="02000000000000000000" pitchFamily="2" charset="0"/>
              </a:rPr>
              <a:t>Else </a:t>
            </a:r>
            <a:r>
              <a:rPr lang="en-GB" sz="1800" dirty="0">
                <a:latin typeface="+mj-lt"/>
                <a:ea typeface="Roboto" panose="02000000000000000000" pitchFamily="2" charset="0"/>
                <a:cs typeface="Roboto" panose="02000000000000000000" pitchFamily="2" charset="0"/>
              </a:rPr>
              <a:t>create digital products so you may want to take a more computer-based approach and create a digital product. There is no reason the whole process cannot be created using CAD and digital methods.</a:t>
            </a:r>
          </a:p>
          <a:p>
            <a:pPr marL="0" indent="0">
              <a:lnSpc>
                <a:spcPct val="150000"/>
              </a:lnSpc>
              <a:buNone/>
            </a:pPr>
            <a:r>
              <a:rPr lang="en-GB" sz="1800" dirty="0">
                <a:latin typeface="+mj-lt"/>
                <a:ea typeface="Roboto" panose="02000000000000000000" pitchFamily="2" charset="0"/>
                <a:cs typeface="Roboto" panose="02000000000000000000" pitchFamily="2" charset="0"/>
              </a:rPr>
              <a:t>For digital and making skills that this resource could address, refer to the </a:t>
            </a:r>
            <a:r>
              <a:rPr lang="en-GB" b="1" dirty="0">
                <a:latin typeface="+mj-lt"/>
                <a:ea typeface="Roboto" panose="02000000000000000000" pitchFamily="2" charset="0"/>
                <a:cs typeface="Roboto" panose="02000000000000000000" pitchFamily="2" charset="0"/>
              </a:rPr>
              <a:t>C</a:t>
            </a:r>
            <a:r>
              <a:rPr lang="en-GB" sz="1800" b="1" dirty="0">
                <a:latin typeface="+mj-lt"/>
                <a:ea typeface="Roboto" panose="02000000000000000000" pitchFamily="2" charset="0"/>
                <a:cs typeface="Roboto" panose="02000000000000000000" pitchFamily="2" charset="0"/>
              </a:rPr>
              <a:t>urriculum </a:t>
            </a:r>
            <a:r>
              <a:rPr lang="en-GB" b="1" dirty="0">
                <a:latin typeface="+mj-lt"/>
                <a:ea typeface="Roboto" panose="02000000000000000000" pitchFamily="2" charset="0"/>
                <a:cs typeface="Roboto" panose="02000000000000000000" pitchFamily="2" charset="0"/>
              </a:rPr>
              <a:t>U</a:t>
            </a:r>
            <a:r>
              <a:rPr lang="en-GB" sz="1800" b="1" dirty="0">
                <a:latin typeface="+mj-lt"/>
                <a:ea typeface="Roboto" panose="02000000000000000000" pitchFamily="2" charset="0"/>
                <a:cs typeface="Roboto" panose="02000000000000000000" pitchFamily="2" charset="0"/>
              </a:rPr>
              <a:t>nits </a:t>
            </a:r>
            <a:r>
              <a:rPr lang="en-GB" sz="1800" dirty="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5E1B4370-C5CC-9C89-0D58-665107DE03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Else: Test">
            <a:hlinkClick r:id="" action="ppaction://media"/>
            <a:extLst>
              <a:ext uri="{FF2B5EF4-FFF2-40B4-BE49-F238E27FC236}">
                <a16:creationId xmlns:a16="http://schemas.microsoft.com/office/drawing/2014/main" id="{28C48A88-5C82-BF0E-EA8E-CEB8FE372272}"/>
              </a:ext>
            </a:extLst>
          </p:cNvPr>
          <p:cNvPicPr>
            <a:picLocks noRot="1" noChangeAspect="1"/>
          </p:cNvPicPr>
          <p:nvPr>
            <a:videoFile r:link="rId1"/>
          </p:nvPr>
        </p:nvPicPr>
        <p:blipFill>
          <a:blip r:embed="rId4"/>
          <a:stretch>
            <a:fillRect/>
          </a:stretch>
        </p:blipFill>
        <p:spPr>
          <a:xfrm>
            <a:off x="242170" y="124172"/>
            <a:ext cx="11707659" cy="6609656"/>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3971157563"/>
              </p:ext>
            </p:extLst>
          </p:nvPr>
        </p:nvGraphicFramePr>
        <p:xfrm>
          <a:off x="576000" y="2244488"/>
          <a:ext cx="9465528" cy="3215640"/>
        </p:xfrm>
        <a:graphic>
          <a:graphicData uri="http://schemas.openxmlformats.org/drawingml/2006/table">
            <a:tbl>
              <a:tblPr firstRow="1" bandRow="1">
                <a:tableStyleId>{5940675A-B579-460E-94D1-54222C63F5DA}</a:tableStyleId>
              </a:tblPr>
              <a:tblGrid>
                <a:gridCol w="3134940">
                  <a:extLst>
                    <a:ext uri="{9D8B030D-6E8A-4147-A177-3AD203B41FA5}">
                      <a16:colId xmlns:a16="http://schemas.microsoft.com/office/drawing/2014/main" val="336422520"/>
                    </a:ext>
                  </a:extLst>
                </a:gridCol>
                <a:gridCol w="3153011">
                  <a:extLst>
                    <a:ext uri="{9D8B030D-6E8A-4147-A177-3AD203B41FA5}">
                      <a16:colId xmlns:a16="http://schemas.microsoft.com/office/drawing/2014/main" val="1485661640"/>
                    </a:ext>
                  </a:extLst>
                </a:gridCol>
                <a:gridCol w="3177577">
                  <a:extLst>
                    <a:ext uri="{9D8B030D-6E8A-4147-A177-3AD203B41FA5}">
                      <a16:colId xmlns:a16="http://schemas.microsoft.com/office/drawing/2014/main" val="1887629581"/>
                    </a:ext>
                  </a:extLst>
                </a:gridCol>
              </a:tblGrid>
              <a:tr h="182070">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‘Research brief’</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‘Test plan’</a:t>
                      </a:r>
                      <a:endParaRPr lang="en-GB" sz="1700" b="1" dirty="0">
                        <a:solidFill>
                          <a:srgbClr val="429EA6"/>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‘Creating the script’</a:t>
                      </a:r>
                      <a:endParaRPr lang="en-GB" sz="17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dirty="0">
                          <a:solidFill>
                            <a:schemeClr val="tx2"/>
                          </a:solidFill>
                        </a:rPr>
                        <a:t>Testing allows you to validate what you have designed works and is easy to use and is a very important aspect of the design process.</a:t>
                      </a:r>
                    </a:p>
                    <a:p>
                      <a:r>
                        <a:rPr lang="en-GB" sz="1300" dirty="0">
                          <a:solidFill>
                            <a:schemeClr val="tx2"/>
                          </a:solidFill>
                        </a:rPr>
                        <a:t>What are we testing and who are we testing with? </a:t>
                      </a:r>
                    </a:p>
                    <a:p>
                      <a:r>
                        <a:rPr lang="en-GB" sz="1300" dirty="0">
                          <a:solidFill>
                            <a:schemeClr val="tx2"/>
                          </a:solidFill>
                        </a:rPr>
                        <a:t>Testing can be done in person or remotely but try and create a research brief that addresses:</a:t>
                      </a:r>
                    </a:p>
                    <a:p>
                      <a:pPr marL="285750" indent="-285750">
                        <a:buFont typeface="Arial" panose="020B0604020202020204" pitchFamily="34" charset="0"/>
                        <a:buChar char="•"/>
                      </a:pPr>
                      <a:r>
                        <a:rPr lang="en-GB" sz="1300" dirty="0">
                          <a:solidFill>
                            <a:schemeClr val="tx2"/>
                          </a:solidFill>
                        </a:rPr>
                        <a:t>Research aims, </a:t>
                      </a:r>
                    </a:p>
                    <a:p>
                      <a:pPr marL="285750" indent="-285750">
                        <a:buFont typeface="Arial" panose="020B0604020202020204" pitchFamily="34" charset="0"/>
                        <a:buChar char="•"/>
                      </a:pPr>
                      <a:r>
                        <a:rPr lang="en-GB" sz="1300" dirty="0">
                          <a:solidFill>
                            <a:schemeClr val="tx2"/>
                          </a:solidFill>
                        </a:rPr>
                        <a:t>Hypothesis</a:t>
                      </a:r>
                    </a:p>
                    <a:p>
                      <a:pPr marL="285750" indent="-285750">
                        <a:buFont typeface="Arial" panose="020B0604020202020204" pitchFamily="34" charset="0"/>
                        <a:buChar char="•"/>
                      </a:pPr>
                      <a:r>
                        <a:rPr lang="en-GB" sz="1300" dirty="0">
                          <a:solidFill>
                            <a:schemeClr val="tx2"/>
                          </a:solidFill>
                        </a:rPr>
                        <a:t>How you will use the findings</a:t>
                      </a:r>
                    </a:p>
                    <a:p>
                      <a:endParaRPr lang="en-GB" sz="1300" dirty="0">
                        <a:solidFill>
                          <a:schemeClr val="tx2"/>
                        </a:solidFill>
                      </a:endParaRPr>
                    </a:p>
                  </a:txBody>
                  <a:tcPr/>
                </a:tc>
                <a:tc>
                  <a:txBody>
                    <a:bodyPr/>
                    <a:lstStyle/>
                    <a:p>
                      <a:r>
                        <a:rPr lang="en-GB" sz="1300" dirty="0">
                          <a:solidFill>
                            <a:schemeClr val="tx2"/>
                          </a:solidFill>
                        </a:rPr>
                        <a:t>It is important to have a plan when testing. Create a test plan that includes</a:t>
                      </a:r>
                    </a:p>
                    <a:p>
                      <a:pPr marL="285750" indent="-285750">
                        <a:buFont typeface="Arial" panose="020B0604020202020204" pitchFamily="34" charset="0"/>
                        <a:buChar char="•"/>
                      </a:pPr>
                      <a:r>
                        <a:rPr lang="en-GB" sz="1300" dirty="0">
                          <a:solidFill>
                            <a:schemeClr val="tx2"/>
                          </a:solidFill>
                        </a:rPr>
                        <a:t>What type of tests will be used</a:t>
                      </a:r>
                    </a:p>
                    <a:p>
                      <a:pPr marL="285750" indent="-285750">
                        <a:buFont typeface="Arial" panose="020B0604020202020204" pitchFamily="34" charset="0"/>
                        <a:buChar char="•"/>
                      </a:pPr>
                      <a:r>
                        <a:rPr lang="en-GB" sz="1300" dirty="0">
                          <a:solidFill>
                            <a:schemeClr val="tx2"/>
                          </a:solidFill>
                        </a:rPr>
                        <a:t>Who the audience is (age, size, location etc.)</a:t>
                      </a:r>
                    </a:p>
                    <a:p>
                      <a:pPr marL="285750" indent="-285750">
                        <a:buFont typeface="Arial" panose="020B0604020202020204" pitchFamily="34" charset="0"/>
                        <a:buChar char="•"/>
                      </a:pPr>
                      <a:r>
                        <a:rPr lang="en-GB" sz="1300" dirty="0">
                          <a:solidFill>
                            <a:schemeClr val="tx2"/>
                          </a:solidFill>
                        </a:rPr>
                        <a:t>Tools and equipment that will be used</a:t>
                      </a:r>
                    </a:p>
                    <a:p>
                      <a:pPr marL="285750" indent="-285750">
                        <a:buFont typeface="Arial" panose="020B0604020202020204" pitchFamily="34" charset="0"/>
                        <a:buChar char="•"/>
                      </a:pPr>
                      <a:r>
                        <a:rPr lang="en-GB" sz="1300" dirty="0">
                          <a:solidFill>
                            <a:schemeClr val="tx2"/>
                          </a:solidFill>
                        </a:rPr>
                        <a:t>Use cases (how the product will be used and interacted with)</a:t>
                      </a:r>
                    </a:p>
                    <a:p>
                      <a:pPr marL="285750" indent="-285750">
                        <a:buFont typeface="Arial" panose="020B0604020202020204" pitchFamily="34" charset="0"/>
                        <a:buChar char="•"/>
                      </a:pPr>
                      <a:r>
                        <a:rPr lang="en-GB" sz="1300" dirty="0">
                          <a:solidFill>
                            <a:schemeClr val="tx2"/>
                          </a:solidFill>
                        </a:rPr>
                        <a:t>Any scripts that will be to used (what you are asking the user to test, or for a response)</a:t>
                      </a:r>
                    </a:p>
                    <a:p>
                      <a:pPr marL="285750" indent="-285750">
                        <a:buFont typeface="Arial" panose="020B0604020202020204" pitchFamily="34" charset="0"/>
                        <a:buChar char="•"/>
                      </a:pPr>
                      <a:r>
                        <a:rPr lang="en-GB" sz="1300" dirty="0">
                          <a:solidFill>
                            <a:schemeClr val="tx2"/>
                          </a:solidFill>
                        </a:rPr>
                        <a:t>How much the test will cost</a:t>
                      </a:r>
                    </a:p>
                  </a:txBody>
                  <a:tcPr/>
                </a:tc>
                <a:tc>
                  <a:txBody>
                    <a:bodyPr/>
                    <a:lstStyle/>
                    <a:p>
                      <a:r>
                        <a:rPr lang="en-GB" sz="1300" dirty="0">
                          <a:solidFill>
                            <a:schemeClr val="tx2"/>
                          </a:solidFill>
                        </a:rPr>
                        <a:t>When creating a test script, we need to give the user clear instructions so that we are not directing their responses.</a:t>
                      </a:r>
                    </a:p>
                    <a:p>
                      <a:r>
                        <a:rPr lang="en-GB" sz="1300" dirty="0">
                          <a:solidFill>
                            <a:schemeClr val="tx2"/>
                          </a:solidFill>
                        </a:rPr>
                        <a:t>To ensure it is not biased we need to consider a few things</a:t>
                      </a:r>
                    </a:p>
                    <a:p>
                      <a:pPr marL="285750" indent="-285750">
                        <a:buFont typeface="Arial" panose="020B0604020202020204" pitchFamily="34" charset="0"/>
                        <a:buChar char="•"/>
                      </a:pPr>
                      <a:r>
                        <a:rPr lang="en-GB" sz="1300" dirty="0">
                          <a:solidFill>
                            <a:schemeClr val="tx2"/>
                          </a:solidFill>
                        </a:rPr>
                        <a:t>No leading questions such as ‘do you think this is a good product?’</a:t>
                      </a:r>
                    </a:p>
                    <a:p>
                      <a:pPr marL="285750" indent="-285750">
                        <a:buFont typeface="Arial" panose="020B0604020202020204" pitchFamily="34" charset="0"/>
                        <a:buChar char="•"/>
                      </a:pPr>
                      <a:r>
                        <a:rPr lang="en-GB" sz="1300" dirty="0">
                          <a:solidFill>
                            <a:schemeClr val="tx2"/>
                          </a:solidFill>
                        </a:rPr>
                        <a:t>The language we use</a:t>
                      </a:r>
                    </a:p>
                    <a:p>
                      <a:pPr marL="285750" indent="-285750">
                        <a:buFont typeface="Arial" panose="020B0604020202020204" pitchFamily="34" charset="0"/>
                        <a:buChar char="•"/>
                      </a:pPr>
                      <a:r>
                        <a:rPr lang="en-GB" sz="1300" dirty="0">
                          <a:solidFill>
                            <a:schemeClr val="tx2"/>
                          </a:solidFill>
                        </a:rPr>
                        <a:t>The tasks we ask them to carry out</a:t>
                      </a:r>
                    </a:p>
                    <a:p>
                      <a:pPr marL="285750" indent="-285750">
                        <a:buFont typeface="Arial" panose="020B0604020202020204" pitchFamily="34" charset="0"/>
                        <a:buChar char="•"/>
                      </a:pPr>
                      <a:r>
                        <a:rPr lang="en-GB" sz="1300" dirty="0">
                          <a:solidFill>
                            <a:schemeClr val="tx2"/>
                          </a:solidFill>
                        </a:rPr>
                        <a:t>Avoid closed questions with a yes/no answer</a:t>
                      </a:r>
                    </a:p>
                    <a:p>
                      <a:pPr marL="285750" indent="-285750">
                        <a:buFont typeface="Arial" panose="020B0604020202020204" pitchFamily="34" charset="0"/>
                        <a:buChar char="•"/>
                      </a:pPr>
                      <a:r>
                        <a:rPr lang="en-GB" sz="1300" dirty="0">
                          <a:solidFill>
                            <a:schemeClr val="tx2"/>
                          </a:solidFill>
                        </a:rPr>
                        <a:t>Any specific questions or prompts to instruct the user such as ‘try turning on the device, now log in’ etc.</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154675"/>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requires the outcome(s) to be tested against the original intentions so you can see how well your design would meet the needs of the user. This could involve testing the outcome yourself or giving the prototype to others to use and evaluate. Consider these approaches:</a:t>
            </a: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FE821B00-1B02-7AF1-23BD-77FFD2B31F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223648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024E9-766B-FE42-DB39-97D76351B4C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CA43908-29F8-3F9F-E785-EE28A0813984}"/>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1B7D1C41-19FB-61FD-ADC7-802A5CB364A3}"/>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9C1D6C80-39C0-A406-9791-0B97E3C46920}"/>
              </a:ext>
            </a:extLst>
          </p:cNvPr>
          <p:cNvGraphicFramePr>
            <a:graphicFrameLocks noGrp="1"/>
          </p:cNvGraphicFramePr>
          <p:nvPr>
            <p:extLst>
              <p:ext uri="{D42A27DB-BD31-4B8C-83A1-F6EECF244321}">
                <p14:modId xmlns:p14="http://schemas.microsoft.com/office/powerpoint/2010/main" val="2325837488"/>
              </p:ext>
            </p:extLst>
          </p:nvPr>
        </p:nvGraphicFramePr>
        <p:xfrm>
          <a:off x="576477" y="2876987"/>
          <a:ext cx="9335752" cy="2499360"/>
        </p:xfrm>
        <a:graphic>
          <a:graphicData uri="http://schemas.openxmlformats.org/drawingml/2006/table">
            <a:tbl>
              <a:tblPr firstRow="1" bandRow="1">
                <a:tableStyleId>{5940675A-B579-460E-94D1-54222C63F5DA}</a:tableStyleId>
              </a:tblPr>
              <a:tblGrid>
                <a:gridCol w="2990160">
                  <a:extLst>
                    <a:ext uri="{9D8B030D-6E8A-4147-A177-3AD203B41FA5}">
                      <a16:colId xmlns:a16="http://schemas.microsoft.com/office/drawing/2014/main" val="336422520"/>
                    </a:ext>
                  </a:extLst>
                </a:gridCol>
                <a:gridCol w="2811780">
                  <a:extLst>
                    <a:ext uri="{9D8B030D-6E8A-4147-A177-3AD203B41FA5}">
                      <a16:colId xmlns:a16="http://schemas.microsoft.com/office/drawing/2014/main" val="3326569638"/>
                    </a:ext>
                  </a:extLst>
                </a:gridCol>
                <a:gridCol w="3533812">
                  <a:extLst>
                    <a:ext uri="{9D8B030D-6E8A-4147-A177-3AD203B41FA5}">
                      <a16:colId xmlns:a16="http://schemas.microsoft.com/office/drawing/2014/main" val="1485661640"/>
                    </a:ext>
                  </a:extLst>
                </a:gridCol>
              </a:tblGrid>
              <a:tr h="182070">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‘Conducting the test’</a:t>
                      </a:r>
                      <a:endParaRPr lang="en-GB" sz="1700" b="1" dirty="0">
                        <a:solidFill>
                          <a:srgbClr val="429EA6"/>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‘Analysing the results’</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‘Updating the product’</a:t>
                      </a:r>
                      <a:endParaRPr lang="en-GB" sz="17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50" dirty="0">
                          <a:solidFill>
                            <a:schemeClr val="tx2"/>
                          </a:solidFill>
                        </a:rPr>
                        <a:t>We can do a test where we are present with the user (moderated) or let them test unsupervised (unmoderated).</a:t>
                      </a:r>
                    </a:p>
                    <a:p>
                      <a:r>
                        <a:rPr lang="en-GB" sz="1350" dirty="0">
                          <a:solidFill>
                            <a:schemeClr val="tx2"/>
                          </a:solidFill>
                        </a:rPr>
                        <a:t>Before running the test, we should try it ourself to see it there are any problems. This is also a good opportunity to run through the test script if you are using one.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50" dirty="0">
                          <a:solidFill>
                            <a:schemeClr val="tx2"/>
                          </a:solidFill>
                        </a:rPr>
                        <a:t>Testing becomes really useful when you start analysing the results. Have they used the product in ways you didn’t expect or become stuck on an aspect you thought was intuitive or obvious?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50" dirty="0">
                          <a:solidFill>
                            <a:schemeClr val="tx2"/>
                          </a:solidFill>
                        </a:rPr>
                        <a:t>Use the analysis from the testing to change your designs as part of an iterative process.</a:t>
                      </a:r>
                    </a:p>
                    <a:p>
                      <a:endParaRPr lang="en-GB" sz="1350" dirty="0">
                        <a:solidFill>
                          <a:schemeClr val="tx2"/>
                        </a:solidFill>
                      </a:endParaRPr>
                    </a:p>
                  </a:txBody>
                  <a:tcPr/>
                </a:tc>
                <a:tc>
                  <a:txBody>
                    <a:bodyPr/>
                    <a:lstStyle/>
                    <a:p>
                      <a:r>
                        <a:rPr lang="en-GB" sz="1350" dirty="0">
                          <a:solidFill>
                            <a:schemeClr val="tx2"/>
                          </a:solidFill>
                        </a:rPr>
                        <a:t>Ultimately, the product will need elements addressing or some improvements made based on the user feedback and testing. This is why the iterative design process is so important.</a:t>
                      </a:r>
                    </a:p>
                    <a:p>
                      <a:r>
                        <a:rPr lang="en-GB" sz="1350" dirty="0">
                          <a:solidFill>
                            <a:schemeClr val="tx2"/>
                          </a:solidFill>
                        </a:rPr>
                        <a:t>Testing and improving is a process that never ends which is why all the products we know have experienced several iterations, and why we have the iPhone 16, Samsung S24, PS5 Pro etc.</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DAC3B4C4-D72E-5B7B-6837-E304949A532E}"/>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requires the outcomes to be tested against the original intentions so you can see how well your design would meet the needs of the user. This could involve testing the outcome yourself or giving the prototype to others to use and evaluate. Consider these approaches:</a:t>
            </a: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BF9562D1-8759-C0A0-A07E-3CE0455DAC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3715097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endParaRPr lang="en-GB" sz="4400" dirty="0">
              <a:solidFill>
                <a:schemeClr val="tx1"/>
              </a:solidFill>
              <a:highlight>
                <a:srgbClr val="FFFF00"/>
              </a:highlight>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070173"/>
            <a:ext cx="10924324" cy="3672000"/>
          </a:xfrm>
        </p:spPr>
        <p:txBody>
          <a:bodyPr>
            <a:normAutofit/>
          </a:bodyPr>
          <a:lstStyle/>
          <a:p>
            <a:pPr marL="0" indent="0">
              <a:lnSpc>
                <a:spcPct val="150000"/>
              </a:lnSpc>
              <a:buNone/>
            </a:pPr>
            <a:r>
              <a:rPr lang="en-GB" sz="1700" dirty="0">
                <a:solidFill>
                  <a:schemeClr val="tx1"/>
                </a:solidFill>
                <a:latin typeface="+mj-lt"/>
                <a:ea typeface="Roboto" panose="02000000000000000000" pitchFamily="2" charset="0"/>
                <a:cs typeface="Roboto" panose="02000000000000000000" pitchFamily="2" charset="0"/>
              </a:rPr>
              <a:t>This brief offers a very different approach to experiencing the design process as you could create an app, a physical product or a combination of these. There are a number of focused tasks you could use in this unit of work to support the design process or simply use the context as a means to deliver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835982871"/>
              </p:ext>
            </p:extLst>
          </p:nvPr>
        </p:nvGraphicFramePr>
        <p:xfrm>
          <a:off x="575999" y="2657867"/>
          <a:ext cx="11040001" cy="2956854"/>
        </p:xfrm>
        <a:graphic>
          <a:graphicData uri="http://schemas.openxmlformats.org/drawingml/2006/table">
            <a:tbl>
              <a:tblPr firstRow="1" bandRow="1">
                <a:tableStyleId>{5940675A-B579-460E-94D1-54222C63F5DA}</a:tableStyleId>
              </a:tblPr>
              <a:tblGrid>
                <a:gridCol w="2952205">
                  <a:extLst>
                    <a:ext uri="{9D8B030D-6E8A-4147-A177-3AD203B41FA5}">
                      <a16:colId xmlns:a16="http://schemas.microsoft.com/office/drawing/2014/main" val="336422520"/>
                    </a:ext>
                  </a:extLst>
                </a:gridCol>
                <a:gridCol w="2636267">
                  <a:extLst>
                    <a:ext uri="{9D8B030D-6E8A-4147-A177-3AD203B41FA5}">
                      <a16:colId xmlns:a16="http://schemas.microsoft.com/office/drawing/2014/main" val="1485661640"/>
                    </a:ext>
                  </a:extLst>
                </a:gridCol>
                <a:gridCol w="2418812">
                  <a:extLst>
                    <a:ext uri="{9D8B030D-6E8A-4147-A177-3AD203B41FA5}">
                      <a16:colId xmlns:a16="http://schemas.microsoft.com/office/drawing/2014/main" val="4275683148"/>
                    </a:ext>
                  </a:extLst>
                </a:gridCol>
                <a:gridCol w="3032717">
                  <a:extLst>
                    <a:ext uri="{9D8B030D-6E8A-4147-A177-3AD203B41FA5}">
                      <a16:colId xmlns:a16="http://schemas.microsoft.com/office/drawing/2014/main" val="3804150009"/>
                    </a:ext>
                  </a:extLst>
                </a:gridCol>
              </a:tblGrid>
              <a:tr h="518454">
                <a:tc>
                  <a:txBody>
                    <a:bodyPr/>
                    <a:lstStyle/>
                    <a:p>
                      <a:pPr algn="ctr"/>
                      <a:r>
                        <a:rPr lang="en-GB" b="1" dirty="0">
                          <a:solidFill>
                            <a:schemeClr val="tx1"/>
                          </a:solidFill>
                        </a:rPr>
                        <a:t>Creating user interfaces</a:t>
                      </a:r>
                    </a:p>
                  </a:txBody>
                  <a:tcPr>
                    <a:solidFill>
                      <a:schemeClr val="bg1"/>
                    </a:solidFill>
                  </a:tcPr>
                </a:tc>
                <a:tc>
                  <a:txBody>
                    <a:bodyPr/>
                    <a:lstStyle/>
                    <a:p>
                      <a:pPr algn="ctr"/>
                      <a:r>
                        <a:rPr lang="en-GB" b="1" dirty="0">
                          <a:solidFill>
                            <a:schemeClr val="tx1"/>
                          </a:solidFill>
                        </a:rPr>
                        <a:t>Smart toys</a:t>
                      </a:r>
                    </a:p>
                  </a:txBody>
                  <a:tcPr>
                    <a:solidFill>
                      <a:schemeClr val="bg1"/>
                    </a:solidFill>
                  </a:tcPr>
                </a:tc>
                <a:tc>
                  <a:txBody>
                    <a:bodyPr/>
                    <a:lstStyle/>
                    <a:p>
                      <a:pPr algn="ctr"/>
                      <a:r>
                        <a:rPr lang="en-GB" b="1" dirty="0">
                          <a:solidFill>
                            <a:schemeClr val="tx1"/>
                          </a:solidFill>
                        </a:rPr>
                        <a:t>Create an app</a:t>
                      </a:r>
                    </a:p>
                  </a:txBody>
                  <a:tcPr>
                    <a:solidFill>
                      <a:schemeClr val="bg1"/>
                    </a:solidFill>
                  </a:tcPr>
                </a:tc>
                <a:tc>
                  <a:txBody>
                    <a:bodyPr/>
                    <a:lstStyle/>
                    <a:p>
                      <a:pPr algn="ctr"/>
                      <a:r>
                        <a:rPr lang="en-GB" b="1" dirty="0">
                          <a:solidFill>
                            <a:schemeClr val="tx1"/>
                          </a:solidFill>
                        </a:rPr>
                        <a:t>Cooperation</a:t>
                      </a:r>
                    </a:p>
                  </a:txBody>
                  <a:tcPr>
                    <a:solidFill>
                      <a:schemeClr val="bg1"/>
                    </a:solidFill>
                  </a:tcPr>
                </a:tc>
                <a:extLst>
                  <a:ext uri="{0D108BD9-81ED-4DB2-BD59-A6C34878D82A}">
                    <a16:rowId xmlns:a16="http://schemas.microsoft.com/office/drawing/2014/main" val="3391378453"/>
                  </a:ext>
                </a:extLst>
              </a:tr>
              <a:tr h="1950426">
                <a:tc>
                  <a:txBody>
                    <a:bodyPr/>
                    <a:lstStyle/>
                    <a:p>
                      <a:r>
                        <a:rPr lang="en-GB" sz="1400" dirty="0">
                          <a:solidFill>
                            <a:schemeClr val="tx1"/>
                          </a:solidFill>
                        </a:rPr>
                        <a:t>Using the videos in the context for inspiration, explore the creation of a graphic user interface (GUI) using digital tools such as Photoshop, illustrator, or simple CAD tools to create unique elements for a user interface. Alternatively, design a physical user interface for a product using those same tools and rapid prototyping technologies.</a:t>
                      </a:r>
                    </a:p>
                  </a:txBody>
                  <a:tcPr/>
                </a:tc>
                <a:tc>
                  <a:txBody>
                    <a:bodyPr/>
                    <a:lstStyle/>
                    <a:p>
                      <a:r>
                        <a:rPr lang="en-GB" sz="1400" dirty="0">
                          <a:solidFill>
                            <a:schemeClr val="tx1"/>
                          </a:solidFill>
                        </a:rPr>
                        <a:t>One approach could be to make a toy to keep a child from getting lonely. Look at the current products on the market and technologies such as AI and embedded electronics. Create conceptual designs for a smart toy that could keep a child or young person company when they feel lonely.</a:t>
                      </a:r>
                    </a:p>
                  </a:txBody>
                  <a:tcPr/>
                </a:tc>
                <a:tc>
                  <a:txBody>
                    <a:bodyPr/>
                    <a:lstStyle/>
                    <a:p>
                      <a:r>
                        <a:rPr lang="en-GB" sz="1400" dirty="0">
                          <a:solidFill>
                            <a:schemeClr val="tx1"/>
                          </a:solidFill>
                        </a:rPr>
                        <a:t>Using this free site: </a:t>
                      </a:r>
                      <a:r>
                        <a:rPr lang="en-GB" sz="1400" dirty="0">
                          <a:solidFill>
                            <a:schemeClr val="tx1"/>
                          </a:solidFill>
                          <a:hlinkClick r:id="rId2"/>
                        </a:rPr>
                        <a:t>https://www.figma.com/</a:t>
                      </a:r>
                      <a:endParaRPr lang="en-GB" sz="1400" dirty="0">
                        <a:solidFill>
                          <a:schemeClr val="tx1"/>
                        </a:solidFill>
                      </a:endParaRPr>
                    </a:p>
                    <a:p>
                      <a:r>
                        <a:rPr lang="en-GB" sz="1400" dirty="0">
                          <a:solidFill>
                            <a:schemeClr val="tx1"/>
                          </a:solidFill>
                        </a:rPr>
                        <a:t>design and create an app that could combat loneliness. Use the material and videos in this context to understand how Else use digital software and apply this to your own ideas for combatting loneliness.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Spending time with others can combat loneliness. Generate ideas for games or activities that would require at least two people to cooperate. This could be a board game or something more physical such as an item of sports equipment. The options are almost endless, but the focus is on helping people spend quality time together.</a:t>
                      </a:r>
                    </a:p>
                  </a:txBody>
                  <a:tcPr/>
                </a:tc>
                <a:extLst>
                  <a:ext uri="{0D108BD9-81ED-4DB2-BD59-A6C34878D82A}">
                    <a16:rowId xmlns:a16="http://schemas.microsoft.com/office/drawing/2014/main" val="3966545421"/>
                  </a:ext>
                </a:extLst>
              </a:tr>
            </a:tbl>
          </a:graphicData>
        </a:graphic>
      </p:graphicFrame>
      <p:pic>
        <p:nvPicPr>
          <p:cNvPr id="2" name="Picture 1" descr="A black background with a black square&#10;&#10;Description automatically generated with medium confidence">
            <a:extLst>
              <a:ext uri="{FF2B5EF4-FFF2-40B4-BE49-F238E27FC236}">
                <a16:creationId xmlns:a16="http://schemas.microsoft.com/office/drawing/2014/main" id="{1845F614-6164-8763-4B99-D9917D1C6A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276156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070173"/>
            <a:ext cx="10870932" cy="3672000"/>
          </a:xfrm>
        </p:spPr>
        <p:txBody>
          <a:bodyPr>
            <a:normAutofit/>
          </a:bodyPr>
          <a:lstStyle/>
          <a:p>
            <a:pPr>
              <a:lnSpc>
                <a:spcPct val="150000"/>
              </a:lnSpc>
            </a:pPr>
            <a:r>
              <a:rPr lang="en-GB" sz="1800"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products that improve mental well being. There are a number of opportunities available to investigate and evaluate materials and products in this context.</a:t>
            </a:r>
            <a:endParaRPr lang="en-GB" sz="1800" b="1"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2154378252"/>
              </p:ext>
            </p:extLst>
          </p:nvPr>
        </p:nvGraphicFramePr>
        <p:xfrm>
          <a:off x="575999" y="2620546"/>
          <a:ext cx="11040000" cy="2694907"/>
        </p:xfrm>
        <a:graphic>
          <a:graphicData uri="http://schemas.openxmlformats.org/drawingml/2006/table">
            <a:tbl>
              <a:tblPr firstRow="1" bandRow="1">
                <a:tableStyleId>{5940675A-B579-460E-94D1-54222C63F5DA}</a:tableStyleId>
              </a:tblPr>
              <a:tblGrid>
                <a:gridCol w="3220393">
                  <a:extLst>
                    <a:ext uri="{9D8B030D-6E8A-4147-A177-3AD203B41FA5}">
                      <a16:colId xmlns:a16="http://schemas.microsoft.com/office/drawing/2014/main" val="336422520"/>
                    </a:ext>
                  </a:extLst>
                </a:gridCol>
                <a:gridCol w="4318907">
                  <a:extLst>
                    <a:ext uri="{9D8B030D-6E8A-4147-A177-3AD203B41FA5}">
                      <a16:colId xmlns:a16="http://schemas.microsoft.com/office/drawing/2014/main" val="1485661640"/>
                    </a:ext>
                  </a:extLst>
                </a:gridCol>
                <a:gridCol w="3500700">
                  <a:extLst>
                    <a:ext uri="{9D8B030D-6E8A-4147-A177-3AD203B41FA5}">
                      <a16:colId xmlns:a16="http://schemas.microsoft.com/office/drawing/2014/main" val="3804150009"/>
                    </a:ext>
                  </a:extLst>
                </a:gridCol>
              </a:tblGrid>
              <a:tr h="424147">
                <a:tc>
                  <a:txBody>
                    <a:bodyPr/>
                    <a:lstStyle/>
                    <a:p>
                      <a:pPr algn="ctr"/>
                      <a:r>
                        <a:rPr lang="en-GB" b="1" dirty="0">
                          <a:solidFill>
                            <a:schemeClr val="tx1"/>
                          </a:solidFill>
                        </a:rPr>
                        <a:t>‘The internet of things’</a:t>
                      </a:r>
                    </a:p>
                  </a:txBody>
                  <a:tcPr>
                    <a:solidFill>
                      <a:schemeClr val="bg1"/>
                    </a:solidFill>
                  </a:tcPr>
                </a:tc>
                <a:tc>
                  <a:txBody>
                    <a:bodyPr/>
                    <a:lstStyle/>
                    <a:p>
                      <a:pPr algn="ctr"/>
                      <a:r>
                        <a:rPr lang="en-GB" b="1" dirty="0">
                          <a:solidFill>
                            <a:schemeClr val="tx1"/>
                          </a:solidFill>
                        </a:rPr>
                        <a:t>‘User experiences’</a:t>
                      </a:r>
                    </a:p>
                  </a:txBody>
                  <a:tcPr>
                    <a:solidFill>
                      <a:schemeClr val="bg1"/>
                    </a:solidFill>
                  </a:tcPr>
                </a:tc>
                <a:tc>
                  <a:txBody>
                    <a:bodyPr/>
                    <a:lstStyle/>
                    <a:p>
                      <a:pPr algn="ctr"/>
                      <a:r>
                        <a:rPr lang="en-GB" b="1" dirty="0">
                          <a:solidFill>
                            <a:schemeClr val="tx1"/>
                          </a:solidFill>
                        </a:rPr>
                        <a:t>‘How technology helps us’</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dirty="0">
                          <a:solidFill>
                            <a:schemeClr val="tx2"/>
                          </a:solidFill>
                        </a:rPr>
                        <a:t>We live in a connected world where our phones, TV’s, game consoles and phones are all interconnected. Did you know your fridge can connect to the internet and order items as they are used?</a:t>
                      </a:r>
                    </a:p>
                    <a:p>
                      <a:r>
                        <a:rPr lang="en-GB" sz="1300" dirty="0">
                          <a:solidFill>
                            <a:schemeClr val="tx2"/>
                          </a:solidFill>
                        </a:rPr>
                        <a:t>Investigate the Internet of Things (IOT) and see just how far-reaching online connectivity can be. How can this technology be used in your own designs for this context?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solidFill>
                            <a:schemeClr val="tx2"/>
                          </a:solidFill>
                        </a:rPr>
                        <a:t>They say that good design is invisible, and this can be seen in the way we interact with technology. Why is it something like an iPhone is so easy to use, while some technologies are confusing and complicated?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solidFill>
                            <a:schemeClr val="tx2"/>
                          </a:solidFill>
                        </a:rPr>
                        <a:t>This is the user experience and, despite things just ‘working’, a lot of thought and designing has gone into making them that way.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solidFill>
                            <a:schemeClr val="tx2"/>
                          </a:solidFill>
                        </a:rPr>
                        <a:t>Compare and contrast a range of user experiences you have with items of technology. Use the chart on the following slides to rate them and how good the user experience is.</a:t>
                      </a:r>
                    </a:p>
                  </a:txBody>
                  <a:tcPr/>
                </a:tc>
                <a:tc>
                  <a:txBody>
                    <a:bodyPr/>
                    <a:lstStyle/>
                    <a:p>
                      <a:r>
                        <a:rPr lang="en-GB" sz="1300" b="0" i="0" kern="1200" dirty="0">
                          <a:solidFill>
                            <a:schemeClr val="tx2"/>
                          </a:solidFill>
                          <a:effectLst/>
                          <a:latin typeface="+mn-lt"/>
                          <a:ea typeface="+mn-ea"/>
                          <a:cs typeface="+mn-cs"/>
                        </a:rPr>
                        <a:t>We can take technology for granted, and it is often highlighted negatively for things like gaming, social media etc. However, it can also make our lives better.</a:t>
                      </a:r>
                    </a:p>
                    <a:p>
                      <a:r>
                        <a:rPr lang="en-GB" sz="1300" b="0" i="0" kern="1200" dirty="0">
                          <a:solidFill>
                            <a:schemeClr val="tx2"/>
                          </a:solidFill>
                          <a:effectLst/>
                          <a:latin typeface="+mn-lt"/>
                          <a:ea typeface="+mn-ea"/>
                          <a:cs typeface="+mn-cs"/>
                        </a:rPr>
                        <a:t>Research technologies that we cannot live without and how they actually make our lives better.</a:t>
                      </a:r>
                    </a:p>
                    <a:p>
                      <a:r>
                        <a:rPr lang="en-GB" sz="1300" b="0" i="0" kern="1200" dirty="0">
                          <a:solidFill>
                            <a:schemeClr val="tx2"/>
                          </a:solidFill>
                          <a:effectLst/>
                          <a:latin typeface="+mn-lt"/>
                          <a:ea typeface="+mn-ea"/>
                          <a:cs typeface="+mn-cs"/>
                        </a:rPr>
                        <a:t>What are the factors that make these technologies received more positively?</a:t>
                      </a:r>
                      <a:endParaRPr lang="en-GB" sz="1300" dirty="0">
                        <a:solidFill>
                          <a:schemeClr val="tx2"/>
                        </a:solidFill>
                      </a:endParaRPr>
                    </a:p>
                  </a:txBody>
                  <a:tcPr/>
                </a:tc>
                <a:extLst>
                  <a:ext uri="{0D108BD9-81ED-4DB2-BD59-A6C34878D82A}">
                    <a16:rowId xmlns:a16="http://schemas.microsoft.com/office/drawing/2014/main" val="3966545421"/>
                  </a:ext>
                </a:extLst>
              </a:tr>
            </a:tbl>
          </a:graphicData>
        </a:graphic>
      </p:graphicFrame>
      <p:pic>
        <p:nvPicPr>
          <p:cNvPr id="3" name="Picture 2" descr="A black background with a black square&#10;&#10;Description automatically generated with medium confidence">
            <a:extLst>
              <a:ext uri="{FF2B5EF4-FFF2-40B4-BE49-F238E27FC236}">
                <a16:creationId xmlns:a16="http://schemas.microsoft.com/office/drawing/2014/main" id="{FD197839-986D-1417-718E-8006B9E3C8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83A83FE-D8C3-9E6B-E080-67A4E0459E8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A48B858-6446-A749-9016-FC588FE42136}"/>
              </a:ext>
            </a:extLst>
          </p:cNvPr>
          <p:cNvSpPr>
            <a:spLocks noGrp="1"/>
          </p:cNvSpPr>
          <p:nvPr>
            <p:ph type="title"/>
          </p:nvPr>
        </p:nvSpPr>
        <p:spPr/>
        <p:txBody>
          <a:bodyPr/>
          <a:lstStyle/>
          <a:p>
            <a:r>
              <a:rPr lang="en-GB" sz="4400" dirty="0">
                <a:solidFill>
                  <a:schemeClr val="tx1"/>
                </a:solidFill>
              </a:rPr>
              <a:t>User experience</a:t>
            </a:r>
          </a:p>
        </p:txBody>
      </p:sp>
      <p:sp>
        <p:nvSpPr>
          <p:cNvPr id="9" name="Content Placeholder 2">
            <a:extLst>
              <a:ext uri="{FF2B5EF4-FFF2-40B4-BE49-F238E27FC236}">
                <a16:creationId xmlns:a16="http://schemas.microsoft.com/office/drawing/2014/main" id="{E7068A33-7E1A-2489-019C-B15B99DEDCE4}"/>
              </a:ext>
            </a:extLst>
          </p:cNvPr>
          <p:cNvSpPr>
            <a:spLocks noGrp="1"/>
          </p:cNvSpPr>
          <p:nvPr>
            <p:ph idx="4294967295"/>
          </p:nvPr>
        </p:nvSpPr>
        <p:spPr>
          <a:xfrm>
            <a:off x="576000" y="1166948"/>
            <a:ext cx="10870932" cy="2339689"/>
          </a:xfrm>
        </p:spPr>
        <p:txBody>
          <a:bodyPr>
            <a:normAutofit/>
          </a:bodyPr>
          <a:lstStyle/>
          <a:p>
            <a:pPr>
              <a:lnSpc>
                <a:spcPct val="150000"/>
              </a:lnSpc>
            </a:pPr>
            <a:r>
              <a:rPr lang="en-GB" sz="1700" dirty="0">
                <a:latin typeface="+mj-lt"/>
              </a:rPr>
              <a:t>The i</a:t>
            </a:r>
            <a:r>
              <a:rPr lang="en-GB" sz="1700" b="0" i="0" dirty="0">
                <a:effectLst/>
                <a:latin typeface="+mj-lt"/>
              </a:rPr>
              <a:t>deal user experience is what you want your users to expect from your product. A good user experience is key to creating interactive products. You need to understand your users and their needs thoroughly so you can design your experience accordingly. </a:t>
            </a:r>
            <a:endParaRPr lang="en-GB" sz="1700" b="1" dirty="0">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F588CB5C-46E5-5DB7-172B-9E1339411D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7" name="TextBox 6">
            <a:extLst>
              <a:ext uri="{FF2B5EF4-FFF2-40B4-BE49-F238E27FC236}">
                <a16:creationId xmlns:a16="http://schemas.microsoft.com/office/drawing/2014/main" id="{8B186BCB-36FE-7327-0670-9012AC0C96D4}"/>
              </a:ext>
            </a:extLst>
          </p:cNvPr>
          <p:cNvSpPr txBox="1"/>
          <p:nvPr/>
        </p:nvSpPr>
        <p:spPr>
          <a:xfrm>
            <a:off x="6436258" y="2732277"/>
            <a:ext cx="4817115" cy="2790187"/>
          </a:xfrm>
          <a:prstGeom prst="rect">
            <a:avLst/>
          </a:prstGeom>
          <a:noFill/>
        </p:spPr>
        <p:txBody>
          <a:bodyPr wrap="square">
            <a:spAutoFit/>
          </a:bodyPr>
          <a:lstStyle/>
          <a:p>
            <a:pPr algn="l">
              <a:lnSpc>
                <a:spcPct val="150000"/>
              </a:lnSpc>
            </a:pPr>
            <a:r>
              <a:rPr lang="en-GB" b="0" i="0" dirty="0">
                <a:solidFill>
                  <a:schemeClr val="tx2"/>
                </a:solidFill>
                <a:effectLst/>
                <a:latin typeface="+mj-lt"/>
              </a:rPr>
              <a:t>The </a:t>
            </a:r>
            <a:r>
              <a:rPr lang="en-GB" i="0" dirty="0">
                <a:solidFill>
                  <a:schemeClr val="tx2"/>
                </a:solidFill>
                <a:effectLst/>
                <a:latin typeface="+mj-lt"/>
              </a:rPr>
              <a:t>User Experience Honeycomb </a:t>
            </a:r>
            <a:r>
              <a:rPr lang="en-GB" b="0" i="0" dirty="0">
                <a:solidFill>
                  <a:schemeClr val="tx2"/>
                </a:solidFill>
                <a:effectLst/>
                <a:latin typeface="+mj-lt"/>
              </a:rPr>
              <a:t>is a visualization tool developed by</a:t>
            </a:r>
            <a:r>
              <a:rPr lang="en-GB" b="0" i="0" u="none" strike="noStrike" dirty="0">
                <a:solidFill>
                  <a:schemeClr val="tx2"/>
                </a:solidFill>
                <a:effectLst/>
                <a:latin typeface="+mj-lt"/>
              </a:rPr>
              <a:t> Peter Morville</a:t>
            </a:r>
            <a:r>
              <a:rPr lang="en-GB" b="0" i="0" dirty="0">
                <a:solidFill>
                  <a:schemeClr val="tx2"/>
                </a:solidFill>
                <a:effectLst/>
                <a:latin typeface="+mj-lt"/>
              </a:rPr>
              <a:t> in 2004. This was initially developed as a teaching tool but is often used by UX designers as a checklist. The factors were later grouped in sections based on how the user interacts with the app (use, think, feel). </a:t>
            </a:r>
            <a:endParaRPr lang="en-GB" dirty="0">
              <a:solidFill>
                <a:schemeClr val="tx2"/>
              </a:solidFill>
              <a:latin typeface="+mj-lt"/>
            </a:endParaRPr>
          </a:p>
        </p:txBody>
      </p:sp>
      <p:grpSp>
        <p:nvGrpSpPr>
          <p:cNvPr id="14" name="Group 13">
            <a:extLst>
              <a:ext uri="{FF2B5EF4-FFF2-40B4-BE49-F238E27FC236}">
                <a16:creationId xmlns:a16="http://schemas.microsoft.com/office/drawing/2014/main" id="{092EC929-2CD9-362F-D070-D251D869C080}"/>
              </a:ext>
            </a:extLst>
          </p:cNvPr>
          <p:cNvGrpSpPr/>
          <p:nvPr/>
        </p:nvGrpSpPr>
        <p:grpSpPr>
          <a:xfrm>
            <a:off x="1947541" y="2655279"/>
            <a:ext cx="3293657" cy="3273364"/>
            <a:chOff x="686125" y="2608145"/>
            <a:chExt cx="3293657" cy="3273364"/>
          </a:xfrm>
        </p:grpSpPr>
        <p:sp>
          <p:nvSpPr>
            <p:cNvPr id="4" name="Hexagon 3">
              <a:extLst>
                <a:ext uri="{FF2B5EF4-FFF2-40B4-BE49-F238E27FC236}">
                  <a16:creationId xmlns:a16="http://schemas.microsoft.com/office/drawing/2014/main" id="{496372DE-1E7A-91A1-44B2-46F933A7BE17}"/>
                </a:ext>
              </a:extLst>
            </p:cNvPr>
            <p:cNvSpPr/>
            <p:nvPr/>
          </p:nvSpPr>
          <p:spPr>
            <a:xfrm>
              <a:off x="1725161" y="2608145"/>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extLst>
                <a:ext uri="{FF2B5EF4-FFF2-40B4-BE49-F238E27FC236}">
                  <a16:creationId xmlns:a16="http://schemas.microsoft.com/office/drawing/2014/main" id="{96F675C6-FBA8-1884-CAB9-4C95075700AC}"/>
                </a:ext>
              </a:extLst>
            </p:cNvPr>
            <p:cNvSpPr/>
            <p:nvPr/>
          </p:nvSpPr>
          <p:spPr>
            <a:xfrm>
              <a:off x="1725161" y="3722079"/>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Hexagon 7">
              <a:extLst>
                <a:ext uri="{FF2B5EF4-FFF2-40B4-BE49-F238E27FC236}">
                  <a16:creationId xmlns:a16="http://schemas.microsoft.com/office/drawing/2014/main" id="{F04C0443-9CB5-0727-91E9-3B9922010058}"/>
                </a:ext>
              </a:extLst>
            </p:cNvPr>
            <p:cNvSpPr/>
            <p:nvPr/>
          </p:nvSpPr>
          <p:spPr>
            <a:xfrm>
              <a:off x="686125" y="3165112"/>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Hexagon 9">
              <a:extLst>
                <a:ext uri="{FF2B5EF4-FFF2-40B4-BE49-F238E27FC236}">
                  <a16:creationId xmlns:a16="http://schemas.microsoft.com/office/drawing/2014/main" id="{1C679544-8503-B612-840A-AE8BF4C20EBE}"/>
                </a:ext>
              </a:extLst>
            </p:cNvPr>
            <p:cNvSpPr/>
            <p:nvPr/>
          </p:nvSpPr>
          <p:spPr>
            <a:xfrm>
              <a:off x="2764197" y="3172624"/>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Hexagon 10">
              <a:extLst>
                <a:ext uri="{FF2B5EF4-FFF2-40B4-BE49-F238E27FC236}">
                  <a16:creationId xmlns:a16="http://schemas.microsoft.com/office/drawing/2014/main" id="{29BA08AE-BA43-1BD6-FEE0-C51FA322D59F}"/>
                </a:ext>
              </a:extLst>
            </p:cNvPr>
            <p:cNvSpPr/>
            <p:nvPr/>
          </p:nvSpPr>
          <p:spPr>
            <a:xfrm>
              <a:off x="699169" y="4301655"/>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Hexagon 11">
              <a:extLst>
                <a:ext uri="{FF2B5EF4-FFF2-40B4-BE49-F238E27FC236}">
                  <a16:creationId xmlns:a16="http://schemas.microsoft.com/office/drawing/2014/main" id="{78826892-D21A-64B7-290F-86E0325A7973}"/>
                </a:ext>
              </a:extLst>
            </p:cNvPr>
            <p:cNvSpPr/>
            <p:nvPr/>
          </p:nvSpPr>
          <p:spPr>
            <a:xfrm>
              <a:off x="2750542" y="4286558"/>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Hexagon 12">
              <a:extLst>
                <a:ext uri="{FF2B5EF4-FFF2-40B4-BE49-F238E27FC236}">
                  <a16:creationId xmlns:a16="http://schemas.microsoft.com/office/drawing/2014/main" id="{06BBEFD5-7273-2A5C-8156-88F35F296C66}"/>
                </a:ext>
              </a:extLst>
            </p:cNvPr>
            <p:cNvSpPr/>
            <p:nvPr/>
          </p:nvSpPr>
          <p:spPr>
            <a:xfrm>
              <a:off x="1719201" y="4833591"/>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5" name="TextBox 14">
            <a:extLst>
              <a:ext uri="{FF2B5EF4-FFF2-40B4-BE49-F238E27FC236}">
                <a16:creationId xmlns:a16="http://schemas.microsoft.com/office/drawing/2014/main" id="{9F9D3625-F558-4390-8DF3-6BCFC3B423B0}"/>
              </a:ext>
            </a:extLst>
          </p:cNvPr>
          <p:cNvSpPr txBox="1"/>
          <p:nvPr/>
        </p:nvSpPr>
        <p:spPr>
          <a:xfrm>
            <a:off x="3062063" y="2976770"/>
            <a:ext cx="1052691" cy="338554"/>
          </a:xfrm>
          <a:prstGeom prst="rect">
            <a:avLst/>
          </a:prstGeom>
          <a:noFill/>
        </p:spPr>
        <p:txBody>
          <a:bodyPr wrap="square" rtlCol="0">
            <a:spAutoFit/>
          </a:bodyPr>
          <a:lstStyle/>
          <a:p>
            <a:r>
              <a:rPr lang="en-GB" sz="1600" dirty="0">
                <a:solidFill>
                  <a:schemeClr val="bg1"/>
                </a:solidFill>
                <a:latin typeface="+mj-lt"/>
              </a:rPr>
              <a:t>Credible</a:t>
            </a:r>
          </a:p>
        </p:txBody>
      </p:sp>
      <p:sp>
        <p:nvSpPr>
          <p:cNvPr id="16" name="TextBox 15">
            <a:extLst>
              <a:ext uri="{FF2B5EF4-FFF2-40B4-BE49-F238E27FC236}">
                <a16:creationId xmlns:a16="http://schemas.microsoft.com/office/drawing/2014/main" id="{D1F6DA01-E165-83B9-E605-4DB8ED1D0112}"/>
              </a:ext>
            </a:extLst>
          </p:cNvPr>
          <p:cNvSpPr txBox="1"/>
          <p:nvPr/>
        </p:nvSpPr>
        <p:spPr>
          <a:xfrm>
            <a:off x="4073164" y="3572331"/>
            <a:ext cx="1120482" cy="338554"/>
          </a:xfrm>
          <a:prstGeom prst="rect">
            <a:avLst/>
          </a:prstGeom>
          <a:noFill/>
        </p:spPr>
        <p:txBody>
          <a:bodyPr wrap="square" rtlCol="0">
            <a:spAutoFit/>
          </a:bodyPr>
          <a:lstStyle/>
          <a:p>
            <a:r>
              <a:rPr lang="en-GB" sz="1600" dirty="0">
                <a:solidFill>
                  <a:schemeClr val="bg1"/>
                </a:solidFill>
                <a:latin typeface="+mj-lt"/>
              </a:rPr>
              <a:t>Desirable</a:t>
            </a:r>
          </a:p>
        </p:txBody>
      </p:sp>
      <p:sp>
        <p:nvSpPr>
          <p:cNvPr id="17" name="TextBox 16">
            <a:extLst>
              <a:ext uri="{FF2B5EF4-FFF2-40B4-BE49-F238E27FC236}">
                <a16:creationId xmlns:a16="http://schemas.microsoft.com/office/drawing/2014/main" id="{C283F479-842F-23C0-AB97-EBDE5D7AA818}"/>
              </a:ext>
            </a:extLst>
          </p:cNvPr>
          <p:cNvSpPr txBox="1"/>
          <p:nvPr/>
        </p:nvSpPr>
        <p:spPr>
          <a:xfrm>
            <a:off x="3028167" y="4107517"/>
            <a:ext cx="1120482" cy="338554"/>
          </a:xfrm>
          <a:prstGeom prst="rect">
            <a:avLst/>
          </a:prstGeom>
          <a:noFill/>
        </p:spPr>
        <p:txBody>
          <a:bodyPr wrap="square" rtlCol="0">
            <a:spAutoFit/>
          </a:bodyPr>
          <a:lstStyle/>
          <a:p>
            <a:r>
              <a:rPr lang="en-GB" sz="1600" dirty="0">
                <a:solidFill>
                  <a:schemeClr val="bg1"/>
                </a:solidFill>
                <a:latin typeface="+mj-lt"/>
              </a:rPr>
              <a:t>Valuable</a:t>
            </a:r>
          </a:p>
        </p:txBody>
      </p:sp>
      <p:sp>
        <p:nvSpPr>
          <p:cNvPr id="18" name="TextBox 17">
            <a:extLst>
              <a:ext uri="{FF2B5EF4-FFF2-40B4-BE49-F238E27FC236}">
                <a16:creationId xmlns:a16="http://schemas.microsoft.com/office/drawing/2014/main" id="{6E00F90D-3C36-B299-797F-33FAE8B208A6}"/>
              </a:ext>
            </a:extLst>
          </p:cNvPr>
          <p:cNvSpPr txBox="1"/>
          <p:nvPr/>
        </p:nvSpPr>
        <p:spPr>
          <a:xfrm>
            <a:off x="1978145" y="3574990"/>
            <a:ext cx="1120482" cy="338554"/>
          </a:xfrm>
          <a:prstGeom prst="rect">
            <a:avLst/>
          </a:prstGeom>
          <a:noFill/>
        </p:spPr>
        <p:txBody>
          <a:bodyPr wrap="square" rtlCol="0">
            <a:spAutoFit/>
          </a:bodyPr>
          <a:lstStyle/>
          <a:p>
            <a:r>
              <a:rPr lang="en-GB" sz="1600" dirty="0">
                <a:solidFill>
                  <a:schemeClr val="bg1"/>
                </a:solidFill>
                <a:latin typeface="+mj-lt"/>
              </a:rPr>
              <a:t>Useful</a:t>
            </a:r>
          </a:p>
        </p:txBody>
      </p:sp>
      <p:sp>
        <p:nvSpPr>
          <p:cNvPr id="19" name="TextBox 18">
            <a:extLst>
              <a:ext uri="{FF2B5EF4-FFF2-40B4-BE49-F238E27FC236}">
                <a16:creationId xmlns:a16="http://schemas.microsoft.com/office/drawing/2014/main" id="{89254631-7326-F5D8-B3C2-6374D8C92BF8}"/>
              </a:ext>
            </a:extLst>
          </p:cNvPr>
          <p:cNvSpPr txBox="1"/>
          <p:nvPr/>
        </p:nvSpPr>
        <p:spPr>
          <a:xfrm>
            <a:off x="3939472" y="4703471"/>
            <a:ext cx="1360555" cy="338554"/>
          </a:xfrm>
          <a:prstGeom prst="rect">
            <a:avLst/>
          </a:prstGeom>
          <a:noFill/>
        </p:spPr>
        <p:txBody>
          <a:bodyPr wrap="square" rtlCol="0">
            <a:spAutoFit/>
          </a:bodyPr>
          <a:lstStyle/>
          <a:p>
            <a:r>
              <a:rPr lang="en-GB" sz="1600" dirty="0">
                <a:solidFill>
                  <a:schemeClr val="bg1"/>
                </a:solidFill>
                <a:latin typeface="+mj-lt"/>
              </a:rPr>
              <a:t>Accessible</a:t>
            </a:r>
          </a:p>
        </p:txBody>
      </p:sp>
      <p:sp>
        <p:nvSpPr>
          <p:cNvPr id="20" name="TextBox 19">
            <a:extLst>
              <a:ext uri="{FF2B5EF4-FFF2-40B4-BE49-F238E27FC236}">
                <a16:creationId xmlns:a16="http://schemas.microsoft.com/office/drawing/2014/main" id="{2EFCFD99-B284-FFEE-A341-B85E47C30A58}"/>
              </a:ext>
            </a:extLst>
          </p:cNvPr>
          <p:cNvSpPr txBox="1"/>
          <p:nvPr/>
        </p:nvSpPr>
        <p:spPr>
          <a:xfrm>
            <a:off x="2997580" y="5269231"/>
            <a:ext cx="1120482" cy="338554"/>
          </a:xfrm>
          <a:prstGeom prst="rect">
            <a:avLst/>
          </a:prstGeom>
          <a:noFill/>
        </p:spPr>
        <p:txBody>
          <a:bodyPr wrap="square" rtlCol="0">
            <a:spAutoFit/>
          </a:bodyPr>
          <a:lstStyle/>
          <a:p>
            <a:r>
              <a:rPr lang="en-GB" sz="1600" dirty="0">
                <a:solidFill>
                  <a:schemeClr val="bg1"/>
                </a:solidFill>
                <a:latin typeface="+mj-lt"/>
              </a:rPr>
              <a:t>Usable</a:t>
            </a:r>
          </a:p>
        </p:txBody>
      </p:sp>
      <p:sp>
        <p:nvSpPr>
          <p:cNvPr id="21" name="TextBox 20">
            <a:extLst>
              <a:ext uri="{FF2B5EF4-FFF2-40B4-BE49-F238E27FC236}">
                <a16:creationId xmlns:a16="http://schemas.microsoft.com/office/drawing/2014/main" id="{85ECE6EB-5EC7-AB40-4528-536962D6EFDD}"/>
              </a:ext>
            </a:extLst>
          </p:cNvPr>
          <p:cNvSpPr txBox="1"/>
          <p:nvPr/>
        </p:nvSpPr>
        <p:spPr>
          <a:xfrm>
            <a:off x="1991189" y="4717050"/>
            <a:ext cx="1120482" cy="338554"/>
          </a:xfrm>
          <a:prstGeom prst="rect">
            <a:avLst/>
          </a:prstGeom>
          <a:noFill/>
        </p:spPr>
        <p:txBody>
          <a:bodyPr wrap="square" rtlCol="0">
            <a:spAutoFit/>
          </a:bodyPr>
          <a:lstStyle/>
          <a:p>
            <a:r>
              <a:rPr lang="en-GB" sz="1600" dirty="0">
                <a:solidFill>
                  <a:schemeClr val="bg1"/>
                </a:solidFill>
                <a:latin typeface="+mj-lt"/>
              </a:rPr>
              <a:t>Findable</a:t>
            </a:r>
          </a:p>
        </p:txBody>
      </p:sp>
      <p:sp>
        <p:nvSpPr>
          <p:cNvPr id="22" name="TextBox 21">
            <a:extLst>
              <a:ext uri="{FF2B5EF4-FFF2-40B4-BE49-F238E27FC236}">
                <a16:creationId xmlns:a16="http://schemas.microsoft.com/office/drawing/2014/main" id="{B2085F36-97A3-1CC2-6546-661F02A766A2}"/>
              </a:ext>
            </a:extLst>
          </p:cNvPr>
          <p:cNvSpPr txBox="1"/>
          <p:nvPr/>
        </p:nvSpPr>
        <p:spPr>
          <a:xfrm>
            <a:off x="4073164" y="2836210"/>
            <a:ext cx="1120482" cy="338554"/>
          </a:xfrm>
          <a:prstGeom prst="rect">
            <a:avLst/>
          </a:prstGeom>
          <a:noFill/>
        </p:spPr>
        <p:txBody>
          <a:bodyPr wrap="square" rtlCol="0">
            <a:spAutoFit/>
          </a:bodyPr>
          <a:lstStyle/>
          <a:p>
            <a:r>
              <a:rPr lang="en-GB" sz="1600" dirty="0">
                <a:solidFill>
                  <a:srgbClr val="ACACDE"/>
                </a:solidFill>
                <a:latin typeface="+mj-lt"/>
              </a:rPr>
              <a:t>FEEL</a:t>
            </a:r>
          </a:p>
        </p:txBody>
      </p:sp>
      <p:sp>
        <p:nvSpPr>
          <p:cNvPr id="23" name="TextBox 22">
            <a:extLst>
              <a:ext uri="{FF2B5EF4-FFF2-40B4-BE49-F238E27FC236}">
                <a16:creationId xmlns:a16="http://schemas.microsoft.com/office/drawing/2014/main" id="{D8257ED1-3A98-9710-76BB-3E74ECB1C627}"/>
              </a:ext>
            </a:extLst>
          </p:cNvPr>
          <p:cNvSpPr txBox="1"/>
          <p:nvPr/>
        </p:nvSpPr>
        <p:spPr>
          <a:xfrm>
            <a:off x="1981208" y="2818075"/>
            <a:ext cx="1120482" cy="338554"/>
          </a:xfrm>
          <a:prstGeom prst="rect">
            <a:avLst/>
          </a:prstGeom>
          <a:noFill/>
        </p:spPr>
        <p:txBody>
          <a:bodyPr wrap="square" rtlCol="0">
            <a:spAutoFit/>
          </a:bodyPr>
          <a:lstStyle/>
          <a:p>
            <a:r>
              <a:rPr lang="en-GB" sz="1600" dirty="0">
                <a:solidFill>
                  <a:srgbClr val="ACACDE"/>
                </a:solidFill>
                <a:latin typeface="+mj-lt"/>
              </a:rPr>
              <a:t>THINK</a:t>
            </a:r>
          </a:p>
        </p:txBody>
      </p:sp>
      <p:sp>
        <p:nvSpPr>
          <p:cNvPr id="24" name="TextBox 23">
            <a:extLst>
              <a:ext uri="{FF2B5EF4-FFF2-40B4-BE49-F238E27FC236}">
                <a16:creationId xmlns:a16="http://schemas.microsoft.com/office/drawing/2014/main" id="{FDFC386F-5004-0775-673E-18CC3DC4E325}"/>
              </a:ext>
            </a:extLst>
          </p:cNvPr>
          <p:cNvSpPr txBox="1"/>
          <p:nvPr/>
        </p:nvSpPr>
        <p:spPr>
          <a:xfrm>
            <a:off x="3035914" y="5979041"/>
            <a:ext cx="1120482" cy="338554"/>
          </a:xfrm>
          <a:prstGeom prst="rect">
            <a:avLst/>
          </a:prstGeom>
          <a:noFill/>
        </p:spPr>
        <p:txBody>
          <a:bodyPr wrap="square" rtlCol="0">
            <a:spAutoFit/>
          </a:bodyPr>
          <a:lstStyle/>
          <a:p>
            <a:r>
              <a:rPr lang="en-GB" sz="1600" dirty="0">
                <a:solidFill>
                  <a:srgbClr val="ACACDE"/>
                </a:solidFill>
                <a:latin typeface="+mj-lt"/>
              </a:rPr>
              <a:t>USE</a:t>
            </a:r>
          </a:p>
        </p:txBody>
      </p:sp>
    </p:spTree>
    <p:extLst>
      <p:ext uri="{BB962C8B-B14F-4D97-AF65-F5344CB8AC3E}">
        <p14:creationId xmlns:p14="http://schemas.microsoft.com/office/powerpoint/2010/main" val="337616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3E7568D-E859-EFDA-DF1C-70D5C78CA73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C703962-4014-A491-36D7-D00AD0BE863E}"/>
              </a:ext>
            </a:extLst>
          </p:cNvPr>
          <p:cNvSpPr>
            <a:spLocks noGrp="1"/>
          </p:cNvSpPr>
          <p:nvPr>
            <p:ph type="title"/>
          </p:nvPr>
        </p:nvSpPr>
        <p:spPr/>
        <p:txBody>
          <a:bodyPr/>
          <a:lstStyle/>
          <a:p>
            <a:r>
              <a:rPr lang="en-GB" sz="4400" dirty="0">
                <a:solidFill>
                  <a:schemeClr val="tx1"/>
                </a:solidFill>
              </a:rPr>
              <a:t>User experience</a:t>
            </a:r>
          </a:p>
        </p:txBody>
      </p:sp>
      <p:sp>
        <p:nvSpPr>
          <p:cNvPr id="9" name="Content Placeholder 2">
            <a:extLst>
              <a:ext uri="{FF2B5EF4-FFF2-40B4-BE49-F238E27FC236}">
                <a16:creationId xmlns:a16="http://schemas.microsoft.com/office/drawing/2014/main" id="{31615CAA-18E4-5606-E584-74ED5B87CEDE}"/>
              </a:ext>
            </a:extLst>
          </p:cNvPr>
          <p:cNvSpPr>
            <a:spLocks noGrp="1"/>
          </p:cNvSpPr>
          <p:nvPr>
            <p:ph idx="4294967295"/>
          </p:nvPr>
        </p:nvSpPr>
        <p:spPr>
          <a:xfrm>
            <a:off x="576000" y="1166948"/>
            <a:ext cx="10870932" cy="2339689"/>
          </a:xfrm>
        </p:spPr>
        <p:txBody>
          <a:bodyPr>
            <a:normAutofit/>
          </a:bodyPr>
          <a:lstStyle/>
          <a:p>
            <a:pPr>
              <a:lnSpc>
                <a:spcPct val="150000"/>
              </a:lnSpc>
            </a:pPr>
            <a:r>
              <a:rPr lang="en-GB" sz="1700" dirty="0">
                <a:latin typeface="+mj-lt"/>
              </a:rPr>
              <a:t>Each cell of the honeycomb represents an aspect of the user experience. In this example they have been further highlighted based on what you</a:t>
            </a:r>
            <a:r>
              <a:rPr lang="en-GB" sz="1700" b="1" dirty="0">
                <a:latin typeface="+mj-lt"/>
              </a:rPr>
              <a:t> think </a:t>
            </a:r>
            <a:r>
              <a:rPr lang="en-GB" sz="1700" dirty="0">
                <a:latin typeface="+mj-lt"/>
              </a:rPr>
              <a:t>of the product, how you </a:t>
            </a:r>
            <a:r>
              <a:rPr lang="en-GB" sz="1700" b="1" dirty="0">
                <a:latin typeface="+mj-lt"/>
              </a:rPr>
              <a:t>use </a:t>
            </a:r>
            <a:r>
              <a:rPr lang="en-GB" sz="1700" dirty="0">
                <a:latin typeface="+mj-lt"/>
              </a:rPr>
              <a:t>it and how it makes you </a:t>
            </a:r>
            <a:r>
              <a:rPr lang="en-GB" sz="1700" b="1" dirty="0">
                <a:latin typeface="+mj-lt"/>
              </a:rPr>
              <a:t>feel</a:t>
            </a:r>
            <a:r>
              <a:rPr lang="en-GB" sz="1700" dirty="0">
                <a:latin typeface="+mj-lt"/>
              </a:rPr>
              <a:t>.</a:t>
            </a:r>
            <a:endParaRPr lang="en-GB" sz="1700" b="1" dirty="0">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494396E0-0F29-5BC3-EE33-717ADE9565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7" name="TextBox 6">
            <a:extLst>
              <a:ext uri="{FF2B5EF4-FFF2-40B4-BE49-F238E27FC236}">
                <a16:creationId xmlns:a16="http://schemas.microsoft.com/office/drawing/2014/main" id="{A4E2BCA0-7220-CA13-BDB6-3352F08C544F}"/>
              </a:ext>
            </a:extLst>
          </p:cNvPr>
          <p:cNvSpPr txBox="1"/>
          <p:nvPr/>
        </p:nvSpPr>
        <p:spPr>
          <a:xfrm>
            <a:off x="6621985" y="5926744"/>
            <a:ext cx="2655115" cy="742063"/>
          </a:xfrm>
          <a:prstGeom prst="rect">
            <a:avLst/>
          </a:prstGeom>
          <a:noFill/>
        </p:spPr>
        <p:txBody>
          <a:bodyPr wrap="square">
            <a:spAutoFit/>
          </a:bodyPr>
          <a:lstStyle/>
          <a:p>
            <a:pPr algn="l">
              <a:lnSpc>
                <a:spcPct val="150000"/>
              </a:lnSpc>
            </a:pPr>
            <a:r>
              <a:rPr lang="en-GB" sz="1500" b="0" i="0" dirty="0">
                <a:solidFill>
                  <a:schemeClr val="bg1">
                    <a:lumMod val="65000"/>
                  </a:schemeClr>
                </a:solidFill>
                <a:effectLst/>
                <a:latin typeface="+mj-lt"/>
              </a:rPr>
              <a:t>Is the product easy to understand and use?</a:t>
            </a:r>
            <a:endParaRPr lang="en-GB" sz="1500" dirty="0">
              <a:solidFill>
                <a:schemeClr val="bg1">
                  <a:lumMod val="65000"/>
                </a:schemeClr>
              </a:solidFill>
              <a:latin typeface="+mj-lt"/>
            </a:endParaRPr>
          </a:p>
        </p:txBody>
      </p:sp>
      <p:grpSp>
        <p:nvGrpSpPr>
          <p:cNvPr id="2" name="Group 1">
            <a:extLst>
              <a:ext uri="{FF2B5EF4-FFF2-40B4-BE49-F238E27FC236}">
                <a16:creationId xmlns:a16="http://schemas.microsoft.com/office/drawing/2014/main" id="{8F6C9372-9D75-5921-1EC1-110C7E1CB16B}"/>
              </a:ext>
            </a:extLst>
          </p:cNvPr>
          <p:cNvGrpSpPr/>
          <p:nvPr/>
        </p:nvGrpSpPr>
        <p:grpSpPr>
          <a:xfrm>
            <a:off x="4335223" y="2649470"/>
            <a:ext cx="3352486" cy="3662316"/>
            <a:chOff x="1947541" y="2655279"/>
            <a:chExt cx="3352486" cy="3662316"/>
          </a:xfrm>
        </p:grpSpPr>
        <p:grpSp>
          <p:nvGrpSpPr>
            <p:cNvPr id="14" name="Group 13">
              <a:extLst>
                <a:ext uri="{FF2B5EF4-FFF2-40B4-BE49-F238E27FC236}">
                  <a16:creationId xmlns:a16="http://schemas.microsoft.com/office/drawing/2014/main" id="{C18E76AF-AC18-2CE2-2940-2C2D8FB9D5F5}"/>
                </a:ext>
              </a:extLst>
            </p:cNvPr>
            <p:cNvGrpSpPr/>
            <p:nvPr/>
          </p:nvGrpSpPr>
          <p:grpSpPr>
            <a:xfrm>
              <a:off x="1947541" y="2655279"/>
              <a:ext cx="3293657" cy="3273364"/>
              <a:chOff x="686125" y="2608145"/>
              <a:chExt cx="3293657" cy="3273364"/>
            </a:xfrm>
          </p:grpSpPr>
          <p:sp>
            <p:nvSpPr>
              <p:cNvPr id="4" name="Hexagon 3">
                <a:extLst>
                  <a:ext uri="{FF2B5EF4-FFF2-40B4-BE49-F238E27FC236}">
                    <a16:creationId xmlns:a16="http://schemas.microsoft.com/office/drawing/2014/main" id="{0EAA6592-0B81-7B83-4A2B-47E321AB0051}"/>
                  </a:ext>
                </a:extLst>
              </p:cNvPr>
              <p:cNvSpPr/>
              <p:nvPr/>
            </p:nvSpPr>
            <p:spPr>
              <a:xfrm>
                <a:off x="1725161" y="2608145"/>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extLst>
                  <a:ext uri="{FF2B5EF4-FFF2-40B4-BE49-F238E27FC236}">
                    <a16:creationId xmlns:a16="http://schemas.microsoft.com/office/drawing/2014/main" id="{293A1D8D-F4B6-2C1E-66D8-CF62B8C2602B}"/>
                  </a:ext>
                </a:extLst>
              </p:cNvPr>
              <p:cNvSpPr/>
              <p:nvPr/>
            </p:nvSpPr>
            <p:spPr>
              <a:xfrm>
                <a:off x="1725161" y="3722079"/>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Hexagon 7">
                <a:extLst>
                  <a:ext uri="{FF2B5EF4-FFF2-40B4-BE49-F238E27FC236}">
                    <a16:creationId xmlns:a16="http://schemas.microsoft.com/office/drawing/2014/main" id="{78BE75D5-FB4A-78EA-680A-0F8AA27D810A}"/>
                  </a:ext>
                </a:extLst>
              </p:cNvPr>
              <p:cNvSpPr/>
              <p:nvPr/>
            </p:nvSpPr>
            <p:spPr>
              <a:xfrm>
                <a:off x="686125" y="3165112"/>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Hexagon 9">
                <a:extLst>
                  <a:ext uri="{FF2B5EF4-FFF2-40B4-BE49-F238E27FC236}">
                    <a16:creationId xmlns:a16="http://schemas.microsoft.com/office/drawing/2014/main" id="{29ECDECA-6DA4-7370-B28A-6BF15210A690}"/>
                  </a:ext>
                </a:extLst>
              </p:cNvPr>
              <p:cNvSpPr/>
              <p:nvPr/>
            </p:nvSpPr>
            <p:spPr>
              <a:xfrm>
                <a:off x="2764197" y="3172624"/>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Hexagon 10">
                <a:extLst>
                  <a:ext uri="{FF2B5EF4-FFF2-40B4-BE49-F238E27FC236}">
                    <a16:creationId xmlns:a16="http://schemas.microsoft.com/office/drawing/2014/main" id="{FBC42FE9-51B1-16F3-BABC-B6CC298DA26C}"/>
                  </a:ext>
                </a:extLst>
              </p:cNvPr>
              <p:cNvSpPr/>
              <p:nvPr/>
            </p:nvSpPr>
            <p:spPr>
              <a:xfrm>
                <a:off x="699169" y="4301655"/>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Hexagon 11">
                <a:extLst>
                  <a:ext uri="{FF2B5EF4-FFF2-40B4-BE49-F238E27FC236}">
                    <a16:creationId xmlns:a16="http://schemas.microsoft.com/office/drawing/2014/main" id="{FF0C20AA-2E04-CAC7-3F4F-A500DCE40A92}"/>
                  </a:ext>
                </a:extLst>
              </p:cNvPr>
              <p:cNvSpPr/>
              <p:nvPr/>
            </p:nvSpPr>
            <p:spPr>
              <a:xfrm>
                <a:off x="2750542" y="4286558"/>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Hexagon 12">
                <a:extLst>
                  <a:ext uri="{FF2B5EF4-FFF2-40B4-BE49-F238E27FC236}">
                    <a16:creationId xmlns:a16="http://schemas.microsoft.com/office/drawing/2014/main" id="{C84CC734-6AD2-9926-C5F9-E1676E4C30EE}"/>
                  </a:ext>
                </a:extLst>
              </p:cNvPr>
              <p:cNvSpPr/>
              <p:nvPr/>
            </p:nvSpPr>
            <p:spPr>
              <a:xfrm>
                <a:off x="1719201" y="4833591"/>
                <a:ext cx="1215585" cy="1047918"/>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5" name="TextBox 14">
              <a:extLst>
                <a:ext uri="{FF2B5EF4-FFF2-40B4-BE49-F238E27FC236}">
                  <a16:creationId xmlns:a16="http://schemas.microsoft.com/office/drawing/2014/main" id="{5A0A2DF0-0495-C5EE-2265-F112C0F80335}"/>
                </a:ext>
              </a:extLst>
            </p:cNvPr>
            <p:cNvSpPr txBox="1"/>
            <p:nvPr/>
          </p:nvSpPr>
          <p:spPr>
            <a:xfrm>
              <a:off x="3062063" y="2976770"/>
              <a:ext cx="1052691" cy="338554"/>
            </a:xfrm>
            <a:prstGeom prst="rect">
              <a:avLst/>
            </a:prstGeom>
            <a:noFill/>
          </p:spPr>
          <p:txBody>
            <a:bodyPr wrap="square" rtlCol="0">
              <a:spAutoFit/>
            </a:bodyPr>
            <a:lstStyle/>
            <a:p>
              <a:r>
                <a:rPr lang="en-GB" sz="1600" dirty="0">
                  <a:solidFill>
                    <a:schemeClr val="bg1"/>
                  </a:solidFill>
                  <a:latin typeface="+mj-lt"/>
                </a:rPr>
                <a:t>Credible</a:t>
              </a:r>
            </a:p>
          </p:txBody>
        </p:sp>
        <p:sp>
          <p:nvSpPr>
            <p:cNvPr id="16" name="TextBox 15">
              <a:extLst>
                <a:ext uri="{FF2B5EF4-FFF2-40B4-BE49-F238E27FC236}">
                  <a16:creationId xmlns:a16="http://schemas.microsoft.com/office/drawing/2014/main" id="{DD5F1593-C846-5C2C-9CD5-4209CD0DD31A}"/>
                </a:ext>
              </a:extLst>
            </p:cNvPr>
            <p:cNvSpPr txBox="1"/>
            <p:nvPr/>
          </p:nvSpPr>
          <p:spPr>
            <a:xfrm>
              <a:off x="4073164" y="3572331"/>
              <a:ext cx="1120482" cy="338554"/>
            </a:xfrm>
            <a:prstGeom prst="rect">
              <a:avLst/>
            </a:prstGeom>
            <a:noFill/>
          </p:spPr>
          <p:txBody>
            <a:bodyPr wrap="square" rtlCol="0">
              <a:spAutoFit/>
            </a:bodyPr>
            <a:lstStyle/>
            <a:p>
              <a:r>
                <a:rPr lang="en-GB" sz="1600" dirty="0">
                  <a:solidFill>
                    <a:schemeClr val="bg1"/>
                  </a:solidFill>
                  <a:latin typeface="+mj-lt"/>
                </a:rPr>
                <a:t>Desirable</a:t>
              </a:r>
            </a:p>
          </p:txBody>
        </p:sp>
        <p:sp>
          <p:nvSpPr>
            <p:cNvPr id="17" name="TextBox 16">
              <a:extLst>
                <a:ext uri="{FF2B5EF4-FFF2-40B4-BE49-F238E27FC236}">
                  <a16:creationId xmlns:a16="http://schemas.microsoft.com/office/drawing/2014/main" id="{EA76CA22-CFD8-4357-D3B3-E3EFE38BD42D}"/>
                </a:ext>
              </a:extLst>
            </p:cNvPr>
            <p:cNvSpPr txBox="1"/>
            <p:nvPr/>
          </p:nvSpPr>
          <p:spPr>
            <a:xfrm>
              <a:off x="3028167" y="4107517"/>
              <a:ext cx="1120482" cy="338554"/>
            </a:xfrm>
            <a:prstGeom prst="rect">
              <a:avLst/>
            </a:prstGeom>
            <a:noFill/>
          </p:spPr>
          <p:txBody>
            <a:bodyPr wrap="square" rtlCol="0">
              <a:spAutoFit/>
            </a:bodyPr>
            <a:lstStyle/>
            <a:p>
              <a:r>
                <a:rPr lang="en-GB" sz="1600" dirty="0">
                  <a:solidFill>
                    <a:schemeClr val="bg1"/>
                  </a:solidFill>
                  <a:latin typeface="+mj-lt"/>
                </a:rPr>
                <a:t>Valuable</a:t>
              </a:r>
            </a:p>
          </p:txBody>
        </p:sp>
        <p:sp>
          <p:nvSpPr>
            <p:cNvPr id="18" name="TextBox 17">
              <a:extLst>
                <a:ext uri="{FF2B5EF4-FFF2-40B4-BE49-F238E27FC236}">
                  <a16:creationId xmlns:a16="http://schemas.microsoft.com/office/drawing/2014/main" id="{A0890AAA-525D-BD4C-6407-037F8E333215}"/>
                </a:ext>
              </a:extLst>
            </p:cNvPr>
            <p:cNvSpPr txBox="1"/>
            <p:nvPr/>
          </p:nvSpPr>
          <p:spPr>
            <a:xfrm>
              <a:off x="1978145" y="3574990"/>
              <a:ext cx="1120482" cy="338554"/>
            </a:xfrm>
            <a:prstGeom prst="rect">
              <a:avLst/>
            </a:prstGeom>
            <a:noFill/>
          </p:spPr>
          <p:txBody>
            <a:bodyPr wrap="square" rtlCol="0">
              <a:spAutoFit/>
            </a:bodyPr>
            <a:lstStyle/>
            <a:p>
              <a:r>
                <a:rPr lang="en-GB" sz="1600" dirty="0">
                  <a:solidFill>
                    <a:schemeClr val="bg1"/>
                  </a:solidFill>
                  <a:latin typeface="+mj-lt"/>
                </a:rPr>
                <a:t>Useful</a:t>
              </a:r>
            </a:p>
          </p:txBody>
        </p:sp>
        <p:sp>
          <p:nvSpPr>
            <p:cNvPr id="19" name="TextBox 18">
              <a:extLst>
                <a:ext uri="{FF2B5EF4-FFF2-40B4-BE49-F238E27FC236}">
                  <a16:creationId xmlns:a16="http://schemas.microsoft.com/office/drawing/2014/main" id="{B28E41B5-765C-275E-059C-00B5EE14F733}"/>
                </a:ext>
              </a:extLst>
            </p:cNvPr>
            <p:cNvSpPr txBox="1"/>
            <p:nvPr/>
          </p:nvSpPr>
          <p:spPr>
            <a:xfrm>
              <a:off x="3939472" y="4703471"/>
              <a:ext cx="1360555" cy="338554"/>
            </a:xfrm>
            <a:prstGeom prst="rect">
              <a:avLst/>
            </a:prstGeom>
            <a:noFill/>
          </p:spPr>
          <p:txBody>
            <a:bodyPr wrap="square" rtlCol="0">
              <a:spAutoFit/>
            </a:bodyPr>
            <a:lstStyle/>
            <a:p>
              <a:r>
                <a:rPr lang="en-GB" sz="1600" dirty="0">
                  <a:solidFill>
                    <a:schemeClr val="bg1"/>
                  </a:solidFill>
                  <a:latin typeface="+mj-lt"/>
                </a:rPr>
                <a:t>Accessible</a:t>
              </a:r>
            </a:p>
          </p:txBody>
        </p:sp>
        <p:sp>
          <p:nvSpPr>
            <p:cNvPr id="20" name="TextBox 19">
              <a:extLst>
                <a:ext uri="{FF2B5EF4-FFF2-40B4-BE49-F238E27FC236}">
                  <a16:creationId xmlns:a16="http://schemas.microsoft.com/office/drawing/2014/main" id="{589322A4-3D21-260C-44B1-B55EA8914954}"/>
                </a:ext>
              </a:extLst>
            </p:cNvPr>
            <p:cNvSpPr txBox="1"/>
            <p:nvPr/>
          </p:nvSpPr>
          <p:spPr>
            <a:xfrm>
              <a:off x="2997580" y="5269231"/>
              <a:ext cx="1120482" cy="338554"/>
            </a:xfrm>
            <a:prstGeom prst="rect">
              <a:avLst/>
            </a:prstGeom>
            <a:noFill/>
          </p:spPr>
          <p:txBody>
            <a:bodyPr wrap="square" rtlCol="0">
              <a:spAutoFit/>
            </a:bodyPr>
            <a:lstStyle/>
            <a:p>
              <a:r>
                <a:rPr lang="en-GB" sz="1600" dirty="0">
                  <a:solidFill>
                    <a:schemeClr val="bg1"/>
                  </a:solidFill>
                  <a:latin typeface="+mj-lt"/>
                </a:rPr>
                <a:t>Usable</a:t>
              </a:r>
            </a:p>
          </p:txBody>
        </p:sp>
        <p:sp>
          <p:nvSpPr>
            <p:cNvPr id="21" name="TextBox 20">
              <a:extLst>
                <a:ext uri="{FF2B5EF4-FFF2-40B4-BE49-F238E27FC236}">
                  <a16:creationId xmlns:a16="http://schemas.microsoft.com/office/drawing/2014/main" id="{B024147D-69C4-BB71-8B25-98230FDCF2C8}"/>
                </a:ext>
              </a:extLst>
            </p:cNvPr>
            <p:cNvSpPr txBox="1"/>
            <p:nvPr/>
          </p:nvSpPr>
          <p:spPr>
            <a:xfrm>
              <a:off x="1991189" y="4717050"/>
              <a:ext cx="1120482" cy="338554"/>
            </a:xfrm>
            <a:prstGeom prst="rect">
              <a:avLst/>
            </a:prstGeom>
            <a:noFill/>
          </p:spPr>
          <p:txBody>
            <a:bodyPr wrap="square" rtlCol="0">
              <a:spAutoFit/>
            </a:bodyPr>
            <a:lstStyle/>
            <a:p>
              <a:r>
                <a:rPr lang="en-GB" sz="1600" dirty="0">
                  <a:solidFill>
                    <a:schemeClr val="bg1"/>
                  </a:solidFill>
                  <a:latin typeface="+mj-lt"/>
                </a:rPr>
                <a:t>Findable</a:t>
              </a:r>
            </a:p>
          </p:txBody>
        </p:sp>
        <p:sp>
          <p:nvSpPr>
            <p:cNvPr id="22" name="TextBox 21">
              <a:extLst>
                <a:ext uri="{FF2B5EF4-FFF2-40B4-BE49-F238E27FC236}">
                  <a16:creationId xmlns:a16="http://schemas.microsoft.com/office/drawing/2014/main" id="{79F5FA39-00BE-948F-D8F6-5F3310A6517B}"/>
                </a:ext>
              </a:extLst>
            </p:cNvPr>
            <p:cNvSpPr txBox="1"/>
            <p:nvPr/>
          </p:nvSpPr>
          <p:spPr>
            <a:xfrm>
              <a:off x="4073164" y="2836210"/>
              <a:ext cx="1120482" cy="338554"/>
            </a:xfrm>
            <a:prstGeom prst="rect">
              <a:avLst/>
            </a:prstGeom>
            <a:noFill/>
          </p:spPr>
          <p:txBody>
            <a:bodyPr wrap="square" rtlCol="0">
              <a:spAutoFit/>
            </a:bodyPr>
            <a:lstStyle/>
            <a:p>
              <a:r>
                <a:rPr lang="en-GB" sz="1600" dirty="0">
                  <a:solidFill>
                    <a:srgbClr val="ACACDE"/>
                  </a:solidFill>
                  <a:latin typeface="+mj-lt"/>
                </a:rPr>
                <a:t>FEEL</a:t>
              </a:r>
            </a:p>
          </p:txBody>
        </p:sp>
        <p:sp>
          <p:nvSpPr>
            <p:cNvPr id="23" name="TextBox 22">
              <a:extLst>
                <a:ext uri="{FF2B5EF4-FFF2-40B4-BE49-F238E27FC236}">
                  <a16:creationId xmlns:a16="http://schemas.microsoft.com/office/drawing/2014/main" id="{314F961C-BEB0-9E4B-51D0-B2501F223033}"/>
                </a:ext>
              </a:extLst>
            </p:cNvPr>
            <p:cNvSpPr txBox="1"/>
            <p:nvPr/>
          </p:nvSpPr>
          <p:spPr>
            <a:xfrm>
              <a:off x="1981208" y="2818075"/>
              <a:ext cx="1120482" cy="338554"/>
            </a:xfrm>
            <a:prstGeom prst="rect">
              <a:avLst/>
            </a:prstGeom>
            <a:noFill/>
          </p:spPr>
          <p:txBody>
            <a:bodyPr wrap="square" rtlCol="0">
              <a:spAutoFit/>
            </a:bodyPr>
            <a:lstStyle/>
            <a:p>
              <a:r>
                <a:rPr lang="en-GB" sz="1600" dirty="0">
                  <a:solidFill>
                    <a:srgbClr val="ACACDE"/>
                  </a:solidFill>
                  <a:latin typeface="+mj-lt"/>
                </a:rPr>
                <a:t>THINK</a:t>
              </a:r>
            </a:p>
          </p:txBody>
        </p:sp>
        <p:sp>
          <p:nvSpPr>
            <p:cNvPr id="24" name="TextBox 23">
              <a:extLst>
                <a:ext uri="{FF2B5EF4-FFF2-40B4-BE49-F238E27FC236}">
                  <a16:creationId xmlns:a16="http://schemas.microsoft.com/office/drawing/2014/main" id="{F50C9894-DD1C-B1B0-F5C1-2860C261F4EE}"/>
                </a:ext>
              </a:extLst>
            </p:cNvPr>
            <p:cNvSpPr txBox="1"/>
            <p:nvPr/>
          </p:nvSpPr>
          <p:spPr>
            <a:xfrm>
              <a:off x="3035914" y="5979041"/>
              <a:ext cx="1120482" cy="338554"/>
            </a:xfrm>
            <a:prstGeom prst="rect">
              <a:avLst/>
            </a:prstGeom>
            <a:noFill/>
          </p:spPr>
          <p:txBody>
            <a:bodyPr wrap="square" rtlCol="0">
              <a:spAutoFit/>
            </a:bodyPr>
            <a:lstStyle/>
            <a:p>
              <a:r>
                <a:rPr lang="en-GB" sz="1600" dirty="0">
                  <a:solidFill>
                    <a:srgbClr val="ACACDE"/>
                  </a:solidFill>
                  <a:latin typeface="+mj-lt"/>
                </a:rPr>
                <a:t>USE</a:t>
              </a:r>
            </a:p>
          </p:txBody>
        </p:sp>
      </p:grpSp>
      <p:sp>
        <p:nvSpPr>
          <p:cNvPr id="26" name="TextBox 25">
            <a:extLst>
              <a:ext uri="{FF2B5EF4-FFF2-40B4-BE49-F238E27FC236}">
                <a16:creationId xmlns:a16="http://schemas.microsoft.com/office/drawing/2014/main" id="{72B65057-B2E8-7A9F-18F2-8137531232EC}"/>
              </a:ext>
            </a:extLst>
          </p:cNvPr>
          <p:cNvSpPr txBox="1"/>
          <p:nvPr/>
        </p:nvSpPr>
        <p:spPr>
          <a:xfrm>
            <a:off x="1306962" y="3309515"/>
            <a:ext cx="2655115" cy="742063"/>
          </a:xfrm>
          <a:prstGeom prst="rect">
            <a:avLst/>
          </a:prstGeom>
          <a:noFill/>
        </p:spPr>
        <p:txBody>
          <a:bodyPr wrap="square">
            <a:spAutoFit/>
          </a:bodyPr>
          <a:lstStyle/>
          <a:p>
            <a:pPr algn="l">
              <a:lnSpc>
                <a:spcPct val="150000"/>
              </a:lnSpc>
            </a:pPr>
            <a:r>
              <a:rPr lang="en-GB" sz="1500" b="0" i="0" dirty="0">
                <a:solidFill>
                  <a:schemeClr val="bg1">
                    <a:lumMod val="65000"/>
                  </a:schemeClr>
                </a:solidFill>
                <a:effectLst/>
                <a:latin typeface="+mj-lt"/>
              </a:rPr>
              <a:t>Is this a useful product that fulfils a need?</a:t>
            </a:r>
            <a:endParaRPr lang="en-GB" sz="1500" dirty="0">
              <a:solidFill>
                <a:schemeClr val="bg1">
                  <a:lumMod val="65000"/>
                </a:schemeClr>
              </a:solidFill>
              <a:latin typeface="+mj-lt"/>
            </a:endParaRPr>
          </a:p>
        </p:txBody>
      </p:sp>
      <p:sp>
        <p:nvSpPr>
          <p:cNvPr id="27" name="TextBox 26">
            <a:extLst>
              <a:ext uri="{FF2B5EF4-FFF2-40B4-BE49-F238E27FC236}">
                <a16:creationId xmlns:a16="http://schemas.microsoft.com/office/drawing/2014/main" id="{8E975AB7-8BA7-A2C9-7509-E3F8B4AB6683}"/>
              </a:ext>
            </a:extLst>
          </p:cNvPr>
          <p:cNvSpPr txBox="1"/>
          <p:nvPr/>
        </p:nvSpPr>
        <p:spPr>
          <a:xfrm>
            <a:off x="1796695" y="4788143"/>
            <a:ext cx="2200525" cy="742063"/>
          </a:xfrm>
          <a:prstGeom prst="rect">
            <a:avLst/>
          </a:prstGeom>
          <a:noFill/>
        </p:spPr>
        <p:txBody>
          <a:bodyPr wrap="square">
            <a:spAutoFit/>
          </a:bodyPr>
          <a:lstStyle/>
          <a:p>
            <a:pPr algn="l">
              <a:lnSpc>
                <a:spcPct val="150000"/>
              </a:lnSpc>
            </a:pPr>
            <a:r>
              <a:rPr lang="en-GB" sz="1500" b="0" i="0" dirty="0">
                <a:solidFill>
                  <a:schemeClr val="bg1">
                    <a:lumMod val="65000"/>
                  </a:schemeClr>
                </a:solidFill>
                <a:effectLst/>
                <a:latin typeface="+mj-lt"/>
              </a:rPr>
              <a:t>Is information easy to find and navigate?</a:t>
            </a:r>
            <a:endParaRPr lang="en-GB" sz="1500" dirty="0">
              <a:solidFill>
                <a:schemeClr val="bg1">
                  <a:lumMod val="65000"/>
                </a:schemeClr>
              </a:solidFill>
              <a:latin typeface="+mj-lt"/>
            </a:endParaRPr>
          </a:p>
        </p:txBody>
      </p:sp>
      <p:sp>
        <p:nvSpPr>
          <p:cNvPr id="28" name="TextBox 27">
            <a:extLst>
              <a:ext uri="{FF2B5EF4-FFF2-40B4-BE49-F238E27FC236}">
                <a16:creationId xmlns:a16="http://schemas.microsoft.com/office/drawing/2014/main" id="{607B4076-BD75-5532-1E9B-FD8685F9DFE9}"/>
              </a:ext>
            </a:extLst>
          </p:cNvPr>
          <p:cNvSpPr txBox="1"/>
          <p:nvPr/>
        </p:nvSpPr>
        <p:spPr>
          <a:xfrm>
            <a:off x="8064064" y="4948989"/>
            <a:ext cx="3382868" cy="742063"/>
          </a:xfrm>
          <a:prstGeom prst="rect">
            <a:avLst/>
          </a:prstGeom>
          <a:noFill/>
        </p:spPr>
        <p:txBody>
          <a:bodyPr wrap="square">
            <a:spAutoFit/>
          </a:bodyPr>
          <a:lstStyle/>
          <a:p>
            <a:pPr algn="l">
              <a:lnSpc>
                <a:spcPct val="150000"/>
              </a:lnSpc>
            </a:pPr>
            <a:r>
              <a:rPr lang="en-GB" sz="1500" b="0" i="0" dirty="0">
                <a:solidFill>
                  <a:schemeClr val="bg1">
                    <a:lumMod val="65000"/>
                  </a:schemeClr>
                </a:solidFill>
                <a:effectLst/>
                <a:latin typeface="+mj-lt"/>
              </a:rPr>
              <a:t>Can any user, including those with impairments, access the product?</a:t>
            </a:r>
            <a:endParaRPr lang="en-GB" sz="1500" dirty="0">
              <a:solidFill>
                <a:schemeClr val="bg1">
                  <a:lumMod val="65000"/>
                </a:schemeClr>
              </a:solidFill>
              <a:latin typeface="+mj-lt"/>
            </a:endParaRPr>
          </a:p>
        </p:txBody>
      </p:sp>
      <p:sp>
        <p:nvSpPr>
          <p:cNvPr id="29" name="TextBox 28">
            <a:extLst>
              <a:ext uri="{FF2B5EF4-FFF2-40B4-BE49-F238E27FC236}">
                <a16:creationId xmlns:a16="http://schemas.microsoft.com/office/drawing/2014/main" id="{A4FBC6F2-B38F-9701-341C-E109383053EB}"/>
              </a:ext>
            </a:extLst>
          </p:cNvPr>
          <p:cNvSpPr txBox="1"/>
          <p:nvPr/>
        </p:nvSpPr>
        <p:spPr>
          <a:xfrm>
            <a:off x="2420338" y="2062071"/>
            <a:ext cx="2655115" cy="742063"/>
          </a:xfrm>
          <a:prstGeom prst="rect">
            <a:avLst/>
          </a:prstGeom>
          <a:noFill/>
        </p:spPr>
        <p:txBody>
          <a:bodyPr wrap="square">
            <a:spAutoFit/>
          </a:bodyPr>
          <a:lstStyle/>
          <a:p>
            <a:pPr algn="l">
              <a:lnSpc>
                <a:spcPct val="150000"/>
              </a:lnSpc>
            </a:pPr>
            <a:r>
              <a:rPr lang="en-GB" sz="1500" b="0" i="0" dirty="0">
                <a:solidFill>
                  <a:schemeClr val="bg1">
                    <a:lumMod val="65000"/>
                  </a:schemeClr>
                </a:solidFill>
                <a:effectLst/>
                <a:latin typeface="+mj-lt"/>
              </a:rPr>
              <a:t>The company or product needs to be trustworthy</a:t>
            </a:r>
            <a:endParaRPr lang="en-GB" sz="1500" dirty="0">
              <a:solidFill>
                <a:schemeClr val="bg1">
                  <a:lumMod val="65000"/>
                </a:schemeClr>
              </a:solidFill>
              <a:latin typeface="+mj-lt"/>
            </a:endParaRPr>
          </a:p>
        </p:txBody>
      </p:sp>
      <p:sp>
        <p:nvSpPr>
          <p:cNvPr id="30" name="TextBox 29">
            <a:extLst>
              <a:ext uri="{FF2B5EF4-FFF2-40B4-BE49-F238E27FC236}">
                <a16:creationId xmlns:a16="http://schemas.microsoft.com/office/drawing/2014/main" id="{FCEE2DE6-C719-D500-7DA1-CF392D8C9AD0}"/>
              </a:ext>
            </a:extLst>
          </p:cNvPr>
          <p:cNvSpPr txBox="1"/>
          <p:nvPr/>
        </p:nvSpPr>
        <p:spPr>
          <a:xfrm>
            <a:off x="7926143" y="2296987"/>
            <a:ext cx="3175973" cy="742063"/>
          </a:xfrm>
          <a:prstGeom prst="rect">
            <a:avLst/>
          </a:prstGeom>
          <a:noFill/>
        </p:spPr>
        <p:txBody>
          <a:bodyPr wrap="square">
            <a:spAutoFit/>
          </a:bodyPr>
          <a:lstStyle/>
          <a:p>
            <a:pPr algn="l">
              <a:lnSpc>
                <a:spcPct val="150000"/>
              </a:lnSpc>
            </a:pPr>
            <a:r>
              <a:rPr lang="en-GB" sz="1500" b="0" i="0" dirty="0">
                <a:solidFill>
                  <a:schemeClr val="bg1">
                    <a:lumMod val="65000"/>
                  </a:schemeClr>
                </a:solidFill>
                <a:effectLst/>
                <a:latin typeface="+mj-lt"/>
              </a:rPr>
              <a:t>Do the aesthetics make this attractive and easy to translate?</a:t>
            </a:r>
            <a:endParaRPr lang="en-GB" sz="1500" dirty="0">
              <a:solidFill>
                <a:schemeClr val="bg1">
                  <a:lumMod val="65000"/>
                </a:schemeClr>
              </a:solidFill>
              <a:latin typeface="+mj-lt"/>
            </a:endParaRPr>
          </a:p>
        </p:txBody>
      </p:sp>
      <p:sp>
        <p:nvSpPr>
          <p:cNvPr id="31" name="TextBox 30">
            <a:extLst>
              <a:ext uri="{FF2B5EF4-FFF2-40B4-BE49-F238E27FC236}">
                <a16:creationId xmlns:a16="http://schemas.microsoft.com/office/drawing/2014/main" id="{EF98433B-48B1-305E-BCDC-A85A604CD650}"/>
              </a:ext>
            </a:extLst>
          </p:cNvPr>
          <p:cNvSpPr txBox="1"/>
          <p:nvPr/>
        </p:nvSpPr>
        <p:spPr>
          <a:xfrm>
            <a:off x="8451013" y="3878793"/>
            <a:ext cx="3294725" cy="742063"/>
          </a:xfrm>
          <a:prstGeom prst="rect">
            <a:avLst/>
          </a:prstGeom>
          <a:noFill/>
        </p:spPr>
        <p:txBody>
          <a:bodyPr wrap="square">
            <a:spAutoFit/>
          </a:bodyPr>
          <a:lstStyle/>
          <a:p>
            <a:pPr algn="l">
              <a:lnSpc>
                <a:spcPct val="150000"/>
              </a:lnSpc>
            </a:pPr>
            <a:r>
              <a:rPr lang="en-GB" sz="1500" b="0" i="0" dirty="0">
                <a:solidFill>
                  <a:schemeClr val="bg1">
                    <a:lumMod val="65000"/>
                  </a:schemeClr>
                </a:solidFill>
                <a:effectLst/>
                <a:latin typeface="+mj-lt"/>
              </a:rPr>
              <a:t>Users must want or need the product for it to be of value to them</a:t>
            </a:r>
            <a:endParaRPr lang="en-GB" sz="1500" dirty="0">
              <a:solidFill>
                <a:schemeClr val="bg1">
                  <a:lumMod val="65000"/>
                </a:schemeClr>
              </a:solidFill>
              <a:latin typeface="+mj-lt"/>
            </a:endParaRPr>
          </a:p>
        </p:txBody>
      </p:sp>
      <p:cxnSp>
        <p:nvCxnSpPr>
          <p:cNvPr id="33" name="Straight Arrow Connector 32">
            <a:extLst>
              <a:ext uri="{FF2B5EF4-FFF2-40B4-BE49-F238E27FC236}">
                <a16:creationId xmlns:a16="http://schemas.microsoft.com/office/drawing/2014/main" id="{017AF927-979F-C064-6801-7A0DC3F78515}"/>
              </a:ext>
            </a:extLst>
          </p:cNvPr>
          <p:cNvCxnSpPr>
            <a:cxnSpLocks/>
          </p:cNvCxnSpPr>
          <p:nvPr/>
        </p:nvCxnSpPr>
        <p:spPr>
          <a:xfrm>
            <a:off x="4678849" y="2472623"/>
            <a:ext cx="1052306" cy="368786"/>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2782259F-11DA-C2B2-9436-42546FF3B4B7}"/>
              </a:ext>
            </a:extLst>
          </p:cNvPr>
          <p:cNvCxnSpPr>
            <a:cxnSpLocks/>
          </p:cNvCxnSpPr>
          <p:nvPr/>
        </p:nvCxnSpPr>
        <p:spPr>
          <a:xfrm flipH="1">
            <a:off x="7285254" y="2785407"/>
            <a:ext cx="664288" cy="584483"/>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FF1D90B1-3344-2DD6-5295-87619E02AB26}"/>
              </a:ext>
            </a:extLst>
          </p:cNvPr>
          <p:cNvCxnSpPr>
            <a:cxnSpLocks/>
          </p:cNvCxnSpPr>
          <p:nvPr/>
        </p:nvCxnSpPr>
        <p:spPr>
          <a:xfrm>
            <a:off x="3453947" y="3781920"/>
            <a:ext cx="1099415" cy="15939"/>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F07F2BA3-576D-ECAE-F302-02A318AA13B4}"/>
              </a:ext>
            </a:extLst>
          </p:cNvPr>
          <p:cNvCxnSpPr>
            <a:cxnSpLocks/>
          </p:cNvCxnSpPr>
          <p:nvPr/>
        </p:nvCxnSpPr>
        <p:spPr>
          <a:xfrm flipV="1">
            <a:off x="3747895" y="5056426"/>
            <a:ext cx="867232" cy="206996"/>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E5EF58F7-D921-4B3F-4C3F-F386A3F24D92}"/>
              </a:ext>
            </a:extLst>
          </p:cNvPr>
          <p:cNvCxnSpPr>
            <a:cxnSpLocks/>
          </p:cNvCxnSpPr>
          <p:nvPr/>
        </p:nvCxnSpPr>
        <p:spPr>
          <a:xfrm flipH="1" flipV="1">
            <a:off x="6236340" y="5691052"/>
            <a:ext cx="392262" cy="451457"/>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839F964A-9414-2E54-1B43-9E832650AEC5}"/>
              </a:ext>
            </a:extLst>
          </p:cNvPr>
          <p:cNvCxnSpPr>
            <a:cxnSpLocks/>
          </p:cNvCxnSpPr>
          <p:nvPr/>
        </p:nvCxnSpPr>
        <p:spPr>
          <a:xfrm flipH="1">
            <a:off x="6460846" y="4288856"/>
            <a:ext cx="1834918" cy="3868"/>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15A41641-BE55-71D3-D1C1-4C2FF26203C9}"/>
              </a:ext>
            </a:extLst>
          </p:cNvPr>
          <p:cNvCxnSpPr>
            <a:cxnSpLocks/>
            <a:stCxn id="28" idx="1"/>
          </p:cNvCxnSpPr>
          <p:nvPr/>
        </p:nvCxnSpPr>
        <p:spPr>
          <a:xfrm flipH="1" flipV="1">
            <a:off x="7347186" y="5063871"/>
            <a:ext cx="716878" cy="25615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3038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User experience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8" y="1089311"/>
            <a:ext cx="10870932" cy="1167506"/>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Use this chart to rate the user experience of different products. Some examples are provided</a:t>
            </a:r>
            <a:endParaRPr lang="en-GB" sz="2400" b="1" dirty="0">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D2436E0B-D7F6-99DC-3A67-DE7F3FCE29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graphicFrame>
        <p:nvGraphicFramePr>
          <p:cNvPr id="2" name="Table 1">
            <a:extLst>
              <a:ext uri="{FF2B5EF4-FFF2-40B4-BE49-F238E27FC236}">
                <a16:creationId xmlns:a16="http://schemas.microsoft.com/office/drawing/2014/main" id="{D7EF8D1D-6E96-B75F-B0AC-32D2C8F87348}"/>
              </a:ext>
            </a:extLst>
          </p:cNvPr>
          <p:cNvGraphicFramePr>
            <a:graphicFrameLocks noGrp="1"/>
          </p:cNvGraphicFramePr>
          <p:nvPr>
            <p:extLst>
              <p:ext uri="{D42A27DB-BD31-4B8C-83A1-F6EECF244321}">
                <p14:modId xmlns:p14="http://schemas.microsoft.com/office/powerpoint/2010/main" val="2601318093"/>
              </p:ext>
            </p:extLst>
          </p:nvPr>
        </p:nvGraphicFramePr>
        <p:xfrm>
          <a:off x="575998" y="1594132"/>
          <a:ext cx="11040002" cy="3937990"/>
        </p:xfrm>
        <a:graphic>
          <a:graphicData uri="http://schemas.openxmlformats.org/drawingml/2006/table">
            <a:tbl>
              <a:tblPr firstRow="1" bandRow="1">
                <a:tableStyleId>{5940675A-B579-460E-94D1-54222C63F5DA}</a:tableStyleId>
              </a:tblPr>
              <a:tblGrid>
                <a:gridCol w="1250377">
                  <a:extLst>
                    <a:ext uri="{9D8B030D-6E8A-4147-A177-3AD203B41FA5}">
                      <a16:colId xmlns:a16="http://schemas.microsoft.com/office/drawing/2014/main" val="4027609669"/>
                    </a:ext>
                  </a:extLst>
                </a:gridCol>
                <a:gridCol w="1957925">
                  <a:extLst>
                    <a:ext uri="{9D8B030D-6E8A-4147-A177-3AD203B41FA5}">
                      <a16:colId xmlns:a16="http://schemas.microsoft.com/office/drawing/2014/main" val="987788630"/>
                    </a:ext>
                  </a:extLst>
                </a:gridCol>
                <a:gridCol w="2220260">
                  <a:extLst>
                    <a:ext uri="{9D8B030D-6E8A-4147-A177-3AD203B41FA5}">
                      <a16:colId xmlns:a16="http://schemas.microsoft.com/office/drawing/2014/main" val="3687113624"/>
                    </a:ext>
                  </a:extLst>
                </a:gridCol>
                <a:gridCol w="1813560">
                  <a:extLst>
                    <a:ext uri="{9D8B030D-6E8A-4147-A177-3AD203B41FA5}">
                      <a16:colId xmlns:a16="http://schemas.microsoft.com/office/drawing/2014/main" val="999518944"/>
                    </a:ext>
                  </a:extLst>
                </a:gridCol>
                <a:gridCol w="1839955">
                  <a:extLst>
                    <a:ext uri="{9D8B030D-6E8A-4147-A177-3AD203B41FA5}">
                      <a16:colId xmlns:a16="http://schemas.microsoft.com/office/drawing/2014/main" val="1816668092"/>
                    </a:ext>
                  </a:extLst>
                </a:gridCol>
                <a:gridCol w="1957925">
                  <a:extLst>
                    <a:ext uri="{9D8B030D-6E8A-4147-A177-3AD203B41FA5}">
                      <a16:colId xmlns:a16="http://schemas.microsoft.com/office/drawing/2014/main" val="3346721681"/>
                    </a:ext>
                  </a:extLst>
                </a:gridCol>
              </a:tblGrid>
              <a:tr h="562570">
                <a:tc>
                  <a:txBody>
                    <a:bodyPr/>
                    <a:lstStyle/>
                    <a:p>
                      <a:r>
                        <a:rPr lang="en-GB" sz="1300" b="1" dirty="0"/>
                        <a:t>Product</a:t>
                      </a:r>
                    </a:p>
                  </a:txBody>
                  <a:tcPr/>
                </a:tc>
                <a:tc>
                  <a:txBody>
                    <a:bodyPr/>
                    <a:lstStyle/>
                    <a:p>
                      <a:r>
                        <a:rPr lang="en-GB" sz="1300" b="1" dirty="0"/>
                        <a:t>Interactive elements</a:t>
                      </a:r>
                    </a:p>
                  </a:txBody>
                  <a:tcPr/>
                </a:tc>
                <a:tc>
                  <a:txBody>
                    <a:bodyPr/>
                    <a:lstStyle/>
                    <a:p>
                      <a:r>
                        <a:rPr lang="en-GB" sz="1300" b="1" dirty="0"/>
                        <a:t>How easy is it to operate: 1 (bad)-5 (good)?</a:t>
                      </a:r>
                    </a:p>
                  </a:txBody>
                  <a:tcPr/>
                </a:tc>
                <a:tc>
                  <a:txBody>
                    <a:bodyPr/>
                    <a:lstStyle/>
                    <a:p>
                      <a:r>
                        <a:rPr lang="en-GB" sz="1300" b="1" dirty="0"/>
                        <a:t>What is difficult to use?</a:t>
                      </a:r>
                    </a:p>
                  </a:txBody>
                  <a:tcPr/>
                </a:tc>
                <a:tc>
                  <a:txBody>
                    <a:bodyPr/>
                    <a:lstStyle/>
                    <a:p>
                      <a:r>
                        <a:rPr lang="en-GB" sz="1300" b="1" dirty="0"/>
                        <a:t>Is it enjoyable to interact with?</a:t>
                      </a:r>
                    </a:p>
                  </a:txBody>
                  <a:tcPr/>
                </a:tc>
                <a:tc>
                  <a:txBody>
                    <a:bodyPr/>
                    <a:lstStyle/>
                    <a:p>
                      <a:r>
                        <a:rPr lang="en-GB" sz="1300" b="1" dirty="0"/>
                        <a:t>How could it be improved?</a:t>
                      </a:r>
                    </a:p>
                  </a:txBody>
                  <a:tcPr/>
                </a:tc>
                <a:extLst>
                  <a:ext uri="{0D108BD9-81ED-4DB2-BD59-A6C34878D82A}">
                    <a16:rowId xmlns:a16="http://schemas.microsoft.com/office/drawing/2014/main" val="3019607366"/>
                  </a:ext>
                </a:extLst>
              </a:tr>
              <a:tr h="562570">
                <a:tc>
                  <a:txBody>
                    <a:bodyPr/>
                    <a:lstStyle/>
                    <a:p>
                      <a:r>
                        <a:rPr lang="en-GB" sz="1300" dirty="0"/>
                        <a:t>PlayStation 5</a:t>
                      </a:r>
                    </a:p>
                  </a:txBody>
                  <a:tcPr/>
                </a:tc>
                <a:tc>
                  <a:txBody>
                    <a:bodyPr/>
                    <a:lstStyle/>
                    <a:p>
                      <a:r>
                        <a:rPr lang="en-GB" sz="1300" dirty="0"/>
                        <a:t>User interface and game controller</a:t>
                      </a:r>
                    </a:p>
                  </a:txBody>
                  <a:tcPr/>
                </a:tc>
                <a:tc>
                  <a:txBody>
                    <a:bodyPr/>
                    <a:lstStyle/>
                    <a:p>
                      <a:r>
                        <a:rPr lang="en-GB" sz="1300" dirty="0"/>
                        <a:t>5</a:t>
                      </a:r>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extLst>
                  <a:ext uri="{0D108BD9-81ED-4DB2-BD59-A6C34878D82A}">
                    <a16:rowId xmlns:a16="http://schemas.microsoft.com/office/drawing/2014/main" val="232091207"/>
                  </a:ext>
                </a:extLst>
              </a:tr>
              <a:tr h="562570">
                <a:tc>
                  <a:txBody>
                    <a:bodyPr/>
                    <a:lstStyle/>
                    <a:p>
                      <a:r>
                        <a:rPr lang="en-GB" sz="1300" dirty="0"/>
                        <a:t>Microwave</a:t>
                      </a:r>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extLst>
                  <a:ext uri="{0D108BD9-81ED-4DB2-BD59-A6C34878D82A}">
                    <a16:rowId xmlns:a16="http://schemas.microsoft.com/office/drawing/2014/main" val="1732351694"/>
                  </a:ext>
                </a:extLst>
              </a:tr>
              <a:tr h="562570">
                <a:tc>
                  <a:txBody>
                    <a:bodyPr/>
                    <a:lstStyle/>
                    <a:p>
                      <a:r>
                        <a:rPr lang="en-GB" sz="1300" dirty="0"/>
                        <a:t>3D printer</a:t>
                      </a:r>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extLst>
                  <a:ext uri="{0D108BD9-81ED-4DB2-BD59-A6C34878D82A}">
                    <a16:rowId xmlns:a16="http://schemas.microsoft.com/office/drawing/2014/main" val="666310365"/>
                  </a:ext>
                </a:extLst>
              </a:tr>
              <a:tr h="562570">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extLst>
                  <a:ext uri="{0D108BD9-81ED-4DB2-BD59-A6C34878D82A}">
                    <a16:rowId xmlns:a16="http://schemas.microsoft.com/office/drawing/2014/main" val="4051129846"/>
                  </a:ext>
                </a:extLst>
              </a:tr>
              <a:tr h="562570">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extLst>
                  <a:ext uri="{0D108BD9-81ED-4DB2-BD59-A6C34878D82A}">
                    <a16:rowId xmlns:a16="http://schemas.microsoft.com/office/drawing/2014/main" val="1820098608"/>
                  </a:ext>
                </a:extLst>
              </a:tr>
              <a:tr h="562570">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tc>
                  <a:txBody>
                    <a:bodyPr/>
                    <a:lstStyle/>
                    <a:p>
                      <a:endParaRPr lang="en-GB" sz="1300" dirty="0"/>
                    </a:p>
                  </a:txBody>
                  <a:tcPr/>
                </a:tc>
                <a:extLst>
                  <a:ext uri="{0D108BD9-81ED-4DB2-BD59-A6C34878D82A}">
                    <a16:rowId xmlns:a16="http://schemas.microsoft.com/office/drawing/2014/main" val="3639350649"/>
                  </a:ext>
                </a:extLst>
              </a:tr>
            </a:tbl>
          </a:graphicData>
        </a:graphic>
      </p:graphicFrame>
    </p:spTree>
    <p:extLst>
      <p:ext uri="{BB962C8B-B14F-4D97-AF65-F5344CB8AC3E}">
        <p14:creationId xmlns:p14="http://schemas.microsoft.com/office/powerpoint/2010/main" val="682256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EF962DC-B583-0F1F-6446-108B2CE506C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B0F46AC-EFD8-FAC9-87BB-E252B391E58F}"/>
              </a:ext>
            </a:extLst>
          </p:cNvPr>
          <p:cNvSpPr>
            <a:spLocks noGrp="1"/>
          </p:cNvSpPr>
          <p:nvPr>
            <p:ph type="title"/>
          </p:nvPr>
        </p:nvSpPr>
        <p:spPr/>
        <p:txBody>
          <a:bodyPr/>
          <a:lstStyle/>
          <a:p>
            <a:r>
              <a:rPr lang="en-GB" sz="4400" dirty="0">
                <a:solidFill>
                  <a:schemeClr val="tx1"/>
                </a:solidFill>
              </a:rPr>
              <a:t>UX or UI?</a:t>
            </a:r>
          </a:p>
        </p:txBody>
      </p:sp>
      <p:sp>
        <p:nvSpPr>
          <p:cNvPr id="9" name="Content Placeholder 2">
            <a:extLst>
              <a:ext uri="{FF2B5EF4-FFF2-40B4-BE49-F238E27FC236}">
                <a16:creationId xmlns:a16="http://schemas.microsoft.com/office/drawing/2014/main" id="{952D4325-A833-B134-98D5-4669831B5213}"/>
              </a:ext>
            </a:extLst>
          </p:cNvPr>
          <p:cNvSpPr>
            <a:spLocks noGrp="1"/>
          </p:cNvSpPr>
          <p:nvPr>
            <p:ph idx="4294967295"/>
          </p:nvPr>
        </p:nvSpPr>
        <p:spPr>
          <a:xfrm>
            <a:off x="576000" y="1170070"/>
            <a:ext cx="10974770" cy="4517859"/>
          </a:xfrm>
        </p:spPr>
        <p:txBody>
          <a:bodyPr>
            <a:noAutofit/>
          </a:bodyPr>
          <a:lstStyle/>
          <a:p>
            <a:pPr>
              <a:lnSpc>
                <a:spcPct val="150000"/>
              </a:lnSpc>
            </a:pPr>
            <a:r>
              <a:rPr lang="en-GB" sz="1800" b="0" i="0" dirty="0">
                <a:effectLst/>
                <a:latin typeface="+mj-lt"/>
              </a:rPr>
              <a:t>User experience (</a:t>
            </a:r>
            <a:r>
              <a:rPr lang="en-GB" sz="1800" b="1" i="0" dirty="0">
                <a:effectLst/>
                <a:latin typeface="+mj-lt"/>
              </a:rPr>
              <a:t>UX</a:t>
            </a:r>
            <a:r>
              <a:rPr lang="en-GB" sz="1800" b="0" i="0" dirty="0">
                <a:effectLst/>
                <a:latin typeface="+mj-lt"/>
              </a:rPr>
              <a:t>) design focuses on the whole experience while the user interface (</a:t>
            </a:r>
            <a:r>
              <a:rPr lang="en-GB" sz="1800" b="1" i="0" dirty="0">
                <a:effectLst/>
                <a:latin typeface="+mj-lt"/>
              </a:rPr>
              <a:t>UI</a:t>
            </a:r>
            <a:r>
              <a:rPr lang="en-GB" sz="1800" b="0" i="0" dirty="0">
                <a:effectLst/>
                <a:latin typeface="+mj-lt"/>
              </a:rPr>
              <a:t>) design focuses on the user interface. </a:t>
            </a:r>
            <a:r>
              <a:rPr lang="en-GB" sz="1800" b="1" i="0" dirty="0">
                <a:effectLst/>
                <a:latin typeface="+mj-lt"/>
              </a:rPr>
              <a:t>UX</a:t>
            </a:r>
            <a:r>
              <a:rPr lang="en-GB" sz="1800" b="0" i="0" dirty="0">
                <a:effectLst/>
                <a:latin typeface="+mj-lt"/>
              </a:rPr>
              <a:t> design involves creating an overall experience for the user, while </a:t>
            </a:r>
            <a:r>
              <a:rPr lang="en-GB" sz="1800" b="1" i="0" dirty="0">
                <a:effectLst/>
                <a:latin typeface="+mj-lt"/>
              </a:rPr>
              <a:t>UI</a:t>
            </a:r>
            <a:r>
              <a:rPr lang="en-GB" sz="1800" b="0" i="0" dirty="0">
                <a:effectLst/>
                <a:latin typeface="+mj-lt"/>
              </a:rPr>
              <a:t> design focuses on the visual aspects of the software. </a:t>
            </a:r>
          </a:p>
          <a:p>
            <a:pPr>
              <a:lnSpc>
                <a:spcPct val="150000"/>
              </a:lnSpc>
            </a:pPr>
            <a:r>
              <a:rPr lang="en-GB" sz="1800" b="0" i="0" dirty="0">
                <a:effectLst/>
                <a:latin typeface="+mj-lt"/>
              </a:rPr>
              <a:t>Its important to remember that user design and user experience are not just limited to software and computers. You can see examples of </a:t>
            </a:r>
            <a:r>
              <a:rPr lang="en-GB" sz="1800" b="1" i="0" dirty="0">
                <a:effectLst/>
                <a:latin typeface="+mj-lt"/>
              </a:rPr>
              <a:t>UI </a:t>
            </a:r>
            <a:r>
              <a:rPr lang="en-GB" sz="1800" b="0" i="0" dirty="0">
                <a:effectLst/>
                <a:latin typeface="+mj-lt"/>
              </a:rPr>
              <a:t>and </a:t>
            </a:r>
            <a:r>
              <a:rPr lang="en-GB" sz="1800" b="1" i="0" dirty="0">
                <a:effectLst/>
                <a:latin typeface="+mj-lt"/>
              </a:rPr>
              <a:t>UX</a:t>
            </a:r>
            <a:r>
              <a:rPr lang="en-GB" sz="1800" b="0" i="0" dirty="0">
                <a:effectLst/>
                <a:latin typeface="+mj-lt"/>
              </a:rPr>
              <a:t> everywhere around you!</a:t>
            </a:r>
          </a:p>
          <a:p>
            <a:pPr>
              <a:lnSpc>
                <a:spcPct val="150000"/>
              </a:lnSpc>
            </a:pPr>
            <a:r>
              <a:rPr lang="en-GB" sz="1800" b="0" i="0" dirty="0">
                <a:effectLst/>
                <a:latin typeface="+mj-lt"/>
              </a:rPr>
              <a:t>Supermarkets usually leave room for user experience by arranging their products in a way that is easy to approach and understand with similar items grouped together and </a:t>
            </a:r>
            <a:r>
              <a:rPr lang="en-GB" sz="1800" dirty="0">
                <a:latin typeface="+mj-lt"/>
              </a:rPr>
              <a:t>with a flow around the store that makes shopping an easier experience</a:t>
            </a:r>
            <a:r>
              <a:rPr lang="en-GB" sz="1800" b="0" i="0" dirty="0">
                <a:effectLst/>
                <a:latin typeface="+mj-lt"/>
              </a:rPr>
              <a:t>. Similarly, we navigate mechanical and tangible user interfaces every day. Imagine turning a knob on a microwave or changing the temperature of your shower. Operating a computer, an audio mixing console, or even the controls in a car. All of these are examples of user interfaces.</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A8E41DE7-6BA7-92EF-FC15-F7E49CDC49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414426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255285"/>
            <a:ext cx="9166811" cy="4347429"/>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tasks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3"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Hexagon 3">
            <a:hlinkClick r:id="rId4"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5"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6"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7"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black background with a black square&#10;&#10;Description automatically generated with medium confidence">
            <a:extLst>
              <a:ext uri="{FF2B5EF4-FFF2-40B4-BE49-F238E27FC236}">
                <a16:creationId xmlns:a16="http://schemas.microsoft.com/office/drawing/2014/main" id="{3C6C5955-52E7-5070-B883-5D3F8748EF3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7605939-2849-C1E9-D786-970962E8E02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6E370A9-8CEA-C859-D545-378053A725AD}"/>
              </a:ext>
            </a:extLst>
          </p:cNvPr>
          <p:cNvSpPr>
            <a:spLocks noGrp="1"/>
          </p:cNvSpPr>
          <p:nvPr>
            <p:ph type="title"/>
          </p:nvPr>
        </p:nvSpPr>
        <p:spPr/>
        <p:txBody>
          <a:bodyPr/>
          <a:lstStyle/>
          <a:p>
            <a:r>
              <a:rPr lang="en-GB" sz="4400" dirty="0">
                <a:solidFill>
                  <a:schemeClr val="tx1"/>
                </a:solidFill>
              </a:rPr>
              <a:t>User interfaces</a:t>
            </a:r>
          </a:p>
        </p:txBody>
      </p:sp>
      <p:sp>
        <p:nvSpPr>
          <p:cNvPr id="9" name="Content Placeholder 2">
            <a:extLst>
              <a:ext uri="{FF2B5EF4-FFF2-40B4-BE49-F238E27FC236}">
                <a16:creationId xmlns:a16="http://schemas.microsoft.com/office/drawing/2014/main" id="{5289F5D2-B2BA-2B7F-AD19-2CBD30296536}"/>
              </a:ext>
            </a:extLst>
          </p:cNvPr>
          <p:cNvSpPr>
            <a:spLocks noGrp="1"/>
          </p:cNvSpPr>
          <p:nvPr>
            <p:ph idx="4294967295"/>
          </p:nvPr>
        </p:nvSpPr>
        <p:spPr>
          <a:xfrm>
            <a:off x="575998" y="1089310"/>
            <a:ext cx="10870932" cy="2339689"/>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A good user interface makes operating technology intuitive. Here are a few examples of interfaces. What others can you think of? Are they intuitive or not? What makes them good / bad?</a:t>
            </a:r>
            <a:endParaRPr lang="en-GB" sz="2400" b="1" dirty="0">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51CD6597-8526-053B-CC52-B1F0554E78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pic>
        <p:nvPicPr>
          <p:cNvPr id="2050" name="Picture 2" descr="space gray iPhone X">
            <a:extLst>
              <a:ext uri="{FF2B5EF4-FFF2-40B4-BE49-F238E27FC236}">
                <a16:creationId xmlns:a16="http://schemas.microsoft.com/office/drawing/2014/main" id="{22AD6AB4-5D4A-ADB5-A3A5-FC2EFA2FAF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486" y="2436669"/>
            <a:ext cx="2120638" cy="141375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Close-up of a metallic elevator control panel featuring buttons and digital display. Stock Photo">
            <a:extLst>
              <a:ext uri="{FF2B5EF4-FFF2-40B4-BE49-F238E27FC236}">
                <a16:creationId xmlns:a16="http://schemas.microsoft.com/office/drawing/2014/main" id="{99D579BF-811C-0CA2-B525-B467A7F30B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109" t="7349" r="12308" b="38353"/>
          <a:stretch/>
        </p:blipFill>
        <p:spPr bwMode="auto">
          <a:xfrm>
            <a:off x="3252248" y="2436669"/>
            <a:ext cx="2801698" cy="327942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ree Close-up view of a vending machine's digital payment panel with illuminated display. Stock Photo">
            <a:extLst>
              <a:ext uri="{FF2B5EF4-FFF2-40B4-BE49-F238E27FC236}">
                <a16:creationId xmlns:a16="http://schemas.microsoft.com/office/drawing/2014/main" id="{6033C4ED-8206-9025-3183-E9EF2715C6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38056" y="2424729"/>
            <a:ext cx="2184170" cy="327625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ree A vibrant close-up of a MacBook Pro showcasing its colorful screen and keyboard. Stock Photo">
            <a:extLst>
              <a:ext uri="{FF2B5EF4-FFF2-40B4-BE49-F238E27FC236}">
                <a16:creationId xmlns:a16="http://schemas.microsoft.com/office/drawing/2014/main" id="{EE9E9E5C-9DA0-AAFC-15AB-D43463D083D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26733" y="2424729"/>
            <a:ext cx="2936007" cy="195915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FB2AA9F3-CFB8-9827-4724-7DDA67E54DD4}"/>
              </a:ext>
            </a:extLst>
          </p:cNvPr>
          <p:cNvSpPr txBox="1"/>
          <p:nvPr/>
        </p:nvSpPr>
        <p:spPr>
          <a:xfrm rot="20762830">
            <a:off x="8901407" y="4706646"/>
            <a:ext cx="1986657" cy="1015663"/>
          </a:xfrm>
          <a:prstGeom prst="rect">
            <a:avLst/>
          </a:prstGeom>
          <a:solidFill>
            <a:srgbClr val="ACACDE"/>
          </a:solidFill>
        </p:spPr>
        <p:txBody>
          <a:bodyPr wrap="square" rtlCol="0">
            <a:spAutoFit/>
          </a:bodyPr>
          <a:lstStyle/>
          <a:p>
            <a:r>
              <a:rPr lang="en-GB" sz="2000" dirty="0">
                <a:solidFill>
                  <a:schemeClr val="bg1"/>
                </a:solidFill>
                <a:latin typeface="+mj-lt"/>
              </a:rPr>
              <a:t>What others can you think of?!</a:t>
            </a:r>
          </a:p>
        </p:txBody>
      </p:sp>
    </p:spTree>
    <p:extLst>
      <p:ext uri="{BB962C8B-B14F-4D97-AF65-F5344CB8AC3E}">
        <p14:creationId xmlns:p14="http://schemas.microsoft.com/office/powerpoint/2010/main" val="2018142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Examples of interactive toys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8" y="1089311"/>
            <a:ext cx="11040000" cy="1167506"/>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Here are just a few examples of interactive toys designed to keep the user ‘occupied’ and entertained.</a:t>
            </a:r>
            <a:endParaRPr lang="en-GB" sz="2400" b="1" dirty="0">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D6002454-FA18-2BA5-35B3-8120CEB4B5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pic>
        <p:nvPicPr>
          <p:cNvPr id="3074" name="Picture 2" descr="Tamagotchi 0124 ubt">
            <a:extLst>
              <a:ext uri="{FF2B5EF4-FFF2-40B4-BE49-F238E27FC236}">
                <a16:creationId xmlns:a16="http://schemas.microsoft.com/office/drawing/2014/main" id="{8E70AE29-8326-2440-5B03-C84164B3ED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359" y="2141721"/>
            <a:ext cx="2110910" cy="162774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urby">
            <a:extLst>
              <a:ext uri="{FF2B5EF4-FFF2-40B4-BE49-F238E27FC236}">
                <a16:creationId xmlns:a16="http://schemas.microsoft.com/office/drawing/2014/main" id="{C33306E8-2B58-D985-0706-A4D235E459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0600" y="2123727"/>
            <a:ext cx="3113762" cy="207584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9A36EF9-1D6D-E782-0740-71369C370D5E}"/>
              </a:ext>
            </a:extLst>
          </p:cNvPr>
          <p:cNvSpPr txBox="1"/>
          <p:nvPr/>
        </p:nvSpPr>
        <p:spPr>
          <a:xfrm>
            <a:off x="3567161" y="4209768"/>
            <a:ext cx="2220640" cy="215444"/>
          </a:xfrm>
          <a:prstGeom prst="rect">
            <a:avLst/>
          </a:prstGeom>
          <a:noFill/>
        </p:spPr>
        <p:txBody>
          <a:bodyPr wrap="square">
            <a:spAutoFit/>
          </a:bodyPr>
          <a:lstStyle/>
          <a:p>
            <a:r>
              <a:rPr lang="en-GB" sz="600" b="0" i="0" dirty="0">
                <a:solidFill>
                  <a:srgbClr val="232323"/>
                </a:solidFill>
                <a:effectLst/>
                <a:latin typeface="Inter"/>
              </a:rPr>
              <a:t>"</a:t>
            </a:r>
            <a:r>
              <a:rPr lang="en-GB" sz="600" b="0" i="0" dirty="0">
                <a:effectLst/>
                <a:latin typeface="Inter"/>
                <a:hlinkClick r:id="rId6"/>
              </a:rPr>
              <a:t>Furby</a:t>
            </a:r>
            <a:r>
              <a:rPr lang="en-GB" sz="600" b="0" i="0" dirty="0">
                <a:solidFill>
                  <a:srgbClr val="232323"/>
                </a:solidFill>
                <a:effectLst/>
                <a:latin typeface="Inter"/>
              </a:rPr>
              <a:t>" by </a:t>
            </a:r>
            <a:r>
              <a:rPr lang="en-GB" sz="600" b="0" i="0" dirty="0">
                <a:effectLst/>
                <a:latin typeface="Inter"/>
                <a:hlinkClick r:id="rId7"/>
              </a:rPr>
              <a:t>blamethecrane</a:t>
            </a:r>
            <a:r>
              <a:rPr lang="en-GB" sz="600" b="0" i="0" dirty="0">
                <a:solidFill>
                  <a:srgbClr val="232323"/>
                </a:solidFill>
                <a:effectLst/>
                <a:latin typeface="Inter"/>
              </a:rPr>
              <a:t> is licensed under </a:t>
            </a:r>
            <a:r>
              <a:rPr lang="en-GB" sz="600" b="0" i="0" dirty="0">
                <a:effectLst/>
                <a:latin typeface="Inter"/>
                <a:hlinkClick r:id="rId8"/>
              </a:rPr>
              <a:t>CC BY-ND 2.0</a:t>
            </a:r>
            <a:r>
              <a:rPr lang="en-GB" sz="800" b="0" i="0" dirty="0">
                <a:solidFill>
                  <a:srgbClr val="232323"/>
                </a:solidFill>
                <a:effectLst/>
                <a:latin typeface="Inter"/>
              </a:rPr>
              <a:t>.</a:t>
            </a:r>
            <a:endParaRPr lang="en-GB" sz="800" dirty="0">
              <a:latin typeface="+mj-lt"/>
            </a:endParaRPr>
          </a:p>
        </p:txBody>
      </p:sp>
      <p:sp>
        <p:nvSpPr>
          <p:cNvPr id="8" name="TextBox 7">
            <a:extLst>
              <a:ext uri="{FF2B5EF4-FFF2-40B4-BE49-F238E27FC236}">
                <a16:creationId xmlns:a16="http://schemas.microsoft.com/office/drawing/2014/main" id="{B4D4B57F-F75E-220F-A18D-083D9B420453}"/>
              </a:ext>
            </a:extLst>
          </p:cNvPr>
          <p:cNvSpPr txBox="1"/>
          <p:nvPr/>
        </p:nvSpPr>
        <p:spPr>
          <a:xfrm>
            <a:off x="803359" y="3824096"/>
            <a:ext cx="1814331" cy="369332"/>
          </a:xfrm>
          <a:prstGeom prst="rect">
            <a:avLst/>
          </a:prstGeom>
          <a:noFill/>
        </p:spPr>
        <p:txBody>
          <a:bodyPr wrap="square">
            <a:spAutoFit/>
          </a:bodyPr>
          <a:lstStyle/>
          <a:p>
            <a:r>
              <a:rPr lang="en-GB" sz="600" b="0" i="0" dirty="0">
                <a:solidFill>
                  <a:srgbClr val="232323"/>
                </a:solidFill>
                <a:effectLst/>
                <a:latin typeface="+mj-lt"/>
              </a:rPr>
              <a:t>"</a:t>
            </a:r>
            <a:r>
              <a:rPr lang="en-GB" sz="600" b="0" i="0" dirty="0">
                <a:effectLst/>
                <a:latin typeface="+mj-lt"/>
                <a:hlinkClick r:id="rId9"/>
              </a:rPr>
              <a:t>Tamagotchi 0124 ubt</a:t>
            </a:r>
            <a:r>
              <a:rPr lang="en-GB" sz="600" b="0" i="0" dirty="0">
                <a:solidFill>
                  <a:srgbClr val="232323"/>
                </a:solidFill>
                <a:effectLst/>
                <a:latin typeface="+mj-lt"/>
              </a:rPr>
              <a:t>" by </a:t>
            </a:r>
            <a:r>
              <a:rPr lang="en-GB" sz="600" b="0" i="0" dirty="0">
                <a:effectLst/>
                <a:latin typeface="+mj-lt"/>
                <a:hlinkClick r:id="rId10"/>
              </a:rPr>
              <a:t>Tomasz Sienicki [user: tsca, mail: tomasz.sienicki at gmail.com]</a:t>
            </a:r>
            <a:r>
              <a:rPr lang="en-GB" sz="600" b="0" i="0" dirty="0">
                <a:solidFill>
                  <a:srgbClr val="232323"/>
                </a:solidFill>
                <a:effectLst/>
                <a:latin typeface="+mj-lt"/>
              </a:rPr>
              <a:t> is licensed under </a:t>
            </a:r>
            <a:r>
              <a:rPr lang="en-GB" sz="600" b="0" i="0" dirty="0">
                <a:effectLst/>
                <a:latin typeface="+mj-lt"/>
                <a:hlinkClick r:id="rId11"/>
              </a:rPr>
              <a:t>CC BY-SA 3.0</a:t>
            </a:r>
            <a:r>
              <a:rPr lang="en-GB" sz="600" b="0" i="0" dirty="0">
                <a:solidFill>
                  <a:srgbClr val="232323"/>
                </a:solidFill>
                <a:effectLst/>
                <a:latin typeface="+mj-lt"/>
              </a:rPr>
              <a:t>.</a:t>
            </a:r>
            <a:endParaRPr lang="en-GB" sz="600" dirty="0">
              <a:latin typeface="+mj-lt"/>
            </a:endParaRPr>
          </a:p>
        </p:txBody>
      </p:sp>
      <p:pic>
        <p:nvPicPr>
          <p:cNvPr id="3078" name="Picture 6" descr="Free White humanoid robot toy with illuminated face display representing modern technology. Stock Photo">
            <a:extLst>
              <a:ext uri="{FF2B5EF4-FFF2-40B4-BE49-F238E27FC236}">
                <a16:creationId xmlns:a16="http://schemas.microsoft.com/office/drawing/2014/main" id="{8EC0DC25-CE60-9B3C-F59F-7A3EF3CD2BC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40693" y="2106783"/>
            <a:ext cx="2275143" cy="303071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Free A toddler focused on playing with an educational toy tablet indoors against a brick wall background. Stock Photo">
            <a:extLst>
              <a:ext uri="{FF2B5EF4-FFF2-40B4-BE49-F238E27FC236}">
                <a16:creationId xmlns:a16="http://schemas.microsoft.com/office/drawing/2014/main" id="{E265219E-D4FB-048C-65EC-9F91914E86E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922167" y="2123727"/>
            <a:ext cx="2020479" cy="303071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4EAB0123-70DF-43B4-964D-3E6E560EA529}"/>
              </a:ext>
            </a:extLst>
          </p:cNvPr>
          <p:cNvSpPr txBox="1"/>
          <p:nvPr/>
        </p:nvSpPr>
        <p:spPr>
          <a:xfrm rot="20762830">
            <a:off x="2877069" y="5067870"/>
            <a:ext cx="1986657" cy="1015663"/>
          </a:xfrm>
          <a:prstGeom prst="rect">
            <a:avLst/>
          </a:prstGeom>
          <a:solidFill>
            <a:srgbClr val="ACACDE"/>
          </a:solidFill>
        </p:spPr>
        <p:txBody>
          <a:bodyPr wrap="square" rtlCol="0">
            <a:spAutoFit/>
          </a:bodyPr>
          <a:lstStyle/>
          <a:p>
            <a:r>
              <a:rPr lang="en-GB" sz="2000" dirty="0">
                <a:solidFill>
                  <a:schemeClr val="bg1"/>
                </a:solidFill>
                <a:latin typeface="+mj-lt"/>
              </a:rPr>
              <a:t>What others can you think of?!</a:t>
            </a:r>
          </a:p>
        </p:txBody>
      </p:sp>
    </p:spTree>
    <p:extLst>
      <p:ext uri="{BB962C8B-B14F-4D97-AF65-F5344CB8AC3E}">
        <p14:creationId xmlns:p14="http://schemas.microsoft.com/office/powerpoint/2010/main" val="1952087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6196FEE-30BE-A35A-D5AF-ECA235472BA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FD08E9C-1454-C5D9-C72B-2CA64F811D05}"/>
              </a:ext>
            </a:extLst>
          </p:cNvPr>
          <p:cNvSpPr>
            <a:spLocks noGrp="1"/>
          </p:cNvSpPr>
          <p:nvPr>
            <p:ph type="title"/>
          </p:nvPr>
        </p:nvSpPr>
        <p:spPr>
          <a:xfrm>
            <a:off x="576000" y="546214"/>
            <a:ext cx="11040000" cy="630833"/>
          </a:xfrm>
        </p:spPr>
        <p:txBody>
          <a:bodyPr/>
          <a:lstStyle/>
          <a:p>
            <a:r>
              <a:rPr lang="en-GB" sz="4400" dirty="0">
                <a:solidFill>
                  <a:schemeClr val="tx1"/>
                </a:solidFill>
              </a:rPr>
              <a:t>Cooperative toys and games</a:t>
            </a:r>
          </a:p>
        </p:txBody>
      </p:sp>
      <p:sp>
        <p:nvSpPr>
          <p:cNvPr id="9" name="Content Placeholder 2">
            <a:extLst>
              <a:ext uri="{FF2B5EF4-FFF2-40B4-BE49-F238E27FC236}">
                <a16:creationId xmlns:a16="http://schemas.microsoft.com/office/drawing/2014/main" id="{A7D4C13E-3DF5-2484-1CD1-A17795E1A3DD}"/>
              </a:ext>
            </a:extLst>
          </p:cNvPr>
          <p:cNvSpPr>
            <a:spLocks noGrp="1"/>
          </p:cNvSpPr>
          <p:nvPr>
            <p:ph idx="4294967295"/>
          </p:nvPr>
        </p:nvSpPr>
        <p:spPr>
          <a:xfrm>
            <a:off x="575998" y="1089311"/>
            <a:ext cx="11040000" cy="1167506"/>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Loneliness can be defined as being alone and separated from other people. One way of getting people together are cooperative games like these:</a:t>
            </a:r>
            <a:endParaRPr lang="en-GB" sz="2400" b="1" dirty="0">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925218BE-B571-F91D-3137-EFCBDFC9C4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pic>
        <p:nvPicPr>
          <p:cNvPr id="4098" name="Picture 2" descr="Free Close-up of a chess game with a focused player, emphasizing strategy and competition. Stock Photo">
            <a:extLst>
              <a:ext uri="{FF2B5EF4-FFF2-40B4-BE49-F238E27FC236}">
                <a16:creationId xmlns:a16="http://schemas.microsoft.com/office/drawing/2014/main" id="{996897F5-6DC8-C7BE-632C-EB5F7C7F1C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781" y="2159138"/>
            <a:ext cx="2721831" cy="18112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ree Close-up of hands holding gaming controllers in front of a TV. Engaged in a video gaming session. Stock Photo">
            <a:extLst>
              <a:ext uri="{FF2B5EF4-FFF2-40B4-BE49-F238E27FC236}">
                <a16:creationId xmlns:a16="http://schemas.microsoft.com/office/drawing/2014/main" id="{ECB763B2-2764-216D-361F-AD2859C757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0174" y="2159139"/>
            <a:ext cx="2716800" cy="18112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ree Close-up of people playing Monopoly, showcasing board and game pieces on a wooden table. Stock Photo">
            <a:extLst>
              <a:ext uri="{FF2B5EF4-FFF2-40B4-BE49-F238E27FC236}">
                <a16:creationId xmlns:a16="http://schemas.microsoft.com/office/drawing/2014/main" id="{0559434B-9625-AD86-6949-940137B8866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8028" y="2159138"/>
            <a:ext cx="2361232" cy="3541847"/>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ree A woman focuses on playing a board game indoors, exhibiting concentration and leisure. Stock Photo">
            <a:extLst>
              <a:ext uri="{FF2B5EF4-FFF2-40B4-BE49-F238E27FC236}">
                <a16:creationId xmlns:a16="http://schemas.microsoft.com/office/drawing/2014/main" id="{546502D8-BEF6-6567-FE58-1CDA49AD5F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0314" y="2159138"/>
            <a:ext cx="2391065" cy="358659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6FF0387-F672-F810-0553-E7E0A856AA76}"/>
              </a:ext>
            </a:extLst>
          </p:cNvPr>
          <p:cNvSpPr txBox="1"/>
          <p:nvPr/>
        </p:nvSpPr>
        <p:spPr>
          <a:xfrm rot="20762830">
            <a:off x="2877069" y="5067870"/>
            <a:ext cx="1986657" cy="1015663"/>
          </a:xfrm>
          <a:prstGeom prst="rect">
            <a:avLst/>
          </a:prstGeom>
          <a:solidFill>
            <a:srgbClr val="ACACDE"/>
          </a:solidFill>
        </p:spPr>
        <p:txBody>
          <a:bodyPr wrap="square" rtlCol="0">
            <a:spAutoFit/>
          </a:bodyPr>
          <a:lstStyle/>
          <a:p>
            <a:r>
              <a:rPr lang="en-GB" sz="2000" dirty="0">
                <a:solidFill>
                  <a:schemeClr val="bg1"/>
                </a:solidFill>
                <a:latin typeface="+mj-lt"/>
              </a:rPr>
              <a:t>What others can you think of?!</a:t>
            </a:r>
          </a:p>
        </p:txBody>
      </p:sp>
    </p:spTree>
    <p:extLst>
      <p:ext uri="{BB962C8B-B14F-4D97-AF65-F5344CB8AC3E}">
        <p14:creationId xmlns:p14="http://schemas.microsoft.com/office/powerpoint/2010/main" val="2988619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124" name="Picture 4">
            <a:extLst>
              <a:ext uri="{FF2B5EF4-FFF2-40B4-BE49-F238E27FC236}">
                <a16:creationId xmlns:a16="http://schemas.microsoft.com/office/drawing/2014/main" id="{C915C5CE-91E3-0CF4-F46F-A5EAB98A3C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9376" y="3041616"/>
            <a:ext cx="3087279" cy="231546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11040000" cy="630833"/>
          </a:xfrm>
        </p:spPr>
        <p:txBody>
          <a:bodyPr/>
          <a:lstStyle/>
          <a:p>
            <a:r>
              <a:rPr lang="en-GB" sz="4400" dirty="0">
                <a:solidFill>
                  <a:schemeClr val="tx1"/>
                </a:solidFill>
              </a:rPr>
              <a:t>Technology that just ‘works’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77047"/>
            <a:ext cx="11040000" cy="1467093"/>
          </a:xfrm>
        </p:spPr>
        <p:txBody>
          <a:bodyPr>
            <a:normAutofit fontScale="92500" lnSpcReduction="20000"/>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Some technology is intuitive to use and easy to operate as well as being enjoyable to use. We often say that they just ‘work’ straight out of the box. Find examples of technology that you feel is intuitive and easy to use. Discuss these in your class looking at what makes a ‘good’ technological product. </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Also consider what is ‘bad’ design in products…which of these would you consider bad design?</a:t>
            </a: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dirty="0">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C07C6546-81E6-4E5E-B23E-EF039A15CE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4" name="TextBox 3">
            <a:extLst>
              <a:ext uri="{FF2B5EF4-FFF2-40B4-BE49-F238E27FC236}">
                <a16:creationId xmlns:a16="http://schemas.microsoft.com/office/drawing/2014/main" id="{63E010F5-D0E4-9EC9-8D85-5E332207DE8B}"/>
              </a:ext>
            </a:extLst>
          </p:cNvPr>
          <p:cNvSpPr txBox="1"/>
          <p:nvPr/>
        </p:nvSpPr>
        <p:spPr>
          <a:xfrm rot="20762830">
            <a:off x="5102671" y="5578649"/>
            <a:ext cx="1986657" cy="1015663"/>
          </a:xfrm>
          <a:prstGeom prst="rect">
            <a:avLst/>
          </a:prstGeom>
          <a:solidFill>
            <a:srgbClr val="ACACDE"/>
          </a:solidFill>
        </p:spPr>
        <p:txBody>
          <a:bodyPr wrap="square" rtlCol="0">
            <a:spAutoFit/>
          </a:bodyPr>
          <a:lstStyle/>
          <a:p>
            <a:r>
              <a:rPr lang="en-GB" sz="2000" dirty="0">
                <a:solidFill>
                  <a:schemeClr val="bg1"/>
                </a:solidFill>
                <a:latin typeface="+mj-lt"/>
              </a:rPr>
              <a:t>What others can you think of?!</a:t>
            </a:r>
          </a:p>
        </p:txBody>
      </p:sp>
      <p:pic>
        <p:nvPicPr>
          <p:cNvPr id="5122" name="Picture 2" descr="Free A teal calculator and green geometry tools on a vibrant yellow backdrop. Stock Photo">
            <a:extLst>
              <a:ext uri="{FF2B5EF4-FFF2-40B4-BE49-F238E27FC236}">
                <a16:creationId xmlns:a16="http://schemas.microsoft.com/office/drawing/2014/main" id="{E1F3A023-994E-21C9-49E8-D90ABFDD666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33" t="37526" r="44571" b="21330"/>
          <a:stretch/>
        </p:blipFill>
        <p:spPr bwMode="auto">
          <a:xfrm>
            <a:off x="481109" y="3041616"/>
            <a:ext cx="2008272" cy="2312503"/>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Free Close-up of a hand holding a smartphone outdoors near a river. Stock Photo">
            <a:extLst>
              <a:ext uri="{FF2B5EF4-FFF2-40B4-BE49-F238E27FC236}">
                <a16:creationId xmlns:a16="http://schemas.microsoft.com/office/drawing/2014/main" id="{8072F334-4199-965D-A065-A3ABBAB0698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31208" y="3041616"/>
            <a:ext cx="3468755" cy="23125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digital display on a stove&#10;&#10;Description automatically generated">
            <a:extLst>
              <a:ext uri="{FF2B5EF4-FFF2-40B4-BE49-F238E27FC236}">
                <a16:creationId xmlns:a16="http://schemas.microsoft.com/office/drawing/2014/main" id="{E0B7FC59-4B65-ADF7-7C49-14E04DE6633E}"/>
              </a:ext>
            </a:extLst>
          </p:cNvPr>
          <p:cNvPicPr>
            <a:picLocks noChangeAspect="1"/>
          </p:cNvPicPr>
          <p:nvPr/>
        </p:nvPicPr>
        <p:blipFill>
          <a:blip r:embed="rId7">
            <a:extLst>
              <a:ext uri="{28A0092B-C50C-407E-A947-70E740481C1C}">
                <a14:useLocalDpi xmlns:a14="http://schemas.microsoft.com/office/drawing/2010/main" val="0"/>
              </a:ext>
            </a:extLst>
          </a:blip>
          <a:srcRect l="9179" r="19796"/>
          <a:stretch/>
        </p:blipFill>
        <p:spPr>
          <a:xfrm>
            <a:off x="9284516" y="3041616"/>
            <a:ext cx="2189946" cy="2312503"/>
          </a:xfrm>
          <a:prstGeom prst="rect">
            <a:avLst/>
          </a:prstGeom>
        </p:spPr>
      </p:pic>
    </p:spTree>
    <p:extLst>
      <p:ext uri="{BB962C8B-B14F-4D97-AF65-F5344CB8AC3E}">
        <p14:creationId xmlns:p14="http://schemas.microsoft.com/office/powerpoint/2010/main" val="150012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7E0B5A4-957F-E021-A76B-BB6E33C9779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2182F84-7907-816E-CC24-D11833C35585}"/>
              </a:ext>
            </a:extLst>
          </p:cNvPr>
          <p:cNvSpPr>
            <a:spLocks noGrp="1"/>
          </p:cNvSpPr>
          <p:nvPr>
            <p:ph type="title"/>
          </p:nvPr>
        </p:nvSpPr>
        <p:spPr/>
        <p:txBody>
          <a:bodyPr/>
          <a:lstStyle/>
          <a:p>
            <a:r>
              <a:rPr lang="en-GB" sz="4400" dirty="0">
                <a:solidFill>
                  <a:schemeClr val="tx1"/>
                </a:solidFill>
              </a:rPr>
              <a:t>Artificial Intelligence</a:t>
            </a:r>
          </a:p>
        </p:txBody>
      </p:sp>
      <p:sp>
        <p:nvSpPr>
          <p:cNvPr id="9" name="Content Placeholder 2">
            <a:extLst>
              <a:ext uri="{FF2B5EF4-FFF2-40B4-BE49-F238E27FC236}">
                <a16:creationId xmlns:a16="http://schemas.microsoft.com/office/drawing/2014/main" id="{72FD343A-677A-973C-3610-18CBC021C3C9}"/>
              </a:ext>
            </a:extLst>
          </p:cNvPr>
          <p:cNvSpPr>
            <a:spLocks noGrp="1"/>
          </p:cNvSpPr>
          <p:nvPr>
            <p:ph idx="4294967295"/>
          </p:nvPr>
        </p:nvSpPr>
        <p:spPr>
          <a:xfrm>
            <a:off x="576000" y="1180750"/>
            <a:ext cx="11040000" cy="429803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Technologies advance at an alarming rate and none more so than AI. Your smartphone can now have a ‘conversation’ with you, and this is only the start. Talking to, and hearing another voice, can be very effective at combatting loneliness. Interactive products in the past were limited in what they could do as they had to load data from cartridges or discs, but modern technology can stream data at very fast speeds allowing products to seemingly ‘react’ and respond in real time.</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Look at the current technologies available for utilising this technology in your product or service.</a:t>
            </a:r>
            <a:endParaRPr lang="en-GB" sz="2400" b="1" dirty="0">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1EB9E366-D55B-6230-5C46-E99FF7FECD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pic>
        <p:nvPicPr>
          <p:cNvPr id="5122" name="Picture 2">
            <a:extLst>
              <a:ext uri="{FF2B5EF4-FFF2-40B4-BE49-F238E27FC236}">
                <a16:creationId xmlns:a16="http://schemas.microsoft.com/office/drawing/2014/main" id="{C07C21D1-6CC7-91F9-AD6B-9AF088FFBA11}"/>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1313" y="4071984"/>
            <a:ext cx="8329374" cy="2186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4196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517368" y="51573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1465858683"/>
              </p:ext>
            </p:extLst>
          </p:nvPr>
        </p:nvGraphicFramePr>
        <p:xfrm>
          <a:off x="517368" y="1145813"/>
          <a:ext cx="11183715" cy="4503046"/>
        </p:xfrm>
        <a:graphic>
          <a:graphicData uri="http://schemas.openxmlformats.org/drawingml/2006/table">
            <a:tbl>
              <a:tblPr firstRow="1" bandRow="1">
                <a:tableStyleId>{5940675A-B579-460E-94D1-54222C63F5DA}</a:tableStyleId>
              </a:tblPr>
              <a:tblGrid>
                <a:gridCol w="4349600">
                  <a:extLst>
                    <a:ext uri="{9D8B030D-6E8A-4147-A177-3AD203B41FA5}">
                      <a16:colId xmlns:a16="http://schemas.microsoft.com/office/drawing/2014/main" val="1485661640"/>
                    </a:ext>
                  </a:extLst>
                </a:gridCol>
                <a:gridCol w="6834115">
                  <a:extLst>
                    <a:ext uri="{9D8B030D-6E8A-4147-A177-3AD203B41FA5}">
                      <a16:colId xmlns:a16="http://schemas.microsoft.com/office/drawing/2014/main" val="3214014057"/>
                    </a:ext>
                  </a:extLst>
                </a:gridCol>
              </a:tblGrid>
              <a:tr h="388246">
                <a:tc>
                  <a:txBody>
                    <a:bodyPr/>
                    <a:lstStyle/>
                    <a:p>
                      <a:pPr algn="ctr"/>
                      <a:r>
                        <a:rPr lang="en-GB" b="1" dirty="0">
                          <a:solidFill>
                            <a:schemeClr val="bg1"/>
                          </a:solidFill>
                        </a:rPr>
                        <a:t>‘Desk research’</a:t>
                      </a:r>
                    </a:p>
                  </a:txBody>
                  <a:tcPr>
                    <a:solidFill>
                      <a:srgbClr val="ACACDE"/>
                    </a:solidFill>
                  </a:tcPr>
                </a:tc>
                <a:tc>
                  <a:txBody>
                    <a:bodyPr/>
                    <a:lstStyle/>
                    <a:p>
                      <a:pPr algn="ctr"/>
                      <a:r>
                        <a:rPr lang="en-GB" b="1" dirty="0">
                          <a:solidFill>
                            <a:schemeClr val="bg1"/>
                          </a:solidFill>
                        </a:rPr>
                        <a:t>‘Audience’</a:t>
                      </a:r>
                    </a:p>
                  </a:txBody>
                  <a:tcPr>
                    <a:solidFill>
                      <a:srgbClr val="ACACDE"/>
                    </a:solidFill>
                  </a:tcPr>
                </a:tc>
                <a:extLst>
                  <a:ext uri="{0D108BD9-81ED-4DB2-BD59-A6C34878D82A}">
                    <a16:rowId xmlns:a16="http://schemas.microsoft.com/office/drawing/2014/main" val="3391378453"/>
                  </a:ext>
                </a:extLst>
              </a:tr>
              <a:tr h="3342741">
                <a:tc>
                  <a:txBody>
                    <a:bodyPr/>
                    <a:lstStyle/>
                    <a:p>
                      <a:r>
                        <a:rPr lang="en-GB" sz="1400" dirty="0">
                          <a:solidFill>
                            <a:schemeClr val="tx1"/>
                          </a:solidFill>
                        </a:rPr>
                        <a:t>Get students (at home or at school) </a:t>
                      </a:r>
                      <a:r>
                        <a:rPr lang="en-GB" sz="1400" b="1" dirty="0">
                          <a:solidFill>
                            <a:schemeClr val="tx1"/>
                          </a:solidFill>
                        </a:rPr>
                        <a:t>to look for key information </a:t>
                      </a:r>
                      <a:r>
                        <a:rPr lang="en-GB" sz="1400" dirty="0">
                          <a:solidFill>
                            <a:schemeClr val="tx1"/>
                          </a:solidFill>
                        </a:rPr>
                        <a:t>that shows there is a need for intervention in a particular area. This is a good exercise in seeking valid information and understanding reputable sources in a sea of false information. </a:t>
                      </a:r>
                    </a:p>
                    <a:p>
                      <a:endParaRPr lang="en-GB" sz="1400" dirty="0">
                        <a:solidFill>
                          <a:schemeClr val="tx1"/>
                        </a:solidFill>
                      </a:endParaRPr>
                    </a:p>
                    <a:p>
                      <a:r>
                        <a:rPr lang="en-GB" sz="1400" dirty="0">
                          <a:solidFill>
                            <a:schemeClr val="tx1"/>
                          </a:solidFill>
                        </a:rPr>
                        <a:t>One way is to look at the site’s domain shown by the last few letters, is it .edu (educational), .gov (government), .org (nonprofit) or .com (commercial)? These are usually more credible than those that end in .biz or .info. Other things such as looking for </a:t>
                      </a:r>
                      <a:r>
                        <a:rPr lang="en-GB" sz="1400" b="1" dirty="0">
                          <a:solidFill>
                            <a:schemeClr val="tx1"/>
                          </a:solidFill>
                        </a:rPr>
                        <a:t>contact information </a:t>
                      </a:r>
                      <a:r>
                        <a:rPr lang="en-GB" sz="1400" dirty="0">
                          <a:solidFill>
                            <a:schemeClr val="tx1"/>
                          </a:solidFill>
                        </a:rPr>
                        <a:t>(illegitimate sites will often hide their contact information), looking for when the article was written and if they have the name and credentials to show they are an expert in their field.</a:t>
                      </a:r>
                    </a:p>
                    <a:p>
                      <a:r>
                        <a:rPr lang="en-GB" sz="1400" dirty="0">
                          <a:solidFill>
                            <a:schemeClr val="tx1"/>
                          </a:solidFill>
                        </a:rPr>
                        <a:t>Consider showing stats as an infographic using sites such as </a:t>
                      </a:r>
                      <a:r>
                        <a:rPr lang="en-GB" sz="1400" dirty="0">
                          <a:solidFill>
                            <a:schemeClr val="tx1"/>
                          </a:solidFill>
                          <a:hlinkClick r:id="rId4"/>
                        </a:rPr>
                        <a:t>Piktochart</a:t>
                      </a:r>
                      <a:r>
                        <a:rPr lang="en-GB" sz="1400" dirty="0">
                          <a:solidFill>
                            <a:schemeClr val="tx1"/>
                          </a:solidFill>
                        </a:rPr>
                        <a:t> or </a:t>
                      </a:r>
                      <a:r>
                        <a:rPr lang="en-GB" sz="1400" dirty="0">
                          <a:solidFill>
                            <a:schemeClr val="tx1"/>
                          </a:solidFill>
                          <a:hlinkClick r:id="rId5"/>
                        </a:rPr>
                        <a:t>Canva</a:t>
                      </a:r>
                      <a:r>
                        <a:rPr lang="en-GB" sz="1400" dirty="0">
                          <a:solidFill>
                            <a:schemeClr val="tx1"/>
                          </a:solidFill>
                        </a:rPr>
                        <a:t> to help. </a:t>
                      </a:r>
                    </a:p>
                    <a:p>
                      <a:endParaRPr lang="en-GB" sz="1200" dirty="0">
                        <a:solidFill>
                          <a:schemeClr val="tx1"/>
                        </a:solidFill>
                      </a:endParaRPr>
                    </a:p>
                  </a:txBody>
                  <a:tcPr/>
                </a:tc>
                <a:tc>
                  <a:txBody>
                    <a:bodyPr/>
                    <a:lstStyle/>
                    <a:p>
                      <a:r>
                        <a:rPr lang="en-GB" sz="1400" dirty="0">
                          <a:solidFill>
                            <a:schemeClr val="tx1"/>
                          </a:solidFill>
                        </a:rPr>
                        <a:t>Students will need to decide which group to focus on. To help decide they should gain research to make sure there is a need. </a:t>
                      </a:r>
                    </a:p>
                    <a:p>
                      <a:r>
                        <a:rPr lang="en-GB" sz="1400" dirty="0">
                          <a:solidFill>
                            <a:schemeClr val="tx1"/>
                          </a:solidFill>
                        </a:rPr>
                        <a:t>Getting access to people for this is likely to be problematic, especially with such an arguably sensitive topic. </a:t>
                      </a:r>
                    </a:p>
                    <a:p>
                      <a:r>
                        <a:rPr lang="en-GB" sz="1400" b="1" dirty="0">
                          <a:solidFill>
                            <a:schemeClr val="tx1"/>
                          </a:solidFill>
                        </a:rPr>
                        <a:t>Interviews or documentaries </a:t>
                      </a:r>
                      <a:r>
                        <a:rPr lang="en-GB" sz="1400" dirty="0">
                          <a:solidFill>
                            <a:schemeClr val="tx1"/>
                          </a:solidFill>
                        </a:rPr>
                        <a:t>may be preferable here. There are some on the internet that may generate conversations in the class (</a:t>
                      </a:r>
                      <a:r>
                        <a:rPr lang="en-GB" sz="1400" i="1" dirty="0">
                          <a:solidFill>
                            <a:schemeClr val="tx1"/>
                          </a:solidFill>
                        </a:rPr>
                        <a:t>note, some may be removed after a period of time, especially those on iPlayer).</a:t>
                      </a: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txBody>
                  <a:tcPr/>
                </a:tc>
                <a:extLst>
                  <a:ext uri="{0D108BD9-81ED-4DB2-BD59-A6C34878D82A}">
                    <a16:rowId xmlns:a16="http://schemas.microsoft.com/office/drawing/2014/main" val="3966545421"/>
                  </a:ext>
                </a:extLst>
              </a:tr>
            </a:tbl>
          </a:graphicData>
        </a:graphic>
      </p:graphicFrame>
      <p:pic>
        <p:nvPicPr>
          <p:cNvPr id="3" name="Picture 2" descr="A black background with a black square&#10;&#10;Description automatically generated with medium confidence">
            <a:extLst>
              <a:ext uri="{FF2B5EF4-FFF2-40B4-BE49-F238E27FC236}">
                <a16:creationId xmlns:a16="http://schemas.microsoft.com/office/drawing/2014/main" id="{6D6ADB54-9CBE-99B9-64BA-7B3A6EB94A6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4" name="Arrow: Left 3">
            <a:hlinkClick r:id="rId7" action="ppaction://hlinksldjump"/>
            <a:extLst>
              <a:ext uri="{FF2B5EF4-FFF2-40B4-BE49-F238E27FC236}">
                <a16:creationId xmlns:a16="http://schemas.microsoft.com/office/drawing/2014/main" id="{80D749BE-24B7-5350-6743-14EA479814B9}"/>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Online Media 5" title="How We Became the Loneliest Generation [Documentary]">
            <a:hlinkClick r:id="" action="ppaction://media"/>
            <a:extLst>
              <a:ext uri="{FF2B5EF4-FFF2-40B4-BE49-F238E27FC236}">
                <a16:creationId xmlns:a16="http://schemas.microsoft.com/office/drawing/2014/main" id="{0F79DABA-6E17-2FCB-7C57-A91C5039ACF3}"/>
              </a:ext>
            </a:extLst>
          </p:cNvPr>
          <p:cNvPicPr>
            <a:picLocks noRot="1" noChangeAspect="1"/>
          </p:cNvPicPr>
          <p:nvPr>
            <a:videoFile r:link="rId1"/>
          </p:nvPr>
        </p:nvPicPr>
        <p:blipFill>
          <a:blip r:embed="rId8"/>
          <a:stretch>
            <a:fillRect/>
          </a:stretch>
        </p:blipFill>
        <p:spPr>
          <a:xfrm>
            <a:off x="5243154" y="3244578"/>
            <a:ext cx="2465682" cy="1392021"/>
          </a:xfrm>
          <a:prstGeom prst="rect">
            <a:avLst/>
          </a:prstGeom>
        </p:spPr>
      </p:pic>
      <p:pic>
        <p:nvPicPr>
          <p:cNvPr id="1026" name="Picture 2" descr="Lifebabble - CBBC - BBC">
            <a:hlinkClick r:id="rId9"/>
            <a:extLst>
              <a:ext uri="{FF2B5EF4-FFF2-40B4-BE49-F238E27FC236}">
                <a16:creationId xmlns:a16="http://schemas.microsoft.com/office/drawing/2014/main" id="{D86C2FF6-34CE-CD49-B4DB-1E58CAC7A96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85083" y="3125901"/>
            <a:ext cx="1730477" cy="97339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46315B9-8B21-C726-202C-C4C1C465CA82}"/>
              </a:ext>
            </a:extLst>
          </p:cNvPr>
          <p:cNvSpPr txBox="1"/>
          <p:nvPr/>
        </p:nvSpPr>
        <p:spPr>
          <a:xfrm>
            <a:off x="8241069" y="4174934"/>
            <a:ext cx="3018503" cy="461665"/>
          </a:xfrm>
          <a:prstGeom prst="rect">
            <a:avLst/>
          </a:prstGeom>
          <a:noFill/>
        </p:spPr>
        <p:txBody>
          <a:bodyPr wrap="square" rtlCol="0">
            <a:spAutoFit/>
          </a:bodyPr>
          <a:lstStyle/>
          <a:p>
            <a:r>
              <a:rPr lang="en-GB" sz="1200" b="0" dirty="0">
                <a:latin typeface="+mj-lt"/>
              </a:rPr>
              <a:t>Click above for a short CBBC program suitable for younger students</a:t>
            </a:r>
          </a:p>
        </p:txBody>
      </p:sp>
      <p:sp>
        <p:nvSpPr>
          <p:cNvPr id="14" name="TextBox 13">
            <a:extLst>
              <a:ext uri="{FF2B5EF4-FFF2-40B4-BE49-F238E27FC236}">
                <a16:creationId xmlns:a16="http://schemas.microsoft.com/office/drawing/2014/main" id="{46389439-476E-688C-C06B-4DC1E5684AD9}"/>
              </a:ext>
            </a:extLst>
          </p:cNvPr>
          <p:cNvSpPr txBox="1"/>
          <p:nvPr/>
        </p:nvSpPr>
        <p:spPr>
          <a:xfrm>
            <a:off x="5102942" y="4819648"/>
            <a:ext cx="3018503" cy="646331"/>
          </a:xfrm>
          <a:prstGeom prst="rect">
            <a:avLst/>
          </a:prstGeom>
          <a:noFill/>
        </p:spPr>
        <p:txBody>
          <a:bodyPr wrap="square" rtlCol="0">
            <a:spAutoFit/>
          </a:bodyPr>
          <a:lstStyle/>
          <a:p>
            <a:r>
              <a:rPr lang="en-GB" sz="1200" b="0" dirty="0">
                <a:latin typeface="+mj-lt"/>
              </a:rPr>
              <a:t>Click the image on the right for a section on ‘Morning Live’ at 18:40+ on how sport can help with loneliness.</a:t>
            </a:r>
          </a:p>
        </p:txBody>
      </p:sp>
      <p:pic>
        <p:nvPicPr>
          <p:cNvPr id="1028" name="Picture 4" descr="BBC Morning Live will kick off 2024 with new extended episodes and  presenting line up">
            <a:hlinkClick r:id="rId11"/>
            <a:extLst>
              <a:ext uri="{FF2B5EF4-FFF2-40B4-BE49-F238E27FC236}">
                <a16:creationId xmlns:a16="http://schemas.microsoft.com/office/drawing/2014/main" id="{C4423B0B-7D1E-BB2E-7104-CD902686774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50991" y="4757145"/>
            <a:ext cx="1468183" cy="825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31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514184" y="463293"/>
            <a:ext cx="11040000" cy="1047918"/>
          </a:xfrm>
        </p:spPr>
        <p:txBody>
          <a:bodyPr/>
          <a:lstStyle/>
          <a:p>
            <a:r>
              <a:rPr lang="en-GB" sz="4400" dirty="0"/>
              <a:t>Empathize tasks</a:t>
            </a:r>
          </a:p>
        </p:txBody>
      </p:sp>
      <p:grpSp>
        <p:nvGrpSpPr>
          <p:cNvPr id="6" name="Group 5">
            <a:extLst>
              <a:ext uri="{FF2B5EF4-FFF2-40B4-BE49-F238E27FC236}">
                <a16:creationId xmlns:a16="http://schemas.microsoft.com/office/drawing/2014/main" id="{F3AF788E-6430-9327-0DDC-470E978A0101}"/>
              </a:ext>
            </a:extLst>
          </p:cNvPr>
          <p:cNvGrpSpPr/>
          <p:nvPr/>
        </p:nvGrpSpPr>
        <p:grpSpPr>
          <a:xfrm>
            <a:off x="1003530" y="2904542"/>
            <a:ext cx="9350429" cy="2851746"/>
            <a:chOff x="1903673" y="2936082"/>
            <a:chExt cx="9350429" cy="2851746"/>
          </a:xfrm>
        </p:grpSpPr>
        <p:sp>
          <p:nvSpPr>
            <p:cNvPr id="8" name="Oval 7">
              <a:extLst>
                <a:ext uri="{FF2B5EF4-FFF2-40B4-BE49-F238E27FC236}">
                  <a16:creationId xmlns:a16="http://schemas.microsoft.com/office/drawing/2014/main" id="{954D29A9-4F4A-F0E0-038D-F1AB233EB894}"/>
                </a:ext>
              </a:extLst>
            </p:cNvPr>
            <p:cNvSpPr/>
            <p:nvPr/>
          </p:nvSpPr>
          <p:spPr>
            <a:xfrm>
              <a:off x="6188923" y="4608464"/>
              <a:ext cx="2190696" cy="117936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9" name="TextBox 8">
              <a:extLst>
                <a:ext uri="{FF2B5EF4-FFF2-40B4-BE49-F238E27FC236}">
                  <a16:creationId xmlns:a16="http://schemas.microsoft.com/office/drawing/2014/main" id="{05B878AF-2D53-F07A-810A-F06F29B52105}"/>
                </a:ext>
              </a:extLst>
            </p:cNvPr>
            <p:cNvSpPr txBox="1"/>
            <p:nvPr/>
          </p:nvSpPr>
          <p:spPr>
            <a:xfrm>
              <a:off x="6264025" y="5395023"/>
              <a:ext cx="1968760" cy="292388"/>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1300" dirty="0">
                  <a:latin typeface="Arial" panose="020B0604020202020204"/>
                </a:rPr>
                <a:t>Loneliness</a:t>
              </a:r>
              <a:endParaRPr kumimoji="0" lang="en-GB" sz="1400" b="1" i="0" u="none" strike="noStrike" kern="0" cap="none" spc="0" normalizeH="0" baseline="0" noProof="0" dirty="0">
                <a:ln>
                  <a:noFill/>
                </a:ln>
                <a:solidFill>
                  <a:srgbClr val="000000"/>
                </a:solidFill>
                <a:effectLst/>
                <a:uLnTx/>
                <a:uFillTx/>
                <a:latin typeface="Arial" panose="020B0604020202020204"/>
                <a:sym typeface="Helvetica Neue"/>
              </a:endParaRPr>
            </a:p>
          </p:txBody>
        </p:sp>
        <p:sp>
          <p:nvSpPr>
            <p:cNvPr id="10" name="Oval 9">
              <a:extLst>
                <a:ext uri="{FF2B5EF4-FFF2-40B4-BE49-F238E27FC236}">
                  <a16:creationId xmlns:a16="http://schemas.microsoft.com/office/drawing/2014/main" id="{4F4F662E-24E4-C97D-18D9-188979ED2CA6}"/>
                </a:ext>
              </a:extLst>
            </p:cNvPr>
            <p:cNvSpPr/>
            <p:nvPr/>
          </p:nvSpPr>
          <p:spPr>
            <a:xfrm>
              <a:off x="5340380" y="4107656"/>
              <a:ext cx="3889345" cy="166447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1" name="Oval 10">
              <a:extLst>
                <a:ext uri="{FF2B5EF4-FFF2-40B4-BE49-F238E27FC236}">
                  <a16:creationId xmlns:a16="http://schemas.microsoft.com/office/drawing/2014/main" id="{D715FA2D-BCEA-EFDC-6583-4EFD63557605}"/>
                </a:ext>
              </a:extLst>
            </p:cNvPr>
            <p:cNvSpPr/>
            <p:nvPr/>
          </p:nvSpPr>
          <p:spPr>
            <a:xfrm>
              <a:off x="4385388" y="3614738"/>
              <a:ext cx="5756987" cy="2157539"/>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2" name="Oval 11">
              <a:extLst>
                <a:ext uri="{FF2B5EF4-FFF2-40B4-BE49-F238E27FC236}">
                  <a16:creationId xmlns:a16="http://schemas.microsoft.com/office/drawing/2014/main" id="{7DDE49FF-2B1D-BBC0-A001-51F28536EB20}"/>
                </a:ext>
              </a:extLst>
            </p:cNvPr>
            <p:cNvSpPr/>
            <p:nvPr/>
          </p:nvSpPr>
          <p:spPr>
            <a:xfrm>
              <a:off x="3273660" y="2936082"/>
              <a:ext cx="7980442" cy="2851746"/>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3" name="TextBox 12">
              <a:extLst>
                <a:ext uri="{FF2B5EF4-FFF2-40B4-BE49-F238E27FC236}">
                  <a16:creationId xmlns:a16="http://schemas.microsoft.com/office/drawing/2014/main" id="{26ED9D1E-DBF9-9DD0-4243-0AF6281357EB}"/>
                </a:ext>
              </a:extLst>
            </p:cNvPr>
            <p:cNvSpPr txBox="1"/>
            <p:nvPr/>
          </p:nvSpPr>
          <p:spPr>
            <a:xfrm>
              <a:off x="6056894" y="520856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Friend</a:t>
              </a:r>
            </a:p>
          </p:txBody>
        </p:sp>
        <p:sp>
          <p:nvSpPr>
            <p:cNvPr id="14" name="TextBox 13">
              <a:extLst>
                <a:ext uri="{FF2B5EF4-FFF2-40B4-BE49-F238E27FC236}">
                  <a16:creationId xmlns:a16="http://schemas.microsoft.com/office/drawing/2014/main" id="{F5868EB4-03A8-36F2-9351-ED1FBCCB4A54}"/>
                </a:ext>
              </a:extLst>
            </p:cNvPr>
            <p:cNvSpPr txBox="1"/>
            <p:nvPr/>
          </p:nvSpPr>
          <p:spPr>
            <a:xfrm>
              <a:off x="6213426" y="4875905"/>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Parent</a:t>
              </a:r>
            </a:p>
          </p:txBody>
        </p:sp>
        <p:sp>
          <p:nvSpPr>
            <p:cNvPr id="15" name="TextBox 14">
              <a:extLst>
                <a:ext uri="{FF2B5EF4-FFF2-40B4-BE49-F238E27FC236}">
                  <a16:creationId xmlns:a16="http://schemas.microsoft.com/office/drawing/2014/main" id="{418DA087-552E-FD40-815B-BBB21C995875}"/>
                </a:ext>
              </a:extLst>
            </p:cNvPr>
            <p:cNvSpPr txBox="1"/>
            <p:nvPr/>
          </p:nvSpPr>
          <p:spPr>
            <a:xfrm>
              <a:off x="6777621" y="484282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Child</a:t>
              </a:r>
            </a:p>
          </p:txBody>
        </p:sp>
        <p:sp>
          <p:nvSpPr>
            <p:cNvPr id="16" name="TextBox 15">
              <a:extLst>
                <a:ext uri="{FF2B5EF4-FFF2-40B4-BE49-F238E27FC236}">
                  <a16:creationId xmlns:a16="http://schemas.microsoft.com/office/drawing/2014/main" id="{19773ECA-4FD1-5F97-DED7-3A91FB9B38C8}"/>
                </a:ext>
              </a:extLst>
            </p:cNvPr>
            <p:cNvSpPr txBox="1"/>
            <p:nvPr/>
          </p:nvSpPr>
          <p:spPr>
            <a:xfrm>
              <a:off x="7417587" y="4906682"/>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Grandparent</a:t>
              </a:r>
            </a:p>
          </p:txBody>
        </p:sp>
        <p:sp>
          <p:nvSpPr>
            <p:cNvPr id="17" name="TextBox 16">
              <a:extLst>
                <a:ext uri="{FF2B5EF4-FFF2-40B4-BE49-F238E27FC236}">
                  <a16:creationId xmlns:a16="http://schemas.microsoft.com/office/drawing/2014/main" id="{588B34AA-B1F0-C884-550C-B9F49A269172}"/>
                </a:ext>
              </a:extLst>
            </p:cNvPr>
            <p:cNvSpPr txBox="1"/>
            <p:nvPr/>
          </p:nvSpPr>
          <p:spPr>
            <a:xfrm>
              <a:off x="7537312" y="521240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Baby</a:t>
              </a:r>
            </a:p>
          </p:txBody>
        </p:sp>
        <p:sp>
          <p:nvSpPr>
            <p:cNvPr id="18" name="TextBox 17">
              <a:extLst>
                <a:ext uri="{FF2B5EF4-FFF2-40B4-BE49-F238E27FC236}">
                  <a16:creationId xmlns:a16="http://schemas.microsoft.com/office/drawing/2014/main" id="{C89936D0-B3E6-6656-D7C3-B5A3AF4D94AC}"/>
                </a:ext>
              </a:extLst>
            </p:cNvPr>
            <p:cNvSpPr txBox="1"/>
            <p:nvPr/>
          </p:nvSpPr>
          <p:spPr>
            <a:xfrm>
              <a:off x="5390147" y="472319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Work</a:t>
              </a:r>
            </a:p>
          </p:txBody>
        </p:sp>
        <p:sp>
          <p:nvSpPr>
            <p:cNvPr id="21" name="Oval 20">
              <a:extLst>
                <a:ext uri="{FF2B5EF4-FFF2-40B4-BE49-F238E27FC236}">
                  <a16:creationId xmlns:a16="http://schemas.microsoft.com/office/drawing/2014/main" id="{50F92827-F443-44F2-748C-CE8C7870966E}"/>
                </a:ext>
              </a:extLst>
            </p:cNvPr>
            <p:cNvSpPr/>
            <p:nvPr/>
          </p:nvSpPr>
          <p:spPr>
            <a:xfrm>
              <a:off x="6687880" y="5245385"/>
              <a:ext cx="1074713" cy="542442"/>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23" name="TextBox 22">
              <a:extLst>
                <a:ext uri="{FF2B5EF4-FFF2-40B4-BE49-F238E27FC236}">
                  <a16:creationId xmlns:a16="http://schemas.microsoft.com/office/drawing/2014/main" id="{A57EAC7B-FAD7-510B-CDC5-84E5EFAFB0F5}"/>
                </a:ext>
              </a:extLst>
            </p:cNvPr>
            <p:cNvSpPr txBox="1"/>
            <p:nvPr/>
          </p:nvSpPr>
          <p:spPr>
            <a:xfrm>
              <a:off x="8317531" y="471855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Care home</a:t>
              </a:r>
            </a:p>
          </p:txBody>
        </p:sp>
        <p:sp>
          <p:nvSpPr>
            <p:cNvPr id="24" name="TextBox 23">
              <a:extLst>
                <a:ext uri="{FF2B5EF4-FFF2-40B4-BE49-F238E27FC236}">
                  <a16:creationId xmlns:a16="http://schemas.microsoft.com/office/drawing/2014/main" id="{44B8A114-A787-970D-48D5-A22EF923E939}"/>
                </a:ext>
              </a:extLst>
            </p:cNvPr>
            <p:cNvSpPr txBox="1"/>
            <p:nvPr/>
          </p:nvSpPr>
          <p:spPr>
            <a:xfrm>
              <a:off x="7703620" y="430492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Home</a:t>
              </a:r>
            </a:p>
          </p:txBody>
        </p:sp>
        <p:sp>
          <p:nvSpPr>
            <p:cNvPr id="25" name="TextBox 24">
              <a:extLst>
                <a:ext uri="{FF2B5EF4-FFF2-40B4-BE49-F238E27FC236}">
                  <a16:creationId xmlns:a16="http://schemas.microsoft.com/office/drawing/2014/main" id="{FA33CB4E-E1D3-E964-D994-D1F7D6D476EB}"/>
                </a:ext>
              </a:extLst>
            </p:cNvPr>
            <p:cNvSpPr txBox="1"/>
            <p:nvPr/>
          </p:nvSpPr>
          <p:spPr>
            <a:xfrm>
              <a:off x="4462574" y="4709060"/>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Holidays</a:t>
              </a:r>
            </a:p>
          </p:txBody>
        </p:sp>
        <p:sp>
          <p:nvSpPr>
            <p:cNvPr id="26" name="TextBox 25">
              <a:extLst>
                <a:ext uri="{FF2B5EF4-FFF2-40B4-BE49-F238E27FC236}">
                  <a16:creationId xmlns:a16="http://schemas.microsoft.com/office/drawing/2014/main" id="{AD56AC97-E174-499A-24C7-412735950CA2}"/>
                </a:ext>
              </a:extLst>
            </p:cNvPr>
            <p:cNvSpPr txBox="1"/>
            <p:nvPr/>
          </p:nvSpPr>
          <p:spPr>
            <a:xfrm>
              <a:off x="9619745" y="3726605"/>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Boredom</a:t>
              </a:r>
            </a:p>
          </p:txBody>
        </p:sp>
        <p:sp>
          <p:nvSpPr>
            <p:cNvPr id="27" name="TextBox 26">
              <a:extLst>
                <a:ext uri="{FF2B5EF4-FFF2-40B4-BE49-F238E27FC236}">
                  <a16:creationId xmlns:a16="http://schemas.microsoft.com/office/drawing/2014/main" id="{4F5B9867-D62D-6FC6-2934-9D6F74366E8E}"/>
                </a:ext>
              </a:extLst>
            </p:cNvPr>
            <p:cNvSpPr txBox="1"/>
            <p:nvPr/>
          </p:nvSpPr>
          <p:spPr>
            <a:xfrm>
              <a:off x="4832350" y="4074712"/>
              <a:ext cx="106841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Morning</a:t>
              </a:r>
            </a:p>
          </p:txBody>
        </p:sp>
        <p:sp>
          <p:nvSpPr>
            <p:cNvPr id="28" name="TextBox 27">
              <a:extLst>
                <a:ext uri="{FF2B5EF4-FFF2-40B4-BE49-F238E27FC236}">
                  <a16:creationId xmlns:a16="http://schemas.microsoft.com/office/drawing/2014/main" id="{D15428AF-9ACA-9D82-3A14-8B050D64CF8E}"/>
                </a:ext>
              </a:extLst>
            </p:cNvPr>
            <p:cNvSpPr txBox="1"/>
            <p:nvPr/>
          </p:nvSpPr>
          <p:spPr>
            <a:xfrm>
              <a:off x="5863090" y="3800544"/>
              <a:ext cx="1089274"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Weekends</a:t>
              </a:r>
            </a:p>
          </p:txBody>
        </p:sp>
        <p:sp>
          <p:nvSpPr>
            <p:cNvPr id="29" name="TextBox 28">
              <a:extLst>
                <a:ext uri="{FF2B5EF4-FFF2-40B4-BE49-F238E27FC236}">
                  <a16:creationId xmlns:a16="http://schemas.microsoft.com/office/drawing/2014/main" id="{79270CC2-9BAC-92DC-CC52-D837FC866C5D}"/>
                </a:ext>
              </a:extLst>
            </p:cNvPr>
            <p:cNvSpPr txBox="1"/>
            <p:nvPr/>
          </p:nvSpPr>
          <p:spPr>
            <a:xfrm>
              <a:off x="7814106" y="3827525"/>
              <a:ext cx="106841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School day</a:t>
              </a:r>
            </a:p>
          </p:txBody>
        </p:sp>
        <p:sp>
          <p:nvSpPr>
            <p:cNvPr id="30" name="TextBox 29">
              <a:extLst>
                <a:ext uri="{FF2B5EF4-FFF2-40B4-BE49-F238E27FC236}">
                  <a16:creationId xmlns:a16="http://schemas.microsoft.com/office/drawing/2014/main" id="{E8784102-EADE-BA7E-0D5E-4CB49882E207}"/>
                </a:ext>
              </a:extLst>
            </p:cNvPr>
            <p:cNvSpPr txBox="1"/>
            <p:nvPr/>
          </p:nvSpPr>
          <p:spPr>
            <a:xfrm>
              <a:off x="9059514" y="434931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After work</a:t>
              </a:r>
            </a:p>
          </p:txBody>
        </p:sp>
        <p:sp>
          <p:nvSpPr>
            <p:cNvPr id="31" name="TextBox 30">
              <a:extLst>
                <a:ext uri="{FF2B5EF4-FFF2-40B4-BE49-F238E27FC236}">
                  <a16:creationId xmlns:a16="http://schemas.microsoft.com/office/drawing/2014/main" id="{40594BFA-3280-1C27-BC58-4E7764103D43}"/>
                </a:ext>
              </a:extLst>
            </p:cNvPr>
            <p:cNvSpPr txBox="1"/>
            <p:nvPr/>
          </p:nvSpPr>
          <p:spPr>
            <a:xfrm>
              <a:off x="3552784" y="4703128"/>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Outdoors</a:t>
              </a:r>
            </a:p>
          </p:txBody>
        </p:sp>
        <p:sp>
          <p:nvSpPr>
            <p:cNvPr id="32" name="TextBox 31">
              <a:extLst>
                <a:ext uri="{FF2B5EF4-FFF2-40B4-BE49-F238E27FC236}">
                  <a16:creationId xmlns:a16="http://schemas.microsoft.com/office/drawing/2014/main" id="{5ACF99CC-70D1-0A84-3752-90F279348F52}"/>
                </a:ext>
              </a:extLst>
            </p:cNvPr>
            <p:cNvSpPr txBox="1"/>
            <p:nvPr/>
          </p:nvSpPr>
          <p:spPr>
            <a:xfrm>
              <a:off x="3469883" y="424040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Isolated</a:t>
              </a:r>
            </a:p>
          </p:txBody>
        </p:sp>
        <p:sp>
          <p:nvSpPr>
            <p:cNvPr id="33" name="TextBox 32">
              <a:extLst>
                <a:ext uri="{FF2B5EF4-FFF2-40B4-BE49-F238E27FC236}">
                  <a16:creationId xmlns:a16="http://schemas.microsoft.com/office/drawing/2014/main" id="{363988D2-76A1-4FC6-6432-F15FC16D5497}"/>
                </a:ext>
              </a:extLst>
            </p:cNvPr>
            <p:cNvSpPr txBox="1"/>
            <p:nvPr/>
          </p:nvSpPr>
          <p:spPr>
            <a:xfrm>
              <a:off x="3781354" y="3721878"/>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Remote location</a:t>
              </a:r>
            </a:p>
          </p:txBody>
        </p:sp>
        <p:sp>
          <p:nvSpPr>
            <p:cNvPr id="34" name="TextBox 33">
              <a:extLst>
                <a:ext uri="{FF2B5EF4-FFF2-40B4-BE49-F238E27FC236}">
                  <a16:creationId xmlns:a16="http://schemas.microsoft.com/office/drawing/2014/main" id="{2D26FDE1-C437-CCB8-5722-47438FC097AF}"/>
                </a:ext>
              </a:extLst>
            </p:cNvPr>
            <p:cNvSpPr txBox="1"/>
            <p:nvPr/>
          </p:nvSpPr>
          <p:spPr>
            <a:xfrm>
              <a:off x="4598727" y="3352438"/>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No one to talk to</a:t>
              </a:r>
            </a:p>
          </p:txBody>
        </p:sp>
        <p:sp>
          <p:nvSpPr>
            <p:cNvPr id="35" name="TextBox 34">
              <a:extLst>
                <a:ext uri="{FF2B5EF4-FFF2-40B4-BE49-F238E27FC236}">
                  <a16:creationId xmlns:a16="http://schemas.microsoft.com/office/drawing/2014/main" id="{D4FA115E-09A8-32CB-7D7D-63DCAE1DE9CC}"/>
                </a:ext>
              </a:extLst>
            </p:cNvPr>
            <p:cNvSpPr txBox="1"/>
            <p:nvPr/>
          </p:nvSpPr>
          <p:spPr>
            <a:xfrm>
              <a:off x="5615879" y="3093529"/>
              <a:ext cx="1046272"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Living alone</a:t>
              </a:r>
            </a:p>
          </p:txBody>
        </p:sp>
        <p:sp>
          <p:nvSpPr>
            <p:cNvPr id="36" name="TextBox 35">
              <a:extLst>
                <a:ext uri="{FF2B5EF4-FFF2-40B4-BE49-F238E27FC236}">
                  <a16:creationId xmlns:a16="http://schemas.microsoft.com/office/drawing/2014/main" id="{E3E1D1C3-2D8F-62B8-90D5-05A8DD44302E}"/>
                </a:ext>
              </a:extLst>
            </p:cNvPr>
            <p:cNvSpPr txBox="1"/>
            <p:nvPr/>
          </p:nvSpPr>
          <p:spPr>
            <a:xfrm>
              <a:off x="1903673" y="3576253"/>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Playing games</a:t>
              </a:r>
            </a:p>
          </p:txBody>
        </p:sp>
        <p:sp>
          <p:nvSpPr>
            <p:cNvPr id="38" name="TextBox 37">
              <a:extLst>
                <a:ext uri="{FF2B5EF4-FFF2-40B4-BE49-F238E27FC236}">
                  <a16:creationId xmlns:a16="http://schemas.microsoft.com/office/drawing/2014/main" id="{7827351D-2247-6206-F75B-4DF4EBA4D546}"/>
                </a:ext>
              </a:extLst>
            </p:cNvPr>
            <p:cNvSpPr txBox="1"/>
            <p:nvPr/>
          </p:nvSpPr>
          <p:spPr>
            <a:xfrm>
              <a:off x="9175523" y="476381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Night-time</a:t>
              </a:r>
            </a:p>
          </p:txBody>
        </p:sp>
        <p:sp>
          <p:nvSpPr>
            <p:cNvPr id="39" name="TextBox 38">
              <a:extLst>
                <a:ext uri="{FF2B5EF4-FFF2-40B4-BE49-F238E27FC236}">
                  <a16:creationId xmlns:a16="http://schemas.microsoft.com/office/drawing/2014/main" id="{CD6773C7-55AD-7CD8-DECD-465A25C16479}"/>
                </a:ext>
              </a:extLst>
            </p:cNvPr>
            <p:cNvSpPr txBox="1"/>
            <p:nvPr/>
          </p:nvSpPr>
          <p:spPr>
            <a:xfrm>
              <a:off x="8882519" y="336091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Old age</a:t>
              </a:r>
            </a:p>
          </p:txBody>
        </p:sp>
        <p:sp>
          <p:nvSpPr>
            <p:cNvPr id="40" name="TextBox 39">
              <a:extLst>
                <a:ext uri="{FF2B5EF4-FFF2-40B4-BE49-F238E27FC236}">
                  <a16:creationId xmlns:a16="http://schemas.microsoft.com/office/drawing/2014/main" id="{805DA68E-CDEC-7C06-5AED-A1CC7BF902D2}"/>
                </a:ext>
              </a:extLst>
            </p:cNvPr>
            <p:cNvSpPr txBox="1"/>
            <p:nvPr/>
          </p:nvSpPr>
          <p:spPr>
            <a:xfrm>
              <a:off x="7907953" y="3170428"/>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Ill health</a:t>
              </a:r>
            </a:p>
          </p:txBody>
        </p:sp>
        <p:sp>
          <p:nvSpPr>
            <p:cNvPr id="42" name="TextBox 41">
              <a:extLst>
                <a:ext uri="{FF2B5EF4-FFF2-40B4-BE49-F238E27FC236}">
                  <a16:creationId xmlns:a16="http://schemas.microsoft.com/office/drawing/2014/main" id="{5B700157-7457-5FB1-CF7F-A138F8F959AE}"/>
                </a:ext>
              </a:extLst>
            </p:cNvPr>
            <p:cNvSpPr txBox="1"/>
            <p:nvPr/>
          </p:nvSpPr>
          <p:spPr>
            <a:xfrm>
              <a:off x="10171077" y="424653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No friends</a:t>
              </a:r>
            </a:p>
          </p:txBody>
        </p:sp>
      </p:grpSp>
      <p:pic>
        <p:nvPicPr>
          <p:cNvPr id="4" name="Picture 3" descr="A black background with a black square&#10;&#10;Description automatically generated with medium confidence">
            <a:extLst>
              <a:ext uri="{FF2B5EF4-FFF2-40B4-BE49-F238E27FC236}">
                <a16:creationId xmlns:a16="http://schemas.microsoft.com/office/drawing/2014/main" id="{5ECC2831-AC50-7D07-72D4-0606FAF6B8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7" name="TextBox 6">
            <a:extLst>
              <a:ext uri="{FF2B5EF4-FFF2-40B4-BE49-F238E27FC236}">
                <a16:creationId xmlns:a16="http://schemas.microsoft.com/office/drawing/2014/main" id="{C2FD98BB-2F79-08F9-C49F-3B44D5EA0082}"/>
              </a:ext>
            </a:extLst>
          </p:cNvPr>
          <p:cNvSpPr txBox="1"/>
          <p:nvPr/>
        </p:nvSpPr>
        <p:spPr>
          <a:xfrm>
            <a:off x="5908522" y="4544520"/>
            <a:ext cx="906930" cy="276999"/>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chemeClr val="bg1">
                    <a:lumMod val="75000"/>
                  </a:schemeClr>
                </a:solidFill>
                <a:effectLst/>
                <a:uLnTx/>
                <a:uFillTx/>
                <a:latin typeface="Arial" panose="020B0604020202020204"/>
                <a:sym typeface="Helvetica Neue"/>
              </a:rPr>
              <a:t>WHO</a:t>
            </a:r>
          </a:p>
        </p:txBody>
      </p:sp>
      <p:sp>
        <p:nvSpPr>
          <p:cNvPr id="20" name="TextBox 19">
            <a:extLst>
              <a:ext uri="{FF2B5EF4-FFF2-40B4-BE49-F238E27FC236}">
                <a16:creationId xmlns:a16="http://schemas.microsoft.com/office/drawing/2014/main" id="{F10D7F6F-DA92-A360-7B3E-0471F5AC9ECA}"/>
              </a:ext>
            </a:extLst>
          </p:cNvPr>
          <p:cNvSpPr txBox="1"/>
          <p:nvPr/>
        </p:nvSpPr>
        <p:spPr>
          <a:xfrm>
            <a:off x="5924700" y="4047046"/>
            <a:ext cx="906930" cy="276999"/>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chemeClr val="bg1">
                    <a:lumMod val="75000"/>
                  </a:schemeClr>
                </a:solidFill>
                <a:effectLst/>
                <a:uLnTx/>
                <a:uFillTx/>
                <a:latin typeface="Arial" panose="020B0604020202020204"/>
                <a:sym typeface="Helvetica Neue"/>
              </a:rPr>
              <a:t>WHERE</a:t>
            </a:r>
          </a:p>
        </p:txBody>
      </p:sp>
      <p:sp>
        <p:nvSpPr>
          <p:cNvPr id="43" name="TextBox 42">
            <a:extLst>
              <a:ext uri="{FF2B5EF4-FFF2-40B4-BE49-F238E27FC236}">
                <a16:creationId xmlns:a16="http://schemas.microsoft.com/office/drawing/2014/main" id="{1E6E51C9-AD48-5495-D36F-554D47D6A638}"/>
              </a:ext>
            </a:extLst>
          </p:cNvPr>
          <p:cNvSpPr txBox="1"/>
          <p:nvPr/>
        </p:nvSpPr>
        <p:spPr>
          <a:xfrm>
            <a:off x="5931444" y="2904801"/>
            <a:ext cx="906930" cy="276999"/>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chemeClr val="bg1">
                    <a:lumMod val="75000"/>
                  </a:schemeClr>
                </a:solidFill>
                <a:effectLst/>
                <a:uLnTx/>
                <a:uFillTx/>
                <a:latin typeface="Arial" panose="020B0604020202020204"/>
                <a:sym typeface="Helvetica Neue"/>
              </a:rPr>
              <a:t>WHY</a:t>
            </a:r>
          </a:p>
        </p:txBody>
      </p:sp>
      <p:sp>
        <p:nvSpPr>
          <p:cNvPr id="44" name="TextBox 43">
            <a:extLst>
              <a:ext uri="{FF2B5EF4-FFF2-40B4-BE49-F238E27FC236}">
                <a16:creationId xmlns:a16="http://schemas.microsoft.com/office/drawing/2014/main" id="{2EF0FC04-F1A7-C2A2-F5F0-457A765809BD}"/>
              </a:ext>
            </a:extLst>
          </p:cNvPr>
          <p:cNvSpPr txBox="1"/>
          <p:nvPr/>
        </p:nvSpPr>
        <p:spPr>
          <a:xfrm>
            <a:off x="5890904" y="5230241"/>
            <a:ext cx="906930" cy="276999"/>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chemeClr val="bg1">
                    <a:lumMod val="75000"/>
                  </a:schemeClr>
                </a:solidFill>
                <a:effectLst/>
                <a:uLnTx/>
                <a:uFillTx/>
                <a:latin typeface="Arial" panose="020B0604020202020204"/>
                <a:sym typeface="Helvetica Neue"/>
              </a:rPr>
              <a:t>WHAT</a:t>
            </a:r>
          </a:p>
        </p:txBody>
      </p:sp>
      <p:sp>
        <p:nvSpPr>
          <p:cNvPr id="45" name="TextBox 44">
            <a:extLst>
              <a:ext uri="{FF2B5EF4-FFF2-40B4-BE49-F238E27FC236}">
                <a16:creationId xmlns:a16="http://schemas.microsoft.com/office/drawing/2014/main" id="{29391DA6-0D99-9105-8AC2-A9A1900C77E7}"/>
              </a:ext>
            </a:extLst>
          </p:cNvPr>
          <p:cNvSpPr txBox="1"/>
          <p:nvPr/>
        </p:nvSpPr>
        <p:spPr>
          <a:xfrm>
            <a:off x="5955520" y="3590880"/>
            <a:ext cx="906930" cy="276999"/>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chemeClr val="bg1">
                    <a:lumMod val="75000"/>
                  </a:schemeClr>
                </a:solidFill>
                <a:effectLst/>
                <a:uLnTx/>
                <a:uFillTx/>
                <a:latin typeface="Arial" panose="020B0604020202020204"/>
                <a:sym typeface="Helvetica Neue"/>
              </a:rPr>
              <a:t>WHEN</a:t>
            </a:r>
          </a:p>
        </p:txBody>
      </p:sp>
      <p:sp>
        <p:nvSpPr>
          <p:cNvPr id="46" name="TextBox 45">
            <a:extLst>
              <a:ext uri="{FF2B5EF4-FFF2-40B4-BE49-F238E27FC236}">
                <a16:creationId xmlns:a16="http://schemas.microsoft.com/office/drawing/2014/main" id="{C8578899-AD62-D85C-7CCA-968C58816E41}"/>
              </a:ext>
            </a:extLst>
          </p:cNvPr>
          <p:cNvSpPr txBox="1"/>
          <p:nvPr/>
        </p:nvSpPr>
        <p:spPr>
          <a:xfrm>
            <a:off x="5054119" y="4328658"/>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Nursery</a:t>
            </a:r>
          </a:p>
        </p:txBody>
      </p:sp>
      <p:sp>
        <p:nvSpPr>
          <p:cNvPr id="47" name="TextBox 46">
            <a:extLst>
              <a:ext uri="{FF2B5EF4-FFF2-40B4-BE49-F238E27FC236}">
                <a16:creationId xmlns:a16="http://schemas.microsoft.com/office/drawing/2014/main" id="{08EFDEBE-3097-CB1D-0764-3895921C33D9}"/>
              </a:ext>
            </a:extLst>
          </p:cNvPr>
          <p:cNvSpPr txBox="1"/>
          <p:nvPr/>
        </p:nvSpPr>
        <p:spPr>
          <a:xfrm>
            <a:off x="6000764" y="434426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Holiday</a:t>
            </a:r>
          </a:p>
        </p:txBody>
      </p:sp>
      <p:sp>
        <p:nvSpPr>
          <p:cNvPr id="48" name="TextBox 47">
            <a:extLst>
              <a:ext uri="{FF2B5EF4-FFF2-40B4-BE49-F238E27FC236}">
                <a16:creationId xmlns:a16="http://schemas.microsoft.com/office/drawing/2014/main" id="{676B2EE8-3086-9044-6AF0-29CBA741E715}"/>
              </a:ext>
            </a:extLst>
          </p:cNvPr>
          <p:cNvSpPr txBox="1"/>
          <p:nvPr/>
        </p:nvSpPr>
        <p:spPr>
          <a:xfrm>
            <a:off x="7371322" y="505107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Hospital</a:t>
            </a:r>
          </a:p>
        </p:txBody>
      </p:sp>
      <p:sp>
        <p:nvSpPr>
          <p:cNvPr id="49" name="TextBox 48">
            <a:extLst>
              <a:ext uri="{FF2B5EF4-FFF2-40B4-BE49-F238E27FC236}">
                <a16:creationId xmlns:a16="http://schemas.microsoft.com/office/drawing/2014/main" id="{43AC272A-353B-BD2C-D9BA-6B74B11D442E}"/>
              </a:ext>
            </a:extLst>
          </p:cNvPr>
          <p:cNvSpPr txBox="1"/>
          <p:nvPr/>
        </p:nvSpPr>
        <p:spPr>
          <a:xfrm>
            <a:off x="4491172" y="501094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School</a:t>
            </a:r>
          </a:p>
        </p:txBody>
      </p:sp>
      <p:sp>
        <p:nvSpPr>
          <p:cNvPr id="50" name="TextBox 49">
            <a:extLst>
              <a:ext uri="{FF2B5EF4-FFF2-40B4-BE49-F238E27FC236}">
                <a16:creationId xmlns:a16="http://schemas.microsoft.com/office/drawing/2014/main" id="{C823E617-7581-1185-F6EE-D919DFA81663}"/>
              </a:ext>
            </a:extLst>
          </p:cNvPr>
          <p:cNvSpPr txBox="1"/>
          <p:nvPr/>
        </p:nvSpPr>
        <p:spPr>
          <a:xfrm>
            <a:off x="988501" y="2885391"/>
            <a:ext cx="906930" cy="276999"/>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chemeClr val="bg1">
                    <a:lumMod val="75000"/>
                  </a:schemeClr>
                </a:solidFill>
                <a:effectLst/>
                <a:uLnTx/>
                <a:uFillTx/>
                <a:latin typeface="Arial" panose="020B0604020202020204"/>
                <a:sym typeface="Helvetica Neue"/>
              </a:rPr>
              <a:t>HOW</a:t>
            </a:r>
          </a:p>
        </p:txBody>
      </p:sp>
      <p:sp>
        <p:nvSpPr>
          <p:cNvPr id="51" name="TextBox 50">
            <a:extLst>
              <a:ext uri="{FF2B5EF4-FFF2-40B4-BE49-F238E27FC236}">
                <a16:creationId xmlns:a16="http://schemas.microsoft.com/office/drawing/2014/main" id="{1973985F-4CB6-86EB-58D9-5183A7F5D438}"/>
              </a:ext>
            </a:extLst>
          </p:cNvPr>
          <p:cNvSpPr txBox="1"/>
          <p:nvPr/>
        </p:nvSpPr>
        <p:spPr>
          <a:xfrm>
            <a:off x="3574277" y="4321238"/>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Evenings</a:t>
            </a:r>
          </a:p>
        </p:txBody>
      </p:sp>
      <p:sp>
        <p:nvSpPr>
          <p:cNvPr id="52" name="TextBox 51">
            <a:extLst>
              <a:ext uri="{FF2B5EF4-FFF2-40B4-BE49-F238E27FC236}">
                <a16:creationId xmlns:a16="http://schemas.microsoft.com/office/drawing/2014/main" id="{68CF7E89-6517-6A4B-0EDB-B47420C1F1C6}"/>
              </a:ext>
            </a:extLst>
          </p:cNvPr>
          <p:cNvSpPr txBox="1"/>
          <p:nvPr/>
        </p:nvSpPr>
        <p:spPr>
          <a:xfrm>
            <a:off x="988501" y="3973922"/>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Talking</a:t>
            </a:r>
          </a:p>
        </p:txBody>
      </p:sp>
      <p:sp>
        <p:nvSpPr>
          <p:cNvPr id="53" name="TextBox 52">
            <a:extLst>
              <a:ext uri="{FF2B5EF4-FFF2-40B4-BE49-F238E27FC236}">
                <a16:creationId xmlns:a16="http://schemas.microsoft.com/office/drawing/2014/main" id="{B311DDE1-743E-915F-2A0A-DD63CD8D12CE}"/>
              </a:ext>
            </a:extLst>
          </p:cNvPr>
          <p:cNvSpPr txBox="1"/>
          <p:nvPr/>
        </p:nvSpPr>
        <p:spPr>
          <a:xfrm>
            <a:off x="1026254" y="4292802"/>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Watching movies</a:t>
            </a:r>
          </a:p>
        </p:txBody>
      </p:sp>
      <p:sp>
        <p:nvSpPr>
          <p:cNvPr id="54" name="TextBox 53">
            <a:extLst>
              <a:ext uri="{FF2B5EF4-FFF2-40B4-BE49-F238E27FC236}">
                <a16:creationId xmlns:a16="http://schemas.microsoft.com/office/drawing/2014/main" id="{EC27BC4B-1151-56ED-0896-539172C63229}"/>
              </a:ext>
            </a:extLst>
          </p:cNvPr>
          <p:cNvSpPr txBox="1"/>
          <p:nvPr/>
        </p:nvSpPr>
        <p:spPr>
          <a:xfrm>
            <a:off x="1042316" y="4787004"/>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Listening to music</a:t>
            </a:r>
          </a:p>
        </p:txBody>
      </p:sp>
      <p:sp>
        <p:nvSpPr>
          <p:cNvPr id="55" name="TextBox 54">
            <a:extLst>
              <a:ext uri="{FF2B5EF4-FFF2-40B4-BE49-F238E27FC236}">
                <a16:creationId xmlns:a16="http://schemas.microsoft.com/office/drawing/2014/main" id="{3006F249-142D-3A87-9348-DB21DB4F8AED}"/>
              </a:ext>
            </a:extLst>
          </p:cNvPr>
          <p:cNvSpPr txBox="1"/>
          <p:nvPr/>
        </p:nvSpPr>
        <p:spPr>
          <a:xfrm>
            <a:off x="979304" y="3138888"/>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Playing with toys</a:t>
            </a:r>
          </a:p>
        </p:txBody>
      </p:sp>
      <p:sp>
        <p:nvSpPr>
          <p:cNvPr id="56" name="TextBox 55">
            <a:extLst>
              <a:ext uri="{FF2B5EF4-FFF2-40B4-BE49-F238E27FC236}">
                <a16:creationId xmlns:a16="http://schemas.microsoft.com/office/drawing/2014/main" id="{77137DFA-A435-7113-4D49-E5CB8DE56541}"/>
              </a:ext>
            </a:extLst>
          </p:cNvPr>
          <p:cNvSpPr txBox="1"/>
          <p:nvPr/>
        </p:nvSpPr>
        <p:spPr>
          <a:xfrm>
            <a:off x="1033607" y="5184664"/>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Learning a new skill</a:t>
            </a:r>
          </a:p>
        </p:txBody>
      </p:sp>
      <p:sp>
        <p:nvSpPr>
          <p:cNvPr id="3" name="Arrow: Left 2">
            <a:hlinkClick r:id="rId4" action="ppaction://hlinksldjump"/>
            <a:extLst>
              <a:ext uri="{FF2B5EF4-FFF2-40B4-BE49-F238E27FC236}">
                <a16:creationId xmlns:a16="http://schemas.microsoft.com/office/drawing/2014/main" id="{9365ED21-5FEB-33E6-4748-33C818D366A6}"/>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Box 21">
            <a:extLst>
              <a:ext uri="{FF2B5EF4-FFF2-40B4-BE49-F238E27FC236}">
                <a16:creationId xmlns:a16="http://schemas.microsoft.com/office/drawing/2014/main" id="{703604AB-8C76-369D-E460-D50E53D68720}"/>
              </a:ext>
            </a:extLst>
          </p:cNvPr>
          <p:cNvSpPr txBox="1"/>
          <p:nvPr/>
        </p:nvSpPr>
        <p:spPr>
          <a:xfrm>
            <a:off x="894035" y="1101712"/>
            <a:ext cx="10396618" cy="1569660"/>
          </a:xfrm>
          <a:prstGeom prst="rect">
            <a:avLst/>
          </a:prstGeom>
          <a:noFill/>
        </p:spPr>
        <p:txBody>
          <a:bodyPr wrap="square">
            <a:spAutoFit/>
          </a:bodyPr>
          <a:lstStyle/>
          <a:p>
            <a:r>
              <a:rPr lang="en-GB" sz="1200" dirty="0">
                <a:latin typeface="+mj-lt"/>
              </a:rPr>
              <a:t>Who, why, where, when, what.</a:t>
            </a:r>
          </a:p>
          <a:p>
            <a:pPr algn="l"/>
            <a:r>
              <a:rPr lang="en-GB" sz="1200" b="0" dirty="0">
                <a:latin typeface="+mj-lt"/>
              </a:rPr>
              <a:t>Consider as many people (Who) that might be affected by loneliness. Consider doing it as a challenge under timed conditions. The person with the most, wins.</a:t>
            </a:r>
          </a:p>
          <a:p>
            <a:pPr algn="l"/>
            <a:r>
              <a:rPr lang="en-GB" sz="1200" b="0" dirty="0">
                <a:latin typeface="+mj-lt"/>
              </a:rPr>
              <a:t>After ‘who’, you may wish to consider the locations where loneliness may be a problem. Remember that there may be people there, such as at work. This doesn’t mean someone can’t still feel lonely.</a:t>
            </a:r>
          </a:p>
          <a:p>
            <a:pPr algn="l"/>
            <a:r>
              <a:rPr lang="en-GB" sz="1200" b="0" dirty="0">
                <a:latin typeface="+mj-lt"/>
              </a:rPr>
              <a:t>This also applies for when, why etc. Think of it like a commentary. You may want to focus on one particular place or situation, or one type of person, and look at it like a ripple diagram (below), each ripple being a different category – who, why, when etc. This may help spark further areas to consider and you can also suggest how we could combat loneliness before moving to the define section.</a:t>
            </a:r>
          </a:p>
        </p:txBody>
      </p:sp>
    </p:spTree>
    <p:extLst>
      <p:ext uri="{BB962C8B-B14F-4D97-AF65-F5344CB8AC3E}">
        <p14:creationId xmlns:p14="http://schemas.microsoft.com/office/powerpoint/2010/main" val="40185191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8AF08AC-BA38-4B11-8C93-95C4973B74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70C3DF-81BC-EE5C-E1ED-99DF6196D5B3}"/>
              </a:ext>
            </a:extLst>
          </p:cNvPr>
          <p:cNvSpPr>
            <a:spLocks noGrp="1"/>
          </p:cNvSpPr>
          <p:nvPr>
            <p:ph type="title"/>
          </p:nvPr>
        </p:nvSpPr>
        <p:spPr>
          <a:xfrm>
            <a:off x="517368" y="51573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B5213512-CCB0-AA34-A536-5A698118DCA2}"/>
              </a:ext>
            </a:extLst>
          </p:cNvPr>
          <p:cNvGraphicFramePr>
            <a:graphicFrameLocks noGrp="1"/>
          </p:cNvGraphicFramePr>
          <p:nvPr>
            <p:extLst>
              <p:ext uri="{D42A27DB-BD31-4B8C-83A1-F6EECF244321}">
                <p14:modId xmlns:p14="http://schemas.microsoft.com/office/powerpoint/2010/main" val="288340098"/>
              </p:ext>
            </p:extLst>
          </p:nvPr>
        </p:nvGraphicFramePr>
        <p:xfrm>
          <a:off x="517368" y="1145813"/>
          <a:ext cx="11183715" cy="4320166"/>
        </p:xfrm>
        <a:graphic>
          <a:graphicData uri="http://schemas.openxmlformats.org/drawingml/2006/table">
            <a:tbl>
              <a:tblPr firstRow="1" bandRow="1">
                <a:tableStyleId>{5940675A-B579-460E-94D1-54222C63F5DA}</a:tableStyleId>
              </a:tblPr>
              <a:tblGrid>
                <a:gridCol w="6096792">
                  <a:extLst>
                    <a:ext uri="{9D8B030D-6E8A-4147-A177-3AD203B41FA5}">
                      <a16:colId xmlns:a16="http://schemas.microsoft.com/office/drawing/2014/main" val="1485661640"/>
                    </a:ext>
                  </a:extLst>
                </a:gridCol>
                <a:gridCol w="5086923">
                  <a:extLst>
                    <a:ext uri="{9D8B030D-6E8A-4147-A177-3AD203B41FA5}">
                      <a16:colId xmlns:a16="http://schemas.microsoft.com/office/drawing/2014/main" val="3214014057"/>
                    </a:ext>
                  </a:extLst>
                </a:gridCol>
              </a:tblGrid>
              <a:tr h="388246">
                <a:tc>
                  <a:txBody>
                    <a:bodyPr/>
                    <a:lstStyle/>
                    <a:p>
                      <a:pPr algn="ctr"/>
                      <a:r>
                        <a:rPr lang="en-GB" b="1" dirty="0">
                          <a:solidFill>
                            <a:schemeClr val="bg1"/>
                          </a:solidFill>
                        </a:rPr>
                        <a:t>‘Business’</a:t>
                      </a:r>
                    </a:p>
                  </a:txBody>
                  <a:tcPr>
                    <a:solidFill>
                      <a:srgbClr val="ACACDE"/>
                    </a:solidFill>
                  </a:tcPr>
                </a:tc>
                <a:tc>
                  <a:txBody>
                    <a:bodyPr/>
                    <a:lstStyle/>
                    <a:p>
                      <a:pPr algn="ctr"/>
                      <a:r>
                        <a:rPr lang="en-GB" b="1" dirty="0">
                          <a:solidFill>
                            <a:schemeClr val="bg1"/>
                          </a:solidFill>
                        </a:rPr>
                        <a:t>‘Landscape’</a:t>
                      </a:r>
                    </a:p>
                  </a:txBody>
                  <a:tcPr>
                    <a:solidFill>
                      <a:srgbClr val="ACACDE"/>
                    </a:solidFill>
                  </a:tcPr>
                </a:tc>
                <a:extLst>
                  <a:ext uri="{0D108BD9-81ED-4DB2-BD59-A6C34878D82A}">
                    <a16:rowId xmlns:a16="http://schemas.microsoft.com/office/drawing/2014/main" val="3391378453"/>
                  </a:ext>
                </a:extLst>
              </a:tr>
              <a:tr h="3342741">
                <a:tc>
                  <a:txBody>
                    <a:bodyPr/>
                    <a:lstStyle/>
                    <a:p>
                      <a:r>
                        <a:rPr lang="en-GB" sz="1400" dirty="0">
                          <a:solidFill>
                            <a:schemeClr val="tx1"/>
                          </a:solidFill>
                        </a:rPr>
                        <a:t>Getting students to look ahead, and consider what success looks like can help focus the next stages of the project. </a:t>
                      </a:r>
                    </a:p>
                    <a:p>
                      <a:r>
                        <a:rPr lang="en-GB" sz="1400" b="0" i="0" kern="1200" dirty="0">
                          <a:solidFill>
                            <a:schemeClr val="tx1"/>
                          </a:solidFill>
                          <a:effectLst/>
                          <a:latin typeface="+mn-lt"/>
                          <a:ea typeface="+mn-ea"/>
                          <a:cs typeface="+mn-cs"/>
                        </a:rPr>
                        <a:t>“It’s a year from now – you’re on a high – what’s happened to make you feel like celebrating?” This is how Else kick off </a:t>
                      </a:r>
                      <a:r>
                        <a:rPr lang="en-GB" sz="1400" b="1" i="0" kern="1200" dirty="0">
                          <a:solidFill>
                            <a:schemeClr val="tx1"/>
                          </a:solidFill>
                          <a:effectLst/>
                          <a:latin typeface="+mn-lt"/>
                          <a:ea typeface="+mn-ea"/>
                          <a:cs typeface="+mn-cs"/>
                        </a:rPr>
                        <a:t>a Future Backwards </a:t>
                      </a:r>
                      <a:r>
                        <a:rPr lang="en-GB" sz="1400" b="0" i="0" kern="1200" dirty="0">
                          <a:solidFill>
                            <a:schemeClr val="tx1"/>
                          </a:solidFill>
                          <a:effectLst/>
                          <a:latin typeface="+mn-lt"/>
                          <a:ea typeface="+mn-ea"/>
                          <a:cs typeface="+mn-cs"/>
                        </a:rPr>
                        <a:t>session to help businesses diagnose what comes next.</a:t>
                      </a:r>
                      <a:endParaRPr lang="en-GB" sz="1400" dirty="0">
                        <a:solidFill>
                          <a:schemeClr val="tx1"/>
                        </a:solidFill>
                      </a:endParaRPr>
                    </a:p>
                    <a:p>
                      <a:r>
                        <a:rPr lang="en-GB" sz="1400" dirty="0">
                          <a:solidFill>
                            <a:schemeClr val="tx1"/>
                          </a:solidFill>
                        </a:rPr>
                        <a:t>Using the template in the next slides, carry out the activity with students to set out a road map for success.</a:t>
                      </a:r>
                      <a:endParaRPr lang="en-GB" sz="1200" dirty="0">
                        <a:solidFill>
                          <a:schemeClr val="tx1"/>
                        </a:solidFill>
                      </a:endParaRPr>
                    </a:p>
                  </a:txBody>
                  <a:tcPr/>
                </a:tc>
                <a:tc>
                  <a:txBody>
                    <a:bodyPr/>
                    <a:lstStyle/>
                    <a:p>
                      <a:r>
                        <a:rPr lang="en-GB" sz="1400" dirty="0">
                          <a:solidFill>
                            <a:schemeClr val="tx1"/>
                          </a:solidFill>
                        </a:rPr>
                        <a:t>Get students to try and find </a:t>
                      </a:r>
                      <a:r>
                        <a:rPr lang="en-GB" sz="1400" b="1" dirty="0">
                          <a:solidFill>
                            <a:schemeClr val="tx1"/>
                          </a:solidFill>
                        </a:rPr>
                        <a:t>what other products / services are already available </a:t>
                      </a:r>
                      <a:r>
                        <a:rPr lang="en-GB" sz="1400" dirty="0">
                          <a:solidFill>
                            <a:schemeClr val="tx1"/>
                          </a:solidFill>
                        </a:rPr>
                        <a:t>to combat loneliness, who are the competitors? This may be quite tricky to find. This may be an app, a website, a simple service or a product.</a:t>
                      </a:r>
                    </a:p>
                    <a:p>
                      <a:r>
                        <a:rPr lang="en-GB" sz="1400" dirty="0">
                          <a:solidFill>
                            <a:schemeClr val="tx1"/>
                          </a:solidFill>
                        </a:rPr>
                        <a:t>The concept of ‘</a:t>
                      </a:r>
                      <a:r>
                        <a:rPr lang="en-GB" sz="1400" b="1" dirty="0">
                          <a:solidFill>
                            <a:schemeClr val="tx1"/>
                          </a:solidFill>
                        </a:rPr>
                        <a:t>white space areas</a:t>
                      </a:r>
                      <a:r>
                        <a:rPr lang="en-GB" sz="1400" dirty="0">
                          <a:solidFill>
                            <a:schemeClr val="tx1"/>
                          </a:solidFill>
                        </a:rPr>
                        <a:t>’ is a nice analogy for students for any new solution development. They can categorise existing solutions into areas such as user age, cost, function etc. and look for gaps in the market e.g. a low-cost version, or targeting a different age group etc.</a:t>
                      </a:r>
                    </a:p>
                    <a:p>
                      <a:br>
                        <a:rPr lang="en-GB" sz="1400" dirty="0">
                          <a:solidFill>
                            <a:schemeClr val="tx1"/>
                          </a:solidFill>
                        </a:rPr>
                      </a:br>
                      <a:r>
                        <a:rPr lang="en-GB" sz="1400" dirty="0">
                          <a:solidFill>
                            <a:schemeClr val="tx1"/>
                          </a:solidFill>
                        </a:rPr>
                        <a:t>Consider doing an activity looking at similar things but in a different industry, called ‘lateral’ by Else. You may wish to look at apps that help with finance, health or even travel. You may discover that it’s the ‘</a:t>
                      </a:r>
                      <a:r>
                        <a:rPr lang="en-GB" sz="1400" b="1" dirty="0">
                          <a:solidFill>
                            <a:schemeClr val="tx1"/>
                          </a:solidFill>
                        </a:rPr>
                        <a:t>gamification</a:t>
                      </a:r>
                      <a:r>
                        <a:rPr lang="en-GB" sz="1400" dirty="0">
                          <a:solidFill>
                            <a:schemeClr val="tx1"/>
                          </a:solidFill>
                        </a:rPr>
                        <a:t>’ that makes apps travel-app ‘Waze’ so good, where you can see other drivers nearby and you gain points by warning other road-users of accidents or hazards. Could students clock-on to this gamified approach for the development of their own solution for example? </a:t>
                      </a:r>
                    </a:p>
                  </a:txBody>
                  <a:tcPr/>
                </a:tc>
                <a:extLst>
                  <a:ext uri="{0D108BD9-81ED-4DB2-BD59-A6C34878D82A}">
                    <a16:rowId xmlns:a16="http://schemas.microsoft.com/office/drawing/2014/main" val="3966545421"/>
                  </a:ext>
                </a:extLst>
              </a:tr>
            </a:tbl>
          </a:graphicData>
        </a:graphic>
      </p:graphicFrame>
      <p:pic>
        <p:nvPicPr>
          <p:cNvPr id="3" name="Picture 2" descr="A black background with a black square&#10;&#10;Description automatically generated with medium confidence">
            <a:extLst>
              <a:ext uri="{FF2B5EF4-FFF2-40B4-BE49-F238E27FC236}">
                <a16:creationId xmlns:a16="http://schemas.microsoft.com/office/drawing/2014/main" id="{0E1A350D-4212-FF0E-8265-2604D59181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4" name="Arrow: Left 3">
            <a:hlinkClick r:id="rId4" action="ppaction://hlinksldjump"/>
            <a:extLst>
              <a:ext uri="{FF2B5EF4-FFF2-40B4-BE49-F238E27FC236}">
                <a16:creationId xmlns:a16="http://schemas.microsoft.com/office/drawing/2014/main" id="{3C8DE2DA-16B0-FA4A-B16D-2DE4F5E33B81}"/>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7E29DC47-4644-9E6C-6F7C-770733B959B0}"/>
              </a:ext>
            </a:extLst>
          </p:cNvPr>
          <p:cNvPicPr>
            <a:picLocks noChangeAspect="1"/>
          </p:cNvPicPr>
          <p:nvPr/>
        </p:nvPicPr>
        <p:blipFill>
          <a:blip r:embed="rId5"/>
          <a:stretch>
            <a:fillRect/>
          </a:stretch>
        </p:blipFill>
        <p:spPr>
          <a:xfrm>
            <a:off x="1306962" y="3171637"/>
            <a:ext cx="4273725" cy="2118118"/>
          </a:xfrm>
          <a:prstGeom prst="rect">
            <a:avLst/>
          </a:prstGeom>
        </p:spPr>
      </p:pic>
    </p:spTree>
    <p:extLst>
      <p:ext uri="{BB962C8B-B14F-4D97-AF65-F5344CB8AC3E}">
        <p14:creationId xmlns:p14="http://schemas.microsoft.com/office/powerpoint/2010/main" val="23111545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A93A26F-DD44-B07D-4007-27B9ED15DA1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A4CF376-5150-4DC1-C0DC-E084334F0B34}"/>
              </a:ext>
            </a:extLst>
          </p:cNvPr>
          <p:cNvSpPr>
            <a:spLocks noGrp="1"/>
          </p:cNvSpPr>
          <p:nvPr>
            <p:ph type="title"/>
          </p:nvPr>
        </p:nvSpPr>
        <p:spPr/>
        <p:txBody>
          <a:bodyPr/>
          <a:lstStyle/>
          <a:p>
            <a:r>
              <a:rPr lang="en-GB" sz="4400" dirty="0">
                <a:solidFill>
                  <a:schemeClr val="tx1"/>
                </a:solidFill>
              </a:rPr>
              <a:t>Future backwards</a:t>
            </a:r>
          </a:p>
        </p:txBody>
      </p:sp>
      <p:sp>
        <p:nvSpPr>
          <p:cNvPr id="9" name="Content Placeholder 2">
            <a:extLst>
              <a:ext uri="{FF2B5EF4-FFF2-40B4-BE49-F238E27FC236}">
                <a16:creationId xmlns:a16="http://schemas.microsoft.com/office/drawing/2014/main" id="{849E55FB-03F1-3D87-E8A1-27CAAD67D465}"/>
              </a:ext>
            </a:extLst>
          </p:cNvPr>
          <p:cNvSpPr>
            <a:spLocks noGrp="1"/>
          </p:cNvSpPr>
          <p:nvPr>
            <p:ph idx="4294967295"/>
          </p:nvPr>
        </p:nvSpPr>
        <p:spPr>
          <a:xfrm>
            <a:off x="576000" y="1180750"/>
            <a:ext cx="11040000" cy="429803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What is your vision of future heaven and future hell? Use post it notes to add details to this trajectory.</a:t>
            </a:r>
            <a:endParaRPr lang="en-GB" sz="2400" b="1" dirty="0">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E75C40D9-7583-A0F1-7B5F-7616F7F5E7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grpSp>
        <p:nvGrpSpPr>
          <p:cNvPr id="14" name="Group 13">
            <a:extLst>
              <a:ext uri="{FF2B5EF4-FFF2-40B4-BE49-F238E27FC236}">
                <a16:creationId xmlns:a16="http://schemas.microsoft.com/office/drawing/2014/main" id="{8E07DE79-E72A-F395-06CC-58295B4225B4}"/>
              </a:ext>
            </a:extLst>
          </p:cNvPr>
          <p:cNvGrpSpPr/>
          <p:nvPr/>
        </p:nvGrpSpPr>
        <p:grpSpPr>
          <a:xfrm>
            <a:off x="1552482" y="1744056"/>
            <a:ext cx="9095640" cy="4782781"/>
            <a:chOff x="1552482" y="1744056"/>
            <a:chExt cx="9095640" cy="4782781"/>
          </a:xfrm>
        </p:grpSpPr>
        <p:sp>
          <p:nvSpPr>
            <p:cNvPr id="2" name="Arc 1">
              <a:extLst>
                <a:ext uri="{FF2B5EF4-FFF2-40B4-BE49-F238E27FC236}">
                  <a16:creationId xmlns:a16="http://schemas.microsoft.com/office/drawing/2014/main" id="{BFD5CC60-1B0C-83BD-DD5E-1F2161BB04E4}"/>
                </a:ext>
              </a:extLst>
            </p:cNvPr>
            <p:cNvSpPr/>
            <p:nvPr/>
          </p:nvSpPr>
          <p:spPr>
            <a:xfrm rot="20457311">
              <a:off x="1991691" y="3254106"/>
              <a:ext cx="8090968" cy="2933962"/>
            </a:xfrm>
            <a:prstGeom prst="arc">
              <a:avLst>
                <a:gd name="adj1" fmla="val 11158934"/>
                <a:gd name="adj2" fmla="val 20881147"/>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6" name="Arc 5">
              <a:extLst>
                <a:ext uri="{FF2B5EF4-FFF2-40B4-BE49-F238E27FC236}">
                  <a16:creationId xmlns:a16="http://schemas.microsoft.com/office/drawing/2014/main" id="{C429E51B-8395-AA4C-EB4E-9441EB9CE14F}"/>
                </a:ext>
              </a:extLst>
            </p:cNvPr>
            <p:cNvSpPr/>
            <p:nvPr/>
          </p:nvSpPr>
          <p:spPr>
            <a:xfrm>
              <a:off x="2356736" y="3366052"/>
              <a:ext cx="6277409" cy="3160785"/>
            </a:xfrm>
            <a:prstGeom prst="arc">
              <a:avLst>
                <a:gd name="adj1" fmla="val 16200000"/>
                <a:gd name="adj2" fmla="val 1334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7" name="Arc 6">
              <a:extLst>
                <a:ext uri="{FF2B5EF4-FFF2-40B4-BE49-F238E27FC236}">
                  <a16:creationId xmlns:a16="http://schemas.microsoft.com/office/drawing/2014/main" id="{00FD8F20-B0A8-8F40-624A-220588730249}"/>
                </a:ext>
              </a:extLst>
            </p:cNvPr>
            <p:cNvSpPr/>
            <p:nvPr/>
          </p:nvSpPr>
          <p:spPr>
            <a:xfrm rot="18657290">
              <a:off x="4032987" y="2530286"/>
              <a:ext cx="2592896" cy="1671534"/>
            </a:xfrm>
            <a:prstGeom prst="arc">
              <a:avLst>
                <a:gd name="adj1" fmla="val 12225033"/>
                <a:gd name="adj2" fmla="val 18060496"/>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8" name="TextBox 7">
              <a:extLst>
                <a:ext uri="{FF2B5EF4-FFF2-40B4-BE49-F238E27FC236}">
                  <a16:creationId xmlns:a16="http://schemas.microsoft.com/office/drawing/2014/main" id="{1D3F469F-1CEC-1577-814C-9374FFC07BB4}"/>
                </a:ext>
              </a:extLst>
            </p:cNvPr>
            <p:cNvSpPr txBox="1"/>
            <p:nvPr/>
          </p:nvSpPr>
          <p:spPr>
            <a:xfrm>
              <a:off x="1552482" y="5722006"/>
              <a:ext cx="1268087" cy="353943"/>
            </a:xfrm>
            <a:prstGeom prst="rect">
              <a:avLst/>
            </a:prstGeom>
            <a:noFill/>
          </p:spPr>
          <p:txBody>
            <a:bodyPr wrap="square" rtlCol="0">
              <a:spAutoFit/>
            </a:bodyPr>
            <a:lstStyle/>
            <a:p>
              <a:r>
                <a:rPr lang="en-GB" dirty="0">
                  <a:latin typeface="+mj-lt"/>
                </a:rPr>
                <a:t>Today</a:t>
              </a:r>
            </a:p>
          </p:txBody>
        </p:sp>
        <p:sp>
          <p:nvSpPr>
            <p:cNvPr id="10" name="TextBox 9">
              <a:extLst>
                <a:ext uri="{FF2B5EF4-FFF2-40B4-BE49-F238E27FC236}">
                  <a16:creationId xmlns:a16="http://schemas.microsoft.com/office/drawing/2014/main" id="{12E06CB5-84FA-6CF6-3E8E-41E54AC14E55}"/>
                </a:ext>
              </a:extLst>
            </p:cNvPr>
            <p:cNvSpPr txBox="1"/>
            <p:nvPr/>
          </p:nvSpPr>
          <p:spPr>
            <a:xfrm>
              <a:off x="3063229" y="3121223"/>
              <a:ext cx="1268087" cy="615553"/>
            </a:xfrm>
            <a:prstGeom prst="rect">
              <a:avLst/>
            </a:prstGeom>
            <a:noFill/>
          </p:spPr>
          <p:txBody>
            <a:bodyPr wrap="square" rtlCol="0">
              <a:spAutoFit/>
            </a:bodyPr>
            <a:lstStyle/>
            <a:p>
              <a:r>
                <a:rPr lang="en-GB" dirty="0">
                  <a:latin typeface="+mj-lt"/>
                </a:rPr>
                <a:t>Product launch</a:t>
              </a:r>
            </a:p>
          </p:txBody>
        </p:sp>
        <p:sp>
          <p:nvSpPr>
            <p:cNvPr id="11" name="TextBox 10">
              <a:extLst>
                <a:ext uri="{FF2B5EF4-FFF2-40B4-BE49-F238E27FC236}">
                  <a16:creationId xmlns:a16="http://schemas.microsoft.com/office/drawing/2014/main" id="{6648E7D1-3475-9F76-0134-509F0C9CEDCB}"/>
                </a:ext>
              </a:extLst>
            </p:cNvPr>
            <p:cNvSpPr txBox="1"/>
            <p:nvPr/>
          </p:nvSpPr>
          <p:spPr>
            <a:xfrm>
              <a:off x="8719022" y="2051696"/>
              <a:ext cx="1268087" cy="353943"/>
            </a:xfrm>
            <a:prstGeom prst="rect">
              <a:avLst/>
            </a:prstGeom>
            <a:noFill/>
          </p:spPr>
          <p:txBody>
            <a:bodyPr wrap="square" rtlCol="0">
              <a:spAutoFit/>
            </a:bodyPr>
            <a:lstStyle/>
            <a:p>
              <a:r>
                <a:rPr lang="en-GB" dirty="0">
                  <a:latin typeface="+mj-lt"/>
                </a:rPr>
                <a:t>Heaven</a:t>
              </a:r>
            </a:p>
          </p:txBody>
        </p:sp>
        <p:sp>
          <p:nvSpPr>
            <p:cNvPr id="12" name="TextBox 11">
              <a:extLst>
                <a:ext uri="{FF2B5EF4-FFF2-40B4-BE49-F238E27FC236}">
                  <a16:creationId xmlns:a16="http://schemas.microsoft.com/office/drawing/2014/main" id="{832E2435-7D08-2514-175E-A2F41F1E2F12}"/>
                </a:ext>
              </a:extLst>
            </p:cNvPr>
            <p:cNvSpPr txBox="1"/>
            <p:nvPr/>
          </p:nvSpPr>
          <p:spPr>
            <a:xfrm>
              <a:off x="8000102" y="5069479"/>
              <a:ext cx="1268087" cy="353943"/>
            </a:xfrm>
            <a:prstGeom prst="rect">
              <a:avLst/>
            </a:prstGeom>
            <a:noFill/>
          </p:spPr>
          <p:txBody>
            <a:bodyPr wrap="square" rtlCol="0">
              <a:spAutoFit/>
            </a:bodyPr>
            <a:lstStyle/>
            <a:p>
              <a:r>
                <a:rPr lang="en-GB" dirty="0">
                  <a:latin typeface="+mj-lt"/>
                </a:rPr>
                <a:t>Hell</a:t>
              </a:r>
            </a:p>
          </p:txBody>
        </p:sp>
        <p:pic>
          <p:nvPicPr>
            <p:cNvPr id="1026" name="Picture 2">
              <a:extLst>
                <a:ext uri="{FF2B5EF4-FFF2-40B4-BE49-F238E27FC236}">
                  <a16:creationId xmlns:a16="http://schemas.microsoft.com/office/drawing/2014/main" id="{3DED2F21-DF76-680D-B2E6-3A3B773666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16958">
              <a:off x="5147596" y="1895703"/>
              <a:ext cx="695687" cy="66608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eaven PNG Transparent Images">
              <a:extLst>
                <a:ext uri="{FF2B5EF4-FFF2-40B4-BE49-F238E27FC236}">
                  <a16:creationId xmlns:a16="http://schemas.microsoft.com/office/drawing/2014/main" id="{A09E60B6-C090-25F7-0E98-A47C509FB5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96174" y="1744056"/>
              <a:ext cx="751948" cy="75194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ell PNGs for Free Download">
              <a:extLst>
                <a:ext uri="{FF2B5EF4-FFF2-40B4-BE49-F238E27FC236}">
                  <a16:creationId xmlns:a16="http://schemas.microsoft.com/office/drawing/2014/main" id="{44F91ED8-BB61-2CDB-2E69-940676C2A72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2612" y="5449468"/>
              <a:ext cx="966192" cy="54355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515E0F4C-7106-252F-E12A-EA9949D136DD}"/>
                </a:ext>
              </a:extLst>
            </p:cNvPr>
            <p:cNvSpPr txBox="1"/>
            <p:nvPr/>
          </p:nvSpPr>
          <p:spPr>
            <a:xfrm>
              <a:off x="8865708" y="2825837"/>
              <a:ext cx="1268087" cy="353943"/>
            </a:xfrm>
            <a:prstGeom prst="rect">
              <a:avLst/>
            </a:prstGeom>
            <a:noFill/>
          </p:spPr>
          <p:txBody>
            <a:bodyPr wrap="square" rtlCol="0">
              <a:spAutoFit/>
            </a:bodyPr>
            <a:lstStyle/>
            <a:p>
              <a:r>
                <a:rPr lang="en-GB" dirty="0">
                  <a:latin typeface="+mj-lt"/>
                </a:rPr>
                <a:t>2029</a:t>
              </a:r>
            </a:p>
          </p:txBody>
        </p:sp>
      </p:grpSp>
      <p:sp>
        <p:nvSpPr>
          <p:cNvPr id="4" name="Arrow: Left 3">
            <a:hlinkClick r:id="rId7" action="ppaction://hlinksldjump"/>
            <a:extLst>
              <a:ext uri="{FF2B5EF4-FFF2-40B4-BE49-F238E27FC236}">
                <a16:creationId xmlns:a16="http://schemas.microsoft.com/office/drawing/2014/main" id="{CB731067-A452-781D-2818-4001B230BED7}"/>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513539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BE3B633-CE16-2BE6-3563-8A2B2162B4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7F2F74-EFA1-33DC-E6F5-7815D4D7F5E1}"/>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650BEE69-7EB3-D8D0-89B9-A2ECADF2CA8A}"/>
              </a:ext>
            </a:extLst>
          </p:cNvPr>
          <p:cNvGraphicFramePr>
            <a:graphicFrameLocks noGrp="1"/>
          </p:cNvGraphicFramePr>
          <p:nvPr>
            <p:extLst>
              <p:ext uri="{D42A27DB-BD31-4B8C-83A1-F6EECF244321}">
                <p14:modId xmlns:p14="http://schemas.microsoft.com/office/powerpoint/2010/main" val="334481601"/>
              </p:ext>
            </p:extLst>
          </p:nvPr>
        </p:nvGraphicFramePr>
        <p:xfrm>
          <a:off x="576000" y="1464592"/>
          <a:ext cx="11040000" cy="4221480"/>
        </p:xfrm>
        <a:graphic>
          <a:graphicData uri="http://schemas.openxmlformats.org/drawingml/2006/table">
            <a:tbl>
              <a:tblPr firstRow="1" bandRow="1">
                <a:tableStyleId>{5940675A-B579-460E-94D1-54222C63F5DA}</a:tableStyleId>
              </a:tblPr>
              <a:tblGrid>
                <a:gridCol w="3130761">
                  <a:extLst>
                    <a:ext uri="{9D8B030D-6E8A-4147-A177-3AD203B41FA5}">
                      <a16:colId xmlns:a16="http://schemas.microsoft.com/office/drawing/2014/main" val="336422520"/>
                    </a:ext>
                  </a:extLst>
                </a:gridCol>
                <a:gridCol w="3628104">
                  <a:extLst>
                    <a:ext uri="{9D8B030D-6E8A-4147-A177-3AD203B41FA5}">
                      <a16:colId xmlns:a16="http://schemas.microsoft.com/office/drawing/2014/main" val="3845694523"/>
                    </a:ext>
                  </a:extLst>
                </a:gridCol>
                <a:gridCol w="4281135">
                  <a:extLst>
                    <a:ext uri="{9D8B030D-6E8A-4147-A177-3AD203B41FA5}">
                      <a16:colId xmlns:a16="http://schemas.microsoft.com/office/drawing/2014/main" val="1647181306"/>
                    </a:ext>
                  </a:extLst>
                </a:gridCol>
              </a:tblGrid>
              <a:tr h="285976">
                <a:tc>
                  <a:txBody>
                    <a:bodyPr/>
                    <a:lstStyle/>
                    <a:p>
                      <a:pPr algn="ctr"/>
                      <a:r>
                        <a:rPr lang="en-GB" b="1" dirty="0">
                          <a:solidFill>
                            <a:schemeClr val="bg1"/>
                          </a:solidFill>
                        </a:rPr>
                        <a:t>‘Brief’</a:t>
                      </a:r>
                    </a:p>
                  </a:txBody>
                  <a:tcPr>
                    <a:solidFill>
                      <a:srgbClr val="16F4D0"/>
                    </a:solidFill>
                  </a:tcPr>
                </a:tc>
                <a:tc>
                  <a:txBody>
                    <a:bodyPr/>
                    <a:lstStyle/>
                    <a:p>
                      <a:pPr algn="ctr"/>
                      <a:r>
                        <a:rPr lang="en-GB" b="1" dirty="0">
                          <a:solidFill>
                            <a:schemeClr val="bg1"/>
                          </a:solidFill>
                        </a:rPr>
                        <a:t>‘Creating  pen portrait’</a:t>
                      </a:r>
                    </a:p>
                  </a:txBody>
                  <a:tcPr>
                    <a:solidFill>
                      <a:srgbClr val="16F4D0"/>
                    </a:solidFill>
                  </a:tcPr>
                </a:tc>
                <a:tc>
                  <a:txBody>
                    <a:bodyPr/>
                    <a:lstStyle/>
                    <a:p>
                      <a:pPr algn="ctr"/>
                      <a:r>
                        <a:rPr lang="en-GB" b="1" dirty="0">
                          <a:solidFill>
                            <a:schemeClr val="bg1"/>
                          </a:solidFill>
                        </a:rPr>
                        <a:t>‘Experience framework’</a:t>
                      </a:r>
                    </a:p>
                  </a:txBody>
                  <a:tcPr>
                    <a:solidFill>
                      <a:srgbClr val="16F4D0"/>
                    </a:solidFill>
                  </a:tcPr>
                </a:tc>
                <a:extLst>
                  <a:ext uri="{0D108BD9-81ED-4DB2-BD59-A6C34878D82A}">
                    <a16:rowId xmlns:a16="http://schemas.microsoft.com/office/drawing/2014/main" val="3391378453"/>
                  </a:ext>
                </a:extLst>
              </a:tr>
              <a:tr h="28993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At this stage </a:t>
                      </a:r>
                      <a:r>
                        <a:rPr lang="en-GB" sz="1300" dirty="0">
                          <a:solidFill>
                            <a:schemeClr val="tx2"/>
                          </a:solidFill>
                        </a:rPr>
                        <a:t>in the process, we need a clear brief as to what the purpose of the product is, who will be using it or why there is a demand for it.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solidFill>
                            <a:schemeClr val="tx2"/>
                          </a:solidFill>
                        </a:rPr>
                        <a:t>In your brief consider: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1" dirty="0">
                          <a:solidFill>
                            <a:schemeClr val="tx2"/>
                          </a:solidFill>
                        </a:rPr>
                        <a:t>What the challenge is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1" i="0" dirty="0">
                          <a:solidFill>
                            <a:schemeClr val="tx2"/>
                          </a:solidFill>
                        </a:rPr>
                        <a:t>The big idea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1" i="0" dirty="0">
                          <a:solidFill>
                            <a:schemeClr val="tx2"/>
                          </a:solidFill>
                        </a:rPr>
                        <a:t>Who its for (user, market)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1" i="0" dirty="0">
                          <a:solidFill>
                            <a:schemeClr val="tx2"/>
                          </a:solidFill>
                        </a:rPr>
                        <a:t>What might they experience?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1" i="0" dirty="0">
                          <a:solidFill>
                            <a:schemeClr val="tx2"/>
                          </a:solidFill>
                        </a:rPr>
                        <a:t>How do we measure success? </a:t>
                      </a:r>
                      <a:r>
                        <a:rPr lang="en-GB" sz="1300" b="0" i="0" dirty="0">
                          <a:solidFill>
                            <a:schemeClr val="tx2"/>
                          </a:solidFill>
                        </a:rPr>
                        <a:t>(what is our success criteria?)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1" i="0" dirty="0">
                          <a:solidFill>
                            <a:schemeClr val="tx2"/>
                          </a:solidFill>
                        </a:rPr>
                        <a:t>Any start points gathered as reference </a:t>
                      </a:r>
                      <a:r>
                        <a:rPr lang="en-GB" sz="1300" b="0" i="0" dirty="0">
                          <a:solidFill>
                            <a:schemeClr val="tx2"/>
                          </a:solidFill>
                        </a:rPr>
                        <a:t>(what do we know now and where do we want to be?)</a:t>
                      </a:r>
                    </a:p>
                    <a:p>
                      <a:endParaRPr lang="en-GB" sz="1300" i="0" dirty="0">
                        <a:solidFill>
                          <a:schemeClr val="tx2"/>
                        </a:solidFill>
                      </a:endParaRPr>
                    </a:p>
                  </a:txBody>
                  <a:tcPr/>
                </a:tc>
                <a:tc>
                  <a:txBody>
                    <a:bodyPr/>
                    <a:lstStyle/>
                    <a:p>
                      <a:r>
                        <a:rPr lang="en-GB" sz="1300" i="0" dirty="0">
                          <a:solidFill>
                            <a:schemeClr val="tx2"/>
                          </a:solidFill>
                        </a:rPr>
                        <a:t>Who is the user? What are they trying to achieve by using it? What’s valuable to them? As another tool to help students look towards success, the pen portrait (or persona) is a </a:t>
                      </a:r>
                      <a:r>
                        <a:rPr lang="en-GB" sz="1300" b="1" i="0" dirty="0">
                          <a:solidFill>
                            <a:schemeClr val="tx2"/>
                          </a:solidFill>
                        </a:rPr>
                        <a:t>description of the audience we are designing for</a:t>
                      </a:r>
                      <a:r>
                        <a:rPr lang="en-GB" sz="1300" i="0" dirty="0">
                          <a:solidFill>
                            <a:schemeClr val="tx2"/>
                          </a:solidFill>
                        </a:rPr>
                        <a:t>. The empathy map canvas on the next sheet for students to fill in is the start for this, allowing them to create a (potentially) fictional person they are designing for. Once complete, students create a sheet that shows their target person. You may even wish to consider giving this person a name, age and (AI-generated) appearance? What motivates them? What don’t they like? Whilst it is a fictional person, it is likely to be realistic, and one that people can relate to / empathize with.</a:t>
                      </a:r>
                    </a:p>
                    <a:p>
                      <a:endParaRPr lang="en-GB" sz="1300" i="0" dirty="0">
                        <a:solidFill>
                          <a:schemeClr val="tx2"/>
                        </a:solidFill>
                      </a:endParaRPr>
                    </a:p>
                    <a:p>
                      <a:endParaRPr lang="en-GB" sz="1300" i="0" dirty="0">
                        <a:solidFill>
                          <a:schemeClr val="tx2"/>
                        </a:solidFill>
                      </a:endParaRPr>
                    </a:p>
                    <a:p>
                      <a:endParaRPr lang="en-GB" sz="1300" i="0" dirty="0">
                        <a:solidFill>
                          <a:schemeClr val="tx2"/>
                        </a:solidFill>
                      </a:endParaRPr>
                    </a:p>
                  </a:txBody>
                  <a:tcPr/>
                </a:tc>
                <a:tc>
                  <a:txBody>
                    <a:bodyPr/>
                    <a:lstStyle/>
                    <a:p>
                      <a:r>
                        <a:rPr lang="en-GB" sz="1300" i="0" dirty="0">
                          <a:solidFill>
                            <a:schemeClr val="tx2"/>
                          </a:solidFill>
                        </a:rPr>
                        <a:t>An ‘Experience framework’ provides </a:t>
                      </a:r>
                      <a:r>
                        <a:rPr lang="en-GB" sz="1300" b="1" i="0" dirty="0">
                          <a:solidFill>
                            <a:schemeClr val="tx2"/>
                          </a:solidFill>
                        </a:rPr>
                        <a:t>structure and boundaries</a:t>
                      </a:r>
                      <a:r>
                        <a:rPr lang="en-GB" sz="1300" i="0" dirty="0">
                          <a:solidFill>
                            <a:schemeClr val="tx2"/>
                          </a:solidFill>
                        </a:rPr>
                        <a:t> to ensure the product or service does what you want. It’s a bit like writing a specification but based around experiences and emotions. How do you want people to feel as a consequence of the product or service?. It sets out key principles which you can use to remind you through the process of designing and evaluating.</a:t>
                      </a:r>
                    </a:p>
                    <a:p>
                      <a:r>
                        <a:rPr lang="en-GB" sz="1300" i="0" dirty="0">
                          <a:solidFill>
                            <a:schemeClr val="tx2"/>
                          </a:solidFill>
                        </a:rPr>
                        <a:t>Using the headings of: </a:t>
                      </a:r>
                    </a:p>
                    <a:p>
                      <a:r>
                        <a:rPr lang="en-GB" sz="1300" b="1" i="0" dirty="0">
                          <a:solidFill>
                            <a:schemeClr val="tx2"/>
                          </a:solidFill>
                        </a:rPr>
                        <a:t>See, </a:t>
                      </a:r>
                    </a:p>
                    <a:p>
                      <a:r>
                        <a:rPr lang="en-GB" sz="1300" b="1" i="0" dirty="0">
                          <a:solidFill>
                            <a:schemeClr val="tx2"/>
                          </a:solidFill>
                        </a:rPr>
                        <a:t>Think, </a:t>
                      </a:r>
                    </a:p>
                    <a:p>
                      <a:r>
                        <a:rPr lang="en-GB" sz="1300" b="1" i="0" dirty="0">
                          <a:solidFill>
                            <a:schemeClr val="tx2"/>
                          </a:solidFill>
                        </a:rPr>
                        <a:t>Feel, </a:t>
                      </a:r>
                    </a:p>
                    <a:p>
                      <a:r>
                        <a:rPr lang="en-GB" sz="1300" b="1" i="0" dirty="0">
                          <a:solidFill>
                            <a:schemeClr val="tx2"/>
                          </a:solidFill>
                        </a:rPr>
                        <a:t>Do.</a:t>
                      </a:r>
                    </a:p>
                    <a:p>
                      <a:r>
                        <a:rPr lang="en-GB" sz="1300" i="0" dirty="0">
                          <a:solidFill>
                            <a:schemeClr val="tx2"/>
                          </a:solidFill>
                        </a:rPr>
                        <a:t>At this stage, use a sheet of paper / whiteboard and post-its to generate ideas. For example;</a:t>
                      </a:r>
                    </a:p>
                    <a:p>
                      <a:r>
                        <a:rPr lang="en-GB" sz="1300" i="0" dirty="0">
                          <a:solidFill>
                            <a:schemeClr val="tx2"/>
                          </a:solidFill>
                        </a:rPr>
                        <a:t>See = May be an app for their phone, a design style that resonates with me, see people like me…</a:t>
                      </a:r>
                    </a:p>
                    <a:p>
                      <a:r>
                        <a:rPr lang="en-GB" sz="1300" i="0" dirty="0">
                          <a:solidFill>
                            <a:schemeClr val="tx2"/>
                          </a:solidFill>
                        </a:rPr>
                        <a:t>Think – That there is a way out of loneliness, that there is support…</a:t>
                      </a: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5A8A8F0D-67D8-9A58-721E-AAC387ABC7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Arrow: Left 4">
            <a:hlinkClick r:id="rId4" action="ppaction://hlinksldjump"/>
            <a:extLst>
              <a:ext uri="{FF2B5EF4-FFF2-40B4-BE49-F238E27FC236}">
                <a16:creationId xmlns:a16="http://schemas.microsoft.com/office/drawing/2014/main" id="{D826D5BF-800E-FB73-C714-72183EF4E3D6}"/>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223064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4"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3" name="Online Media 2" title="Else: Introduction">
            <a:hlinkClick r:id="" action="ppaction://media"/>
            <a:extLst>
              <a:ext uri="{FF2B5EF4-FFF2-40B4-BE49-F238E27FC236}">
                <a16:creationId xmlns:a16="http://schemas.microsoft.com/office/drawing/2014/main" id="{8AB90C72-9273-0F4D-4A9C-18065FB9C731}"/>
              </a:ext>
            </a:extLst>
          </p:cNvPr>
          <p:cNvPicPr>
            <a:picLocks noRot="1" noChangeAspect="1"/>
          </p:cNvPicPr>
          <p:nvPr>
            <a:videoFile r:link="rId1"/>
          </p:nvPr>
        </p:nvPicPr>
        <p:blipFill>
          <a:blip r:embed="rId5"/>
          <a:stretch>
            <a:fillRect/>
          </a:stretch>
        </p:blipFill>
        <p:spPr>
          <a:xfrm>
            <a:off x="193040" y="142240"/>
            <a:ext cx="11832764" cy="6553200"/>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73D0E60-EC44-3D47-028C-A700247C710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C62456F-0259-B486-7294-8DF89D29F89A}"/>
              </a:ext>
            </a:extLst>
          </p:cNvPr>
          <p:cNvSpPr>
            <a:spLocks noGrp="1"/>
          </p:cNvSpPr>
          <p:nvPr>
            <p:ph type="title"/>
          </p:nvPr>
        </p:nvSpPr>
        <p:spPr>
          <a:xfrm>
            <a:off x="576000" y="546214"/>
            <a:ext cx="11040000" cy="630833"/>
          </a:xfrm>
        </p:spPr>
        <p:txBody>
          <a:bodyPr/>
          <a:lstStyle/>
          <a:p>
            <a:r>
              <a:rPr lang="en-GB" sz="4400" dirty="0">
                <a:solidFill>
                  <a:schemeClr val="tx1"/>
                </a:solidFill>
              </a:rPr>
              <a:t>Empathy Map Canvas</a:t>
            </a:r>
          </a:p>
        </p:txBody>
      </p:sp>
      <p:pic>
        <p:nvPicPr>
          <p:cNvPr id="1026" name="Picture 2" descr="Updated Empathy Map Canvas. We designed the Empathy Map at XPLANE… | by  Dave Gray | Medium">
            <a:extLst>
              <a:ext uri="{FF2B5EF4-FFF2-40B4-BE49-F238E27FC236}">
                <a16:creationId xmlns:a16="http://schemas.microsoft.com/office/drawing/2014/main" id="{0B38FC77-575D-8CDD-C43D-E5DC52DD3D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599420" cy="685471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black background with a black square&#10;&#10;Description automatically generated with medium confidence">
            <a:extLst>
              <a:ext uri="{FF2B5EF4-FFF2-40B4-BE49-F238E27FC236}">
                <a16:creationId xmlns:a16="http://schemas.microsoft.com/office/drawing/2014/main" id="{785D7F19-C7CC-F13E-9BBD-A4D039BB40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143431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842381397"/>
              </p:ext>
            </p:extLst>
          </p:nvPr>
        </p:nvGraphicFramePr>
        <p:xfrm>
          <a:off x="576000" y="1267947"/>
          <a:ext cx="11040000" cy="4114800"/>
        </p:xfrm>
        <a:graphic>
          <a:graphicData uri="http://schemas.openxmlformats.org/drawingml/2006/table">
            <a:tbl>
              <a:tblPr firstRow="1" bandRow="1">
                <a:tableStyleId>{5940675A-B579-460E-94D1-54222C63F5DA}</a:tableStyleId>
              </a:tblPr>
              <a:tblGrid>
                <a:gridCol w="3504387">
                  <a:extLst>
                    <a:ext uri="{9D8B030D-6E8A-4147-A177-3AD203B41FA5}">
                      <a16:colId xmlns:a16="http://schemas.microsoft.com/office/drawing/2014/main" val="336422520"/>
                    </a:ext>
                  </a:extLst>
                </a:gridCol>
                <a:gridCol w="7535613">
                  <a:extLst>
                    <a:ext uri="{9D8B030D-6E8A-4147-A177-3AD203B41FA5}">
                      <a16:colId xmlns:a16="http://schemas.microsoft.com/office/drawing/2014/main" val="3845694523"/>
                    </a:ext>
                  </a:extLst>
                </a:gridCol>
              </a:tblGrid>
              <a:tr h="285976">
                <a:tc>
                  <a:txBody>
                    <a:bodyPr/>
                    <a:lstStyle/>
                    <a:p>
                      <a:pPr algn="ctr"/>
                      <a:r>
                        <a:rPr lang="en-GB" b="1" dirty="0">
                          <a:solidFill>
                            <a:schemeClr val="bg1"/>
                          </a:solidFill>
                        </a:rPr>
                        <a:t>‘Moodboards’</a:t>
                      </a:r>
                    </a:p>
                  </a:txBody>
                  <a:tcPr>
                    <a:solidFill>
                      <a:srgbClr val="16F4D0"/>
                    </a:solidFill>
                  </a:tcPr>
                </a:tc>
                <a:tc>
                  <a:txBody>
                    <a:bodyPr/>
                    <a:lstStyle/>
                    <a:p>
                      <a:pPr algn="ctr"/>
                      <a:r>
                        <a:rPr lang="en-GB" b="1" dirty="0">
                          <a:solidFill>
                            <a:schemeClr val="bg1"/>
                          </a:solidFill>
                        </a:rPr>
                        <a:t>‘Drafting a narrative’</a:t>
                      </a:r>
                    </a:p>
                  </a:txBody>
                  <a:tcPr>
                    <a:solidFill>
                      <a:srgbClr val="16F4D0"/>
                    </a:solidFill>
                  </a:tcPr>
                </a:tc>
                <a:extLst>
                  <a:ext uri="{0D108BD9-81ED-4DB2-BD59-A6C34878D82A}">
                    <a16:rowId xmlns:a16="http://schemas.microsoft.com/office/drawing/2014/main" val="3391378453"/>
                  </a:ext>
                </a:extLst>
              </a:tr>
              <a:tr h="2899366">
                <a:tc>
                  <a:txBody>
                    <a:bodyPr/>
                    <a:lstStyle/>
                    <a:p>
                      <a:r>
                        <a:rPr lang="en-GB" sz="1200" i="0" dirty="0">
                          <a:solidFill>
                            <a:schemeClr val="tx2"/>
                          </a:solidFill>
                        </a:rPr>
                        <a:t>A mood board is more than just a collection of Google images. It is a carefully selected combination of media used to </a:t>
                      </a:r>
                      <a:r>
                        <a:rPr lang="en-GB" sz="1200" b="1" i="0" dirty="0">
                          <a:solidFill>
                            <a:schemeClr val="tx2"/>
                          </a:solidFill>
                        </a:rPr>
                        <a:t>evoke a particular style or feeling</a:t>
                      </a:r>
                      <a:r>
                        <a:rPr lang="en-GB" sz="1200" i="0" dirty="0">
                          <a:solidFill>
                            <a:schemeClr val="tx2"/>
                          </a:solidFill>
                        </a:rPr>
                        <a:t>. Someone else should be able to take your moodboard and be able to design something you would like. Consider arranging it based on these factors:</a:t>
                      </a:r>
                    </a:p>
                    <a:p>
                      <a:pPr marL="171450" indent="-171450">
                        <a:buFont typeface="Arial" panose="020B0604020202020204" pitchFamily="34" charset="0"/>
                        <a:buChar char="•"/>
                      </a:pPr>
                      <a:r>
                        <a:rPr lang="en-GB" sz="1200" i="0" dirty="0">
                          <a:solidFill>
                            <a:schemeClr val="tx2"/>
                          </a:solidFill>
                        </a:rPr>
                        <a:t>Logos and reference colour palettes</a:t>
                      </a:r>
                    </a:p>
                    <a:p>
                      <a:pPr marL="171450" indent="-171450">
                        <a:buFont typeface="Arial" panose="020B0604020202020204" pitchFamily="34" charset="0"/>
                        <a:buChar char="•"/>
                      </a:pPr>
                      <a:r>
                        <a:rPr lang="en-GB" sz="1200" i="0" dirty="0">
                          <a:solidFill>
                            <a:schemeClr val="tx2"/>
                          </a:solidFill>
                        </a:rPr>
                        <a:t>Typography styles</a:t>
                      </a:r>
                    </a:p>
                    <a:p>
                      <a:pPr marL="171450" indent="-171450">
                        <a:buFont typeface="Arial" panose="020B0604020202020204" pitchFamily="34" charset="0"/>
                        <a:buChar char="•"/>
                      </a:pPr>
                      <a:r>
                        <a:rPr lang="en-GB" sz="1200" i="0" dirty="0">
                          <a:solidFill>
                            <a:schemeClr val="tx2"/>
                          </a:solidFill>
                        </a:rPr>
                        <a:t>Photography examples</a:t>
                      </a:r>
                    </a:p>
                    <a:p>
                      <a:pPr marL="171450" indent="-171450">
                        <a:buFont typeface="Arial" panose="020B0604020202020204" pitchFamily="34" charset="0"/>
                        <a:buChar char="•"/>
                      </a:pPr>
                      <a:r>
                        <a:rPr lang="en-GB" sz="1200" i="0" dirty="0">
                          <a:solidFill>
                            <a:schemeClr val="tx2"/>
                          </a:solidFill>
                        </a:rPr>
                        <a:t>Icons and illustration examples</a:t>
                      </a:r>
                    </a:p>
                    <a:p>
                      <a:pPr marL="171450" indent="-171450">
                        <a:buFont typeface="Arial" panose="020B0604020202020204" pitchFamily="34" charset="0"/>
                        <a:buChar char="•"/>
                      </a:pPr>
                      <a:endParaRPr lang="en-GB" sz="1200" i="0" dirty="0">
                        <a:solidFill>
                          <a:schemeClr val="tx2"/>
                        </a:solidFill>
                      </a:endParaRPr>
                    </a:p>
                    <a:p>
                      <a:r>
                        <a:rPr lang="en-GB" sz="1200" i="0" dirty="0">
                          <a:solidFill>
                            <a:schemeClr val="tx2"/>
                          </a:solidFill>
                        </a:rPr>
                        <a:t>For electronic versions of a moodboard, you could add:</a:t>
                      </a:r>
                    </a:p>
                    <a:p>
                      <a:pPr marL="171450" indent="-171450">
                        <a:buFont typeface="Arial" panose="020B0604020202020204" pitchFamily="34" charset="0"/>
                        <a:buChar char="•"/>
                      </a:pPr>
                      <a:r>
                        <a:rPr lang="en-GB" sz="1200" i="0" dirty="0">
                          <a:solidFill>
                            <a:schemeClr val="tx2"/>
                          </a:solidFill>
                        </a:rPr>
                        <a:t>Interactive elements</a:t>
                      </a:r>
                    </a:p>
                    <a:p>
                      <a:pPr marL="171450" indent="-171450">
                        <a:buFont typeface="Arial" panose="020B0604020202020204" pitchFamily="34" charset="0"/>
                        <a:buChar char="•"/>
                      </a:pPr>
                      <a:r>
                        <a:rPr lang="en-GB" sz="1200" i="0" dirty="0">
                          <a:solidFill>
                            <a:schemeClr val="tx2"/>
                          </a:solidFill>
                        </a:rPr>
                        <a:t>Text and tone of voice</a:t>
                      </a:r>
                    </a:p>
                    <a:p>
                      <a:pPr marL="171450" indent="-171450">
                        <a:buFont typeface="Arial" panose="020B0604020202020204" pitchFamily="34" charset="0"/>
                        <a:buChar char="•"/>
                      </a:pPr>
                      <a:r>
                        <a:rPr lang="en-GB" sz="1200" i="0" dirty="0">
                          <a:solidFill>
                            <a:schemeClr val="tx2"/>
                          </a:solidFill>
                        </a:rPr>
                        <a:t>Animation or sound references</a:t>
                      </a:r>
                    </a:p>
                    <a:p>
                      <a:endParaRPr lang="en-GB" sz="1200" i="0" dirty="0">
                        <a:solidFill>
                          <a:schemeClr val="tx2"/>
                        </a:solidFill>
                      </a:endParaRPr>
                    </a:p>
                    <a:p>
                      <a:r>
                        <a:rPr lang="en-GB" sz="1200" i="0" dirty="0">
                          <a:solidFill>
                            <a:schemeClr val="tx2"/>
                          </a:solidFill>
                        </a:rPr>
                        <a:t>Sites such as </a:t>
                      </a:r>
                      <a:r>
                        <a:rPr lang="en-GB" sz="1200" b="1" i="0" dirty="0">
                          <a:solidFill>
                            <a:schemeClr val="tx2"/>
                          </a:solidFill>
                        </a:rPr>
                        <a:t>Pinterest</a:t>
                      </a:r>
                      <a:r>
                        <a:rPr lang="en-GB" sz="1200" i="0" dirty="0">
                          <a:solidFill>
                            <a:schemeClr val="tx2"/>
                          </a:solidFill>
                        </a:rPr>
                        <a:t> or </a:t>
                      </a:r>
                      <a:r>
                        <a:rPr lang="en-GB" sz="1200" b="1" i="0" dirty="0">
                          <a:solidFill>
                            <a:schemeClr val="tx2"/>
                          </a:solidFill>
                        </a:rPr>
                        <a:t>Dribble</a:t>
                      </a:r>
                      <a:r>
                        <a:rPr lang="en-GB" sz="1200" i="0" dirty="0">
                          <a:solidFill>
                            <a:schemeClr val="tx2"/>
                          </a:solidFill>
                        </a:rPr>
                        <a:t> can be useful sources of information and inspiration here.</a:t>
                      </a:r>
                    </a:p>
                  </a:txBody>
                  <a:tcPr/>
                </a:tc>
                <a:tc>
                  <a:txBody>
                    <a:bodyPr/>
                    <a:lstStyle/>
                    <a:p>
                      <a:r>
                        <a:rPr lang="en-GB" sz="1200" i="0" dirty="0">
                          <a:solidFill>
                            <a:schemeClr val="tx2"/>
                          </a:solidFill>
                        </a:rPr>
                        <a:t>Using the template on the next slide, get students to draft a fictional story of how users may go through a process to experience their goal. The example shown is to help increase school attendance.</a:t>
                      </a:r>
                    </a:p>
                    <a:p>
                      <a:r>
                        <a:rPr lang="en-GB" sz="1200" i="0" dirty="0">
                          <a:solidFill>
                            <a:schemeClr val="tx2"/>
                          </a:solidFill>
                        </a:rPr>
                        <a:t>Get students to think about both the user and also the business when doing this. The following sections are explained:</a:t>
                      </a:r>
                    </a:p>
                    <a:p>
                      <a:r>
                        <a:rPr lang="en-GB" sz="1200" b="1" i="0" dirty="0">
                          <a:solidFill>
                            <a:schemeClr val="tx2"/>
                          </a:solidFill>
                        </a:rPr>
                        <a:t>Attract</a:t>
                      </a:r>
                      <a:r>
                        <a:rPr lang="en-GB" sz="1200" i="0" dirty="0">
                          <a:solidFill>
                            <a:schemeClr val="tx2"/>
                          </a:solidFill>
                        </a:rPr>
                        <a:t>: What makes people pay attention to this?</a:t>
                      </a:r>
                    </a:p>
                    <a:p>
                      <a:r>
                        <a:rPr lang="en-GB" sz="1200" b="1" i="0" dirty="0">
                          <a:solidFill>
                            <a:schemeClr val="tx2"/>
                          </a:solidFill>
                        </a:rPr>
                        <a:t>Engage</a:t>
                      </a:r>
                      <a:r>
                        <a:rPr lang="en-GB" sz="1200" i="0" dirty="0">
                          <a:solidFill>
                            <a:schemeClr val="tx2"/>
                          </a:solidFill>
                        </a:rPr>
                        <a:t>: How can people play a part / get involved?</a:t>
                      </a:r>
                    </a:p>
                    <a:p>
                      <a:r>
                        <a:rPr lang="en-GB" sz="1200" b="1" i="0" dirty="0">
                          <a:solidFill>
                            <a:schemeClr val="tx2"/>
                          </a:solidFill>
                        </a:rPr>
                        <a:t>Evolve</a:t>
                      </a:r>
                      <a:r>
                        <a:rPr lang="en-GB" sz="1200" i="0" dirty="0">
                          <a:solidFill>
                            <a:schemeClr val="tx2"/>
                          </a:solidFill>
                        </a:rPr>
                        <a:t>: How you deepen that relationship with the users, especially over time?</a:t>
                      </a:r>
                    </a:p>
                    <a:p>
                      <a:r>
                        <a:rPr lang="en-GB" sz="1200" i="0" dirty="0">
                          <a:solidFill>
                            <a:schemeClr val="tx2"/>
                          </a:solidFill>
                        </a:rPr>
                        <a:t>This should all be a narrative timeline from learning about the product/solution, through to engaging with it and continuing to use it. </a:t>
                      </a:r>
                    </a:p>
                    <a:p>
                      <a:r>
                        <a:rPr lang="en-GB" sz="1200" b="1" i="0" dirty="0">
                          <a:solidFill>
                            <a:schemeClr val="tx2"/>
                          </a:solidFill>
                        </a:rPr>
                        <a:t>Key concepts</a:t>
                      </a:r>
                      <a:r>
                        <a:rPr lang="en-GB" sz="1200" i="0" dirty="0">
                          <a:solidFill>
                            <a:schemeClr val="tx2"/>
                          </a:solidFill>
                        </a:rPr>
                        <a:t>: Generate ideas to actually do that – e.g. </a:t>
                      </a:r>
                      <a:r>
                        <a:rPr lang="en-GB" sz="1200" i="1" u="sng" dirty="0">
                          <a:solidFill>
                            <a:schemeClr val="tx2"/>
                          </a:solidFill>
                        </a:rPr>
                        <a:t>how</a:t>
                      </a:r>
                      <a:r>
                        <a:rPr lang="en-GB" sz="1200" i="0" dirty="0">
                          <a:solidFill>
                            <a:schemeClr val="tx2"/>
                          </a:solidFill>
                        </a:rPr>
                        <a:t> can the welcome screen appear friendly?</a:t>
                      </a:r>
                    </a:p>
                    <a:p>
                      <a:endParaRPr lang="en-GB" sz="1200" i="0" dirty="0">
                        <a:solidFill>
                          <a:schemeClr val="tx2"/>
                        </a:solidFill>
                      </a:endParaRPr>
                    </a:p>
                    <a:p>
                      <a:endParaRPr lang="en-GB" sz="1200" i="0" dirty="0">
                        <a:solidFill>
                          <a:schemeClr val="tx2"/>
                        </a:solidFill>
                      </a:endParaRPr>
                    </a:p>
                    <a:p>
                      <a:endParaRPr lang="en-GB" sz="1200" i="0" dirty="0">
                        <a:solidFill>
                          <a:schemeClr val="tx2"/>
                        </a:solidFill>
                      </a:endParaRPr>
                    </a:p>
                    <a:p>
                      <a:endParaRPr lang="en-GB" sz="1200" i="0" dirty="0">
                        <a:solidFill>
                          <a:schemeClr val="tx2"/>
                        </a:solidFill>
                      </a:endParaRP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734036E5-1AE0-61EE-0680-9E6E9C208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Arrow: Left 4">
            <a:hlinkClick r:id="rId4" action="ppaction://hlinksldjump"/>
            <a:extLst>
              <a:ext uri="{FF2B5EF4-FFF2-40B4-BE49-F238E27FC236}">
                <a16:creationId xmlns:a16="http://schemas.microsoft.com/office/drawing/2014/main" id="{8007ECFF-9D7B-C749-50CC-E6CBB909DA69}"/>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F8379E05-2EC1-629D-9B18-34092F583896}"/>
              </a:ext>
            </a:extLst>
          </p:cNvPr>
          <p:cNvPicPr>
            <a:picLocks noChangeAspect="1"/>
          </p:cNvPicPr>
          <p:nvPr/>
        </p:nvPicPr>
        <p:blipFill>
          <a:blip r:embed="rId5"/>
          <a:stretch>
            <a:fillRect/>
          </a:stretch>
        </p:blipFill>
        <p:spPr>
          <a:xfrm>
            <a:off x="5624145" y="3697344"/>
            <a:ext cx="2782529" cy="1516112"/>
          </a:xfrm>
          <a:prstGeom prst="rect">
            <a:avLst/>
          </a:prstGeom>
        </p:spPr>
      </p:pic>
      <p:pic>
        <p:nvPicPr>
          <p:cNvPr id="9" name="Picture 8">
            <a:extLst>
              <a:ext uri="{FF2B5EF4-FFF2-40B4-BE49-F238E27FC236}">
                <a16:creationId xmlns:a16="http://schemas.microsoft.com/office/drawing/2014/main" id="{53BE254C-CED9-B56D-2813-985619DA6CDC}"/>
              </a:ext>
            </a:extLst>
          </p:cNvPr>
          <p:cNvPicPr>
            <a:picLocks noChangeAspect="1"/>
          </p:cNvPicPr>
          <p:nvPr/>
        </p:nvPicPr>
        <p:blipFill>
          <a:blip r:embed="rId6"/>
          <a:stretch>
            <a:fillRect/>
          </a:stretch>
        </p:blipFill>
        <p:spPr>
          <a:xfrm>
            <a:off x="8544481" y="3682506"/>
            <a:ext cx="2782530" cy="1530950"/>
          </a:xfrm>
          <a:prstGeom prst="rect">
            <a:avLst/>
          </a:prstGeom>
        </p:spPr>
      </p:pic>
      <p:sp>
        <p:nvSpPr>
          <p:cNvPr id="10" name="TextBox 9">
            <a:extLst>
              <a:ext uri="{FF2B5EF4-FFF2-40B4-BE49-F238E27FC236}">
                <a16:creationId xmlns:a16="http://schemas.microsoft.com/office/drawing/2014/main" id="{D1244911-0AFD-D592-AF58-78C8AC6F3822}"/>
              </a:ext>
            </a:extLst>
          </p:cNvPr>
          <p:cNvSpPr txBox="1"/>
          <p:nvPr/>
        </p:nvSpPr>
        <p:spPr>
          <a:xfrm>
            <a:off x="4159045" y="3697344"/>
            <a:ext cx="1396197" cy="830997"/>
          </a:xfrm>
          <a:prstGeom prst="rect">
            <a:avLst/>
          </a:prstGeom>
          <a:noFill/>
        </p:spPr>
        <p:txBody>
          <a:bodyPr wrap="square" rtlCol="0">
            <a:spAutoFit/>
          </a:bodyPr>
          <a:lstStyle/>
          <a:p>
            <a:pPr algn="r"/>
            <a:r>
              <a:rPr lang="en-GB" sz="1200" b="0" dirty="0">
                <a:latin typeface="+mj-lt"/>
              </a:rPr>
              <a:t>Generating ideas for how to do this is detailed in the Ideate stage…</a:t>
            </a:r>
          </a:p>
        </p:txBody>
      </p:sp>
    </p:spTree>
    <p:extLst>
      <p:ext uri="{BB962C8B-B14F-4D97-AF65-F5344CB8AC3E}">
        <p14:creationId xmlns:p14="http://schemas.microsoft.com/office/powerpoint/2010/main" val="16621553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5BFB69C-0E73-6CDC-F3CE-6151EDB259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941077-7C16-4A56-3021-3C42543344FA}"/>
              </a:ext>
            </a:extLst>
          </p:cNvPr>
          <p:cNvSpPr>
            <a:spLocks noGrp="1"/>
          </p:cNvSpPr>
          <p:nvPr>
            <p:ph type="title"/>
          </p:nvPr>
        </p:nvSpPr>
        <p:spPr/>
        <p:txBody>
          <a:bodyPr/>
          <a:lstStyle/>
          <a:p>
            <a:r>
              <a:rPr lang="en-GB" sz="4400" dirty="0"/>
              <a:t>Drafting a narrative - example</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4F485B65-DA1A-BEB5-2D01-F0D6AA5E9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Arrow: Left 4">
            <a:hlinkClick r:id="rId4" action="ppaction://hlinksldjump"/>
            <a:extLst>
              <a:ext uri="{FF2B5EF4-FFF2-40B4-BE49-F238E27FC236}">
                <a16:creationId xmlns:a16="http://schemas.microsoft.com/office/drawing/2014/main" id="{EDFAB135-C747-DFD9-F6F7-4BCDF7155677}"/>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958EF737-A044-50BB-26CE-2BAEEF74CA1A}"/>
              </a:ext>
            </a:extLst>
          </p:cNvPr>
          <p:cNvSpPr txBox="1"/>
          <p:nvPr/>
        </p:nvSpPr>
        <p:spPr>
          <a:xfrm>
            <a:off x="576000" y="1268361"/>
            <a:ext cx="2413006" cy="615553"/>
          </a:xfrm>
          <a:prstGeom prst="rect">
            <a:avLst/>
          </a:prstGeom>
          <a:solidFill>
            <a:srgbClr val="16F4D0"/>
          </a:solidFill>
          <a:ln>
            <a:solidFill>
              <a:srgbClr val="16F4D0"/>
            </a:solidFill>
          </a:ln>
        </p:spPr>
        <p:txBody>
          <a:bodyPr wrap="square" rtlCol="0">
            <a:spAutoFit/>
          </a:bodyPr>
          <a:lstStyle/>
          <a:p>
            <a:r>
              <a:rPr lang="en-GB" dirty="0">
                <a:solidFill>
                  <a:schemeClr val="bg1"/>
                </a:solidFill>
                <a:latin typeface="+mj-lt"/>
              </a:rPr>
              <a:t>COMBAT</a:t>
            </a:r>
          </a:p>
          <a:p>
            <a:r>
              <a:rPr lang="en-GB" dirty="0">
                <a:solidFill>
                  <a:schemeClr val="bg1"/>
                </a:solidFill>
                <a:latin typeface="+mj-lt"/>
              </a:rPr>
              <a:t>LONELINESS</a:t>
            </a:r>
          </a:p>
        </p:txBody>
      </p:sp>
      <p:sp>
        <p:nvSpPr>
          <p:cNvPr id="7" name="TextBox 6">
            <a:extLst>
              <a:ext uri="{FF2B5EF4-FFF2-40B4-BE49-F238E27FC236}">
                <a16:creationId xmlns:a16="http://schemas.microsoft.com/office/drawing/2014/main" id="{9F2872D6-8D73-29A7-9214-C8F6187F5CB3}"/>
              </a:ext>
            </a:extLst>
          </p:cNvPr>
          <p:cNvSpPr txBox="1"/>
          <p:nvPr/>
        </p:nvSpPr>
        <p:spPr>
          <a:xfrm>
            <a:off x="576000" y="2008502"/>
            <a:ext cx="2413006" cy="1831271"/>
          </a:xfrm>
          <a:prstGeom prst="rect">
            <a:avLst/>
          </a:prstGeom>
          <a:noFill/>
          <a:ln>
            <a:solidFill>
              <a:srgbClr val="16F4D0"/>
            </a:solidFill>
          </a:ln>
        </p:spPr>
        <p:txBody>
          <a:bodyPr wrap="square" rtlCol="0">
            <a:spAutoFit/>
          </a:bodyPr>
          <a:lstStyle/>
          <a:p>
            <a:r>
              <a:rPr lang="en-GB" dirty="0">
                <a:latin typeface="+mj-lt"/>
              </a:rPr>
              <a:t>OBJECTIVES</a:t>
            </a:r>
          </a:p>
          <a:p>
            <a:pPr algn="l"/>
            <a:r>
              <a:rPr lang="en-GB" sz="1400" dirty="0">
                <a:latin typeface="+mj-lt"/>
              </a:rPr>
              <a:t>User:</a:t>
            </a:r>
          </a:p>
          <a:p>
            <a:pPr algn="l"/>
            <a:r>
              <a:rPr lang="en-GB" sz="800" b="0" dirty="0">
                <a:latin typeface="+mj-lt"/>
              </a:rPr>
              <a:t>Improved grades</a:t>
            </a:r>
            <a:br>
              <a:rPr lang="en-GB" sz="800" b="0" dirty="0">
                <a:latin typeface="+mj-lt"/>
              </a:rPr>
            </a:br>
            <a:r>
              <a:rPr lang="en-GB" sz="800" b="0" dirty="0">
                <a:latin typeface="+mj-lt"/>
              </a:rPr>
              <a:t>Feeling of being supported</a:t>
            </a:r>
          </a:p>
          <a:p>
            <a:pPr algn="l"/>
            <a:endParaRPr lang="en-GB" sz="1400" dirty="0">
              <a:latin typeface="+mj-lt"/>
            </a:endParaRPr>
          </a:p>
          <a:p>
            <a:pPr algn="l"/>
            <a:r>
              <a:rPr lang="en-GB" sz="1400" dirty="0">
                <a:latin typeface="+mj-lt"/>
              </a:rPr>
              <a:t>Business:</a:t>
            </a:r>
          </a:p>
          <a:p>
            <a:pPr algn="l"/>
            <a:r>
              <a:rPr lang="en-GB" sz="800" b="0" dirty="0">
                <a:latin typeface="+mj-lt"/>
              </a:rPr>
              <a:t>Increased attendance </a:t>
            </a:r>
          </a:p>
          <a:p>
            <a:pPr algn="l"/>
            <a:r>
              <a:rPr lang="en-GB" sz="800" b="0" dirty="0">
                <a:latin typeface="+mj-lt"/>
              </a:rPr>
              <a:t>Adopted by 50+ schools</a:t>
            </a:r>
          </a:p>
          <a:p>
            <a:pPr algn="l"/>
            <a:r>
              <a:rPr lang="en-GB" sz="800" b="0" dirty="0">
                <a:latin typeface="+mj-lt"/>
              </a:rPr>
              <a:t>Retention – people continue using it</a:t>
            </a:r>
          </a:p>
          <a:p>
            <a:pPr algn="l"/>
            <a:endParaRPr lang="en-GB" sz="1400" dirty="0">
              <a:latin typeface="+mj-lt"/>
            </a:endParaRPr>
          </a:p>
        </p:txBody>
      </p:sp>
      <p:sp>
        <p:nvSpPr>
          <p:cNvPr id="8" name="TextBox 7">
            <a:extLst>
              <a:ext uri="{FF2B5EF4-FFF2-40B4-BE49-F238E27FC236}">
                <a16:creationId xmlns:a16="http://schemas.microsoft.com/office/drawing/2014/main" id="{FF9518BB-E4F9-14EB-C67C-74B32B8AF1B1}"/>
              </a:ext>
            </a:extLst>
          </p:cNvPr>
          <p:cNvSpPr txBox="1"/>
          <p:nvPr/>
        </p:nvSpPr>
        <p:spPr>
          <a:xfrm>
            <a:off x="576000" y="3931468"/>
            <a:ext cx="2413006" cy="1492716"/>
          </a:xfrm>
          <a:prstGeom prst="rect">
            <a:avLst/>
          </a:prstGeom>
          <a:noFill/>
          <a:ln>
            <a:solidFill>
              <a:srgbClr val="16F4D0"/>
            </a:solidFill>
          </a:ln>
        </p:spPr>
        <p:txBody>
          <a:bodyPr wrap="square" rtlCol="0">
            <a:spAutoFit/>
          </a:bodyPr>
          <a:lstStyle/>
          <a:p>
            <a:r>
              <a:rPr lang="en-GB" dirty="0">
                <a:latin typeface="+mj-lt"/>
              </a:rPr>
              <a:t>PRIORITIES</a:t>
            </a:r>
          </a:p>
          <a:p>
            <a:pPr algn="l"/>
            <a:r>
              <a:rPr lang="en-GB" sz="1400" dirty="0">
                <a:latin typeface="+mj-lt"/>
              </a:rPr>
              <a:t>User:</a:t>
            </a:r>
          </a:p>
          <a:p>
            <a:pPr algn="l"/>
            <a:r>
              <a:rPr lang="en-GB" sz="800" b="0" dirty="0">
                <a:latin typeface="+mj-lt"/>
              </a:rPr>
              <a:t>Wants to feel in control.</a:t>
            </a:r>
          </a:p>
          <a:p>
            <a:pPr algn="l"/>
            <a:r>
              <a:rPr lang="en-GB" sz="800" b="0" dirty="0">
                <a:latin typeface="+mj-lt"/>
              </a:rPr>
              <a:t>Not feel I’m being told-off</a:t>
            </a:r>
          </a:p>
          <a:p>
            <a:pPr algn="l"/>
            <a:endParaRPr lang="en-GB" sz="1400" dirty="0">
              <a:latin typeface="+mj-lt"/>
            </a:endParaRPr>
          </a:p>
          <a:p>
            <a:pPr algn="l"/>
            <a:r>
              <a:rPr lang="en-GB" sz="1400" dirty="0">
                <a:latin typeface="+mj-lt"/>
              </a:rPr>
              <a:t>Business:</a:t>
            </a:r>
          </a:p>
          <a:p>
            <a:pPr algn="l"/>
            <a:r>
              <a:rPr lang="en-GB" sz="800" b="0" dirty="0">
                <a:latin typeface="+mj-lt"/>
              </a:rPr>
              <a:t>Easy to get stats off it</a:t>
            </a:r>
          </a:p>
          <a:p>
            <a:pPr algn="l"/>
            <a:r>
              <a:rPr lang="en-GB" sz="800" b="0" dirty="0">
                <a:latin typeface="+mj-lt"/>
              </a:rPr>
              <a:t>Inform parents too</a:t>
            </a:r>
            <a:endParaRPr lang="en-GB" sz="1400" dirty="0">
              <a:latin typeface="+mj-lt"/>
            </a:endParaRPr>
          </a:p>
        </p:txBody>
      </p:sp>
      <p:sp>
        <p:nvSpPr>
          <p:cNvPr id="9" name="Flowchart: Off-page Connector 8">
            <a:extLst>
              <a:ext uri="{FF2B5EF4-FFF2-40B4-BE49-F238E27FC236}">
                <a16:creationId xmlns:a16="http://schemas.microsoft.com/office/drawing/2014/main" id="{3FC9D223-684C-2457-0B96-9A9BDB17C471}"/>
              </a:ext>
            </a:extLst>
          </p:cNvPr>
          <p:cNvSpPr/>
          <p:nvPr/>
        </p:nvSpPr>
        <p:spPr>
          <a:xfrm rot="16200000">
            <a:off x="4086549" y="382573"/>
            <a:ext cx="615553" cy="2387128"/>
          </a:xfrm>
          <a:prstGeom prst="flowChartOffpageConnector">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Flowchart: Off-page Connector 9">
            <a:extLst>
              <a:ext uri="{FF2B5EF4-FFF2-40B4-BE49-F238E27FC236}">
                <a16:creationId xmlns:a16="http://schemas.microsoft.com/office/drawing/2014/main" id="{DBDD0BAC-59D8-5D8D-2F19-69C6BF76BA49}"/>
              </a:ext>
            </a:extLst>
          </p:cNvPr>
          <p:cNvSpPr/>
          <p:nvPr/>
        </p:nvSpPr>
        <p:spPr>
          <a:xfrm rot="16200000">
            <a:off x="6620752" y="394299"/>
            <a:ext cx="615553" cy="2399664"/>
          </a:xfrm>
          <a:prstGeom prst="flowChartOffpageConnector">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Flowchart: Off-page Connector 10">
            <a:extLst>
              <a:ext uri="{FF2B5EF4-FFF2-40B4-BE49-F238E27FC236}">
                <a16:creationId xmlns:a16="http://schemas.microsoft.com/office/drawing/2014/main" id="{4D46F381-3F0C-8228-422F-8E31F03BA7D4}"/>
              </a:ext>
            </a:extLst>
          </p:cNvPr>
          <p:cNvSpPr/>
          <p:nvPr/>
        </p:nvSpPr>
        <p:spPr>
          <a:xfrm rot="16200000">
            <a:off x="9168777" y="426531"/>
            <a:ext cx="615553" cy="2384561"/>
          </a:xfrm>
          <a:prstGeom prst="flowChartOffpageConnector">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DD4F2A53-4145-BBB8-ADB0-0994CB755E79}"/>
              </a:ext>
            </a:extLst>
          </p:cNvPr>
          <p:cNvSpPr txBox="1"/>
          <p:nvPr/>
        </p:nvSpPr>
        <p:spPr>
          <a:xfrm>
            <a:off x="3174882" y="1420990"/>
            <a:ext cx="1504335" cy="353943"/>
          </a:xfrm>
          <a:prstGeom prst="rect">
            <a:avLst/>
          </a:prstGeom>
          <a:noFill/>
        </p:spPr>
        <p:txBody>
          <a:bodyPr wrap="square" rtlCol="0">
            <a:spAutoFit/>
          </a:bodyPr>
          <a:lstStyle/>
          <a:p>
            <a:r>
              <a:rPr lang="en-GB" dirty="0">
                <a:latin typeface="+mj-lt"/>
              </a:rPr>
              <a:t>ATTRACT</a:t>
            </a:r>
          </a:p>
        </p:txBody>
      </p:sp>
      <p:sp>
        <p:nvSpPr>
          <p:cNvPr id="13" name="TextBox 12">
            <a:extLst>
              <a:ext uri="{FF2B5EF4-FFF2-40B4-BE49-F238E27FC236}">
                <a16:creationId xmlns:a16="http://schemas.microsoft.com/office/drawing/2014/main" id="{569B0F9E-136C-8D27-4116-BF59FFD749A5}"/>
              </a:ext>
            </a:extLst>
          </p:cNvPr>
          <p:cNvSpPr txBox="1"/>
          <p:nvPr/>
        </p:nvSpPr>
        <p:spPr>
          <a:xfrm>
            <a:off x="5616333" y="1451220"/>
            <a:ext cx="1504335" cy="353943"/>
          </a:xfrm>
          <a:prstGeom prst="rect">
            <a:avLst/>
          </a:prstGeom>
          <a:noFill/>
        </p:spPr>
        <p:txBody>
          <a:bodyPr wrap="square" rtlCol="0">
            <a:spAutoFit/>
          </a:bodyPr>
          <a:lstStyle/>
          <a:p>
            <a:r>
              <a:rPr lang="en-GB" dirty="0">
                <a:latin typeface="+mj-lt"/>
              </a:rPr>
              <a:t>ENGAGE</a:t>
            </a:r>
          </a:p>
        </p:txBody>
      </p:sp>
      <p:sp>
        <p:nvSpPr>
          <p:cNvPr id="14" name="TextBox 13">
            <a:extLst>
              <a:ext uri="{FF2B5EF4-FFF2-40B4-BE49-F238E27FC236}">
                <a16:creationId xmlns:a16="http://schemas.microsoft.com/office/drawing/2014/main" id="{00FCE0D9-2F45-580F-753F-5BEB15BC8E50}"/>
              </a:ext>
            </a:extLst>
          </p:cNvPr>
          <p:cNvSpPr txBox="1"/>
          <p:nvPr/>
        </p:nvSpPr>
        <p:spPr>
          <a:xfrm>
            <a:off x="8255828" y="1461964"/>
            <a:ext cx="1504335" cy="353943"/>
          </a:xfrm>
          <a:prstGeom prst="rect">
            <a:avLst/>
          </a:prstGeom>
          <a:noFill/>
        </p:spPr>
        <p:txBody>
          <a:bodyPr wrap="square" rtlCol="0">
            <a:spAutoFit/>
          </a:bodyPr>
          <a:lstStyle/>
          <a:p>
            <a:r>
              <a:rPr lang="en-GB" dirty="0">
                <a:latin typeface="+mj-lt"/>
              </a:rPr>
              <a:t>EVOLVE</a:t>
            </a:r>
          </a:p>
        </p:txBody>
      </p:sp>
      <p:sp>
        <p:nvSpPr>
          <p:cNvPr id="15" name="TextBox 14">
            <a:extLst>
              <a:ext uri="{FF2B5EF4-FFF2-40B4-BE49-F238E27FC236}">
                <a16:creationId xmlns:a16="http://schemas.microsoft.com/office/drawing/2014/main" id="{228D88B2-A702-B63C-6919-E1781CDE079D}"/>
              </a:ext>
            </a:extLst>
          </p:cNvPr>
          <p:cNvSpPr txBox="1"/>
          <p:nvPr/>
        </p:nvSpPr>
        <p:spPr>
          <a:xfrm>
            <a:off x="3174882" y="2019895"/>
            <a:ext cx="2413006" cy="1646605"/>
          </a:xfrm>
          <a:prstGeom prst="rect">
            <a:avLst/>
          </a:prstGeom>
          <a:noFill/>
          <a:ln>
            <a:solidFill>
              <a:srgbClr val="16F4D0"/>
            </a:solidFill>
          </a:ln>
        </p:spPr>
        <p:txBody>
          <a:bodyPr wrap="square" rtlCol="0">
            <a:spAutoFit/>
          </a:bodyPr>
          <a:lstStyle/>
          <a:p>
            <a:r>
              <a:rPr lang="en-GB" dirty="0">
                <a:latin typeface="+mj-lt"/>
              </a:rPr>
              <a:t>NARRATIVE</a:t>
            </a:r>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p:txBody>
      </p:sp>
      <p:sp>
        <p:nvSpPr>
          <p:cNvPr id="19" name="TextBox 18">
            <a:extLst>
              <a:ext uri="{FF2B5EF4-FFF2-40B4-BE49-F238E27FC236}">
                <a16:creationId xmlns:a16="http://schemas.microsoft.com/office/drawing/2014/main" id="{B0F10C61-E81B-FBE0-2F7E-336DBC286495}"/>
              </a:ext>
            </a:extLst>
          </p:cNvPr>
          <p:cNvSpPr txBox="1"/>
          <p:nvPr/>
        </p:nvSpPr>
        <p:spPr>
          <a:xfrm>
            <a:off x="3200761" y="3709834"/>
            <a:ext cx="1478456" cy="307777"/>
          </a:xfrm>
          <a:prstGeom prst="rect">
            <a:avLst/>
          </a:prstGeom>
          <a:noFill/>
        </p:spPr>
        <p:txBody>
          <a:bodyPr wrap="square">
            <a:spAutoFit/>
          </a:bodyPr>
          <a:lstStyle/>
          <a:p>
            <a:pPr algn="l"/>
            <a:r>
              <a:rPr lang="en-GB" sz="1400" dirty="0">
                <a:latin typeface="+mj-lt"/>
              </a:rPr>
              <a:t>Key concepts:</a:t>
            </a:r>
          </a:p>
        </p:txBody>
      </p:sp>
      <p:sp>
        <p:nvSpPr>
          <p:cNvPr id="20" name="TextBox 19">
            <a:extLst>
              <a:ext uri="{FF2B5EF4-FFF2-40B4-BE49-F238E27FC236}">
                <a16:creationId xmlns:a16="http://schemas.microsoft.com/office/drawing/2014/main" id="{2AE303F9-04D7-2E8B-C334-2E8C7F4C9DAF}"/>
              </a:ext>
            </a:extLst>
          </p:cNvPr>
          <p:cNvSpPr txBox="1"/>
          <p:nvPr/>
        </p:nvSpPr>
        <p:spPr>
          <a:xfrm>
            <a:off x="5740397" y="2019895"/>
            <a:ext cx="2413006" cy="1646605"/>
          </a:xfrm>
          <a:prstGeom prst="rect">
            <a:avLst/>
          </a:prstGeom>
          <a:noFill/>
          <a:ln>
            <a:solidFill>
              <a:srgbClr val="16F4D0"/>
            </a:solidFill>
          </a:ln>
        </p:spPr>
        <p:txBody>
          <a:bodyPr wrap="square" rtlCol="0">
            <a:spAutoFit/>
          </a:bodyPr>
          <a:lstStyle/>
          <a:p>
            <a:r>
              <a:rPr lang="en-GB" dirty="0">
                <a:latin typeface="+mj-lt"/>
              </a:rPr>
              <a:t>NARRATIVE</a:t>
            </a:r>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p:txBody>
      </p:sp>
      <p:sp>
        <p:nvSpPr>
          <p:cNvPr id="21" name="TextBox 20">
            <a:extLst>
              <a:ext uri="{FF2B5EF4-FFF2-40B4-BE49-F238E27FC236}">
                <a16:creationId xmlns:a16="http://schemas.microsoft.com/office/drawing/2014/main" id="{4AB512A6-E7EB-8E1D-152E-249BDA14AEF0}"/>
              </a:ext>
            </a:extLst>
          </p:cNvPr>
          <p:cNvSpPr txBox="1"/>
          <p:nvPr/>
        </p:nvSpPr>
        <p:spPr>
          <a:xfrm>
            <a:off x="8270050" y="2008501"/>
            <a:ext cx="2413006" cy="1646605"/>
          </a:xfrm>
          <a:prstGeom prst="rect">
            <a:avLst/>
          </a:prstGeom>
          <a:noFill/>
          <a:ln>
            <a:solidFill>
              <a:srgbClr val="16F4D0"/>
            </a:solidFill>
          </a:ln>
        </p:spPr>
        <p:txBody>
          <a:bodyPr wrap="square" rtlCol="0">
            <a:spAutoFit/>
          </a:bodyPr>
          <a:lstStyle/>
          <a:p>
            <a:r>
              <a:rPr lang="en-GB" dirty="0">
                <a:latin typeface="+mj-lt"/>
              </a:rPr>
              <a:t>NARRATIVE</a:t>
            </a:r>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p:txBody>
      </p:sp>
      <p:sp>
        <p:nvSpPr>
          <p:cNvPr id="22" name="TextBox 21">
            <a:extLst>
              <a:ext uri="{FF2B5EF4-FFF2-40B4-BE49-F238E27FC236}">
                <a16:creationId xmlns:a16="http://schemas.microsoft.com/office/drawing/2014/main" id="{8B46BA19-8E70-0A86-0957-320104541C2A}"/>
              </a:ext>
            </a:extLst>
          </p:cNvPr>
          <p:cNvSpPr txBox="1"/>
          <p:nvPr/>
        </p:nvSpPr>
        <p:spPr>
          <a:xfrm>
            <a:off x="5728696" y="3733549"/>
            <a:ext cx="1478456" cy="307777"/>
          </a:xfrm>
          <a:prstGeom prst="rect">
            <a:avLst/>
          </a:prstGeom>
          <a:noFill/>
        </p:spPr>
        <p:txBody>
          <a:bodyPr wrap="square">
            <a:spAutoFit/>
          </a:bodyPr>
          <a:lstStyle/>
          <a:p>
            <a:pPr algn="l"/>
            <a:r>
              <a:rPr lang="en-GB" sz="1400" dirty="0">
                <a:latin typeface="+mj-lt"/>
              </a:rPr>
              <a:t>Key concepts:</a:t>
            </a:r>
          </a:p>
        </p:txBody>
      </p:sp>
      <p:sp>
        <p:nvSpPr>
          <p:cNvPr id="23" name="TextBox 22">
            <a:extLst>
              <a:ext uri="{FF2B5EF4-FFF2-40B4-BE49-F238E27FC236}">
                <a16:creationId xmlns:a16="http://schemas.microsoft.com/office/drawing/2014/main" id="{E366476F-D56A-40BF-7EED-3785A2CE5493}"/>
              </a:ext>
            </a:extLst>
          </p:cNvPr>
          <p:cNvSpPr txBox="1"/>
          <p:nvPr/>
        </p:nvSpPr>
        <p:spPr>
          <a:xfrm>
            <a:off x="8268767" y="3777580"/>
            <a:ext cx="1478456" cy="307777"/>
          </a:xfrm>
          <a:prstGeom prst="rect">
            <a:avLst/>
          </a:prstGeom>
          <a:noFill/>
        </p:spPr>
        <p:txBody>
          <a:bodyPr wrap="square">
            <a:spAutoFit/>
          </a:bodyPr>
          <a:lstStyle/>
          <a:p>
            <a:pPr algn="l"/>
            <a:r>
              <a:rPr lang="en-GB" sz="1400" dirty="0">
                <a:latin typeface="+mj-lt"/>
              </a:rPr>
              <a:t>Key concepts:</a:t>
            </a:r>
          </a:p>
        </p:txBody>
      </p:sp>
      <p:sp>
        <p:nvSpPr>
          <p:cNvPr id="24" name="TextBox 23">
            <a:extLst>
              <a:ext uri="{FF2B5EF4-FFF2-40B4-BE49-F238E27FC236}">
                <a16:creationId xmlns:a16="http://schemas.microsoft.com/office/drawing/2014/main" id="{63014D29-13B5-5A7B-C0C8-D83AE7EA2F00}"/>
              </a:ext>
            </a:extLst>
          </p:cNvPr>
          <p:cNvSpPr txBox="1"/>
          <p:nvPr/>
        </p:nvSpPr>
        <p:spPr>
          <a:xfrm>
            <a:off x="3214212" y="2468908"/>
            <a:ext cx="708859" cy="584775"/>
          </a:xfrm>
          <a:prstGeom prst="rect">
            <a:avLst/>
          </a:prstGeom>
          <a:solidFill>
            <a:srgbClr val="16F4D0"/>
          </a:solidFill>
        </p:spPr>
        <p:txBody>
          <a:bodyPr wrap="square" rtlCol="0">
            <a:spAutoFit/>
          </a:bodyPr>
          <a:lstStyle/>
          <a:p>
            <a:r>
              <a:rPr lang="en-GB" sz="800" b="0" dirty="0">
                <a:solidFill>
                  <a:schemeClr val="bg1"/>
                </a:solidFill>
                <a:latin typeface="+mj-lt"/>
              </a:rPr>
              <a:t>Sees poster on back of toilet door</a:t>
            </a:r>
          </a:p>
        </p:txBody>
      </p:sp>
      <p:sp>
        <p:nvSpPr>
          <p:cNvPr id="25" name="TextBox 24">
            <a:extLst>
              <a:ext uri="{FF2B5EF4-FFF2-40B4-BE49-F238E27FC236}">
                <a16:creationId xmlns:a16="http://schemas.microsoft.com/office/drawing/2014/main" id="{8071AB1D-7488-466A-D15C-B2CCCBF4D2A5}"/>
              </a:ext>
            </a:extLst>
          </p:cNvPr>
          <p:cNvSpPr txBox="1"/>
          <p:nvPr/>
        </p:nvSpPr>
        <p:spPr>
          <a:xfrm>
            <a:off x="3962401" y="2466302"/>
            <a:ext cx="708859" cy="461665"/>
          </a:xfrm>
          <a:prstGeom prst="rect">
            <a:avLst/>
          </a:prstGeom>
          <a:solidFill>
            <a:srgbClr val="16F4D0"/>
          </a:solidFill>
        </p:spPr>
        <p:txBody>
          <a:bodyPr wrap="square" rtlCol="0">
            <a:spAutoFit/>
          </a:bodyPr>
          <a:lstStyle/>
          <a:p>
            <a:r>
              <a:rPr lang="en-GB" sz="800" b="0" dirty="0">
                <a:solidFill>
                  <a:schemeClr val="bg1"/>
                </a:solidFill>
                <a:latin typeface="+mj-lt"/>
              </a:rPr>
              <a:t>Scans QR code on poster</a:t>
            </a:r>
          </a:p>
        </p:txBody>
      </p:sp>
      <p:sp>
        <p:nvSpPr>
          <p:cNvPr id="26" name="TextBox 25">
            <a:extLst>
              <a:ext uri="{FF2B5EF4-FFF2-40B4-BE49-F238E27FC236}">
                <a16:creationId xmlns:a16="http://schemas.microsoft.com/office/drawing/2014/main" id="{A6DEECD4-41AA-0D83-2745-0CF41EAFDAAC}"/>
              </a:ext>
            </a:extLst>
          </p:cNvPr>
          <p:cNvSpPr txBox="1"/>
          <p:nvPr/>
        </p:nvSpPr>
        <p:spPr>
          <a:xfrm>
            <a:off x="6580394" y="2499138"/>
            <a:ext cx="708859" cy="338554"/>
          </a:xfrm>
          <a:prstGeom prst="rect">
            <a:avLst/>
          </a:prstGeom>
          <a:solidFill>
            <a:srgbClr val="16F4D0"/>
          </a:solidFill>
        </p:spPr>
        <p:txBody>
          <a:bodyPr wrap="square" rtlCol="0">
            <a:spAutoFit/>
          </a:bodyPr>
          <a:lstStyle/>
          <a:p>
            <a:r>
              <a:rPr lang="en-GB" sz="800" b="0" dirty="0">
                <a:solidFill>
                  <a:schemeClr val="bg1"/>
                </a:solidFill>
                <a:latin typeface="+mj-lt"/>
              </a:rPr>
              <a:t>Download an app</a:t>
            </a:r>
          </a:p>
        </p:txBody>
      </p:sp>
      <p:sp>
        <p:nvSpPr>
          <p:cNvPr id="27" name="TextBox 26">
            <a:extLst>
              <a:ext uri="{FF2B5EF4-FFF2-40B4-BE49-F238E27FC236}">
                <a16:creationId xmlns:a16="http://schemas.microsoft.com/office/drawing/2014/main" id="{22F89716-F8A0-BA45-8E9F-396AA5508C48}"/>
              </a:ext>
            </a:extLst>
          </p:cNvPr>
          <p:cNvSpPr txBox="1"/>
          <p:nvPr/>
        </p:nvSpPr>
        <p:spPr>
          <a:xfrm>
            <a:off x="5805966" y="2499138"/>
            <a:ext cx="708859" cy="461665"/>
          </a:xfrm>
          <a:prstGeom prst="rect">
            <a:avLst/>
          </a:prstGeom>
          <a:solidFill>
            <a:srgbClr val="16F4D0"/>
          </a:solidFill>
        </p:spPr>
        <p:txBody>
          <a:bodyPr wrap="square" rtlCol="0">
            <a:spAutoFit/>
          </a:bodyPr>
          <a:lstStyle/>
          <a:p>
            <a:r>
              <a:rPr lang="en-GB" sz="800" b="0" dirty="0">
                <a:solidFill>
                  <a:schemeClr val="bg1"/>
                </a:solidFill>
                <a:latin typeface="+mj-lt"/>
              </a:rPr>
              <a:t>Visits landing page</a:t>
            </a:r>
          </a:p>
        </p:txBody>
      </p:sp>
      <p:sp>
        <p:nvSpPr>
          <p:cNvPr id="28" name="TextBox 27">
            <a:extLst>
              <a:ext uri="{FF2B5EF4-FFF2-40B4-BE49-F238E27FC236}">
                <a16:creationId xmlns:a16="http://schemas.microsoft.com/office/drawing/2014/main" id="{277FF1A8-9393-E2EA-A1C0-EF3EFD816840}"/>
              </a:ext>
            </a:extLst>
          </p:cNvPr>
          <p:cNvSpPr txBox="1"/>
          <p:nvPr/>
        </p:nvSpPr>
        <p:spPr>
          <a:xfrm>
            <a:off x="7349552" y="2499138"/>
            <a:ext cx="708859" cy="338554"/>
          </a:xfrm>
          <a:prstGeom prst="rect">
            <a:avLst/>
          </a:prstGeom>
          <a:solidFill>
            <a:srgbClr val="16F4D0"/>
          </a:solidFill>
        </p:spPr>
        <p:txBody>
          <a:bodyPr wrap="square" rtlCol="0">
            <a:spAutoFit/>
          </a:bodyPr>
          <a:lstStyle/>
          <a:p>
            <a:r>
              <a:rPr lang="en-GB" sz="800" b="0" dirty="0">
                <a:solidFill>
                  <a:schemeClr val="bg1"/>
                </a:solidFill>
                <a:latin typeface="+mj-lt"/>
              </a:rPr>
              <a:t>Signup to the app</a:t>
            </a:r>
          </a:p>
        </p:txBody>
      </p:sp>
      <p:sp>
        <p:nvSpPr>
          <p:cNvPr id="29" name="TextBox 28">
            <a:extLst>
              <a:ext uri="{FF2B5EF4-FFF2-40B4-BE49-F238E27FC236}">
                <a16:creationId xmlns:a16="http://schemas.microsoft.com/office/drawing/2014/main" id="{5D8D4C65-8E02-3BA4-5A35-71CEA31FE892}"/>
              </a:ext>
            </a:extLst>
          </p:cNvPr>
          <p:cNvSpPr txBox="1"/>
          <p:nvPr/>
        </p:nvSpPr>
        <p:spPr>
          <a:xfrm>
            <a:off x="8305912" y="2499138"/>
            <a:ext cx="708859" cy="461665"/>
          </a:xfrm>
          <a:prstGeom prst="rect">
            <a:avLst/>
          </a:prstGeom>
          <a:solidFill>
            <a:srgbClr val="16F4D0"/>
          </a:solidFill>
        </p:spPr>
        <p:txBody>
          <a:bodyPr wrap="square" rtlCol="0">
            <a:spAutoFit/>
          </a:bodyPr>
          <a:lstStyle/>
          <a:p>
            <a:r>
              <a:rPr lang="en-GB" sz="800" b="0" dirty="0">
                <a:solidFill>
                  <a:schemeClr val="bg1"/>
                </a:solidFill>
                <a:latin typeface="+mj-lt"/>
              </a:rPr>
              <a:t>Friendly welcome screen,</a:t>
            </a:r>
          </a:p>
        </p:txBody>
      </p:sp>
      <p:sp>
        <p:nvSpPr>
          <p:cNvPr id="30" name="TextBox 29">
            <a:extLst>
              <a:ext uri="{FF2B5EF4-FFF2-40B4-BE49-F238E27FC236}">
                <a16:creationId xmlns:a16="http://schemas.microsoft.com/office/drawing/2014/main" id="{15946429-62FD-29C4-E26E-AD2F257AD044}"/>
              </a:ext>
            </a:extLst>
          </p:cNvPr>
          <p:cNvSpPr txBox="1"/>
          <p:nvPr/>
        </p:nvSpPr>
        <p:spPr>
          <a:xfrm>
            <a:off x="9038364" y="2502233"/>
            <a:ext cx="708859" cy="338554"/>
          </a:xfrm>
          <a:prstGeom prst="rect">
            <a:avLst/>
          </a:prstGeom>
          <a:solidFill>
            <a:srgbClr val="16F4D0"/>
          </a:solidFill>
        </p:spPr>
        <p:txBody>
          <a:bodyPr wrap="square" rtlCol="0">
            <a:spAutoFit/>
          </a:bodyPr>
          <a:lstStyle/>
          <a:p>
            <a:r>
              <a:rPr lang="en-GB" sz="800" b="0" dirty="0">
                <a:solidFill>
                  <a:schemeClr val="bg1"/>
                </a:solidFill>
                <a:latin typeface="+mj-lt"/>
              </a:rPr>
              <a:t>% people affected</a:t>
            </a:r>
          </a:p>
        </p:txBody>
      </p:sp>
      <p:sp>
        <p:nvSpPr>
          <p:cNvPr id="32" name="TextBox 31">
            <a:extLst>
              <a:ext uri="{FF2B5EF4-FFF2-40B4-BE49-F238E27FC236}">
                <a16:creationId xmlns:a16="http://schemas.microsoft.com/office/drawing/2014/main" id="{1B55FC9C-1EBC-0C9B-B60F-29B49D35E234}"/>
              </a:ext>
            </a:extLst>
          </p:cNvPr>
          <p:cNvSpPr txBox="1"/>
          <p:nvPr/>
        </p:nvSpPr>
        <p:spPr>
          <a:xfrm>
            <a:off x="8329505" y="4145743"/>
            <a:ext cx="708859" cy="461665"/>
          </a:xfrm>
          <a:prstGeom prst="rect">
            <a:avLst/>
          </a:prstGeom>
          <a:noFill/>
          <a:ln>
            <a:solidFill>
              <a:srgbClr val="16F4D0"/>
            </a:solidFill>
          </a:ln>
        </p:spPr>
        <p:txBody>
          <a:bodyPr wrap="square" rtlCol="0">
            <a:spAutoFit/>
          </a:bodyPr>
          <a:lstStyle/>
          <a:p>
            <a:r>
              <a:rPr lang="en-GB" sz="800" b="0" dirty="0">
                <a:solidFill>
                  <a:srgbClr val="16F4D0"/>
                </a:solidFill>
                <a:latin typeface="+mj-lt"/>
              </a:rPr>
              <a:t>Quirky animations – ‘HELLO!’</a:t>
            </a:r>
          </a:p>
        </p:txBody>
      </p:sp>
      <p:sp>
        <p:nvSpPr>
          <p:cNvPr id="33" name="TextBox 32">
            <a:extLst>
              <a:ext uri="{FF2B5EF4-FFF2-40B4-BE49-F238E27FC236}">
                <a16:creationId xmlns:a16="http://schemas.microsoft.com/office/drawing/2014/main" id="{5922CE02-8CD0-F35D-97F2-C318A9F108D5}"/>
              </a:ext>
            </a:extLst>
          </p:cNvPr>
          <p:cNvSpPr txBox="1"/>
          <p:nvPr/>
        </p:nvSpPr>
        <p:spPr>
          <a:xfrm>
            <a:off x="8329505" y="4667794"/>
            <a:ext cx="708859" cy="461665"/>
          </a:xfrm>
          <a:prstGeom prst="rect">
            <a:avLst/>
          </a:prstGeom>
          <a:noFill/>
          <a:ln>
            <a:solidFill>
              <a:srgbClr val="16F4D0"/>
            </a:solidFill>
          </a:ln>
        </p:spPr>
        <p:txBody>
          <a:bodyPr wrap="square" rtlCol="0">
            <a:spAutoFit/>
          </a:bodyPr>
          <a:lstStyle/>
          <a:p>
            <a:r>
              <a:rPr lang="en-GB" sz="800" b="0" dirty="0">
                <a:solidFill>
                  <a:srgbClr val="16F4D0"/>
                </a:solidFill>
                <a:latin typeface="+mj-lt"/>
              </a:rPr>
              <a:t>Tells you a joke when logged on</a:t>
            </a:r>
          </a:p>
        </p:txBody>
      </p:sp>
      <p:sp>
        <p:nvSpPr>
          <p:cNvPr id="34" name="TextBox 33">
            <a:extLst>
              <a:ext uri="{FF2B5EF4-FFF2-40B4-BE49-F238E27FC236}">
                <a16:creationId xmlns:a16="http://schemas.microsoft.com/office/drawing/2014/main" id="{D89FCE57-C0EF-5613-DA50-AE95E81EE36D}"/>
              </a:ext>
            </a:extLst>
          </p:cNvPr>
          <p:cNvSpPr txBox="1"/>
          <p:nvPr/>
        </p:nvSpPr>
        <p:spPr>
          <a:xfrm>
            <a:off x="8305912" y="5216170"/>
            <a:ext cx="708859" cy="707886"/>
          </a:xfrm>
          <a:prstGeom prst="rect">
            <a:avLst/>
          </a:prstGeom>
          <a:noFill/>
          <a:ln>
            <a:solidFill>
              <a:srgbClr val="16F4D0"/>
            </a:solidFill>
          </a:ln>
        </p:spPr>
        <p:txBody>
          <a:bodyPr wrap="square" rtlCol="0">
            <a:spAutoFit/>
          </a:bodyPr>
          <a:lstStyle/>
          <a:p>
            <a:r>
              <a:rPr lang="en-GB" sz="800" b="0" dirty="0">
                <a:solidFill>
                  <a:srgbClr val="16F4D0"/>
                </a:solidFill>
                <a:latin typeface="+mj-lt"/>
              </a:rPr>
              <a:t>Personalised with their name ‘Hello Clara’</a:t>
            </a:r>
          </a:p>
        </p:txBody>
      </p:sp>
    </p:spTree>
    <p:extLst>
      <p:ext uri="{BB962C8B-B14F-4D97-AF65-F5344CB8AC3E}">
        <p14:creationId xmlns:p14="http://schemas.microsoft.com/office/powerpoint/2010/main" val="4763085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BF3DA48-A3F6-379E-1DB1-C26A92ACE1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77E195-2878-59BF-CB2C-4740FADAB100}"/>
              </a:ext>
            </a:extLst>
          </p:cNvPr>
          <p:cNvSpPr>
            <a:spLocks noGrp="1"/>
          </p:cNvSpPr>
          <p:nvPr>
            <p:ph type="title"/>
          </p:nvPr>
        </p:nvSpPr>
        <p:spPr/>
        <p:txBody>
          <a:bodyPr/>
          <a:lstStyle/>
          <a:p>
            <a:r>
              <a:rPr lang="en-GB" sz="4400" dirty="0"/>
              <a:t>Drafting a narrative </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8DDA73B6-EF41-CA0E-E1EB-5EC17E659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Arrow: Left 4">
            <a:hlinkClick r:id="rId4" action="ppaction://hlinksldjump"/>
            <a:extLst>
              <a:ext uri="{FF2B5EF4-FFF2-40B4-BE49-F238E27FC236}">
                <a16:creationId xmlns:a16="http://schemas.microsoft.com/office/drawing/2014/main" id="{90A3A24B-AE4D-4BF7-B789-0C2FB668480D}"/>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2859F1D2-3FB4-6235-45F2-F70A392E2215}"/>
              </a:ext>
            </a:extLst>
          </p:cNvPr>
          <p:cNvSpPr txBox="1"/>
          <p:nvPr/>
        </p:nvSpPr>
        <p:spPr>
          <a:xfrm>
            <a:off x="576000" y="1268361"/>
            <a:ext cx="2413006" cy="615553"/>
          </a:xfrm>
          <a:prstGeom prst="rect">
            <a:avLst/>
          </a:prstGeom>
          <a:solidFill>
            <a:srgbClr val="16F4D0"/>
          </a:solidFill>
          <a:ln>
            <a:solidFill>
              <a:srgbClr val="16F4D0"/>
            </a:solidFill>
          </a:ln>
        </p:spPr>
        <p:txBody>
          <a:bodyPr wrap="square" rtlCol="0">
            <a:spAutoFit/>
          </a:bodyPr>
          <a:lstStyle/>
          <a:p>
            <a:r>
              <a:rPr lang="en-GB" dirty="0">
                <a:solidFill>
                  <a:schemeClr val="bg1"/>
                </a:solidFill>
                <a:latin typeface="+mj-lt"/>
              </a:rPr>
              <a:t>COMBAT</a:t>
            </a:r>
          </a:p>
          <a:p>
            <a:r>
              <a:rPr lang="en-GB" dirty="0">
                <a:solidFill>
                  <a:schemeClr val="bg1"/>
                </a:solidFill>
                <a:latin typeface="+mj-lt"/>
              </a:rPr>
              <a:t>LONELINESS</a:t>
            </a:r>
          </a:p>
        </p:txBody>
      </p:sp>
      <p:sp>
        <p:nvSpPr>
          <p:cNvPr id="7" name="TextBox 6">
            <a:extLst>
              <a:ext uri="{FF2B5EF4-FFF2-40B4-BE49-F238E27FC236}">
                <a16:creationId xmlns:a16="http://schemas.microsoft.com/office/drawing/2014/main" id="{7550360A-E3BE-061C-667F-88A3739A996F}"/>
              </a:ext>
            </a:extLst>
          </p:cNvPr>
          <p:cNvSpPr txBox="1"/>
          <p:nvPr/>
        </p:nvSpPr>
        <p:spPr>
          <a:xfrm>
            <a:off x="576000" y="2008502"/>
            <a:ext cx="2413006" cy="1646605"/>
          </a:xfrm>
          <a:prstGeom prst="rect">
            <a:avLst/>
          </a:prstGeom>
          <a:noFill/>
          <a:ln>
            <a:solidFill>
              <a:srgbClr val="16F4D0"/>
            </a:solidFill>
          </a:ln>
        </p:spPr>
        <p:txBody>
          <a:bodyPr wrap="square" rtlCol="0">
            <a:spAutoFit/>
          </a:bodyPr>
          <a:lstStyle/>
          <a:p>
            <a:r>
              <a:rPr lang="en-GB" dirty="0">
                <a:latin typeface="+mj-lt"/>
              </a:rPr>
              <a:t>OBJECTIVES</a:t>
            </a:r>
          </a:p>
          <a:p>
            <a:pPr algn="l"/>
            <a:r>
              <a:rPr lang="en-GB" sz="1400" dirty="0">
                <a:latin typeface="+mj-lt"/>
              </a:rPr>
              <a:t>User:</a:t>
            </a:r>
          </a:p>
          <a:p>
            <a:pPr algn="l"/>
            <a:endParaRPr lang="en-GB" sz="1400" dirty="0">
              <a:latin typeface="+mj-lt"/>
            </a:endParaRPr>
          </a:p>
          <a:p>
            <a:pPr algn="l"/>
            <a:endParaRPr lang="en-GB" sz="1400" dirty="0">
              <a:latin typeface="+mj-lt"/>
            </a:endParaRPr>
          </a:p>
          <a:p>
            <a:pPr algn="l"/>
            <a:r>
              <a:rPr lang="en-GB" sz="1400" dirty="0">
                <a:latin typeface="+mj-lt"/>
              </a:rPr>
              <a:t>Business:</a:t>
            </a:r>
          </a:p>
          <a:p>
            <a:pPr algn="l"/>
            <a:endParaRPr lang="en-GB" sz="1400" dirty="0">
              <a:latin typeface="+mj-lt"/>
            </a:endParaRPr>
          </a:p>
          <a:p>
            <a:pPr algn="l"/>
            <a:endParaRPr lang="en-GB" sz="1400" dirty="0">
              <a:latin typeface="+mj-lt"/>
            </a:endParaRPr>
          </a:p>
        </p:txBody>
      </p:sp>
      <p:sp>
        <p:nvSpPr>
          <p:cNvPr id="8" name="TextBox 7">
            <a:extLst>
              <a:ext uri="{FF2B5EF4-FFF2-40B4-BE49-F238E27FC236}">
                <a16:creationId xmlns:a16="http://schemas.microsoft.com/office/drawing/2014/main" id="{C619B43C-BB9B-AA4C-B894-7A6C1792A170}"/>
              </a:ext>
            </a:extLst>
          </p:cNvPr>
          <p:cNvSpPr txBox="1"/>
          <p:nvPr/>
        </p:nvSpPr>
        <p:spPr>
          <a:xfrm>
            <a:off x="576000" y="3931468"/>
            <a:ext cx="2413006" cy="1646605"/>
          </a:xfrm>
          <a:prstGeom prst="rect">
            <a:avLst/>
          </a:prstGeom>
          <a:noFill/>
          <a:ln>
            <a:solidFill>
              <a:srgbClr val="16F4D0"/>
            </a:solidFill>
          </a:ln>
        </p:spPr>
        <p:txBody>
          <a:bodyPr wrap="square" rtlCol="0">
            <a:spAutoFit/>
          </a:bodyPr>
          <a:lstStyle/>
          <a:p>
            <a:r>
              <a:rPr lang="en-GB" dirty="0">
                <a:latin typeface="+mj-lt"/>
              </a:rPr>
              <a:t>PRIORITIES</a:t>
            </a:r>
          </a:p>
          <a:p>
            <a:pPr algn="l"/>
            <a:r>
              <a:rPr lang="en-GB" sz="1400" dirty="0">
                <a:latin typeface="+mj-lt"/>
              </a:rPr>
              <a:t>User:</a:t>
            </a:r>
          </a:p>
          <a:p>
            <a:pPr algn="l"/>
            <a:endParaRPr lang="en-GB" sz="1400" dirty="0">
              <a:latin typeface="+mj-lt"/>
            </a:endParaRPr>
          </a:p>
          <a:p>
            <a:pPr algn="l"/>
            <a:endParaRPr lang="en-GB" sz="1400" dirty="0">
              <a:latin typeface="+mj-lt"/>
            </a:endParaRPr>
          </a:p>
          <a:p>
            <a:pPr algn="l"/>
            <a:r>
              <a:rPr lang="en-GB" sz="1400" dirty="0">
                <a:latin typeface="+mj-lt"/>
              </a:rPr>
              <a:t>Business:</a:t>
            </a:r>
          </a:p>
          <a:p>
            <a:pPr algn="l"/>
            <a:endParaRPr lang="en-GB" sz="1400" dirty="0">
              <a:latin typeface="+mj-lt"/>
            </a:endParaRPr>
          </a:p>
          <a:p>
            <a:pPr algn="l"/>
            <a:endParaRPr lang="en-GB" sz="1400" dirty="0">
              <a:latin typeface="+mj-lt"/>
            </a:endParaRPr>
          </a:p>
        </p:txBody>
      </p:sp>
      <p:sp>
        <p:nvSpPr>
          <p:cNvPr id="9" name="Flowchart: Off-page Connector 8">
            <a:extLst>
              <a:ext uri="{FF2B5EF4-FFF2-40B4-BE49-F238E27FC236}">
                <a16:creationId xmlns:a16="http://schemas.microsoft.com/office/drawing/2014/main" id="{0AA8B073-35BF-4D2B-1625-131C6FF2D3FA}"/>
              </a:ext>
            </a:extLst>
          </p:cNvPr>
          <p:cNvSpPr/>
          <p:nvPr/>
        </p:nvSpPr>
        <p:spPr>
          <a:xfrm rot="16200000">
            <a:off x="4086549" y="382573"/>
            <a:ext cx="615553" cy="2387128"/>
          </a:xfrm>
          <a:prstGeom prst="flowChartOffpageConnector">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Flowchart: Off-page Connector 9">
            <a:extLst>
              <a:ext uri="{FF2B5EF4-FFF2-40B4-BE49-F238E27FC236}">
                <a16:creationId xmlns:a16="http://schemas.microsoft.com/office/drawing/2014/main" id="{212987EA-2E55-9ECD-829A-9B078E02ABAE}"/>
              </a:ext>
            </a:extLst>
          </p:cNvPr>
          <p:cNvSpPr/>
          <p:nvPr/>
        </p:nvSpPr>
        <p:spPr>
          <a:xfrm rot="16200000">
            <a:off x="6620752" y="394299"/>
            <a:ext cx="615553" cy="2399664"/>
          </a:xfrm>
          <a:prstGeom prst="flowChartOffpageConnector">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Flowchart: Off-page Connector 10">
            <a:extLst>
              <a:ext uri="{FF2B5EF4-FFF2-40B4-BE49-F238E27FC236}">
                <a16:creationId xmlns:a16="http://schemas.microsoft.com/office/drawing/2014/main" id="{024CE941-4FC4-5021-5AC1-7B2CE90C0CA7}"/>
              </a:ext>
            </a:extLst>
          </p:cNvPr>
          <p:cNvSpPr/>
          <p:nvPr/>
        </p:nvSpPr>
        <p:spPr>
          <a:xfrm rot="16200000">
            <a:off x="9168777" y="426531"/>
            <a:ext cx="615553" cy="2384561"/>
          </a:xfrm>
          <a:prstGeom prst="flowChartOffpageConnector">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2664C1ED-67E5-48A2-9BC6-524EBDA634D1}"/>
              </a:ext>
            </a:extLst>
          </p:cNvPr>
          <p:cNvSpPr txBox="1"/>
          <p:nvPr/>
        </p:nvSpPr>
        <p:spPr>
          <a:xfrm>
            <a:off x="3174882" y="1420990"/>
            <a:ext cx="1504335" cy="353943"/>
          </a:xfrm>
          <a:prstGeom prst="rect">
            <a:avLst/>
          </a:prstGeom>
          <a:noFill/>
        </p:spPr>
        <p:txBody>
          <a:bodyPr wrap="square" rtlCol="0">
            <a:spAutoFit/>
          </a:bodyPr>
          <a:lstStyle/>
          <a:p>
            <a:r>
              <a:rPr lang="en-GB" dirty="0">
                <a:latin typeface="+mj-lt"/>
              </a:rPr>
              <a:t>ATTRACT</a:t>
            </a:r>
          </a:p>
        </p:txBody>
      </p:sp>
      <p:sp>
        <p:nvSpPr>
          <p:cNvPr id="13" name="TextBox 12">
            <a:extLst>
              <a:ext uri="{FF2B5EF4-FFF2-40B4-BE49-F238E27FC236}">
                <a16:creationId xmlns:a16="http://schemas.microsoft.com/office/drawing/2014/main" id="{9DC7EBAA-D436-0B47-6D14-053DEC561106}"/>
              </a:ext>
            </a:extLst>
          </p:cNvPr>
          <p:cNvSpPr txBox="1"/>
          <p:nvPr/>
        </p:nvSpPr>
        <p:spPr>
          <a:xfrm>
            <a:off x="5616333" y="1451220"/>
            <a:ext cx="1504335" cy="353943"/>
          </a:xfrm>
          <a:prstGeom prst="rect">
            <a:avLst/>
          </a:prstGeom>
          <a:noFill/>
        </p:spPr>
        <p:txBody>
          <a:bodyPr wrap="square" rtlCol="0">
            <a:spAutoFit/>
          </a:bodyPr>
          <a:lstStyle/>
          <a:p>
            <a:r>
              <a:rPr lang="en-GB" dirty="0">
                <a:latin typeface="+mj-lt"/>
              </a:rPr>
              <a:t>ENGAGE</a:t>
            </a:r>
          </a:p>
        </p:txBody>
      </p:sp>
      <p:sp>
        <p:nvSpPr>
          <p:cNvPr id="14" name="TextBox 13">
            <a:extLst>
              <a:ext uri="{FF2B5EF4-FFF2-40B4-BE49-F238E27FC236}">
                <a16:creationId xmlns:a16="http://schemas.microsoft.com/office/drawing/2014/main" id="{D4B041D4-B97C-FAD2-4A53-48F6378903B1}"/>
              </a:ext>
            </a:extLst>
          </p:cNvPr>
          <p:cNvSpPr txBox="1"/>
          <p:nvPr/>
        </p:nvSpPr>
        <p:spPr>
          <a:xfrm>
            <a:off x="8255828" y="1461964"/>
            <a:ext cx="1504335" cy="353943"/>
          </a:xfrm>
          <a:prstGeom prst="rect">
            <a:avLst/>
          </a:prstGeom>
          <a:noFill/>
        </p:spPr>
        <p:txBody>
          <a:bodyPr wrap="square" rtlCol="0">
            <a:spAutoFit/>
          </a:bodyPr>
          <a:lstStyle/>
          <a:p>
            <a:r>
              <a:rPr lang="en-GB" dirty="0">
                <a:latin typeface="+mj-lt"/>
              </a:rPr>
              <a:t>EVOLVE</a:t>
            </a:r>
          </a:p>
        </p:txBody>
      </p:sp>
      <p:sp>
        <p:nvSpPr>
          <p:cNvPr id="15" name="TextBox 14">
            <a:extLst>
              <a:ext uri="{FF2B5EF4-FFF2-40B4-BE49-F238E27FC236}">
                <a16:creationId xmlns:a16="http://schemas.microsoft.com/office/drawing/2014/main" id="{68E4458D-8F46-4A5B-0B04-A4A7E75D1866}"/>
              </a:ext>
            </a:extLst>
          </p:cNvPr>
          <p:cNvSpPr txBox="1"/>
          <p:nvPr/>
        </p:nvSpPr>
        <p:spPr>
          <a:xfrm>
            <a:off x="3174882" y="2019895"/>
            <a:ext cx="2413006" cy="1646605"/>
          </a:xfrm>
          <a:prstGeom prst="rect">
            <a:avLst/>
          </a:prstGeom>
          <a:noFill/>
          <a:ln>
            <a:solidFill>
              <a:srgbClr val="16F4D0"/>
            </a:solidFill>
          </a:ln>
        </p:spPr>
        <p:txBody>
          <a:bodyPr wrap="square" rtlCol="0">
            <a:spAutoFit/>
          </a:bodyPr>
          <a:lstStyle/>
          <a:p>
            <a:r>
              <a:rPr lang="en-GB" dirty="0">
                <a:latin typeface="+mj-lt"/>
              </a:rPr>
              <a:t>NARRATIVE</a:t>
            </a:r>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p:txBody>
      </p:sp>
      <p:sp>
        <p:nvSpPr>
          <p:cNvPr id="19" name="TextBox 18">
            <a:extLst>
              <a:ext uri="{FF2B5EF4-FFF2-40B4-BE49-F238E27FC236}">
                <a16:creationId xmlns:a16="http://schemas.microsoft.com/office/drawing/2014/main" id="{23EAE7A9-E4B0-6FA6-F8B3-B986E16E9560}"/>
              </a:ext>
            </a:extLst>
          </p:cNvPr>
          <p:cNvSpPr txBox="1"/>
          <p:nvPr/>
        </p:nvSpPr>
        <p:spPr>
          <a:xfrm>
            <a:off x="3200761" y="3709834"/>
            <a:ext cx="1478456" cy="307777"/>
          </a:xfrm>
          <a:prstGeom prst="rect">
            <a:avLst/>
          </a:prstGeom>
          <a:noFill/>
        </p:spPr>
        <p:txBody>
          <a:bodyPr wrap="square">
            <a:spAutoFit/>
          </a:bodyPr>
          <a:lstStyle/>
          <a:p>
            <a:pPr algn="l"/>
            <a:r>
              <a:rPr lang="en-GB" sz="1400" dirty="0">
                <a:latin typeface="+mj-lt"/>
              </a:rPr>
              <a:t>Key concepts:</a:t>
            </a:r>
          </a:p>
        </p:txBody>
      </p:sp>
      <p:sp>
        <p:nvSpPr>
          <p:cNvPr id="20" name="TextBox 19">
            <a:extLst>
              <a:ext uri="{FF2B5EF4-FFF2-40B4-BE49-F238E27FC236}">
                <a16:creationId xmlns:a16="http://schemas.microsoft.com/office/drawing/2014/main" id="{C37ED8A3-6A8B-16ED-89E3-A13CF9931070}"/>
              </a:ext>
            </a:extLst>
          </p:cNvPr>
          <p:cNvSpPr txBox="1"/>
          <p:nvPr/>
        </p:nvSpPr>
        <p:spPr>
          <a:xfrm>
            <a:off x="5740397" y="2019895"/>
            <a:ext cx="2413006" cy="1646605"/>
          </a:xfrm>
          <a:prstGeom prst="rect">
            <a:avLst/>
          </a:prstGeom>
          <a:noFill/>
          <a:ln>
            <a:solidFill>
              <a:srgbClr val="16F4D0"/>
            </a:solidFill>
          </a:ln>
        </p:spPr>
        <p:txBody>
          <a:bodyPr wrap="square" rtlCol="0">
            <a:spAutoFit/>
          </a:bodyPr>
          <a:lstStyle/>
          <a:p>
            <a:r>
              <a:rPr lang="en-GB" dirty="0">
                <a:latin typeface="+mj-lt"/>
              </a:rPr>
              <a:t>NARRATIVE</a:t>
            </a:r>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p:txBody>
      </p:sp>
      <p:sp>
        <p:nvSpPr>
          <p:cNvPr id="21" name="TextBox 20">
            <a:extLst>
              <a:ext uri="{FF2B5EF4-FFF2-40B4-BE49-F238E27FC236}">
                <a16:creationId xmlns:a16="http://schemas.microsoft.com/office/drawing/2014/main" id="{DAC4AF85-B3B2-697B-D402-65276CBBA570}"/>
              </a:ext>
            </a:extLst>
          </p:cNvPr>
          <p:cNvSpPr txBox="1"/>
          <p:nvPr/>
        </p:nvSpPr>
        <p:spPr>
          <a:xfrm>
            <a:off x="8270050" y="2008501"/>
            <a:ext cx="2413006" cy="1646605"/>
          </a:xfrm>
          <a:prstGeom prst="rect">
            <a:avLst/>
          </a:prstGeom>
          <a:noFill/>
          <a:ln>
            <a:solidFill>
              <a:srgbClr val="16F4D0"/>
            </a:solidFill>
          </a:ln>
        </p:spPr>
        <p:txBody>
          <a:bodyPr wrap="square" rtlCol="0">
            <a:spAutoFit/>
          </a:bodyPr>
          <a:lstStyle/>
          <a:p>
            <a:r>
              <a:rPr lang="en-GB" dirty="0">
                <a:latin typeface="+mj-lt"/>
              </a:rPr>
              <a:t>NARRATIVE</a:t>
            </a:r>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a:p>
            <a:pPr algn="l"/>
            <a:endParaRPr lang="en-GB" sz="1400" dirty="0">
              <a:latin typeface="+mj-lt"/>
            </a:endParaRPr>
          </a:p>
        </p:txBody>
      </p:sp>
      <p:sp>
        <p:nvSpPr>
          <p:cNvPr id="22" name="TextBox 21">
            <a:extLst>
              <a:ext uri="{FF2B5EF4-FFF2-40B4-BE49-F238E27FC236}">
                <a16:creationId xmlns:a16="http://schemas.microsoft.com/office/drawing/2014/main" id="{42BECEFA-4ABC-85F0-321E-E467B087BFD2}"/>
              </a:ext>
            </a:extLst>
          </p:cNvPr>
          <p:cNvSpPr txBox="1"/>
          <p:nvPr/>
        </p:nvSpPr>
        <p:spPr>
          <a:xfrm>
            <a:off x="5728696" y="3733549"/>
            <a:ext cx="1478456" cy="307777"/>
          </a:xfrm>
          <a:prstGeom prst="rect">
            <a:avLst/>
          </a:prstGeom>
          <a:noFill/>
        </p:spPr>
        <p:txBody>
          <a:bodyPr wrap="square">
            <a:spAutoFit/>
          </a:bodyPr>
          <a:lstStyle/>
          <a:p>
            <a:pPr algn="l"/>
            <a:r>
              <a:rPr lang="en-GB" sz="1400" dirty="0">
                <a:latin typeface="+mj-lt"/>
              </a:rPr>
              <a:t>Key concepts:</a:t>
            </a:r>
          </a:p>
        </p:txBody>
      </p:sp>
      <p:sp>
        <p:nvSpPr>
          <p:cNvPr id="23" name="TextBox 22">
            <a:extLst>
              <a:ext uri="{FF2B5EF4-FFF2-40B4-BE49-F238E27FC236}">
                <a16:creationId xmlns:a16="http://schemas.microsoft.com/office/drawing/2014/main" id="{184C6215-B04B-81B8-6AC4-CC02975F3D72}"/>
              </a:ext>
            </a:extLst>
          </p:cNvPr>
          <p:cNvSpPr txBox="1"/>
          <p:nvPr/>
        </p:nvSpPr>
        <p:spPr>
          <a:xfrm>
            <a:off x="8268767" y="3777580"/>
            <a:ext cx="1478456" cy="307777"/>
          </a:xfrm>
          <a:prstGeom prst="rect">
            <a:avLst/>
          </a:prstGeom>
          <a:noFill/>
        </p:spPr>
        <p:txBody>
          <a:bodyPr wrap="square">
            <a:spAutoFit/>
          </a:bodyPr>
          <a:lstStyle/>
          <a:p>
            <a:pPr algn="l"/>
            <a:r>
              <a:rPr lang="en-GB" sz="1400" dirty="0">
                <a:latin typeface="+mj-lt"/>
              </a:rPr>
              <a:t>Key concepts:</a:t>
            </a:r>
          </a:p>
        </p:txBody>
      </p:sp>
    </p:spTree>
    <p:extLst>
      <p:ext uri="{BB962C8B-B14F-4D97-AF65-F5344CB8AC3E}">
        <p14:creationId xmlns:p14="http://schemas.microsoft.com/office/powerpoint/2010/main" val="6455151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465692540"/>
              </p:ext>
            </p:extLst>
          </p:nvPr>
        </p:nvGraphicFramePr>
        <p:xfrm>
          <a:off x="576000" y="1594132"/>
          <a:ext cx="10968300" cy="3895502"/>
        </p:xfrm>
        <a:graphic>
          <a:graphicData uri="http://schemas.openxmlformats.org/drawingml/2006/table">
            <a:tbl>
              <a:tblPr firstRow="1" bandRow="1">
                <a:tableStyleId>{5940675A-B579-460E-94D1-54222C63F5DA}</a:tableStyleId>
              </a:tblPr>
              <a:tblGrid>
                <a:gridCol w="5844465">
                  <a:extLst>
                    <a:ext uri="{9D8B030D-6E8A-4147-A177-3AD203B41FA5}">
                      <a16:colId xmlns:a16="http://schemas.microsoft.com/office/drawing/2014/main" val="336422520"/>
                    </a:ext>
                  </a:extLst>
                </a:gridCol>
                <a:gridCol w="5123835">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‘Detailing the user journey’</a:t>
                      </a:r>
                    </a:p>
                  </a:txBody>
                  <a:tcPr>
                    <a:solidFill>
                      <a:srgbClr val="F60493"/>
                    </a:solidFill>
                  </a:tcPr>
                </a:tc>
                <a:tc>
                  <a:txBody>
                    <a:bodyPr/>
                    <a:lstStyle/>
                    <a:p>
                      <a:pPr algn="ctr"/>
                      <a:r>
                        <a:rPr lang="en-GB" b="1" dirty="0">
                          <a:solidFill>
                            <a:schemeClr val="bg1"/>
                          </a:solidFill>
                        </a:rPr>
                        <a:t>‘Defining the core brand elements’</a:t>
                      </a:r>
                    </a:p>
                  </a:txBody>
                  <a:tcPr>
                    <a:solidFill>
                      <a:srgbClr val="F60493"/>
                    </a:solidFill>
                  </a:tcPr>
                </a:tc>
                <a:extLst>
                  <a:ext uri="{0D108BD9-81ED-4DB2-BD59-A6C34878D82A}">
                    <a16:rowId xmlns:a16="http://schemas.microsoft.com/office/drawing/2014/main" val="3391378453"/>
                  </a:ext>
                </a:extLst>
              </a:tr>
              <a:tr h="25358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2"/>
                          </a:solidFill>
                        </a:rPr>
                        <a:t>Once the journey structure is in place, students need to </a:t>
                      </a:r>
                      <a:r>
                        <a:rPr lang="en-GB" sz="1400" b="1" dirty="0">
                          <a:solidFill>
                            <a:schemeClr val="tx2"/>
                          </a:solidFill>
                        </a:rPr>
                        <a:t>generate ideas for how to do it </a:t>
                      </a:r>
                      <a:r>
                        <a:rPr lang="en-GB" sz="1400" b="0" dirty="0">
                          <a:solidFill>
                            <a:schemeClr val="tx2"/>
                          </a:solidFill>
                        </a:rPr>
                        <a:t>(the ‘key concepts’ part of the diagram on ‘Drafting the narrative’).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2"/>
                          </a:solidFill>
                        </a:rPr>
                        <a:t>Tactics to support this idea generation could be ‘</a:t>
                      </a:r>
                      <a:r>
                        <a:rPr lang="en-GB" sz="1400" b="1" dirty="0">
                          <a:solidFill>
                            <a:schemeClr val="tx2"/>
                          </a:solidFill>
                        </a:rPr>
                        <a:t>Crazy 8’s</a:t>
                      </a:r>
                      <a:r>
                        <a:rPr lang="en-GB" sz="1400" b="0" dirty="0">
                          <a:solidFill>
                            <a:schemeClr val="tx2"/>
                          </a:solidFill>
                        </a:rPr>
                        <a:t>’ as shown on the video, and in action here at the Else offices.</a:t>
                      </a:r>
                      <a:endParaRPr lang="en-GB" sz="1400" dirty="0">
                        <a:solidFill>
                          <a:srgbClr val="FF0000"/>
                        </a:solidFill>
                      </a:endParaRPr>
                    </a:p>
                  </a:txBody>
                  <a:tcPr/>
                </a:tc>
                <a:tc>
                  <a:txBody>
                    <a:bodyPr/>
                    <a:lstStyle/>
                    <a:p>
                      <a:r>
                        <a:rPr lang="en-GB" sz="1400" dirty="0">
                          <a:solidFill>
                            <a:schemeClr val="tx2"/>
                          </a:solidFill>
                        </a:rPr>
                        <a:t>Get students to consider </a:t>
                      </a:r>
                      <a:r>
                        <a:rPr lang="en-GB" sz="1400" b="1" dirty="0">
                          <a:solidFill>
                            <a:schemeClr val="tx2"/>
                          </a:solidFill>
                        </a:rPr>
                        <a:t>what will make their product stand out </a:t>
                      </a:r>
                      <a:r>
                        <a:rPr lang="en-GB" sz="1400" dirty="0">
                          <a:solidFill>
                            <a:schemeClr val="tx2"/>
                          </a:solidFill>
                        </a:rPr>
                        <a:t>in a sea of competitors. They should be able to describe what their brand will be. Consider using the following elements:</a:t>
                      </a:r>
                    </a:p>
                    <a:p>
                      <a:endParaRPr lang="en-GB" sz="1400" dirty="0">
                        <a:solidFill>
                          <a:schemeClr val="tx2"/>
                        </a:solidFill>
                      </a:endParaRPr>
                    </a:p>
                    <a:p>
                      <a:r>
                        <a:rPr lang="en-GB" sz="1400" b="1" dirty="0">
                          <a:solidFill>
                            <a:schemeClr val="tx2"/>
                          </a:solidFill>
                        </a:rPr>
                        <a:t>Colour palette </a:t>
                      </a:r>
                      <a:r>
                        <a:rPr lang="en-GB" sz="1400" dirty="0">
                          <a:solidFill>
                            <a:schemeClr val="tx2"/>
                          </a:solidFill>
                        </a:rPr>
                        <a:t>– Programs such as </a:t>
                      </a:r>
                      <a:r>
                        <a:rPr lang="en-GB" sz="1400" dirty="0">
                          <a:solidFill>
                            <a:schemeClr val="tx2"/>
                          </a:solidFill>
                          <a:hlinkClick r:id="rId3"/>
                        </a:rPr>
                        <a:t>Adobe color</a:t>
                      </a:r>
                      <a:r>
                        <a:rPr lang="en-GB" sz="1400" dirty="0">
                          <a:solidFill>
                            <a:schemeClr val="tx2"/>
                          </a:solidFill>
                        </a:rPr>
                        <a:t> (where you can search with keywords), and </a:t>
                      </a:r>
                      <a:r>
                        <a:rPr lang="en-GB" sz="1400" dirty="0">
                          <a:solidFill>
                            <a:schemeClr val="tx2"/>
                          </a:solidFill>
                          <a:hlinkClick r:id="rId4"/>
                        </a:rPr>
                        <a:t>Coolors</a:t>
                      </a:r>
                      <a:r>
                        <a:rPr lang="en-GB" sz="1400" dirty="0">
                          <a:solidFill>
                            <a:schemeClr val="tx2"/>
                          </a:solidFill>
                        </a:rPr>
                        <a:t> are good to select a palette from. </a:t>
                      </a:r>
                    </a:p>
                    <a:p>
                      <a:r>
                        <a:rPr lang="en-GB" sz="1400" b="1" dirty="0">
                          <a:solidFill>
                            <a:schemeClr val="tx2"/>
                          </a:solidFill>
                        </a:rPr>
                        <a:t>Font</a:t>
                      </a:r>
                      <a:r>
                        <a:rPr lang="en-GB" sz="1400" dirty="0">
                          <a:solidFill>
                            <a:schemeClr val="tx2"/>
                          </a:solidFill>
                        </a:rPr>
                        <a:t> – Websites like </a:t>
                      </a:r>
                      <a:r>
                        <a:rPr lang="en-GB" sz="1400" dirty="0">
                          <a:solidFill>
                            <a:schemeClr val="tx2"/>
                          </a:solidFill>
                          <a:hlinkClick r:id="rId5"/>
                        </a:rPr>
                        <a:t>Dafont</a:t>
                      </a:r>
                      <a:r>
                        <a:rPr lang="en-GB" sz="1400" dirty="0">
                          <a:solidFill>
                            <a:schemeClr val="tx2"/>
                          </a:solidFill>
                        </a:rPr>
                        <a:t> allow you to explore categories of font to best fit a mood.</a:t>
                      </a:r>
                    </a:p>
                    <a:p>
                      <a:r>
                        <a:rPr lang="en-GB" sz="1400" b="1" dirty="0">
                          <a:solidFill>
                            <a:schemeClr val="tx2"/>
                          </a:solidFill>
                        </a:rPr>
                        <a:t>Textures / shapes</a:t>
                      </a:r>
                      <a:r>
                        <a:rPr lang="en-GB" sz="1400" dirty="0">
                          <a:solidFill>
                            <a:schemeClr val="tx2"/>
                          </a:solidFill>
                        </a:rPr>
                        <a:t>. Consider a flipped learning task to explore the psychology of shape emotion.</a:t>
                      </a:r>
                    </a:p>
                    <a:p>
                      <a:r>
                        <a:rPr lang="en-GB" sz="1400" b="1" dirty="0">
                          <a:solidFill>
                            <a:schemeClr val="tx2"/>
                          </a:solidFill>
                        </a:rPr>
                        <a:t>Tone of voice</a:t>
                      </a:r>
                      <a:r>
                        <a:rPr lang="en-GB" sz="1400" dirty="0">
                          <a:solidFill>
                            <a:schemeClr val="tx2"/>
                          </a:solidFill>
                        </a:rPr>
                        <a:t>. Consider showing students contrasting tone of voice examples from a similar sector, e.g. Innocent smoothies and Rockstar energy drinks to explain the concept of tone of voice. What do they want in their own product / solution?</a:t>
                      </a: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AD4964B4-78CA-0E2C-B7D1-BD7BBEEA2FE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Arrow: Left 4">
            <a:hlinkClick r:id="rId7" action="ppaction://hlinksldjump"/>
            <a:extLst>
              <a:ext uri="{FF2B5EF4-FFF2-40B4-BE49-F238E27FC236}">
                <a16:creationId xmlns:a16="http://schemas.microsoft.com/office/drawing/2014/main" id="{AE4066AC-259D-2CA5-3DC1-E7F5789C436B}"/>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1E08B406-E5DE-AFC9-1D49-EDBA010620A1}"/>
              </a:ext>
            </a:extLst>
          </p:cNvPr>
          <p:cNvPicPr>
            <a:picLocks noChangeAspect="1"/>
          </p:cNvPicPr>
          <p:nvPr/>
        </p:nvPicPr>
        <p:blipFill>
          <a:blip r:embed="rId8"/>
          <a:stretch>
            <a:fillRect/>
          </a:stretch>
        </p:blipFill>
        <p:spPr>
          <a:xfrm>
            <a:off x="726359" y="3222346"/>
            <a:ext cx="2782529" cy="1516112"/>
          </a:xfrm>
          <a:prstGeom prst="rect">
            <a:avLst/>
          </a:prstGeom>
        </p:spPr>
      </p:pic>
      <p:pic>
        <p:nvPicPr>
          <p:cNvPr id="7" name="Picture 6">
            <a:extLst>
              <a:ext uri="{FF2B5EF4-FFF2-40B4-BE49-F238E27FC236}">
                <a16:creationId xmlns:a16="http://schemas.microsoft.com/office/drawing/2014/main" id="{6A255AC4-C39B-055F-E34F-05D346CC7372}"/>
              </a:ext>
            </a:extLst>
          </p:cNvPr>
          <p:cNvPicPr>
            <a:picLocks noChangeAspect="1"/>
          </p:cNvPicPr>
          <p:nvPr/>
        </p:nvPicPr>
        <p:blipFill>
          <a:blip r:embed="rId9"/>
          <a:stretch>
            <a:fillRect/>
          </a:stretch>
        </p:blipFill>
        <p:spPr>
          <a:xfrm>
            <a:off x="3577869" y="3214927"/>
            <a:ext cx="2782530" cy="1530950"/>
          </a:xfrm>
          <a:prstGeom prst="rect">
            <a:avLst/>
          </a:prstGeom>
        </p:spPr>
      </p:pic>
    </p:spTree>
    <p:extLst>
      <p:ext uri="{BB962C8B-B14F-4D97-AF65-F5344CB8AC3E}">
        <p14:creationId xmlns:p14="http://schemas.microsoft.com/office/powerpoint/2010/main" val="5647328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C4FEE88-DD1B-C6D8-C6C3-A0E22E7AE8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CE0884-E6E0-AF91-A14E-034B4EEBD49D}"/>
              </a:ext>
            </a:extLst>
          </p:cNvPr>
          <p:cNvSpPr>
            <a:spLocks noGrp="1"/>
          </p:cNvSpPr>
          <p:nvPr>
            <p:ph type="title"/>
          </p:nvPr>
        </p:nvSpPr>
        <p:spPr/>
        <p:txBody>
          <a:bodyPr/>
          <a:lstStyle/>
          <a:p>
            <a:r>
              <a:rPr lang="en-GB" sz="4400" dirty="0"/>
              <a:t>Crazy 8’s</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C90D2C48-E55F-939C-2A62-F5C01C20DB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Content Placeholder 2">
            <a:extLst>
              <a:ext uri="{FF2B5EF4-FFF2-40B4-BE49-F238E27FC236}">
                <a16:creationId xmlns:a16="http://schemas.microsoft.com/office/drawing/2014/main" id="{2087E36B-97C9-5E72-8A0F-EE1B0F84B8DA}"/>
              </a:ext>
            </a:extLst>
          </p:cNvPr>
          <p:cNvSpPr>
            <a:spLocks noGrp="1"/>
          </p:cNvSpPr>
          <p:nvPr>
            <p:ph idx="4294967295"/>
          </p:nvPr>
        </p:nvSpPr>
        <p:spPr>
          <a:xfrm>
            <a:off x="576000" y="1070173"/>
            <a:ext cx="11127004" cy="929666"/>
          </a:xfrm>
        </p:spPr>
        <p:txBody>
          <a:bodyPr>
            <a:normAutofit/>
          </a:bodyPr>
          <a:lstStyle/>
          <a:p>
            <a:pPr>
              <a:lnSpc>
                <a:spcPct val="150000"/>
              </a:lnSpc>
            </a:pPr>
            <a:r>
              <a:rPr lang="en-GB" sz="1800" dirty="0">
                <a:solidFill>
                  <a:schemeClr val="tx1"/>
                </a:solidFill>
                <a:latin typeface="+mj-lt"/>
                <a:ea typeface="Roboto" panose="02000000000000000000" pitchFamily="2" charset="0"/>
                <a:cs typeface="Roboto" panose="02000000000000000000" pitchFamily="2" charset="0"/>
              </a:rPr>
              <a:t>Divide a piece of paper into eight sections and spend just 30 seconds creating an idea in each of the eight boxes. Allow time to think before starting the next sketch but try and stick to the time limit!</a:t>
            </a:r>
            <a:endParaRPr lang="en-GB" sz="1800" dirty="0">
              <a:latin typeface="+mj-lt"/>
              <a:ea typeface="Roboto" panose="02000000000000000000" pitchFamily="2" charset="0"/>
              <a:cs typeface="Roboto" panose="02000000000000000000" pitchFamily="2" charset="0"/>
            </a:endParaRPr>
          </a:p>
        </p:txBody>
      </p:sp>
      <p:pic>
        <p:nvPicPr>
          <p:cNvPr id="1026" name="Picture 2">
            <a:extLst>
              <a:ext uri="{FF2B5EF4-FFF2-40B4-BE49-F238E27FC236}">
                <a16:creationId xmlns:a16="http://schemas.microsoft.com/office/drawing/2014/main" id="{B41A244E-FFEA-CC01-767F-24153AD9A9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385001">
            <a:off x="8701014" y="2557604"/>
            <a:ext cx="2365600" cy="1774201"/>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Untitled_Artwork">
            <a:hlinkClick r:id="" action="ppaction://media"/>
            <a:extLst>
              <a:ext uri="{FF2B5EF4-FFF2-40B4-BE49-F238E27FC236}">
                <a16:creationId xmlns:a16="http://schemas.microsoft.com/office/drawing/2014/main" id="{FCB2DD0E-A593-557F-96FC-49AC3496199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681301" y="2118091"/>
            <a:ext cx="5660213" cy="4245160"/>
          </a:xfrm>
          <a:prstGeom prst="rect">
            <a:avLst/>
          </a:prstGeom>
          <a:effectLst>
            <a:outerShdw blurRad="50800" dist="38100" dir="5400000" algn="t" rotWithShape="0">
              <a:prstClr val="black">
                <a:alpha val="40000"/>
              </a:prstClr>
            </a:outerShdw>
          </a:effectLst>
        </p:spPr>
      </p:pic>
      <p:sp>
        <p:nvSpPr>
          <p:cNvPr id="8" name="Content Placeholder 2">
            <a:extLst>
              <a:ext uri="{FF2B5EF4-FFF2-40B4-BE49-F238E27FC236}">
                <a16:creationId xmlns:a16="http://schemas.microsoft.com/office/drawing/2014/main" id="{10FF0835-DD50-F523-D698-A6232DC8255B}"/>
              </a:ext>
            </a:extLst>
          </p:cNvPr>
          <p:cNvSpPr>
            <a:spLocks noGrp="1"/>
          </p:cNvSpPr>
          <p:nvPr>
            <p:ph idx="4294967295"/>
          </p:nvPr>
        </p:nvSpPr>
        <p:spPr>
          <a:xfrm>
            <a:off x="8427294" y="4771319"/>
            <a:ext cx="2913039" cy="929666"/>
          </a:xfrm>
        </p:spPr>
        <p:txBody>
          <a:bodyPr>
            <a:normAutofit fontScale="85000" lnSpcReduction="10000"/>
          </a:bodyPr>
          <a:lstStyle/>
          <a:p>
            <a:pPr>
              <a:lnSpc>
                <a:spcPct val="150000"/>
              </a:lnSpc>
            </a:pPr>
            <a:r>
              <a:rPr lang="en-GB" sz="1800" dirty="0">
                <a:solidFill>
                  <a:schemeClr val="tx1"/>
                </a:solidFill>
                <a:latin typeface="+mj-lt"/>
                <a:ea typeface="Roboto" panose="02000000000000000000" pitchFamily="2" charset="0"/>
                <a:cs typeface="Roboto" panose="02000000000000000000" pitchFamily="2" charset="0"/>
              </a:rPr>
              <a:t>Use these simple sketches as the basis for discussing and developing new ideas </a:t>
            </a:r>
            <a:r>
              <a:rPr lang="en-GB" sz="1800" dirty="0">
                <a:solidFill>
                  <a:schemeClr val="tx1"/>
                </a:solidFill>
                <a:latin typeface="+mj-lt"/>
                <a:ea typeface="Roboto" panose="02000000000000000000" pitchFamily="2" charset="0"/>
                <a:cs typeface="Roboto" panose="02000000000000000000" pitchFamily="2" charset="0"/>
                <a:sym typeface="Wingdings" panose="05000000000000000000" pitchFamily="2" charset="2"/>
              </a:rPr>
              <a:t></a:t>
            </a:r>
            <a:endParaRPr lang="en-GB" sz="1800" dirty="0">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151859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D0FB96B-2AC7-3554-0777-72F46D4263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A7D5AA-E842-3766-0BE9-5A63BC1B434A}"/>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B48CB106-F128-03E3-8533-6528CBAAD8EB}"/>
              </a:ext>
            </a:extLst>
          </p:cNvPr>
          <p:cNvGraphicFramePr>
            <a:graphicFrameLocks noGrp="1"/>
          </p:cNvGraphicFramePr>
          <p:nvPr>
            <p:extLst>
              <p:ext uri="{D42A27DB-BD31-4B8C-83A1-F6EECF244321}">
                <p14:modId xmlns:p14="http://schemas.microsoft.com/office/powerpoint/2010/main" val="2392051300"/>
              </p:ext>
            </p:extLst>
          </p:nvPr>
        </p:nvGraphicFramePr>
        <p:xfrm>
          <a:off x="576000" y="1594132"/>
          <a:ext cx="10904800" cy="3468782"/>
        </p:xfrm>
        <a:graphic>
          <a:graphicData uri="http://schemas.openxmlformats.org/drawingml/2006/table">
            <a:tbl>
              <a:tblPr firstRow="1" bandRow="1">
                <a:tableStyleId>{5940675A-B579-460E-94D1-54222C63F5DA}</a:tableStyleId>
              </a:tblPr>
              <a:tblGrid>
                <a:gridCol w="5452400">
                  <a:extLst>
                    <a:ext uri="{9D8B030D-6E8A-4147-A177-3AD203B41FA5}">
                      <a16:colId xmlns:a16="http://schemas.microsoft.com/office/drawing/2014/main" val="1485661640"/>
                    </a:ext>
                  </a:extLst>
                </a:gridCol>
                <a:gridCol w="5452400">
                  <a:extLst>
                    <a:ext uri="{9D8B030D-6E8A-4147-A177-3AD203B41FA5}">
                      <a16:colId xmlns:a16="http://schemas.microsoft.com/office/drawing/2014/main" val="1320911509"/>
                    </a:ext>
                  </a:extLst>
                </a:gridCol>
              </a:tblGrid>
              <a:tr h="390302">
                <a:tc>
                  <a:txBody>
                    <a:bodyPr/>
                    <a:lstStyle/>
                    <a:p>
                      <a:pPr algn="ctr"/>
                      <a:r>
                        <a:rPr lang="en-GB" b="1" dirty="0">
                          <a:solidFill>
                            <a:schemeClr val="bg1"/>
                          </a:solidFill>
                        </a:rPr>
                        <a:t>‘Designing the look and feel’</a:t>
                      </a:r>
                    </a:p>
                  </a:txBody>
                  <a:tcPr>
                    <a:solidFill>
                      <a:srgbClr val="F60493"/>
                    </a:solidFill>
                  </a:tcPr>
                </a:tc>
                <a:tc>
                  <a:txBody>
                    <a:bodyPr/>
                    <a:lstStyle/>
                    <a:p>
                      <a:pPr algn="ctr"/>
                      <a:r>
                        <a:rPr lang="en-GB" b="1" dirty="0">
                          <a:solidFill>
                            <a:schemeClr val="bg1"/>
                          </a:solidFill>
                        </a:rPr>
                        <a:t>‘Visualising the user journey’</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400" dirty="0">
                          <a:solidFill>
                            <a:schemeClr val="tx2"/>
                          </a:solidFill>
                        </a:rPr>
                        <a:t>Encourage students to work with paper at this stage, as opposed to digitally, even if this is the media their finished design will use.</a:t>
                      </a:r>
                    </a:p>
                    <a:p>
                      <a:r>
                        <a:rPr lang="en-GB" sz="1400" dirty="0">
                          <a:solidFill>
                            <a:schemeClr val="tx2"/>
                          </a:solidFill>
                        </a:rPr>
                        <a:t>Consider printing out </a:t>
                      </a:r>
                      <a:r>
                        <a:rPr lang="en-GB" sz="1400" b="1" dirty="0">
                          <a:solidFill>
                            <a:schemeClr val="tx2"/>
                          </a:solidFill>
                        </a:rPr>
                        <a:t>screen grabs or photographs of existing user interfaces</a:t>
                      </a:r>
                      <a:r>
                        <a:rPr lang="en-GB" sz="1400" dirty="0">
                          <a:solidFill>
                            <a:schemeClr val="tx2"/>
                          </a:solidFill>
                        </a:rPr>
                        <a:t>, or existing products that address this problem, or that might be used as inspiration.</a:t>
                      </a:r>
                    </a:p>
                    <a:p>
                      <a:r>
                        <a:rPr lang="en-GB" sz="1400" dirty="0">
                          <a:solidFill>
                            <a:schemeClr val="tx2"/>
                          </a:solidFill>
                        </a:rPr>
                        <a:t>If you are planning on creating a physical product, what existing products are you using as inspiration? Use existing toys as a basis for your ideas, sketch over them and consider using AI to generate new ideas from your sketches.</a:t>
                      </a:r>
                    </a:p>
                    <a:p>
                      <a:r>
                        <a:rPr lang="en-GB" sz="1400" dirty="0">
                          <a:solidFill>
                            <a:schemeClr val="tx2"/>
                          </a:solidFill>
                        </a:rPr>
                        <a:t>Are you creating a toy or character that can be interacted with?</a:t>
                      </a:r>
                    </a:p>
                    <a:p>
                      <a:r>
                        <a:rPr lang="en-GB" sz="1400" dirty="0">
                          <a:solidFill>
                            <a:schemeClr val="tx2"/>
                          </a:solidFill>
                        </a:rPr>
                        <a:t>Are you thinking of a game to encourage cooperation? Use existing games as a basis for your ideas, possibly even mocking up your ideas over an existing board or other piece of games equipment.</a:t>
                      </a:r>
                    </a:p>
                  </a:txBody>
                  <a:tcPr/>
                </a:tc>
                <a:tc>
                  <a:txBody>
                    <a:bodyPr/>
                    <a:lstStyle/>
                    <a:p>
                      <a:r>
                        <a:rPr lang="en-GB" sz="1400" dirty="0">
                          <a:solidFill>
                            <a:schemeClr val="tx2"/>
                          </a:solidFill>
                        </a:rPr>
                        <a:t>Get students to create ‘</a:t>
                      </a:r>
                      <a:r>
                        <a:rPr lang="en-GB" sz="1400" b="1" dirty="0">
                          <a:solidFill>
                            <a:schemeClr val="tx2"/>
                          </a:solidFill>
                        </a:rPr>
                        <a:t>scamps</a:t>
                      </a:r>
                      <a:r>
                        <a:rPr lang="en-GB" sz="1400" dirty="0">
                          <a:solidFill>
                            <a:schemeClr val="tx2"/>
                          </a:solidFill>
                        </a:rPr>
                        <a:t>’ (rough drawings) of their screen (if a digital solution) or their product. There shouldn’t be that much detail at this stage, it’s more about getting the ideas down, focusing on the </a:t>
                      </a:r>
                      <a:r>
                        <a:rPr lang="en-GB" sz="1400" b="1" dirty="0">
                          <a:solidFill>
                            <a:schemeClr val="tx2"/>
                          </a:solidFill>
                        </a:rPr>
                        <a:t>key elements such as positioning, size, </a:t>
                      </a:r>
                      <a:r>
                        <a:rPr lang="en-GB" sz="1400" b="0" dirty="0">
                          <a:solidFill>
                            <a:schemeClr val="tx2"/>
                          </a:solidFill>
                        </a:rPr>
                        <a:t>possibly even </a:t>
                      </a:r>
                      <a:r>
                        <a:rPr lang="en-GB" sz="1400" b="1" dirty="0">
                          <a:solidFill>
                            <a:schemeClr val="tx2"/>
                          </a:solidFill>
                        </a:rPr>
                        <a:t>colours </a:t>
                      </a:r>
                      <a:r>
                        <a:rPr lang="en-GB" sz="1400" dirty="0">
                          <a:solidFill>
                            <a:schemeClr val="tx2"/>
                          </a:solidFill>
                        </a:rPr>
                        <a:t>etc. </a:t>
                      </a:r>
                    </a:p>
                    <a:p>
                      <a:r>
                        <a:rPr lang="en-GB" sz="1400" dirty="0">
                          <a:solidFill>
                            <a:schemeClr val="tx2"/>
                          </a:solidFill>
                        </a:rPr>
                        <a:t>Get students to </a:t>
                      </a:r>
                      <a:r>
                        <a:rPr lang="en-GB" sz="1400" b="1" dirty="0">
                          <a:solidFill>
                            <a:schemeClr val="tx2"/>
                          </a:solidFill>
                        </a:rPr>
                        <a:t>check with their classmates</a:t>
                      </a:r>
                      <a:r>
                        <a:rPr lang="en-GB" sz="1400" dirty="0">
                          <a:solidFill>
                            <a:schemeClr val="tx2"/>
                          </a:solidFill>
                        </a:rPr>
                        <a:t>. For example (if an app) does it make sense to have that button where it is? Would it likely be that size, is it intuitive even without much detail yet? They may even want to do further research if they are struggling for ideas at this stage.</a:t>
                      </a:r>
                    </a:p>
                    <a:p>
                      <a:r>
                        <a:rPr lang="en-GB" sz="1400" dirty="0">
                          <a:solidFill>
                            <a:schemeClr val="tx2"/>
                          </a:solidFill>
                        </a:rPr>
                        <a:t>Once they are happy, they can then start to add in further detail as it develops.</a:t>
                      </a: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AD5E9181-FE1C-F565-C154-4F0ECA677C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Arrow: Left 4">
            <a:hlinkClick r:id="rId4" action="ppaction://hlinksldjump"/>
            <a:extLst>
              <a:ext uri="{FF2B5EF4-FFF2-40B4-BE49-F238E27FC236}">
                <a16:creationId xmlns:a16="http://schemas.microsoft.com/office/drawing/2014/main" id="{FB58D666-B20E-91EB-BD1E-D68ABEA3459E}"/>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4086164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183145829"/>
              </p:ext>
            </p:extLst>
          </p:nvPr>
        </p:nvGraphicFramePr>
        <p:xfrm>
          <a:off x="576000" y="1393925"/>
          <a:ext cx="11039999" cy="4145815"/>
        </p:xfrm>
        <a:graphic>
          <a:graphicData uri="http://schemas.openxmlformats.org/drawingml/2006/table">
            <a:tbl>
              <a:tblPr firstRow="1" bandRow="1">
                <a:tableStyleId>{5940675A-B579-460E-94D1-54222C63F5DA}</a:tableStyleId>
              </a:tblPr>
              <a:tblGrid>
                <a:gridCol w="3858348">
                  <a:extLst>
                    <a:ext uri="{9D8B030D-6E8A-4147-A177-3AD203B41FA5}">
                      <a16:colId xmlns:a16="http://schemas.microsoft.com/office/drawing/2014/main" val="336422520"/>
                    </a:ext>
                  </a:extLst>
                </a:gridCol>
                <a:gridCol w="3529781">
                  <a:extLst>
                    <a:ext uri="{9D8B030D-6E8A-4147-A177-3AD203B41FA5}">
                      <a16:colId xmlns:a16="http://schemas.microsoft.com/office/drawing/2014/main" val="3261734753"/>
                    </a:ext>
                  </a:extLst>
                </a:gridCol>
                <a:gridCol w="3651870">
                  <a:extLst>
                    <a:ext uri="{9D8B030D-6E8A-4147-A177-3AD203B41FA5}">
                      <a16:colId xmlns:a16="http://schemas.microsoft.com/office/drawing/2014/main" val="1485661640"/>
                    </a:ext>
                  </a:extLst>
                </a:gridCol>
              </a:tblGrid>
              <a:tr h="552982">
                <a:tc gridSpan="2">
                  <a:txBody>
                    <a:bodyPr/>
                    <a:lstStyle/>
                    <a:p>
                      <a:pPr algn="ctr"/>
                      <a:r>
                        <a:rPr lang="en-GB" b="1" dirty="0">
                          <a:solidFill>
                            <a:schemeClr val="bg1"/>
                          </a:solidFill>
                        </a:rPr>
                        <a:t>‘Strawman’</a:t>
                      </a:r>
                    </a:p>
                  </a:txBody>
                  <a:tcPr>
                    <a:solidFill>
                      <a:srgbClr val="FE4E00"/>
                    </a:solidFill>
                  </a:tcPr>
                </a:tc>
                <a:tc hMerge="1">
                  <a:txBody>
                    <a:bodyPr/>
                    <a:lstStyle/>
                    <a:p>
                      <a:pPr algn="ctr"/>
                      <a:endParaRPr lang="en-GB" b="1" dirty="0">
                        <a:solidFill>
                          <a:schemeClr val="bg1"/>
                        </a:solidFill>
                      </a:endParaRPr>
                    </a:p>
                  </a:txBody>
                  <a:tcPr>
                    <a:solidFill>
                      <a:srgbClr val="FE4E00"/>
                    </a:solidFill>
                  </a:tcPr>
                </a:tc>
                <a:tc>
                  <a:txBody>
                    <a:bodyPr/>
                    <a:lstStyle/>
                    <a:p>
                      <a:pPr algn="ctr"/>
                      <a:r>
                        <a:rPr lang="en-GB" b="1" dirty="0">
                          <a:solidFill>
                            <a:schemeClr val="bg1"/>
                          </a:solidFill>
                        </a:rPr>
                        <a:t>‘Planning the workflow’</a:t>
                      </a:r>
                    </a:p>
                  </a:txBody>
                  <a:tcPr>
                    <a:solidFill>
                      <a:srgbClr val="FE4E00"/>
                    </a:solidFill>
                  </a:tcPr>
                </a:tc>
                <a:extLst>
                  <a:ext uri="{0D108BD9-81ED-4DB2-BD59-A6C34878D82A}">
                    <a16:rowId xmlns:a16="http://schemas.microsoft.com/office/drawing/2014/main" val="3391378453"/>
                  </a:ext>
                </a:extLst>
              </a:tr>
              <a:tr h="35928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If the outcome is likely to be a digital solution (e.g. app design / interface), recreating what Else do, with a </a:t>
                      </a:r>
                      <a:r>
                        <a:rPr lang="en-GB" sz="1400" b="1" dirty="0">
                          <a:solidFill>
                            <a:schemeClr val="tx1"/>
                          </a:solidFill>
                        </a:rPr>
                        <a:t>scene-by-scene map of the journey </a:t>
                      </a:r>
                      <a:r>
                        <a:rPr lang="en-GB" sz="1400" dirty="0">
                          <a:solidFill>
                            <a:schemeClr val="tx1"/>
                          </a:solidFill>
                        </a:rPr>
                        <a:t>called a </a:t>
                      </a:r>
                      <a:r>
                        <a:rPr lang="en-GB" sz="1400" i="1" dirty="0">
                          <a:solidFill>
                            <a:schemeClr val="tx1"/>
                          </a:solidFill>
                        </a:rPr>
                        <a:t>strawman</a:t>
                      </a:r>
                      <a:r>
                        <a:rPr lang="en-GB" sz="1400" dirty="0">
                          <a:solidFill>
                            <a:schemeClr val="tx1"/>
                          </a:solidFill>
                        </a:rPr>
                        <a:t>, may be useful. </a:t>
                      </a:r>
                      <a:r>
                        <a:rPr lang="en-GB" sz="1400" b="0" i="0" kern="1200" dirty="0">
                          <a:solidFill>
                            <a:schemeClr val="tx1"/>
                          </a:solidFill>
                          <a:effectLst/>
                          <a:latin typeface="+mn-lt"/>
                          <a:ea typeface="+mn-ea"/>
                          <a:cs typeface="+mn-cs"/>
                        </a:rPr>
                        <a:t>The strawman is created with the intention it will be pulled apart and discarded – it’s just a starting point to allow you to move things around and give an idea of how it may work. The strawman should show the </a:t>
                      </a:r>
                      <a:r>
                        <a:rPr lang="en-GB" sz="1400" b="1" i="0" kern="1200" dirty="0">
                          <a:solidFill>
                            <a:schemeClr val="tx1"/>
                          </a:solidFill>
                          <a:effectLst/>
                          <a:latin typeface="+mn-lt"/>
                          <a:ea typeface="+mn-ea"/>
                          <a:cs typeface="+mn-cs"/>
                        </a:rPr>
                        <a:t>position of key elements</a:t>
                      </a:r>
                      <a:r>
                        <a:rPr lang="en-GB" sz="1400" b="0" i="0" kern="1200" dirty="0">
                          <a:solidFill>
                            <a:schemeClr val="tx1"/>
                          </a:solidFill>
                          <a:effectLst/>
                          <a:latin typeface="+mn-lt"/>
                          <a:ea typeface="+mn-ea"/>
                          <a:cs typeface="+mn-cs"/>
                        </a:rPr>
                        <a:t> including a banner, navigation, search box and page content. It doesn’t need to be either complete or very detailed. It should be hand-drawn on paper or on a whiteboard. It may help to </a:t>
                      </a:r>
                      <a:r>
                        <a:rPr lang="en-GB" sz="1400" b="1" i="0" kern="1200" dirty="0">
                          <a:solidFill>
                            <a:schemeClr val="tx1"/>
                          </a:solidFill>
                          <a:effectLst/>
                          <a:latin typeface="+mn-lt"/>
                          <a:ea typeface="+mn-ea"/>
                          <a:cs typeface="+mn-cs"/>
                        </a:rPr>
                        <a:t>cut paper pieces out to rearrange </a:t>
                      </a:r>
                      <a:r>
                        <a:rPr lang="en-GB" sz="1400" b="0" i="0" kern="1200" dirty="0">
                          <a:solidFill>
                            <a:schemeClr val="tx1"/>
                          </a:solidFill>
                          <a:effectLst/>
                          <a:latin typeface="+mn-lt"/>
                          <a:ea typeface="+mn-ea"/>
                          <a:cs typeface="+mn-cs"/>
                        </a:rPr>
                        <a:t>on a phone screen template to give an idea of how it may look/work.</a:t>
                      </a:r>
                      <a:endParaRPr lang="en-GB" sz="1400" b="0" dirty="0">
                        <a:solidFill>
                          <a:schemeClr val="tx1"/>
                        </a:solidFill>
                      </a:endParaRPr>
                    </a:p>
                  </a:txBody>
                  <a:tcPr>
                    <a:lnR w="12700" cap="flat" cmpd="sng" algn="ctr">
                      <a:no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endParaRPr>
                    </a:p>
                  </a:txBody>
                  <a:tcPr>
                    <a:lnL w="12700" cap="flat" cmpd="sng" algn="ctr">
                      <a:noFill/>
                      <a:prstDash val="solid"/>
                      <a:round/>
                      <a:headEnd type="none" w="med" len="med"/>
                      <a:tailEnd type="none" w="med" len="med"/>
                    </a:lnL>
                  </a:tcPr>
                </a:tc>
                <a:tc>
                  <a:txBody>
                    <a:bodyPr/>
                    <a:lstStyle/>
                    <a:p>
                      <a:r>
                        <a:rPr lang="en-GB" sz="1400" dirty="0">
                          <a:solidFill>
                            <a:schemeClr val="tx1"/>
                          </a:solidFill>
                        </a:rPr>
                        <a:t>This stage is where students are </a:t>
                      </a:r>
                      <a:r>
                        <a:rPr lang="en-GB" sz="1400" b="1" dirty="0">
                          <a:solidFill>
                            <a:schemeClr val="tx1"/>
                          </a:solidFill>
                        </a:rPr>
                        <a:t>explaining what happens</a:t>
                      </a:r>
                      <a:r>
                        <a:rPr lang="en-GB" sz="1400" dirty="0">
                          <a:solidFill>
                            <a:schemeClr val="tx1"/>
                          </a:solidFill>
                        </a:rPr>
                        <a:t>. The still images and strawman aspects may be hard to understand. This stage adds the narrative, listing all the instructions for that step. For example:</a:t>
                      </a:r>
                    </a:p>
                    <a:p>
                      <a:r>
                        <a:rPr lang="en-GB" sz="1400" i="1" dirty="0">
                          <a:solidFill>
                            <a:schemeClr val="tx1"/>
                          </a:solidFill>
                        </a:rPr>
                        <a:t>“Once the app is open the user can see a log-in screen. They will fill in their username and password and press the ‘log-in’ button”.</a:t>
                      </a:r>
                    </a:p>
                    <a:p>
                      <a:r>
                        <a:rPr lang="en-GB" sz="1400" dirty="0">
                          <a:solidFill>
                            <a:schemeClr val="tx1"/>
                          </a:solidFill>
                        </a:rPr>
                        <a:t>Students will then share what elements they need to design that screen. For example, username text field, password text field, ‘register’ button, ‘forgot password’ link etc. This will give a list of all the things that will need designing / choosing from and help students to consider the style of them. </a:t>
                      </a: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CC0009AC-4474-5361-23BB-3F52C8D87C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Arrow: Left 4">
            <a:hlinkClick r:id="rId4" action="ppaction://hlinksldjump"/>
            <a:extLst>
              <a:ext uri="{FF2B5EF4-FFF2-40B4-BE49-F238E27FC236}">
                <a16:creationId xmlns:a16="http://schemas.microsoft.com/office/drawing/2014/main" id="{3B5FDE4F-6291-8548-9689-E133C3D3D392}"/>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2">
            <a:extLst>
              <a:ext uri="{FF2B5EF4-FFF2-40B4-BE49-F238E27FC236}">
                <a16:creationId xmlns:a16="http://schemas.microsoft.com/office/drawing/2014/main" id="{0FC35304-2EEC-8C38-4E32-DE39C574CA49}"/>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7504" y="2204933"/>
            <a:ext cx="3259142" cy="3259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61649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A6AD953-C320-FAA2-5C63-AAFD34EF2B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B03199-02A7-FC20-54FC-66402A6BBF6E}"/>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BF862C2-8CA1-EAE6-92C8-CEC825A8E949}"/>
              </a:ext>
            </a:extLst>
          </p:cNvPr>
          <p:cNvGraphicFramePr>
            <a:graphicFrameLocks noGrp="1"/>
          </p:cNvGraphicFramePr>
          <p:nvPr>
            <p:extLst>
              <p:ext uri="{D42A27DB-BD31-4B8C-83A1-F6EECF244321}">
                <p14:modId xmlns:p14="http://schemas.microsoft.com/office/powerpoint/2010/main" val="2100346361"/>
              </p:ext>
            </p:extLst>
          </p:nvPr>
        </p:nvGraphicFramePr>
        <p:xfrm>
          <a:off x="576000" y="1393925"/>
          <a:ext cx="11040000" cy="4145815"/>
        </p:xfrm>
        <a:graphic>
          <a:graphicData uri="http://schemas.openxmlformats.org/drawingml/2006/table">
            <a:tbl>
              <a:tblPr firstRow="1" bandRow="1">
                <a:tableStyleId>{5940675A-B579-460E-94D1-54222C63F5DA}</a:tableStyleId>
              </a:tblPr>
              <a:tblGrid>
                <a:gridCol w="5466991">
                  <a:extLst>
                    <a:ext uri="{9D8B030D-6E8A-4147-A177-3AD203B41FA5}">
                      <a16:colId xmlns:a16="http://schemas.microsoft.com/office/drawing/2014/main" val="336422520"/>
                    </a:ext>
                  </a:extLst>
                </a:gridCol>
                <a:gridCol w="5573009">
                  <a:extLst>
                    <a:ext uri="{9D8B030D-6E8A-4147-A177-3AD203B41FA5}">
                      <a16:colId xmlns:a16="http://schemas.microsoft.com/office/drawing/2014/main" val="1485661640"/>
                    </a:ext>
                  </a:extLst>
                </a:gridCol>
              </a:tblGrid>
              <a:tr h="552982">
                <a:tc>
                  <a:txBody>
                    <a:bodyPr/>
                    <a:lstStyle/>
                    <a:p>
                      <a:pPr algn="ctr"/>
                      <a:r>
                        <a:rPr lang="en-GB" b="1" dirty="0">
                          <a:solidFill>
                            <a:schemeClr val="bg1"/>
                          </a:solidFill>
                        </a:rPr>
                        <a:t>‘Deciding where to start’</a:t>
                      </a:r>
                    </a:p>
                  </a:txBody>
                  <a:tcPr>
                    <a:solidFill>
                      <a:srgbClr val="FE4E00"/>
                    </a:solidFill>
                  </a:tcPr>
                </a:tc>
                <a:tc>
                  <a:txBody>
                    <a:bodyPr/>
                    <a:lstStyle/>
                    <a:p>
                      <a:pPr algn="ctr"/>
                      <a:r>
                        <a:rPr lang="en-GB" b="1" dirty="0">
                          <a:solidFill>
                            <a:schemeClr val="bg1"/>
                          </a:solidFill>
                        </a:rPr>
                        <a:t>‘Designing the unique templates’</a:t>
                      </a:r>
                    </a:p>
                  </a:txBody>
                  <a:tcPr>
                    <a:solidFill>
                      <a:srgbClr val="FE4E00"/>
                    </a:solidFill>
                  </a:tcPr>
                </a:tc>
                <a:extLst>
                  <a:ext uri="{0D108BD9-81ED-4DB2-BD59-A6C34878D82A}">
                    <a16:rowId xmlns:a16="http://schemas.microsoft.com/office/drawing/2014/main" val="3391378453"/>
                  </a:ext>
                </a:extLst>
              </a:tr>
              <a:tr h="35928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Getting students to know </a:t>
                      </a:r>
                      <a:r>
                        <a:rPr lang="en-GB" sz="1400" b="1" dirty="0">
                          <a:solidFill>
                            <a:schemeClr val="tx1"/>
                          </a:solidFill>
                        </a:rPr>
                        <a:t>where to start and what order to do things in</a:t>
                      </a:r>
                      <a:r>
                        <a:rPr lang="en-GB" sz="1400" dirty="0">
                          <a:solidFill>
                            <a:schemeClr val="tx1"/>
                          </a:solidFill>
                        </a:rPr>
                        <a:t>, is really important. Whether this is a physical outcome, or digital, getting students to work out the order of ‘manufacture’ is a really useful task.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For example, if you were to design a website, what would make sense to do first?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Would you design the logo, headers, images etc. or would you build the structure, links and placeholders so that that the structure of the website is solid and functional?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Designers of physical products face the same challenges: do they make a product functional and then consider how it looks, or do they focus on it being attractive so that it sells and then try and make it function as well?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Form over function is something that can be observed in many products. </a:t>
                      </a:r>
                    </a:p>
                  </a:txBody>
                  <a:tcPr/>
                </a:tc>
                <a:tc>
                  <a:txBody>
                    <a:bodyPr/>
                    <a:lstStyle/>
                    <a:p>
                      <a:r>
                        <a:rPr lang="en-GB" sz="1400" dirty="0">
                          <a:solidFill>
                            <a:schemeClr val="tx1"/>
                          </a:solidFill>
                        </a:rPr>
                        <a:t>Some pages / elements are more important than others, and it’s </a:t>
                      </a:r>
                      <a:r>
                        <a:rPr lang="en-GB" sz="1400" b="1" dirty="0">
                          <a:solidFill>
                            <a:schemeClr val="tx1"/>
                          </a:solidFill>
                        </a:rPr>
                        <a:t>easy to get caught-up with playing around with elements that aren’t important, first</a:t>
                      </a:r>
                      <a:r>
                        <a:rPr lang="en-GB" sz="1400" dirty="0">
                          <a:solidFill>
                            <a:schemeClr val="tx1"/>
                          </a:solidFill>
                        </a:rPr>
                        <a:t>. Consider getting students to create a </a:t>
                      </a:r>
                      <a:r>
                        <a:rPr lang="en-GB" sz="1400" b="1" dirty="0">
                          <a:solidFill>
                            <a:schemeClr val="tx1"/>
                          </a:solidFill>
                        </a:rPr>
                        <a:t>hierarchy of elements</a:t>
                      </a:r>
                      <a:r>
                        <a:rPr lang="en-GB" sz="1400" dirty="0">
                          <a:solidFill>
                            <a:schemeClr val="tx1"/>
                          </a:solidFill>
                        </a:rPr>
                        <a:t>, whether it’s a digital or physical outcome. What bit need potentially more time and effort, and why. Possibly this will mean doing the most important parts first…</a:t>
                      </a: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r>
                        <a:rPr lang="en-GB" sz="1400" dirty="0">
                          <a:solidFill>
                            <a:schemeClr val="tx1"/>
                          </a:solidFill>
                        </a:rPr>
                        <a:t>Can they </a:t>
                      </a:r>
                      <a:r>
                        <a:rPr lang="en-GB" sz="1400" b="1" dirty="0">
                          <a:solidFill>
                            <a:schemeClr val="tx1"/>
                          </a:solidFill>
                        </a:rPr>
                        <a:t>justify to the teacher, or a peer</a:t>
                      </a:r>
                      <a:r>
                        <a:rPr lang="en-GB" sz="1400" dirty="0">
                          <a:solidFill>
                            <a:schemeClr val="tx1"/>
                          </a:solidFill>
                        </a:rPr>
                        <a:t>, why they have done it in this order. Are there any that the other person doesn’t agree with?</a:t>
                      </a: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D75A98EC-C2B2-3966-D21F-CBA466C833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Arrow: Left 4">
            <a:hlinkClick r:id="rId4" action="ppaction://hlinksldjump"/>
            <a:extLst>
              <a:ext uri="{FF2B5EF4-FFF2-40B4-BE49-F238E27FC236}">
                <a16:creationId xmlns:a16="http://schemas.microsoft.com/office/drawing/2014/main" id="{3D5B2E01-7832-7BEC-8512-C01D18D318CF}"/>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7" name="Group 16">
            <a:extLst>
              <a:ext uri="{FF2B5EF4-FFF2-40B4-BE49-F238E27FC236}">
                <a16:creationId xmlns:a16="http://schemas.microsoft.com/office/drawing/2014/main" id="{AA18F71C-3F52-B534-6B93-E5CE33AFA623}"/>
              </a:ext>
            </a:extLst>
          </p:cNvPr>
          <p:cNvGrpSpPr/>
          <p:nvPr/>
        </p:nvGrpSpPr>
        <p:grpSpPr>
          <a:xfrm>
            <a:off x="8117083" y="3429000"/>
            <a:ext cx="1501479" cy="1301287"/>
            <a:chOff x="8117083" y="3579371"/>
            <a:chExt cx="1065135" cy="795609"/>
          </a:xfrm>
        </p:grpSpPr>
        <p:sp>
          <p:nvSpPr>
            <p:cNvPr id="7" name="Rectangle 6">
              <a:extLst>
                <a:ext uri="{FF2B5EF4-FFF2-40B4-BE49-F238E27FC236}">
                  <a16:creationId xmlns:a16="http://schemas.microsoft.com/office/drawing/2014/main" id="{FE0CB71B-878F-02ED-FA9E-0855DA2C7E2B}"/>
                </a:ext>
              </a:extLst>
            </p:cNvPr>
            <p:cNvSpPr/>
            <p:nvPr/>
          </p:nvSpPr>
          <p:spPr>
            <a:xfrm>
              <a:off x="8514734" y="3579371"/>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9BA53EDC-27E2-910B-4713-0943C1C871AB}"/>
                </a:ext>
              </a:extLst>
            </p:cNvPr>
            <p:cNvSpPr/>
            <p:nvPr/>
          </p:nvSpPr>
          <p:spPr>
            <a:xfrm>
              <a:off x="8386915" y="3782303"/>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67CFAD05-FC90-96E7-8007-68C87C6FCC6F}"/>
                </a:ext>
              </a:extLst>
            </p:cNvPr>
            <p:cNvSpPr/>
            <p:nvPr/>
          </p:nvSpPr>
          <p:spPr>
            <a:xfrm>
              <a:off x="8656747" y="3782303"/>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405A5B88-B1B3-D6D5-95DD-56542B880F80}"/>
                </a:ext>
              </a:extLst>
            </p:cNvPr>
            <p:cNvSpPr/>
            <p:nvPr/>
          </p:nvSpPr>
          <p:spPr>
            <a:xfrm>
              <a:off x="8244903" y="3985235"/>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FD84D4EA-C598-5E37-7C74-2452B861B59E}"/>
                </a:ext>
              </a:extLst>
            </p:cNvPr>
            <p:cNvSpPr/>
            <p:nvPr/>
          </p:nvSpPr>
          <p:spPr>
            <a:xfrm>
              <a:off x="8514735" y="3985235"/>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EF6068CA-B7EB-8C2F-C2AD-E1C50AE114F8}"/>
                </a:ext>
              </a:extLst>
            </p:cNvPr>
            <p:cNvSpPr/>
            <p:nvPr/>
          </p:nvSpPr>
          <p:spPr>
            <a:xfrm>
              <a:off x="8784566" y="3985235"/>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017C12DD-E4EC-0032-4091-BDE1A96E32D6}"/>
                </a:ext>
              </a:extLst>
            </p:cNvPr>
            <p:cNvSpPr/>
            <p:nvPr/>
          </p:nvSpPr>
          <p:spPr>
            <a:xfrm>
              <a:off x="8117083" y="4188167"/>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009B5921-005E-526A-FE62-93137F8EF79C}"/>
                </a:ext>
              </a:extLst>
            </p:cNvPr>
            <p:cNvSpPr/>
            <p:nvPr/>
          </p:nvSpPr>
          <p:spPr>
            <a:xfrm>
              <a:off x="8386915" y="4188167"/>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14">
              <a:extLst>
                <a:ext uri="{FF2B5EF4-FFF2-40B4-BE49-F238E27FC236}">
                  <a16:creationId xmlns:a16="http://schemas.microsoft.com/office/drawing/2014/main" id="{54896C4D-71E4-089F-79FD-7531938AAA20}"/>
                </a:ext>
              </a:extLst>
            </p:cNvPr>
            <p:cNvSpPr/>
            <p:nvPr/>
          </p:nvSpPr>
          <p:spPr>
            <a:xfrm>
              <a:off x="8656747" y="4188167"/>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FF2B5EF4-FFF2-40B4-BE49-F238E27FC236}">
                  <a16:creationId xmlns:a16="http://schemas.microsoft.com/office/drawing/2014/main" id="{FA0BD5E8-FF4B-4E55-3D17-EDA9629ECC76}"/>
                </a:ext>
              </a:extLst>
            </p:cNvPr>
            <p:cNvSpPr/>
            <p:nvPr/>
          </p:nvSpPr>
          <p:spPr>
            <a:xfrm>
              <a:off x="8926579" y="4188167"/>
              <a:ext cx="255639" cy="18681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9383183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C8C6166-CFBC-3084-7C4A-7C83B16E31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026618-BF26-0431-6FEC-839363254802}"/>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ED713813-DD77-0B33-076F-6B6EDF8031A4}"/>
              </a:ext>
            </a:extLst>
          </p:cNvPr>
          <p:cNvGraphicFramePr>
            <a:graphicFrameLocks noGrp="1"/>
          </p:cNvGraphicFramePr>
          <p:nvPr>
            <p:extLst>
              <p:ext uri="{D42A27DB-BD31-4B8C-83A1-F6EECF244321}">
                <p14:modId xmlns:p14="http://schemas.microsoft.com/office/powerpoint/2010/main" val="1158644292"/>
              </p:ext>
            </p:extLst>
          </p:nvPr>
        </p:nvGraphicFramePr>
        <p:xfrm>
          <a:off x="576000" y="1393925"/>
          <a:ext cx="11039999" cy="3649415"/>
        </p:xfrm>
        <a:graphic>
          <a:graphicData uri="http://schemas.openxmlformats.org/drawingml/2006/table">
            <a:tbl>
              <a:tblPr firstRow="1" bandRow="1">
                <a:tableStyleId>{5940675A-B579-460E-94D1-54222C63F5DA}</a:tableStyleId>
              </a:tblPr>
              <a:tblGrid>
                <a:gridCol w="2591406">
                  <a:extLst>
                    <a:ext uri="{9D8B030D-6E8A-4147-A177-3AD203B41FA5}">
                      <a16:colId xmlns:a16="http://schemas.microsoft.com/office/drawing/2014/main" val="336422520"/>
                    </a:ext>
                  </a:extLst>
                </a:gridCol>
                <a:gridCol w="3846136">
                  <a:extLst>
                    <a:ext uri="{9D8B030D-6E8A-4147-A177-3AD203B41FA5}">
                      <a16:colId xmlns:a16="http://schemas.microsoft.com/office/drawing/2014/main" val="1485661640"/>
                    </a:ext>
                  </a:extLst>
                </a:gridCol>
                <a:gridCol w="4602457">
                  <a:extLst>
                    <a:ext uri="{9D8B030D-6E8A-4147-A177-3AD203B41FA5}">
                      <a16:colId xmlns:a16="http://schemas.microsoft.com/office/drawing/2014/main" val="60513663"/>
                    </a:ext>
                  </a:extLst>
                </a:gridCol>
              </a:tblGrid>
              <a:tr h="552982">
                <a:tc>
                  <a:txBody>
                    <a:bodyPr/>
                    <a:lstStyle/>
                    <a:p>
                      <a:pPr algn="ctr"/>
                      <a:r>
                        <a:rPr lang="en-GB" b="1" dirty="0">
                          <a:solidFill>
                            <a:schemeClr val="bg1"/>
                          </a:solidFill>
                        </a:rPr>
                        <a:t>‘Designing the key moments’</a:t>
                      </a:r>
                    </a:p>
                  </a:txBody>
                  <a:tcPr>
                    <a:solidFill>
                      <a:srgbClr val="FE4E00"/>
                    </a:solidFill>
                  </a:tcPr>
                </a:tc>
                <a:tc>
                  <a:txBody>
                    <a:bodyPr/>
                    <a:lstStyle/>
                    <a:p>
                      <a:pPr algn="ctr"/>
                      <a:r>
                        <a:rPr lang="en-GB" b="1" dirty="0">
                          <a:solidFill>
                            <a:schemeClr val="bg1"/>
                          </a:solidFill>
                        </a:rPr>
                        <a:t>‘Designing the rest’</a:t>
                      </a:r>
                    </a:p>
                  </a:txBody>
                  <a:tcPr>
                    <a:solidFill>
                      <a:srgbClr val="FE4E00"/>
                    </a:solidFill>
                  </a:tcPr>
                </a:tc>
                <a:tc>
                  <a:txBody>
                    <a:bodyPr/>
                    <a:lstStyle/>
                    <a:p>
                      <a:pPr algn="ctr"/>
                      <a:r>
                        <a:rPr lang="en-GB" b="1" dirty="0">
                          <a:solidFill>
                            <a:schemeClr val="bg1"/>
                          </a:solidFill>
                        </a:rPr>
                        <a:t>‘Creating the transitions’</a:t>
                      </a:r>
                    </a:p>
                  </a:txBody>
                  <a:tcPr>
                    <a:solidFill>
                      <a:srgbClr val="FE4E00"/>
                    </a:solidFill>
                  </a:tcPr>
                </a:tc>
                <a:extLst>
                  <a:ext uri="{0D108BD9-81ED-4DB2-BD59-A6C34878D82A}">
                    <a16:rowId xmlns:a16="http://schemas.microsoft.com/office/drawing/2014/main" val="3391378453"/>
                  </a:ext>
                </a:extLst>
              </a:tr>
              <a:tr h="30093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Studying a range of apps may be good to try and </a:t>
                      </a:r>
                      <a:r>
                        <a:rPr lang="en-GB" sz="1400" b="1" dirty="0">
                          <a:solidFill>
                            <a:schemeClr val="tx1"/>
                          </a:solidFill>
                        </a:rPr>
                        <a:t>highlight key moments within their use</a:t>
                      </a:r>
                      <a:r>
                        <a:rPr lang="en-GB" sz="1400" b="0" dirty="0">
                          <a:solidFill>
                            <a:schemeClr val="tx1"/>
                          </a:solidFill>
                        </a:rPr>
                        <a:t>. This may be things like, when money in a finance app is deducted from an account, when a notification alerts, when you need to take action quickly within a limited time… What different ways do designers do this, and what is preferred?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At some point there are ‘minor’ items that need designing / making. In a physical product this may be textures or finish, or shades of colour. In a digital outcome it may be the </a:t>
                      </a:r>
                      <a:r>
                        <a:rPr lang="en-GB" sz="1400" b="1" dirty="0">
                          <a:solidFill>
                            <a:schemeClr val="tx1"/>
                          </a:solidFill>
                        </a:rPr>
                        <a:t>radius of a rounded box corner or how a ‘waiting’ animation is shown</a:t>
                      </a:r>
                      <a:r>
                        <a:rPr lang="en-GB" sz="1400" dirty="0">
                          <a:solidFill>
                            <a:schemeClr val="tx1"/>
                          </a:solidFill>
                        </a:rPr>
                        <a:t>. Look at some examples as a group and decide if you think these tiny details have made a difference. As the old phrase goes, </a:t>
                      </a:r>
                      <a:r>
                        <a:rPr lang="en-GB" sz="1400" i="1" dirty="0">
                          <a:solidFill>
                            <a:schemeClr val="tx1"/>
                          </a:solidFill>
                        </a:rPr>
                        <a:t>‘The devil is in the detail’.</a:t>
                      </a:r>
                    </a:p>
                  </a:txBody>
                  <a:tcPr/>
                </a:tc>
                <a:tc>
                  <a:txBody>
                    <a:bodyPr/>
                    <a:lstStyle/>
                    <a:p>
                      <a:r>
                        <a:rPr lang="en-GB" sz="1400" dirty="0">
                          <a:solidFill>
                            <a:schemeClr val="tx1"/>
                          </a:solidFill>
                        </a:rPr>
                        <a:t>Transitions and animations can make a big difference to websites / apps. They are not just to look pretty, but to help the user </a:t>
                      </a:r>
                      <a:r>
                        <a:rPr lang="en-GB" sz="1400" b="1" dirty="0">
                          <a:solidFill>
                            <a:schemeClr val="tx1"/>
                          </a:solidFill>
                        </a:rPr>
                        <a:t>understand or enjoy it more</a:t>
                      </a:r>
                      <a:r>
                        <a:rPr lang="en-GB" sz="1400" dirty="0">
                          <a:solidFill>
                            <a:schemeClr val="tx1"/>
                          </a:solidFill>
                        </a:rPr>
                        <a:t>.</a:t>
                      </a:r>
                    </a:p>
                    <a:p>
                      <a:r>
                        <a:rPr lang="en-GB" sz="1400" dirty="0">
                          <a:solidFill>
                            <a:schemeClr val="tx1"/>
                          </a:solidFill>
                        </a:rPr>
                        <a:t>The following site has good examples of these in action. You can also</a:t>
                      </a:r>
                      <a:r>
                        <a:rPr lang="en-GB" sz="1400" b="1" dirty="0">
                          <a:solidFill>
                            <a:schemeClr val="tx1"/>
                          </a:solidFill>
                        </a:rPr>
                        <a:t> filter to see examples</a:t>
                      </a:r>
                      <a:r>
                        <a:rPr lang="en-GB" sz="1400" dirty="0">
                          <a:solidFill>
                            <a:schemeClr val="tx1"/>
                          </a:solidFill>
                        </a:rPr>
                        <a:t> of great login pages, forms, and even </a:t>
                      </a:r>
                      <a:r>
                        <a:rPr lang="en-GB" sz="1400" b="1" dirty="0">
                          <a:solidFill>
                            <a:schemeClr val="tx1"/>
                          </a:solidFill>
                        </a:rPr>
                        <a:t>404 error </a:t>
                      </a:r>
                      <a:r>
                        <a:rPr lang="en-GB" sz="1400" dirty="0">
                          <a:solidFill>
                            <a:schemeClr val="tx1"/>
                          </a:solidFill>
                        </a:rPr>
                        <a:t>pages. </a:t>
                      </a:r>
                      <a:r>
                        <a:rPr lang="en-GB" sz="1400" dirty="0">
                          <a:solidFill>
                            <a:schemeClr val="tx1"/>
                          </a:solidFill>
                          <a:hlinkClick r:id="rId3"/>
                        </a:rPr>
                        <a:t>https://www.awwwards.com/awwwards/collections/transitions/</a:t>
                      </a:r>
                      <a:r>
                        <a:rPr lang="en-GB" sz="1400" dirty="0">
                          <a:solidFill>
                            <a:schemeClr val="tx1"/>
                          </a:solidFill>
                        </a:rPr>
                        <a:t> </a:t>
                      </a:r>
                    </a:p>
                    <a:p>
                      <a:r>
                        <a:rPr lang="en-GB" sz="1400" dirty="0">
                          <a:solidFill>
                            <a:schemeClr val="tx1"/>
                          </a:solidFill>
                        </a:rPr>
                        <a:t>Much </a:t>
                      </a:r>
                      <a:r>
                        <a:rPr lang="en-GB" sz="1400" b="1" dirty="0">
                          <a:solidFill>
                            <a:schemeClr val="tx1"/>
                          </a:solidFill>
                        </a:rPr>
                        <a:t>like you would with physical product analysis, get students to analy</a:t>
                      </a:r>
                      <a:r>
                        <a:rPr lang="en-GB" sz="1400" dirty="0">
                          <a:solidFill>
                            <a:schemeClr val="tx1"/>
                          </a:solidFill>
                        </a:rPr>
                        <a:t>se which transitions, animations and effects they like (explaining why) and use this to improve their own designs.</a:t>
                      </a:r>
                      <a:endParaRPr lang="en-GB" sz="1400" dirty="0">
                        <a:solidFill>
                          <a:schemeClr val="tx1"/>
                        </a:solidFill>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8BA972F7-098F-3CB2-C01A-E838C77DA8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5" name="Arrow: Left 4">
            <a:hlinkClick r:id="rId5" action="ppaction://hlinksldjump"/>
            <a:extLst>
              <a:ext uri="{FF2B5EF4-FFF2-40B4-BE49-F238E27FC236}">
                <a16:creationId xmlns:a16="http://schemas.microsoft.com/office/drawing/2014/main" id="{1539CB09-D26A-B76C-965B-DC2FB440A340}"/>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0EE19B89-BE6E-CBD5-796B-89D41123E623}"/>
              </a:ext>
            </a:extLst>
          </p:cNvPr>
          <p:cNvPicPr>
            <a:picLocks noChangeAspect="1"/>
          </p:cNvPicPr>
          <p:nvPr/>
        </p:nvPicPr>
        <p:blipFill>
          <a:blip r:embed="rId6"/>
          <a:stretch>
            <a:fillRect/>
          </a:stretch>
        </p:blipFill>
        <p:spPr>
          <a:xfrm>
            <a:off x="3382298" y="4138406"/>
            <a:ext cx="1337186" cy="696235"/>
          </a:xfrm>
          <a:prstGeom prst="rect">
            <a:avLst/>
          </a:prstGeom>
        </p:spPr>
      </p:pic>
      <p:pic>
        <p:nvPicPr>
          <p:cNvPr id="7" name="Picture 6">
            <a:extLst>
              <a:ext uri="{FF2B5EF4-FFF2-40B4-BE49-F238E27FC236}">
                <a16:creationId xmlns:a16="http://schemas.microsoft.com/office/drawing/2014/main" id="{CFC2A794-439C-4B92-D5F3-786DB25BBBD4}"/>
              </a:ext>
            </a:extLst>
          </p:cNvPr>
          <p:cNvPicPr>
            <a:picLocks noChangeAspect="1"/>
          </p:cNvPicPr>
          <p:nvPr/>
        </p:nvPicPr>
        <p:blipFill>
          <a:blip r:embed="rId7"/>
          <a:stretch>
            <a:fillRect/>
          </a:stretch>
        </p:blipFill>
        <p:spPr>
          <a:xfrm>
            <a:off x="5220930" y="4138406"/>
            <a:ext cx="1505651" cy="742222"/>
          </a:xfrm>
          <a:prstGeom prst="rect">
            <a:avLst/>
          </a:prstGeom>
        </p:spPr>
      </p:pic>
    </p:spTree>
    <p:extLst>
      <p:ext uri="{BB962C8B-B14F-4D97-AF65-F5344CB8AC3E}">
        <p14:creationId xmlns:p14="http://schemas.microsoft.com/office/powerpoint/2010/main" val="4104089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Whilst</a:t>
            </a:r>
            <a:r>
              <a:rPr lang="en-GB" sz="2200" dirty="0">
                <a:latin typeface="+mj-lt"/>
                <a:ea typeface="Roboto" panose="02000000000000000000" pitchFamily="2" charset="0"/>
                <a:cs typeface="Roboto" panose="02000000000000000000" pitchFamily="2" charset="0"/>
              </a:rPr>
              <a:t> Else </a:t>
            </a:r>
            <a:r>
              <a:rPr lang="en-GB" sz="2200" b="0" dirty="0">
                <a:latin typeface="+mj-lt"/>
                <a:ea typeface="Roboto" panose="02000000000000000000" pitchFamily="2" charset="0"/>
                <a:cs typeface="Roboto" panose="02000000000000000000" pitchFamily="2" charset="0"/>
              </a:rPr>
              <a:t>may not be a household name to you, they have helped to launch and promote many companies and products you may have used.</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Combatting loneliness</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Else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lang="en-GB" sz="2200" b="0" dirty="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in your </a:t>
            </a:r>
            <a:r>
              <a:rPr lang="en-GB" sz="2200" b="0" dirty="0">
                <a:solidFill>
                  <a:srgbClr val="0A303F"/>
                </a:solidFill>
                <a:latin typeface="Arial" panose="020B0604020202020204"/>
                <a:ea typeface="Roboto" panose="02000000000000000000" pitchFamily="2" charset="0"/>
                <a:cs typeface="Roboto" panose="02000000000000000000" pitchFamily="2" charset="0"/>
              </a:rPr>
              <a:t>designs and consider how you can design your own solution to help combat loneliness.</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93692868-DA90-3FF1-5F05-D1F2FDE37E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928863892"/>
              </p:ext>
            </p:extLst>
          </p:nvPr>
        </p:nvGraphicFramePr>
        <p:xfrm>
          <a:off x="576000" y="1329252"/>
          <a:ext cx="11040001" cy="4080947"/>
        </p:xfrm>
        <a:graphic>
          <a:graphicData uri="http://schemas.openxmlformats.org/drawingml/2006/table">
            <a:tbl>
              <a:tblPr firstRow="1" bandRow="1">
                <a:tableStyleId>{5940675A-B579-460E-94D1-54222C63F5DA}</a:tableStyleId>
              </a:tblPr>
              <a:tblGrid>
                <a:gridCol w="2874210">
                  <a:extLst>
                    <a:ext uri="{9D8B030D-6E8A-4147-A177-3AD203B41FA5}">
                      <a16:colId xmlns:a16="http://schemas.microsoft.com/office/drawing/2014/main" val="336422520"/>
                    </a:ext>
                  </a:extLst>
                </a:gridCol>
                <a:gridCol w="2875176">
                  <a:extLst>
                    <a:ext uri="{9D8B030D-6E8A-4147-A177-3AD203B41FA5}">
                      <a16:colId xmlns:a16="http://schemas.microsoft.com/office/drawing/2014/main" val="1485661640"/>
                    </a:ext>
                  </a:extLst>
                </a:gridCol>
                <a:gridCol w="5290615">
                  <a:extLst>
                    <a:ext uri="{9D8B030D-6E8A-4147-A177-3AD203B41FA5}">
                      <a16:colId xmlns:a16="http://schemas.microsoft.com/office/drawing/2014/main" val="890698584"/>
                    </a:ext>
                  </a:extLst>
                </a:gridCol>
              </a:tblGrid>
              <a:tr h="443591">
                <a:tc>
                  <a:txBody>
                    <a:bodyPr/>
                    <a:lstStyle/>
                    <a:p>
                      <a:pPr algn="ctr"/>
                      <a:r>
                        <a:rPr lang="en-GB" b="1" dirty="0">
                          <a:solidFill>
                            <a:schemeClr val="bg1"/>
                          </a:solidFill>
                        </a:rPr>
                        <a:t>‘Research brief’</a:t>
                      </a:r>
                    </a:p>
                  </a:txBody>
                  <a:tcPr>
                    <a:solidFill>
                      <a:srgbClr val="429EA6"/>
                    </a:solidFill>
                  </a:tcPr>
                </a:tc>
                <a:tc>
                  <a:txBody>
                    <a:bodyPr/>
                    <a:lstStyle/>
                    <a:p>
                      <a:pPr algn="ctr"/>
                      <a:r>
                        <a:rPr lang="en-GB" b="1" dirty="0">
                          <a:solidFill>
                            <a:schemeClr val="bg1"/>
                          </a:solidFill>
                        </a:rPr>
                        <a:t>‘Test plan’</a:t>
                      </a:r>
                    </a:p>
                  </a:txBody>
                  <a:tcPr>
                    <a:solidFill>
                      <a:srgbClr val="429EA6"/>
                    </a:solidFill>
                  </a:tcPr>
                </a:tc>
                <a:tc>
                  <a:txBody>
                    <a:bodyPr/>
                    <a:lstStyle/>
                    <a:p>
                      <a:pPr algn="ctr"/>
                      <a:r>
                        <a:rPr lang="en-GB" b="1" dirty="0">
                          <a:solidFill>
                            <a:schemeClr val="bg1"/>
                          </a:solidFill>
                        </a:rPr>
                        <a:t>‘Creating the script’</a:t>
                      </a:r>
                    </a:p>
                  </a:txBody>
                  <a:tcPr>
                    <a:solidFill>
                      <a:srgbClr val="429EA6"/>
                    </a:solidFill>
                  </a:tcPr>
                </a:tc>
                <a:extLst>
                  <a:ext uri="{0D108BD9-81ED-4DB2-BD59-A6C34878D82A}">
                    <a16:rowId xmlns:a16="http://schemas.microsoft.com/office/drawing/2014/main" val="3391378453"/>
                  </a:ext>
                </a:extLst>
              </a:tr>
              <a:tr h="3637356">
                <a:tc>
                  <a:txBody>
                    <a:bodyPr/>
                    <a:lstStyle/>
                    <a:p>
                      <a:r>
                        <a:rPr lang="en-GB" sz="1200" dirty="0">
                          <a:solidFill>
                            <a:schemeClr val="tx2"/>
                          </a:solidFill>
                        </a:rPr>
                        <a:t>Students should consider what they are testing and who are we testing with.</a:t>
                      </a:r>
                    </a:p>
                    <a:p>
                      <a:r>
                        <a:rPr lang="en-GB" sz="1200" dirty="0">
                          <a:solidFill>
                            <a:schemeClr val="tx2"/>
                          </a:solidFill>
                        </a:rPr>
                        <a:t>Testing can be done in person or remotely. Get </a:t>
                      </a:r>
                      <a:r>
                        <a:rPr lang="en-GB" sz="1200" b="1" dirty="0">
                          <a:solidFill>
                            <a:schemeClr val="tx2"/>
                          </a:solidFill>
                        </a:rPr>
                        <a:t>students to be clear about the following</a:t>
                      </a:r>
                      <a:r>
                        <a:rPr lang="en-GB" sz="1200" dirty="0">
                          <a:solidFill>
                            <a:schemeClr val="tx2"/>
                          </a:solidFill>
                        </a:rPr>
                        <a:t>:</a:t>
                      </a:r>
                    </a:p>
                    <a:p>
                      <a:pPr marL="285750" indent="-285750">
                        <a:buFont typeface="Arial" panose="020B0604020202020204" pitchFamily="34" charset="0"/>
                        <a:buChar char="•"/>
                      </a:pPr>
                      <a:r>
                        <a:rPr lang="en-GB" sz="1200" b="1" dirty="0">
                          <a:solidFill>
                            <a:schemeClr val="tx2"/>
                          </a:solidFill>
                        </a:rPr>
                        <a:t>Research aims </a:t>
                      </a:r>
                      <a:r>
                        <a:rPr lang="en-GB" sz="1200" dirty="0">
                          <a:solidFill>
                            <a:schemeClr val="tx2"/>
                          </a:solidFill>
                        </a:rPr>
                        <a:t>(what is the purpose of it? What do you want to test specifically? – e.g. how quickly and easily they can add data, how easy it is to read without enlarging the screen, if they think the wait time is too long…)</a:t>
                      </a:r>
                    </a:p>
                    <a:p>
                      <a:pPr marL="285750" indent="-285750">
                        <a:buFont typeface="Arial" panose="020B0604020202020204" pitchFamily="34" charset="0"/>
                        <a:buChar char="•"/>
                      </a:pPr>
                      <a:r>
                        <a:rPr lang="en-GB" sz="1200" b="1" dirty="0">
                          <a:solidFill>
                            <a:schemeClr val="tx2"/>
                          </a:solidFill>
                        </a:rPr>
                        <a:t>Hypothesis</a:t>
                      </a:r>
                      <a:r>
                        <a:rPr lang="en-GB" sz="1200" dirty="0">
                          <a:solidFill>
                            <a:schemeClr val="tx2"/>
                          </a:solidFill>
                        </a:rPr>
                        <a:t> (what do you think will happen, be discovered/found out?)</a:t>
                      </a:r>
                    </a:p>
                    <a:p>
                      <a:pPr marL="285750" indent="-285750">
                        <a:buFont typeface="Arial" panose="020B0604020202020204" pitchFamily="34" charset="0"/>
                        <a:buChar char="•"/>
                      </a:pPr>
                      <a:r>
                        <a:rPr lang="en-GB" sz="1200" b="1" dirty="0">
                          <a:solidFill>
                            <a:schemeClr val="tx2"/>
                          </a:solidFill>
                        </a:rPr>
                        <a:t>How you will use the findings </a:t>
                      </a:r>
                      <a:r>
                        <a:rPr lang="en-GB" sz="1200" dirty="0">
                          <a:solidFill>
                            <a:schemeClr val="tx2"/>
                          </a:solidFill>
                        </a:rPr>
                        <a:t>(What changes will you make? E.g. amend the design, add in an instruction video etc.)</a:t>
                      </a:r>
                    </a:p>
                  </a:txBody>
                  <a:tcPr/>
                </a:tc>
                <a:tc>
                  <a:txBody>
                    <a:bodyPr/>
                    <a:lstStyle/>
                    <a:p>
                      <a:r>
                        <a:rPr lang="en-GB" sz="1200" dirty="0">
                          <a:solidFill>
                            <a:schemeClr val="tx2"/>
                          </a:solidFill>
                        </a:rPr>
                        <a:t>Get students to create a test plan that includes:</a:t>
                      </a:r>
                    </a:p>
                    <a:p>
                      <a:pPr marL="285750" indent="-285750">
                        <a:buFont typeface="Arial" panose="020B0604020202020204" pitchFamily="34" charset="0"/>
                        <a:buChar char="•"/>
                      </a:pPr>
                      <a:r>
                        <a:rPr lang="en-GB" sz="1200" dirty="0">
                          <a:solidFill>
                            <a:schemeClr val="tx2"/>
                          </a:solidFill>
                        </a:rPr>
                        <a:t>What type of tests will be used</a:t>
                      </a:r>
                    </a:p>
                    <a:p>
                      <a:pPr marL="285750" indent="-285750">
                        <a:buFont typeface="Arial" panose="020B0604020202020204" pitchFamily="34" charset="0"/>
                        <a:buChar char="•"/>
                      </a:pPr>
                      <a:r>
                        <a:rPr lang="en-GB" sz="1200" dirty="0">
                          <a:solidFill>
                            <a:schemeClr val="tx2"/>
                          </a:solidFill>
                        </a:rPr>
                        <a:t>Who the audience is (age, size, location etc.)</a:t>
                      </a:r>
                    </a:p>
                    <a:p>
                      <a:pPr marL="285750" indent="-285750">
                        <a:buFont typeface="Arial" panose="020B0604020202020204" pitchFamily="34" charset="0"/>
                        <a:buChar char="•"/>
                      </a:pPr>
                      <a:r>
                        <a:rPr lang="en-GB" sz="1200" dirty="0">
                          <a:solidFill>
                            <a:schemeClr val="tx2"/>
                          </a:solidFill>
                        </a:rPr>
                        <a:t>Tools and equipment that will be used</a:t>
                      </a:r>
                    </a:p>
                    <a:p>
                      <a:pPr marL="285750" indent="-285750">
                        <a:buFont typeface="Arial" panose="020B0604020202020204" pitchFamily="34" charset="0"/>
                        <a:buChar char="•"/>
                      </a:pPr>
                      <a:r>
                        <a:rPr lang="en-GB" sz="1200" dirty="0">
                          <a:solidFill>
                            <a:schemeClr val="tx2"/>
                          </a:solidFill>
                        </a:rPr>
                        <a:t>Use cases (how the product will be used and interacted with)</a:t>
                      </a:r>
                    </a:p>
                    <a:p>
                      <a:pPr marL="285750" indent="-285750">
                        <a:buFont typeface="Arial" panose="020B0604020202020204" pitchFamily="34" charset="0"/>
                        <a:buChar char="•"/>
                      </a:pPr>
                      <a:r>
                        <a:rPr lang="en-GB" sz="1200" dirty="0">
                          <a:solidFill>
                            <a:schemeClr val="tx2"/>
                          </a:solidFill>
                        </a:rPr>
                        <a:t>Any scripts that will be to used (what you are asking the user to test, or for a response)</a:t>
                      </a:r>
                    </a:p>
                    <a:p>
                      <a:pPr marL="285750" indent="-285750">
                        <a:buFont typeface="Arial" panose="020B0604020202020204" pitchFamily="34" charset="0"/>
                        <a:buChar char="•"/>
                      </a:pPr>
                      <a:r>
                        <a:rPr lang="en-GB" sz="1200" dirty="0">
                          <a:solidFill>
                            <a:schemeClr val="tx2"/>
                          </a:solidFill>
                        </a:rPr>
                        <a:t>How much the test will cost</a:t>
                      </a:r>
                    </a:p>
                    <a:p>
                      <a:pPr marL="285750" indent="-285750">
                        <a:buFont typeface="Arial" panose="020B0604020202020204" pitchFamily="34" charset="0"/>
                        <a:buChar char="•"/>
                      </a:pPr>
                      <a:endParaRPr lang="en-GB" sz="1200" dirty="0">
                        <a:solidFill>
                          <a:schemeClr val="tx2"/>
                        </a:solidFill>
                      </a:endParaRPr>
                    </a:p>
                    <a:p>
                      <a:pPr marL="0" indent="0">
                        <a:buFont typeface="Arial" panose="020B0604020202020204" pitchFamily="34" charset="0"/>
                        <a:buNone/>
                      </a:pPr>
                      <a:r>
                        <a:rPr lang="en-GB" sz="1200" dirty="0">
                          <a:solidFill>
                            <a:schemeClr val="tx2"/>
                          </a:solidFill>
                        </a:rPr>
                        <a:t>This is a good opportunity </a:t>
                      </a:r>
                      <a:r>
                        <a:rPr lang="en-GB" sz="1200" b="1" dirty="0">
                          <a:solidFill>
                            <a:schemeClr val="tx2"/>
                          </a:solidFill>
                        </a:rPr>
                        <a:t>to compare answers amongst students</a:t>
                      </a:r>
                      <a:r>
                        <a:rPr lang="en-GB" sz="1200" dirty="0">
                          <a:solidFill>
                            <a:schemeClr val="tx2"/>
                          </a:solidFill>
                        </a:rPr>
                        <a:t> to see if they feel they have chosen the best methods / types.</a:t>
                      </a:r>
                    </a:p>
                  </a:txBody>
                  <a:tcPr/>
                </a:tc>
                <a:tc>
                  <a:txBody>
                    <a:bodyPr/>
                    <a:lstStyle/>
                    <a:p>
                      <a:r>
                        <a:rPr lang="en-GB" sz="1200" dirty="0">
                          <a:solidFill>
                            <a:schemeClr val="tx2"/>
                          </a:solidFill>
                        </a:rPr>
                        <a:t>When creating a test script we need to give the user </a:t>
                      </a:r>
                      <a:r>
                        <a:rPr lang="en-GB" sz="1200" b="1" dirty="0">
                          <a:solidFill>
                            <a:schemeClr val="tx2"/>
                          </a:solidFill>
                        </a:rPr>
                        <a:t>clear instructions</a:t>
                      </a:r>
                      <a:r>
                        <a:rPr lang="en-GB" sz="1200" dirty="0">
                          <a:solidFill>
                            <a:schemeClr val="tx2"/>
                          </a:solidFill>
                        </a:rPr>
                        <a:t> so that we are not directing their responses.</a:t>
                      </a:r>
                    </a:p>
                    <a:p>
                      <a:r>
                        <a:rPr lang="en-GB" sz="1200" dirty="0">
                          <a:solidFill>
                            <a:schemeClr val="tx2"/>
                          </a:solidFill>
                        </a:rPr>
                        <a:t>To ensure it is not biased we need to consider a few things</a:t>
                      </a:r>
                    </a:p>
                    <a:p>
                      <a:pPr marL="285750" indent="-285750">
                        <a:buFont typeface="Arial" panose="020B0604020202020204" pitchFamily="34" charset="0"/>
                        <a:buChar char="•"/>
                      </a:pPr>
                      <a:r>
                        <a:rPr lang="en-GB" sz="1200" dirty="0">
                          <a:solidFill>
                            <a:schemeClr val="tx2"/>
                          </a:solidFill>
                        </a:rPr>
                        <a:t>No leading questions such as ‘do you think this is a good product?’</a:t>
                      </a:r>
                    </a:p>
                    <a:p>
                      <a:pPr marL="285750" indent="-285750">
                        <a:buFont typeface="Arial" panose="020B0604020202020204" pitchFamily="34" charset="0"/>
                        <a:buChar char="•"/>
                      </a:pPr>
                      <a:r>
                        <a:rPr lang="en-GB" sz="1200" dirty="0">
                          <a:solidFill>
                            <a:schemeClr val="tx2"/>
                          </a:solidFill>
                        </a:rPr>
                        <a:t>The language we use</a:t>
                      </a:r>
                    </a:p>
                    <a:p>
                      <a:pPr marL="285750" indent="-285750">
                        <a:buFont typeface="Arial" panose="020B0604020202020204" pitchFamily="34" charset="0"/>
                        <a:buChar char="•"/>
                      </a:pPr>
                      <a:r>
                        <a:rPr lang="en-GB" sz="1200" dirty="0">
                          <a:solidFill>
                            <a:schemeClr val="tx2"/>
                          </a:solidFill>
                        </a:rPr>
                        <a:t>The tasks we ask them to carry out</a:t>
                      </a:r>
                    </a:p>
                    <a:p>
                      <a:pPr marL="285750" indent="-285750">
                        <a:buFont typeface="Arial" panose="020B0604020202020204" pitchFamily="34" charset="0"/>
                        <a:buChar char="•"/>
                      </a:pPr>
                      <a:r>
                        <a:rPr lang="en-GB" sz="1200" dirty="0">
                          <a:solidFill>
                            <a:schemeClr val="tx2"/>
                          </a:solidFill>
                        </a:rPr>
                        <a:t>Avoid closed questions with a yes/no answer</a:t>
                      </a:r>
                    </a:p>
                    <a:p>
                      <a:pPr marL="285750" indent="-285750">
                        <a:buFont typeface="Arial" panose="020B0604020202020204" pitchFamily="34" charset="0"/>
                        <a:buChar char="•"/>
                      </a:pPr>
                      <a:r>
                        <a:rPr lang="en-GB" sz="1200" dirty="0">
                          <a:solidFill>
                            <a:schemeClr val="tx2"/>
                          </a:solidFill>
                        </a:rPr>
                        <a:t>Any specific questions or prompts to instruct the user such as ‘try turning on the device, now log in’ etc.</a:t>
                      </a:r>
                    </a:p>
                    <a:p>
                      <a:pPr marL="285750" indent="-285750">
                        <a:buFont typeface="Arial" panose="020B0604020202020204" pitchFamily="34" charset="0"/>
                        <a:buChar char="•"/>
                      </a:pPr>
                      <a:endParaRPr lang="en-GB" sz="1200" dirty="0">
                        <a:solidFill>
                          <a:schemeClr val="tx2"/>
                        </a:solidFill>
                      </a:endParaRPr>
                    </a:p>
                    <a:p>
                      <a:pPr marL="0" indent="0">
                        <a:buFont typeface="Arial" panose="020B0604020202020204" pitchFamily="34" charset="0"/>
                        <a:buNone/>
                      </a:pPr>
                      <a:r>
                        <a:rPr lang="en-GB" sz="1200" dirty="0">
                          <a:solidFill>
                            <a:schemeClr val="tx2"/>
                          </a:solidFill>
                        </a:rPr>
                        <a:t>An </a:t>
                      </a:r>
                      <a:r>
                        <a:rPr lang="en-GB" sz="1200" b="1" dirty="0">
                          <a:solidFill>
                            <a:schemeClr val="tx2"/>
                          </a:solidFill>
                        </a:rPr>
                        <a:t>example of bias in surveys </a:t>
                      </a:r>
                      <a:r>
                        <a:rPr lang="en-GB" sz="1200" dirty="0">
                          <a:solidFill>
                            <a:schemeClr val="tx2"/>
                          </a:solidFill>
                        </a:rPr>
                        <a:t>is shown in the video from Khan academy, below.</a:t>
                      </a:r>
                    </a:p>
                    <a:p>
                      <a:endParaRPr lang="en-GB" sz="1200" dirty="0">
                        <a:solidFill>
                          <a:schemeClr val="tx2"/>
                        </a:solidFill>
                      </a:endParaRP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E683CA43-C38A-9BDA-2F5A-38A7A8260B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6" name="Arrow: Left 5">
            <a:hlinkClick r:id="rId5" action="ppaction://hlinksldjump"/>
            <a:extLst>
              <a:ext uri="{FF2B5EF4-FFF2-40B4-BE49-F238E27FC236}">
                <a16:creationId xmlns:a16="http://schemas.microsoft.com/office/drawing/2014/main" id="{AC9463B4-0472-51F3-2F6B-65DC70209F60}"/>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Online Media 6" title="Examples of bias in surveys | Study design | AP Statistics | Khan Academy">
            <a:hlinkClick r:id="" action="ppaction://media"/>
            <a:extLst>
              <a:ext uri="{FF2B5EF4-FFF2-40B4-BE49-F238E27FC236}">
                <a16:creationId xmlns:a16="http://schemas.microsoft.com/office/drawing/2014/main" id="{4FC6F1F8-99C8-B589-0835-DE8E91EAEB55}"/>
              </a:ext>
            </a:extLst>
          </p:cNvPr>
          <p:cNvPicPr>
            <a:picLocks noRot="1" noChangeAspect="1"/>
          </p:cNvPicPr>
          <p:nvPr>
            <a:videoFile r:link="rId1"/>
          </p:nvPr>
        </p:nvPicPr>
        <p:blipFill>
          <a:blip r:embed="rId6"/>
          <a:stretch>
            <a:fillRect/>
          </a:stretch>
        </p:blipFill>
        <p:spPr>
          <a:xfrm>
            <a:off x="7789912" y="3890129"/>
            <a:ext cx="2504158" cy="1413744"/>
          </a:xfrm>
          <a:prstGeom prst="rect">
            <a:avLst/>
          </a:prstGeom>
        </p:spPr>
      </p:pic>
    </p:spTree>
    <p:extLst>
      <p:ext uri="{BB962C8B-B14F-4D97-AF65-F5344CB8AC3E}">
        <p14:creationId xmlns:p14="http://schemas.microsoft.com/office/powerpoint/2010/main" val="270841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1B1C0D0-784D-5DAE-5040-5F543D8C71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0F2BD8-A356-6470-EF16-C56267E64A67}"/>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DDE85DD5-54A7-9110-23D4-80E25212CB7C}"/>
              </a:ext>
            </a:extLst>
          </p:cNvPr>
          <p:cNvGraphicFramePr>
            <a:graphicFrameLocks noGrp="1"/>
          </p:cNvGraphicFramePr>
          <p:nvPr>
            <p:extLst>
              <p:ext uri="{D42A27DB-BD31-4B8C-83A1-F6EECF244321}">
                <p14:modId xmlns:p14="http://schemas.microsoft.com/office/powerpoint/2010/main" val="233063726"/>
              </p:ext>
            </p:extLst>
          </p:nvPr>
        </p:nvGraphicFramePr>
        <p:xfrm>
          <a:off x="576000" y="1329252"/>
          <a:ext cx="11040001" cy="4080947"/>
        </p:xfrm>
        <a:graphic>
          <a:graphicData uri="http://schemas.openxmlformats.org/drawingml/2006/table">
            <a:tbl>
              <a:tblPr firstRow="1" bandRow="1">
                <a:tableStyleId>{5940675A-B579-460E-94D1-54222C63F5DA}</a:tableStyleId>
              </a:tblPr>
              <a:tblGrid>
                <a:gridCol w="2515992">
                  <a:extLst>
                    <a:ext uri="{9D8B030D-6E8A-4147-A177-3AD203B41FA5}">
                      <a16:colId xmlns:a16="http://schemas.microsoft.com/office/drawing/2014/main" val="336422520"/>
                    </a:ext>
                  </a:extLst>
                </a:gridCol>
                <a:gridCol w="4734507">
                  <a:extLst>
                    <a:ext uri="{9D8B030D-6E8A-4147-A177-3AD203B41FA5}">
                      <a16:colId xmlns:a16="http://schemas.microsoft.com/office/drawing/2014/main" val="1485661640"/>
                    </a:ext>
                  </a:extLst>
                </a:gridCol>
                <a:gridCol w="3789502">
                  <a:extLst>
                    <a:ext uri="{9D8B030D-6E8A-4147-A177-3AD203B41FA5}">
                      <a16:colId xmlns:a16="http://schemas.microsoft.com/office/drawing/2014/main" val="890698584"/>
                    </a:ext>
                  </a:extLst>
                </a:gridCol>
              </a:tblGrid>
              <a:tr h="443591">
                <a:tc>
                  <a:txBody>
                    <a:bodyPr/>
                    <a:lstStyle/>
                    <a:p>
                      <a:pPr algn="ctr"/>
                      <a:r>
                        <a:rPr lang="en-GB" b="1" dirty="0">
                          <a:solidFill>
                            <a:schemeClr val="bg1"/>
                          </a:solidFill>
                        </a:rPr>
                        <a:t>‘Conducting the test’</a:t>
                      </a:r>
                    </a:p>
                  </a:txBody>
                  <a:tcPr>
                    <a:solidFill>
                      <a:srgbClr val="429EA6"/>
                    </a:solidFill>
                  </a:tcPr>
                </a:tc>
                <a:tc>
                  <a:txBody>
                    <a:bodyPr/>
                    <a:lstStyle/>
                    <a:p>
                      <a:pPr algn="ctr"/>
                      <a:r>
                        <a:rPr lang="en-GB" b="1" dirty="0">
                          <a:solidFill>
                            <a:schemeClr val="bg1"/>
                          </a:solidFill>
                        </a:rPr>
                        <a:t>‘Analysing the results’</a:t>
                      </a:r>
                    </a:p>
                  </a:txBody>
                  <a:tcPr>
                    <a:solidFill>
                      <a:srgbClr val="429EA6"/>
                    </a:solidFill>
                  </a:tcPr>
                </a:tc>
                <a:tc>
                  <a:txBody>
                    <a:bodyPr/>
                    <a:lstStyle/>
                    <a:p>
                      <a:pPr algn="ctr"/>
                      <a:r>
                        <a:rPr lang="en-GB" b="1" dirty="0">
                          <a:solidFill>
                            <a:schemeClr val="bg1"/>
                          </a:solidFill>
                        </a:rPr>
                        <a:t>‘Updating the product’</a:t>
                      </a:r>
                    </a:p>
                  </a:txBody>
                  <a:tcPr>
                    <a:solidFill>
                      <a:srgbClr val="429EA6"/>
                    </a:solidFill>
                  </a:tcPr>
                </a:tc>
                <a:extLst>
                  <a:ext uri="{0D108BD9-81ED-4DB2-BD59-A6C34878D82A}">
                    <a16:rowId xmlns:a16="http://schemas.microsoft.com/office/drawing/2014/main" val="3391378453"/>
                  </a:ext>
                </a:extLst>
              </a:tr>
              <a:tr h="3637356">
                <a:tc>
                  <a:txBody>
                    <a:bodyPr/>
                    <a:lstStyle/>
                    <a:p>
                      <a:r>
                        <a:rPr lang="en-GB" sz="1200" dirty="0">
                          <a:solidFill>
                            <a:schemeClr val="tx2"/>
                          </a:solidFill>
                        </a:rPr>
                        <a:t>We can do a test where we are present with the user (</a:t>
                      </a:r>
                      <a:r>
                        <a:rPr lang="en-GB" sz="1200" b="1" dirty="0">
                          <a:solidFill>
                            <a:schemeClr val="tx2"/>
                          </a:solidFill>
                        </a:rPr>
                        <a:t>moderated</a:t>
                      </a:r>
                      <a:r>
                        <a:rPr lang="en-GB" sz="1200" dirty="0">
                          <a:solidFill>
                            <a:schemeClr val="tx2"/>
                          </a:solidFill>
                        </a:rPr>
                        <a:t>) or let them test unsupervised (</a:t>
                      </a:r>
                      <a:r>
                        <a:rPr lang="en-GB" sz="1200" b="1" dirty="0">
                          <a:solidFill>
                            <a:schemeClr val="tx2"/>
                          </a:solidFill>
                        </a:rPr>
                        <a:t>unmoderated</a:t>
                      </a:r>
                      <a:r>
                        <a:rPr lang="en-GB" sz="1200" dirty="0">
                          <a:solidFill>
                            <a:schemeClr val="tx2"/>
                          </a:solidFill>
                        </a:rPr>
                        <a:t>).</a:t>
                      </a:r>
                    </a:p>
                    <a:p>
                      <a:r>
                        <a:rPr lang="en-GB" sz="1200" dirty="0">
                          <a:solidFill>
                            <a:schemeClr val="tx2"/>
                          </a:solidFill>
                        </a:rPr>
                        <a:t>Before running the test, we should try it ourself to see it there are any problems. This is also a good opportunity to run through the test script peer to peer. If you have access to digital recording devices it can be a good ideas to record interactions. People may say they find the product easy to us, but pull faces / frown at certain points which may indicate they are initially puzzled or unsure about elements. These </a:t>
                      </a:r>
                      <a:r>
                        <a:rPr lang="en-GB" sz="1200" b="1" dirty="0">
                          <a:solidFill>
                            <a:schemeClr val="tx2"/>
                          </a:solidFill>
                        </a:rPr>
                        <a:t>nonverbal cues </a:t>
                      </a:r>
                      <a:r>
                        <a:rPr lang="en-GB" sz="1200" dirty="0">
                          <a:solidFill>
                            <a:schemeClr val="tx2"/>
                          </a:solidFill>
                        </a:rPr>
                        <a:t>can be really important as we test outcomes.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Being able to decipher the results is important – just because the results tell you one thing, can they be fully ‘trusted’? K</a:t>
                      </a:r>
                      <a:r>
                        <a:rPr lang="en-GB" sz="1200" b="1" dirty="0">
                          <a:solidFill>
                            <a:schemeClr val="tx2"/>
                          </a:solidFill>
                        </a:rPr>
                        <a:t>nowing how to amend the product is also important</a:t>
                      </a:r>
                      <a:r>
                        <a:rPr lang="en-GB" sz="1200" dirty="0">
                          <a:solidFill>
                            <a:schemeClr val="tx2"/>
                          </a:solidFill>
                        </a:rPr>
                        <a:t>. What different ways could it be done? Try using examples to show how companies have tackled issues in creative ways, especially within digital design. For example, if people were unsure what option was being highlighted (think of selecting on a TV remote) what different ways are there to show which one is selected?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Look at two different Netflix examples. Which is ‘better’?</a:t>
                      </a:r>
                    </a:p>
                  </a:txBody>
                  <a:tcPr/>
                </a:tc>
                <a:tc>
                  <a:txBody>
                    <a:bodyPr/>
                    <a:lstStyle/>
                    <a:p>
                      <a:r>
                        <a:rPr lang="en-GB" sz="1200" dirty="0">
                          <a:solidFill>
                            <a:schemeClr val="tx2"/>
                          </a:solidFill>
                        </a:rPr>
                        <a:t>Students should understand the concept of </a:t>
                      </a:r>
                      <a:r>
                        <a:rPr lang="en-GB" sz="1200" b="1" dirty="0">
                          <a:solidFill>
                            <a:schemeClr val="tx2"/>
                          </a:solidFill>
                        </a:rPr>
                        <a:t>‘continuous improvement’. </a:t>
                      </a:r>
                      <a:r>
                        <a:rPr lang="en-GB" sz="1200" dirty="0">
                          <a:solidFill>
                            <a:schemeClr val="tx2"/>
                          </a:solidFill>
                        </a:rPr>
                        <a:t>Can they consider the advantages and disadvantages of improvements/updates to users and manufacturers for both types? For example, Digital updates are quick to do and can be free for users. Physical updates may be more costly to do, and can take longer. People may be frustrated with constant changes. </a:t>
                      </a:r>
                    </a:p>
                    <a:p>
                      <a:r>
                        <a:rPr lang="en-GB" sz="1200" dirty="0">
                          <a:solidFill>
                            <a:schemeClr val="tx2"/>
                          </a:solidFill>
                        </a:rPr>
                        <a:t>Feel free to use the </a:t>
                      </a:r>
                      <a:r>
                        <a:rPr lang="en-GB" sz="1200" b="1" dirty="0">
                          <a:solidFill>
                            <a:schemeClr val="tx2"/>
                          </a:solidFill>
                        </a:rPr>
                        <a:t>template on the next page </a:t>
                      </a:r>
                      <a:r>
                        <a:rPr lang="en-GB" sz="1200" dirty="0">
                          <a:solidFill>
                            <a:schemeClr val="tx2"/>
                          </a:solidFill>
                        </a:rPr>
                        <a:t>with students.</a:t>
                      </a:r>
                    </a:p>
                    <a:p>
                      <a:endParaRPr lang="en-GB" sz="1200" dirty="0">
                        <a:solidFill>
                          <a:schemeClr val="tx2"/>
                        </a:solidFill>
                      </a:endParaRP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FEA8C359-27A2-764E-89B0-DCB5D4A955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6" name="Arrow: Left 5">
            <a:hlinkClick r:id="rId4" action="ppaction://hlinksldjump"/>
            <a:extLst>
              <a:ext uri="{FF2B5EF4-FFF2-40B4-BE49-F238E27FC236}">
                <a16:creationId xmlns:a16="http://schemas.microsoft.com/office/drawing/2014/main" id="{B0063C79-A1DE-A86B-C82B-CFB43CFE624B}"/>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D8A99D19-7837-8A75-B736-6F4A2A964856}"/>
              </a:ext>
            </a:extLst>
          </p:cNvPr>
          <p:cNvPicPr>
            <a:picLocks noChangeAspect="1"/>
          </p:cNvPicPr>
          <p:nvPr/>
        </p:nvPicPr>
        <p:blipFill>
          <a:blip r:embed="rId5"/>
          <a:stretch>
            <a:fillRect/>
          </a:stretch>
        </p:blipFill>
        <p:spPr>
          <a:xfrm>
            <a:off x="3817857" y="3570402"/>
            <a:ext cx="3335032" cy="825853"/>
          </a:xfrm>
          <a:prstGeom prst="rect">
            <a:avLst/>
          </a:prstGeom>
        </p:spPr>
      </p:pic>
      <p:pic>
        <p:nvPicPr>
          <p:cNvPr id="9" name="Picture 8" descr="A screenshot of a television screen&#10;&#10;Description automatically generated">
            <a:extLst>
              <a:ext uri="{FF2B5EF4-FFF2-40B4-BE49-F238E27FC236}">
                <a16:creationId xmlns:a16="http://schemas.microsoft.com/office/drawing/2014/main" id="{395AA5DF-C878-B351-7A38-A21C036FFC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7857" y="4449205"/>
            <a:ext cx="1101137" cy="825853"/>
          </a:xfrm>
          <a:prstGeom prst="rect">
            <a:avLst/>
          </a:prstGeom>
        </p:spPr>
      </p:pic>
    </p:spTree>
    <p:extLst>
      <p:ext uri="{BB962C8B-B14F-4D97-AF65-F5344CB8AC3E}">
        <p14:creationId xmlns:p14="http://schemas.microsoft.com/office/powerpoint/2010/main" val="29524238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FA6200B-04D5-9A89-027E-9ECC893951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5657AE-34C5-1833-7DF7-72C3843CBE70}"/>
              </a:ext>
            </a:extLst>
          </p:cNvPr>
          <p:cNvSpPr>
            <a:spLocks noGrp="1"/>
          </p:cNvSpPr>
          <p:nvPr>
            <p:ph type="title"/>
          </p:nvPr>
        </p:nvSpPr>
        <p:spPr/>
        <p:txBody>
          <a:bodyPr/>
          <a:lstStyle/>
          <a:p>
            <a:r>
              <a:rPr lang="en-GB" sz="4400" dirty="0"/>
              <a:t>Continuous improvement</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2E195632-5EA8-2FB7-0A01-651204D003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
        <p:nvSpPr>
          <p:cNvPr id="6" name="Arrow: Left 5">
            <a:hlinkClick r:id="rId4" action="ppaction://hlinksldjump"/>
            <a:extLst>
              <a:ext uri="{FF2B5EF4-FFF2-40B4-BE49-F238E27FC236}">
                <a16:creationId xmlns:a16="http://schemas.microsoft.com/office/drawing/2014/main" id="{42D2B2E0-4D98-DBD7-805D-C30DE0B06CD2}"/>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3732387C-00FA-9154-AB4C-8429D3A305FB}"/>
              </a:ext>
            </a:extLst>
          </p:cNvPr>
          <p:cNvSpPr/>
          <p:nvPr/>
        </p:nvSpPr>
        <p:spPr>
          <a:xfrm>
            <a:off x="688157" y="1594132"/>
            <a:ext cx="10642862" cy="3713159"/>
          </a:xfrm>
          <a:prstGeom prst="rect">
            <a:avLst/>
          </a:prstGeom>
          <a:noFill/>
          <a:ln w="38100">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0" name="Straight Connector 9">
            <a:extLst>
              <a:ext uri="{FF2B5EF4-FFF2-40B4-BE49-F238E27FC236}">
                <a16:creationId xmlns:a16="http://schemas.microsoft.com/office/drawing/2014/main" id="{3B12204F-9ADD-8991-0C2F-7D2FBADA0A17}"/>
              </a:ext>
            </a:extLst>
          </p:cNvPr>
          <p:cNvCxnSpPr>
            <a:stCxn id="5" idx="0"/>
            <a:endCxn id="5" idx="2"/>
          </p:cNvCxnSpPr>
          <p:nvPr/>
        </p:nvCxnSpPr>
        <p:spPr>
          <a:xfrm>
            <a:off x="6009588" y="1594132"/>
            <a:ext cx="0" cy="3713159"/>
          </a:xfrm>
          <a:prstGeom prst="line">
            <a:avLst/>
          </a:prstGeom>
          <a:ln w="38100">
            <a:solidFill>
              <a:srgbClr val="429EA6"/>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482FD9FD-DC49-A7A0-C607-0C211076D825}"/>
              </a:ext>
            </a:extLst>
          </p:cNvPr>
          <p:cNvCxnSpPr>
            <a:stCxn id="5" idx="1"/>
            <a:endCxn id="5" idx="3"/>
          </p:cNvCxnSpPr>
          <p:nvPr/>
        </p:nvCxnSpPr>
        <p:spPr>
          <a:xfrm>
            <a:off x="688157" y="3450712"/>
            <a:ext cx="10642862" cy="0"/>
          </a:xfrm>
          <a:prstGeom prst="line">
            <a:avLst/>
          </a:prstGeom>
          <a:ln w="38100">
            <a:solidFill>
              <a:srgbClr val="429EA6"/>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FCADEA8-CDC8-AAD7-DBD6-29A112C594AA}"/>
              </a:ext>
            </a:extLst>
          </p:cNvPr>
          <p:cNvSpPr txBox="1"/>
          <p:nvPr/>
        </p:nvSpPr>
        <p:spPr>
          <a:xfrm>
            <a:off x="2394407" y="1007585"/>
            <a:ext cx="1772239" cy="353943"/>
          </a:xfrm>
          <a:prstGeom prst="rect">
            <a:avLst/>
          </a:prstGeom>
          <a:noFill/>
        </p:spPr>
        <p:txBody>
          <a:bodyPr wrap="square" rtlCol="0">
            <a:spAutoFit/>
          </a:bodyPr>
          <a:lstStyle/>
          <a:p>
            <a:r>
              <a:rPr lang="en-GB" dirty="0">
                <a:solidFill>
                  <a:srgbClr val="429EA6"/>
                </a:solidFill>
                <a:latin typeface="+mj-lt"/>
              </a:rPr>
              <a:t>Manufacturer</a:t>
            </a:r>
          </a:p>
        </p:txBody>
      </p:sp>
      <p:sp>
        <p:nvSpPr>
          <p:cNvPr id="14" name="TextBox 13">
            <a:extLst>
              <a:ext uri="{FF2B5EF4-FFF2-40B4-BE49-F238E27FC236}">
                <a16:creationId xmlns:a16="http://schemas.microsoft.com/office/drawing/2014/main" id="{C7B4106E-5BF0-3E74-B209-45E7C1C65324}"/>
              </a:ext>
            </a:extLst>
          </p:cNvPr>
          <p:cNvSpPr txBox="1"/>
          <p:nvPr/>
        </p:nvSpPr>
        <p:spPr>
          <a:xfrm>
            <a:off x="7882378" y="978209"/>
            <a:ext cx="1772239" cy="353943"/>
          </a:xfrm>
          <a:prstGeom prst="rect">
            <a:avLst/>
          </a:prstGeom>
          <a:noFill/>
        </p:spPr>
        <p:txBody>
          <a:bodyPr wrap="square" rtlCol="0">
            <a:spAutoFit/>
          </a:bodyPr>
          <a:lstStyle/>
          <a:p>
            <a:r>
              <a:rPr lang="en-GB" dirty="0">
                <a:solidFill>
                  <a:srgbClr val="429EA6"/>
                </a:solidFill>
                <a:latin typeface="+mj-lt"/>
              </a:rPr>
              <a:t>User</a:t>
            </a:r>
          </a:p>
        </p:txBody>
      </p:sp>
      <p:sp>
        <p:nvSpPr>
          <p:cNvPr id="15" name="TextBox 14">
            <a:extLst>
              <a:ext uri="{FF2B5EF4-FFF2-40B4-BE49-F238E27FC236}">
                <a16:creationId xmlns:a16="http://schemas.microsoft.com/office/drawing/2014/main" id="{5ABF92CE-558A-589D-E22F-4E4F63FA007B}"/>
              </a:ext>
            </a:extLst>
          </p:cNvPr>
          <p:cNvSpPr txBox="1"/>
          <p:nvPr/>
        </p:nvSpPr>
        <p:spPr>
          <a:xfrm rot="16200000">
            <a:off x="-524799" y="2303280"/>
            <a:ext cx="1772239" cy="353943"/>
          </a:xfrm>
          <a:prstGeom prst="rect">
            <a:avLst/>
          </a:prstGeom>
          <a:noFill/>
        </p:spPr>
        <p:txBody>
          <a:bodyPr wrap="square" rtlCol="0">
            <a:spAutoFit/>
          </a:bodyPr>
          <a:lstStyle/>
          <a:p>
            <a:r>
              <a:rPr lang="en-GB" dirty="0">
                <a:solidFill>
                  <a:srgbClr val="429EA6"/>
                </a:solidFill>
                <a:latin typeface="+mj-lt"/>
              </a:rPr>
              <a:t>Digital</a:t>
            </a:r>
          </a:p>
        </p:txBody>
      </p:sp>
      <p:sp>
        <p:nvSpPr>
          <p:cNvPr id="16" name="TextBox 15">
            <a:extLst>
              <a:ext uri="{FF2B5EF4-FFF2-40B4-BE49-F238E27FC236}">
                <a16:creationId xmlns:a16="http://schemas.microsoft.com/office/drawing/2014/main" id="{578F63D0-3852-2E04-D9E8-C75647780081}"/>
              </a:ext>
            </a:extLst>
          </p:cNvPr>
          <p:cNvSpPr txBox="1"/>
          <p:nvPr/>
        </p:nvSpPr>
        <p:spPr>
          <a:xfrm rot="16200000">
            <a:off x="-522320" y="4244200"/>
            <a:ext cx="1772239" cy="353943"/>
          </a:xfrm>
          <a:prstGeom prst="rect">
            <a:avLst/>
          </a:prstGeom>
          <a:noFill/>
        </p:spPr>
        <p:txBody>
          <a:bodyPr wrap="square" rtlCol="0">
            <a:spAutoFit/>
          </a:bodyPr>
          <a:lstStyle/>
          <a:p>
            <a:r>
              <a:rPr lang="en-GB" dirty="0">
                <a:solidFill>
                  <a:srgbClr val="429EA6"/>
                </a:solidFill>
                <a:latin typeface="+mj-lt"/>
              </a:rPr>
              <a:t>Physical</a:t>
            </a:r>
          </a:p>
        </p:txBody>
      </p:sp>
      <p:cxnSp>
        <p:nvCxnSpPr>
          <p:cNvPr id="18" name="Straight Connector 17">
            <a:extLst>
              <a:ext uri="{FF2B5EF4-FFF2-40B4-BE49-F238E27FC236}">
                <a16:creationId xmlns:a16="http://schemas.microsoft.com/office/drawing/2014/main" id="{996AAE49-95A2-8556-414E-C650B3D2DD9F}"/>
              </a:ext>
            </a:extLst>
          </p:cNvPr>
          <p:cNvCxnSpPr/>
          <p:nvPr/>
        </p:nvCxnSpPr>
        <p:spPr>
          <a:xfrm>
            <a:off x="3280527" y="1594132"/>
            <a:ext cx="0" cy="3713159"/>
          </a:xfrm>
          <a:prstGeom prst="line">
            <a:avLst/>
          </a:prstGeom>
          <a:ln>
            <a:solidFill>
              <a:srgbClr val="429EA6"/>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E8A856E-A85F-D11E-9EBB-CC715EACC6B9}"/>
              </a:ext>
            </a:extLst>
          </p:cNvPr>
          <p:cNvCxnSpPr/>
          <p:nvPr/>
        </p:nvCxnSpPr>
        <p:spPr>
          <a:xfrm>
            <a:off x="8768498" y="1594132"/>
            <a:ext cx="0" cy="3713159"/>
          </a:xfrm>
          <a:prstGeom prst="line">
            <a:avLst/>
          </a:prstGeom>
          <a:ln>
            <a:solidFill>
              <a:srgbClr val="429EA6"/>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DC86AAE-162B-9C1D-A0FB-E710AA7561EE}"/>
              </a:ext>
            </a:extLst>
          </p:cNvPr>
          <p:cNvSpPr txBox="1"/>
          <p:nvPr/>
        </p:nvSpPr>
        <p:spPr>
          <a:xfrm>
            <a:off x="1062087" y="1281375"/>
            <a:ext cx="1772239" cy="276999"/>
          </a:xfrm>
          <a:prstGeom prst="rect">
            <a:avLst/>
          </a:prstGeom>
          <a:noFill/>
        </p:spPr>
        <p:txBody>
          <a:bodyPr wrap="square" rtlCol="0">
            <a:spAutoFit/>
          </a:bodyPr>
          <a:lstStyle/>
          <a:p>
            <a:r>
              <a:rPr lang="en-GB" sz="1200" b="0" dirty="0">
                <a:solidFill>
                  <a:srgbClr val="429EA6"/>
                </a:solidFill>
                <a:latin typeface="+mj-lt"/>
              </a:rPr>
              <a:t>Advantage</a:t>
            </a:r>
          </a:p>
        </p:txBody>
      </p:sp>
      <p:sp>
        <p:nvSpPr>
          <p:cNvPr id="21" name="TextBox 20">
            <a:extLst>
              <a:ext uri="{FF2B5EF4-FFF2-40B4-BE49-F238E27FC236}">
                <a16:creationId xmlns:a16="http://schemas.microsoft.com/office/drawing/2014/main" id="{CB4A4FEF-0245-CEE5-9BB4-82E3951771D2}"/>
              </a:ext>
            </a:extLst>
          </p:cNvPr>
          <p:cNvSpPr txBox="1"/>
          <p:nvPr/>
        </p:nvSpPr>
        <p:spPr>
          <a:xfrm>
            <a:off x="6550058" y="1251999"/>
            <a:ext cx="1772239" cy="276999"/>
          </a:xfrm>
          <a:prstGeom prst="rect">
            <a:avLst/>
          </a:prstGeom>
          <a:noFill/>
        </p:spPr>
        <p:txBody>
          <a:bodyPr wrap="square" rtlCol="0">
            <a:spAutoFit/>
          </a:bodyPr>
          <a:lstStyle/>
          <a:p>
            <a:r>
              <a:rPr lang="en-GB" sz="1200" b="0" dirty="0">
                <a:solidFill>
                  <a:srgbClr val="429EA6"/>
                </a:solidFill>
                <a:latin typeface="+mj-lt"/>
              </a:rPr>
              <a:t>Advantage</a:t>
            </a:r>
          </a:p>
        </p:txBody>
      </p:sp>
      <p:sp>
        <p:nvSpPr>
          <p:cNvPr id="22" name="TextBox 21">
            <a:extLst>
              <a:ext uri="{FF2B5EF4-FFF2-40B4-BE49-F238E27FC236}">
                <a16:creationId xmlns:a16="http://schemas.microsoft.com/office/drawing/2014/main" id="{AC23B43E-194B-19A6-FC28-6602E6B4B021}"/>
              </a:ext>
            </a:extLst>
          </p:cNvPr>
          <p:cNvSpPr txBox="1"/>
          <p:nvPr/>
        </p:nvSpPr>
        <p:spPr>
          <a:xfrm>
            <a:off x="3755973" y="1281375"/>
            <a:ext cx="1772239" cy="276999"/>
          </a:xfrm>
          <a:prstGeom prst="rect">
            <a:avLst/>
          </a:prstGeom>
          <a:noFill/>
        </p:spPr>
        <p:txBody>
          <a:bodyPr wrap="square" rtlCol="0">
            <a:spAutoFit/>
          </a:bodyPr>
          <a:lstStyle/>
          <a:p>
            <a:r>
              <a:rPr lang="en-GB" sz="1200" b="0" dirty="0">
                <a:solidFill>
                  <a:srgbClr val="429EA6"/>
                </a:solidFill>
                <a:latin typeface="+mj-lt"/>
              </a:rPr>
              <a:t>Disadvantage</a:t>
            </a:r>
          </a:p>
        </p:txBody>
      </p:sp>
      <p:sp>
        <p:nvSpPr>
          <p:cNvPr id="23" name="TextBox 22">
            <a:extLst>
              <a:ext uri="{FF2B5EF4-FFF2-40B4-BE49-F238E27FC236}">
                <a16:creationId xmlns:a16="http://schemas.microsoft.com/office/drawing/2014/main" id="{5709A8AA-3999-D776-9912-3EAC2D9BBEDA}"/>
              </a:ext>
            </a:extLst>
          </p:cNvPr>
          <p:cNvSpPr txBox="1"/>
          <p:nvPr/>
        </p:nvSpPr>
        <p:spPr>
          <a:xfrm>
            <a:off x="9288544" y="1264356"/>
            <a:ext cx="1772239" cy="276999"/>
          </a:xfrm>
          <a:prstGeom prst="rect">
            <a:avLst/>
          </a:prstGeom>
          <a:noFill/>
        </p:spPr>
        <p:txBody>
          <a:bodyPr wrap="square" rtlCol="0">
            <a:spAutoFit/>
          </a:bodyPr>
          <a:lstStyle/>
          <a:p>
            <a:r>
              <a:rPr lang="en-GB" sz="1200" b="0" dirty="0">
                <a:solidFill>
                  <a:srgbClr val="429EA6"/>
                </a:solidFill>
                <a:latin typeface="+mj-lt"/>
              </a:rPr>
              <a:t>Disadvantage</a:t>
            </a:r>
          </a:p>
        </p:txBody>
      </p:sp>
    </p:spTree>
    <p:extLst>
      <p:ext uri="{BB962C8B-B14F-4D97-AF65-F5344CB8AC3E}">
        <p14:creationId xmlns:p14="http://schemas.microsoft.com/office/powerpoint/2010/main" val="6926386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623248"/>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Design a simple graphical user interface for an app that will combat loneliness</a:t>
              </a:r>
              <a:endParaRPr kumimoji="0"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461665"/>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Design a physical object or system that will combat loneliness.</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331134"/>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complete and working package that looks like a commercial product </a:t>
              </a:r>
              <a:r>
                <a:rPr lang="en-GB" sz="1150" b="0" i="1" kern="1200" dirty="0">
                  <a:solidFill>
                    <a:srgbClr val="0A303F"/>
                  </a:solidFill>
                  <a:latin typeface="Arial" panose="020B0604020202020204"/>
                  <a:ea typeface="+mn-ea"/>
                  <a:cs typeface="Arial" panose="020B0604020202020204" pitchFamily="34" charset="0"/>
                </a:rPr>
                <a:t>with a fully working secondary function. </a:t>
              </a: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This may make use of printing, laser cutting etc. to create a highly quality outcome. Secondary function is considered throughout development.</a:t>
              </a:r>
            </a:p>
          </p:txBody>
        </p:sp>
      </p:grpSp>
      <p:pic>
        <p:nvPicPr>
          <p:cNvPr id="9" name="Picture 8" descr="A black background with a black square&#10;&#10;Description automatically generated with medium confidence">
            <a:extLst>
              <a:ext uri="{FF2B5EF4-FFF2-40B4-BE49-F238E27FC236}">
                <a16:creationId xmlns:a16="http://schemas.microsoft.com/office/drawing/2014/main" id="{64B17232-7DCF-F0E3-0805-BA4B70AA3B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3164542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4C06D43-8D55-0CF4-8C18-D2924F2111CA}"/>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8BEF4581-1565-5397-0D81-1A48B65B9DA2}"/>
              </a:ext>
            </a:extLst>
          </p:cNvPr>
          <p:cNvSpPr>
            <a:spLocks noGrp="1"/>
          </p:cNvSpPr>
          <p:nvPr>
            <p:ph type="title"/>
          </p:nvPr>
        </p:nvSpPr>
        <p:spPr/>
        <p:txBody>
          <a:bodyPr/>
          <a:lstStyle/>
          <a:p>
            <a:r>
              <a:rPr lang="en-GB" dirty="0"/>
              <a:t>We can all combat loneliness</a:t>
            </a:r>
            <a:endParaRPr lang="en-GB" sz="4400" dirty="0"/>
          </a:p>
        </p:txBody>
      </p:sp>
      <p:pic>
        <p:nvPicPr>
          <p:cNvPr id="3" name="Picture 2" descr="Text&#10;&#10;Description automatically generated">
            <a:extLst>
              <a:ext uri="{FF2B5EF4-FFF2-40B4-BE49-F238E27FC236}">
                <a16:creationId xmlns:a16="http://schemas.microsoft.com/office/drawing/2014/main" id="{769ED441-3F8F-73B6-B5A4-71FEBC30FD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E2D572DB-2F82-EDC6-E100-4D29993F8B20}"/>
              </a:ext>
            </a:extLst>
          </p:cNvPr>
          <p:cNvSpPr txBox="1">
            <a:spLocks/>
          </p:cNvSpPr>
          <p:nvPr/>
        </p:nvSpPr>
        <p:spPr>
          <a:xfrm>
            <a:off x="576000" y="1173640"/>
            <a:ext cx="11040000" cy="435832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70000"/>
              </a:lnSpc>
            </a:pPr>
            <a:r>
              <a:rPr lang="en-GB" sz="2000" b="0" i="0" dirty="0">
                <a:effectLst/>
                <a:latin typeface="+mj-lt"/>
              </a:rPr>
              <a:t>While this context poses a real challenge to create a new product or service to combat loneliness, please remember that often the most effective way to do this is to just visit and spend time with other people or, where this is not possible, use existing technologies such as computers and smartphones along with chat apps such as </a:t>
            </a:r>
            <a:r>
              <a:rPr lang="en-GB" sz="2000" b="0" i="1" dirty="0">
                <a:effectLst/>
                <a:latin typeface="+mj-lt"/>
              </a:rPr>
              <a:t>Zoom</a:t>
            </a:r>
            <a:r>
              <a:rPr lang="en-GB" sz="2000" b="0" i="0" dirty="0">
                <a:effectLst/>
                <a:latin typeface="+mj-lt"/>
              </a:rPr>
              <a:t> and </a:t>
            </a:r>
            <a:r>
              <a:rPr lang="en-GB" sz="2000" b="0" i="1" dirty="0">
                <a:effectLst/>
                <a:latin typeface="+mj-lt"/>
              </a:rPr>
              <a:t>WhatsApp</a:t>
            </a:r>
            <a:r>
              <a:rPr lang="en-GB" sz="2000" b="0" i="0" dirty="0">
                <a:effectLst/>
                <a:latin typeface="+mj-lt"/>
              </a:rPr>
              <a:t>, or social media such as </a:t>
            </a:r>
            <a:r>
              <a:rPr lang="en-GB" sz="2000" b="0" i="1" dirty="0">
                <a:effectLst/>
                <a:latin typeface="+mj-lt"/>
              </a:rPr>
              <a:t>Facebook</a:t>
            </a:r>
            <a:r>
              <a:rPr lang="en-GB" sz="2000" b="0" i="0" dirty="0">
                <a:effectLst/>
                <a:latin typeface="+mj-lt"/>
              </a:rPr>
              <a:t>.</a:t>
            </a:r>
          </a:p>
          <a:p>
            <a:pPr algn="l">
              <a:lnSpc>
                <a:spcPct val="170000"/>
              </a:lnSpc>
            </a:pPr>
            <a:r>
              <a:rPr lang="en-GB" sz="2000" b="0" dirty="0">
                <a:latin typeface="+mj-lt"/>
              </a:rPr>
              <a:t>Products that you design may well help with this, especially when you are not available to spare the time or when someone is too far away to visit, but we can all help combat loneliness by just sharing our time with others </a:t>
            </a:r>
            <a:r>
              <a:rPr lang="en-GB" sz="2000" b="0" dirty="0">
                <a:latin typeface="+mj-lt"/>
                <a:sym typeface="Wingdings" panose="05000000000000000000" pitchFamily="2" charset="2"/>
              </a:rPr>
              <a:t></a:t>
            </a:r>
            <a:endParaRPr lang="en-GB" sz="2000" b="0" i="0" dirty="0">
              <a:effectLst/>
              <a:latin typeface="+mj-lt"/>
            </a:endParaRPr>
          </a:p>
        </p:txBody>
      </p:sp>
      <p:pic>
        <p:nvPicPr>
          <p:cNvPr id="9" name="Picture 8" descr="A black background with a black square&#10;&#10;Description automatically generated with medium confidence">
            <a:extLst>
              <a:ext uri="{FF2B5EF4-FFF2-40B4-BE49-F238E27FC236}">
                <a16:creationId xmlns:a16="http://schemas.microsoft.com/office/drawing/2014/main" id="{BE9951E7-E6D0-1CAE-450A-103C1AB6D1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1564313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Else: Empathize">
            <a:hlinkClick r:id="" action="ppaction://media"/>
            <a:extLst>
              <a:ext uri="{FF2B5EF4-FFF2-40B4-BE49-F238E27FC236}">
                <a16:creationId xmlns:a16="http://schemas.microsoft.com/office/drawing/2014/main" id="{9D279264-EAB8-3294-49B1-E4F41ECF2E3F}"/>
              </a:ext>
            </a:extLst>
          </p:cNvPr>
          <p:cNvPicPr>
            <a:picLocks noRot="1" noChangeAspect="1"/>
          </p:cNvPicPr>
          <p:nvPr>
            <a:videoFile r:link="rId1"/>
          </p:nvPr>
        </p:nvPicPr>
        <p:blipFill>
          <a:blip r:embed="rId3"/>
          <a:stretch>
            <a:fillRect/>
          </a:stretch>
        </p:blipFill>
        <p:spPr>
          <a:xfrm>
            <a:off x="183177" y="90867"/>
            <a:ext cx="11825646" cy="6676266"/>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070173"/>
            <a:ext cx="9329998" cy="2165350"/>
          </a:xfrm>
        </p:spPr>
        <p:txBody>
          <a:bodyPr>
            <a:normAutofit fontScale="92500"/>
          </a:bodyPr>
          <a:lstStyle/>
          <a:p>
            <a:pPr>
              <a:lnSpc>
                <a:spcPct val="150000"/>
              </a:lnSpc>
            </a:pPr>
            <a:r>
              <a:rPr lang="en-GB" sz="1700" dirty="0">
                <a:latin typeface="+mj-lt"/>
                <a:ea typeface="Roboto" panose="02000000000000000000" pitchFamily="2" charset="0"/>
                <a:cs typeface="Roboto" panose="02000000000000000000" pitchFamily="2" charset="0"/>
              </a:rPr>
              <a:t>Your first task is to identify situations where people may experience loneliness and also what solutions are currently available, You are looking for an area that you can design and prototype a solution for. At this stage you are simply trying to understand what some of the problems may be. The more the merrier! There are no wrong ideas/thoughts at this stage! </a:t>
            </a:r>
          </a:p>
          <a:p>
            <a:pPr>
              <a:lnSpc>
                <a:spcPct val="150000"/>
              </a:lnSpc>
            </a:pPr>
            <a:r>
              <a:rPr lang="en-GB" sz="1700" dirty="0">
                <a:latin typeface="+mj-lt"/>
                <a:ea typeface="Roboto" panose="02000000000000000000" pitchFamily="2" charset="0"/>
                <a:cs typeface="Roboto" panose="02000000000000000000" pitchFamily="2" charset="0"/>
              </a:rPr>
              <a:t>There are many ways that Else, and other companies do this. Consider trying some of these methods:</a:t>
            </a:r>
            <a:endParaRPr lang="en-GB" sz="17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469866957"/>
              </p:ext>
            </p:extLst>
          </p:nvPr>
        </p:nvGraphicFramePr>
        <p:xfrm>
          <a:off x="576000" y="3137311"/>
          <a:ext cx="9413820" cy="2385590"/>
        </p:xfrm>
        <a:graphic>
          <a:graphicData uri="http://schemas.openxmlformats.org/drawingml/2006/table">
            <a:tbl>
              <a:tblPr firstRow="1" bandRow="1">
                <a:tableStyleId>{5940675A-B579-460E-94D1-54222C63F5DA}</a:tableStyleId>
              </a:tblPr>
              <a:tblGrid>
                <a:gridCol w="4834200">
                  <a:extLst>
                    <a:ext uri="{9D8B030D-6E8A-4147-A177-3AD203B41FA5}">
                      <a16:colId xmlns:a16="http://schemas.microsoft.com/office/drawing/2014/main" val="336422520"/>
                    </a:ext>
                  </a:extLst>
                </a:gridCol>
                <a:gridCol w="4579620">
                  <a:extLst>
                    <a:ext uri="{9D8B030D-6E8A-4147-A177-3AD203B41FA5}">
                      <a16:colId xmlns:a16="http://schemas.microsoft.com/office/drawing/2014/main" val="1485661640"/>
                    </a:ext>
                  </a:extLst>
                </a:gridCol>
              </a:tblGrid>
              <a:tr h="373910">
                <a:tc>
                  <a:txBody>
                    <a:bodyPr/>
                    <a:lstStyle/>
                    <a:p>
                      <a:pPr algn="ctr"/>
                      <a:r>
                        <a:rPr lang="en-GB" sz="1800" b="1" dirty="0">
                          <a:solidFill>
                            <a:srgbClr val="ACACDE"/>
                          </a:solidFill>
                          <a:hlinkClick r:id="rId2" action="ppaction://hlinksldjump">
                            <a:extLst>
                              <a:ext uri="{A12FA001-AC4F-418D-AE19-62706E023703}">
                                <ahyp:hlinkClr xmlns:ahyp="http://schemas.microsoft.com/office/drawing/2018/hyperlinkcolor" val="tx"/>
                              </a:ext>
                            </a:extLst>
                          </a:hlinkClick>
                        </a:rPr>
                        <a:t>‘Desk research’</a:t>
                      </a:r>
                      <a:endParaRPr lang="en-GB" sz="1800" b="1" dirty="0">
                        <a:solidFill>
                          <a:srgbClr val="ACACDE"/>
                        </a:solidFill>
                      </a:endParaRPr>
                    </a:p>
                  </a:txBody>
                  <a:tcPr>
                    <a:solidFill>
                      <a:schemeClr val="bg1"/>
                    </a:solidFill>
                  </a:tcPr>
                </a:tc>
                <a:tc>
                  <a:txBody>
                    <a:bodyPr/>
                    <a:lstStyle/>
                    <a:p>
                      <a:pPr algn="ctr"/>
                      <a:r>
                        <a:rPr lang="en-GB" sz="1800" b="1" dirty="0">
                          <a:solidFill>
                            <a:srgbClr val="ACACDE"/>
                          </a:solidFill>
                          <a:hlinkClick r:id="rId2" action="ppaction://hlinksldjump">
                            <a:extLst>
                              <a:ext uri="{A12FA001-AC4F-418D-AE19-62706E023703}">
                                <ahyp:hlinkClr xmlns:ahyp="http://schemas.microsoft.com/office/drawing/2018/hyperlinkcolor" val="tx"/>
                              </a:ext>
                            </a:extLst>
                          </a:hlinkClick>
                        </a:rPr>
                        <a:t>‘Audience’</a:t>
                      </a:r>
                      <a:endParaRPr lang="en-GB" sz="18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To unpack a problem like combatting loneliness, you may begin with desk research. This essentially means using a computer at your desk rather than visiting or observing people, which would be difficult. By visiting trusted sites like </a:t>
                      </a:r>
                      <a:r>
                        <a:rPr lang="en-GB" sz="1400" dirty="0">
                          <a:solidFill>
                            <a:schemeClr val="tx1"/>
                          </a:solidFill>
                          <a:hlinkClick r:id="rId3"/>
                        </a:rPr>
                        <a:t>mind</a:t>
                      </a:r>
                      <a:r>
                        <a:rPr lang="en-GB" sz="1400" dirty="0">
                          <a:solidFill>
                            <a:schemeClr val="tx1"/>
                          </a:solidFill>
                        </a:rPr>
                        <a:t> and </a:t>
                      </a:r>
                      <a:r>
                        <a:rPr lang="en-GB" sz="1400" dirty="0">
                          <a:solidFill>
                            <a:schemeClr val="tx1"/>
                          </a:solidFill>
                          <a:hlinkClick r:id="rId4"/>
                        </a:rPr>
                        <a:t>Age UK</a:t>
                      </a:r>
                      <a:r>
                        <a:rPr lang="en-GB" sz="1400" dirty="0">
                          <a:solidFill>
                            <a:schemeClr val="tx1"/>
                          </a:solidFill>
                        </a:rPr>
                        <a:t> you can find out more about what loneliness is and the problems faced by people who find themselves alone or isolated. By using professional sites like these, you can be sure that the facts you are getting are reliable. </a:t>
                      </a:r>
                    </a:p>
                  </a:txBody>
                  <a:tcPr/>
                </a:tc>
                <a:tc>
                  <a:txBody>
                    <a:bodyPr/>
                    <a:lstStyle/>
                    <a:p>
                      <a:r>
                        <a:rPr lang="en-GB" sz="1400" dirty="0">
                          <a:solidFill>
                            <a:schemeClr val="tx1"/>
                          </a:solidFill>
                        </a:rPr>
                        <a:t>With the initial research completed, you can now converge your focus on the people or groups that your product or service will be designed for. </a:t>
                      </a:r>
                    </a:p>
                    <a:p>
                      <a:r>
                        <a:rPr lang="en-GB" sz="1400" dirty="0">
                          <a:solidFill>
                            <a:schemeClr val="tx1"/>
                          </a:solidFill>
                        </a:rPr>
                        <a:t>Speaking directly to your audience is a form of primary research and can be in the form of observations, interviews or surveys. Where direct contact is not possible, you can also use the internet to continue research by asking in groups or looking up existing research on the subject.</a:t>
                      </a:r>
                    </a:p>
                  </a:txBody>
                  <a:tcPr/>
                </a:tc>
                <a:extLst>
                  <a:ext uri="{0D108BD9-81ED-4DB2-BD59-A6C34878D82A}">
                    <a16:rowId xmlns:a16="http://schemas.microsoft.com/office/drawing/2014/main" val="3966545421"/>
                  </a:ext>
                </a:extLst>
              </a:tr>
            </a:tbl>
          </a:graphicData>
        </a:graphic>
      </p:graphicFrame>
      <p:pic>
        <p:nvPicPr>
          <p:cNvPr id="3" name="Picture 2" descr="A black background with a black square&#10;&#10;Description automatically generated with medium confidence">
            <a:extLst>
              <a:ext uri="{FF2B5EF4-FFF2-40B4-BE49-F238E27FC236}">
                <a16:creationId xmlns:a16="http://schemas.microsoft.com/office/drawing/2014/main" id="{A8E00E61-0918-FEBF-860A-7E2B5FB343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322656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38CEE-655E-0C0D-AF80-298B8CAC8A7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E22E5FE-D96F-D8BB-5392-755F7D4DFF94}"/>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DA731BA6-56F2-0EAC-CC60-21EEFD6D3FBC}"/>
              </a:ext>
            </a:extLst>
          </p:cNvPr>
          <p:cNvSpPr>
            <a:spLocks noGrp="1"/>
          </p:cNvSpPr>
          <p:nvPr>
            <p:ph type="body" sz="quarter" idx="11"/>
          </p:nvPr>
        </p:nvSpPr>
        <p:spPr>
          <a:xfrm>
            <a:off x="576000" y="1068044"/>
            <a:ext cx="9329998" cy="1958870"/>
          </a:xfrm>
        </p:spPr>
        <p:txBody>
          <a:bodyPr>
            <a:normAutofit/>
          </a:bodyPr>
          <a:lstStyle/>
          <a:p>
            <a:pPr>
              <a:lnSpc>
                <a:spcPct val="150000"/>
              </a:lnSpc>
            </a:pPr>
            <a:r>
              <a:rPr lang="en-GB" dirty="0">
                <a:latin typeface="+mj-lt"/>
                <a:ea typeface="Roboto" panose="02000000000000000000" pitchFamily="2" charset="0"/>
                <a:cs typeface="Roboto" panose="02000000000000000000" pitchFamily="2" charset="0"/>
              </a:rPr>
              <a:t>When faced with a new creative challenge, Else, explore the problem space using design thinking. This is an approach to problem solving working through defined stages and these are addressed throughout these contexts, The first step for Else is to identify the business, audience, and landscape.</a:t>
            </a:r>
            <a:endParaRPr lang="en-GB"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7AC2F779-4EB2-6192-CEED-A3757D53EEE5}"/>
              </a:ext>
            </a:extLst>
          </p:cNvPr>
          <p:cNvGraphicFramePr>
            <a:graphicFrameLocks noGrp="1"/>
          </p:cNvGraphicFramePr>
          <p:nvPr>
            <p:extLst>
              <p:ext uri="{D42A27DB-BD31-4B8C-83A1-F6EECF244321}">
                <p14:modId xmlns:p14="http://schemas.microsoft.com/office/powerpoint/2010/main" val="4226103311"/>
              </p:ext>
            </p:extLst>
          </p:nvPr>
        </p:nvGraphicFramePr>
        <p:xfrm>
          <a:off x="576000" y="2755368"/>
          <a:ext cx="9329998" cy="2812310"/>
        </p:xfrm>
        <a:graphic>
          <a:graphicData uri="http://schemas.openxmlformats.org/drawingml/2006/table">
            <a:tbl>
              <a:tblPr firstRow="1" bandRow="1">
                <a:tableStyleId>{5940675A-B579-460E-94D1-54222C63F5DA}</a:tableStyleId>
              </a:tblPr>
              <a:tblGrid>
                <a:gridCol w="3858840">
                  <a:extLst>
                    <a:ext uri="{9D8B030D-6E8A-4147-A177-3AD203B41FA5}">
                      <a16:colId xmlns:a16="http://schemas.microsoft.com/office/drawing/2014/main" val="336422520"/>
                    </a:ext>
                  </a:extLst>
                </a:gridCol>
                <a:gridCol w="5471158">
                  <a:extLst>
                    <a:ext uri="{9D8B030D-6E8A-4147-A177-3AD203B41FA5}">
                      <a16:colId xmlns:a16="http://schemas.microsoft.com/office/drawing/2014/main" val="1485661640"/>
                    </a:ext>
                  </a:extLst>
                </a:gridCol>
              </a:tblGrid>
              <a:tr h="373910">
                <a:tc>
                  <a:txBody>
                    <a:bodyPr/>
                    <a:lstStyle/>
                    <a:p>
                      <a:pPr algn="ctr"/>
                      <a:r>
                        <a:rPr lang="en-GB" sz="1800" b="1" dirty="0">
                          <a:solidFill>
                            <a:srgbClr val="ACACDE"/>
                          </a:solidFill>
                          <a:hlinkClick r:id="rId2" action="ppaction://hlinksldjump">
                            <a:extLst>
                              <a:ext uri="{A12FA001-AC4F-418D-AE19-62706E023703}">
                                <ahyp:hlinkClr xmlns:ahyp="http://schemas.microsoft.com/office/drawing/2018/hyperlinkcolor" val="tx"/>
                              </a:ext>
                            </a:extLst>
                          </a:hlinkClick>
                        </a:rPr>
                        <a:t>‘Business’</a:t>
                      </a:r>
                      <a:endParaRPr lang="en-GB" sz="1800" b="1" dirty="0">
                        <a:solidFill>
                          <a:srgbClr val="ACACDE"/>
                        </a:solidFill>
                      </a:endParaRPr>
                    </a:p>
                  </a:txBody>
                  <a:tcPr>
                    <a:solidFill>
                      <a:schemeClr val="bg1"/>
                    </a:solidFill>
                  </a:tcPr>
                </a:tc>
                <a:tc>
                  <a:txBody>
                    <a:bodyPr/>
                    <a:lstStyle/>
                    <a:p>
                      <a:pPr algn="ctr"/>
                      <a:r>
                        <a:rPr lang="en-GB" sz="1800" b="1" dirty="0">
                          <a:solidFill>
                            <a:srgbClr val="ACACDE"/>
                          </a:solidFill>
                          <a:hlinkClick r:id="rId2" action="ppaction://hlinksldjump">
                            <a:extLst>
                              <a:ext uri="{A12FA001-AC4F-418D-AE19-62706E023703}">
                                <ahyp:hlinkClr xmlns:ahyp="http://schemas.microsoft.com/office/drawing/2018/hyperlinkcolor" val="tx"/>
                              </a:ext>
                            </a:extLst>
                          </a:hlinkClick>
                        </a:rPr>
                        <a:t>‘Landscape’</a:t>
                      </a:r>
                      <a:endParaRPr lang="en-GB" sz="18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With the problems identified, you can now start designing. Before any business can be built upon a new idea, it looks at how the product can add value. It is important to specify what the success criteria will be. How do we gauge success in product that combats loneliness?</a:t>
                      </a:r>
                    </a:p>
                    <a:p>
                      <a:r>
                        <a:rPr lang="en-GB" sz="1400" dirty="0">
                          <a:solidFill>
                            <a:schemeClr val="tx1"/>
                          </a:solidFill>
                        </a:rPr>
                        <a:t>By interviewing stakeholders, users and specialists, you can get an idea of what a successful product or service would be and use this as the criteria when you begin designing.</a:t>
                      </a:r>
                    </a:p>
                  </a:txBody>
                  <a:tcPr/>
                </a:tc>
                <a:tc>
                  <a:txBody>
                    <a:bodyPr/>
                    <a:lstStyle/>
                    <a:p>
                      <a:r>
                        <a:rPr lang="en-GB" sz="1400" dirty="0">
                          <a:solidFill>
                            <a:schemeClr val="tx1"/>
                          </a:solidFill>
                        </a:rPr>
                        <a:t>Finally, you need to look at what is already on the market so that you can create something new and unique. For Else, this is what their competitors are doing.</a:t>
                      </a:r>
                    </a:p>
                    <a:p>
                      <a:r>
                        <a:rPr lang="en-GB" sz="1400" dirty="0">
                          <a:solidFill>
                            <a:schemeClr val="tx1"/>
                          </a:solidFill>
                        </a:rPr>
                        <a:t>They undertake a ‘competitor review’ but you can simply research what is on the market and identify any common themes or gaps in the existing market.</a:t>
                      </a:r>
                    </a:p>
                    <a:p>
                      <a:r>
                        <a:rPr lang="en-GB" sz="1400" dirty="0">
                          <a:solidFill>
                            <a:schemeClr val="tx1"/>
                          </a:solidFill>
                        </a:rPr>
                        <a:t>You can also use this to take a lateral approach to creating new designs by identifying other products that could offer some new ideas to your design. For example, a product or service that looks after your financial health might inspire ideas for how you can address your mental health.</a:t>
                      </a:r>
                    </a:p>
                  </a:txBody>
                  <a:tcPr/>
                </a:tc>
                <a:extLst>
                  <a:ext uri="{0D108BD9-81ED-4DB2-BD59-A6C34878D82A}">
                    <a16:rowId xmlns:a16="http://schemas.microsoft.com/office/drawing/2014/main" val="3966545421"/>
                  </a:ext>
                </a:extLst>
              </a:tr>
            </a:tbl>
          </a:graphicData>
        </a:graphic>
      </p:graphicFrame>
      <p:pic>
        <p:nvPicPr>
          <p:cNvPr id="3" name="Picture 2" descr="A black background with a black square&#10;&#10;Description automatically generated with medium confidence">
            <a:extLst>
              <a:ext uri="{FF2B5EF4-FFF2-40B4-BE49-F238E27FC236}">
                <a16:creationId xmlns:a16="http://schemas.microsoft.com/office/drawing/2014/main" id="{4F9183C6-F62E-E004-91AD-9091D62261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109" y="5700985"/>
            <a:ext cx="825853" cy="825853"/>
          </a:xfrm>
          <a:prstGeom prst="rect">
            <a:avLst/>
          </a:prstGeom>
        </p:spPr>
      </p:pic>
    </p:spTree>
    <p:extLst>
      <p:ext uri="{BB962C8B-B14F-4D97-AF65-F5344CB8AC3E}">
        <p14:creationId xmlns:p14="http://schemas.microsoft.com/office/powerpoint/2010/main" val="4142972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Props1.xml><?xml version="1.0" encoding="utf-8"?>
<ds:datastoreItem xmlns:ds="http://schemas.openxmlformats.org/officeDocument/2006/customXml" ds:itemID="{0BBA7927-7848-4BF1-900A-931C20722155}">
  <ds:schemaRefs>
    <ds:schemaRef ds:uri="http://schemas.microsoft.com/sharepoint/v3/contenttype/forms"/>
  </ds:schemaRefs>
</ds:datastoreItem>
</file>

<file path=customXml/itemProps2.xml><?xml version="1.0" encoding="utf-8"?>
<ds:datastoreItem xmlns:ds="http://schemas.openxmlformats.org/officeDocument/2006/customXml" ds:itemID="{546BB570-2C49-481D-95B8-87A25ED23E6B}">
  <ds:schemaRefs>
    <ds:schemaRef ds:uri="0c8fa6c4-b7d3-4c62-a6da-ef72428ccf82"/>
    <ds:schemaRef ds:uri="81f8b867-ddd5-4989-88da-3ced845504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A8B4F70-BF01-4E91-B219-42BE6E9E19B0}">
  <ds:schemaRefs>
    <ds:schemaRef ds:uri="0c8fa6c4-b7d3-4c62-a6da-ef72428ccf82"/>
    <ds:schemaRef ds:uri="6dae757b-73b3-494b-9c85-0b95019e3f70"/>
    <ds:schemaRef ds:uri="81f8b867-ddd5-4989-88da-3ced84550480"/>
    <ds:schemaRef ds:uri="a8a6ebc6-78e2-4dae-983d-f356751e65a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626</TotalTime>
  <Words>10359</Words>
  <Application>Microsoft Office PowerPoint</Application>
  <PresentationFormat>Widescreen</PresentationFormat>
  <Paragraphs>1007</Paragraphs>
  <Slides>64</Slides>
  <Notes>44</Notes>
  <HiddenSlides>32</HiddenSlides>
  <MMClips>9</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64</vt:i4>
      </vt:variant>
    </vt:vector>
  </HeadingPairs>
  <TitlesOfParts>
    <vt:vector size="75" baseType="lpstr">
      <vt:lpstr>Arial Narrow</vt:lpstr>
      <vt:lpstr>Helvetica Neue</vt:lpstr>
      <vt:lpstr>GriffithGothic Black</vt:lpstr>
      <vt:lpstr>Roboto</vt:lpstr>
      <vt:lpstr>Arial</vt:lpstr>
      <vt:lpstr>Inter</vt:lpstr>
      <vt:lpstr>Griffith Gothic Black</vt:lpstr>
      <vt:lpstr>Calibri</vt:lpstr>
      <vt:lpstr>Ink Free</vt:lpstr>
      <vt:lpstr>1_Office Theme</vt:lpstr>
      <vt:lpstr>2_Office Theme</vt:lpstr>
      <vt:lpstr>KS3 d&amp;T contexts  Combatting loneliness</vt:lpstr>
      <vt:lpstr>About this resource</vt:lpstr>
      <vt:lpstr>PowerPoint Presentation</vt:lpstr>
      <vt:lpstr>Contents</vt:lpstr>
      <vt:lpstr>PowerPoint Presentation</vt:lpstr>
      <vt:lpstr>Introduction</vt:lpstr>
      <vt:lpstr>PowerPoint Presentation</vt:lpstr>
      <vt:lpstr>Empathize stage</vt:lpstr>
      <vt:lpstr>Empathize stage</vt:lpstr>
      <vt:lpstr>What is loneliness?</vt:lpstr>
      <vt:lpstr>What is loneliness?</vt:lpstr>
      <vt:lpstr>Empathize stage</vt:lpstr>
      <vt:lpstr>Break down the context</vt:lpstr>
      <vt:lpstr>Future Backwards</vt:lpstr>
      <vt:lpstr>Covid pandemic case study</vt:lpstr>
      <vt:lpstr>PowerPoint Presentation</vt:lpstr>
      <vt:lpstr>Define stage</vt:lpstr>
      <vt:lpstr>Define stage</vt:lpstr>
      <vt:lpstr>Define stage</vt:lpstr>
      <vt:lpstr>Define stage</vt:lpstr>
      <vt:lpstr>Specification</vt:lpstr>
      <vt:lpstr>PowerPoint Presentation</vt:lpstr>
      <vt:lpstr>Ideate stage</vt:lpstr>
      <vt:lpstr>Ideate stage</vt:lpstr>
      <vt:lpstr>Ideate stage</vt:lpstr>
      <vt:lpstr>Ideate stage</vt:lpstr>
      <vt:lpstr>PowerPoint Presentation</vt:lpstr>
      <vt:lpstr>Prototype stage </vt:lpstr>
      <vt:lpstr>Prototype stage </vt:lpstr>
      <vt:lpstr>Prototype stage </vt:lpstr>
      <vt:lpstr>PowerPoint Presentation</vt:lpstr>
      <vt:lpstr>Test stage</vt:lpstr>
      <vt:lpstr>Test stage</vt:lpstr>
      <vt:lpstr>Focused Tasks</vt:lpstr>
      <vt:lpstr>Investigative &amp; Evaluative Activities</vt:lpstr>
      <vt:lpstr>User experience</vt:lpstr>
      <vt:lpstr>User experience</vt:lpstr>
      <vt:lpstr>User experience</vt:lpstr>
      <vt:lpstr>UX or UI?</vt:lpstr>
      <vt:lpstr>User interfaces</vt:lpstr>
      <vt:lpstr>Examples of interactive toys</vt:lpstr>
      <vt:lpstr>Cooperative toys and games</vt:lpstr>
      <vt:lpstr>Technology that just ‘works’</vt:lpstr>
      <vt:lpstr>Artificial Intelligence</vt:lpstr>
      <vt:lpstr>Empathize tasks</vt:lpstr>
      <vt:lpstr>Empathize tasks</vt:lpstr>
      <vt:lpstr>Empathize tasks</vt:lpstr>
      <vt:lpstr>Future backwards</vt:lpstr>
      <vt:lpstr>Define tasks</vt:lpstr>
      <vt:lpstr>Empathy Map Canvas</vt:lpstr>
      <vt:lpstr>Define tasks</vt:lpstr>
      <vt:lpstr>Drafting a narrative - example</vt:lpstr>
      <vt:lpstr>Drafting a narrative </vt:lpstr>
      <vt:lpstr>Ideate tasks</vt:lpstr>
      <vt:lpstr>Crazy 8’s</vt:lpstr>
      <vt:lpstr>Ideate tasks</vt:lpstr>
      <vt:lpstr>Prototype tasks</vt:lpstr>
      <vt:lpstr>Prototype tasks</vt:lpstr>
      <vt:lpstr>Prototype tasks</vt:lpstr>
      <vt:lpstr>Test tasks</vt:lpstr>
      <vt:lpstr>Test tasks</vt:lpstr>
      <vt:lpstr>Continuous improvement</vt:lpstr>
      <vt:lpstr>Level of challenge</vt:lpstr>
      <vt:lpstr>We can all combat loneliness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Laura Martin</cp:lastModifiedBy>
  <cp:revision>2</cp:revision>
  <cp:lastPrinted>2019-02-19T15:48:33Z</cp:lastPrinted>
  <dcterms:modified xsi:type="dcterms:W3CDTF">2025-01-28T07:40:35Z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9349800</vt:r8>
  </property>
  <property fmtid="{D5CDD505-2E9C-101B-9397-08002B2CF9AE}" pid="4" name="MediaServiceImageTags">
    <vt:lpwstr/>
  </property>
</Properties>
</file>