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4"/>
    <p:sldMasterId id="2147483728" r:id="rId5"/>
  </p:sldMasterIdLst>
  <p:notesMasterIdLst>
    <p:notesMasterId r:id="rId46"/>
  </p:notesMasterIdLst>
  <p:handoutMasterIdLst>
    <p:handoutMasterId r:id="rId47"/>
  </p:handoutMasterIdLst>
  <p:sldIdLst>
    <p:sldId id="1657" r:id="rId6"/>
    <p:sldId id="1699" r:id="rId7"/>
    <p:sldId id="1700" r:id="rId8"/>
    <p:sldId id="1660" r:id="rId9"/>
    <p:sldId id="1661" r:id="rId10"/>
    <p:sldId id="1662" r:id="rId11"/>
    <p:sldId id="1663" r:id="rId12"/>
    <p:sldId id="1716" r:id="rId13"/>
    <p:sldId id="1665" r:id="rId14"/>
    <p:sldId id="1717" r:id="rId15"/>
    <p:sldId id="1667" r:id="rId16"/>
    <p:sldId id="1654" r:id="rId17"/>
    <p:sldId id="1718" r:id="rId18"/>
    <p:sldId id="1669" r:id="rId19"/>
    <p:sldId id="1671" r:id="rId20"/>
    <p:sldId id="1672" r:id="rId21"/>
    <p:sldId id="1674" r:id="rId22"/>
    <p:sldId id="1675" r:id="rId23"/>
    <p:sldId id="1719" r:id="rId24"/>
    <p:sldId id="1677" r:id="rId25"/>
    <p:sldId id="1678" r:id="rId26"/>
    <p:sldId id="1720" r:id="rId27"/>
    <p:sldId id="1708" r:id="rId28"/>
    <p:sldId id="1683" r:id="rId29"/>
    <p:sldId id="1731" r:id="rId30"/>
    <p:sldId id="1732" r:id="rId31"/>
    <p:sldId id="1733" r:id="rId32"/>
    <p:sldId id="1734" r:id="rId33"/>
    <p:sldId id="1735" r:id="rId34"/>
    <p:sldId id="1721" r:id="rId35"/>
    <p:sldId id="1722" r:id="rId36"/>
    <p:sldId id="1687" r:id="rId37"/>
    <p:sldId id="1728" r:id="rId38"/>
    <p:sldId id="1729" r:id="rId39"/>
    <p:sldId id="1689" r:id="rId40"/>
    <p:sldId id="1730" r:id="rId41"/>
    <p:sldId id="1707" r:id="rId42"/>
    <p:sldId id="1694" r:id="rId43"/>
    <p:sldId id="1705" r:id="rId44"/>
    <p:sldId id="1726" r:id="rId45"/>
  </p:sldIdLst>
  <p:sldSz cx="12192000" cy="6858000"/>
  <p:notesSz cx="6858000" cy="9144000"/>
  <p:embeddedFontLst>
    <p:embeddedFont>
      <p:font typeface="Arial Narrow" panose="020B0606020202030204" pitchFamily="34" charset="0"/>
      <p:regular r:id="rId48"/>
      <p:bold r:id="rId49"/>
      <p:italic r:id="rId50"/>
      <p:boldItalic r:id="rId51"/>
    </p:embeddedFont>
    <p:embeddedFont>
      <p:font typeface="Griffith Gothic Black" panose="020B0503060000000000" pitchFamily="34" charset="0"/>
      <p:bold r:id="rId52"/>
    </p:embeddedFont>
    <p:embeddedFont>
      <p:font typeface="GriffithGothic Black" panose="02000603060000020004" pitchFamily="50" charset="0"/>
      <p:bold r:id="rId53"/>
    </p:embeddedFont>
    <p:embeddedFont>
      <p:font typeface="Helvetica Neue" charset="0"/>
      <p:regular r:id="rId54"/>
      <p:bold r:id="rId55"/>
    </p:embeddedFont>
    <p:embeddedFont>
      <p:font typeface="Ink Free" panose="03080402000500000000" pitchFamily="66" charset="0"/>
      <p:regular r:id="rId56"/>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60790D-7E15-0F3B-B929-8D62B6A1BAE4}" name="Ryan Ball" initials="RB" userId="S::ryan.ball@designtechnology.org.uk::830810a2-99c8-4bda-9a59-710d6ba1884d" providerId="AD"/>
  <p188:author id="{E61F303C-9543-E8EC-FE00-18395C909E3D}" name="Paul Woodward" initials="PW" userId="S::paul.woodward@designtechnology.org.uk::afca6096-33c4-4076-b066-b130de02360d"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8052"/>
    <a:srgbClr val="ACACDE"/>
    <a:srgbClr val="FE4E00"/>
    <a:srgbClr val="429EA6"/>
    <a:srgbClr val="F60493"/>
    <a:srgbClr val="16F4D0"/>
    <a:srgbClr val="FED33A"/>
    <a:srgbClr val="F97369"/>
    <a:srgbClr val="00BACE"/>
    <a:srgbClr val="07E2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892" y="2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font" Target="fonts/font8.fntdata"/><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6.fntdata"/><Relationship Id="rId58" Type="http://schemas.openxmlformats.org/officeDocument/2006/relationships/viewProps" Target="viewProps.xml"/><Relationship Id="rId5" Type="http://schemas.openxmlformats.org/officeDocument/2006/relationships/slideMaster" Target="slideMasters/slideMaster2.xml"/><Relationship Id="rId61" Type="http://schemas.microsoft.com/office/2016/11/relationships/changesInfo" Target="changesInfos/changesInfo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font" Target="fonts/font1.fntdata"/><Relationship Id="rId56" Type="http://schemas.openxmlformats.org/officeDocument/2006/relationships/font" Target="fonts/font9.fntdata"/><Relationship Id="rId8" Type="http://schemas.openxmlformats.org/officeDocument/2006/relationships/slide" Target="slides/slide3.xml"/><Relationship Id="rId51" Type="http://schemas.openxmlformats.org/officeDocument/2006/relationships/font" Target="fonts/font4.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59"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7.fntdata"/><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2.fntdata"/><Relationship Id="rId57"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5.fntdata"/><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Martin" userId="d2a6f3da-8052-454d-9367-ca5307a55705" providerId="ADAL" clId="{C3F4EDD2-F0ED-4C90-B53F-8D61B09A6E29}"/>
    <pc:docChg chg="custSel modSld">
      <pc:chgData name="Laura Martin" userId="d2a6f3da-8052-454d-9367-ca5307a55705" providerId="ADAL" clId="{C3F4EDD2-F0ED-4C90-B53F-8D61B09A6E29}" dt="2025-01-06T11:07:15.788" v="3" actId="14100"/>
      <pc:docMkLst>
        <pc:docMk/>
      </pc:docMkLst>
      <pc:sldChg chg="addSp delSp modSp mod delAnim modAnim">
        <pc:chgData name="Laura Martin" userId="d2a6f3da-8052-454d-9367-ca5307a55705" providerId="ADAL" clId="{C3F4EDD2-F0ED-4C90-B53F-8D61B09A6E29}" dt="2025-01-06T11:07:15.788" v="3" actId="14100"/>
        <pc:sldMkLst>
          <pc:docMk/>
          <pc:sldMk cId="2787498755" sldId="1663"/>
        </pc:sldMkLst>
        <pc:picChg chg="add mod">
          <ac:chgData name="Laura Martin" userId="d2a6f3da-8052-454d-9367-ca5307a55705" providerId="ADAL" clId="{C3F4EDD2-F0ED-4C90-B53F-8D61B09A6E29}" dt="2025-01-06T11:07:15.788" v="3" actId="14100"/>
          <ac:picMkLst>
            <pc:docMk/>
            <pc:sldMk cId="2787498755" sldId="1663"/>
            <ac:picMk id="2" creationId="{4FDB2552-4955-03EE-6A16-970C40E7B21F}"/>
          </ac:picMkLst>
        </pc:picChg>
      </pc:sldChg>
    </pc:docChg>
  </pc:docChgLst>
  <pc:docChgLst>
    <pc:chgData name="Ryan Ball" userId="830810a2-99c8-4bda-9a59-710d6ba1884d" providerId="ADAL" clId="{F107284D-A0D6-40B5-9985-9D2EC1E181D8}"/>
    <pc:docChg chg="custSel modSld">
      <pc:chgData name="Ryan Ball" userId="830810a2-99c8-4bda-9a59-710d6ba1884d" providerId="ADAL" clId="{F107284D-A0D6-40B5-9985-9D2EC1E181D8}" dt="2024-09-25T12:09:13.717" v="23" actId="1076"/>
      <pc:docMkLst>
        <pc:docMk/>
      </pc:docMkLst>
      <pc:sldChg chg="addSp delSp modSp mod delAnim modAnim">
        <pc:chgData name="Ryan Ball" userId="830810a2-99c8-4bda-9a59-710d6ba1884d" providerId="ADAL" clId="{F107284D-A0D6-40B5-9985-9D2EC1E181D8}" dt="2024-09-25T12:07:27.135" v="3" actId="1076"/>
        <pc:sldMkLst>
          <pc:docMk/>
          <pc:sldMk cId="1755990542" sldId="1661"/>
        </pc:sldMkLst>
      </pc:sldChg>
      <pc:sldChg chg="addSp delSp modSp mod delAnim modAnim">
        <pc:chgData name="Ryan Ball" userId="830810a2-99c8-4bda-9a59-710d6ba1884d" providerId="ADAL" clId="{F107284D-A0D6-40B5-9985-9D2EC1E181D8}" dt="2024-09-25T12:07:47.493" v="7" actId="1076"/>
        <pc:sldMkLst>
          <pc:docMk/>
          <pc:sldMk cId="2787498755" sldId="1663"/>
        </pc:sldMkLst>
      </pc:sldChg>
      <pc:sldChg chg="addSp delSp modSp mod delAnim modAnim">
        <pc:chgData name="Ryan Ball" userId="830810a2-99c8-4bda-9a59-710d6ba1884d" providerId="ADAL" clId="{F107284D-A0D6-40B5-9985-9D2EC1E181D8}" dt="2024-09-25T12:08:08.081" v="11" actId="1076"/>
        <pc:sldMkLst>
          <pc:docMk/>
          <pc:sldMk cId="3828664763" sldId="1667"/>
        </pc:sldMkLst>
      </pc:sldChg>
      <pc:sldChg chg="addSp delSp modSp mod delAnim modAnim">
        <pc:chgData name="Ryan Ball" userId="830810a2-99c8-4bda-9a59-710d6ba1884d" providerId="ADAL" clId="{F107284D-A0D6-40B5-9985-9D2EC1E181D8}" dt="2024-09-25T12:08:27.190" v="15" actId="1076"/>
        <pc:sldMkLst>
          <pc:docMk/>
          <pc:sldMk cId="2059523593" sldId="1672"/>
        </pc:sldMkLst>
      </pc:sldChg>
      <pc:sldChg chg="addSp delSp modSp mod delAnim modAnim">
        <pc:chgData name="Ryan Ball" userId="830810a2-99c8-4bda-9a59-710d6ba1884d" providerId="ADAL" clId="{F107284D-A0D6-40B5-9985-9D2EC1E181D8}" dt="2024-09-25T12:08:49.825" v="19" actId="1076"/>
        <pc:sldMkLst>
          <pc:docMk/>
          <pc:sldMk cId="2757607151" sldId="1675"/>
        </pc:sldMkLst>
      </pc:sldChg>
      <pc:sldChg chg="addSp delSp modSp mod delAnim modAnim">
        <pc:chgData name="Ryan Ball" userId="830810a2-99c8-4bda-9a59-710d6ba1884d" providerId="ADAL" clId="{F107284D-A0D6-40B5-9985-9D2EC1E181D8}" dt="2024-09-25T12:09:13.717" v="23" actId="1076"/>
        <pc:sldMkLst>
          <pc:docMk/>
          <pc:sldMk cId="4235034294" sldId="1678"/>
        </pc:sldMkLst>
      </pc:sldChg>
    </pc:docChg>
  </pc:docChgLst>
  <pc:docChgLst>
    <pc:chgData name="Ryan Ball" userId="830810a2-99c8-4bda-9a59-710d6ba1884d" providerId="ADAL" clId="{0CBF729C-1B7F-4D30-829A-03910477E537}"/>
    <pc:docChg chg="custSel modSld">
      <pc:chgData name="Ryan Ball" userId="830810a2-99c8-4bda-9a59-710d6ba1884d" providerId="ADAL" clId="{0CBF729C-1B7F-4D30-829A-03910477E537}" dt="2024-10-17T17:25:18.104" v="169"/>
      <pc:docMkLst>
        <pc:docMk/>
      </pc:docMkLst>
      <pc:sldChg chg="addSp modSp mod">
        <pc:chgData name="Ryan Ball" userId="830810a2-99c8-4bda-9a59-710d6ba1884d" providerId="ADAL" clId="{0CBF729C-1B7F-4D30-829A-03910477E537}" dt="2024-10-17T17:25:18.104" v="169"/>
        <pc:sldMkLst>
          <pc:docMk/>
          <pc:sldMk cId="4025666120" sldId="1657"/>
        </pc:sldMkLst>
      </pc:sldChg>
      <pc:sldChg chg="modSp mod">
        <pc:chgData name="Ryan Ball" userId="830810a2-99c8-4bda-9a59-710d6ba1884d" providerId="ADAL" clId="{0CBF729C-1B7F-4D30-829A-03910477E537}" dt="2024-10-17T17:06:05.050" v="133" actId="20577"/>
        <pc:sldMkLst>
          <pc:docMk/>
          <pc:sldMk cId="313105197" sldId="1660"/>
        </pc:sldMkLst>
      </pc:sldChg>
      <pc:sldChg chg="modSp mod">
        <pc:chgData name="Ryan Ball" userId="830810a2-99c8-4bda-9a59-710d6ba1884d" providerId="ADAL" clId="{0CBF729C-1B7F-4D30-829A-03910477E537}" dt="2024-10-17T17:08:30.151" v="135" actId="20577"/>
        <pc:sldMkLst>
          <pc:docMk/>
          <pc:sldMk cId="2550898928" sldId="1662"/>
        </pc:sldMkLst>
      </pc:sldChg>
      <pc:sldChg chg="addSp modSp">
        <pc:chgData name="Ryan Ball" userId="830810a2-99c8-4bda-9a59-710d6ba1884d" providerId="ADAL" clId="{0CBF729C-1B7F-4D30-829A-03910477E537}" dt="2024-10-17T17:12:49.610" v="148"/>
        <pc:sldMkLst>
          <pc:docMk/>
          <pc:sldMk cId="141331121" sldId="1687"/>
        </pc:sldMkLst>
      </pc:sldChg>
      <pc:sldChg chg="addSp modSp">
        <pc:chgData name="Ryan Ball" userId="830810a2-99c8-4bda-9a59-710d6ba1884d" providerId="ADAL" clId="{0CBF729C-1B7F-4D30-829A-03910477E537}" dt="2024-10-17T17:13:28.409" v="149"/>
        <pc:sldMkLst>
          <pc:docMk/>
          <pc:sldMk cId="1662155388" sldId="1689"/>
        </pc:sldMkLst>
      </pc:sldChg>
      <pc:sldChg chg="addSp modSp">
        <pc:chgData name="Ryan Ball" userId="830810a2-99c8-4bda-9a59-710d6ba1884d" providerId="ADAL" clId="{0CBF729C-1B7F-4D30-829A-03910477E537}" dt="2024-10-17T17:14:00.019" v="151"/>
        <pc:sldMkLst>
          <pc:docMk/>
          <pc:sldMk cId="2966164958" sldId="1694"/>
        </pc:sldMkLst>
      </pc:sldChg>
      <pc:sldChg chg="addSp delSp modSp mod">
        <pc:chgData name="Ryan Ball" userId="830810a2-99c8-4bda-9a59-710d6ba1884d" providerId="ADAL" clId="{0CBF729C-1B7F-4D30-829A-03910477E537}" dt="2024-10-16T18:29:32.286" v="37" actId="1076"/>
        <pc:sldMkLst>
          <pc:docMk/>
          <pc:sldMk cId="2670914760" sldId="1699"/>
        </pc:sldMkLst>
      </pc:sldChg>
      <pc:sldChg chg="modSp mod">
        <pc:chgData name="Ryan Ball" userId="830810a2-99c8-4bda-9a59-710d6ba1884d" providerId="ADAL" clId="{0CBF729C-1B7F-4D30-829A-03910477E537}" dt="2024-10-17T17:05:39.046" v="107" actId="20577"/>
        <pc:sldMkLst>
          <pc:docMk/>
          <pc:sldMk cId="1958895750" sldId="1700"/>
        </pc:sldMkLst>
      </pc:sldChg>
      <pc:sldChg chg="addSp modSp">
        <pc:chgData name="Ryan Ball" userId="830810a2-99c8-4bda-9a59-710d6ba1884d" providerId="ADAL" clId="{0CBF729C-1B7F-4D30-829A-03910477E537}" dt="2024-10-17T17:14:14.459" v="152"/>
        <pc:sldMkLst>
          <pc:docMk/>
          <pc:sldMk cId="2708410223" sldId="1705"/>
        </pc:sldMkLst>
      </pc:sldChg>
      <pc:sldChg chg="addSp modSp">
        <pc:chgData name="Ryan Ball" userId="830810a2-99c8-4bda-9a59-710d6ba1884d" providerId="ADAL" clId="{0CBF729C-1B7F-4D30-829A-03910477E537}" dt="2024-10-17T17:13:41.571" v="150"/>
        <pc:sldMkLst>
          <pc:docMk/>
          <pc:sldMk cId="564732895" sldId="1707"/>
        </pc:sldMkLst>
      </pc:sldChg>
      <pc:sldChg chg="modSp mod">
        <pc:chgData name="Ryan Ball" userId="830810a2-99c8-4bda-9a59-710d6ba1884d" providerId="ADAL" clId="{0CBF729C-1B7F-4D30-829A-03910477E537}" dt="2024-10-17T17:10:28.809" v="147" actId="313"/>
        <pc:sldMkLst>
          <pc:docMk/>
          <pc:sldMk cId="2761567527" sldId="1708"/>
        </pc:sldMkLst>
      </pc:sldChg>
    </pc:docChg>
  </pc:docChgLst>
  <pc:docChgLst>
    <pc:chgData name="Paul Woodward" userId="afca6096-33c4-4076-b066-b130de02360d" providerId="ADAL" clId="{0DBD316D-A49F-4933-812E-AC32A0007B20}"/>
    <pc:docChg chg="custSel modSld">
      <pc:chgData name="Paul Woodward" userId="afca6096-33c4-4076-b066-b130de02360d" providerId="ADAL" clId="{0DBD316D-A49F-4933-812E-AC32A0007B20}" dt="2024-12-09T09:50:42.449" v="8" actId="1076"/>
      <pc:docMkLst>
        <pc:docMk/>
      </pc:docMkLst>
      <pc:sldChg chg="delSp modSp mod">
        <pc:chgData name="Paul Woodward" userId="afca6096-33c4-4076-b066-b130de02360d" providerId="ADAL" clId="{0DBD316D-A49F-4933-812E-AC32A0007B20}" dt="2024-12-05T10:37:18.893" v="3" actId="14826"/>
        <pc:sldMkLst>
          <pc:docMk/>
          <pc:sldMk cId="4025666120" sldId="1657"/>
        </pc:sldMkLst>
        <pc:picChg chg="mod">
          <ac:chgData name="Paul Woodward" userId="afca6096-33c4-4076-b066-b130de02360d" providerId="ADAL" clId="{0DBD316D-A49F-4933-812E-AC32A0007B20}" dt="2024-12-05T10:37:18.893" v="3" actId="14826"/>
          <ac:picMkLst>
            <pc:docMk/>
            <pc:sldMk cId="4025666120" sldId="1657"/>
            <ac:picMk id="9" creationId="{E5F34F54-9F3C-0A42-C9A5-BA74CFAEC2FC}"/>
          </ac:picMkLst>
        </pc:picChg>
      </pc:sldChg>
      <pc:sldChg chg="modSp mod">
        <pc:chgData name="Paul Woodward" userId="afca6096-33c4-4076-b066-b130de02360d" providerId="ADAL" clId="{0DBD316D-A49F-4933-812E-AC32A0007B20}" dt="2024-12-09T09:50:42.449" v="8" actId="1076"/>
        <pc:sldMkLst>
          <pc:docMk/>
          <pc:sldMk cId="141331121" sldId="1687"/>
        </pc:sldMkLst>
        <pc:graphicFrameChg chg="mod modGraphic">
          <ac:chgData name="Paul Woodward" userId="afca6096-33c4-4076-b066-b130de02360d" providerId="ADAL" clId="{0DBD316D-A49F-4933-812E-AC32A0007B20}" dt="2024-12-09T09:50:42.449" v="8" actId="1076"/>
          <ac:graphicFrameMkLst>
            <pc:docMk/>
            <pc:sldMk cId="141331121" sldId="1687"/>
            <ac:graphicFrameMk id="5" creationId="{17F61404-E3F0-435D-D898-702A4D559718}"/>
          </ac:graphicFrameMkLst>
        </pc:graphicFrameChg>
      </pc:sldChg>
    </pc:docChg>
  </pc:docChgLst>
  <pc:docChgLst>
    <pc:chgData name="Ryan Ball" userId="830810a2-99c8-4bda-9a59-710d6ba1884d" providerId="ADAL" clId="{028E543F-84AE-4341-A73E-8B079381F22D}"/>
    <pc:docChg chg="undo custSel modSld">
      <pc:chgData name="Ryan Ball" userId="830810a2-99c8-4bda-9a59-710d6ba1884d" providerId="ADAL" clId="{028E543F-84AE-4341-A73E-8B079381F22D}" dt="2025-01-21T10:16:24.930" v="235" actId="20577"/>
      <pc:docMkLst>
        <pc:docMk/>
      </pc:docMkLst>
      <pc:sldChg chg="modSp mod">
        <pc:chgData name="Ryan Ball" userId="830810a2-99c8-4bda-9a59-710d6ba1884d" providerId="ADAL" clId="{028E543F-84AE-4341-A73E-8B079381F22D}" dt="2025-01-21T09:57:03.037" v="59" actId="20577"/>
        <pc:sldMkLst>
          <pc:docMk/>
          <pc:sldMk cId="1617726688" sldId="1654"/>
        </pc:sldMkLst>
        <pc:spChg chg="mod">
          <ac:chgData name="Ryan Ball" userId="830810a2-99c8-4bda-9a59-710d6ba1884d" providerId="ADAL" clId="{028E543F-84AE-4341-A73E-8B079381F22D}" dt="2025-01-21T09:57:03.037" v="59" actId="20577"/>
          <ac:spMkLst>
            <pc:docMk/>
            <pc:sldMk cId="1617726688" sldId="1654"/>
            <ac:spMk id="17" creationId="{20045309-D26A-DEC0-D143-FF754F984791}"/>
          </ac:spMkLst>
        </pc:spChg>
      </pc:sldChg>
      <pc:sldChg chg="modSp mod">
        <pc:chgData name="Ryan Ball" userId="830810a2-99c8-4bda-9a59-710d6ba1884d" providerId="ADAL" clId="{028E543F-84AE-4341-A73E-8B079381F22D}" dt="2025-01-21T09:56:41.958" v="58" actId="20577"/>
        <pc:sldMkLst>
          <pc:docMk/>
          <pc:sldMk cId="2550898928" sldId="1662"/>
        </pc:sldMkLst>
        <pc:spChg chg="mod">
          <ac:chgData name="Ryan Ball" userId="830810a2-99c8-4bda-9a59-710d6ba1884d" providerId="ADAL" clId="{028E543F-84AE-4341-A73E-8B079381F22D}" dt="2025-01-21T09:56:41.958" v="58" actId="20577"/>
          <ac:spMkLst>
            <pc:docMk/>
            <pc:sldMk cId="2550898928" sldId="1662"/>
            <ac:spMk id="4" creationId="{FFFF62EF-B710-5742-DB31-4D85BD0231F0}"/>
          </ac:spMkLst>
        </pc:spChg>
      </pc:sldChg>
      <pc:sldChg chg="modSp mod">
        <pc:chgData name="Ryan Ball" userId="830810a2-99c8-4bda-9a59-710d6ba1884d" providerId="ADAL" clId="{028E543F-84AE-4341-A73E-8B079381F22D}" dt="2025-01-21T09:58:05.788" v="62" actId="20577"/>
        <pc:sldMkLst>
          <pc:docMk/>
          <pc:sldMk cId="554836538" sldId="1671"/>
        </pc:sldMkLst>
        <pc:spChg chg="mod">
          <ac:chgData name="Ryan Ball" userId="830810a2-99c8-4bda-9a59-710d6ba1884d" providerId="ADAL" clId="{028E543F-84AE-4341-A73E-8B079381F22D}" dt="2025-01-21T09:58:05.788" v="62" actId="20577"/>
          <ac:spMkLst>
            <pc:docMk/>
            <pc:sldMk cId="554836538" sldId="1671"/>
            <ac:spMk id="3" creationId="{A8044DD2-556D-ABD1-25BD-DA3DF9E2C663}"/>
          </ac:spMkLst>
        </pc:spChg>
      </pc:sldChg>
      <pc:sldChg chg="modSp mod">
        <pc:chgData name="Ryan Ball" userId="830810a2-99c8-4bda-9a59-710d6ba1884d" providerId="ADAL" clId="{028E543F-84AE-4341-A73E-8B079381F22D}" dt="2025-01-21T09:59:43.851" v="110" actId="20577"/>
        <pc:sldMkLst>
          <pc:docMk/>
          <pc:sldMk cId="2362358582" sldId="1674"/>
        </pc:sldMkLst>
        <pc:graphicFrameChg chg="modGraphic">
          <ac:chgData name="Ryan Ball" userId="830810a2-99c8-4bda-9a59-710d6ba1884d" providerId="ADAL" clId="{028E543F-84AE-4341-A73E-8B079381F22D}" dt="2025-01-21T09:59:43.851" v="110" actId="20577"/>
          <ac:graphicFrameMkLst>
            <pc:docMk/>
            <pc:sldMk cId="2362358582" sldId="1674"/>
            <ac:graphicFrameMk id="4" creationId="{D27CAA5A-14A0-8BEC-DD36-0DC54105F0F1}"/>
          </ac:graphicFrameMkLst>
        </pc:graphicFrameChg>
      </pc:sldChg>
      <pc:sldChg chg="addSp delSp modSp mod delAnim modAnim">
        <pc:chgData name="Ryan Ball" userId="830810a2-99c8-4bda-9a59-710d6ba1884d" providerId="ADAL" clId="{028E543F-84AE-4341-A73E-8B079381F22D}" dt="2025-01-13T12:58:23.301" v="57" actId="1076"/>
        <pc:sldMkLst>
          <pc:docMk/>
          <pc:sldMk cId="2757607151" sldId="1675"/>
        </pc:sldMkLst>
        <pc:picChg chg="add mod">
          <ac:chgData name="Ryan Ball" userId="830810a2-99c8-4bda-9a59-710d6ba1884d" providerId="ADAL" clId="{028E543F-84AE-4341-A73E-8B079381F22D}" dt="2025-01-13T12:58:23.301" v="57" actId="1076"/>
          <ac:picMkLst>
            <pc:docMk/>
            <pc:sldMk cId="2757607151" sldId="1675"/>
            <ac:picMk id="2" creationId="{B0BA2AC1-ECEF-9B87-C962-EE3E2ACC6550}"/>
          </ac:picMkLst>
        </pc:picChg>
      </pc:sldChg>
      <pc:sldChg chg="modSp mod">
        <pc:chgData name="Ryan Ball" userId="830810a2-99c8-4bda-9a59-710d6ba1884d" providerId="ADAL" clId="{028E543F-84AE-4341-A73E-8B079381F22D}" dt="2025-01-21T10:10:32.817" v="146" actId="20577"/>
        <pc:sldMkLst>
          <pc:docMk/>
          <pc:sldMk cId="500504592" sldId="1677"/>
        </pc:sldMkLst>
        <pc:spChg chg="mod">
          <ac:chgData name="Ryan Ball" userId="830810a2-99c8-4bda-9a59-710d6ba1884d" providerId="ADAL" clId="{028E543F-84AE-4341-A73E-8B079381F22D}" dt="2025-01-21T10:10:32.817" v="146" actId="20577"/>
          <ac:spMkLst>
            <pc:docMk/>
            <pc:sldMk cId="500504592" sldId="1677"/>
            <ac:spMk id="9" creationId="{9DFE83B7-3405-0CF6-8DBD-AB2429D722C5}"/>
          </ac:spMkLst>
        </pc:spChg>
      </pc:sldChg>
      <pc:sldChg chg="modSp mod">
        <pc:chgData name="Ryan Ball" userId="830810a2-99c8-4bda-9a59-710d6ba1884d" providerId="ADAL" clId="{028E543F-84AE-4341-A73E-8B079381F22D}" dt="2025-01-21T10:13:33.406" v="218" actId="20577"/>
        <pc:sldMkLst>
          <pc:docMk/>
          <pc:sldMk cId="141331121" sldId="1687"/>
        </pc:sldMkLst>
        <pc:graphicFrameChg chg="modGraphic">
          <ac:chgData name="Ryan Ball" userId="830810a2-99c8-4bda-9a59-710d6ba1884d" providerId="ADAL" clId="{028E543F-84AE-4341-A73E-8B079381F22D}" dt="2025-01-21T10:13:33.406" v="218" actId="20577"/>
          <ac:graphicFrameMkLst>
            <pc:docMk/>
            <pc:sldMk cId="141331121" sldId="1687"/>
            <ac:graphicFrameMk id="5" creationId="{17F61404-E3F0-435D-D898-702A4D559718}"/>
          </ac:graphicFrameMkLst>
        </pc:graphicFrameChg>
      </pc:sldChg>
      <pc:sldChg chg="modSp mod">
        <pc:chgData name="Ryan Ball" userId="830810a2-99c8-4bda-9a59-710d6ba1884d" providerId="ADAL" clId="{028E543F-84AE-4341-A73E-8B079381F22D}" dt="2025-01-13T11:09:07.726" v="53" actId="20577"/>
        <pc:sldMkLst>
          <pc:docMk/>
          <pc:sldMk cId="2670914760" sldId="1699"/>
        </pc:sldMkLst>
        <pc:spChg chg="mod">
          <ac:chgData name="Ryan Ball" userId="830810a2-99c8-4bda-9a59-710d6ba1884d" providerId="ADAL" clId="{028E543F-84AE-4341-A73E-8B079381F22D}" dt="2025-01-13T11:09:07.726" v="53" actId="20577"/>
          <ac:spMkLst>
            <pc:docMk/>
            <pc:sldMk cId="2670914760" sldId="1699"/>
            <ac:spMk id="3" creationId="{5FC42C60-B951-E049-D5C4-FE7B287E34C8}"/>
          </ac:spMkLst>
        </pc:spChg>
      </pc:sldChg>
      <pc:sldChg chg="modSp mod">
        <pc:chgData name="Ryan Ball" userId="830810a2-99c8-4bda-9a59-710d6ba1884d" providerId="ADAL" clId="{028E543F-84AE-4341-A73E-8B079381F22D}" dt="2025-01-21T10:16:24.930" v="235" actId="20577"/>
        <pc:sldMkLst>
          <pc:docMk/>
          <pc:sldMk cId="564732895" sldId="1707"/>
        </pc:sldMkLst>
        <pc:graphicFrameChg chg="modGraphic">
          <ac:chgData name="Ryan Ball" userId="830810a2-99c8-4bda-9a59-710d6ba1884d" providerId="ADAL" clId="{028E543F-84AE-4341-A73E-8B079381F22D}" dt="2025-01-21T10:16:24.930" v="235" actId="20577"/>
          <ac:graphicFrameMkLst>
            <pc:docMk/>
            <pc:sldMk cId="564732895" sldId="1707"/>
            <ac:graphicFrameMk id="3" creationId="{1A85E26C-F41A-D395-32F4-54FF4D699D15}"/>
          </ac:graphicFrameMkLst>
        </pc:graphicFrameChg>
      </pc:sldChg>
      <pc:sldChg chg="modSp mod">
        <pc:chgData name="Ryan Ball" userId="830810a2-99c8-4bda-9a59-710d6ba1884d" providerId="ADAL" clId="{028E543F-84AE-4341-A73E-8B079381F22D}" dt="2025-01-21T09:57:26.133" v="60" actId="20577"/>
        <pc:sldMkLst>
          <pc:docMk/>
          <pc:sldMk cId="2515511837" sldId="1718"/>
        </pc:sldMkLst>
        <pc:graphicFrameChg chg="modGraphic">
          <ac:chgData name="Ryan Ball" userId="830810a2-99c8-4bda-9a59-710d6ba1884d" providerId="ADAL" clId="{028E543F-84AE-4341-A73E-8B079381F22D}" dt="2025-01-21T09:57:26.133" v="60" actId="20577"/>
          <ac:graphicFrameMkLst>
            <pc:docMk/>
            <pc:sldMk cId="2515511837" sldId="1718"/>
            <ac:graphicFrameMk id="6" creationId="{FA1C8FB5-7BC3-6B6A-6CA2-D210E2DE9EA7}"/>
          </ac:graphicFrameMkLst>
        </pc:graphicFrameChg>
      </pc:sldChg>
      <pc:sldChg chg="modSp mod">
        <pc:chgData name="Ryan Ball" userId="830810a2-99c8-4bda-9a59-710d6ba1884d" providerId="ADAL" clId="{028E543F-84AE-4341-A73E-8B079381F22D}" dt="2025-01-21T10:11:04.431" v="150" actId="20577"/>
        <pc:sldMkLst>
          <pc:docMk/>
          <pc:sldMk cId="1952087329" sldId="1722"/>
        </pc:sldMkLst>
        <pc:spChg chg="mod">
          <ac:chgData name="Ryan Ball" userId="830810a2-99c8-4bda-9a59-710d6ba1884d" providerId="ADAL" clId="{028E543F-84AE-4341-A73E-8B079381F22D}" dt="2025-01-21T10:11:04.431" v="150" actId="20577"/>
          <ac:spMkLst>
            <pc:docMk/>
            <pc:sldMk cId="1952087329" sldId="1722"/>
            <ac:spMk id="9" creationId="{9DFE83B7-3405-0CF6-8DBD-AB2429D722C5}"/>
          </ac:spMkLst>
        </pc:spChg>
      </pc:sldChg>
      <pc:sldChg chg="modSp mod">
        <pc:chgData name="Ryan Ball" userId="830810a2-99c8-4bda-9a59-710d6ba1884d" providerId="ADAL" clId="{028E543F-84AE-4341-A73E-8B079381F22D}" dt="2025-01-21T10:15:36.990" v="229" actId="113"/>
        <pc:sldMkLst>
          <pc:docMk/>
          <pc:sldMk cId="2801046741" sldId="1729"/>
        </pc:sldMkLst>
        <pc:spChg chg="mod">
          <ac:chgData name="Ryan Ball" userId="830810a2-99c8-4bda-9a59-710d6ba1884d" providerId="ADAL" clId="{028E543F-84AE-4341-A73E-8B079381F22D}" dt="2025-01-21T10:15:36.990" v="229" actId="113"/>
          <ac:spMkLst>
            <pc:docMk/>
            <pc:sldMk cId="2801046741" sldId="1729"/>
            <ac:spMk id="34" creationId="{98BB9E1E-B3D2-8963-6B7E-98B98EE8BDD0}"/>
          </ac:spMkLst>
        </pc:spChg>
        <pc:spChg chg="mod">
          <ac:chgData name="Ryan Ball" userId="830810a2-99c8-4bda-9a59-710d6ba1884d" providerId="ADAL" clId="{028E543F-84AE-4341-A73E-8B079381F22D}" dt="2025-01-21T10:14:39.592" v="223" actId="20577"/>
          <ac:spMkLst>
            <pc:docMk/>
            <pc:sldMk cId="2801046741" sldId="1729"/>
            <ac:spMk id="35" creationId="{386F23FB-8A8B-EDA6-515B-4B1B1DF2D276}"/>
          </ac:spMkLst>
        </pc:spChg>
      </pc:sldChg>
    </pc:docChg>
  </pc:docChgLst>
  <pc:docChgLst>
    <pc:chgData name="Paul Woodward" userId="afca6096-33c4-4076-b066-b130de02360d" providerId="ADAL" clId="{CACFB763-65DB-48A7-B967-4BED1897173B}"/>
    <pc:docChg chg="modSld">
      <pc:chgData name="Paul Woodward" userId="afca6096-33c4-4076-b066-b130de02360d" providerId="ADAL" clId="{CACFB763-65DB-48A7-B967-4BED1897173B}" dt="2024-09-24T08:49:11.112" v="56"/>
      <pc:docMkLst>
        <pc:docMk/>
      </pc:docMkLst>
      <pc:sldChg chg="addSp delSp modSp">
        <pc:chgData name="Paul Woodward" userId="afca6096-33c4-4076-b066-b130de02360d" providerId="ADAL" clId="{CACFB763-65DB-48A7-B967-4BED1897173B}" dt="2024-09-24T08:48:13.862" v="16"/>
        <pc:sldMkLst>
          <pc:docMk/>
          <pc:sldMk cId="1617726688" sldId="1654"/>
        </pc:sldMkLst>
      </pc:sldChg>
      <pc:sldChg chg="modSp">
        <pc:chgData name="Paul Woodward" userId="afca6096-33c4-4076-b066-b130de02360d" providerId="ADAL" clId="{CACFB763-65DB-48A7-B967-4BED1897173B}" dt="2024-09-24T08:47:43.040" v="0" actId="14826"/>
        <pc:sldMkLst>
          <pc:docMk/>
          <pc:sldMk cId="4025666120" sldId="1657"/>
        </pc:sldMkLst>
      </pc:sldChg>
      <pc:sldChg chg="addSp delSp modSp">
        <pc:chgData name="Paul Woodward" userId="afca6096-33c4-4076-b066-b130de02360d" providerId="ADAL" clId="{CACFB763-65DB-48A7-B967-4BED1897173B}" dt="2024-09-24T08:47:56.306" v="6"/>
        <pc:sldMkLst>
          <pc:docMk/>
          <pc:sldMk cId="313105197" sldId="1660"/>
        </pc:sldMkLst>
      </pc:sldChg>
      <pc:sldChg chg="addSp delSp modSp">
        <pc:chgData name="Paul Woodward" userId="afca6096-33c4-4076-b066-b130de02360d" providerId="ADAL" clId="{CACFB763-65DB-48A7-B967-4BED1897173B}" dt="2024-09-24T08:47:59.786" v="8"/>
        <pc:sldMkLst>
          <pc:docMk/>
          <pc:sldMk cId="2550898928" sldId="1662"/>
        </pc:sldMkLst>
      </pc:sldChg>
      <pc:sldChg chg="addSp delSp modSp">
        <pc:chgData name="Paul Woodward" userId="afca6096-33c4-4076-b066-b130de02360d" providerId="ADAL" clId="{CACFB763-65DB-48A7-B967-4BED1897173B}" dt="2024-09-24T08:48:07.621" v="12"/>
        <pc:sldMkLst>
          <pc:docMk/>
          <pc:sldMk cId="4213101110" sldId="1665"/>
        </pc:sldMkLst>
      </pc:sldChg>
      <pc:sldChg chg="addSp delSp modSp">
        <pc:chgData name="Paul Woodward" userId="afca6096-33c4-4076-b066-b130de02360d" providerId="ADAL" clId="{CACFB763-65DB-48A7-B967-4BED1897173B}" dt="2024-09-24T08:48:19.506" v="20"/>
        <pc:sldMkLst>
          <pc:docMk/>
          <pc:sldMk cId="3313437502" sldId="1669"/>
        </pc:sldMkLst>
      </pc:sldChg>
      <pc:sldChg chg="addSp delSp modSp">
        <pc:chgData name="Paul Woodward" userId="afca6096-33c4-4076-b066-b130de02360d" providerId="ADAL" clId="{CACFB763-65DB-48A7-B967-4BED1897173B}" dt="2024-09-24T08:48:22.008" v="22"/>
        <pc:sldMkLst>
          <pc:docMk/>
          <pc:sldMk cId="554836538" sldId="1671"/>
        </pc:sldMkLst>
      </pc:sldChg>
      <pc:sldChg chg="addSp delSp modSp">
        <pc:chgData name="Paul Woodward" userId="afca6096-33c4-4076-b066-b130de02360d" providerId="ADAL" clId="{CACFB763-65DB-48A7-B967-4BED1897173B}" dt="2024-09-24T08:48:26.553" v="24"/>
        <pc:sldMkLst>
          <pc:docMk/>
          <pc:sldMk cId="2362358582" sldId="1674"/>
        </pc:sldMkLst>
      </pc:sldChg>
      <pc:sldChg chg="addSp delSp modSp">
        <pc:chgData name="Paul Woodward" userId="afca6096-33c4-4076-b066-b130de02360d" providerId="ADAL" clId="{CACFB763-65DB-48A7-B967-4BED1897173B}" dt="2024-09-24T08:48:32.044" v="28"/>
        <pc:sldMkLst>
          <pc:docMk/>
          <pc:sldMk cId="500504592" sldId="1677"/>
        </pc:sldMkLst>
      </pc:sldChg>
      <pc:sldChg chg="addSp delSp modSp">
        <pc:chgData name="Paul Woodward" userId="afca6096-33c4-4076-b066-b130de02360d" providerId="ADAL" clId="{CACFB763-65DB-48A7-B967-4BED1897173B}" dt="2024-09-24T08:48:40.093" v="34"/>
        <pc:sldMkLst>
          <pc:docMk/>
          <pc:sldMk cId="202202115" sldId="1683"/>
        </pc:sldMkLst>
      </pc:sldChg>
      <pc:sldChg chg="addSp delSp modSp">
        <pc:chgData name="Paul Woodward" userId="afca6096-33c4-4076-b066-b130de02360d" providerId="ADAL" clId="{CACFB763-65DB-48A7-B967-4BED1897173B}" dt="2024-09-24T08:48:56.759" v="46"/>
        <pc:sldMkLst>
          <pc:docMk/>
          <pc:sldMk cId="141331121" sldId="1687"/>
        </pc:sldMkLst>
      </pc:sldChg>
      <pc:sldChg chg="addSp delSp modSp">
        <pc:chgData name="Paul Woodward" userId="afca6096-33c4-4076-b066-b130de02360d" providerId="ADAL" clId="{CACFB763-65DB-48A7-B967-4BED1897173B}" dt="2024-09-24T08:48:59.038" v="48"/>
        <pc:sldMkLst>
          <pc:docMk/>
          <pc:sldMk cId="1662155388" sldId="1689"/>
        </pc:sldMkLst>
      </pc:sldChg>
      <pc:sldChg chg="addSp delSp modSp">
        <pc:chgData name="Paul Woodward" userId="afca6096-33c4-4076-b066-b130de02360d" providerId="ADAL" clId="{CACFB763-65DB-48A7-B967-4BED1897173B}" dt="2024-09-24T08:49:05.173" v="52"/>
        <pc:sldMkLst>
          <pc:docMk/>
          <pc:sldMk cId="2966164958" sldId="1694"/>
        </pc:sldMkLst>
      </pc:sldChg>
      <pc:sldChg chg="addSp delSp modSp">
        <pc:chgData name="Paul Woodward" userId="afca6096-33c4-4076-b066-b130de02360d" providerId="ADAL" clId="{CACFB763-65DB-48A7-B967-4BED1897173B}" dt="2024-09-24T08:47:50.515" v="2"/>
        <pc:sldMkLst>
          <pc:docMk/>
          <pc:sldMk cId="2670914760" sldId="1699"/>
        </pc:sldMkLst>
      </pc:sldChg>
      <pc:sldChg chg="addSp delSp modSp">
        <pc:chgData name="Paul Woodward" userId="afca6096-33c4-4076-b066-b130de02360d" providerId="ADAL" clId="{CACFB763-65DB-48A7-B967-4BED1897173B}" dt="2024-09-24T08:47:53.325" v="4"/>
        <pc:sldMkLst>
          <pc:docMk/>
          <pc:sldMk cId="1958895750" sldId="1700"/>
        </pc:sldMkLst>
      </pc:sldChg>
      <pc:sldChg chg="addSp delSp modSp">
        <pc:chgData name="Paul Woodward" userId="afca6096-33c4-4076-b066-b130de02360d" providerId="ADAL" clId="{CACFB763-65DB-48A7-B967-4BED1897173B}" dt="2024-09-24T08:49:08.532" v="54"/>
        <pc:sldMkLst>
          <pc:docMk/>
          <pc:sldMk cId="2708410223" sldId="1705"/>
        </pc:sldMkLst>
      </pc:sldChg>
      <pc:sldChg chg="addSp delSp modSp">
        <pc:chgData name="Paul Woodward" userId="afca6096-33c4-4076-b066-b130de02360d" providerId="ADAL" clId="{CACFB763-65DB-48A7-B967-4BED1897173B}" dt="2024-09-24T08:49:01.261" v="50"/>
        <pc:sldMkLst>
          <pc:docMk/>
          <pc:sldMk cId="564732895" sldId="1707"/>
        </pc:sldMkLst>
      </pc:sldChg>
      <pc:sldChg chg="addSp delSp modSp">
        <pc:chgData name="Paul Woodward" userId="afca6096-33c4-4076-b066-b130de02360d" providerId="ADAL" clId="{CACFB763-65DB-48A7-B967-4BED1897173B}" dt="2024-09-24T08:48:37.709" v="32"/>
        <pc:sldMkLst>
          <pc:docMk/>
          <pc:sldMk cId="2761567527" sldId="1708"/>
        </pc:sldMkLst>
      </pc:sldChg>
      <pc:sldChg chg="addSp delSp modSp">
        <pc:chgData name="Paul Woodward" userId="afca6096-33c4-4076-b066-b130de02360d" providerId="ADAL" clId="{CACFB763-65DB-48A7-B967-4BED1897173B}" dt="2024-09-24T08:48:04.023" v="10"/>
        <pc:sldMkLst>
          <pc:docMk/>
          <pc:sldMk cId="3226560735" sldId="1716"/>
        </pc:sldMkLst>
      </pc:sldChg>
      <pc:sldChg chg="addSp delSp modSp">
        <pc:chgData name="Paul Woodward" userId="afca6096-33c4-4076-b066-b130de02360d" providerId="ADAL" clId="{CACFB763-65DB-48A7-B967-4BED1897173B}" dt="2024-09-24T08:48:10.437" v="14"/>
        <pc:sldMkLst>
          <pc:docMk/>
          <pc:sldMk cId="498298297" sldId="1717"/>
        </pc:sldMkLst>
      </pc:sldChg>
      <pc:sldChg chg="addSp delSp modSp">
        <pc:chgData name="Paul Woodward" userId="afca6096-33c4-4076-b066-b130de02360d" providerId="ADAL" clId="{CACFB763-65DB-48A7-B967-4BED1897173B}" dt="2024-09-24T08:48:17.067" v="18"/>
        <pc:sldMkLst>
          <pc:docMk/>
          <pc:sldMk cId="2515511837" sldId="1718"/>
        </pc:sldMkLst>
      </pc:sldChg>
      <pc:sldChg chg="addSp delSp modSp">
        <pc:chgData name="Paul Woodward" userId="afca6096-33c4-4076-b066-b130de02360d" providerId="ADAL" clId="{CACFB763-65DB-48A7-B967-4BED1897173B}" dt="2024-09-24T08:48:29.342" v="26"/>
        <pc:sldMkLst>
          <pc:docMk/>
          <pc:sldMk cId="360606379" sldId="1719"/>
        </pc:sldMkLst>
      </pc:sldChg>
      <pc:sldChg chg="addSp delSp modSp">
        <pc:chgData name="Paul Woodward" userId="afca6096-33c4-4076-b066-b130de02360d" providerId="ADAL" clId="{CACFB763-65DB-48A7-B967-4BED1897173B}" dt="2024-09-24T08:48:35.324" v="30"/>
        <pc:sldMkLst>
          <pc:docMk/>
          <pc:sldMk cId="2236489132" sldId="1720"/>
        </pc:sldMkLst>
      </pc:sldChg>
      <pc:sldChg chg="addSp delSp modSp">
        <pc:chgData name="Paul Woodward" userId="afca6096-33c4-4076-b066-b130de02360d" providerId="ADAL" clId="{CACFB763-65DB-48A7-B967-4BED1897173B}" dt="2024-09-24T08:48:42.888" v="36"/>
        <pc:sldMkLst>
          <pc:docMk/>
          <pc:sldMk cId="682256894" sldId="1721"/>
        </pc:sldMkLst>
      </pc:sldChg>
      <pc:sldChg chg="addSp delSp modSp">
        <pc:chgData name="Paul Woodward" userId="afca6096-33c4-4076-b066-b130de02360d" providerId="ADAL" clId="{CACFB763-65DB-48A7-B967-4BED1897173B}" dt="2024-09-24T08:48:45.453" v="38"/>
        <pc:sldMkLst>
          <pc:docMk/>
          <pc:sldMk cId="1952087329" sldId="1722"/>
        </pc:sldMkLst>
      </pc:sldChg>
      <pc:sldChg chg="addSp delSp modSp">
        <pc:chgData name="Paul Woodward" userId="afca6096-33c4-4076-b066-b130de02360d" providerId="ADAL" clId="{CACFB763-65DB-48A7-B967-4BED1897173B}" dt="2024-09-24T08:48:48.707" v="40"/>
        <pc:sldMkLst>
          <pc:docMk/>
          <pc:sldMk cId="1549093649" sldId="1723"/>
        </pc:sldMkLst>
      </pc:sldChg>
      <pc:sldChg chg="addSp delSp modSp">
        <pc:chgData name="Paul Woodward" userId="afca6096-33c4-4076-b066-b130de02360d" providerId="ADAL" clId="{CACFB763-65DB-48A7-B967-4BED1897173B}" dt="2024-09-24T08:48:53.568" v="44"/>
        <pc:sldMkLst>
          <pc:docMk/>
          <pc:sldMk cId="150012836" sldId="1724"/>
        </pc:sldMkLst>
      </pc:sldChg>
      <pc:sldChg chg="addSp delSp modSp">
        <pc:chgData name="Paul Woodward" userId="afca6096-33c4-4076-b066-b130de02360d" providerId="ADAL" clId="{CACFB763-65DB-48A7-B967-4BED1897173B}" dt="2024-09-24T08:48:51.138" v="42"/>
        <pc:sldMkLst>
          <pc:docMk/>
          <pc:sldMk cId="1631383251" sldId="1725"/>
        </pc:sldMkLst>
      </pc:sldChg>
      <pc:sldChg chg="addSp delSp modSp">
        <pc:chgData name="Paul Woodward" userId="afca6096-33c4-4076-b066-b130de02360d" providerId="ADAL" clId="{CACFB763-65DB-48A7-B967-4BED1897173B}" dt="2024-09-24T08:49:11.112" v="56"/>
        <pc:sldMkLst>
          <pc:docMk/>
          <pc:sldMk cId="3164542237" sldId="1726"/>
        </pc:sldMkLst>
      </pc:sldChg>
    </pc:docChg>
  </pc:docChgLst>
  <pc:docChgLst>
    <pc:chgData name="Ryan Ball" userId="830810a2-99c8-4bda-9a59-710d6ba1884d" providerId="ADAL" clId="{EFD2EB67-095A-40A3-A40A-F18516375A69}"/>
    <pc:docChg chg="undo custSel addSld delSld modSld sldOrd">
      <pc:chgData name="Ryan Ball" userId="830810a2-99c8-4bda-9a59-710d6ba1884d" providerId="ADAL" clId="{EFD2EB67-095A-40A3-A40A-F18516375A69}" dt="2024-12-24T11:22:11.215" v="11073" actId="1076"/>
      <pc:docMkLst>
        <pc:docMk/>
      </pc:docMkLst>
      <pc:sldChg chg="addSp delSp modSp mod delAnim modAnim">
        <pc:chgData name="Ryan Ball" userId="830810a2-99c8-4bda-9a59-710d6ba1884d" providerId="ADAL" clId="{EFD2EB67-095A-40A3-A40A-F18516375A69}" dt="2024-12-24T11:22:11.215" v="11073" actId="1076"/>
        <pc:sldMkLst>
          <pc:docMk/>
          <pc:sldMk cId="1755990542" sldId="1661"/>
        </pc:sldMkLst>
        <pc:picChg chg="add mod">
          <ac:chgData name="Ryan Ball" userId="830810a2-99c8-4bda-9a59-710d6ba1884d" providerId="ADAL" clId="{EFD2EB67-095A-40A3-A40A-F18516375A69}" dt="2024-12-24T11:22:11.215" v="11073" actId="1076"/>
          <ac:picMkLst>
            <pc:docMk/>
            <pc:sldMk cId="1755990542" sldId="1661"/>
            <ac:picMk id="3" creationId="{CBF66D25-6F30-C23C-40D4-867936CC17AA}"/>
          </ac:picMkLst>
        </pc:picChg>
      </pc:sldChg>
      <pc:sldChg chg="addSp delSp modSp mod delAnim modAnim">
        <pc:chgData name="Ryan Ball" userId="830810a2-99c8-4bda-9a59-710d6ba1884d" providerId="ADAL" clId="{EFD2EB67-095A-40A3-A40A-F18516375A69}" dt="2024-12-19T09:49:44.009" v="5" actId="1076"/>
        <pc:sldMkLst>
          <pc:docMk/>
          <pc:sldMk cId="2787498755" sldId="1663"/>
        </pc:sldMkLst>
      </pc:sldChg>
      <pc:sldChg chg="addSp delSp modSp mod delAnim modAnim">
        <pc:chgData name="Ryan Ball" userId="830810a2-99c8-4bda-9a59-710d6ba1884d" providerId="ADAL" clId="{EFD2EB67-095A-40A3-A40A-F18516375A69}" dt="2024-12-19T09:50:25.911" v="9" actId="1076"/>
        <pc:sldMkLst>
          <pc:docMk/>
          <pc:sldMk cId="3828664763" sldId="1667"/>
        </pc:sldMkLst>
        <pc:picChg chg="add mod">
          <ac:chgData name="Ryan Ball" userId="830810a2-99c8-4bda-9a59-710d6ba1884d" providerId="ADAL" clId="{EFD2EB67-095A-40A3-A40A-F18516375A69}" dt="2024-12-19T09:50:25.911" v="9" actId="1076"/>
          <ac:picMkLst>
            <pc:docMk/>
            <pc:sldMk cId="3828664763" sldId="1667"/>
            <ac:picMk id="3" creationId="{E713DF85-AA3C-BEAF-1947-FD2B9CC76436}"/>
          </ac:picMkLst>
        </pc:picChg>
      </pc:sldChg>
      <pc:sldChg chg="addSp delSp modSp mod delAnim modAnim">
        <pc:chgData name="Ryan Ball" userId="830810a2-99c8-4bda-9a59-710d6ba1884d" providerId="ADAL" clId="{EFD2EB67-095A-40A3-A40A-F18516375A69}" dt="2024-12-19T09:50:54.993" v="13" actId="1076"/>
        <pc:sldMkLst>
          <pc:docMk/>
          <pc:sldMk cId="2059523593" sldId="1672"/>
        </pc:sldMkLst>
        <pc:picChg chg="add mod">
          <ac:chgData name="Ryan Ball" userId="830810a2-99c8-4bda-9a59-710d6ba1884d" providerId="ADAL" clId="{EFD2EB67-095A-40A3-A40A-F18516375A69}" dt="2024-12-19T09:50:54.993" v="13" actId="1076"/>
          <ac:picMkLst>
            <pc:docMk/>
            <pc:sldMk cId="2059523593" sldId="1672"/>
            <ac:picMk id="3" creationId="{E3EC1ECD-7E88-159E-BB97-C53116C5A322}"/>
          </ac:picMkLst>
        </pc:picChg>
      </pc:sldChg>
      <pc:sldChg chg="modSp mod">
        <pc:chgData name="Ryan Ball" userId="830810a2-99c8-4bda-9a59-710d6ba1884d" providerId="ADAL" clId="{EFD2EB67-095A-40A3-A40A-F18516375A69}" dt="2024-12-19T12:14:32.213" v="3334" actId="20577"/>
        <pc:sldMkLst>
          <pc:docMk/>
          <pc:sldMk cId="2362358582" sldId="1674"/>
        </pc:sldMkLst>
        <pc:graphicFrameChg chg="modGraphic">
          <ac:chgData name="Ryan Ball" userId="830810a2-99c8-4bda-9a59-710d6ba1884d" providerId="ADAL" clId="{EFD2EB67-095A-40A3-A40A-F18516375A69}" dt="2024-12-19T12:14:32.213" v="3334" actId="20577"/>
          <ac:graphicFrameMkLst>
            <pc:docMk/>
            <pc:sldMk cId="2362358582" sldId="1674"/>
            <ac:graphicFrameMk id="4" creationId="{D27CAA5A-14A0-8BEC-DD36-0DC54105F0F1}"/>
          </ac:graphicFrameMkLst>
        </pc:graphicFrameChg>
      </pc:sldChg>
      <pc:sldChg chg="addSp delSp modSp mod delAnim modAnim">
        <pc:chgData name="Ryan Ball" userId="830810a2-99c8-4bda-9a59-710d6ba1884d" providerId="ADAL" clId="{EFD2EB67-095A-40A3-A40A-F18516375A69}" dt="2024-12-19T09:51:12.430" v="17" actId="1076"/>
        <pc:sldMkLst>
          <pc:docMk/>
          <pc:sldMk cId="2757607151" sldId="1675"/>
        </pc:sldMkLst>
      </pc:sldChg>
      <pc:sldChg chg="addSp delSp modSp mod delAnim modAnim">
        <pc:chgData name="Ryan Ball" userId="830810a2-99c8-4bda-9a59-710d6ba1884d" providerId="ADAL" clId="{EFD2EB67-095A-40A3-A40A-F18516375A69}" dt="2024-12-20T08:58:12.224" v="11069" actId="1076"/>
        <pc:sldMkLst>
          <pc:docMk/>
          <pc:sldMk cId="4235034294" sldId="1678"/>
        </pc:sldMkLst>
        <pc:picChg chg="add mod">
          <ac:chgData name="Ryan Ball" userId="830810a2-99c8-4bda-9a59-710d6ba1884d" providerId="ADAL" clId="{EFD2EB67-095A-40A3-A40A-F18516375A69}" dt="2024-12-20T08:58:12.224" v="11069" actId="1076"/>
          <ac:picMkLst>
            <pc:docMk/>
            <pc:sldMk cId="4235034294" sldId="1678"/>
            <ac:picMk id="2" creationId="{F1D78E5F-F40D-DD0D-1DE8-3FE0C6FE2908}"/>
          </ac:picMkLst>
        </pc:picChg>
      </pc:sldChg>
      <pc:sldChg chg="modSp mod">
        <pc:chgData name="Ryan Ball" userId="830810a2-99c8-4bda-9a59-710d6ba1884d" providerId="ADAL" clId="{EFD2EB67-095A-40A3-A40A-F18516375A69}" dt="2024-12-19T15:40:49.494" v="11065" actId="2711"/>
        <pc:sldMkLst>
          <pc:docMk/>
          <pc:sldMk cId="202202115" sldId="1683"/>
        </pc:sldMkLst>
        <pc:graphicFrameChg chg="modGraphic">
          <ac:chgData name="Ryan Ball" userId="830810a2-99c8-4bda-9a59-710d6ba1884d" providerId="ADAL" clId="{EFD2EB67-095A-40A3-A40A-F18516375A69}" dt="2024-12-19T15:40:49.494" v="11065" actId="2711"/>
          <ac:graphicFrameMkLst>
            <pc:docMk/>
            <pc:sldMk cId="202202115" sldId="1683"/>
            <ac:graphicFrameMk id="2" creationId="{C7E00AA4-81A7-57AD-DD50-D5D50E19C4CE}"/>
          </ac:graphicFrameMkLst>
        </pc:graphicFrameChg>
      </pc:sldChg>
      <pc:sldChg chg="modSp mod">
        <pc:chgData name="Ryan Ball" userId="830810a2-99c8-4bda-9a59-710d6ba1884d" providerId="ADAL" clId="{EFD2EB67-095A-40A3-A40A-F18516375A69}" dt="2024-12-19T14:38:19.471" v="11057" actId="20577"/>
        <pc:sldMkLst>
          <pc:docMk/>
          <pc:sldMk cId="141331121" sldId="1687"/>
        </pc:sldMkLst>
        <pc:graphicFrameChg chg="modGraphic">
          <ac:chgData name="Ryan Ball" userId="830810a2-99c8-4bda-9a59-710d6ba1884d" providerId="ADAL" clId="{EFD2EB67-095A-40A3-A40A-F18516375A69}" dt="2024-12-19T14:38:19.471" v="11057" actId="20577"/>
          <ac:graphicFrameMkLst>
            <pc:docMk/>
            <pc:sldMk cId="141331121" sldId="1687"/>
            <ac:graphicFrameMk id="5" creationId="{17F61404-E3F0-435D-D898-702A4D559718}"/>
          </ac:graphicFrameMkLst>
        </pc:graphicFrameChg>
      </pc:sldChg>
      <pc:sldChg chg="modSp mod">
        <pc:chgData name="Ryan Ball" userId="830810a2-99c8-4bda-9a59-710d6ba1884d" providerId="ADAL" clId="{EFD2EB67-095A-40A3-A40A-F18516375A69}" dt="2024-12-19T12:12:40.358" v="3263" actId="20577"/>
        <pc:sldMkLst>
          <pc:docMk/>
          <pc:sldMk cId="1662155388" sldId="1689"/>
        </pc:sldMkLst>
        <pc:graphicFrameChg chg="mod modGraphic">
          <ac:chgData name="Ryan Ball" userId="830810a2-99c8-4bda-9a59-710d6ba1884d" providerId="ADAL" clId="{EFD2EB67-095A-40A3-A40A-F18516375A69}" dt="2024-12-19T12:12:40.358" v="3263" actId="20577"/>
          <ac:graphicFrameMkLst>
            <pc:docMk/>
            <pc:sldMk cId="1662155388" sldId="1689"/>
            <ac:graphicFrameMk id="3" creationId="{1A85E26C-F41A-D395-32F4-54FF4D699D15}"/>
          </ac:graphicFrameMkLst>
        </pc:graphicFrameChg>
      </pc:sldChg>
      <pc:sldChg chg="modSp mod">
        <pc:chgData name="Ryan Ball" userId="830810a2-99c8-4bda-9a59-710d6ba1884d" providerId="ADAL" clId="{EFD2EB67-095A-40A3-A40A-F18516375A69}" dt="2024-12-19T13:44:45.701" v="7646" actId="20577"/>
        <pc:sldMkLst>
          <pc:docMk/>
          <pc:sldMk cId="2966164958" sldId="1694"/>
        </pc:sldMkLst>
        <pc:graphicFrameChg chg="modGraphic">
          <ac:chgData name="Ryan Ball" userId="830810a2-99c8-4bda-9a59-710d6ba1884d" providerId="ADAL" clId="{EFD2EB67-095A-40A3-A40A-F18516375A69}" dt="2024-12-19T13:44:45.701" v="7646" actId="20577"/>
          <ac:graphicFrameMkLst>
            <pc:docMk/>
            <pc:sldMk cId="2966164958" sldId="1694"/>
            <ac:graphicFrameMk id="3" creationId="{1A85E26C-F41A-D395-32F4-54FF4D699D15}"/>
          </ac:graphicFrameMkLst>
        </pc:graphicFrameChg>
      </pc:sldChg>
      <pc:sldChg chg="modSp mod">
        <pc:chgData name="Ryan Ball" userId="830810a2-99c8-4bda-9a59-710d6ba1884d" providerId="ADAL" clId="{EFD2EB67-095A-40A3-A40A-F18516375A69}" dt="2024-12-19T13:59:32.221" v="8996" actId="14734"/>
        <pc:sldMkLst>
          <pc:docMk/>
          <pc:sldMk cId="2708410223" sldId="1705"/>
        </pc:sldMkLst>
        <pc:graphicFrameChg chg="modGraphic">
          <ac:chgData name="Ryan Ball" userId="830810a2-99c8-4bda-9a59-710d6ba1884d" providerId="ADAL" clId="{EFD2EB67-095A-40A3-A40A-F18516375A69}" dt="2024-12-19T13:59:32.221" v="8996" actId="14734"/>
          <ac:graphicFrameMkLst>
            <pc:docMk/>
            <pc:sldMk cId="2708410223" sldId="1705"/>
            <ac:graphicFrameMk id="3" creationId="{1A85E26C-F41A-D395-32F4-54FF4D699D15}"/>
          </ac:graphicFrameMkLst>
        </pc:graphicFrameChg>
      </pc:sldChg>
      <pc:sldChg chg="addSp delSp modSp mod">
        <pc:chgData name="Ryan Ball" userId="830810a2-99c8-4bda-9a59-710d6ba1884d" providerId="ADAL" clId="{EFD2EB67-095A-40A3-A40A-F18516375A69}" dt="2024-12-19T13:22:32.348" v="5932" actId="14734"/>
        <pc:sldMkLst>
          <pc:docMk/>
          <pc:sldMk cId="564732895" sldId="1707"/>
        </pc:sldMkLst>
        <pc:graphicFrameChg chg="mod modGraphic">
          <ac:chgData name="Ryan Ball" userId="830810a2-99c8-4bda-9a59-710d6ba1884d" providerId="ADAL" clId="{EFD2EB67-095A-40A3-A40A-F18516375A69}" dt="2024-12-19T13:22:32.348" v="5932" actId="14734"/>
          <ac:graphicFrameMkLst>
            <pc:docMk/>
            <pc:sldMk cId="564732895" sldId="1707"/>
            <ac:graphicFrameMk id="3" creationId="{1A85E26C-F41A-D395-32F4-54FF4D699D15}"/>
          </ac:graphicFrameMkLst>
        </pc:graphicFrameChg>
      </pc:sldChg>
      <pc:sldChg chg="addSp delSp modSp mod">
        <pc:chgData name="Ryan Ball" userId="830810a2-99c8-4bda-9a59-710d6ba1884d" providerId="ADAL" clId="{EFD2EB67-095A-40A3-A40A-F18516375A69}" dt="2024-12-19T14:02:05.475" v="9257" actId="13926"/>
        <pc:sldMkLst>
          <pc:docMk/>
          <pc:sldMk cId="2761567527" sldId="1708"/>
        </pc:sldMkLst>
        <pc:graphicFrameChg chg="mod modGraphic">
          <ac:chgData name="Ryan Ball" userId="830810a2-99c8-4bda-9a59-710d6ba1884d" providerId="ADAL" clId="{EFD2EB67-095A-40A3-A40A-F18516375A69}" dt="2024-12-19T14:02:05.475" v="9257" actId="13926"/>
          <ac:graphicFrameMkLst>
            <pc:docMk/>
            <pc:sldMk cId="2761567527" sldId="1708"/>
            <ac:graphicFrameMk id="4" creationId="{AE51A1E7-7A59-ADC1-C2E3-DF99CBB036A3}"/>
          </ac:graphicFrameMkLst>
        </pc:graphicFrameChg>
      </pc:sldChg>
      <pc:sldChg chg="modSp mod">
        <pc:chgData name="Ryan Ball" userId="830810a2-99c8-4bda-9a59-710d6ba1884d" providerId="ADAL" clId="{EFD2EB67-095A-40A3-A40A-F18516375A69}" dt="2024-12-19T10:42:18.337" v="438" actId="13926"/>
        <pc:sldMkLst>
          <pc:docMk/>
          <pc:sldMk cId="3226560735" sldId="1716"/>
        </pc:sldMkLst>
        <pc:graphicFrameChg chg="modGraphic">
          <ac:chgData name="Ryan Ball" userId="830810a2-99c8-4bda-9a59-710d6ba1884d" providerId="ADAL" clId="{EFD2EB67-095A-40A3-A40A-F18516375A69}" dt="2024-12-19T10:42:18.337" v="438" actId="13926"/>
          <ac:graphicFrameMkLst>
            <pc:docMk/>
            <pc:sldMk cId="3226560735" sldId="1716"/>
            <ac:graphicFrameMk id="2" creationId="{14FEED82-F65E-C6DB-AB93-78C078991DE6}"/>
          </ac:graphicFrameMkLst>
        </pc:graphicFrameChg>
      </pc:sldChg>
      <pc:sldChg chg="modSp mod">
        <pc:chgData name="Ryan Ball" userId="830810a2-99c8-4bda-9a59-710d6ba1884d" providerId="ADAL" clId="{EFD2EB67-095A-40A3-A40A-F18516375A69}" dt="2024-12-19T12:09:36.943" v="2813" actId="20577"/>
        <pc:sldMkLst>
          <pc:docMk/>
          <pc:sldMk cId="2515511837" sldId="1718"/>
        </pc:sldMkLst>
        <pc:graphicFrameChg chg="modGraphic">
          <ac:chgData name="Ryan Ball" userId="830810a2-99c8-4bda-9a59-710d6ba1884d" providerId="ADAL" clId="{EFD2EB67-095A-40A3-A40A-F18516375A69}" dt="2024-12-19T12:09:36.943" v="2813" actId="20577"/>
          <ac:graphicFrameMkLst>
            <pc:docMk/>
            <pc:sldMk cId="2515511837" sldId="1718"/>
            <ac:graphicFrameMk id="6" creationId="{FA1C8FB5-7BC3-6B6A-6CA2-D210E2DE9EA7}"/>
          </ac:graphicFrameMkLst>
        </pc:graphicFrameChg>
      </pc:sldChg>
      <pc:sldChg chg="modSp mod">
        <pc:chgData name="Ryan Ball" userId="830810a2-99c8-4bda-9a59-710d6ba1884d" providerId="ADAL" clId="{EFD2EB67-095A-40A3-A40A-F18516375A69}" dt="2024-12-19T13:36:39.256" v="6897" actId="20577"/>
        <pc:sldMkLst>
          <pc:docMk/>
          <pc:sldMk cId="360606379" sldId="1719"/>
        </pc:sldMkLst>
        <pc:graphicFrameChg chg="modGraphic">
          <ac:chgData name="Ryan Ball" userId="830810a2-99c8-4bda-9a59-710d6ba1884d" providerId="ADAL" clId="{EFD2EB67-095A-40A3-A40A-F18516375A69}" dt="2024-12-19T13:36:39.256" v="6897" actId="20577"/>
          <ac:graphicFrameMkLst>
            <pc:docMk/>
            <pc:sldMk cId="360606379" sldId="1719"/>
            <ac:graphicFrameMk id="2" creationId="{C35CA4CA-24C7-5839-A98F-6E72B8211817}"/>
          </ac:graphicFrameMkLst>
        </pc:graphicFrameChg>
      </pc:sldChg>
      <pc:sldChg chg="modSp mod">
        <pc:chgData name="Ryan Ball" userId="830810a2-99c8-4bda-9a59-710d6ba1884d" providerId="ADAL" clId="{EFD2EB67-095A-40A3-A40A-F18516375A69}" dt="2024-12-19T13:47:38.858" v="7668" actId="20577"/>
        <pc:sldMkLst>
          <pc:docMk/>
          <pc:sldMk cId="2236489132" sldId="1720"/>
        </pc:sldMkLst>
        <pc:graphicFrameChg chg="modGraphic">
          <ac:chgData name="Ryan Ball" userId="830810a2-99c8-4bda-9a59-710d6ba1884d" providerId="ADAL" clId="{EFD2EB67-095A-40A3-A40A-F18516375A69}" dt="2024-12-19T13:47:38.858" v="7668" actId="20577"/>
          <ac:graphicFrameMkLst>
            <pc:docMk/>
            <pc:sldMk cId="2236489132" sldId="1720"/>
            <ac:graphicFrameMk id="4" creationId="{6A900EBF-4C67-AD3E-42C8-7EF0E7931D2A}"/>
          </ac:graphicFrameMkLst>
        </pc:graphicFrameChg>
      </pc:sldChg>
      <pc:sldChg chg="addSp delSp modSp mod modAnim modNotesTx">
        <pc:chgData name="Ryan Ball" userId="830810a2-99c8-4bda-9a59-710d6ba1884d" providerId="ADAL" clId="{EFD2EB67-095A-40A3-A40A-F18516375A69}" dt="2024-12-19T14:37:01.554" v="10976" actId="20577"/>
        <pc:sldMkLst>
          <pc:docMk/>
          <pc:sldMk cId="682256894" sldId="1721"/>
        </pc:sldMkLst>
        <pc:spChg chg="mod">
          <ac:chgData name="Ryan Ball" userId="830810a2-99c8-4bda-9a59-710d6ba1884d" providerId="ADAL" clId="{EFD2EB67-095A-40A3-A40A-F18516375A69}" dt="2024-12-19T14:31:21.081" v="10238" actId="20577"/>
          <ac:spMkLst>
            <pc:docMk/>
            <pc:sldMk cId="682256894" sldId="1721"/>
            <ac:spMk id="5" creationId="{3674EE74-F7A1-0262-0ABC-4C6C68516B4B}"/>
          </ac:spMkLst>
        </pc:spChg>
        <pc:spChg chg="mod">
          <ac:chgData name="Ryan Ball" userId="830810a2-99c8-4bda-9a59-710d6ba1884d" providerId="ADAL" clId="{EFD2EB67-095A-40A3-A40A-F18516375A69}" dt="2024-12-19T14:32:38.905" v="10264" actId="1076"/>
          <ac:spMkLst>
            <pc:docMk/>
            <pc:sldMk cId="682256894" sldId="1721"/>
            <ac:spMk id="9" creationId="{9DFE83B7-3405-0CF6-8DBD-AB2429D722C5}"/>
          </ac:spMkLst>
        </pc:spChg>
        <pc:picChg chg="add mod">
          <ac:chgData name="Ryan Ball" userId="830810a2-99c8-4bda-9a59-710d6ba1884d" providerId="ADAL" clId="{EFD2EB67-095A-40A3-A40A-F18516375A69}" dt="2024-12-19T14:31:27.839" v="10242" actId="1076"/>
          <ac:picMkLst>
            <pc:docMk/>
            <pc:sldMk cId="682256894" sldId="1721"/>
            <ac:picMk id="2" creationId="{5993BC1B-276B-2C12-7A33-AF05779CBCC3}"/>
          </ac:picMkLst>
        </pc:picChg>
      </pc:sldChg>
      <pc:sldChg chg="modSp mod modNotesTx">
        <pc:chgData name="Ryan Ball" userId="830810a2-99c8-4bda-9a59-710d6ba1884d" providerId="ADAL" clId="{EFD2EB67-095A-40A3-A40A-F18516375A69}" dt="2024-12-19T14:37:59.149" v="11053" actId="20577"/>
        <pc:sldMkLst>
          <pc:docMk/>
          <pc:sldMk cId="1952087329" sldId="1722"/>
        </pc:sldMkLst>
        <pc:spChg chg="mod">
          <ac:chgData name="Ryan Ball" userId="830810a2-99c8-4bda-9a59-710d6ba1884d" providerId="ADAL" clId="{EFD2EB67-095A-40A3-A40A-F18516375A69}" dt="2024-12-19T14:37:41.111" v="10988" actId="20577"/>
          <ac:spMkLst>
            <pc:docMk/>
            <pc:sldMk cId="1952087329" sldId="1722"/>
            <ac:spMk id="5" creationId="{3674EE74-F7A1-0262-0ABC-4C6C68516B4B}"/>
          </ac:spMkLst>
        </pc:spChg>
      </pc:sldChg>
      <pc:sldChg chg="del">
        <pc:chgData name="Ryan Ball" userId="830810a2-99c8-4bda-9a59-710d6ba1884d" providerId="ADAL" clId="{EFD2EB67-095A-40A3-A40A-F18516375A69}" dt="2024-12-19T14:38:01.912" v="11054" actId="47"/>
        <pc:sldMkLst>
          <pc:docMk/>
          <pc:sldMk cId="1549093649" sldId="1723"/>
        </pc:sldMkLst>
      </pc:sldChg>
      <pc:sldChg chg="del">
        <pc:chgData name="Ryan Ball" userId="830810a2-99c8-4bda-9a59-710d6ba1884d" providerId="ADAL" clId="{EFD2EB67-095A-40A3-A40A-F18516375A69}" dt="2024-12-19T14:38:02.749" v="11055" actId="47"/>
        <pc:sldMkLst>
          <pc:docMk/>
          <pc:sldMk cId="150012836" sldId="1724"/>
        </pc:sldMkLst>
      </pc:sldChg>
      <pc:sldChg chg="del">
        <pc:chgData name="Ryan Ball" userId="830810a2-99c8-4bda-9a59-710d6ba1884d" providerId="ADAL" clId="{EFD2EB67-095A-40A3-A40A-F18516375A69}" dt="2024-12-19T14:38:03.365" v="11056" actId="47"/>
        <pc:sldMkLst>
          <pc:docMk/>
          <pc:sldMk cId="1631383251" sldId="1725"/>
        </pc:sldMkLst>
      </pc:sldChg>
      <pc:sldChg chg="addSp modSp new del mod">
        <pc:chgData name="Ryan Ball" userId="830810a2-99c8-4bda-9a59-710d6ba1884d" providerId="ADAL" clId="{EFD2EB67-095A-40A3-A40A-F18516375A69}" dt="2024-12-19T14:32:02.706" v="10248" actId="47"/>
        <pc:sldMkLst>
          <pc:docMk/>
          <pc:sldMk cId="2396779884" sldId="1727"/>
        </pc:sldMkLst>
      </pc:sldChg>
      <pc:sldChg chg="addSp delSp modSp new mod modShow modNotesTx">
        <pc:chgData name="Ryan Ball" userId="830810a2-99c8-4bda-9a59-710d6ba1884d" providerId="ADAL" clId="{EFD2EB67-095A-40A3-A40A-F18516375A69}" dt="2024-12-19T15:35:37.738" v="11063" actId="729"/>
        <pc:sldMkLst>
          <pc:docMk/>
          <pc:sldMk cId="2657869573" sldId="1728"/>
        </pc:sldMkLst>
        <pc:spChg chg="mod">
          <ac:chgData name="Ryan Ball" userId="830810a2-99c8-4bda-9a59-710d6ba1884d" providerId="ADAL" clId="{EFD2EB67-095A-40A3-A40A-F18516375A69}" dt="2024-12-19T10:43:00.486" v="460" actId="20577"/>
          <ac:spMkLst>
            <pc:docMk/>
            <pc:sldMk cId="2657869573" sldId="1728"/>
            <ac:spMk id="2" creationId="{2BE76A41-F9CF-C49E-3EA7-3E5EFF21E356}"/>
          </ac:spMkLst>
        </pc:spChg>
        <pc:spChg chg="add mod">
          <ac:chgData name="Ryan Ball" userId="830810a2-99c8-4bda-9a59-710d6ba1884d" providerId="ADAL" clId="{EFD2EB67-095A-40A3-A40A-F18516375A69}" dt="2024-12-19T10:54:54.795" v="579" actId="207"/>
          <ac:spMkLst>
            <pc:docMk/>
            <pc:sldMk cId="2657869573" sldId="1728"/>
            <ac:spMk id="10" creationId="{4BE9438B-9ACA-1447-04E0-04C047AB36AA}"/>
          </ac:spMkLst>
        </pc:spChg>
        <pc:spChg chg="add mod">
          <ac:chgData name="Ryan Ball" userId="830810a2-99c8-4bda-9a59-710d6ba1884d" providerId="ADAL" clId="{EFD2EB67-095A-40A3-A40A-F18516375A69}" dt="2024-12-19T10:56:25.879" v="609" actId="207"/>
          <ac:spMkLst>
            <pc:docMk/>
            <pc:sldMk cId="2657869573" sldId="1728"/>
            <ac:spMk id="11" creationId="{6A8DBAC4-D761-BC58-FBD1-5CAB553A4E6F}"/>
          </ac:spMkLst>
        </pc:spChg>
        <pc:spChg chg="add mod">
          <ac:chgData name="Ryan Ball" userId="830810a2-99c8-4bda-9a59-710d6ba1884d" providerId="ADAL" clId="{EFD2EB67-095A-40A3-A40A-F18516375A69}" dt="2024-12-19T10:56:00.657" v="605" actId="255"/>
          <ac:spMkLst>
            <pc:docMk/>
            <pc:sldMk cId="2657869573" sldId="1728"/>
            <ac:spMk id="12" creationId="{72909FBA-E0B8-98D3-1AAB-435868F2BFAE}"/>
          </ac:spMkLst>
        </pc:spChg>
        <pc:spChg chg="add mod">
          <ac:chgData name="Ryan Ball" userId="830810a2-99c8-4bda-9a59-710d6ba1884d" providerId="ADAL" clId="{EFD2EB67-095A-40A3-A40A-F18516375A69}" dt="2024-12-19T10:56:55.702" v="632" actId="255"/>
          <ac:spMkLst>
            <pc:docMk/>
            <pc:sldMk cId="2657869573" sldId="1728"/>
            <ac:spMk id="13" creationId="{60911CC8-07FC-A26B-7602-3A3BD23D87F9}"/>
          </ac:spMkLst>
        </pc:spChg>
        <pc:spChg chg="add mod">
          <ac:chgData name="Ryan Ball" userId="830810a2-99c8-4bda-9a59-710d6ba1884d" providerId="ADAL" clId="{EFD2EB67-095A-40A3-A40A-F18516375A69}" dt="2024-12-19T10:59:27.949" v="671" actId="1076"/>
          <ac:spMkLst>
            <pc:docMk/>
            <pc:sldMk cId="2657869573" sldId="1728"/>
            <ac:spMk id="18" creationId="{0B534C5D-0402-536A-D58E-5C9B079225B1}"/>
          </ac:spMkLst>
        </pc:spChg>
        <pc:spChg chg="add mod">
          <ac:chgData name="Ryan Ball" userId="830810a2-99c8-4bda-9a59-710d6ba1884d" providerId="ADAL" clId="{EFD2EB67-095A-40A3-A40A-F18516375A69}" dt="2024-12-19T11:00:34.343" v="703" actId="255"/>
          <ac:spMkLst>
            <pc:docMk/>
            <pc:sldMk cId="2657869573" sldId="1728"/>
            <ac:spMk id="19" creationId="{60A343B5-13B8-3912-F24F-A1D60C38B15D}"/>
          </ac:spMkLst>
        </pc:spChg>
        <pc:spChg chg="add mod">
          <ac:chgData name="Ryan Ball" userId="830810a2-99c8-4bda-9a59-710d6ba1884d" providerId="ADAL" clId="{EFD2EB67-095A-40A3-A40A-F18516375A69}" dt="2024-12-19T11:00:23.603" v="702" actId="207"/>
          <ac:spMkLst>
            <pc:docMk/>
            <pc:sldMk cId="2657869573" sldId="1728"/>
            <ac:spMk id="20" creationId="{233F3FB7-6868-5A7B-3893-62071E2657D9}"/>
          </ac:spMkLst>
        </pc:spChg>
        <pc:spChg chg="add mod">
          <ac:chgData name="Ryan Ball" userId="830810a2-99c8-4bda-9a59-710d6ba1884d" providerId="ADAL" clId="{EFD2EB67-095A-40A3-A40A-F18516375A69}" dt="2024-12-19T11:03:37.200" v="729" actId="207"/>
          <ac:spMkLst>
            <pc:docMk/>
            <pc:sldMk cId="2657869573" sldId="1728"/>
            <ac:spMk id="22" creationId="{692345F0-9AC4-6EF1-CE42-9182CB2F3D5B}"/>
          </ac:spMkLst>
        </pc:spChg>
        <pc:spChg chg="add mod">
          <ac:chgData name="Ryan Ball" userId="830810a2-99c8-4bda-9a59-710d6ba1884d" providerId="ADAL" clId="{EFD2EB67-095A-40A3-A40A-F18516375A69}" dt="2024-12-19T11:04:01.228" v="750" actId="14100"/>
          <ac:spMkLst>
            <pc:docMk/>
            <pc:sldMk cId="2657869573" sldId="1728"/>
            <ac:spMk id="23" creationId="{6DAFDFB0-39C3-A64E-0CD6-0A9804FB9664}"/>
          </ac:spMkLst>
        </pc:spChg>
        <pc:spChg chg="add mod">
          <ac:chgData name="Ryan Ball" userId="830810a2-99c8-4bda-9a59-710d6ba1884d" providerId="ADAL" clId="{EFD2EB67-095A-40A3-A40A-F18516375A69}" dt="2024-12-19T11:04:09.161" v="761" actId="20577"/>
          <ac:spMkLst>
            <pc:docMk/>
            <pc:sldMk cId="2657869573" sldId="1728"/>
            <ac:spMk id="24" creationId="{A5CA387D-0182-3A08-1B58-8480590FE9AD}"/>
          </ac:spMkLst>
        </pc:spChg>
        <pc:spChg chg="add mod">
          <ac:chgData name="Ryan Ball" userId="830810a2-99c8-4bda-9a59-710d6ba1884d" providerId="ADAL" clId="{EFD2EB67-095A-40A3-A40A-F18516375A69}" dt="2024-12-19T11:04:20.717" v="773" actId="20577"/>
          <ac:spMkLst>
            <pc:docMk/>
            <pc:sldMk cId="2657869573" sldId="1728"/>
            <ac:spMk id="25" creationId="{746DAFA9-BE81-BD28-B6CC-E6B11BB36EE6}"/>
          </ac:spMkLst>
        </pc:spChg>
        <pc:spChg chg="add mod">
          <ac:chgData name="Ryan Ball" userId="830810a2-99c8-4bda-9a59-710d6ba1884d" providerId="ADAL" clId="{EFD2EB67-095A-40A3-A40A-F18516375A69}" dt="2024-12-19T11:04:32.941" v="788" actId="20577"/>
          <ac:spMkLst>
            <pc:docMk/>
            <pc:sldMk cId="2657869573" sldId="1728"/>
            <ac:spMk id="26" creationId="{75D17A90-F139-4856-318F-DB814AA71D38}"/>
          </ac:spMkLst>
        </pc:spChg>
        <pc:picChg chg="add mod">
          <ac:chgData name="Ryan Ball" userId="830810a2-99c8-4bda-9a59-710d6ba1884d" providerId="ADAL" clId="{EFD2EB67-095A-40A3-A40A-F18516375A69}" dt="2024-12-19T10:43:08.335" v="462"/>
          <ac:picMkLst>
            <pc:docMk/>
            <pc:sldMk cId="2657869573" sldId="1728"/>
            <ac:picMk id="5" creationId="{9AF04064-F439-EFA2-5868-49E799905906}"/>
          </ac:picMkLst>
        </pc:picChg>
        <pc:picChg chg="add del mod">
          <ac:chgData name="Ryan Ball" userId="830810a2-99c8-4bda-9a59-710d6ba1884d" providerId="ADAL" clId="{EFD2EB67-095A-40A3-A40A-F18516375A69}" dt="2024-12-19T10:58:13.060" v="664" actId="1076"/>
          <ac:picMkLst>
            <pc:docMk/>
            <pc:sldMk cId="2657869573" sldId="1728"/>
            <ac:picMk id="9" creationId="{E577A62C-2197-9B00-0F55-EE507DB696F5}"/>
          </ac:picMkLst>
        </pc:picChg>
        <pc:picChg chg="add mod">
          <ac:chgData name="Ryan Ball" userId="830810a2-99c8-4bda-9a59-710d6ba1884d" providerId="ADAL" clId="{EFD2EB67-095A-40A3-A40A-F18516375A69}" dt="2024-12-19T10:57:24.823" v="638" actId="1076"/>
          <ac:picMkLst>
            <pc:docMk/>
            <pc:sldMk cId="2657869573" sldId="1728"/>
            <ac:picMk id="2050" creationId="{549C86EE-6F49-1330-E115-51A8F5D200B3}"/>
          </ac:picMkLst>
        </pc:picChg>
        <pc:cxnChg chg="add mod">
          <ac:chgData name="Ryan Ball" userId="830810a2-99c8-4bda-9a59-710d6ba1884d" providerId="ADAL" clId="{EFD2EB67-095A-40A3-A40A-F18516375A69}" dt="2024-12-19T10:57:09.048" v="635" actId="1582"/>
          <ac:cxnSpMkLst>
            <pc:docMk/>
            <pc:sldMk cId="2657869573" sldId="1728"/>
            <ac:cxnSpMk id="15" creationId="{5935859D-1FC7-272B-1B45-E33FD728C983}"/>
          </ac:cxnSpMkLst>
        </pc:cxnChg>
        <pc:cxnChg chg="add mod">
          <ac:chgData name="Ryan Ball" userId="830810a2-99c8-4bda-9a59-710d6ba1884d" providerId="ADAL" clId="{EFD2EB67-095A-40A3-A40A-F18516375A69}" dt="2024-12-19T10:57:17.051" v="637" actId="1076"/>
          <ac:cxnSpMkLst>
            <pc:docMk/>
            <pc:sldMk cId="2657869573" sldId="1728"/>
            <ac:cxnSpMk id="16" creationId="{B31DF5AA-BDAF-9518-3515-D8AB004BB0BC}"/>
          </ac:cxnSpMkLst>
        </pc:cxnChg>
      </pc:sldChg>
      <pc:sldChg chg="addSp delSp modSp add mod modShow">
        <pc:chgData name="Ryan Ball" userId="830810a2-99c8-4bda-9a59-710d6ba1884d" providerId="ADAL" clId="{EFD2EB67-095A-40A3-A40A-F18516375A69}" dt="2024-12-19T15:35:39.587" v="11064" actId="729"/>
        <pc:sldMkLst>
          <pc:docMk/>
          <pc:sldMk cId="2801046741" sldId="1729"/>
        </pc:sldMkLst>
        <pc:spChg chg="mod">
          <ac:chgData name="Ryan Ball" userId="830810a2-99c8-4bda-9a59-710d6ba1884d" providerId="ADAL" clId="{EFD2EB67-095A-40A3-A40A-F18516375A69}" dt="2024-12-19T11:10:59.420" v="1226" actId="6549"/>
          <ac:spMkLst>
            <pc:docMk/>
            <pc:sldMk cId="2801046741" sldId="1729"/>
            <ac:spMk id="2" creationId="{412FE084-077F-BEF3-7E59-896620C377A5}"/>
          </ac:spMkLst>
        </pc:spChg>
        <pc:spChg chg="add mod">
          <ac:chgData name="Ryan Ball" userId="830810a2-99c8-4bda-9a59-710d6ba1884d" providerId="ADAL" clId="{EFD2EB67-095A-40A3-A40A-F18516375A69}" dt="2024-12-19T11:18:48.407" v="1580" actId="20577"/>
          <ac:spMkLst>
            <pc:docMk/>
            <pc:sldMk cId="2801046741" sldId="1729"/>
            <ac:spMk id="21" creationId="{CB0AFE3F-FD1E-FE4E-0E2F-60C555816F88}"/>
          </ac:spMkLst>
        </pc:spChg>
        <pc:spChg chg="add mod">
          <ac:chgData name="Ryan Ball" userId="830810a2-99c8-4bda-9a59-710d6ba1884d" providerId="ADAL" clId="{EFD2EB67-095A-40A3-A40A-F18516375A69}" dt="2024-12-19T11:19:28.817" v="1604" actId="1076"/>
          <ac:spMkLst>
            <pc:docMk/>
            <pc:sldMk cId="2801046741" sldId="1729"/>
            <ac:spMk id="27" creationId="{2E5B5AC5-9507-194A-04B3-297060FE05DF}"/>
          </ac:spMkLst>
        </pc:spChg>
        <pc:spChg chg="add mod">
          <ac:chgData name="Ryan Ball" userId="830810a2-99c8-4bda-9a59-710d6ba1884d" providerId="ADAL" clId="{EFD2EB67-095A-40A3-A40A-F18516375A69}" dt="2024-12-19T11:24:38.910" v="1915" actId="1076"/>
          <ac:spMkLst>
            <pc:docMk/>
            <pc:sldMk cId="2801046741" sldId="1729"/>
            <ac:spMk id="28" creationId="{B5B69378-032A-DDCB-5362-CED08C6D2CA4}"/>
          </ac:spMkLst>
        </pc:spChg>
        <pc:spChg chg="add mod">
          <ac:chgData name="Ryan Ball" userId="830810a2-99c8-4bda-9a59-710d6ba1884d" providerId="ADAL" clId="{EFD2EB67-095A-40A3-A40A-F18516375A69}" dt="2024-12-19T11:24:44.342" v="1916" actId="1076"/>
          <ac:spMkLst>
            <pc:docMk/>
            <pc:sldMk cId="2801046741" sldId="1729"/>
            <ac:spMk id="29" creationId="{FB9BF31D-70D7-8365-6658-8166DC5A8467}"/>
          </ac:spMkLst>
        </pc:spChg>
        <pc:spChg chg="add mod">
          <ac:chgData name="Ryan Ball" userId="830810a2-99c8-4bda-9a59-710d6ba1884d" providerId="ADAL" clId="{EFD2EB67-095A-40A3-A40A-F18516375A69}" dt="2024-12-19T11:26:14.988" v="2005" actId="1076"/>
          <ac:spMkLst>
            <pc:docMk/>
            <pc:sldMk cId="2801046741" sldId="1729"/>
            <ac:spMk id="30" creationId="{6FABACE1-1914-70C7-9736-44FAA7C2070D}"/>
          </ac:spMkLst>
        </pc:spChg>
        <pc:spChg chg="add mod">
          <ac:chgData name="Ryan Ball" userId="830810a2-99c8-4bda-9a59-710d6ba1884d" providerId="ADAL" clId="{EFD2EB67-095A-40A3-A40A-F18516375A69}" dt="2024-12-19T11:23:24.794" v="1826" actId="120"/>
          <ac:spMkLst>
            <pc:docMk/>
            <pc:sldMk cId="2801046741" sldId="1729"/>
            <ac:spMk id="31" creationId="{88AF39E1-1A75-A134-32F4-0DA8849463DA}"/>
          </ac:spMkLst>
        </pc:spChg>
        <pc:spChg chg="add mod">
          <ac:chgData name="Ryan Ball" userId="830810a2-99c8-4bda-9a59-710d6ba1884d" providerId="ADAL" clId="{EFD2EB67-095A-40A3-A40A-F18516375A69}" dt="2024-12-19T11:24:32.711" v="1913" actId="20577"/>
          <ac:spMkLst>
            <pc:docMk/>
            <pc:sldMk cId="2801046741" sldId="1729"/>
            <ac:spMk id="32" creationId="{7A792E4E-A6C0-D2C4-44D5-4CBB089BFE2A}"/>
          </ac:spMkLst>
        </pc:spChg>
        <pc:spChg chg="add mod">
          <ac:chgData name="Ryan Ball" userId="830810a2-99c8-4bda-9a59-710d6ba1884d" providerId="ADAL" clId="{EFD2EB67-095A-40A3-A40A-F18516375A69}" dt="2024-12-19T11:26:06.877" v="2004" actId="20577"/>
          <ac:spMkLst>
            <pc:docMk/>
            <pc:sldMk cId="2801046741" sldId="1729"/>
            <ac:spMk id="33" creationId="{31E7DF82-A3C0-5266-02CC-8C4C1BC36B65}"/>
          </ac:spMkLst>
        </pc:spChg>
        <pc:spChg chg="add mod">
          <ac:chgData name="Ryan Ball" userId="830810a2-99c8-4bda-9a59-710d6ba1884d" providerId="ADAL" clId="{EFD2EB67-095A-40A3-A40A-F18516375A69}" dt="2024-12-19T11:26:47.450" v="2116" actId="20577"/>
          <ac:spMkLst>
            <pc:docMk/>
            <pc:sldMk cId="2801046741" sldId="1729"/>
            <ac:spMk id="34" creationId="{98BB9E1E-B3D2-8963-6B7E-98B98EE8BDD0}"/>
          </ac:spMkLst>
        </pc:spChg>
        <pc:spChg chg="add mod">
          <ac:chgData name="Ryan Ball" userId="830810a2-99c8-4bda-9a59-710d6ba1884d" providerId="ADAL" clId="{EFD2EB67-095A-40A3-A40A-F18516375A69}" dt="2024-12-19T11:27:53.959" v="2286" actId="20577"/>
          <ac:spMkLst>
            <pc:docMk/>
            <pc:sldMk cId="2801046741" sldId="1729"/>
            <ac:spMk id="35" creationId="{386F23FB-8A8B-EDA6-515B-4B1B1DF2D276}"/>
          </ac:spMkLst>
        </pc:spChg>
        <pc:picChg chg="add mod">
          <ac:chgData name="Ryan Ball" userId="830810a2-99c8-4bda-9a59-710d6ba1884d" providerId="ADAL" clId="{EFD2EB67-095A-40A3-A40A-F18516375A69}" dt="2024-12-19T11:17:08.249" v="1405" actId="1076"/>
          <ac:picMkLst>
            <pc:docMk/>
            <pc:sldMk cId="2801046741" sldId="1729"/>
            <ac:picMk id="6" creationId="{6719D426-42E0-C0A3-AA8B-C9D3C56A7CB9}"/>
          </ac:picMkLst>
        </pc:picChg>
        <pc:picChg chg="add mod">
          <ac:chgData name="Ryan Ball" userId="830810a2-99c8-4bda-9a59-710d6ba1884d" providerId="ADAL" clId="{EFD2EB67-095A-40A3-A40A-F18516375A69}" dt="2024-12-19T11:17:07.005" v="1404" actId="1076"/>
          <ac:picMkLst>
            <pc:docMk/>
            <pc:sldMk cId="2801046741" sldId="1729"/>
            <ac:picMk id="8" creationId="{F35E5D7B-EE65-A5FF-92A6-4D58C0E4184F}"/>
          </ac:picMkLst>
        </pc:picChg>
        <pc:picChg chg="add mod">
          <ac:chgData name="Ryan Ball" userId="830810a2-99c8-4bda-9a59-710d6ba1884d" providerId="ADAL" clId="{EFD2EB67-095A-40A3-A40A-F18516375A69}" dt="2024-12-19T11:17:01.975" v="1402" actId="14100"/>
          <ac:picMkLst>
            <pc:docMk/>
            <pc:sldMk cId="2801046741" sldId="1729"/>
            <ac:picMk id="17" creationId="{861CF8A8-F6AD-70A7-9F2A-B27B2F4DE6A3}"/>
          </ac:picMkLst>
        </pc:picChg>
      </pc:sldChg>
      <pc:sldChg chg="addSp delSp modSp add mod ord">
        <pc:chgData name="Ryan Ball" userId="830810a2-99c8-4bda-9a59-710d6ba1884d" providerId="ADAL" clId="{EFD2EB67-095A-40A3-A40A-F18516375A69}" dt="2024-12-19T12:30:15.937" v="4458"/>
        <pc:sldMkLst>
          <pc:docMk/>
          <pc:sldMk cId="1941550419" sldId="1730"/>
        </pc:sldMkLst>
        <pc:graphicFrameChg chg="mod modGraphic">
          <ac:chgData name="Ryan Ball" userId="830810a2-99c8-4bda-9a59-710d6ba1884d" providerId="ADAL" clId="{EFD2EB67-095A-40A3-A40A-F18516375A69}" dt="2024-12-19T12:30:07.828" v="4456" actId="20577"/>
          <ac:graphicFrameMkLst>
            <pc:docMk/>
            <pc:sldMk cId="1941550419" sldId="1730"/>
            <ac:graphicFrameMk id="3" creationId="{260F8D91-2258-2A06-50F6-868E4C1F45BC}"/>
          </ac:graphicFrameMkLst>
        </pc:graphicFrameChg>
        <pc:picChg chg="add mod">
          <ac:chgData name="Ryan Ball" userId="830810a2-99c8-4bda-9a59-710d6ba1884d" providerId="ADAL" clId="{EFD2EB67-095A-40A3-A40A-F18516375A69}" dt="2024-12-19T12:26:41.126" v="4415" actId="1076"/>
          <ac:picMkLst>
            <pc:docMk/>
            <pc:sldMk cId="1941550419" sldId="1730"/>
            <ac:picMk id="4100" creationId="{C7E2B5E2-3CD7-66F7-87EC-C0831B51F0F6}"/>
          </ac:picMkLst>
        </pc:picChg>
        <pc:picChg chg="add mod">
          <ac:chgData name="Ryan Ball" userId="830810a2-99c8-4bda-9a59-710d6ba1884d" providerId="ADAL" clId="{EFD2EB67-095A-40A3-A40A-F18516375A69}" dt="2024-12-19T12:27:52.892" v="4418" actId="1076"/>
          <ac:picMkLst>
            <pc:docMk/>
            <pc:sldMk cId="1941550419" sldId="1730"/>
            <ac:picMk id="4102" creationId="{8251BFCB-0708-DEFD-ABFA-70AC08C48E52}"/>
          </ac:picMkLst>
        </pc:picChg>
        <pc:picChg chg="add mod">
          <ac:chgData name="Ryan Ball" userId="830810a2-99c8-4bda-9a59-710d6ba1884d" providerId="ADAL" clId="{EFD2EB67-095A-40A3-A40A-F18516375A69}" dt="2024-12-19T12:28:57.718" v="4429" actId="1076"/>
          <ac:picMkLst>
            <pc:docMk/>
            <pc:sldMk cId="1941550419" sldId="1730"/>
            <ac:picMk id="4112" creationId="{B1DBBB08-E49D-B815-B7FD-DA821539AEFE}"/>
          </ac:picMkLst>
        </pc:picChg>
        <pc:picChg chg="add mod">
          <ac:chgData name="Ryan Ball" userId="830810a2-99c8-4bda-9a59-710d6ba1884d" providerId="ADAL" clId="{EFD2EB67-095A-40A3-A40A-F18516375A69}" dt="2024-12-19T12:29:42.803" v="4436" actId="1076"/>
          <ac:picMkLst>
            <pc:docMk/>
            <pc:sldMk cId="1941550419" sldId="1730"/>
            <ac:picMk id="4114" creationId="{76FA6991-FC3E-7376-E03C-EF0A7F3DE3EA}"/>
          </ac:picMkLst>
        </pc:picChg>
      </pc:sldChg>
      <pc:sldChg chg="addSp delSp modSp new del mod">
        <pc:chgData name="Ryan Ball" userId="830810a2-99c8-4bda-9a59-710d6ba1884d" providerId="ADAL" clId="{EFD2EB67-095A-40A3-A40A-F18516375A69}" dt="2024-12-19T12:22:01.570" v="4043" actId="47"/>
        <pc:sldMkLst>
          <pc:docMk/>
          <pc:sldMk cId="3348921342" sldId="1730"/>
        </pc:sldMkLst>
      </pc:sldChg>
      <pc:sldChg chg="addSp delSp modSp add mod modShow modNotesTx">
        <pc:chgData name="Ryan Ball" userId="830810a2-99c8-4bda-9a59-710d6ba1884d" providerId="ADAL" clId="{EFD2EB67-095A-40A3-A40A-F18516375A69}" dt="2024-12-19T15:35:10.893" v="11058" actId="729"/>
        <pc:sldMkLst>
          <pc:docMk/>
          <pc:sldMk cId="3745396193" sldId="1731"/>
        </pc:sldMkLst>
        <pc:spChg chg="mod">
          <ac:chgData name="Ryan Ball" userId="830810a2-99c8-4bda-9a59-710d6ba1884d" providerId="ADAL" clId="{EFD2EB67-095A-40A3-A40A-F18516375A69}" dt="2024-12-19T14:08:45.786" v="9319" actId="255"/>
          <ac:spMkLst>
            <pc:docMk/>
            <pc:sldMk cId="3745396193" sldId="1731"/>
            <ac:spMk id="2" creationId="{062EB322-55C1-1959-1BDD-76ECFFCB0325}"/>
          </ac:spMkLst>
        </pc:spChg>
        <pc:spChg chg="add mod">
          <ac:chgData name="Ryan Ball" userId="830810a2-99c8-4bda-9a59-710d6ba1884d" providerId="ADAL" clId="{EFD2EB67-095A-40A3-A40A-F18516375A69}" dt="2024-12-19T14:31:56.617" v="10247" actId="2711"/>
          <ac:spMkLst>
            <pc:docMk/>
            <pc:sldMk cId="3745396193" sldId="1731"/>
            <ac:spMk id="13" creationId="{2A8455F9-8AB2-DAB6-3EA0-BD7F94DE4EE9}"/>
          </ac:spMkLst>
        </pc:spChg>
        <pc:spChg chg="add mod">
          <ac:chgData name="Ryan Ball" userId="830810a2-99c8-4bda-9a59-710d6ba1884d" providerId="ADAL" clId="{EFD2EB67-095A-40A3-A40A-F18516375A69}" dt="2024-12-19T14:25:15.416" v="10071" actId="20577"/>
          <ac:spMkLst>
            <pc:docMk/>
            <pc:sldMk cId="3745396193" sldId="1731"/>
            <ac:spMk id="15" creationId="{A95216DF-5A85-8E11-EB48-2E831BD3B975}"/>
          </ac:spMkLst>
        </pc:spChg>
        <pc:picChg chg="add mod">
          <ac:chgData name="Ryan Ball" userId="830810a2-99c8-4bda-9a59-710d6ba1884d" providerId="ADAL" clId="{EFD2EB67-095A-40A3-A40A-F18516375A69}" dt="2024-12-19T14:08:15.879" v="9297" actId="1076"/>
          <ac:picMkLst>
            <pc:docMk/>
            <pc:sldMk cId="3745396193" sldId="1731"/>
            <ac:picMk id="10" creationId="{073F8B6F-DE5B-E8D7-AF31-9C877B5A5F92}"/>
          </ac:picMkLst>
        </pc:picChg>
        <pc:picChg chg="add mod">
          <ac:chgData name="Ryan Ball" userId="830810a2-99c8-4bda-9a59-710d6ba1884d" providerId="ADAL" clId="{EFD2EB67-095A-40A3-A40A-F18516375A69}" dt="2024-12-19T14:08:30.762" v="9300" actId="1076"/>
          <ac:picMkLst>
            <pc:docMk/>
            <pc:sldMk cId="3745396193" sldId="1731"/>
            <ac:picMk id="12" creationId="{FA27CA4A-BFA0-CEAA-33C6-ED42F2030A7A}"/>
          </ac:picMkLst>
        </pc:picChg>
        <pc:picChg chg="add mod">
          <ac:chgData name="Ryan Ball" userId="830810a2-99c8-4bda-9a59-710d6ba1884d" providerId="ADAL" clId="{EFD2EB67-095A-40A3-A40A-F18516375A69}" dt="2024-12-19T14:10:36.064" v="9510"/>
          <ac:picMkLst>
            <pc:docMk/>
            <pc:sldMk cId="3745396193" sldId="1731"/>
            <ac:picMk id="14" creationId="{738AA379-3C18-4AC0-9017-A0BF916FC4BE}"/>
          </ac:picMkLst>
        </pc:picChg>
      </pc:sldChg>
      <pc:sldChg chg="addSp delSp modSp add mod modShow modNotesTx">
        <pc:chgData name="Ryan Ball" userId="830810a2-99c8-4bda-9a59-710d6ba1884d" providerId="ADAL" clId="{EFD2EB67-095A-40A3-A40A-F18516375A69}" dt="2024-12-19T15:35:12.698" v="11059" actId="729"/>
        <pc:sldMkLst>
          <pc:docMk/>
          <pc:sldMk cId="1500911307" sldId="1732"/>
        </pc:sldMkLst>
        <pc:spChg chg="mod">
          <ac:chgData name="Ryan Ball" userId="830810a2-99c8-4bda-9a59-710d6ba1884d" providerId="ADAL" clId="{EFD2EB67-095A-40A3-A40A-F18516375A69}" dt="2024-12-19T14:13:02.495" v="9545" actId="20577"/>
          <ac:spMkLst>
            <pc:docMk/>
            <pc:sldMk cId="1500911307" sldId="1732"/>
            <ac:spMk id="2" creationId="{767A5CD3-2157-110B-D9F7-0402FBC1880D}"/>
          </ac:spMkLst>
        </pc:spChg>
        <pc:spChg chg="add mod">
          <ac:chgData name="Ryan Ball" userId="830810a2-99c8-4bda-9a59-710d6ba1884d" providerId="ADAL" clId="{EFD2EB67-095A-40A3-A40A-F18516375A69}" dt="2024-12-19T14:25:05.022" v="10060" actId="20577"/>
          <ac:spMkLst>
            <pc:docMk/>
            <pc:sldMk cId="1500911307" sldId="1732"/>
            <ac:spMk id="5" creationId="{25558906-1D90-A2B1-EF74-047619388BE3}"/>
          </ac:spMkLst>
        </pc:spChg>
        <pc:spChg chg="mod">
          <ac:chgData name="Ryan Ball" userId="830810a2-99c8-4bda-9a59-710d6ba1884d" providerId="ADAL" clId="{EFD2EB67-095A-40A3-A40A-F18516375A69}" dt="2024-12-19T14:31:51.546" v="10246" actId="2711"/>
          <ac:spMkLst>
            <pc:docMk/>
            <pc:sldMk cId="1500911307" sldId="1732"/>
            <ac:spMk id="13" creationId="{9A5B4687-F261-CE9D-2799-92475BBF4317}"/>
          </ac:spMkLst>
        </pc:spChg>
        <pc:picChg chg="add mod">
          <ac:chgData name="Ryan Ball" userId="830810a2-99c8-4bda-9a59-710d6ba1884d" providerId="ADAL" clId="{EFD2EB67-095A-40A3-A40A-F18516375A69}" dt="2024-12-19T14:13:20.162" v="9548" actId="1076"/>
          <ac:picMkLst>
            <pc:docMk/>
            <pc:sldMk cId="1500911307" sldId="1732"/>
            <ac:picMk id="4" creationId="{D6FE78F9-01F6-23F5-AC78-AB6C523B4B5A}"/>
          </ac:picMkLst>
        </pc:picChg>
      </pc:sldChg>
      <pc:sldChg chg="addSp delSp modSp add mod modShow modNotesTx">
        <pc:chgData name="Ryan Ball" userId="830810a2-99c8-4bda-9a59-710d6ba1884d" providerId="ADAL" clId="{EFD2EB67-095A-40A3-A40A-F18516375A69}" dt="2024-12-19T15:35:14.766" v="11060" actId="729"/>
        <pc:sldMkLst>
          <pc:docMk/>
          <pc:sldMk cId="1620157775" sldId="1733"/>
        </pc:sldMkLst>
        <pc:spChg chg="mod">
          <ac:chgData name="Ryan Ball" userId="830810a2-99c8-4bda-9a59-710d6ba1884d" providerId="ADAL" clId="{EFD2EB67-095A-40A3-A40A-F18516375A69}" dt="2024-12-19T14:15:36.311" v="9560" actId="20577"/>
          <ac:spMkLst>
            <pc:docMk/>
            <pc:sldMk cId="1620157775" sldId="1733"/>
            <ac:spMk id="2" creationId="{92A5DD99-DB5D-5E46-7704-B1AFDE13D501}"/>
          </ac:spMkLst>
        </pc:spChg>
        <pc:spChg chg="add mod">
          <ac:chgData name="Ryan Ball" userId="830810a2-99c8-4bda-9a59-710d6ba1884d" providerId="ADAL" clId="{EFD2EB67-095A-40A3-A40A-F18516375A69}" dt="2024-12-19T14:24:46.860" v="10044" actId="20577"/>
          <ac:spMkLst>
            <pc:docMk/>
            <pc:sldMk cId="1620157775" sldId="1733"/>
            <ac:spMk id="3" creationId="{F32347D4-5B25-13D6-02C7-3440A72DD3AB}"/>
          </ac:spMkLst>
        </pc:spChg>
        <pc:spChg chg="mod">
          <ac:chgData name="Ryan Ball" userId="830810a2-99c8-4bda-9a59-710d6ba1884d" providerId="ADAL" clId="{EFD2EB67-095A-40A3-A40A-F18516375A69}" dt="2024-12-19T14:31:46.187" v="10245" actId="2711"/>
          <ac:spMkLst>
            <pc:docMk/>
            <pc:sldMk cId="1620157775" sldId="1733"/>
            <ac:spMk id="13" creationId="{8F7AFEA1-19D7-348B-F6FD-CB3BA7148376}"/>
          </ac:spMkLst>
        </pc:spChg>
        <pc:picChg chg="add mod">
          <ac:chgData name="Ryan Ball" userId="830810a2-99c8-4bda-9a59-710d6ba1884d" providerId="ADAL" clId="{EFD2EB67-095A-40A3-A40A-F18516375A69}" dt="2024-12-19T14:16:46.628" v="9662" actId="1076"/>
          <ac:picMkLst>
            <pc:docMk/>
            <pc:sldMk cId="1620157775" sldId="1733"/>
            <ac:picMk id="5122" creationId="{2031CEF7-A486-BAC2-A6DB-11E2C8E631E3}"/>
          </ac:picMkLst>
        </pc:picChg>
      </pc:sldChg>
      <pc:sldChg chg="addSp delSp modSp add mod modShow modNotesTx">
        <pc:chgData name="Ryan Ball" userId="830810a2-99c8-4bda-9a59-710d6ba1884d" providerId="ADAL" clId="{EFD2EB67-095A-40A3-A40A-F18516375A69}" dt="2024-12-19T15:35:17.378" v="11061" actId="729"/>
        <pc:sldMkLst>
          <pc:docMk/>
          <pc:sldMk cId="206070505" sldId="1734"/>
        </pc:sldMkLst>
        <pc:spChg chg="mod">
          <ac:chgData name="Ryan Ball" userId="830810a2-99c8-4bda-9a59-710d6ba1884d" providerId="ADAL" clId="{EFD2EB67-095A-40A3-A40A-F18516375A69}" dt="2024-12-19T14:18:06.475" v="9777" actId="20577"/>
          <ac:spMkLst>
            <pc:docMk/>
            <pc:sldMk cId="206070505" sldId="1734"/>
            <ac:spMk id="2" creationId="{5C0CF49A-DC98-6CA8-3B00-9F11081F1CB4}"/>
          </ac:spMkLst>
        </pc:spChg>
        <pc:spChg chg="add mod">
          <ac:chgData name="Ryan Ball" userId="830810a2-99c8-4bda-9a59-710d6ba1884d" providerId="ADAL" clId="{EFD2EB67-095A-40A3-A40A-F18516375A69}" dt="2024-12-19T14:24:34.958" v="10026" actId="255"/>
          <ac:spMkLst>
            <pc:docMk/>
            <pc:sldMk cId="206070505" sldId="1734"/>
            <ac:spMk id="3" creationId="{8B4BFA4E-1B83-3F63-D6B9-63D28AD4881D}"/>
          </ac:spMkLst>
        </pc:spChg>
        <pc:spChg chg="mod">
          <ac:chgData name="Ryan Ball" userId="830810a2-99c8-4bda-9a59-710d6ba1884d" providerId="ADAL" clId="{EFD2EB67-095A-40A3-A40A-F18516375A69}" dt="2024-12-19T14:31:40.250" v="10244" actId="2711"/>
          <ac:spMkLst>
            <pc:docMk/>
            <pc:sldMk cId="206070505" sldId="1734"/>
            <ac:spMk id="13" creationId="{EC966EF3-30B2-8D9E-325A-CAAE7EDCFED6}"/>
          </ac:spMkLst>
        </pc:spChg>
        <pc:picChg chg="add mod">
          <ac:chgData name="Ryan Ball" userId="830810a2-99c8-4bda-9a59-710d6ba1884d" providerId="ADAL" clId="{EFD2EB67-095A-40A3-A40A-F18516375A69}" dt="2024-12-19T14:23:24.478" v="9987" actId="1076"/>
          <ac:picMkLst>
            <pc:docMk/>
            <pc:sldMk cId="206070505" sldId="1734"/>
            <ac:picMk id="7170" creationId="{6B59B454-9038-ED2D-021C-E6D2EDF5360A}"/>
          </ac:picMkLst>
        </pc:picChg>
      </pc:sldChg>
      <pc:sldChg chg="addSp delSp modSp add mod modAnim modShow modNotesTx">
        <pc:chgData name="Ryan Ball" userId="830810a2-99c8-4bda-9a59-710d6ba1884d" providerId="ADAL" clId="{EFD2EB67-095A-40A3-A40A-F18516375A69}" dt="2024-12-19T15:35:21.348" v="11062" actId="729"/>
        <pc:sldMkLst>
          <pc:docMk/>
          <pc:sldMk cId="623958744" sldId="1735"/>
        </pc:sldMkLst>
        <pc:spChg chg="mod">
          <ac:chgData name="Ryan Ball" userId="830810a2-99c8-4bda-9a59-710d6ba1884d" providerId="ADAL" clId="{EFD2EB67-095A-40A3-A40A-F18516375A69}" dt="2024-12-19T14:27:24.403" v="10115" actId="20577"/>
          <ac:spMkLst>
            <pc:docMk/>
            <pc:sldMk cId="623958744" sldId="1735"/>
            <ac:spMk id="2" creationId="{5A909168-C4E5-0262-2DBB-44814A8BD182}"/>
          </ac:spMkLst>
        </pc:spChg>
        <pc:spChg chg="mod">
          <ac:chgData name="Ryan Ball" userId="830810a2-99c8-4bda-9a59-710d6ba1884d" providerId="ADAL" clId="{EFD2EB67-095A-40A3-A40A-F18516375A69}" dt="2024-12-19T14:25:32.240" v="10087" actId="20577"/>
          <ac:spMkLst>
            <pc:docMk/>
            <pc:sldMk cId="623958744" sldId="1735"/>
            <ac:spMk id="3" creationId="{BE8F8762-BA91-C6E7-19E2-4595AC76B3DF}"/>
          </ac:spMkLst>
        </pc:spChg>
        <pc:spChg chg="mod">
          <ac:chgData name="Ryan Ball" userId="830810a2-99c8-4bda-9a59-710d6ba1884d" providerId="ADAL" clId="{EFD2EB67-095A-40A3-A40A-F18516375A69}" dt="2024-12-19T14:31:35.043" v="10243" actId="2711"/>
          <ac:spMkLst>
            <pc:docMk/>
            <pc:sldMk cId="623958744" sldId="1735"/>
            <ac:spMk id="13" creationId="{9AAB5AC7-0B12-7C6B-FE89-939EB481B62A}"/>
          </ac:spMkLst>
        </pc:spChg>
        <pc:picChg chg="add mod">
          <ac:chgData name="Ryan Ball" userId="830810a2-99c8-4bda-9a59-710d6ba1884d" providerId="ADAL" clId="{EFD2EB67-095A-40A3-A40A-F18516375A69}" dt="2024-12-19T14:27:50.823" v="10121" actId="1076"/>
          <ac:picMkLst>
            <pc:docMk/>
            <pc:sldMk cId="623958744" sldId="1735"/>
            <ac:picMk id="6" creationId="{10AEAEFC-00F4-22C4-5659-8318410D82C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1/21/2025</a:t>
            </a:fld>
            <a:endParaRPr lang="en-US">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Please note; This resource, accompanying resources and associated images, videos and graphics are to be used for educational purposes only and in line with our terms and conditions as stated here. https://www.designtechnology.org.uk/terms-and-conditions-and-policies/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8800431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523527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892764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497962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useful discussion point for your class. A gimmick and waste of resources, or a clever marketing campaign?</a:t>
            </a:r>
          </a:p>
        </p:txBody>
      </p:sp>
    </p:spTree>
    <p:extLst>
      <p:ext uri="{BB962C8B-B14F-4D97-AF65-F5344CB8AC3E}">
        <p14:creationId xmlns:p14="http://schemas.microsoft.com/office/powerpoint/2010/main" val="2867542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useful discussion point for your class. The packaging becomes the actual product. Is it a novelty item or a way to think of products?</a:t>
            </a:r>
          </a:p>
        </p:txBody>
      </p:sp>
    </p:spTree>
    <p:extLst>
      <p:ext uri="{BB962C8B-B14F-4D97-AF65-F5344CB8AC3E}">
        <p14:creationId xmlns:p14="http://schemas.microsoft.com/office/powerpoint/2010/main" val="3526385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useful discussion point for your class. Why might this be useful? Are there any disadvantages to this new design?</a:t>
            </a:r>
          </a:p>
        </p:txBody>
      </p:sp>
    </p:spTree>
    <p:extLst>
      <p:ext uri="{BB962C8B-B14F-4D97-AF65-F5344CB8AC3E}">
        <p14:creationId xmlns:p14="http://schemas.microsoft.com/office/powerpoint/2010/main" val="25551027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useful discussion point for your class. Take a look at the site, what are the pros and cons of this as a concept?</a:t>
            </a:r>
          </a:p>
        </p:txBody>
      </p:sp>
    </p:spTree>
    <p:extLst>
      <p:ext uri="{BB962C8B-B14F-4D97-AF65-F5344CB8AC3E}">
        <p14:creationId xmlns:p14="http://schemas.microsoft.com/office/powerpoint/2010/main" val="15256663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useful discussion point for your class. You may wish to explain the term ‘greenwashing’ or alternatively remove the text form the slide altogether and see if they feel it is simply marketing spin and done to make a wasteful product look less bad?</a:t>
            </a:r>
          </a:p>
        </p:txBody>
      </p:sp>
    </p:spTree>
    <p:extLst>
      <p:ext uri="{BB962C8B-B14F-4D97-AF65-F5344CB8AC3E}">
        <p14:creationId xmlns:p14="http://schemas.microsoft.com/office/powerpoint/2010/main" val="41859158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useful discussion point for your class. A great design challenge with solutions to a problem, or a marketing campaign to make a wasteful company look better?</a:t>
            </a:r>
          </a:p>
        </p:txBody>
      </p:sp>
    </p:spTree>
    <p:extLst>
      <p:ext uri="{BB962C8B-B14F-4D97-AF65-F5344CB8AC3E}">
        <p14:creationId xmlns:p14="http://schemas.microsoft.com/office/powerpoint/2010/main" val="2351748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useful discussion point for your class. Can they think of other products / examples that do similar?</a:t>
            </a:r>
          </a:p>
        </p:txBody>
      </p:sp>
    </p:spTree>
    <p:extLst>
      <p:ext uri="{BB962C8B-B14F-4D97-AF65-F5344CB8AC3E}">
        <p14:creationId xmlns:p14="http://schemas.microsoft.com/office/powerpoint/2010/main" val="20385293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9540773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Feel free to use a format such as above to share with students. A simple graphics task may be to make the task appear like a board game instruction booklet.</a:t>
            </a:r>
          </a:p>
        </p:txBody>
      </p:sp>
    </p:spTree>
    <p:extLst>
      <p:ext uri="{BB962C8B-B14F-4D97-AF65-F5344CB8AC3E}">
        <p14:creationId xmlns:p14="http://schemas.microsoft.com/office/powerpoint/2010/main" val="23676005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EE81D8-4A62-3902-D654-EAB45F2A5E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2E047E-CA33-8BB8-1EFB-9E56DE3E25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37B936-C214-2DAF-B768-3F33808C47E6}"/>
              </a:ext>
            </a:extLst>
          </p:cNvPr>
          <p:cNvSpPr>
            <a:spLocks noGrp="1"/>
          </p:cNvSpPr>
          <p:nvPr>
            <p:ph type="body" idx="1"/>
          </p:nvPr>
        </p:nvSpPr>
        <p:spPr/>
        <p:txBody>
          <a:bodyPr/>
          <a:lstStyle/>
          <a:p>
            <a:r>
              <a:rPr lang="en-GB"/>
              <a:t>Feel free to use a format such as above to share with students. A simple graphics task may be to make the task appear like a board game instruction booklet.</a:t>
            </a:r>
          </a:p>
        </p:txBody>
      </p:sp>
    </p:spTree>
    <p:extLst>
      <p:ext uri="{BB962C8B-B14F-4D97-AF65-F5344CB8AC3E}">
        <p14:creationId xmlns:p14="http://schemas.microsoft.com/office/powerpoint/2010/main" val="10619432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934421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23379D-732F-2F74-5740-8835BE48F8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52529E-287B-0D25-AA86-6F0CFCB7E5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E6310-7AFE-ACB8-DA58-A9CEE9AA6E6D}"/>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8844097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1896281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5665000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483885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92686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hexagons to go to that section</a:t>
            </a:r>
          </a:p>
          <a:p>
            <a:endParaRPr lang="en-GB"/>
          </a:p>
        </p:txBody>
      </p:sp>
    </p:spTree>
    <p:extLst>
      <p:ext uri="{BB962C8B-B14F-4D97-AF65-F5344CB8AC3E}">
        <p14:creationId xmlns:p14="http://schemas.microsoft.com/office/powerpoint/2010/main" val="1373578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604545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334475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577931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715019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Define stage</a:t>
            </a:r>
            <a:endParaRPr lang="en-GB" sz="440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Ideate stage</a:t>
            </a:r>
            <a:endParaRPr lang="en-GB" sz="440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a:solidFill>
                  <a:schemeClr val="tx1"/>
                </a:solidFill>
              </a:rPr>
              <a:t>Prototype stage</a:t>
            </a:r>
            <a:br>
              <a:rPr lang="en-GB" sz="4400">
                <a:solidFill>
                  <a:schemeClr val="bg1"/>
                </a:solidFill>
              </a:rPr>
            </a:br>
            <a:endParaRPr lang="en-GB" sz="440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Test stage</a:t>
            </a:r>
            <a:endParaRPr lang="en-GB" sz="440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Implement stage</a:t>
            </a:r>
            <a:endParaRPr lang="en-GB" sz="440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Focused Tasks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Investigative &amp; Evaluative Activities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Supporting units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232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47415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3718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83565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925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698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1970994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5903524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36171014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2236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a:t>Click icon to add picture</a:t>
            </a:r>
            <a:endParaRPr lang="en-GB"/>
          </a:p>
        </p:txBody>
      </p:sp>
    </p:spTree>
    <p:extLst>
      <p:ext uri="{BB962C8B-B14F-4D97-AF65-F5344CB8AC3E}">
        <p14:creationId xmlns:p14="http://schemas.microsoft.com/office/powerpoint/2010/main" val="52508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a:t>Click icon to add picture</a:t>
            </a:r>
            <a:endParaRPr lang="en-GB"/>
          </a:p>
        </p:txBody>
      </p:sp>
    </p:spTree>
    <p:extLst>
      <p:ext uri="{BB962C8B-B14F-4D97-AF65-F5344CB8AC3E}">
        <p14:creationId xmlns:p14="http://schemas.microsoft.com/office/powerpoint/2010/main" val="724703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488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3685145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4293760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00204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Introduction</a:t>
            </a:r>
            <a:endParaRPr lang="en-GB" sz="440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2553299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2620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02297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89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709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9475727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a:t>Click to edit Master title style</a:t>
            </a:r>
            <a:endParaRPr lang="en-GB"/>
          </a:p>
        </p:txBody>
      </p:sp>
    </p:spTree>
    <p:extLst>
      <p:ext uri="{BB962C8B-B14F-4D97-AF65-F5344CB8AC3E}">
        <p14:creationId xmlns:p14="http://schemas.microsoft.com/office/powerpoint/2010/main" val="3381618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993100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0212716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428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6798787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89352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2071805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44465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861854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805988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578807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49729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2862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Tree>
    <p:extLst>
      <p:ext uri="{BB962C8B-B14F-4D97-AF65-F5344CB8AC3E}">
        <p14:creationId xmlns:p14="http://schemas.microsoft.com/office/powerpoint/2010/main" val="3535826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18247257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33889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35582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193652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075827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a:t>Click to edit Master title style</a:t>
            </a:r>
            <a:endParaRPr lang="en-GB"/>
          </a:p>
        </p:txBody>
      </p:sp>
    </p:spTree>
    <p:extLst>
      <p:ext uri="{BB962C8B-B14F-4D97-AF65-F5344CB8AC3E}">
        <p14:creationId xmlns:p14="http://schemas.microsoft.com/office/powerpoint/2010/main" val="981308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395529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0785735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9383751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06040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799478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013542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latin typeface="GriffithGothic Black" panose="02000603060000020004" pitchFamily="50" charset="0"/>
              </a:rPr>
              <a:t>Empathize stage</a:t>
            </a:r>
            <a:endParaRPr lang="en-GB" sz="440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243034756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png"/></Relationships>
</file>

<file path=ppt/slides/_rels/slide1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video" Target="https://www.youtube.com/embed/gUt5sAhMKus?feature=oembed" TargetMode="External"/><Relationship Id="rId4" Type="http://schemas.openxmlformats.org/officeDocument/2006/relationships/image" Target="../media/image42.jpe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14.xml"/><Relationship Id="rId1" Type="http://schemas.openxmlformats.org/officeDocument/2006/relationships/video" Target="https://www.youtube.com/embed/XMDOv11GVVY?feature=oembed" TargetMode="External"/></Relationships>
</file>

<file path=ppt/slides/_rels/slide1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6.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16.xml"/><Relationship Id="rId1" Type="http://schemas.openxmlformats.org/officeDocument/2006/relationships/video" Target="https://www.youtube.com/embed/b0EIR0_iAuI?feature=oembed" TargetMode="External"/></Relationships>
</file>

<file path=ppt/slides/_rels/slide1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36.png"/></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8.xml"/><Relationship Id="rId1" Type="http://schemas.openxmlformats.org/officeDocument/2006/relationships/video" Target="https://www.youtube.com/embed/0pNzGuHUknI?feature=oembed" TargetMode="External"/><Relationship Id="rId4" Type="http://schemas.openxmlformats.org/officeDocument/2006/relationships/image" Target="../media/image47.jpeg"/></Relationships>
</file>

<file path=ppt/slides/_rels/slide2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22.xml"/><Relationship Id="rId6" Type="http://schemas.openxmlformats.org/officeDocument/2006/relationships/image" Target="../media/image36.png"/><Relationship Id="rId5" Type="http://schemas.openxmlformats.org/officeDocument/2006/relationships/hyperlink" Target="https://kfcshop.co.uk/products/lickable-wrapping-paper" TargetMode="External"/><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2.xml"/><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hyperlink" Target="https://backbonebranding.com/works/sis/" TargetMode="External"/><Relationship Id="rId2" Type="http://schemas.openxmlformats.org/officeDocument/2006/relationships/notesSlide" Target="../notesSlides/notesSlide16.xml"/><Relationship Id="rId1" Type="http://schemas.openxmlformats.org/officeDocument/2006/relationships/slideLayout" Target="../slideLayouts/slideLayout22.xml"/><Relationship Id="rId5" Type="http://schemas.openxmlformats.org/officeDocument/2006/relationships/image" Target="../media/image51.jpeg"/><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hyperlink" Target="https://cupffee.me/en" TargetMode="External"/><Relationship Id="rId2" Type="http://schemas.openxmlformats.org/officeDocument/2006/relationships/notesSlide" Target="../notesSlides/notesSlide17.xml"/><Relationship Id="rId1" Type="http://schemas.openxmlformats.org/officeDocument/2006/relationships/slideLayout" Target="../slideLayouts/slideLayout22.xml"/><Relationship Id="rId5" Type="http://schemas.openxmlformats.org/officeDocument/2006/relationships/image" Target="../media/image52.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2.xml"/><Relationship Id="rId1" Type="http://schemas.openxmlformats.org/officeDocument/2006/relationships/video" Target="https://www.youtube.com/embed/ZC7dQJcrtTU?feature=oembed" TargetMode="External"/><Relationship Id="rId5" Type="http://schemas.openxmlformats.org/officeDocument/2006/relationships/image" Target="../media/image53.jpe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2.xml"/><Relationship Id="rId1" Type="http://schemas.openxmlformats.org/officeDocument/2006/relationships/video" Target="https://www.youtube.com/embed/XheFIAfO1iw?feature=oembed" TargetMode="External"/><Relationship Id="rId5" Type="http://schemas.openxmlformats.org/officeDocument/2006/relationships/image" Target="../media/image54.jpeg"/><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0.xml"/><Relationship Id="rId1" Type="http://schemas.openxmlformats.org/officeDocument/2006/relationships/slideLayout" Target="../slideLayouts/slideLayout22.xml"/><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23.xml"/><Relationship Id="rId4" Type="http://schemas.openxmlformats.org/officeDocument/2006/relationships/slide" Target="slide8.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3.xml"/><Relationship Id="rId5" Type="http://schemas.openxmlformats.org/officeDocument/2006/relationships/image" Target="../media/image57.png"/><Relationship Id="rId4" Type="http://schemas.openxmlformats.org/officeDocument/2006/relationships/image" Target="../media/image56.png"/></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3.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23.xml"/><Relationship Id="rId4" Type="http://schemas.openxmlformats.org/officeDocument/2006/relationships/slide" Target="slide12.xml"/></Relationships>
</file>

<file path=ppt/slides/_rels/slide3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36.png"/><Relationship Id="rId7" Type="http://schemas.openxmlformats.org/officeDocument/2006/relationships/image" Target="../media/image63.png"/><Relationship Id="rId2" Type="http://schemas.openxmlformats.org/officeDocument/2006/relationships/notesSlide" Target="../notesSlides/notesSlide25.xml"/><Relationship Id="rId1" Type="http://schemas.openxmlformats.org/officeDocument/2006/relationships/slideLayout" Target="../slideLayouts/slideLayout23.xml"/><Relationship Id="rId6" Type="http://schemas.openxmlformats.org/officeDocument/2006/relationships/image" Target="../media/image62.jpeg"/><Relationship Id="rId5" Type="http://schemas.openxmlformats.org/officeDocument/2006/relationships/image" Target="../media/image61.png"/><Relationship Id="rId4" Type="http://schemas.openxmlformats.org/officeDocument/2006/relationships/slide" Target="slide17.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3.xml"/><Relationship Id="rId4" Type="http://schemas.openxmlformats.org/officeDocument/2006/relationships/slide" Target="slide17.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23.xml"/><Relationship Id="rId4" Type="http://schemas.openxmlformats.org/officeDocument/2006/relationships/slide" Target="slide22.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3.xml"/><Relationship Id="rId4" Type="http://schemas.openxmlformats.org/officeDocument/2006/relationships/slide" Target="slide30.xml"/></Relationships>
</file>

<file path=ppt/slides/_rels/slide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slide" Target="slide7.xml"/><Relationship Id="rId7" Type="http://schemas.openxmlformats.org/officeDocument/2006/relationships/slide" Target="slide21.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slide" Target="slide18.xml"/><Relationship Id="rId5" Type="http://schemas.openxmlformats.org/officeDocument/2006/relationships/slide" Target="slide16.xml"/><Relationship Id="rId4" Type="http://schemas.openxmlformats.org/officeDocument/2006/relationships/slide" Target="slide11.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8.xml"/><Relationship Id="rId1" Type="http://schemas.openxmlformats.org/officeDocument/2006/relationships/video" Target="https://www.youtube.com/embed/W5T9Tk-eC2E?feature=oembed" TargetMode="External"/><Relationship Id="rId4" Type="http://schemas.openxmlformats.org/officeDocument/2006/relationships/image" Target="../media/image39.jpeg"/></Relationships>
</file>

<file path=ppt/slides/_rels/slide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10.xml"/><Relationship Id="rId1" Type="http://schemas.openxmlformats.org/officeDocument/2006/relationships/video" Target="https://www.youtube.com/embed/s5hj18WjXgU?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 Target="slide32.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1.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480998" y="2408729"/>
            <a:ext cx="7017874" cy="2387600"/>
          </a:xfrm>
        </p:spPr>
        <p:txBody>
          <a:bodyPr/>
          <a:lstStyle/>
          <a:p>
            <a:pPr>
              <a:lnSpc>
                <a:spcPct val="100000"/>
              </a:lnSpc>
            </a:pPr>
            <a:r>
              <a:rPr lang="en-GB">
                <a:solidFill>
                  <a:schemeClr val="tx2"/>
                </a:solidFill>
                <a:latin typeface="+mj-lt"/>
              </a:rPr>
              <a:t>KS3 d&amp;T contexts</a:t>
            </a:r>
            <a:br>
              <a:rPr lang="en-GB">
                <a:solidFill>
                  <a:schemeClr val="tx2"/>
                </a:solidFill>
                <a:latin typeface="+mj-lt"/>
              </a:rPr>
            </a:br>
            <a:br>
              <a:rPr lang="en-GB">
                <a:solidFill>
                  <a:schemeClr val="tx2"/>
                </a:solidFill>
                <a:latin typeface="+mj-lt"/>
              </a:rPr>
            </a:br>
            <a:r>
              <a:rPr lang="en-GB">
                <a:solidFill>
                  <a:schemeClr val="bg1"/>
                </a:solidFill>
                <a:latin typeface="+mj-lt"/>
              </a:rPr>
              <a:t>Packaging with more than its primary use</a:t>
            </a:r>
          </a:p>
        </p:txBody>
      </p:sp>
      <p:pic>
        <p:nvPicPr>
          <p:cNvPr id="3" name="Picture 2" descr="Blue text on a black background&#10;&#10;Description automatically generated">
            <a:extLst>
              <a:ext uri="{FF2B5EF4-FFF2-40B4-BE49-F238E27FC236}">
                <a16:creationId xmlns:a16="http://schemas.microsoft.com/office/drawing/2014/main" id="{EDA7827B-E836-89BE-03AB-06A98721B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pic>
        <p:nvPicPr>
          <p:cNvPr id="13" name="Picture 2">
            <a:extLst>
              <a:ext uri="{FF2B5EF4-FFF2-40B4-BE49-F238E27FC236}">
                <a16:creationId xmlns:a16="http://schemas.microsoft.com/office/drawing/2014/main" id="{9770A7BA-1FB0-5280-5722-371B4C332E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209DCB8-B1CD-7A72-F14D-3DE270138C60}"/>
              </a:ext>
            </a:extLst>
          </p:cNvPr>
          <p:cNvSpPr txBox="1"/>
          <p:nvPr/>
        </p:nvSpPr>
        <p:spPr>
          <a:xfrm>
            <a:off x="4948517" y="6276709"/>
            <a:ext cx="3367144" cy="338554"/>
          </a:xfrm>
          <a:prstGeom prst="rect">
            <a:avLst/>
          </a:prstGeom>
          <a:noFill/>
        </p:spPr>
        <p:txBody>
          <a:bodyPr wrap="square" rtlCol="0">
            <a:spAutoFit/>
          </a:bodyPr>
          <a:lstStyle/>
          <a:p>
            <a:r>
              <a:rPr lang="en-GB" sz="1600">
                <a:solidFill>
                  <a:schemeClr val="bg1"/>
                </a:solidFill>
                <a:latin typeface="+mj-lt"/>
              </a:rPr>
              <a:t>#InspiredbyBulletproof</a:t>
            </a:r>
          </a:p>
        </p:txBody>
      </p:sp>
      <p:pic>
        <p:nvPicPr>
          <p:cNvPr id="9" name="Picture 8">
            <a:extLst>
              <a:ext uri="{FF2B5EF4-FFF2-40B4-BE49-F238E27FC236}">
                <a16:creationId xmlns:a16="http://schemas.microsoft.com/office/drawing/2014/main" id="{E5F34F54-9F3C-0A42-C9A5-BA74CFAEC2FC}"/>
              </a:ext>
            </a:extLst>
          </p:cNvPr>
          <p:cNvPicPr>
            <a:picLocks noChangeAspect="1"/>
          </p:cNvPicPr>
          <p:nvPr/>
        </p:nvPicPr>
        <p:blipFill>
          <a:blip r:embed="rId5">
            <a:extLst>
              <a:ext uri="{28A0092B-C50C-407E-A947-70E740481C1C}">
                <a14:useLocalDpi xmlns:a14="http://schemas.microsoft.com/office/drawing/2010/main" val="0"/>
              </a:ext>
            </a:extLst>
          </a:blip>
          <a:srcRect l="20821" r="20821"/>
          <a:stretch/>
        </p:blipFill>
        <p:spPr>
          <a:xfrm>
            <a:off x="8189844" y="0"/>
            <a:ext cx="4002156" cy="6858000"/>
          </a:xfrm>
          <a:prstGeom prst="rect">
            <a:avLst/>
          </a:prstGeom>
        </p:spPr>
      </p:pic>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D09AEB0E-3722-E391-E58A-2D92B0FD6E27}"/>
              </a:ext>
            </a:extLst>
          </p:cNvPr>
          <p:cNvCxnSpPr>
            <a:cxnSpLocks/>
          </p:cNvCxnSpPr>
          <p:nvPr/>
        </p:nvCxnSpPr>
        <p:spPr>
          <a:xfrm flipV="1">
            <a:off x="1396675" y="3863340"/>
            <a:ext cx="973147" cy="3169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177E1F2-D81D-5DB5-C609-BF697AC6EC91}"/>
              </a:ext>
            </a:extLst>
          </p:cNvPr>
          <p:cNvCxnSpPr>
            <a:cxnSpLocks/>
          </p:cNvCxnSpPr>
          <p:nvPr/>
        </p:nvCxnSpPr>
        <p:spPr>
          <a:xfrm>
            <a:off x="1391235" y="4253257"/>
            <a:ext cx="905278" cy="24443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B5D02A0-0B11-B4D7-1A76-9868161546B3}"/>
              </a:ext>
            </a:extLst>
          </p:cNvPr>
          <p:cNvCxnSpPr>
            <a:cxnSpLocks/>
          </p:cNvCxnSpPr>
          <p:nvPr/>
        </p:nvCxnSpPr>
        <p:spPr>
          <a:xfrm flipV="1">
            <a:off x="2892940" y="5246491"/>
            <a:ext cx="729061" cy="20313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6200" y="1148924"/>
            <a:ext cx="9473206" cy="2165350"/>
          </a:xfrm>
        </p:spPr>
        <p:txBody>
          <a:bodyPr>
            <a:normAutofit/>
          </a:bodyPr>
          <a:lstStyle/>
          <a:p>
            <a:pPr marL="0" indent="0">
              <a:lnSpc>
                <a:spcPct val="150000"/>
              </a:lnSpc>
              <a:buNone/>
            </a:pPr>
            <a:r>
              <a:rPr lang="en-GB" sz="190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 encourages an empathetic approach to analysing and investigating the design situation which can start with a mind map like this example.</a:t>
            </a: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EB900131-D56F-2739-4536-2AA54444B19B}"/>
              </a:ext>
            </a:extLst>
          </p:cNvPr>
          <p:cNvGrpSpPr/>
          <p:nvPr/>
        </p:nvGrpSpPr>
        <p:grpSpPr>
          <a:xfrm>
            <a:off x="1940495" y="2849925"/>
            <a:ext cx="8098910" cy="3509334"/>
            <a:chOff x="1940495" y="2849925"/>
            <a:chExt cx="8098910" cy="3509334"/>
          </a:xfrm>
        </p:grpSpPr>
        <p:cxnSp>
          <p:nvCxnSpPr>
            <p:cNvPr id="3" name="Straight Connector 2">
              <a:extLst>
                <a:ext uri="{FF2B5EF4-FFF2-40B4-BE49-F238E27FC236}">
                  <a16:creationId xmlns:a16="http://schemas.microsoft.com/office/drawing/2014/main" id="{E0A70A7F-E236-EA6E-C9A9-6CD294ED1C55}"/>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A0E7B37-B0F2-1AC0-1E03-314917D02B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AB284D-5741-16F9-67F3-150095CCE8CA}"/>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773C080-51E0-752C-0763-B917F435D7C1}"/>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5DD3E53-2B4F-2549-D150-0F5A43716BA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AF34F2F-9C8A-4360-7605-F2FAE54BA647}"/>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B39E4F4-3AB6-8C39-42A6-970542A19B67}"/>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0A2DEB6-921B-930C-35DB-4EBB2DD062FB}"/>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86FA066-BC6D-4DB7-DF5D-8CC335542BD0}"/>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8433759-4B3A-2CA3-BBE9-B19A6AEE5B76}"/>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9F7B3BC-17C2-E529-8BA6-C29F485EB6DA}"/>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1C6DACE-B58F-D7F8-84A3-2ECD90237DC9}"/>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23A6CB8-26D9-85FA-0DD2-324DD99D2843}"/>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9590051-7101-1693-8B3D-CC023F1F144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9C55194F-E80D-27C6-5E55-B2300161E5C1}"/>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AF6FC34-2875-7898-0404-CC8A4BA9240C}"/>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0D297102-0A9D-1739-6E12-C14826901227}"/>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C7F23C89-D306-B6A2-B168-0E9E1C2B4301}"/>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1D17B69E-8E9F-CDFB-279B-86966E9ED72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226F2E60-E310-D295-6F22-D98116EE8B0A}"/>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53375465-8215-43C1-84BC-2FA1E0F42C1D}"/>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D6A7C8BA-6739-2772-DE42-C5196D9020CB}"/>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COMMUNITY</a:t>
              </a:r>
            </a:p>
          </p:txBody>
        </p:sp>
        <p:sp>
          <p:nvSpPr>
            <p:cNvPr id="57" name="Oval 56">
              <a:extLst>
                <a:ext uri="{FF2B5EF4-FFF2-40B4-BE49-F238E27FC236}">
                  <a16:creationId xmlns:a16="http://schemas.microsoft.com/office/drawing/2014/main" id="{2B39D157-D324-0FFB-8357-2088207A78A2}"/>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HOME</a:t>
              </a:r>
            </a:p>
          </p:txBody>
        </p:sp>
        <p:sp>
          <p:nvSpPr>
            <p:cNvPr id="58" name="Oval 57">
              <a:extLst>
                <a:ext uri="{FF2B5EF4-FFF2-40B4-BE49-F238E27FC236}">
                  <a16:creationId xmlns:a16="http://schemas.microsoft.com/office/drawing/2014/main" id="{EDEBEC51-F75C-009E-DCA2-99C7A5F6B79B}"/>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93AFF03B-DFE2-E8D3-5080-235B3DD69252}"/>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DC3E6361-1CC4-878D-275A-04CE37EBABD4}"/>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B995CEF6-5137-06AD-9F41-5AB84A2C906C}"/>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BA091B1C-5A7B-7873-3BE7-70937DBEFCBA}"/>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2F157611-A4CB-91EA-5310-6D111A3C1E73}"/>
                </a:ext>
              </a:extLst>
            </p:cNvPr>
            <p:cNvSpPr/>
            <p:nvPr/>
          </p:nvSpPr>
          <p:spPr>
            <a:xfrm>
              <a:off x="5944772" y="2952832"/>
              <a:ext cx="1099624"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WASTED</a:t>
              </a:r>
            </a:p>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MATERIAL</a:t>
              </a:r>
            </a:p>
          </p:txBody>
        </p:sp>
      </p:grpSp>
      <p:sp>
        <p:nvSpPr>
          <p:cNvPr id="11" name="Oval 10">
            <a:extLst>
              <a:ext uri="{FF2B5EF4-FFF2-40B4-BE49-F238E27FC236}">
                <a16:creationId xmlns:a16="http://schemas.microsoft.com/office/drawing/2014/main" id="{B592AD17-05D8-2A6D-6161-CC1092CB8498}"/>
              </a:ext>
            </a:extLst>
          </p:cNvPr>
          <p:cNvSpPr/>
          <p:nvPr/>
        </p:nvSpPr>
        <p:spPr>
          <a:xfrm>
            <a:off x="1812798" y="5182467"/>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AT WORK</a:t>
            </a:r>
          </a:p>
        </p:txBody>
      </p:sp>
      <p:sp>
        <p:nvSpPr>
          <p:cNvPr id="14" name="Oval 13">
            <a:extLst>
              <a:ext uri="{FF2B5EF4-FFF2-40B4-BE49-F238E27FC236}">
                <a16:creationId xmlns:a16="http://schemas.microsoft.com/office/drawing/2014/main" id="{4F08CC10-ED7B-2252-46C2-E24C0FA88216}"/>
              </a:ext>
            </a:extLst>
          </p:cNvPr>
          <p:cNvSpPr/>
          <p:nvPr/>
        </p:nvSpPr>
        <p:spPr>
          <a:xfrm>
            <a:off x="566199" y="4031102"/>
            <a:ext cx="1281420"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LIGHTWEIGHT</a:t>
            </a:r>
          </a:p>
        </p:txBody>
      </p:sp>
      <p:pic>
        <p:nvPicPr>
          <p:cNvPr id="7" name="Picture 2">
            <a:extLst>
              <a:ext uri="{FF2B5EF4-FFF2-40B4-BE49-F238E27FC236}">
                <a16:creationId xmlns:a16="http://schemas.microsoft.com/office/drawing/2014/main" id="{C6436801-A9C7-4FFB-741C-B734F135D9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298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Bulletproof: Define">
            <a:hlinkClick r:id="" action="ppaction://media"/>
            <a:extLst>
              <a:ext uri="{FF2B5EF4-FFF2-40B4-BE49-F238E27FC236}">
                <a16:creationId xmlns:a16="http://schemas.microsoft.com/office/drawing/2014/main" id="{E713DF85-AA3C-BEAF-1947-FD2B9CC76436}"/>
              </a:ext>
            </a:extLst>
          </p:cNvPr>
          <p:cNvPicPr>
            <a:picLocks noRot="1" noChangeAspect="1"/>
          </p:cNvPicPr>
          <p:nvPr>
            <a:videoFile r:link="rId1"/>
          </p:nvPr>
        </p:nvPicPr>
        <p:blipFill>
          <a:blip r:embed="rId4"/>
          <a:stretch>
            <a:fillRect/>
          </a:stretch>
        </p:blipFill>
        <p:spPr>
          <a:xfrm>
            <a:off x="231246" y="118004"/>
            <a:ext cx="11729508" cy="6621991"/>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 is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5" name="Picture 4" descr="A black box with a black background&#10;&#10;Description automatically generated">
            <a:extLst>
              <a:ext uri="{FF2B5EF4-FFF2-40B4-BE49-F238E27FC236}">
                <a16:creationId xmlns:a16="http://schemas.microsoft.com/office/drawing/2014/main" id="{B4D3EE58-4E39-7A40-32BE-AE6755735C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6274" y="2507885"/>
            <a:ext cx="3892111" cy="2267698"/>
          </a:xfrm>
          <a:prstGeom prst="rect">
            <a:avLst/>
          </a:prstGeom>
        </p:spPr>
      </p:pic>
      <p:pic>
        <p:nvPicPr>
          <p:cNvPr id="2" name="Picture 2">
            <a:extLst>
              <a:ext uri="{FF2B5EF4-FFF2-40B4-BE49-F238E27FC236}">
                <a16:creationId xmlns:a16="http://schemas.microsoft.com/office/drawing/2014/main" id="{116D82C0-E762-5091-1D8A-8CCE77258E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249492"/>
            <a:ext cx="9396136" cy="1614537"/>
          </a:xfrm>
          <a:prstGeom prst="rect">
            <a:avLst/>
          </a:prstGeom>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now need to define your focus. This means you need to state what it is you are trying to do. You need to be precise and clearly state your brief. Who is it for, what will it do, why is it important? To help you with the define stage, try one or more of these approaches: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1594914296"/>
              </p:ext>
            </p:extLst>
          </p:nvPr>
        </p:nvGraphicFramePr>
        <p:xfrm>
          <a:off x="576000" y="3044358"/>
          <a:ext cx="9396136" cy="1836950"/>
        </p:xfrm>
        <a:graphic>
          <a:graphicData uri="http://schemas.openxmlformats.org/drawingml/2006/table">
            <a:tbl>
              <a:tblPr firstRow="1" bandRow="1">
                <a:tableStyleId>{5940675A-B579-460E-94D1-54222C63F5DA}</a:tableStyleId>
              </a:tblPr>
              <a:tblGrid>
                <a:gridCol w="5235140">
                  <a:extLst>
                    <a:ext uri="{9D8B030D-6E8A-4147-A177-3AD203B41FA5}">
                      <a16:colId xmlns:a16="http://schemas.microsoft.com/office/drawing/2014/main" val="336422520"/>
                    </a:ext>
                  </a:extLst>
                </a:gridCol>
                <a:gridCol w="4160996">
                  <a:extLst>
                    <a:ext uri="{9D8B030D-6E8A-4147-A177-3AD203B41FA5}">
                      <a16:colId xmlns:a16="http://schemas.microsoft.com/office/drawing/2014/main" val="1485661640"/>
                    </a:ext>
                  </a:extLst>
                </a:gridCol>
              </a:tblGrid>
              <a:tr h="373910">
                <a:tc>
                  <a:txBody>
                    <a:bodyPr/>
                    <a:lstStyle/>
                    <a:p>
                      <a:pPr algn="ctr"/>
                      <a:r>
                        <a:rPr lang="en-GB" b="1">
                          <a:solidFill>
                            <a:srgbClr val="16F4D0"/>
                          </a:solidFill>
                          <a:hlinkClick r:id="rId3" action="ppaction://hlinksldjump">
                            <a:extLst>
                              <a:ext uri="{A12FA001-AC4F-418D-AE19-62706E023703}">
                                <ahyp:hlinkClr xmlns:ahyp="http://schemas.microsoft.com/office/drawing/2018/hyperlinkcolor" val="tx"/>
                              </a:ext>
                            </a:extLst>
                          </a:hlinkClick>
                        </a:rPr>
                        <a:t>‘Specific brief writing’</a:t>
                      </a:r>
                      <a:endParaRPr lang="en-GB" b="1">
                        <a:solidFill>
                          <a:srgbClr val="16F4D0"/>
                        </a:solidFill>
                      </a:endParaRPr>
                    </a:p>
                  </a:txBody>
                  <a:tcPr>
                    <a:solidFill>
                      <a:schemeClr val="bg1"/>
                    </a:solidFill>
                  </a:tcPr>
                </a:tc>
                <a:tc>
                  <a:txBody>
                    <a:bodyPr/>
                    <a:lstStyle/>
                    <a:p>
                      <a:pPr algn="ctr"/>
                      <a:r>
                        <a:rPr lang="en-GB" b="1">
                          <a:solidFill>
                            <a:srgbClr val="16F4D0"/>
                          </a:solidFill>
                          <a:hlinkClick r:id="rId3" action="ppaction://hlinksldjump">
                            <a:extLst>
                              <a:ext uri="{A12FA001-AC4F-418D-AE19-62706E023703}">
                                <ahyp:hlinkClr xmlns:ahyp="http://schemas.microsoft.com/office/drawing/2018/hyperlinkcolor" val="tx"/>
                              </a:ext>
                            </a:extLst>
                          </a:hlinkClick>
                        </a:rPr>
                        <a:t>‘Prove the need’</a:t>
                      </a:r>
                      <a:endParaRPr lang="en-GB" b="1">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500" dirty="0"/>
                        <a:t>At this stage in the process, we need a clear brief as to what the purpose of the product is, who will be using it or why there is a demand for it.</a:t>
                      </a:r>
                    </a:p>
                    <a:p>
                      <a:r>
                        <a:rPr lang="en-GB" sz="1500" dirty="0"/>
                        <a:t>Outline your chosen area of focus.</a:t>
                      </a:r>
                    </a:p>
                    <a:p>
                      <a:r>
                        <a:rPr lang="en-GB" sz="1500" dirty="0"/>
                        <a:t>Who is it for, what is it used for?, why is there a need for it?, when will it be used?, how could it be made?</a:t>
                      </a:r>
                    </a:p>
                  </a:txBody>
                  <a:tcPr/>
                </a:tc>
                <a:tc>
                  <a:txBody>
                    <a:bodyPr/>
                    <a:lstStyle/>
                    <a:p>
                      <a:r>
                        <a:rPr lang="en-GB" sz="1500" dirty="0"/>
                        <a:t>We might look back at the first stage to be sure that there is a need for the product.</a:t>
                      </a:r>
                    </a:p>
                    <a:p>
                      <a:r>
                        <a:rPr lang="en-GB" sz="1500" dirty="0"/>
                        <a:t>Is there a problem that needs solving? Is there a new area to explore?</a:t>
                      </a:r>
                    </a:p>
                    <a:p>
                      <a:r>
                        <a:rPr lang="en-GB" sz="1500" dirty="0"/>
                        <a:t>Get a friend to check over your brief and be prepared to tweak it after getting feedback.</a:t>
                      </a:r>
                    </a:p>
                  </a:txBody>
                  <a:tcPr/>
                </a:tc>
                <a:extLst>
                  <a:ext uri="{0D108BD9-81ED-4DB2-BD59-A6C34878D82A}">
                    <a16:rowId xmlns:a16="http://schemas.microsoft.com/office/drawing/2014/main" val="3966545421"/>
                  </a:ext>
                </a:extLst>
              </a:tr>
            </a:tbl>
          </a:graphicData>
        </a:graphic>
      </p:graphicFrame>
      <p:pic>
        <p:nvPicPr>
          <p:cNvPr id="2" name="Picture 2">
            <a:extLst>
              <a:ext uri="{FF2B5EF4-FFF2-40B4-BE49-F238E27FC236}">
                <a16:creationId xmlns:a16="http://schemas.microsoft.com/office/drawing/2014/main" id="{6A93E699-B40D-5D5C-9F87-03B7073C41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5511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41845"/>
            <a:ext cx="9296342"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a:ln>
                  <a:noFill/>
                </a:ln>
                <a:solidFill>
                  <a:srgbClr val="000000"/>
                </a:solidFill>
                <a:effectLst/>
                <a:uLnTx/>
                <a:uFillTx/>
                <a:latin typeface="Arial" panose="020B0604020202020204"/>
                <a:ea typeface="Calibri" panose="020F0502020204030204" pitchFamily="34" charset="0"/>
                <a:sym typeface="Helvetica Neue"/>
              </a:rPr>
              <a:t>‘</a:t>
            </a:r>
            <a:r>
              <a:rPr lang="en-GB" sz="2000" kern="0">
                <a:solidFill>
                  <a:srgbClr val="000000"/>
                </a:solidFill>
                <a:latin typeface="Arial" panose="020B0604020202020204"/>
                <a:ea typeface="Calibri" panose="020F0502020204030204" pitchFamily="34" charset="0"/>
              </a:rPr>
              <a:t>Packaging with more than its primary use</a:t>
            </a:r>
            <a:r>
              <a:rPr kumimoji="0" lang="en-GB" sz="2000" b="1" i="0" u="none" strike="noStrike" kern="0" cap="none" spc="0" normalizeH="0" baseline="0" noProof="0">
                <a:ln>
                  <a:noFill/>
                </a:ln>
                <a:solidFill>
                  <a:srgbClr val="000000"/>
                </a:solidFill>
                <a:effectLst/>
                <a:uLnTx/>
                <a:uFillTx/>
                <a:latin typeface="Arial" panose="020B0604020202020204"/>
                <a:ea typeface="Calibri" panose="020F0502020204030204" pitchFamily="34" charset="0"/>
                <a:sym typeface="Helvetica Neue"/>
              </a:rPr>
              <a:t>’</a:t>
            </a:r>
            <a:r>
              <a:rPr lang="en-GB" sz="2000" kern="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provides an overview of the design opportunity, but it may be useful to encourage students to create their own more focused design briefs, so they have some criteria to refer back to when investigating the context and developing their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a:ln>
                <a:noFill/>
              </a:ln>
              <a:solidFill>
                <a:srgbClr val="0A303F"/>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0" u="none" strike="noStrike" kern="0" cap="none" spc="0" normalizeH="0" baseline="0" noProof="0">
                <a:ln>
                  <a:noFill/>
                </a:ln>
                <a:solidFill>
                  <a:srgbClr val="16F4D0"/>
                </a:solidFill>
                <a:effectLst/>
                <a:uLnTx/>
                <a:uFillTx/>
                <a:latin typeface="Arial" panose="020B0604020202020204"/>
                <a:sym typeface="Helvetica Neue"/>
              </a:rPr>
              <a:t>“Design a packaging box that can be repurposed as furniture”</a:t>
            </a: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212108" y="5369888"/>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735620" y="4242943"/>
            <a:ext cx="988838" cy="988838"/>
          </a:xfrm>
          <a:prstGeom prst="rect">
            <a:avLst/>
          </a:prstGeom>
        </p:spPr>
      </p:pic>
      <p:pic>
        <p:nvPicPr>
          <p:cNvPr id="2" name="Picture 2">
            <a:extLst>
              <a:ext uri="{FF2B5EF4-FFF2-40B4-BE49-F238E27FC236}">
                <a16:creationId xmlns:a16="http://schemas.microsoft.com/office/drawing/2014/main" id="{EB7B522A-CBAB-4ECF-3414-F6DCEC0EAB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Specification</a:t>
            </a:r>
            <a:endParaRPr lang="en-GB" sz="4400">
              <a:solidFill>
                <a:srgbClr val="0A303F"/>
              </a:solidFill>
            </a:endParaRPr>
          </a:p>
        </p:txBody>
      </p:sp>
      <p:sp>
        <p:nvSpPr>
          <p:cNvPr id="3" name="TextBox 2">
            <a:extLst>
              <a:ext uri="{FF2B5EF4-FFF2-40B4-BE49-F238E27FC236}">
                <a16:creationId xmlns:a16="http://schemas.microsoft.com/office/drawing/2014/main" id="{A8044DD2-556D-ABD1-25BD-DA3DF9E2C663}"/>
              </a:ext>
            </a:extLst>
          </p:cNvPr>
          <p:cNvSpPr txBox="1"/>
          <p:nvPr/>
        </p:nvSpPr>
        <p:spPr>
          <a:xfrm>
            <a:off x="576000" y="1243359"/>
            <a:ext cx="9482400" cy="4611519"/>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A </a:t>
            </a:r>
            <a:r>
              <a:rPr kumimoji="0" lang="en-GB" sz="2000" b="1" i="0" u="none" strike="noStrike" kern="0" cap="none" spc="0" normalizeH="0" baseline="0" noProof="0" dirty="0">
                <a:ln>
                  <a:noFill/>
                </a:ln>
                <a:solidFill>
                  <a:srgbClr val="0A303F"/>
                </a:solidFill>
                <a:effectLst/>
                <a:uLnTx/>
                <a:uFillTx/>
                <a:latin typeface="Arial" panose="020B0604020202020204"/>
                <a:sym typeface="Helvetica Neue"/>
              </a:rPr>
              <a:t>Product Design Specification (PDS)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more detailed criteria for the intended outcomes to ensure it meets the needs of the customer or the market.</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While the design brief is a starting point, the </a:t>
            </a:r>
            <a:r>
              <a:rPr kumimoji="0" lang="en-GB" sz="2000" b="1" i="0" u="none" strike="noStrike" kern="0" cap="none" spc="0" normalizeH="0" baseline="0" noProof="0" dirty="0">
                <a:ln>
                  <a:noFill/>
                </a:ln>
                <a:solidFill>
                  <a:srgbClr val="0A303F"/>
                </a:solidFill>
                <a:effectLst/>
                <a:uLnTx/>
                <a:uFillTx/>
                <a:latin typeface="Arial" panose="020B0604020202020204"/>
                <a:sym typeface="Helvetica Neue"/>
              </a:rPr>
              <a:t>PDS</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 can be very specific in terms of size, materials, production, packaging, cost etc. </a:t>
            </a:r>
            <a:r>
              <a:rPr kumimoji="0" lang="en-GB" sz="20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production of a detailed </a:t>
            </a:r>
            <a:r>
              <a:rPr kumimoji="0" lang="en-GB" sz="2000" b="1"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PDS</a:t>
            </a:r>
            <a:r>
              <a:rPr kumimoji="0" lang="en-GB" sz="20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 is a requirement at GCSE so it is a good idea to incorporate them into your KS3 design work.</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A common list of criteria might include; aesthetics, cost, dimensions, function, human factors, social, moral and environmental concerns, manufacture, materials, safety, target market etc. </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A303F"/>
              </a:solidFill>
              <a:effectLst/>
              <a:uLnTx/>
              <a:uFillTx/>
              <a:latin typeface="Arial" panose="020B0604020202020204"/>
              <a:sym typeface="Helvetica Neue"/>
            </a:endParaRPr>
          </a:p>
        </p:txBody>
      </p:sp>
      <p:pic>
        <p:nvPicPr>
          <p:cNvPr id="5" name="Picture 2">
            <a:extLst>
              <a:ext uri="{FF2B5EF4-FFF2-40B4-BE49-F238E27FC236}">
                <a16:creationId xmlns:a16="http://schemas.microsoft.com/office/drawing/2014/main" id="{F0023E06-23F3-EDE8-B281-5AB7F08BDB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Bulletproof: Ideate">
            <a:hlinkClick r:id="" action="ppaction://media"/>
            <a:extLst>
              <a:ext uri="{FF2B5EF4-FFF2-40B4-BE49-F238E27FC236}">
                <a16:creationId xmlns:a16="http://schemas.microsoft.com/office/drawing/2014/main" id="{E3EC1ECD-7E88-159E-BB97-C53116C5A322}"/>
              </a:ext>
            </a:extLst>
          </p:cNvPr>
          <p:cNvPicPr>
            <a:picLocks noRot="1" noChangeAspect="1"/>
          </p:cNvPicPr>
          <p:nvPr>
            <a:videoFile r:link="rId1"/>
          </p:nvPr>
        </p:nvPicPr>
        <p:blipFill>
          <a:blip r:embed="rId3"/>
          <a:stretch>
            <a:fillRect/>
          </a:stretch>
        </p:blipFill>
        <p:spPr>
          <a:xfrm>
            <a:off x="287690" y="149870"/>
            <a:ext cx="11616619" cy="6558259"/>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5999" y="1070173"/>
            <a:ext cx="9292486" cy="1725497"/>
          </a:xfrm>
        </p:spPr>
        <p:txBody>
          <a:bodyPr>
            <a:normAutofit/>
          </a:bodyPr>
          <a:lstStyle/>
          <a:p>
            <a:pPr>
              <a:lnSpc>
                <a:spcPct val="150000"/>
              </a:lnSpc>
            </a:pPr>
            <a:r>
              <a:rPr lang="en-GB" sz="1700">
                <a:solidFill>
                  <a:schemeClr val="tx1"/>
                </a:solidFill>
                <a:latin typeface="+mj-lt"/>
              </a:rPr>
              <a:t>You now have a brief, and specification, so it is time to consider lots of different ideas for your outcome, so you have lots of design choices. It is also a chance to eliminate as many potential problems as possible. These don’t need to be detailed and accurate at this stage. </a:t>
            </a:r>
            <a:endParaRPr lang="en-GB" sz="170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223805357"/>
              </p:ext>
            </p:extLst>
          </p:nvPr>
        </p:nvGraphicFramePr>
        <p:xfrm>
          <a:off x="575998" y="2414810"/>
          <a:ext cx="9408510" cy="3493161"/>
        </p:xfrm>
        <a:graphic>
          <a:graphicData uri="http://schemas.openxmlformats.org/drawingml/2006/table">
            <a:tbl>
              <a:tblPr firstRow="1" bandRow="1">
                <a:tableStyleId>{5940675A-B579-460E-94D1-54222C63F5DA}</a:tableStyleId>
              </a:tblPr>
              <a:tblGrid>
                <a:gridCol w="3818719">
                  <a:extLst>
                    <a:ext uri="{9D8B030D-6E8A-4147-A177-3AD203B41FA5}">
                      <a16:colId xmlns:a16="http://schemas.microsoft.com/office/drawing/2014/main" val="336422520"/>
                    </a:ext>
                  </a:extLst>
                </a:gridCol>
                <a:gridCol w="5589791">
                  <a:extLst>
                    <a:ext uri="{9D8B030D-6E8A-4147-A177-3AD203B41FA5}">
                      <a16:colId xmlns:a16="http://schemas.microsoft.com/office/drawing/2014/main" val="1485661640"/>
                    </a:ext>
                  </a:extLst>
                </a:gridCol>
              </a:tblGrid>
              <a:tr h="384201">
                <a:tc>
                  <a:txBody>
                    <a:bodyPr/>
                    <a:lstStyle/>
                    <a:p>
                      <a:pPr algn="ctr"/>
                      <a:r>
                        <a:rPr lang="en-GB" sz="1700" b="1">
                          <a:solidFill>
                            <a:srgbClr val="F60493"/>
                          </a:solidFill>
                          <a:hlinkClick r:id="rId2" action="ppaction://hlinksldjump">
                            <a:extLst>
                              <a:ext uri="{A12FA001-AC4F-418D-AE19-62706E023703}">
                                <ahyp:hlinkClr xmlns:ahyp="http://schemas.microsoft.com/office/drawing/2018/hyperlinkcolor" val="tx"/>
                              </a:ext>
                            </a:extLst>
                          </a:hlinkClick>
                        </a:rPr>
                        <a:t>‘Visual reference research’</a:t>
                      </a:r>
                      <a:endParaRPr lang="en-GB" sz="1700" b="1">
                        <a:solidFill>
                          <a:srgbClr val="F60493"/>
                        </a:solidFill>
                      </a:endParaRPr>
                    </a:p>
                  </a:txBody>
                  <a:tcPr>
                    <a:solidFill>
                      <a:schemeClr val="bg1"/>
                    </a:solidFill>
                  </a:tcPr>
                </a:tc>
                <a:tc>
                  <a:txBody>
                    <a:bodyPr/>
                    <a:lstStyle/>
                    <a:p>
                      <a:pPr algn="ctr"/>
                      <a:r>
                        <a:rPr lang="en-GB" sz="1700" b="1">
                          <a:solidFill>
                            <a:srgbClr val="F60493"/>
                          </a:solidFill>
                          <a:hlinkClick r:id="rId2" action="ppaction://hlinksldjump">
                            <a:extLst>
                              <a:ext uri="{A12FA001-AC4F-418D-AE19-62706E023703}">
                                <ahyp:hlinkClr xmlns:ahyp="http://schemas.microsoft.com/office/drawing/2018/hyperlinkcolor" val="tx"/>
                              </a:ext>
                            </a:extLst>
                          </a:hlinkClick>
                        </a:rPr>
                        <a:t>‘Beyond the pack’</a:t>
                      </a:r>
                      <a:endParaRPr lang="en-GB" sz="1700" b="1">
                        <a:solidFill>
                          <a:srgbClr val="F60493"/>
                        </a:solidFill>
                      </a:endParaRPr>
                    </a:p>
                  </a:txBody>
                  <a:tcPr>
                    <a:solidFill>
                      <a:schemeClr val="bg1"/>
                    </a:solidFill>
                  </a:tcPr>
                </a:tc>
                <a:extLst>
                  <a:ext uri="{0D108BD9-81ED-4DB2-BD59-A6C34878D82A}">
                    <a16:rowId xmlns:a16="http://schemas.microsoft.com/office/drawing/2014/main" val="3391378453"/>
                  </a:ext>
                </a:extLst>
              </a:tr>
              <a:tr h="501227">
                <a:tc>
                  <a:txBody>
                    <a:bodyPr/>
                    <a:lstStyle/>
                    <a:p>
                      <a:pPr algn="l"/>
                      <a:r>
                        <a:rPr lang="en-GB" sz="1300" b="0">
                          <a:solidFill>
                            <a:schemeClr val="tx1"/>
                          </a:solidFill>
                        </a:rPr>
                        <a:t>In this first stage, start to build a vision of what your product will be and the competitors. Create a wide range of product/packaging images. Seeing the packaging where it is sold can be really useful.</a:t>
                      </a:r>
                    </a:p>
                  </a:txBody>
                  <a:tcPr>
                    <a:solidFill>
                      <a:schemeClr val="bg1"/>
                    </a:solidFill>
                  </a:tcPr>
                </a:tc>
                <a:tc>
                  <a:txBody>
                    <a:bodyPr/>
                    <a:lstStyle/>
                    <a:p>
                      <a:pPr algn="l"/>
                      <a:r>
                        <a:rPr lang="en-GB" sz="1300" b="0" dirty="0">
                          <a:solidFill>
                            <a:schemeClr val="tx1"/>
                          </a:solidFill>
                        </a:rPr>
                        <a:t>Now consider other things the consumer might like. For example, if the packaging is for ice cream, it is worth considering who will be buying it. Older buyers will have different interests to children so consider this when designing your packaging and its secondary use.</a:t>
                      </a:r>
                    </a:p>
                  </a:txBody>
                  <a:tcPr>
                    <a:solidFill>
                      <a:schemeClr val="bg1"/>
                    </a:solidFill>
                  </a:tcPr>
                </a:tc>
                <a:extLst>
                  <a:ext uri="{0D108BD9-81ED-4DB2-BD59-A6C34878D82A}">
                    <a16:rowId xmlns:a16="http://schemas.microsoft.com/office/drawing/2014/main" val="2757533183"/>
                  </a:ext>
                </a:extLst>
              </a:tr>
              <a:tr h="3433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a:solidFill>
                            <a:srgbClr val="F60493"/>
                          </a:solidFill>
                          <a:hlinkClick r:id="rId3" action="ppaction://hlinksldjump">
                            <a:extLst>
                              <a:ext uri="{A12FA001-AC4F-418D-AE19-62706E023703}">
                                <ahyp:hlinkClr xmlns:ahyp="http://schemas.microsoft.com/office/drawing/2018/hyperlinkcolor" val="tx"/>
                              </a:ext>
                            </a:extLst>
                          </a:hlinkClick>
                        </a:rPr>
                        <a:t>‘Creative thought shower’</a:t>
                      </a:r>
                      <a:endParaRPr lang="en-GB" sz="1700" b="1">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a:solidFill>
                            <a:srgbClr val="F60493"/>
                          </a:solidFill>
                          <a:hlinkClick r:id="rId3" action="ppaction://hlinksldjump">
                            <a:extLst>
                              <a:ext uri="{A12FA001-AC4F-418D-AE19-62706E023703}">
                                <ahyp:hlinkClr xmlns:ahyp="http://schemas.microsoft.com/office/drawing/2018/hyperlinkcolor" val="tx"/>
                              </a:ext>
                            </a:extLst>
                          </a:hlinkClick>
                        </a:rPr>
                        <a:t>‘Select three’</a:t>
                      </a:r>
                      <a:endParaRPr lang="en-GB" sz="1700" b="1">
                        <a:solidFill>
                          <a:srgbClr val="F60493"/>
                        </a:solidFill>
                      </a:endParaRPr>
                    </a:p>
                  </a:txBody>
                  <a:tcPr>
                    <a:solidFill>
                      <a:schemeClr val="bg1"/>
                    </a:solidFill>
                  </a:tcPr>
                </a:tc>
                <a:extLst>
                  <a:ext uri="{0D108BD9-81ED-4DB2-BD59-A6C34878D82A}">
                    <a16:rowId xmlns:a16="http://schemas.microsoft.com/office/drawing/2014/main" val="3944448748"/>
                  </a:ext>
                </a:extLst>
              </a:tr>
              <a:tr h="457200">
                <a:tc>
                  <a:txBody>
                    <a:bodyPr/>
                    <a:lstStyle/>
                    <a:p>
                      <a:pPr algn="l"/>
                      <a:r>
                        <a:rPr lang="en-GB" sz="1300" b="0" dirty="0">
                          <a:solidFill>
                            <a:schemeClr val="tx1"/>
                          </a:solidFill>
                        </a:rPr>
                        <a:t>You can now be creative with original ideas. Use images and words to create ideas about how the product could look. Try words like ‘curved’, ‘rigid’, sophisticated’, ‘casual’ etc. to help form this image in your mind.</a:t>
                      </a:r>
                    </a:p>
                    <a:p>
                      <a:pPr algn="l"/>
                      <a:r>
                        <a:rPr lang="en-GB" sz="1300" b="0" dirty="0">
                          <a:solidFill>
                            <a:schemeClr val="tx1"/>
                          </a:solidFill>
                        </a:rPr>
                        <a:t>Remove and add elements to generate new ideas and concepts.</a:t>
                      </a:r>
                    </a:p>
                    <a:p>
                      <a:endParaRPr lang="en-GB" sz="1300" dirty="0"/>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1"/>
                          </a:solidFill>
                        </a:rPr>
                        <a:t>Draw wide (diverge) and come up with as many ideas as possible. Then select three of your best ideas to develop. Consider how these could be combined using a system like SCAMPER to create one great idea from the best you already have.</a:t>
                      </a:r>
                    </a:p>
                    <a:p>
                      <a:pPr algn="l"/>
                      <a:endParaRPr lang="en-GB" sz="1300" b="0" dirty="0">
                        <a:solidFill>
                          <a:schemeClr val="tx1"/>
                        </a:solidFill>
                      </a:endParaRPr>
                    </a:p>
                  </a:txBody>
                  <a:tcPr>
                    <a:solidFill>
                      <a:schemeClr val="bg1"/>
                    </a:solidFill>
                  </a:tcPr>
                </a:tc>
                <a:extLst>
                  <a:ext uri="{0D108BD9-81ED-4DB2-BD59-A6C34878D82A}">
                    <a16:rowId xmlns:a16="http://schemas.microsoft.com/office/drawing/2014/main" val="3324153037"/>
                  </a:ext>
                </a:extLst>
              </a:tr>
            </a:tbl>
          </a:graphicData>
        </a:graphic>
      </p:graphicFrame>
      <p:pic>
        <p:nvPicPr>
          <p:cNvPr id="2" name="Picture 2">
            <a:extLst>
              <a:ext uri="{FF2B5EF4-FFF2-40B4-BE49-F238E27FC236}">
                <a16:creationId xmlns:a16="http://schemas.microsoft.com/office/drawing/2014/main" id="{92A86C4E-4408-4FBC-A17C-B123B72D4F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Bulletproof: Prototype">
            <a:hlinkClick r:id="" action="ppaction://media"/>
            <a:extLst>
              <a:ext uri="{FF2B5EF4-FFF2-40B4-BE49-F238E27FC236}">
                <a16:creationId xmlns:a16="http://schemas.microsoft.com/office/drawing/2014/main" id="{B0BA2AC1-ECEF-9B87-C962-EE3E2ACC6550}"/>
              </a:ext>
            </a:extLst>
          </p:cNvPr>
          <p:cNvPicPr>
            <a:picLocks noRot="1" noChangeAspect="1"/>
          </p:cNvPicPr>
          <p:nvPr>
            <a:videoFile r:link="rId1"/>
          </p:nvPr>
        </p:nvPicPr>
        <p:blipFill>
          <a:blip r:embed="rId3"/>
          <a:stretch>
            <a:fillRect/>
          </a:stretch>
        </p:blipFill>
        <p:spPr>
          <a:xfrm>
            <a:off x="261835" y="135274"/>
            <a:ext cx="11668330" cy="6587452"/>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50412"/>
            <a:ext cx="9361630" cy="1796770"/>
          </a:xfrm>
        </p:spPr>
        <p:txBody>
          <a:bodyPr>
            <a:normAutofit/>
          </a:bodyPr>
          <a:lstStyle/>
          <a:p>
            <a:pPr marL="0" indent="0">
              <a:lnSpc>
                <a:spcPct val="150000"/>
              </a:lnSpc>
              <a:buNone/>
            </a:pPr>
            <a:r>
              <a:rPr lang="en-GB">
                <a:solidFill>
                  <a:schemeClr val="tx1"/>
                </a:solidFill>
                <a:latin typeface="+mj-lt"/>
                <a:ea typeface="Roboto" panose="02000000000000000000" pitchFamily="2" charset="0"/>
                <a:cs typeface="Roboto" panose="02000000000000000000" pitchFamily="2" charset="0"/>
              </a:rPr>
              <a:t>At some point you will need to prototype your idea(s). This is to see if what you are trying to do, will work or not. Early prototypes may be made of card or foam making this easy to work with using basic tools and equipment. You might then move on to more ‘resistant’ or hard materials to test out the prototype in terms of function and performance.</a:t>
            </a:r>
          </a:p>
        </p:txBody>
      </p:sp>
      <p:graphicFrame>
        <p:nvGraphicFramePr>
          <p:cNvPr id="2" name="Table 18">
            <a:extLst>
              <a:ext uri="{FF2B5EF4-FFF2-40B4-BE49-F238E27FC236}">
                <a16:creationId xmlns:a16="http://schemas.microsoft.com/office/drawing/2014/main" id="{C35CA4CA-24C7-5839-A98F-6E72B8211817}"/>
              </a:ext>
            </a:extLst>
          </p:cNvPr>
          <p:cNvGraphicFramePr>
            <a:graphicFrameLocks noGrp="1"/>
          </p:cNvGraphicFramePr>
          <p:nvPr>
            <p:extLst>
              <p:ext uri="{D42A27DB-BD31-4B8C-83A1-F6EECF244321}">
                <p14:modId xmlns:p14="http://schemas.microsoft.com/office/powerpoint/2010/main" val="3493212203"/>
              </p:ext>
            </p:extLst>
          </p:nvPr>
        </p:nvGraphicFramePr>
        <p:xfrm>
          <a:off x="576000" y="3065715"/>
          <a:ext cx="9246427" cy="2590800"/>
        </p:xfrm>
        <a:graphic>
          <a:graphicData uri="http://schemas.openxmlformats.org/drawingml/2006/table">
            <a:tbl>
              <a:tblPr firstRow="1" bandRow="1">
                <a:tableStyleId>{5940675A-B579-460E-94D1-54222C63F5DA}</a:tableStyleId>
              </a:tblPr>
              <a:tblGrid>
                <a:gridCol w="4820948">
                  <a:extLst>
                    <a:ext uri="{9D8B030D-6E8A-4147-A177-3AD203B41FA5}">
                      <a16:colId xmlns:a16="http://schemas.microsoft.com/office/drawing/2014/main" val="336422520"/>
                    </a:ext>
                  </a:extLst>
                </a:gridCol>
                <a:gridCol w="4425479">
                  <a:extLst>
                    <a:ext uri="{9D8B030D-6E8A-4147-A177-3AD203B41FA5}">
                      <a16:colId xmlns:a16="http://schemas.microsoft.com/office/drawing/2014/main" val="753423073"/>
                    </a:ext>
                  </a:extLst>
                </a:gridCol>
              </a:tblGrid>
              <a:tr h="189039">
                <a:tc>
                  <a:txBody>
                    <a:bodyPr/>
                    <a:lstStyle/>
                    <a:p>
                      <a:pPr algn="ctr"/>
                      <a:r>
                        <a:rPr lang="en-GB" b="1">
                          <a:solidFill>
                            <a:srgbClr val="FE4E00"/>
                          </a:solidFill>
                          <a:hlinkClick r:id="rId3" action="ppaction://hlinksldjump">
                            <a:extLst>
                              <a:ext uri="{A12FA001-AC4F-418D-AE19-62706E023703}">
                                <ahyp:hlinkClr xmlns:ahyp="http://schemas.microsoft.com/office/drawing/2018/hyperlinkcolor" val="tx"/>
                              </a:ext>
                            </a:extLst>
                          </a:hlinkClick>
                        </a:rPr>
                        <a:t>‘Checks and choices’</a:t>
                      </a:r>
                      <a:endParaRPr lang="en-GB" b="1">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FE4E00"/>
                          </a:solidFill>
                          <a:hlinkClick r:id="rId3" action="ppaction://hlinksldjump">
                            <a:extLst>
                              <a:ext uri="{A12FA001-AC4F-418D-AE19-62706E023703}">
                                <ahyp:hlinkClr xmlns:ahyp="http://schemas.microsoft.com/office/drawing/2018/hyperlinkcolor" val="tx"/>
                              </a:ext>
                            </a:extLst>
                          </a:hlinkClick>
                        </a:rPr>
                        <a:t>‘Finalising the design’</a:t>
                      </a:r>
                      <a:endParaRPr lang="en-GB" b="1">
                        <a:solidFill>
                          <a:srgbClr val="FE4E00"/>
                        </a:solidFill>
                      </a:endParaRPr>
                    </a:p>
                  </a:txBody>
                  <a:tcPr>
                    <a:solidFill>
                      <a:schemeClr val="bg1"/>
                    </a:solidFill>
                  </a:tcPr>
                </a:tc>
                <a:extLst>
                  <a:ext uri="{0D108BD9-81ED-4DB2-BD59-A6C34878D82A}">
                    <a16:rowId xmlns:a16="http://schemas.microsoft.com/office/drawing/2014/main" val="3391378453"/>
                  </a:ext>
                </a:extLst>
              </a:tr>
              <a:tr h="14542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At some point in the design process, you will need to create a prototype of your design to see how it looks and works.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As this context will (likely) require a card-based outcome, it is easy to create prototypes with basic tools and materials, but do consider the primary use of the package: is it eye-catching with all the labels visible?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Consider also if the secondary function of the packaging is clear for users to see and understand.</a:t>
                      </a:r>
                    </a:p>
                  </a:txBody>
                  <a:tcPr/>
                </a:tc>
                <a:tc>
                  <a:txBody>
                    <a:bodyPr/>
                    <a:lstStyle/>
                    <a:p>
                      <a:r>
                        <a:rPr lang="en-GB" sz="1400"/>
                        <a:t>With your first prototype made and tested, you may want to consider changes that need to be made. Be prepared for more than one round of prototyping.</a:t>
                      </a:r>
                    </a:p>
                    <a:p>
                      <a:r>
                        <a:rPr lang="en-GB" sz="1400"/>
                        <a:t>When you are happy with your final prototype, it is time to take the design to the final stage. This will still be a prototype, so the overall design finish will unlikely be the quality of professionally-produced outcome – however, does the secondary ‘use’ work? In theory, would your packaging be successful? </a:t>
                      </a:r>
                    </a:p>
                    <a:p>
                      <a:endParaRPr lang="en-GB" sz="1400"/>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896913E6-277E-9683-94FF-1290FFB200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606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fontScale="92500" lnSpcReduction="10000"/>
          </a:bodyPr>
          <a:lstStyle/>
          <a:p>
            <a:pPr>
              <a:lnSpc>
                <a:spcPct val="150000"/>
              </a:lnSpc>
            </a:pPr>
            <a:r>
              <a:rPr lang="en-GB" b="1" dirty="0">
                <a:latin typeface="+mj-lt"/>
                <a:ea typeface="Roboto" panose="02000000000000000000" pitchFamily="2" charset="0"/>
                <a:cs typeface="Roboto" panose="02000000000000000000" pitchFamily="2" charset="0"/>
              </a:rPr>
              <a:t>Overview</a:t>
            </a:r>
          </a:p>
          <a:p>
            <a:pPr>
              <a:lnSpc>
                <a:spcPct val="150000"/>
              </a:lnSpc>
            </a:pPr>
            <a:r>
              <a:rPr lang="en-GB" dirty="0">
                <a:latin typeface="+mj-lt"/>
                <a:ea typeface="Roboto" panose="02000000000000000000" pitchFamily="2" charset="0"/>
                <a:cs typeface="Roboto" panose="02000000000000000000" pitchFamily="2" charset="0"/>
              </a:rPr>
              <a:t>Bulletproof is an independent global brand agency founded in 1998. They specialise in branding and packaging design and have worked with brands such as Cadbury and Toblerone. This context asks you to consider ‘</a:t>
            </a:r>
            <a:r>
              <a:rPr lang="en-GB" b="1" dirty="0">
                <a:latin typeface="+mj-lt"/>
                <a:ea typeface="Roboto" panose="02000000000000000000" pitchFamily="2" charset="0"/>
                <a:cs typeface="Roboto" panose="02000000000000000000" pitchFamily="2" charset="0"/>
              </a:rPr>
              <a:t>Packaging with more than its primary use</a:t>
            </a:r>
            <a:r>
              <a:rPr lang="en-GB" dirty="0">
                <a:latin typeface="+mj-lt"/>
                <a:ea typeface="Roboto" panose="02000000000000000000" pitchFamily="2" charset="0"/>
                <a:cs typeface="Roboto" panose="02000000000000000000" pitchFamily="2" charset="0"/>
              </a:rPr>
              <a:t>’.</a:t>
            </a: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Packaging design, environment, repurposing, manufacturing.</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covers a full </a:t>
            </a:r>
            <a:r>
              <a:rPr lang="en-GB" b="1" dirty="0">
                <a:latin typeface="+mj-lt"/>
                <a:ea typeface="Roboto" panose="02000000000000000000" pitchFamily="2" charset="0"/>
                <a:cs typeface="Roboto" panose="02000000000000000000" pitchFamily="2" charset="0"/>
              </a:rPr>
              <a:t>design</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make</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investigate and evaluate task, and relevant focused tasks.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CAD, CAM, rapid prototyping, manufacturing processes, maths and science, visual and technical communication.</a:t>
            </a: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a:latin typeface="GriffithGothic Black" panose="02000603060000020004" pitchFamily="50" charset="0"/>
              </a:rPr>
              <a:t>About this resource</a:t>
            </a:r>
            <a:endParaRPr lang="en-GB" sz="4400">
              <a:latin typeface="GriffithGothic Black" panose="02000603060000020004" pitchFamily="50" charset="0"/>
            </a:endParaRPr>
          </a:p>
        </p:txBody>
      </p:sp>
      <p:pic>
        <p:nvPicPr>
          <p:cNvPr id="2" name="Picture 2">
            <a:extLst>
              <a:ext uri="{FF2B5EF4-FFF2-40B4-BE49-F238E27FC236}">
                <a16:creationId xmlns:a16="http://schemas.microsoft.com/office/drawing/2014/main" id="{8E2D153C-8575-AA21-5778-A54BA309C0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D490A7D-3A7E-EEE9-3627-BC2AEA79E29C}"/>
              </a:ext>
            </a:extLst>
          </p:cNvPr>
          <p:cNvSpPr txBox="1"/>
          <p:nvPr/>
        </p:nvSpPr>
        <p:spPr>
          <a:xfrm>
            <a:off x="3226130" y="6104795"/>
            <a:ext cx="6900003" cy="461665"/>
          </a:xfrm>
          <a:prstGeom prst="rect">
            <a:avLst/>
          </a:prstGeom>
          <a:noFill/>
        </p:spPr>
        <p:txBody>
          <a:bodyPr wrap="square">
            <a:spAutoFit/>
          </a:bodyPr>
          <a:lstStyle/>
          <a:p>
            <a:r>
              <a:rPr lang="en-GB" sz="800" b="0" i="1">
                <a:effectLst/>
                <a:latin typeface="+mj-lt"/>
                <a:ea typeface="Calibri" panose="020F0502020204030204" pitchFamily="34" charset="0"/>
              </a:rPr>
              <a:t>Included in this resource are a range of images, photographs and videos. Some of the </a:t>
            </a:r>
            <a:r>
              <a:rPr lang="en-GB" sz="800" b="0" i="1">
                <a:solidFill>
                  <a:schemeClr val="tx1"/>
                </a:solidFill>
                <a:effectLst/>
                <a:latin typeface="+mj-lt"/>
                <a:ea typeface="Calibri" panose="020F0502020204030204" pitchFamily="34" charset="0"/>
              </a:rPr>
              <a:t>materials in this resource have been created </a:t>
            </a:r>
            <a:r>
              <a:rPr lang="en-GB" sz="800" b="0" i="1">
                <a:effectLst/>
                <a:latin typeface="+mj-lt"/>
                <a:ea typeface="Calibri" panose="020F0502020204030204" pitchFamily="34" charset="0"/>
              </a:rPr>
              <a:t>by </a:t>
            </a:r>
            <a:r>
              <a:rPr lang="en-GB" sz="800" b="0" i="1">
                <a:latin typeface="+mj-lt"/>
                <a:ea typeface="Calibri" panose="020F0502020204030204" pitchFamily="34" charset="0"/>
              </a:rPr>
              <a:t>Bulletproof </a:t>
            </a:r>
            <a:r>
              <a:rPr lang="en-GB" sz="800" b="0" i="1">
                <a:effectLst/>
                <a:latin typeface="+mj-lt"/>
                <a:ea typeface="Calibri" panose="020F0502020204030204" pitchFamily="34" charset="0"/>
              </a:rPr>
              <a:t>- the D&amp;T Association hereby acknowledges and thanks Bulletproof</a:t>
            </a:r>
            <a:r>
              <a:rPr lang="en-GB" sz="800" b="0" i="1">
                <a:latin typeface="+mj-lt"/>
                <a:ea typeface="Calibri" panose="020F0502020204030204" pitchFamily="34" charset="0"/>
              </a:rPr>
              <a:t> </a:t>
            </a:r>
            <a:r>
              <a:rPr lang="en-GB" sz="800" b="0" i="1">
                <a:effectLst/>
                <a:latin typeface="+mj-lt"/>
                <a:ea typeface="Calibri" panose="020F0502020204030204" pitchFamily="34" charset="0"/>
              </a:rPr>
              <a:t>for its contribution. Without this, it would not have been possible to produce this, which is freely available to all teachers.</a:t>
            </a:r>
            <a:endParaRPr lang="en-GB" sz="800" b="0">
              <a:effectLst/>
              <a:latin typeface="+mj-lt"/>
              <a:ea typeface="Calibri" panose="020F0502020204030204" pitchFamily="34" charset="0"/>
            </a:endParaRPr>
          </a:p>
        </p:txBody>
      </p:sp>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263" y="1164565"/>
            <a:ext cx="9309609" cy="4610069"/>
          </a:xfrm>
        </p:spPr>
        <p:txBody>
          <a:bodyPr>
            <a:normAutofit fontScale="92500"/>
          </a:bodyPr>
          <a:lstStyle/>
          <a:p>
            <a:pPr marL="0" indent="0">
              <a:lnSpc>
                <a:spcPct val="150000"/>
              </a:lnSpc>
              <a:buNone/>
            </a:pPr>
            <a:r>
              <a:rPr lang="en-GB" sz="1800" dirty="0">
                <a:latin typeface="+mj-lt"/>
                <a:ea typeface="Roboto" panose="02000000000000000000" pitchFamily="2" charset="0"/>
                <a:cs typeface="Roboto" panose="02000000000000000000" pitchFamily="2" charset="0"/>
              </a:rPr>
              <a:t>This context lends itself </a:t>
            </a:r>
            <a:r>
              <a:rPr lang="en-GB" dirty="0">
                <a:latin typeface="+mj-lt"/>
                <a:ea typeface="Roboto" panose="02000000000000000000" pitchFamily="2" charset="0"/>
                <a:cs typeface="Roboto" panose="02000000000000000000" pitchFamily="2" charset="0"/>
              </a:rPr>
              <a:t>well</a:t>
            </a:r>
            <a:r>
              <a:rPr lang="en-GB" sz="1800" dirty="0">
                <a:latin typeface="+mj-lt"/>
                <a:ea typeface="Roboto" panose="02000000000000000000" pitchFamily="2" charset="0"/>
                <a:cs typeface="Roboto" panose="02000000000000000000" pitchFamily="2" charset="0"/>
              </a:rPr>
              <a:t> to both physical </a:t>
            </a:r>
            <a:r>
              <a:rPr lang="en-GB" dirty="0">
                <a:latin typeface="+mj-lt"/>
                <a:ea typeface="Roboto" panose="02000000000000000000" pitchFamily="2" charset="0"/>
                <a:cs typeface="Roboto" panose="02000000000000000000" pitchFamily="2" charset="0"/>
              </a:rPr>
              <a:t>and CAD </a:t>
            </a:r>
            <a:r>
              <a:rPr lang="en-GB" sz="1800" dirty="0">
                <a:latin typeface="+mj-lt"/>
                <a:ea typeface="Roboto" panose="02000000000000000000" pitchFamily="2" charset="0"/>
                <a:cs typeface="Roboto" panose="02000000000000000000" pitchFamily="2" charset="0"/>
              </a:rPr>
              <a:t>modelling as a means of developing an outcome to help clean up the environment. </a:t>
            </a:r>
          </a:p>
          <a:p>
            <a:pPr marL="0" indent="0">
              <a:lnSpc>
                <a:spcPct val="150000"/>
              </a:lnSpc>
              <a:buNone/>
            </a:pPr>
            <a:r>
              <a:rPr lang="en-GB" sz="1800" dirty="0">
                <a:latin typeface="+mj-lt"/>
                <a:ea typeface="Roboto" panose="02000000000000000000" pitchFamily="2" charset="0"/>
                <a:cs typeface="Roboto" panose="02000000000000000000" pitchFamily="2" charset="0"/>
              </a:rPr>
              <a:t>You could use rapid prototyping methods such as 3D printing in the development and prototyping </a:t>
            </a:r>
            <a:r>
              <a:rPr lang="en-GB" dirty="0">
                <a:latin typeface="+mj-lt"/>
                <a:ea typeface="Roboto" panose="02000000000000000000" pitchFamily="2" charset="0"/>
                <a:cs typeface="Roboto" panose="02000000000000000000" pitchFamily="2" charset="0"/>
              </a:rPr>
              <a:t>stages so quick results can be achieved. You </a:t>
            </a:r>
            <a:r>
              <a:rPr lang="en-GB" sz="1800" dirty="0">
                <a:latin typeface="+mj-lt"/>
                <a:ea typeface="Roboto" panose="02000000000000000000" pitchFamily="2" charset="0"/>
                <a:cs typeface="Roboto" panose="02000000000000000000" pitchFamily="2" charset="0"/>
              </a:rPr>
              <a:t>could also use software to test the structural stability of a solutions as well as calculating its weight and checking any mechanical functionality.</a:t>
            </a:r>
          </a:p>
          <a:p>
            <a:pPr>
              <a:lnSpc>
                <a:spcPct val="150000"/>
              </a:lnSpc>
            </a:pPr>
            <a:r>
              <a:rPr lang="en-GB" sz="1800" dirty="0">
                <a:latin typeface="+mj-lt"/>
                <a:ea typeface="Roboto" panose="02000000000000000000" pitchFamily="2" charset="0"/>
                <a:cs typeface="Roboto" panose="02000000000000000000" pitchFamily="2" charset="0"/>
              </a:rPr>
              <a:t>The final prototype could be created with greater accuracy</a:t>
            </a:r>
            <a:r>
              <a:rPr lang="en-GB" dirty="0">
                <a:latin typeface="+mj-lt"/>
                <a:ea typeface="Roboto" panose="02000000000000000000" pitchFamily="2" charset="0"/>
                <a:cs typeface="Roboto" panose="02000000000000000000" pitchFamily="2" charset="0"/>
              </a:rPr>
              <a:t> by </a:t>
            </a:r>
            <a:r>
              <a:rPr lang="en-GB" sz="1800" dirty="0">
                <a:latin typeface="+mj-lt"/>
                <a:ea typeface="Roboto" panose="02000000000000000000" pitchFamily="2" charset="0"/>
                <a:cs typeface="Roboto" panose="02000000000000000000" pitchFamily="2" charset="0"/>
              </a:rPr>
              <a:t>making use of CNC machinery. </a:t>
            </a:r>
            <a:r>
              <a:rPr lang="en-GB" sz="1800" b="1" dirty="0">
                <a:latin typeface="+mj-lt"/>
                <a:ea typeface="Roboto" panose="02000000000000000000" pitchFamily="2" charset="0"/>
                <a:cs typeface="Roboto" panose="02000000000000000000" pitchFamily="2" charset="0"/>
              </a:rPr>
              <a:t>Bulletproof </a:t>
            </a:r>
            <a:r>
              <a:rPr lang="en-GB" sz="1800" dirty="0">
                <a:latin typeface="+mj-lt"/>
                <a:ea typeface="Roboto" panose="02000000000000000000" pitchFamily="2" charset="0"/>
                <a:cs typeface="Roboto" panose="02000000000000000000" pitchFamily="2" charset="0"/>
              </a:rPr>
              <a:t>engineers many products in paper and card so you may want to take a more technical approach and prototype using a lathe, mill or other machine if working in metal.</a:t>
            </a:r>
          </a:p>
          <a:p>
            <a:pPr>
              <a:lnSpc>
                <a:spcPct val="150000"/>
              </a:lnSpc>
            </a:pPr>
            <a:endParaRPr lang="en-GB" sz="1800" dirty="0">
              <a:latin typeface="+mj-lt"/>
              <a:ea typeface="Roboto" panose="02000000000000000000" pitchFamily="2" charset="0"/>
              <a:cs typeface="Roboto" panose="02000000000000000000" pitchFamily="2" charset="0"/>
            </a:endParaRPr>
          </a:p>
          <a:p>
            <a:pPr marL="0" indent="0">
              <a:lnSpc>
                <a:spcPct val="150000"/>
              </a:lnSpc>
              <a:buNone/>
            </a:pPr>
            <a:r>
              <a:rPr lang="en-GB" sz="1800" dirty="0">
                <a:latin typeface="+mj-lt"/>
                <a:ea typeface="Roboto" panose="02000000000000000000" pitchFamily="2" charset="0"/>
                <a:cs typeface="Roboto" panose="02000000000000000000" pitchFamily="2" charset="0"/>
              </a:rPr>
              <a:t>For making skills that this resource could address, refer to the </a:t>
            </a:r>
            <a:r>
              <a:rPr lang="en-GB" b="1" dirty="0">
                <a:latin typeface="+mj-lt"/>
                <a:ea typeface="Roboto" panose="02000000000000000000" pitchFamily="2" charset="0"/>
                <a:cs typeface="Roboto" panose="02000000000000000000" pitchFamily="2" charset="0"/>
              </a:rPr>
              <a:t>C</a:t>
            </a:r>
            <a:r>
              <a:rPr lang="en-GB" sz="1800" b="1" dirty="0">
                <a:latin typeface="+mj-lt"/>
                <a:ea typeface="Roboto" panose="02000000000000000000" pitchFamily="2" charset="0"/>
                <a:cs typeface="Roboto" panose="02000000000000000000" pitchFamily="2" charset="0"/>
              </a:rPr>
              <a:t>urriculum </a:t>
            </a:r>
            <a:r>
              <a:rPr lang="en-GB" b="1" dirty="0">
                <a:latin typeface="+mj-lt"/>
                <a:ea typeface="Roboto" panose="02000000000000000000" pitchFamily="2" charset="0"/>
                <a:cs typeface="Roboto" panose="02000000000000000000" pitchFamily="2" charset="0"/>
              </a:rPr>
              <a:t>U</a:t>
            </a:r>
            <a:r>
              <a:rPr lang="en-GB" sz="1800" b="1" dirty="0">
                <a:latin typeface="+mj-lt"/>
                <a:ea typeface="Roboto" panose="02000000000000000000" pitchFamily="2" charset="0"/>
                <a:cs typeface="Roboto" panose="02000000000000000000" pitchFamily="2" charset="0"/>
              </a:rPr>
              <a:t>nits </a:t>
            </a:r>
            <a:r>
              <a:rPr lang="en-GB" sz="1800" dirty="0">
                <a:latin typeface="+mj-lt"/>
                <a:ea typeface="Roboto" panose="02000000000000000000" pitchFamily="2" charset="0"/>
                <a:cs typeface="Roboto" panose="02000000000000000000" pitchFamily="2" charset="0"/>
              </a:rPr>
              <a:t>relevant to the materials or processes you wish to cover in your teaching.</a:t>
            </a:r>
          </a:p>
        </p:txBody>
      </p:sp>
      <p:pic>
        <p:nvPicPr>
          <p:cNvPr id="3" name="Picture 2">
            <a:extLst>
              <a:ext uri="{FF2B5EF4-FFF2-40B4-BE49-F238E27FC236}">
                <a16:creationId xmlns:a16="http://schemas.microsoft.com/office/drawing/2014/main" id="{4E85A100-94DB-4FB8-F72D-A30E66066D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Bulletproof: Test">
            <a:hlinkClick r:id="" action="ppaction://media"/>
            <a:extLst>
              <a:ext uri="{FF2B5EF4-FFF2-40B4-BE49-F238E27FC236}">
                <a16:creationId xmlns:a16="http://schemas.microsoft.com/office/drawing/2014/main" id="{F1D78E5F-F40D-DD0D-1DE8-3FE0C6FE2908}"/>
              </a:ext>
            </a:extLst>
          </p:cNvPr>
          <p:cNvPicPr>
            <a:picLocks noRot="1" noChangeAspect="1"/>
          </p:cNvPicPr>
          <p:nvPr>
            <a:videoFile r:link="rId1"/>
          </p:nvPr>
        </p:nvPicPr>
        <p:blipFill>
          <a:blip r:embed="rId4"/>
          <a:stretch>
            <a:fillRect/>
          </a:stretch>
        </p:blipFill>
        <p:spPr>
          <a:xfrm>
            <a:off x="227355" y="115808"/>
            <a:ext cx="11737289" cy="6626384"/>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a:solidFill>
                  <a:schemeClr val="tx1"/>
                </a:solidFill>
              </a:rPr>
              <a:t>Test stage</a:t>
            </a:r>
            <a:endParaRPr lang="en-GB" sz="440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buNone/>
            </a:pPr>
            <a:endParaRPr lang="en-GB" sz="2400" b="1">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2242252405"/>
              </p:ext>
            </p:extLst>
          </p:nvPr>
        </p:nvGraphicFramePr>
        <p:xfrm>
          <a:off x="576000" y="2981222"/>
          <a:ext cx="9465528" cy="2910840"/>
        </p:xfrm>
        <a:graphic>
          <a:graphicData uri="http://schemas.openxmlformats.org/drawingml/2006/table">
            <a:tbl>
              <a:tblPr firstRow="1" bandRow="1">
                <a:tableStyleId>{5940675A-B579-460E-94D1-54222C63F5DA}</a:tableStyleId>
              </a:tblPr>
              <a:tblGrid>
                <a:gridCol w="3306212">
                  <a:extLst>
                    <a:ext uri="{9D8B030D-6E8A-4147-A177-3AD203B41FA5}">
                      <a16:colId xmlns:a16="http://schemas.microsoft.com/office/drawing/2014/main" val="336422520"/>
                    </a:ext>
                  </a:extLst>
                </a:gridCol>
                <a:gridCol w="2981739">
                  <a:extLst>
                    <a:ext uri="{9D8B030D-6E8A-4147-A177-3AD203B41FA5}">
                      <a16:colId xmlns:a16="http://schemas.microsoft.com/office/drawing/2014/main" val="1485661640"/>
                    </a:ext>
                  </a:extLst>
                </a:gridCol>
                <a:gridCol w="3177577">
                  <a:extLst>
                    <a:ext uri="{9D8B030D-6E8A-4147-A177-3AD203B41FA5}">
                      <a16:colId xmlns:a16="http://schemas.microsoft.com/office/drawing/2014/main" val="1887629581"/>
                    </a:ext>
                  </a:extLst>
                </a:gridCol>
              </a:tblGrid>
              <a:tr h="182070">
                <a:tc>
                  <a:txBody>
                    <a:bodyPr/>
                    <a:lstStyle/>
                    <a:p>
                      <a:pPr algn="ct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‘Testing with the team’</a:t>
                      </a:r>
                      <a:endParaRPr lang="en-GB" sz="1700" b="1">
                        <a:solidFill>
                          <a:srgbClr val="429EA6"/>
                        </a:solidFill>
                      </a:endParaRPr>
                    </a:p>
                  </a:txBody>
                  <a:tcPr>
                    <a:solidFill>
                      <a:schemeClr val="bg1"/>
                    </a:solidFill>
                  </a:tcPr>
                </a:tc>
                <a:tc>
                  <a:txBody>
                    <a:bodyPr/>
                    <a:lstStyle/>
                    <a:p>
                      <a:pPr algn="ct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‘Consumer test all the way’</a:t>
                      </a:r>
                      <a:endParaRPr lang="en-GB" sz="1700" b="1">
                        <a:solidFill>
                          <a:srgbClr val="429EA6"/>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‘What next?’</a:t>
                      </a:r>
                      <a:r>
                        <a:rPr lang="en-GB" sz="1700" b="1">
                          <a:solidFill>
                            <a:srgbClr val="429EA6"/>
                          </a:solidFill>
                        </a:rPr>
                        <a:t> </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350"/>
                        <a:t>Testing is a continuous process, and you will test and evaluate throughout the whole design process. Your product needs to meet the design requirements and the needs of the customer. It is important to work with your team (your classmates), where this is applicable, but consider who the customer is and try to engage them in conversation about your prototype outcome. </a:t>
                      </a:r>
                    </a:p>
                  </a:txBody>
                  <a:tcPr/>
                </a:tc>
                <a:tc>
                  <a:txBody>
                    <a:bodyPr/>
                    <a:lstStyle/>
                    <a:p>
                      <a:r>
                        <a:rPr lang="en-GB" sz="1350"/>
                        <a:t>Does your client or consumer feel the same way about your product? Are they using words to describe your outcome that you intended the product to elicit when you were designing it?</a:t>
                      </a:r>
                    </a:p>
                    <a:p>
                      <a:r>
                        <a:rPr lang="en-GB" sz="1350"/>
                        <a:t>Be sure to listen carefully to their feedback when testing and how they are describing it. It may well work on a functional level, but is it engaging the user as you expected it to?</a:t>
                      </a:r>
                    </a:p>
                  </a:txBody>
                  <a:tcPr/>
                </a:tc>
                <a:tc>
                  <a:txBody>
                    <a:bodyPr/>
                    <a:lstStyle/>
                    <a:p>
                      <a:r>
                        <a:rPr lang="en-GB" sz="1350"/>
                        <a:t>What improvements are needed now? Do you need to try different materials or combinations? Is the structure or way it is built a problem and can be improved. Do you need to change colours or graphics?</a:t>
                      </a:r>
                    </a:p>
                    <a:p>
                      <a:r>
                        <a:rPr lang="en-GB" sz="1350"/>
                        <a:t>Design is about continual improvement so be honest in your evaluations and see where you can make your design better!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350"/>
                    </a:p>
                    <a:p>
                      <a:endParaRPr lang="en-GB" sz="1350"/>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465527" cy="1703030"/>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iterative design process requires the outcomes to be tested against the original intentions so you can see how well your design would meet the needs of the user. This could involve testing the outcome yourself or giving the prototype to others to use and evaluate. Consider these approaches:</a:t>
            </a:r>
          </a:p>
        </p:txBody>
      </p:sp>
      <p:pic>
        <p:nvPicPr>
          <p:cNvPr id="2" name="Picture 2">
            <a:extLst>
              <a:ext uri="{FF2B5EF4-FFF2-40B4-BE49-F238E27FC236}">
                <a16:creationId xmlns:a16="http://schemas.microsoft.com/office/drawing/2014/main" id="{84C7D119-2235-4E47-6641-7905FA58D4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648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Focused Tasks</a:t>
            </a:r>
            <a:endParaRPr lang="en-GB" sz="4400">
              <a:solidFill>
                <a:schemeClr val="tx1"/>
              </a:solidFill>
              <a:highlight>
                <a:srgbClr val="FFFF00"/>
              </a:highlight>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623664" y="1411265"/>
            <a:ext cx="10924324" cy="3672000"/>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While the brief in this context is to consider packaging with more than its primary function, there are a number of focused tasks you could use in this unit of work to support the design process or simply use the context as a vehicle to deliver these particular skills. The following are just some it lends itself well to:</a:t>
            </a:r>
          </a:p>
        </p:txBody>
      </p:sp>
      <p:graphicFrame>
        <p:nvGraphicFramePr>
          <p:cNvPr id="4" name="Table 18">
            <a:extLst>
              <a:ext uri="{FF2B5EF4-FFF2-40B4-BE49-F238E27FC236}">
                <a16:creationId xmlns:a16="http://schemas.microsoft.com/office/drawing/2014/main" id="{AE51A1E7-7A59-ADC1-C2E3-DF99CBB036A3}"/>
              </a:ext>
            </a:extLst>
          </p:cNvPr>
          <p:cNvGraphicFramePr>
            <a:graphicFrameLocks noGrp="1"/>
          </p:cNvGraphicFramePr>
          <p:nvPr>
            <p:extLst>
              <p:ext uri="{D42A27DB-BD31-4B8C-83A1-F6EECF244321}">
                <p14:modId xmlns:p14="http://schemas.microsoft.com/office/powerpoint/2010/main" val="537717998"/>
              </p:ext>
            </p:extLst>
          </p:nvPr>
        </p:nvGraphicFramePr>
        <p:xfrm>
          <a:off x="623664" y="3247265"/>
          <a:ext cx="10944671" cy="2741485"/>
        </p:xfrm>
        <a:graphic>
          <a:graphicData uri="http://schemas.openxmlformats.org/drawingml/2006/table">
            <a:tbl>
              <a:tblPr firstRow="1" bandRow="1">
                <a:tableStyleId>{5940675A-B579-460E-94D1-54222C63F5DA}</a:tableStyleId>
              </a:tblPr>
              <a:tblGrid>
                <a:gridCol w="2960045">
                  <a:extLst>
                    <a:ext uri="{9D8B030D-6E8A-4147-A177-3AD203B41FA5}">
                      <a16:colId xmlns:a16="http://schemas.microsoft.com/office/drawing/2014/main" val="336422520"/>
                    </a:ext>
                  </a:extLst>
                </a:gridCol>
                <a:gridCol w="2170546">
                  <a:extLst>
                    <a:ext uri="{9D8B030D-6E8A-4147-A177-3AD203B41FA5}">
                      <a16:colId xmlns:a16="http://schemas.microsoft.com/office/drawing/2014/main" val="1485661640"/>
                    </a:ext>
                  </a:extLst>
                </a:gridCol>
                <a:gridCol w="3131435">
                  <a:extLst>
                    <a:ext uri="{9D8B030D-6E8A-4147-A177-3AD203B41FA5}">
                      <a16:colId xmlns:a16="http://schemas.microsoft.com/office/drawing/2014/main" val="3804150009"/>
                    </a:ext>
                  </a:extLst>
                </a:gridCol>
                <a:gridCol w="2682645">
                  <a:extLst>
                    <a:ext uri="{9D8B030D-6E8A-4147-A177-3AD203B41FA5}">
                      <a16:colId xmlns:a16="http://schemas.microsoft.com/office/drawing/2014/main" val="3047822650"/>
                    </a:ext>
                  </a:extLst>
                </a:gridCol>
              </a:tblGrid>
              <a:tr h="599646">
                <a:tc>
                  <a:txBody>
                    <a:bodyPr/>
                    <a:lstStyle/>
                    <a:p>
                      <a:pPr algn="ctr"/>
                      <a:r>
                        <a:rPr lang="en-GB" b="1">
                          <a:solidFill>
                            <a:schemeClr val="tx1"/>
                          </a:solidFill>
                        </a:rPr>
                        <a:t>‘Mycelium packaging’</a:t>
                      </a:r>
                    </a:p>
                  </a:txBody>
                  <a:tcPr>
                    <a:solidFill>
                      <a:schemeClr val="bg1"/>
                    </a:solidFill>
                  </a:tcPr>
                </a:tc>
                <a:tc>
                  <a:txBody>
                    <a:bodyPr/>
                    <a:lstStyle/>
                    <a:p>
                      <a:pPr algn="ctr"/>
                      <a:r>
                        <a:rPr lang="en-GB" b="1">
                          <a:solidFill>
                            <a:schemeClr val="tx1"/>
                          </a:solidFill>
                        </a:rPr>
                        <a:t>‘Textiles nets’</a:t>
                      </a:r>
                    </a:p>
                  </a:txBody>
                  <a:tcPr>
                    <a:solidFill>
                      <a:schemeClr val="bg1"/>
                    </a:solidFill>
                  </a:tcPr>
                </a:tc>
                <a:tc>
                  <a:txBody>
                    <a:bodyPr/>
                    <a:lstStyle/>
                    <a:p>
                      <a:pPr algn="ctr"/>
                      <a:r>
                        <a:rPr lang="en-GB" b="1">
                          <a:solidFill>
                            <a:schemeClr val="tx1"/>
                          </a:solidFill>
                        </a:rPr>
                        <a:t>‘Net exploration’</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tx1"/>
                          </a:solidFill>
                        </a:rPr>
                        <a:t>‘Print finishes’</a:t>
                      </a:r>
                    </a:p>
                    <a:p>
                      <a:pPr algn="ctr"/>
                      <a:endParaRPr lang="en-GB" b="1">
                        <a:solidFill>
                          <a:schemeClr val="tx1"/>
                        </a:solidFill>
                      </a:endParaRPr>
                    </a:p>
                  </a:txBody>
                  <a:tcPr>
                    <a:solidFill>
                      <a:schemeClr val="bg1"/>
                    </a:solidFill>
                  </a:tcPr>
                </a:tc>
                <a:extLst>
                  <a:ext uri="{0D108BD9-81ED-4DB2-BD59-A6C34878D82A}">
                    <a16:rowId xmlns:a16="http://schemas.microsoft.com/office/drawing/2014/main" val="3391378453"/>
                  </a:ext>
                </a:extLst>
              </a:tr>
              <a:tr h="2101405">
                <a:tc>
                  <a:txBody>
                    <a:bodyPr/>
                    <a:lstStyle/>
                    <a:p>
                      <a:r>
                        <a:rPr lang="en-GB" sz="1200">
                          <a:solidFill>
                            <a:schemeClr val="tx2"/>
                          </a:solidFill>
                        </a:rPr>
                        <a:t>Students are to create their own mycelium packaging for a product. Students need to think about creating a suitable mould similar to their product of choice before using that mould to create the mycelium packaging (similar to that of foam or cardboard inserts in typical packaging).</a:t>
                      </a:r>
                    </a:p>
                  </a:txBody>
                  <a:tcPr/>
                </a:tc>
                <a:tc>
                  <a:txBody>
                    <a:bodyPr/>
                    <a:lstStyle/>
                    <a:p>
                      <a:r>
                        <a:rPr lang="en-GB" sz="1200">
                          <a:solidFill>
                            <a:schemeClr val="tx2"/>
                          </a:solidFill>
                        </a:rPr>
                        <a:t>Consider an alternative material when working with nets such as a fabrics. Students to make a light up lantern using a net design, CAD, the laser cutter and sublimation printer.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2"/>
                          </a:solidFill>
                        </a:rPr>
                        <a:t>Students could experiment with a range of different net designs making paper mock ups from examples at websites such as </a:t>
                      </a:r>
                      <a:r>
                        <a:rPr lang="en-GB" sz="1200" b="1"/>
                        <a:t>http://www.korthalsaltes.com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2"/>
                          </a:solidFill>
                        </a:rPr>
                        <a:t>Students should make some by hand and some using the laser/vinyl cutter to experiment with process and accuracy. Students should be challenged to plan and make their own net developing some of these existing shapes.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2"/>
                          </a:solidFill>
                        </a:rPr>
                        <a:t>Representing print finishes and techniques such as foil printing, spot varnishing, folding can be done using techniques in the classroom. Experiment with ways to do this so they can be interpreted on final prototypes.</a:t>
                      </a:r>
                    </a:p>
                  </a:txBody>
                  <a:tcPr/>
                </a:tc>
                <a:extLst>
                  <a:ext uri="{0D108BD9-81ED-4DB2-BD59-A6C34878D82A}">
                    <a16:rowId xmlns:a16="http://schemas.microsoft.com/office/drawing/2014/main" val="3966545421"/>
                  </a:ext>
                </a:extLst>
              </a:tr>
            </a:tbl>
          </a:graphicData>
        </a:graphic>
      </p:graphicFrame>
      <p:pic>
        <p:nvPicPr>
          <p:cNvPr id="2" name="Picture 2">
            <a:extLst>
              <a:ext uri="{FF2B5EF4-FFF2-40B4-BE49-F238E27FC236}">
                <a16:creationId xmlns:a16="http://schemas.microsoft.com/office/drawing/2014/main" id="{D8089DB8-6EB3-8BDF-E9F4-087D9DF69C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1567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070173"/>
            <a:ext cx="10870932" cy="3672000"/>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The investigate, or research, element of this project could encourage more detailed exploration of the products on the market, especially products that encourage responsible waste disposal. There are a number of opportunities available to investigate and evaluate materials and products in this context.</a:t>
            </a:r>
            <a:endParaRPr lang="en-GB" sz="2400" b="1">
              <a:latin typeface="+mj-lt"/>
              <a:ea typeface="Roboto" panose="02000000000000000000" pitchFamily="2" charset="0"/>
              <a:cs typeface="Roboto" panose="02000000000000000000" pitchFamily="2" charset="0"/>
            </a:endParaRP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C7E00AA4-81A7-57AD-DD50-D5D50E19C4CE}"/>
              </a:ext>
            </a:extLst>
          </p:cNvPr>
          <p:cNvGraphicFramePr>
            <a:graphicFrameLocks noGrp="1"/>
          </p:cNvGraphicFramePr>
          <p:nvPr>
            <p:extLst>
              <p:ext uri="{D42A27DB-BD31-4B8C-83A1-F6EECF244321}">
                <p14:modId xmlns:p14="http://schemas.microsoft.com/office/powerpoint/2010/main" val="2819297767"/>
              </p:ext>
            </p:extLst>
          </p:nvPr>
        </p:nvGraphicFramePr>
        <p:xfrm>
          <a:off x="344558" y="2473897"/>
          <a:ext cx="11516138" cy="3474720"/>
        </p:xfrm>
        <a:graphic>
          <a:graphicData uri="http://schemas.openxmlformats.org/drawingml/2006/table">
            <a:tbl>
              <a:tblPr firstRow="1" bandRow="1">
                <a:tableStyleId>{5940675A-B579-460E-94D1-54222C63F5DA}</a:tableStyleId>
              </a:tblPr>
              <a:tblGrid>
                <a:gridCol w="2550530">
                  <a:extLst>
                    <a:ext uri="{9D8B030D-6E8A-4147-A177-3AD203B41FA5}">
                      <a16:colId xmlns:a16="http://schemas.microsoft.com/office/drawing/2014/main" val="336422520"/>
                    </a:ext>
                  </a:extLst>
                </a:gridCol>
                <a:gridCol w="3420546">
                  <a:extLst>
                    <a:ext uri="{9D8B030D-6E8A-4147-A177-3AD203B41FA5}">
                      <a16:colId xmlns:a16="http://schemas.microsoft.com/office/drawing/2014/main" val="1485661640"/>
                    </a:ext>
                  </a:extLst>
                </a:gridCol>
                <a:gridCol w="2772531">
                  <a:extLst>
                    <a:ext uri="{9D8B030D-6E8A-4147-A177-3AD203B41FA5}">
                      <a16:colId xmlns:a16="http://schemas.microsoft.com/office/drawing/2014/main" val="3804150009"/>
                    </a:ext>
                  </a:extLst>
                </a:gridCol>
                <a:gridCol w="2772531">
                  <a:extLst>
                    <a:ext uri="{9D8B030D-6E8A-4147-A177-3AD203B41FA5}">
                      <a16:colId xmlns:a16="http://schemas.microsoft.com/office/drawing/2014/main" val="2024911503"/>
                    </a:ext>
                  </a:extLst>
                </a:gridCol>
              </a:tblGrid>
              <a:tr h="424147">
                <a:tc>
                  <a:txBody>
                    <a:bodyPr/>
                    <a:lstStyle/>
                    <a:p>
                      <a:pPr algn="ctr"/>
                      <a:r>
                        <a:rPr lang="en-GB" b="1">
                          <a:solidFill>
                            <a:schemeClr val="tx1"/>
                          </a:solidFill>
                        </a:rPr>
                        <a:t>‘Packaging’</a:t>
                      </a:r>
                    </a:p>
                  </a:txBody>
                  <a:tcPr>
                    <a:solidFill>
                      <a:schemeClr val="bg1"/>
                    </a:solidFill>
                  </a:tcPr>
                </a:tc>
                <a:tc>
                  <a:txBody>
                    <a:bodyPr/>
                    <a:lstStyle/>
                    <a:p>
                      <a:pPr algn="ctr"/>
                      <a:r>
                        <a:rPr lang="en-GB" b="1">
                          <a:solidFill>
                            <a:schemeClr val="tx1"/>
                          </a:solidFill>
                        </a:rPr>
                        <a:t>‘Cardboard structures’</a:t>
                      </a:r>
                    </a:p>
                  </a:txBody>
                  <a:tcPr>
                    <a:solidFill>
                      <a:schemeClr val="bg1"/>
                    </a:solidFill>
                  </a:tcPr>
                </a:tc>
                <a:tc>
                  <a:txBody>
                    <a:bodyPr/>
                    <a:lstStyle/>
                    <a:p>
                      <a:pPr algn="ctr"/>
                      <a:r>
                        <a:rPr lang="en-GB" b="1">
                          <a:solidFill>
                            <a:schemeClr val="tx1"/>
                          </a:solidFill>
                        </a:rPr>
                        <a:t>‘Alternative packaging materials’</a:t>
                      </a:r>
                    </a:p>
                  </a:txBody>
                  <a:tcPr>
                    <a:solidFill>
                      <a:schemeClr val="bg1"/>
                    </a:solidFill>
                  </a:tcPr>
                </a:tc>
                <a:tc>
                  <a:txBody>
                    <a:bodyPr/>
                    <a:lstStyle/>
                    <a:p>
                      <a:pPr algn="ctr"/>
                      <a:r>
                        <a:rPr lang="en-GB" b="1">
                          <a:solidFill>
                            <a:schemeClr val="tx1"/>
                          </a:solidFill>
                        </a:rPr>
                        <a:t>‘Handling collection’</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200">
                          <a:solidFill>
                            <a:schemeClr val="tx2"/>
                          </a:solidFill>
                          <a:latin typeface="+mj-lt"/>
                        </a:rPr>
                        <a:t>Gather examples of existing packaging for students to explore and consider. These should be from a range of products and as varied as possible. Packaging that is constructed using a net would be preferable as students would then be able to take these down to their flat nets to explore how they were made and consider things such as tessellation to reduce material waste and strength of the packaging.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2"/>
                          </a:solidFill>
                          <a:latin typeface="+mj-lt"/>
                        </a:rPr>
                        <a:t>How strong is card? This will take the job of testing how strong cardboard can be, especially when laminating. This is a classic engineering challenge where students are tasked to create the strongest cardboard bridge spanning between two tables. The bridge will need to be freestanding (so not attached to the table in anyway) and all students will have the same distance to span and the same amount of cardboard as a starting point. Once built, weights can be used in the middle of the bridges to determine whose was the strongest. Discussions to be had along the way to understanding how to create strong structures and how to create strength specifically in card.</a:t>
                      </a:r>
                    </a:p>
                  </a:txBody>
                  <a:tcPr/>
                </a:tc>
                <a:tc>
                  <a:txBody>
                    <a:bodyPr/>
                    <a:lstStyle/>
                    <a:p>
                      <a:r>
                        <a:rPr lang="en-GB" sz="1200" b="0" i="0" kern="1200">
                          <a:solidFill>
                            <a:schemeClr val="tx2"/>
                          </a:solidFill>
                          <a:effectLst/>
                          <a:latin typeface="+mj-lt"/>
                          <a:ea typeface="+mn-ea"/>
                          <a:cs typeface="+mn-cs"/>
                        </a:rPr>
                        <a:t>Students are tasked with an investigation into alternative and new forms of packaging materials including things such as food packaging. Students are taken through some of the new technologies and materials that are being experimented with to reduce of use of single use materials wherever possible. Examples such as mycelium, seaweed packaging, cornstarch and bagasse. </a:t>
                      </a:r>
                      <a:endParaRPr lang="en-GB" sz="1200">
                        <a:solidFill>
                          <a:schemeClr val="tx2"/>
                        </a:solidFill>
                        <a:latin typeface="+mj-lt"/>
                      </a:endParaRPr>
                    </a:p>
                  </a:txBody>
                  <a:tcPr/>
                </a:tc>
                <a:tc>
                  <a:txBody>
                    <a:bodyPr/>
                    <a:lstStyle/>
                    <a:p>
                      <a:r>
                        <a:rPr lang="en-GB" sz="1200">
                          <a:solidFill>
                            <a:schemeClr val="tx2"/>
                          </a:solidFill>
                          <a:latin typeface="+mj-lt"/>
                        </a:rPr>
                        <a:t>Get some examples of toys that can be changed to a different function of a different shapes. Examples such as Transformer toys, magnetic building blocks, shape shifting cubes etc. Allow the students to handle them and consider how they change shape, what joining methods are used and discuss how they could incorporate them into their own products.</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D94225C8-4D2E-56E9-09D8-1B1AD77715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C71E93C-7B5E-BF73-FFA2-1FC0F3803D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2EB322-55C1-1959-1BDD-76ECFFCB0325}"/>
              </a:ext>
            </a:extLst>
          </p:cNvPr>
          <p:cNvSpPr>
            <a:spLocks noGrp="1"/>
          </p:cNvSpPr>
          <p:nvPr>
            <p:ph type="title"/>
          </p:nvPr>
        </p:nvSpPr>
        <p:spPr/>
        <p:txBody>
          <a:bodyPr/>
          <a:lstStyle/>
          <a:p>
            <a:r>
              <a:rPr lang="en-GB" sz="4400"/>
              <a:t>KFC wrapping paper</a:t>
            </a:r>
          </a:p>
        </p:txBody>
      </p:sp>
      <p:pic>
        <p:nvPicPr>
          <p:cNvPr id="10" name="Picture 9">
            <a:extLst>
              <a:ext uri="{FF2B5EF4-FFF2-40B4-BE49-F238E27FC236}">
                <a16:creationId xmlns:a16="http://schemas.microsoft.com/office/drawing/2014/main" id="{073F8B6F-DE5B-E8D7-AF31-9C877B5A5F92}"/>
              </a:ext>
            </a:extLst>
          </p:cNvPr>
          <p:cNvPicPr>
            <a:picLocks noChangeAspect="1"/>
          </p:cNvPicPr>
          <p:nvPr/>
        </p:nvPicPr>
        <p:blipFill>
          <a:blip r:embed="rId3"/>
          <a:stretch>
            <a:fillRect/>
          </a:stretch>
        </p:blipFill>
        <p:spPr>
          <a:xfrm>
            <a:off x="461389" y="1849993"/>
            <a:ext cx="4358955" cy="2926663"/>
          </a:xfrm>
          <a:prstGeom prst="rect">
            <a:avLst/>
          </a:prstGeom>
        </p:spPr>
      </p:pic>
      <p:pic>
        <p:nvPicPr>
          <p:cNvPr id="12" name="Picture 11">
            <a:extLst>
              <a:ext uri="{FF2B5EF4-FFF2-40B4-BE49-F238E27FC236}">
                <a16:creationId xmlns:a16="http://schemas.microsoft.com/office/drawing/2014/main" id="{FA27CA4A-BFA0-CEAA-33C6-ED42F2030A7A}"/>
              </a:ext>
            </a:extLst>
          </p:cNvPr>
          <p:cNvPicPr>
            <a:picLocks noChangeAspect="1"/>
          </p:cNvPicPr>
          <p:nvPr/>
        </p:nvPicPr>
        <p:blipFill>
          <a:blip r:embed="rId4"/>
          <a:stretch>
            <a:fillRect/>
          </a:stretch>
        </p:blipFill>
        <p:spPr>
          <a:xfrm>
            <a:off x="4906167" y="1956719"/>
            <a:ext cx="4133661" cy="3593341"/>
          </a:xfrm>
          <a:prstGeom prst="rect">
            <a:avLst/>
          </a:prstGeom>
        </p:spPr>
      </p:pic>
      <p:sp>
        <p:nvSpPr>
          <p:cNvPr id="13" name="Content Placeholder 2">
            <a:extLst>
              <a:ext uri="{FF2B5EF4-FFF2-40B4-BE49-F238E27FC236}">
                <a16:creationId xmlns:a16="http://schemas.microsoft.com/office/drawing/2014/main" id="{2A8455F9-8AB2-DAB6-3EA0-BD7F94DE4EE9}"/>
              </a:ext>
            </a:extLst>
          </p:cNvPr>
          <p:cNvSpPr>
            <a:spLocks noGrp="1"/>
          </p:cNvSpPr>
          <p:nvPr>
            <p:ph idx="4294967295"/>
          </p:nvPr>
        </p:nvSpPr>
        <p:spPr>
          <a:xfrm>
            <a:off x="9239320" y="1926035"/>
            <a:ext cx="2491291" cy="2774578"/>
          </a:xfrm>
        </p:spPr>
        <p:txBody>
          <a:bodyPr/>
          <a:lstStyle/>
          <a:p>
            <a:r>
              <a:rPr lang="en-GB" b="0" i="0">
                <a:effectLst/>
                <a:latin typeface="+mj-lt"/>
              </a:rPr>
              <a:t>In December 2024, </a:t>
            </a:r>
            <a:r>
              <a:rPr lang="en-GB" b="0" i="0">
                <a:effectLst/>
                <a:latin typeface="+mj-lt"/>
                <a:hlinkClick r:id="rId5"/>
              </a:rPr>
              <a:t>KFC </a:t>
            </a:r>
            <a:r>
              <a:rPr lang="en-GB" b="0" i="0">
                <a:effectLst/>
                <a:latin typeface="+mj-lt"/>
              </a:rPr>
              <a:t>released their limited edition </a:t>
            </a:r>
            <a:r>
              <a:rPr lang="en-GB" b="0" i="0" err="1">
                <a:effectLst/>
                <a:latin typeface="+mj-lt"/>
              </a:rPr>
              <a:t>lickable</a:t>
            </a:r>
            <a:r>
              <a:rPr lang="en-GB" b="0" i="0">
                <a:effectLst/>
                <a:latin typeface="+mj-lt"/>
              </a:rPr>
              <a:t> wrapping paper that tastes like chicken!</a:t>
            </a:r>
          </a:p>
          <a:p>
            <a:r>
              <a:rPr lang="en-GB">
                <a:latin typeface="+mj-lt"/>
              </a:rPr>
              <a:t>A novelty item? Sure, but one that is worth producing? You decide!</a:t>
            </a:r>
          </a:p>
          <a:p>
            <a:endParaRPr lang="en-GB">
              <a:latin typeface="+mj-lt"/>
            </a:endParaRPr>
          </a:p>
          <a:p>
            <a:endParaRPr lang="en-GB">
              <a:latin typeface="+mj-lt"/>
            </a:endParaRPr>
          </a:p>
        </p:txBody>
      </p:sp>
      <p:pic>
        <p:nvPicPr>
          <p:cNvPr id="14" name="Picture 13">
            <a:extLst>
              <a:ext uri="{FF2B5EF4-FFF2-40B4-BE49-F238E27FC236}">
                <a16:creationId xmlns:a16="http://schemas.microsoft.com/office/drawing/2014/main" id="{738AA379-3C18-4AC0-9017-A0BF916FC4B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A95216DF-5A85-8E11-EB48-2E831BD3B975}"/>
              </a:ext>
            </a:extLst>
          </p:cNvPr>
          <p:cNvSpPr txBox="1"/>
          <p:nvPr/>
        </p:nvSpPr>
        <p:spPr>
          <a:xfrm>
            <a:off x="3565003" y="6448623"/>
            <a:ext cx="5243331" cy="276999"/>
          </a:xfrm>
          <a:prstGeom prst="rect">
            <a:avLst/>
          </a:prstGeom>
          <a:noFill/>
        </p:spPr>
        <p:txBody>
          <a:bodyPr wrap="square" rtlCol="0">
            <a:spAutoFit/>
          </a:bodyPr>
          <a:lstStyle/>
          <a:p>
            <a:r>
              <a:rPr lang="en-GB" sz="1200" b="0">
                <a:latin typeface="+mj-lt"/>
              </a:rPr>
              <a:t>Images are the property of KFC</a:t>
            </a:r>
            <a:r>
              <a:rPr lang="en-GB" sz="1200"/>
              <a:t> </a:t>
            </a:r>
          </a:p>
        </p:txBody>
      </p:sp>
    </p:spTree>
    <p:extLst>
      <p:ext uri="{BB962C8B-B14F-4D97-AF65-F5344CB8AC3E}">
        <p14:creationId xmlns:p14="http://schemas.microsoft.com/office/powerpoint/2010/main" val="37453961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09FA77D-28B6-415F-15AA-D945A0D27E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7A5CD3-2157-110B-D9F7-0402FBC1880D}"/>
              </a:ext>
            </a:extLst>
          </p:cNvPr>
          <p:cNvSpPr>
            <a:spLocks noGrp="1"/>
          </p:cNvSpPr>
          <p:nvPr>
            <p:ph type="title"/>
          </p:nvPr>
        </p:nvSpPr>
        <p:spPr/>
        <p:txBody>
          <a:bodyPr/>
          <a:lstStyle/>
          <a:p>
            <a:r>
              <a:rPr lang="en-GB" sz="4400"/>
              <a:t>Light box</a:t>
            </a:r>
          </a:p>
        </p:txBody>
      </p:sp>
      <p:sp>
        <p:nvSpPr>
          <p:cNvPr id="13" name="Content Placeholder 2">
            <a:extLst>
              <a:ext uri="{FF2B5EF4-FFF2-40B4-BE49-F238E27FC236}">
                <a16:creationId xmlns:a16="http://schemas.microsoft.com/office/drawing/2014/main" id="{9A5B4687-F261-CE9D-2799-92475BBF4317}"/>
              </a:ext>
            </a:extLst>
          </p:cNvPr>
          <p:cNvSpPr>
            <a:spLocks noGrp="1"/>
          </p:cNvSpPr>
          <p:nvPr>
            <p:ph idx="4294967295"/>
          </p:nvPr>
        </p:nvSpPr>
        <p:spPr>
          <a:xfrm>
            <a:off x="8162875" y="1509347"/>
            <a:ext cx="3678027" cy="2774578"/>
          </a:xfrm>
        </p:spPr>
        <p:txBody>
          <a:bodyPr/>
          <a:lstStyle/>
          <a:p>
            <a:pPr algn="l" fontAlgn="base">
              <a:spcBef>
                <a:spcPts val="1125"/>
              </a:spcBef>
              <a:spcAft>
                <a:spcPts val="1125"/>
              </a:spcAft>
            </a:pPr>
            <a:r>
              <a:rPr lang="en-GB" b="0" i="0">
                <a:solidFill>
                  <a:srgbClr val="000000"/>
                </a:solidFill>
                <a:effectLst/>
                <a:latin typeface="+mj-lt"/>
              </a:rPr>
              <a:t>‘Light Box’ by </a:t>
            </a:r>
            <a:r>
              <a:rPr lang="en-GB" b="0" i="0" err="1">
                <a:solidFill>
                  <a:srgbClr val="000000"/>
                </a:solidFill>
                <a:effectLst/>
                <a:latin typeface="+mj-lt"/>
              </a:rPr>
              <a:t>Sungrae</a:t>
            </a:r>
            <a:r>
              <a:rPr lang="en-GB" b="0" i="0">
                <a:solidFill>
                  <a:srgbClr val="000000"/>
                </a:solidFill>
                <a:effectLst/>
                <a:latin typeface="+mj-lt"/>
              </a:rPr>
              <a:t> Kim is a mini electric light kit, consisting of three small light bulb modules, solar panels, and a charging wire. </a:t>
            </a:r>
          </a:p>
          <a:p>
            <a:pPr algn="l" fontAlgn="base">
              <a:spcBef>
                <a:spcPts val="1125"/>
              </a:spcBef>
              <a:spcAft>
                <a:spcPts val="1125"/>
              </a:spcAft>
            </a:pPr>
            <a:r>
              <a:rPr lang="en-GB" b="0" i="0">
                <a:solidFill>
                  <a:srgbClr val="000000"/>
                </a:solidFill>
                <a:effectLst/>
                <a:latin typeface="+mj-lt"/>
              </a:rPr>
              <a:t>The cardboard packaging can also be used as an integral part of the lighting kit. </a:t>
            </a:r>
          </a:p>
          <a:p>
            <a:pPr algn="l" fontAlgn="base">
              <a:spcBef>
                <a:spcPts val="1125"/>
              </a:spcBef>
              <a:spcAft>
                <a:spcPts val="1125"/>
              </a:spcAft>
            </a:pPr>
            <a:r>
              <a:rPr lang="en-GB" b="0" i="0">
                <a:solidFill>
                  <a:srgbClr val="000000"/>
                </a:solidFill>
                <a:effectLst/>
                <a:latin typeface="+mj-lt"/>
              </a:rPr>
              <a:t>Each side of the box perforations and pre-stressed lines to indicate where you should fold. </a:t>
            </a:r>
          </a:p>
          <a:p>
            <a:endParaRPr lang="en-GB">
              <a:latin typeface="+mj-lt"/>
            </a:endParaRPr>
          </a:p>
          <a:p>
            <a:endParaRPr lang="en-GB">
              <a:latin typeface="+mj-lt"/>
            </a:endParaRPr>
          </a:p>
        </p:txBody>
      </p:sp>
      <p:pic>
        <p:nvPicPr>
          <p:cNvPr id="14" name="Picture 13">
            <a:extLst>
              <a:ext uri="{FF2B5EF4-FFF2-40B4-BE49-F238E27FC236}">
                <a16:creationId xmlns:a16="http://schemas.microsoft.com/office/drawing/2014/main" id="{3C866EB0-8C04-8B44-17FF-656759798D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6FE78F9-01F6-23F5-AC78-AB6C523B4B5A}"/>
              </a:ext>
            </a:extLst>
          </p:cNvPr>
          <p:cNvPicPr>
            <a:picLocks noChangeAspect="1"/>
          </p:cNvPicPr>
          <p:nvPr/>
        </p:nvPicPr>
        <p:blipFill>
          <a:blip r:embed="rId4"/>
          <a:stretch>
            <a:fillRect/>
          </a:stretch>
        </p:blipFill>
        <p:spPr>
          <a:xfrm>
            <a:off x="1011811" y="1234953"/>
            <a:ext cx="6034630" cy="4023087"/>
          </a:xfrm>
          <a:prstGeom prst="rect">
            <a:avLst/>
          </a:prstGeom>
        </p:spPr>
      </p:pic>
      <p:sp>
        <p:nvSpPr>
          <p:cNvPr id="5" name="TextBox 4">
            <a:extLst>
              <a:ext uri="{FF2B5EF4-FFF2-40B4-BE49-F238E27FC236}">
                <a16:creationId xmlns:a16="http://schemas.microsoft.com/office/drawing/2014/main" id="{25558906-1D90-A2B1-EF74-047619388BE3}"/>
              </a:ext>
            </a:extLst>
          </p:cNvPr>
          <p:cNvSpPr txBox="1"/>
          <p:nvPr/>
        </p:nvSpPr>
        <p:spPr>
          <a:xfrm>
            <a:off x="3565003" y="6448623"/>
            <a:ext cx="5243331" cy="276999"/>
          </a:xfrm>
          <a:prstGeom prst="rect">
            <a:avLst/>
          </a:prstGeom>
          <a:noFill/>
        </p:spPr>
        <p:txBody>
          <a:bodyPr wrap="square" rtlCol="0">
            <a:spAutoFit/>
          </a:bodyPr>
          <a:lstStyle/>
          <a:p>
            <a:r>
              <a:rPr lang="en-GB" sz="1200" b="0">
                <a:latin typeface="+mj-lt"/>
              </a:rPr>
              <a:t>Images are the property of </a:t>
            </a:r>
            <a:r>
              <a:rPr lang="en-GB" sz="1200" b="0" err="1">
                <a:latin typeface="+mj-lt"/>
              </a:rPr>
              <a:t>Sungrae</a:t>
            </a:r>
            <a:r>
              <a:rPr lang="en-GB" sz="1200" b="0">
                <a:latin typeface="+mj-lt"/>
              </a:rPr>
              <a:t> Kim</a:t>
            </a:r>
            <a:endParaRPr lang="en-GB" sz="1200"/>
          </a:p>
        </p:txBody>
      </p:sp>
    </p:spTree>
    <p:extLst>
      <p:ext uri="{BB962C8B-B14F-4D97-AF65-F5344CB8AC3E}">
        <p14:creationId xmlns:p14="http://schemas.microsoft.com/office/powerpoint/2010/main" val="15009113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F9E5668-4144-9F04-A424-E57E0D0631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A5DD99-DB5D-5E46-7704-B1AFDE13D501}"/>
              </a:ext>
            </a:extLst>
          </p:cNvPr>
          <p:cNvSpPr>
            <a:spLocks noGrp="1"/>
          </p:cNvSpPr>
          <p:nvPr>
            <p:ph type="title"/>
          </p:nvPr>
        </p:nvSpPr>
        <p:spPr/>
        <p:txBody>
          <a:bodyPr/>
          <a:lstStyle/>
          <a:p>
            <a:r>
              <a:rPr lang="en-GB" sz="4400"/>
              <a:t>SIS bottle</a:t>
            </a:r>
          </a:p>
        </p:txBody>
      </p:sp>
      <p:sp>
        <p:nvSpPr>
          <p:cNvPr id="13" name="Content Placeholder 2">
            <a:extLst>
              <a:ext uri="{FF2B5EF4-FFF2-40B4-BE49-F238E27FC236}">
                <a16:creationId xmlns:a16="http://schemas.microsoft.com/office/drawing/2014/main" id="{8F7AFEA1-19D7-348B-F6FD-CB3BA7148376}"/>
              </a:ext>
            </a:extLst>
          </p:cNvPr>
          <p:cNvSpPr>
            <a:spLocks noGrp="1"/>
          </p:cNvSpPr>
          <p:nvPr>
            <p:ph idx="4294967295"/>
          </p:nvPr>
        </p:nvSpPr>
        <p:spPr>
          <a:xfrm>
            <a:off x="8162875" y="1509347"/>
            <a:ext cx="3678027" cy="2774578"/>
          </a:xfrm>
        </p:spPr>
        <p:txBody>
          <a:bodyPr/>
          <a:lstStyle/>
          <a:p>
            <a:pPr algn="l" fontAlgn="base">
              <a:spcBef>
                <a:spcPts val="1125"/>
              </a:spcBef>
              <a:spcAft>
                <a:spcPts val="1125"/>
              </a:spcAft>
            </a:pPr>
            <a:r>
              <a:rPr lang="en-GB" b="0" i="0">
                <a:solidFill>
                  <a:srgbClr val="000000"/>
                </a:solidFill>
                <a:effectLst/>
                <a:latin typeface="+mj-lt"/>
              </a:rPr>
              <a:t>The </a:t>
            </a:r>
            <a:r>
              <a:rPr lang="en-GB" b="0" i="0">
                <a:solidFill>
                  <a:srgbClr val="000000"/>
                </a:solidFill>
                <a:effectLst/>
                <a:latin typeface="+mj-lt"/>
                <a:hlinkClick r:id="rId3"/>
              </a:rPr>
              <a:t>SIS bottle </a:t>
            </a:r>
            <a:r>
              <a:rPr lang="en-GB" b="0" i="0">
                <a:solidFill>
                  <a:srgbClr val="000000"/>
                </a:solidFill>
                <a:effectLst/>
                <a:latin typeface="+mj-lt"/>
              </a:rPr>
              <a:t>by Backbone branding uses biomimicry to create an ‘improved’ bottle design shape, allowing them to fit together and stack. Whilst not an obvious secondary use, is it an improvement? </a:t>
            </a:r>
          </a:p>
          <a:p>
            <a:endParaRPr lang="en-GB">
              <a:latin typeface="+mj-lt"/>
            </a:endParaRPr>
          </a:p>
          <a:p>
            <a:endParaRPr lang="en-GB">
              <a:latin typeface="+mj-lt"/>
            </a:endParaRPr>
          </a:p>
        </p:txBody>
      </p:sp>
      <p:pic>
        <p:nvPicPr>
          <p:cNvPr id="14" name="Picture 13">
            <a:extLst>
              <a:ext uri="{FF2B5EF4-FFF2-40B4-BE49-F238E27FC236}">
                <a16:creationId xmlns:a16="http://schemas.microsoft.com/office/drawing/2014/main" id="{5B9ADD4C-4552-CF48-B37B-7356F3557C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Backbone Branding - SIS / Bottle and Label Design - World Brand Design">
            <a:extLst>
              <a:ext uri="{FF2B5EF4-FFF2-40B4-BE49-F238E27FC236}">
                <a16:creationId xmlns:a16="http://schemas.microsoft.com/office/drawing/2014/main" id="{2031CEF7-A486-BAC2-A6DB-11E2C8E631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977" y="1403672"/>
            <a:ext cx="7010400" cy="43053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32347D4-5B25-13D6-02C7-3440A72DD3AB}"/>
              </a:ext>
            </a:extLst>
          </p:cNvPr>
          <p:cNvSpPr txBox="1"/>
          <p:nvPr/>
        </p:nvSpPr>
        <p:spPr>
          <a:xfrm>
            <a:off x="3565003" y="6448623"/>
            <a:ext cx="5243331" cy="276999"/>
          </a:xfrm>
          <a:prstGeom prst="rect">
            <a:avLst/>
          </a:prstGeom>
          <a:noFill/>
        </p:spPr>
        <p:txBody>
          <a:bodyPr wrap="square" rtlCol="0">
            <a:spAutoFit/>
          </a:bodyPr>
          <a:lstStyle/>
          <a:p>
            <a:r>
              <a:rPr lang="en-GB" sz="1200" b="0">
                <a:latin typeface="+mj-lt"/>
              </a:rPr>
              <a:t>Images are the property of Backbone branding</a:t>
            </a:r>
            <a:r>
              <a:rPr lang="en-GB" sz="1200"/>
              <a:t> </a:t>
            </a:r>
          </a:p>
        </p:txBody>
      </p:sp>
    </p:spTree>
    <p:extLst>
      <p:ext uri="{BB962C8B-B14F-4D97-AF65-F5344CB8AC3E}">
        <p14:creationId xmlns:p14="http://schemas.microsoft.com/office/powerpoint/2010/main" val="16201577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9AA9E06-9DEB-54CD-4FEF-D9537B5BA6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0CF49A-DC98-6CA8-3B00-9F11081F1CB4}"/>
              </a:ext>
            </a:extLst>
          </p:cNvPr>
          <p:cNvSpPr>
            <a:spLocks noGrp="1"/>
          </p:cNvSpPr>
          <p:nvPr>
            <p:ph type="title"/>
          </p:nvPr>
        </p:nvSpPr>
        <p:spPr/>
        <p:txBody>
          <a:bodyPr/>
          <a:lstStyle/>
          <a:p>
            <a:r>
              <a:rPr lang="en-GB" sz="4400"/>
              <a:t>Cupffee</a:t>
            </a:r>
          </a:p>
        </p:txBody>
      </p:sp>
      <p:sp>
        <p:nvSpPr>
          <p:cNvPr id="13" name="Content Placeholder 2">
            <a:extLst>
              <a:ext uri="{FF2B5EF4-FFF2-40B4-BE49-F238E27FC236}">
                <a16:creationId xmlns:a16="http://schemas.microsoft.com/office/drawing/2014/main" id="{EC966EF3-30B2-8D9E-325A-CAAE7EDCFED6}"/>
              </a:ext>
            </a:extLst>
          </p:cNvPr>
          <p:cNvSpPr>
            <a:spLocks noGrp="1"/>
          </p:cNvSpPr>
          <p:nvPr>
            <p:ph idx="4294967295"/>
          </p:nvPr>
        </p:nvSpPr>
        <p:spPr>
          <a:xfrm>
            <a:off x="8162875" y="1509347"/>
            <a:ext cx="3678027" cy="2774578"/>
          </a:xfrm>
        </p:spPr>
        <p:txBody>
          <a:bodyPr/>
          <a:lstStyle/>
          <a:p>
            <a:pPr algn="l" fontAlgn="base">
              <a:spcBef>
                <a:spcPts val="1125"/>
              </a:spcBef>
              <a:spcAft>
                <a:spcPts val="1125"/>
              </a:spcAft>
            </a:pPr>
            <a:r>
              <a:rPr lang="en-GB" b="0" i="0">
                <a:solidFill>
                  <a:srgbClr val="000000"/>
                </a:solidFill>
                <a:effectLst/>
                <a:latin typeface="+mj-lt"/>
                <a:hlinkClick r:id="rId3"/>
              </a:rPr>
              <a:t>Cupffee</a:t>
            </a:r>
            <a:r>
              <a:rPr lang="en-GB" b="0" i="0">
                <a:solidFill>
                  <a:srgbClr val="000000"/>
                </a:solidFill>
                <a:effectLst/>
                <a:latin typeface="+mj-lt"/>
              </a:rPr>
              <a:t> is an edible coffee cup. An alternative to disposable coffee cups, this edible, vegan product comes in different sizes. Could this be a solution to the waste caused by the boom in takeaway coffee?</a:t>
            </a:r>
          </a:p>
          <a:p>
            <a:endParaRPr lang="en-GB">
              <a:latin typeface="+mj-lt"/>
            </a:endParaRPr>
          </a:p>
          <a:p>
            <a:endParaRPr lang="en-GB">
              <a:latin typeface="+mj-lt"/>
            </a:endParaRPr>
          </a:p>
        </p:txBody>
      </p:sp>
      <p:pic>
        <p:nvPicPr>
          <p:cNvPr id="14" name="Picture 13">
            <a:extLst>
              <a:ext uri="{FF2B5EF4-FFF2-40B4-BE49-F238E27FC236}">
                <a16:creationId xmlns:a16="http://schemas.microsoft.com/office/drawing/2014/main" id="{A2C3727F-75C2-9A92-CE35-F598CF205C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Photo">
            <a:extLst>
              <a:ext uri="{FF2B5EF4-FFF2-40B4-BE49-F238E27FC236}">
                <a16:creationId xmlns:a16="http://schemas.microsoft.com/office/drawing/2014/main" id="{6B59B454-9038-ED2D-021C-E6D2EDF536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822" y="1210094"/>
            <a:ext cx="6934080" cy="443781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B4BFA4E-1B83-3F63-D6B9-63D28AD4881D}"/>
              </a:ext>
            </a:extLst>
          </p:cNvPr>
          <p:cNvSpPr txBox="1"/>
          <p:nvPr/>
        </p:nvSpPr>
        <p:spPr>
          <a:xfrm>
            <a:off x="3565003" y="6448623"/>
            <a:ext cx="5243331" cy="276999"/>
          </a:xfrm>
          <a:prstGeom prst="rect">
            <a:avLst/>
          </a:prstGeom>
          <a:noFill/>
        </p:spPr>
        <p:txBody>
          <a:bodyPr wrap="square" rtlCol="0">
            <a:spAutoFit/>
          </a:bodyPr>
          <a:lstStyle/>
          <a:p>
            <a:r>
              <a:rPr lang="en-GB" sz="1200" b="0">
                <a:latin typeface="+mj-lt"/>
              </a:rPr>
              <a:t>Images are the property of Cupffee</a:t>
            </a:r>
            <a:r>
              <a:rPr lang="en-GB" sz="1200"/>
              <a:t> </a:t>
            </a:r>
          </a:p>
        </p:txBody>
      </p:sp>
    </p:spTree>
    <p:extLst>
      <p:ext uri="{BB962C8B-B14F-4D97-AF65-F5344CB8AC3E}">
        <p14:creationId xmlns:p14="http://schemas.microsoft.com/office/powerpoint/2010/main" val="2060705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96EDBA0-6662-F680-7500-776C5ED9CC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909168-C4E5-0262-2DBB-44814A8BD182}"/>
              </a:ext>
            </a:extLst>
          </p:cNvPr>
          <p:cNvSpPr>
            <a:spLocks noGrp="1"/>
          </p:cNvSpPr>
          <p:nvPr>
            <p:ph type="title"/>
          </p:nvPr>
        </p:nvSpPr>
        <p:spPr/>
        <p:txBody>
          <a:bodyPr/>
          <a:lstStyle/>
          <a:p>
            <a:r>
              <a:rPr lang="en-GB" sz="4400"/>
              <a:t>Coca Cola second life</a:t>
            </a:r>
          </a:p>
        </p:txBody>
      </p:sp>
      <p:sp>
        <p:nvSpPr>
          <p:cNvPr id="13" name="Content Placeholder 2">
            <a:extLst>
              <a:ext uri="{FF2B5EF4-FFF2-40B4-BE49-F238E27FC236}">
                <a16:creationId xmlns:a16="http://schemas.microsoft.com/office/drawing/2014/main" id="{9AAB5AC7-0B12-7C6B-FE89-939EB481B62A}"/>
              </a:ext>
            </a:extLst>
          </p:cNvPr>
          <p:cNvSpPr>
            <a:spLocks noGrp="1"/>
          </p:cNvSpPr>
          <p:nvPr>
            <p:ph idx="4294967295"/>
          </p:nvPr>
        </p:nvSpPr>
        <p:spPr>
          <a:xfrm>
            <a:off x="8649011" y="1291929"/>
            <a:ext cx="2872582" cy="3372667"/>
          </a:xfrm>
        </p:spPr>
        <p:txBody>
          <a:bodyPr/>
          <a:lstStyle/>
          <a:p>
            <a:pPr algn="l" fontAlgn="base">
              <a:spcBef>
                <a:spcPts val="1125"/>
              </a:spcBef>
              <a:spcAft>
                <a:spcPts val="1125"/>
              </a:spcAft>
            </a:pPr>
            <a:r>
              <a:rPr lang="en-GB" b="0" i="0">
                <a:solidFill>
                  <a:srgbClr val="000000"/>
                </a:solidFill>
                <a:effectLst/>
                <a:latin typeface="+mj-lt"/>
              </a:rPr>
              <a:t>Is this a clever example of utilising waste products and improving lives, or an example of </a:t>
            </a:r>
            <a:r>
              <a:rPr lang="en-GB" b="0" i="0" err="1">
                <a:solidFill>
                  <a:srgbClr val="000000"/>
                </a:solidFill>
                <a:effectLst/>
                <a:latin typeface="+mj-lt"/>
              </a:rPr>
              <a:t>‘green</a:t>
            </a:r>
            <a:r>
              <a:rPr lang="en-GB" b="0" i="0">
                <a:solidFill>
                  <a:srgbClr val="000000"/>
                </a:solidFill>
                <a:effectLst/>
                <a:latin typeface="+mj-lt"/>
              </a:rPr>
              <a:t>-washing’?</a:t>
            </a:r>
          </a:p>
          <a:p>
            <a:endParaRPr lang="en-GB">
              <a:latin typeface="+mj-lt"/>
            </a:endParaRPr>
          </a:p>
          <a:p>
            <a:endParaRPr lang="en-GB">
              <a:latin typeface="+mj-lt"/>
            </a:endParaRPr>
          </a:p>
        </p:txBody>
      </p:sp>
      <p:pic>
        <p:nvPicPr>
          <p:cNvPr id="14" name="Picture 13">
            <a:extLst>
              <a:ext uri="{FF2B5EF4-FFF2-40B4-BE49-F238E27FC236}">
                <a16:creationId xmlns:a16="http://schemas.microsoft.com/office/drawing/2014/main" id="{5BB25502-44E1-68FF-081D-18DA887A54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E8F8762-BA91-C6E7-19E2-4595AC76B3DF}"/>
              </a:ext>
            </a:extLst>
          </p:cNvPr>
          <p:cNvSpPr txBox="1"/>
          <p:nvPr/>
        </p:nvSpPr>
        <p:spPr>
          <a:xfrm>
            <a:off x="3565003" y="6448623"/>
            <a:ext cx="5243331" cy="276999"/>
          </a:xfrm>
          <a:prstGeom prst="rect">
            <a:avLst/>
          </a:prstGeom>
          <a:noFill/>
        </p:spPr>
        <p:txBody>
          <a:bodyPr wrap="square" rtlCol="0">
            <a:spAutoFit/>
          </a:bodyPr>
          <a:lstStyle/>
          <a:p>
            <a:r>
              <a:rPr lang="en-GB" sz="1200" b="0">
                <a:latin typeface="+mj-lt"/>
              </a:rPr>
              <a:t>Images are the property of Coca Cola</a:t>
            </a:r>
            <a:r>
              <a:rPr lang="en-GB" sz="1200"/>
              <a:t> </a:t>
            </a:r>
          </a:p>
        </p:txBody>
      </p:sp>
      <p:pic>
        <p:nvPicPr>
          <p:cNvPr id="6" name="Online Media 5" title="Coca Cola 2nd Lives - helloodesigner.com">
            <a:hlinkClick r:id="" action="ppaction://media"/>
            <a:extLst>
              <a:ext uri="{FF2B5EF4-FFF2-40B4-BE49-F238E27FC236}">
                <a16:creationId xmlns:a16="http://schemas.microsoft.com/office/drawing/2014/main" id="{10AEAEFC-00F4-22C4-5659-8318410D82CF}"/>
              </a:ext>
            </a:extLst>
          </p:cNvPr>
          <p:cNvPicPr>
            <a:picLocks noRot="1" noChangeAspect="1"/>
          </p:cNvPicPr>
          <p:nvPr>
            <a:videoFile r:link="rId1"/>
          </p:nvPr>
        </p:nvPicPr>
        <p:blipFill>
          <a:blip r:embed="rId5"/>
          <a:stretch>
            <a:fillRect/>
          </a:stretch>
        </p:blipFill>
        <p:spPr>
          <a:xfrm>
            <a:off x="670407" y="1291930"/>
            <a:ext cx="7570767" cy="4274139"/>
          </a:xfrm>
          <a:prstGeom prst="rect">
            <a:avLst/>
          </a:prstGeom>
        </p:spPr>
      </p:pic>
    </p:spTree>
    <p:extLst>
      <p:ext uri="{BB962C8B-B14F-4D97-AF65-F5344CB8AC3E}">
        <p14:creationId xmlns:p14="http://schemas.microsoft.com/office/powerpoint/2010/main" val="623958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lang="en-GB" sz="2200" b="0">
                <a:solidFill>
                  <a:srgbClr val="0A303F"/>
                </a:solidFill>
                <a:latin typeface="Arial" panose="020B0604020202020204"/>
                <a:ea typeface="Roboto" panose="02000000000000000000" pitchFamily="2" charset="0"/>
                <a:cs typeface="Roboto" panose="02000000000000000000" pitchFamily="2" charset="0"/>
              </a:rPr>
              <a:t>Late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lang="en-GB" sz="2200" b="0">
                <a:solidFill>
                  <a:srgbClr val="0A303F"/>
                </a:solidFill>
                <a:latin typeface="Arial" panose="020B0604020202020204"/>
                <a:ea typeface="Roboto" panose="02000000000000000000" pitchFamily="2" charset="0"/>
                <a:cs typeface="Roboto" panose="02000000000000000000" pitchFamily="2" charset="0"/>
              </a:rPr>
              <a:t>A</a:t>
            </a:r>
            <a:r>
              <a:rPr kumimoji="0" lang="en-GB" sz="2200" b="0" i="0" u="none" strike="noStrike" kern="1200" cap="none" spc="0" normalizeH="0" baseline="0" noProof="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pprox</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lang="en-GB" sz="2200" b="0">
                <a:solidFill>
                  <a:srgbClr val="0A303F"/>
                </a:solidFill>
                <a:latin typeface="Arial" panose="020B0604020202020204"/>
                <a:ea typeface="Roboto" panose="02000000000000000000" pitchFamily="2" charset="0"/>
                <a:cs typeface="Roboto" panose="02000000000000000000" pitchFamily="2" charset="0"/>
              </a:rPr>
              <a:t>10-14</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lang="en-GB" sz="2200" b="0">
                <a:solidFill>
                  <a:srgbClr val="0A303F"/>
                </a:solidFill>
                <a:latin typeface="Arial" panose="020B0604020202020204"/>
                <a:ea typeface="Roboto" panose="02000000000000000000" pitchFamily="2" charset="0"/>
                <a:cs typeface="Roboto" panose="02000000000000000000" pitchFamily="2" charset="0"/>
              </a:rPr>
              <a:t>I</a:t>
            </a:r>
            <a:r>
              <a:rPr kumimoji="0" lang="en-GB" sz="2200" b="0" i="0" u="none" strike="noStrike" kern="1200" cap="none" spc="0" normalizeH="0" baseline="0" noProof="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nnovation</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packaging, environment, sustainability</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a:solidFill>
                  <a:srgbClr val="0A303F"/>
                </a:solidFill>
                <a:latin typeface="Arial" panose="020B0604020202020204"/>
                <a:ea typeface="Roboto" panose="02000000000000000000" pitchFamily="2" charset="0"/>
                <a:cs typeface="Roboto" panose="02000000000000000000" pitchFamily="2" charset="0"/>
              </a:rPr>
              <a:t>Paper and card, polymers, alternative/modern materials</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Designing, shaping and forming, manufacturing, science, engineering</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a:t>
            </a:r>
            <a:r>
              <a:rPr lang="en-GB" sz="2200" b="0">
                <a:solidFill>
                  <a:srgbClr val="0A303F"/>
                </a:solidFill>
                <a:latin typeface="Arial" panose="020B0604020202020204"/>
                <a:ea typeface="Roboto" panose="02000000000000000000" pitchFamily="2" charset="0"/>
                <a:cs typeface="Roboto" panose="02000000000000000000" pitchFamily="2" charset="0"/>
              </a:rPr>
              <a:t> S</a:t>
            </a:r>
            <a:r>
              <a:rPr kumimoji="0" lang="en-GB" sz="2200" b="0" i="0" u="none" strike="noStrike" kern="1200" cap="none" spc="0" normalizeH="0" baseline="0" noProof="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tructural</a:t>
            </a:r>
            <a:endPar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lang="en-GB" sz="2200" b="0">
                <a:solidFill>
                  <a:srgbClr val="0A303F"/>
                </a:solidFill>
                <a:latin typeface="Arial" panose="020B0604020202020204"/>
                <a:ea typeface="Roboto" panose="02000000000000000000" pitchFamily="2" charset="0"/>
                <a:cs typeface="Roboto" panose="02000000000000000000" pitchFamily="2" charset="0"/>
              </a:rPr>
              <a:t>H</a:t>
            </a:r>
            <a:r>
              <a:rPr kumimoji="0" lang="en-GB" sz="2200" b="0" i="0" u="none" strike="noStrike" kern="1200" cap="none" spc="0" normalizeH="0" baseline="0" noProof="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ealth</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and safety, environment, sustainability, ethics, six R’s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4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use the resource at whichever level you feel it is appropriate.</a:t>
            </a:r>
          </a:p>
        </p:txBody>
      </p:sp>
      <p:pic>
        <p:nvPicPr>
          <p:cNvPr id="3" name="Picture 2">
            <a:extLst>
              <a:ext uri="{FF2B5EF4-FFF2-40B4-BE49-F238E27FC236}">
                <a16:creationId xmlns:a16="http://schemas.microsoft.com/office/drawing/2014/main" id="{B11DDB31-9EB8-0C73-E27A-52F6FB7C11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8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Samsung</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8762034" y="1374493"/>
            <a:ext cx="2853966" cy="2255773"/>
          </a:xfrm>
        </p:spPr>
        <p:txBody>
          <a:bodyPr>
            <a:noAutofit/>
          </a:bodyPr>
          <a:lstStyle/>
          <a:p>
            <a:r>
              <a:rPr lang="en-GB">
                <a:solidFill>
                  <a:schemeClr val="tx1"/>
                </a:solidFill>
                <a:latin typeface="+mj-lt"/>
                <a:ea typeface="Roboto" panose="02000000000000000000" pitchFamily="2" charset="0"/>
                <a:cs typeface="Roboto" panose="02000000000000000000" pitchFamily="2" charset="0"/>
              </a:rPr>
              <a:t>The </a:t>
            </a:r>
            <a:r>
              <a:rPr lang="en-GB" err="1">
                <a:solidFill>
                  <a:schemeClr val="tx1"/>
                </a:solidFill>
                <a:latin typeface="+mj-lt"/>
                <a:ea typeface="Roboto" panose="02000000000000000000" pitchFamily="2" charset="0"/>
                <a:cs typeface="Roboto" panose="02000000000000000000" pitchFamily="2" charset="0"/>
              </a:rPr>
              <a:t>Dezeen</a:t>
            </a:r>
            <a:r>
              <a:rPr lang="en-GB">
                <a:solidFill>
                  <a:schemeClr val="tx1"/>
                </a:solidFill>
                <a:latin typeface="+mj-lt"/>
                <a:ea typeface="Roboto" panose="02000000000000000000" pitchFamily="2" charset="0"/>
                <a:cs typeface="Roboto" panose="02000000000000000000" pitchFamily="2" charset="0"/>
              </a:rPr>
              <a:t> x Samsung ‘Out of the Box’ competition challenged people to design innovative new objects from the packaging TVs are supplied in. The winner created a range of endangered species themed units.</a:t>
            </a:r>
            <a:endParaRPr lang="en-GB" b="1">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DEF83CCE-E389-E16C-B0B2-8E61FFCB17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pic>
        <p:nvPicPr>
          <p:cNvPr id="2" name="Online Media 1" title="Endangered Animals wins Dezeen x Samsung Out of the Box Competition">
            <a:hlinkClick r:id="" action="ppaction://media"/>
            <a:extLst>
              <a:ext uri="{FF2B5EF4-FFF2-40B4-BE49-F238E27FC236}">
                <a16:creationId xmlns:a16="http://schemas.microsoft.com/office/drawing/2014/main" id="{5993BC1B-276B-2C12-7A33-AF05779CBCC3}"/>
              </a:ext>
            </a:extLst>
          </p:cNvPr>
          <p:cNvPicPr>
            <a:picLocks noRot="1" noChangeAspect="1"/>
          </p:cNvPicPr>
          <p:nvPr>
            <a:videoFile r:link="rId1"/>
          </p:nvPr>
        </p:nvPicPr>
        <p:blipFill>
          <a:blip r:embed="rId5"/>
          <a:stretch>
            <a:fillRect/>
          </a:stretch>
        </p:blipFill>
        <p:spPr>
          <a:xfrm>
            <a:off x="1059968" y="1374493"/>
            <a:ext cx="6980998" cy="3941180"/>
          </a:xfrm>
          <a:prstGeom prst="rect">
            <a:avLst/>
          </a:prstGeom>
        </p:spPr>
      </p:pic>
    </p:spTree>
    <p:extLst>
      <p:ext uri="{BB962C8B-B14F-4D97-AF65-F5344CB8AC3E}">
        <p14:creationId xmlns:p14="http://schemas.microsoft.com/office/powerpoint/2010/main" val="682256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Virgin media</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8" y="1089311"/>
            <a:ext cx="10870932" cy="1167506"/>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Virgin Media used to send their equipment to customers in boxes that could be turned inside out and secured with a fixing so that they could return items without needing additional packaging.</a:t>
            </a:r>
            <a:endParaRPr lang="en-GB" sz="2400" b="1" dirty="0">
              <a:latin typeface="+mj-lt"/>
              <a:ea typeface="Roboto" panose="02000000000000000000" pitchFamily="2" charset="0"/>
              <a:cs typeface="Roboto" panose="02000000000000000000" pitchFamily="2" charset="0"/>
            </a:endParaRPr>
          </a:p>
        </p:txBody>
      </p:sp>
      <p:pic>
        <p:nvPicPr>
          <p:cNvPr id="4" name="Picture 3">
            <a:extLst>
              <a:ext uri="{FF2B5EF4-FFF2-40B4-BE49-F238E27FC236}">
                <a16:creationId xmlns:a16="http://schemas.microsoft.com/office/drawing/2014/main" id="{451C586C-F333-27B5-422B-30EBC92FFBB7}"/>
              </a:ext>
            </a:extLst>
          </p:cNvPr>
          <p:cNvPicPr>
            <a:picLocks noChangeAspect="1"/>
          </p:cNvPicPr>
          <p:nvPr/>
        </p:nvPicPr>
        <p:blipFill>
          <a:blip r:embed="rId3"/>
          <a:stretch>
            <a:fillRect/>
          </a:stretch>
        </p:blipFill>
        <p:spPr>
          <a:xfrm>
            <a:off x="1604834" y="1999496"/>
            <a:ext cx="8813260" cy="3769193"/>
          </a:xfrm>
          <a:prstGeom prst="rect">
            <a:avLst/>
          </a:prstGeom>
        </p:spPr>
      </p:pic>
      <p:pic>
        <p:nvPicPr>
          <p:cNvPr id="3" name="Picture 2">
            <a:extLst>
              <a:ext uri="{FF2B5EF4-FFF2-40B4-BE49-F238E27FC236}">
                <a16:creationId xmlns:a16="http://schemas.microsoft.com/office/drawing/2014/main" id="{775DDA93-D33A-5198-92EC-9430D8FF73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2087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3381991452"/>
              </p:ext>
            </p:extLst>
          </p:nvPr>
        </p:nvGraphicFramePr>
        <p:xfrm>
          <a:off x="373654" y="1218237"/>
          <a:ext cx="11566556" cy="4512858"/>
        </p:xfrm>
        <a:graphic>
          <a:graphicData uri="http://schemas.openxmlformats.org/drawingml/2006/table">
            <a:tbl>
              <a:tblPr firstRow="1" bandRow="1">
                <a:tableStyleId>{5940675A-B579-460E-94D1-54222C63F5DA}</a:tableStyleId>
              </a:tblPr>
              <a:tblGrid>
                <a:gridCol w="4655547">
                  <a:extLst>
                    <a:ext uri="{9D8B030D-6E8A-4147-A177-3AD203B41FA5}">
                      <a16:colId xmlns:a16="http://schemas.microsoft.com/office/drawing/2014/main" val="1485661640"/>
                    </a:ext>
                  </a:extLst>
                </a:gridCol>
                <a:gridCol w="4047066">
                  <a:extLst>
                    <a:ext uri="{9D8B030D-6E8A-4147-A177-3AD203B41FA5}">
                      <a16:colId xmlns:a16="http://schemas.microsoft.com/office/drawing/2014/main" val="3214014057"/>
                    </a:ext>
                  </a:extLst>
                </a:gridCol>
                <a:gridCol w="2863943">
                  <a:extLst>
                    <a:ext uri="{9D8B030D-6E8A-4147-A177-3AD203B41FA5}">
                      <a16:colId xmlns:a16="http://schemas.microsoft.com/office/drawing/2014/main" val="749195961"/>
                    </a:ext>
                  </a:extLst>
                </a:gridCol>
              </a:tblGrid>
              <a:tr h="580938">
                <a:tc>
                  <a:txBody>
                    <a:bodyPr/>
                    <a:lstStyle/>
                    <a:p>
                      <a:pPr algn="ctr"/>
                      <a:r>
                        <a:rPr lang="en-GB" b="1">
                          <a:solidFill>
                            <a:schemeClr val="bg1"/>
                          </a:solidFill>
                        </a:rPr>
                        <a:t>‘Understand where we are playing’</a:t>
                      </a:r>
                    </a:p>
                  </a:txBody>
                  <a:tcPr>
                    <a:solidFill>
                      <a:srgbClr val="ACACDE"/>
                    </a:solidFill>
                  </a:tcPr>
                </a:tc>
                <a:tc>
                  <a:txBody>
                    <a:bodyPr/>
                    <a:lstStyle/>
                    <a:p>
                      <a:pPr algn="ctr"/>
                      <a:r>
                        <a:rPr lang="en-GB" b="1">
                          <a:solidFill>
                            <a:schemeClr val="bg1"/>
                          </a:solidFill>
                        </a:rPr>
                        <a:t>‘Who is playing the game’</a:t>
                      </a:r>
                    </a:p>
                  </a:txBody>
                  <a:tcPr>
                    <a:solidFill>
                      <a:srgbClr val="ACACDE"/>
                    </a:solidFill>
                  </a:tcPr>
                </a:tc>
                <a:tc>
                  <a:txBody>
                    <a:bodyPr/>
                    <a:lstStyle/>
                    <a:p>
                      <a:pPr algn="ctr"/>
                      <a:r>
                        <a:rPr lang="en-GB" b="1">
                          <a:solidFill>
                            <a:schemeClr val="bg1"/>
                          </a:solidFill>
                        </a:rPr>
                        <a:t>‘Territories’</a:t>
                      </a:r>
                    </a:p>
                  </a:txBody>
                  <a:tcPr>
                    <a:solidFill>
                      <a:srgbClr val="ACACDE"/>
                    </a:solidFill>
                  </a:tcPr>
                </a:tc>
                <a:extLst>
                  <a:ext uri="{0D108BD9-81ED-4DB2-BD59-A6C34878D82A}">
                    <a16:rowId xmlns:a16="http://schemas.microsoft.com/office/drawing/2014/main" val="3391378453"/>
                  </a:ext>
                </a:extLst>
              </a:tr>
              <a:tr h="3900585">
                <a:tc>
                  <a:txBody>
                    <a:bodyPr/>
                    <a:lstStyle/>
                    <a:p>
                      <a:r>
                        <a:rPr lang="en-GB" sz="1200" dirty="0">
                          <a:solidFill>
                            <a:schemeClr val="tx2"/>
                          </a:solidFill>
                        </a:rPr>
                        <a:t>To get an idea of what your focus should be, one way is to create a </a:t>
                      </a:r>
                      <a:r>
                        <a:rPr lang="en-GB" sz="1200" dirty="0" err="1">
                          <a:solidFill>
                            <a:schemeClr val="tx2"/>
                          </a:solidFill>
                        </a:rPr>
                        <a:t>mindmap</a:t>
                      </a:r>
                      <a:r>
                        <a:rPr lang="en-GB" sz="1200" dirty="0">
                          <a:solidFill>
                            <a:schemeClr val="tx2"/>
                          </a:solidFill>
                        </a:rPr>
                        <a:t> with the focus being on the below questions:</a:t>
                      </a:r>
                    </a:p>
                    <a:p>
                      <a:r>
                        <a:rPr lang="en-GB" sz="1200" b="1" dirty="0">
                          <a:solidFill>
                            <a:schemeClr val="tx2"/>
                          </a:solidFill>
                        </a:rPr>
                        <a:t>What game are we playing? </a:t>
                      </a:r>
                      <a:r>
                        <a:rPr lang="en-GB" sz="1200" b="0" dirty="0">
                          <a:solidFill>
                            <a:schemeClr val="tx2"/>
                          </a:solidFill>
                        </a:rPr>
                        <a:t>(This </a:t>
                      </a:r>
                      <a:r>
                        <a:rPr lang="en-GB" sz="1200" dirty="0">
                          <a:solidFill>
                            <a:schemeClr val="tx2"/>
                          </a:solidFill>
                        </a:rPr>
                        <a:t>will allow them to think of an area to focus on such as confectionary, apparel etc.)</a:t>
                      </a:r>
                    </a:p>
                    <a:p>
                      <a:r>
                        <a:rPr lang="en-GB" sz="1200" b="1" dirty="0">
                          <a:solidFill>
                            <a:schemeClr val="tx2"/>
                          </a:solidFill>
                        </a:rPr>
                        <a:t>What is the point of the game?</a:t>
                      </a:r>
                      <a:r>
                        <a:rPr lang="en-GB" sz="1200" dirty="0">
                          <a:solidFill>
                            <a:schemeClr val="tx2"/>
                          </a:solidFill>
                        </a:rPr>
                        <a:t> (What are we trying to achieve?) Students will need to be reminded of the original context here.</a:t>
                      </a:r>
                    </a:p>
                    <a:p>
                      <a:r>
                        <a:rPr lang="en-GB" sz="1200" b="1" dirty="0">
                          <a:solidFill>
                            <a:schemeClr val="tx2"/>
                          </a:solidFill>
                        </a:rPr>
                        <a:t>How do we know when we have won? </a:t>
                      </a:r>
                      <a:r>
                        <a:rPr lang="en-GB" sz="1200" dirty="0">
                          <a:solidFill>
                            <a:schemeClr val="tx2"/>
                          </a:solidFill>
                        </a:rPr>
                        <a:t>(What checks could we carry out to make sure we have achieved our goal?)</a:t>
                      </a:r>
                    </a:p>
                    <a:p>
                      <a:r>
                        <a:rPr lang="en-GB" sz="1200" b="1" dirty="0">
                          <a:solidFill>
                            <a:schemeClr val="tx2"/>
                          </a:solidFill>
                        </a:rPr>
                        <a:t>Who is playing the game? </a:t>
                      </a:r>
                      <a:r>
                        <a:rPr lang="en-GB" sz="1200" dirty="0">
                          <a:solidFill>
                            <a:schemeClr val="tx2"/>
                          </a:solidFill>
                        </a:rPr>
                        <a:t>(this is the consideration of the consumers and competitors and will lead onto the next task.)</a:t>
                      </a:r>
                    </a:p>
                    <a:p>
                      <a:r>
                        <a:rPr lang="en-GB" sz="1200" dirty="0">
                          <a:solidFill>
                            <a:schemeClr val="tx2"/>
                          </a:solidFill>
                        </a:rPr>
                        <a:t>As this is talked through you can refer back to common terms such as user, target market, function etc. so that they can link to their prior learning but look at it and reflect on the process as an alternative approach. </a:t>
                      </a:r>
                    </a:p>
                    <a:p>
                      <a:r>
                        <a:rPr lang="en-GB" sz="1200" dirty="0">
                          <a:solidFill>
                            <a:schemeClr val="tx2"/>
                          </a:solidFill>
                        </a:rPr>
                        <a:t>This task can be verbally led by yourself, but you may wish to print the questions or have them on the board for those students who may struggle to follow cues verbally. There is a template on the next slide to possibly use for this as an additional graphics task.</a:t>
                      </a:r>
                    </a:p>
                    <a:p>
                      <a:endParaRPr lang="en-GB" sz="1200" dirty="0">
                        <a:solidFill>
                          <a:schemeClr val="tx2"/>
                        </a:solidFill>
                      </a:endParaRPr>
                    </a:p>
                  </a:txBody>
                  <a:tcPr/>
                </a:tc>
                <a:tc>
                  <a:txBody>
                    <a:bodyPr/>
                    <a:lstStyle/>
                    <a:p>
                      <a:r>
                        <a:rPr lang="en-GB" sz="1200">
                          <a:solidFill>
                            <a:schemeClr val="tx2"/>
                          </a:solidFill>
                        </a:rPr>
                        <a:t>Once the first task is completed you may be in a position to organise students into areas of focus such as ‘confectionery, apparel, electronic goods, cosmetics etc.’ This will allow you to organise them as a class but also group them together to collect their research.</a:t>
                      </a:r>
                    </a:p>
                    <a:p>
                      <a:r>
                        <a:rPr lang="en-GB" sz="1200">
                          <a:solidFill>
                            <a:schemeClr val="tx2"/>
                          </a:solidFill>
                        </a:rPr>
                        <a:t>They are now focussing on </a:t>
                      </a:r>
                      <a:r>
                        <a:rPr lang="en-GB" sz="1200" b="1">
                          <a:solidFill>
                            <a:schemeClr val="tx2"/>
                          </a:solidFill>
                        </a:rPr>
                        <a:t>‘who’ is playing the game. </a:t>
                      </a:r>
                      <a:r>
                        <a:rPr lang="en-GB" sz="1200">
                          <a:solidFill>
                            <a:schemeClr val="tx2"/>
                          </a:solidFill>
                        </a:rPr>
                        <a:t>Using the same sheets as before but now working loosely in teams for support, ask them who they think their target market would be for their product. Opportunities to interview a client using a product that is already on the market similar to what they are designing for.</a:t>
                      </a:r>
                    </a:p>
                    <a:p>
                      <a:r>
                        <a:rPr lang="en-GB" sz="1200">
                          <a:solidFill>
                            <a:schemeClr val="tx2"/>
                          </a:solidFill>
                        </a:rPr>
                        <a:t>They can then complete a flipped learning task that sees them visiting a shop that sells these products to write down who they think their </a:t>
                      </a:r>
                      <a:r>
                        <a:rPr lang="en-GB" sz="1200" b="1">
                          <a:solidFill>
                            <a:schemeClr val="tx2"/>
                          </a:solidFill>
                        </a:rPr>
                        <a:t>main brand competitors </a:t>
                      </a:r>
                      <a:r>
                        <a:rPr lang="en-GB" sz="1200">
                          <a:solidFill>
                            <a:schemeClr val="tx2"/>
                          </a:solidFill>
                        </a:rPr>
                        <a:t>for this type of product is. (Who else is playing the game?) The homework task may take the form of a ‘competitor audit’ as shown in a later slide.</a:t>
                      </a:r>
                      <a:endParaRPr lang="en-GB" sz="120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At this stage students should probably be working individually as they start to pull their research together to consider </a:t>
                      </a:r>
                      <a:r>
                        <a:rPr lang="en-GB" sz="1200" b="1" dirty="0">
                          <a:solidFill>
                            <a:schemeClr val="tx2"/>
                          </a:solidFill>
                        </a:rPr>
                        <a:t>what in particular they would like to improve </a:t>
                      </a:r>
                      <a:r>
                        <a:rPr lang="en-GB" sz="1200" dirty="0">
                          <a:solidFill>
                            <a:schemeClr val="tx2"/>
                          </a:solidFill>
                        </a:rPr>
                        <a:t>on the packaging to ensure it could be used for more than its primary use.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Is it to help store the product neatly whilst in use?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Will it help in the way the product is used/consumed?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Will it be so that the product can easily be dismantled for another purpose?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Will there be instructions of how to build it into something else entirely?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To help with this it’s a good idea to do a </a:t>
                      </a:r>
                      <a:r>
                        <a:rPr lang="en-GB" sz="1200" b="1" dirty="0">
                          <a:solidFill>
                            <a:schemeClr val="tx2"/>
                          </a:solidFill>
                        </a:rPr>
                        <a:t>mind-map of all the different elements that could be explored </a:t>
                      </a:r>
                      <a:r>
                        <a:rPr lang="en-GB" sz="1200" dirty="0">
                          <a:solidFill>
                            <a:schemeClr val="tx2"/>
                          </a:solidFill>
                        </a:rPr>
                        <a:t>e.g. how it’s eaten, how it’s displayed, packaging materials…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tx2"/>
                        </a:solidFill>
                      </a:endParaRP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6F3180AB-C841-382D-F65F-106E8AC273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 3">
            <a:hlinkClick r:id="rId4" action="ppaction://hlinksldjump"/>
            <a:extLst>
              <a:ext uri="{FF2B5EF4-FFF2-40B4-BE49-F238E27FC236}">
                <a16:creationId xmlns:a16="http://schemas.microsoft.com/office/drawing/2014/main" id="{22DA90E3-93A9-59EB-A535-49D7746B1FB8}"/>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3311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76A41-F9CF-C49E-3EA7-3E5EFF21E356}"/>
              </a:ext>
            </a:extLst>
          </p:cNvPr>
          <p:cNvSpPr>
            <a:spLocks noGrp="1"/>
          </p:cNvSpPr>
          <p:nvPr>
            <p:ph type="title"/>
          </p:nvPr>
        </p:nvSpPr>
        <p:spPr/>
        <p:txBody>
          <a:bodyPr/>
          <a:lstStyle/>
          <a:p>
            <a:r>
              <a:rPr lang="en-GB"/>
              <a:t>Playing the game!</a:t>
            </a:r>
          </a:p>
        </p:txBody>
      </p:sp>
      <p:pic>
        <p:nvPicPr>
          <p:cNvPr id="5" name="Picture 4">
            <a:extLst>
              <a:ext uri="{FF2B5EF4-FFF2-40B4-BE49-F238E27FC236}">
                <a16:creationId xmlns:a16="http://schemas.microsoft.com/office/drawing/2014/main" id="{9AF04064-F439-EFA2-5868-49E7999059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blue and pink figures and a white dice&#10;&#10;Description automatically generated">
            <a:extLst>
              <a:ext uri="{FF2B5EF4-FFF2-40B4-BE49-F238E27FC236}">
                <a16:creationId xmlns:a16="http://schemas.microsoft.com/office/drawing/2014/main" id="{E577A62C-2197-9B00-0F55-EE507DB696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78571" y="4953065"/>
            <a:ext cx="507744" cy="507744"/>
          </a:xfrm>
          <a:prstGeom prst="rect">
            <a:avLst/>
          </a:prstGeom>
        </p:spPr>
      </p:pic>
      <p:pic>
        <p:nvPicPr>
          <p:cNvPr id="2050" name="Picture 2" descr="Rendered Image">
            <a:extLst>
              <a:ext uri="{FF2B5EF4-FFF2-40B4-BE49-F238E27FC236}">
                <a16:creationId xmlns:a16="http://schemas.microsoft.com/office/drawing/2014/main" id="{549C86EE-6F49-1330-E115-51A8F5D200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14936" y="1203469"/>
            <a:ext cx="7169680" cy="82469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4BE9438B-9ACA-1447-04E0-04C047AB36AA}"/>
              </a:ext>
            </a:extLst>
          </p:cNvPr>
          <p:cNvSpPr/>
          <p:nvPr/>
        </p:nvSpPr>
        <p:spPr>
          <a:xfrm>
            <a:off x="959556" y="1070173"/>
            <a:ext cx="10780888" cy="481133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6A8DBAC4-D761-BC58-FBD1-5CAB553A4E6F}"/>
              </a:ext>
            </a:extLst>
          </p:cNvPr>
          <p:cNvSpPr/>
          <p:nvPr/>
        </p:nvSpPr>
        <p:spPr>
          <a:xfrm>
            <a:off x="959556" y="1070173"/>
            <a:ext cx="1837330" cy="4811338"/>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72909FBA-E0B8-98D3-1AAB-435868F2BFAE}"/>
              </a:ext>
            </a:extLst>
          </p:cNvPr>
          <p:cNvSpPr txBox="1"/>
          <p:nvPr/>
        </p:nvSpPr>
        <p:spPr>
          <a:xfrm>
            <a:off x="781952" y="1181782"/>
            <a:ext cx="2077156" cy="846386"/>
          </a:xfrm>
          <a:prstGeom prst="rect">
            <a:avLst/>
          </a:prstGeom>
          <a:noFill/>
        </p:spPr>
        <p:txBody>
          <a:bodyPr wrap="square" rtlCol="0">
            <a:spAutoFit/>
          </a:bodyPr>
          <a:lstStyle/>
          <a:p>
            <a:r>
              <a:rPr lang="en-GB">
                <a:solidFill>
                  <a:schemeClr val="bg1"/>
                </a:solidFill>
                <a:latin typeface="+mj-lt"/>
              </a:rPr>
              <a:t>FOR AGES</a:t>
            </a:r>
          </a:p>
          <a:p>
            <a:r>
              <a:rPr lang="en-GB" sz="3200">
                <a:solidFill>
                  <a:schemeClr val="bg1"/>
                </a:solidFill>
                <a:latin typeface="+mj-lt"/>
              </a:rPr>
              <a:t>9-15</a:t>
            </a:r>
          </a:p>
        </p:txBody>
      </p:sp>
      <p:sp>
        <p:nvSpPr>
          <p:cNvPr id="13" name="TextBox 12">
            <a:extLst>
              <a:ext uri="{FF2B5EF4-FFF2-40B4-BE49-F238E27FC236}">
                <a16:creationId xmlns:a16="http://schemas.microsoft.com/office/drawing/2014/main" id="{60911CC8-07FC-A26B-7602-3A3BD23D87F9}"/>
              </a:ext>
            </a:extLst>
          </p:cNvPr>
          <p:cNvSpPr txBox="1"/>
          <p:nvPr/>
        </p:nvSpPr>
        <p:spPr>
          <a:xfrm>
            <a:off x="779066" y="2229700"/>
            <a:ext cx="2077156" cy="723275"/>
          </a:xfrm>
          <a:prstGeom prst="rect">
            <a:avLst/>
          </a:prstGeom>
          <a:noFill/>
        </p:spPr>
        <p:txBody>
          <a:bodyPr wrap="square" rtlCol="0">
            <a:spAutoFit/>
          </a:bodyPr>
          <a:lstStyle/>
          <a:p>
            <a:r>
              <a:rPr lang="en-GB" sz="2400">
                <a:solidFill>
                  <a:schemeClr val="bg1"/>
                </a:solidFill>
                <a:latin typeface="+mj-lt"/>
              </a:rPr>
              <a:t>1 MILLION </a:t>
            </a:r>
            <a:r>
              <a:rPr lang="en-GB">
                <a:solidFill>
                  <a:schemeClr val="bg1"/>
                </a:solidFill>
                <a:latin typeface="+mj-lt"/>
              </a:rPr>
              <a:t>PLAYERS</a:t>
            </a:r>
          </a:p>
        </p:txBody>
      </p:sp>
      <p:cxnSp>
        <p:nvCxnSpPr>
          <p:cNvPr id="15" name="Straight Connector 14">
            <a:extLst>
              <a:ext uri="{FF2B5EF4-FFF2-40B4-BE49-F238E27FC236}">
                <a16:creationId xmlns:a16="http://schemas.microsoft.com/office/drawing/2014/main" id="{5935859D-1FC7-272B-1B45-E33FD728C983}"/>
              </a:ext>
            </a:extLst>
          </p:cNvPr>
          <p:cNvCxnSpPr/>
          <p:nvPr/>
        </p:nvCxnSpPr>
        <p:spPr>
          <a:xfrm>
            <a:off x="1128889" y="2133600"/>
            <a:ext cx="139982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31DF5AA-BDAF-9518-3515-D8AB004BB0BC}"/>
              </a:ext>
            </a:extLst>
          </p:cNvPr>
          <p:cNvCxnSpPr/>
          <p:nvPr/>
        </p:nvCxnSpPr>
        <p:spPr>
          <a:xfrm>
            <a:off x="1117733" y="3110089"/>
            <a:ext cx="139982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0B534C5D-0402-536A-D58E-5C9B079225B1}"/>
              </a:ext>
            </a:extLst>
          </p:cNvPr>
          <p:cNvSpPr txBox="1"/>
          <p:nvPr/>
        </p:nvSpPr>
        <p:spPr>
          <a:xfrm>
            <a:off x="10538176" y="5516335"/>
            <a:ext cx="1388533" cy="328873"/>
          </a:xfrm>
          <a:prstGeom prst="rect">
            <a:avLst/>
          </a:prstGeom>
          <a:noFill/>
        </p:spPr>
        <p:txBody>
          <a:bodyPr wrap="square">
            <a:spAutoFit/>
          </a:bodyPr>
          <a:lstStyle/>
          <a:p>
            <a:pPr>
              <a:lnSpc>
                <a:spcPts val="900"/>
              </a:lnSpc>
            </a:pPr>
            <a:r>
              <a:rPr lang="en-GB" sz="1800" b="1">
                <a:solidFill>
                  <a:schemeClr val="tx2"/>
                </a:solidFill>
                <a:latin typeface="+mj-lt"/>
              </a:rPr>
              <a:t>D&amp;T</a:t>
            </a:r>
          </a:p>
          <a:p>
            <a:pPr>
              <a:lnSpc>
                <a:spcPts val="900"/>
              </a:lnSpc>
            </a:pPr>
            <a:r>
              <a:rPr lang="en-GB" sz="1200" b="0">
                <a:solidFill>
                  <a:schemeClr val="tx2"/>
                </a:solidFill>
                <a:latin typeface="+mj-lt"/>
              </a:rPr>
              <a:t>games</a:t>
            </a:r>
            <a:endParaRPr lang="en-GB" sz="1200" b="0"/>
          </a:p>
        </p:txBody>
      </p:sp>
      <p:sp>
        <p:nvSpPr>
          <p:cNvPr id="19" name="TextBox 18">
            <a:extLst>
              <a:ext uri="{FF2B5EF4-FFF2-40B4-BE49-F238E27FC236}">
                <a16:creationId xmlns:a16="http://schemas.microsoft.com/office/drawing/2014/main" id="{60A343B5-13B8-3912-F24F-A1D60C38B15D}"/>
              </a:ext>
            </a:extLst>
          </p:cNvPr>
          <p:cNvSpPr txBox="1"/>
          <p:nvPr/>
        </p:nvSpPr>
        <p:spPr>
          <a:xfrm>
            <a:off x="790222" y="3415356"/>
            <a:ext cx="2077156" cy="253916"/>
          </a:xfrm>
          <a:prstGeom prst="rect">
            <a:avLst/>
          </a:prstGeom>
          <a:noFill/>
        </p:spPr>
        <p:txBody>
          <a:bodyPr wrap="square" rtlCol="0">
            <a:spAutoFit/>
          </a:bodyPr>
          <a:lstStyle/>
          <a:p>
            <a:r>
              <a:rPr lang="en-GB" sz="1050">
                <a:solidFill>
                  <a:schemeClr val="bg1"/>
                </a:solidFill>
                <a:latin typeface="+mj-lt"/>
              </a:rPr>
              <a:t>WHAT’S INCLUDED</a:t>
            </a:r>
          </a:p>
        </p:txBody>
      </p:sp>
      <p:sp>
        <p:nvSpPr>
          <p:cNvPr id="20" name="Rectangle 19">
            <a:extLst>
              <a:ext uri="{FF2B5EF4-FFF2-40B4-BE49-F238E27FC236}">
                <a16:creationId xmlns:a16="http://schemas.microsoft.com/office/drawing/2014/main" id="{233F3FB7-6868-5A7B-3893-62071E2657D9}"/>
              </a:ext>
            </a:extLst>
          </p:cNvPr>
          <p:cNvSpPr/>
          <p:nvPr/>
        </p:nvSpPr>
        <p:spPr>
          <a:xfrm>
            <a:off x="1117733" y="3333374"/>
            <a:ext cx="1410978" cy="2337383"/>
          </a:xfrm>
          <a:prstGeom prst="rect">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692345F0-9AC4-6EF1-CE42-9182CB2F3D5B}"/>
              </a:ext>
            </a:extLst>
          </p:cNvPr>
          <p:cNvSpPr txBox="1"/>
          <p:nvPr/>
        </p:nvSpPr>
        <p:spPr>
          <a:xfrm>
            <a:off x="2966219" y="2108686"/>
            <a:ext cx="1580440" cy="338554"/>
          </a:xfrm>
          <a:prstGeom prst="rect">
            <a:avLst/>
          </a:prstGeom>
          <a:noFill/>
        </p:spPr>
        <p:txBody>
          <a:bodyPr wrap="square">
            <a:spAutoFit/>
          </a:bodyPr>
          <a:lstStyle/>
          <a:p>
            <a:pPr algn="l"/>
            <a:r>
              <a:rPr lang="en-GB" sz="1600" b="1">
                <a:solidFill>
                  <a:srgbClr val="00B0F0"/>
                </a:solidFill>
                <a:latin typeface="+mj-lt"/>
              </a:rPr>
              <a:t>THE GAME:</a:t>
            </a:r>
          </a:p>
        </p:txBody>
      </p:sp>
      <p:sp>
        <p:nvSpPr>
          <p:cNvPr id="23" name="TextBox 22">
            <a:extLst>
              <a:ext uri="{FF2B5EF4-FFF2-40B4-BE49-F238E27FC236}">
                <a16:creationId xmlns:a16="http://schemas.microsoft.com/office/drawing/2014/main" id="{6DAFDFB0-39C3-A64E-0CD6-0A9804FB9664}"/>
              </a:ext>
            </a:extLst>
          </p:cNvPr>
          <p:cNvSpPr txBox="1"/>
          <p:nvPr/>
        </p:nvSpPr>
        <p:spPr>
          <a:xfrm>
            <a:off x="2924715" y="2803436"/>
            <a:ext cx="2403641" cy="338554"/>
          </a:xfrm>
          <a:prstGeom prst="rect">
            <a:avLst/>
          </a:prstGeom>
          <a:noFill/>
        </p:spPr>
        <p:txBody>
          <a:bodyPr wrap="square">
            <a:spAutoFit/>
          </a:bodyPr>
          <a:lstStyle/>
          <a:p>
            <a:pPr algn="l"/>
            <a:r>
              <a:rPr lang="en-GB" sz="1600" b="1">
                <a:solidFill>
                  <a:srgbClr val="00B0F0"/>
                </a:solidFill>
                <a:latin typeface="+mj-lt"/>
              </a:rPr>
              <a:t>OUR COMPETITORS:</a:t>
            </a:r>
          </a:p>
        </p:txBody>
      </p:sp>
      <p:sp>
        <p:nvSpPr>
          <p:cNvPr id="24" name="TextBox 23">
            <a:extLst>
              <a:ext uri="{FF2B5EF4-FFF2-40B4-BE49-F238E27FC236}">
                <a16:creationId xmlns:a16="http://schemas.microsoft.com/office/drawing/2014/main" id="{A5CA387D-0182-3A08-1B58-8480590FE9AD}"/>
              </a:ext>
            </a:extLst>
          </p:cNvPr>
          <p:cNvSpPr txBox="1"/>
          <p:nvPr/>
        </p:nvSpPr>
        <p:spPr>
          <a:xfrm>
            <a:off x="2921330" y="3475842"/>
            <a:ext cx="2403641" cy="338554"/>
          </a:xfrm>
          <a:prstGeom prst="rect">
            <a:avLst/>
          </a:prstGeom>
          <a:noFill/>
        </p:spPr>
        <p:txBody>
          <a:bodyPr wrap="square">
            <a:spAutoFit/>
          </a:bodyPr>
          <a:lstStyle/>
          <a:p>
            <a:pPr algn="l"/>
            <a:r>
              <a:rPr lang="en-GB" sz="1600" b="1">
                <a:solidFill>
                  <a:srgbClr val="00B0F0"/>
                </a:solidFill>
                <a:latin typeface="+mj-lt"/>
              </a:rPr>
              <a:t>THE RULES:</a:t>
            </a:r>
          </a:p>
        </p:txBody>
      </p:sp>
      <p:sp>
        <p:nvSpPr>
          <p:cNvPr id="25" name="TextBox 24">
            <a:extLst>
              <a:ext uri="{FF2B5EF4-FFF2-40B4-BE49-F238E27FC236}">
                <a16:creationId xmlns:a16="http://schemas.microsoft.com/office/drawing/2014/main" id="{746DAFA9-BE81-BD28-B6CC-E6B11BB36EE6}"/>
              </a:ext>
            </a:extLst>
          </p:cNvPr>
          <p:cNvSpPr txBox="1"/>
          <p:nvPr/>
        </p:nvSpPr>
        <p:spPr>
          <a:xfrm>
            <a:off x="2884169" y="4169078"/>
            <a:ext cx="2403641" cy="338554"/>
          </a:xfrm>
          <a:prstGeom prst="rect">
            <a:avLst/>
          </a:prstGeom>
          <a:noFill/>
        </p:spPr>
        <p:txBody>
          <a:bodyPr wrap="square">
            <a:spAutoFit/>
          </a:bodyPr>
          <a:lstStyle/>
          <a:p>
            <a:pPr algn="l"/>
            <a:r>
              <a:rPr lang="en-GB" sz="1600" b="1">
                <a:solidFill>
                  <a:srgbClr val="00B0F0"/>
                </a:solidFill>
                <a:latin typeface="+mj-lt"/>
              </a:rPr>
              <a:t>HOW TO WIN:</a:t>
            </a:r>
          </a:p>
        </p:txBody>
      </p:sp>
      <p:sp>
        <p:nvSpPr>
          <p:cNvPr id="26" name="TextBox 25">
            <a:extLst>
              <a:ext uri="{FF2B5EF4-FFF2-40B4-BE49-F238E27FC236}">
                <a16:creationId xmlns:a16="http://schemas.microsoft.com/office/drawing/2014/main" id="{75D17A90-F139-4856-318F-DB814AA71D38}"/>
              </a:ext>
            </a:extLst>
          </p:cNvPr>
          <p:cNvSpPr txBox="1"/>
          <p:nvPr/>
        </p:nvSpPr>
        <p:spPr>
          <a:xfrm>
            <a:off x="2915825" y="4953065"/>
            <a:ext cx="2403641" cy="338554"/>
          </a:xfrm>
          <a:prstGeom prst="rect">
            <a:avLst/>
          </a:prstGeom>
          <a:noFill/>
        </p:spPr>
        <p:txBody>
          <a:bodyPr wrap="square">
            <a:spAutoFit/>
          </a:bodyPr>
          <a:lstStyle/>
          <a:p>
            <a:pPr algn="l"/>
            <a:r>
              <a:rPr lang="en-GB" sz="1600" b="1">
                <a:solidFill>
                  <a:srgbClr val="00B0F0"/>
                </a:solidFill>
                <a:latin typeface="+mj-lt"/>
              </a:rPr>
              <a:t>WHERE TO PLAY:</a:t>
            </a:r>
          </a:p>
        </p:txBody>
      </p:sp>
    </p:spTree>
    <p:extLst>
      <p:ext uri="{BB962C8B-B14F-4D97-AF65-F5344CB8AC3E}">
        <p14:creationId xmlns:p14="http://schemas.microsoft.com/office/powerpoint/2010/main" val="26578695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B292AFF-A101-B8B0-DB6D-BB81BEEF91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2FE084-077F-BEF3-7E59-896620C377A5}"/>
              </a:ext>
            </a:extLst>
          </p:cNvPr>
          <p:cNvSpPr>
            <a:spLocks noGrp="1"/>
          </p:cNvSpPr>
          <p:nvPr>
            <p:ph type="title"/>
          </p:nvPr>
        </p:nvSpPr>
        <p:spPr/>
        <p:txBody>
          <a:bodyPr/>
          <a:lstStyle/>
          <a:p>
            <a:r>
              <a:rPr lang="en-GB"/>
              <a:t>Competitor audit</a:t>
            </a:r>
          </a:p>
        </p:txBody>
      </p:sp>
      <p:pic>
        <p:nvPicPr>
          <p:cNvPr id="5" name="Picture 4">
            <a:extLst>
              <a:ext uri="{FF2B5EF4-FFF2-40B4-BE49-F238E27FC236}">
                <a16:creationId xmlns:a16="http://schemas.microsoft.com/office/drawing/2014/main" id="{22F6C481-0581-85FA-B343-8F03295FEF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close up of a drop of liquid&#10;&#10;Description automatically generated">
            <a:extLst>
              <a:ext uri="{FF2B5EF4-FFF2-40B4-BE49-F238E27FC236}">
                <a16:creationId xmlns:a16="http://schemas.microsoft.com/office/drawing/2014/main" id="{6719D426-42E0-C0A3-AA8B-C9D3C56A7C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6956" y="4187629"/>
            <a:ext cx="649519" cy="720561"/>
          </a:xfrm>
          <a:prstGeom prst="rect">
            <a:avLst/>
          </a:prstGeom>
        </p:spPr>
      </p:pic>
      <p:pic>
        <p:nvPicPr>
          <p:cNvPr id="8" name="Picture 7" descr="A brown rectangular object with a black background&#10;&#10;Description automatically generated">
            <a:extLst>
              <a:ext uri="{FF2B5EF4-FFF2-40B4-BE49-F238E27FC236}">
                <a16:creationId xmlns:a16="http://schemas.microsoft.com/office/drawing/2014/main" id="{F35E5D7B-EE65-A5FF-92A6-4D58C0E418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2269" y="2969552"/>
            <a:ext cx="918895" cy="918895"/>
          </a:xfrm>
          <a:prstGeom prst="rect">
            <a:avLst/>
          </a:prstGeom>
        </p:spPr>
      </p:pic>
      <p:pic>
        <p:nvPicPr>
          <p:cNvPr id="17" name="Picture 16" descr="A close up of food&#10;&#10;Description automatically generated">
            <a:extLst>
              <a:ext uri="{FF2B5EF4-FFF2-40B4-BE49-F238E27FC236}">
                <a16:creationId xmlns:a16="http://schemas.microsoft.com/office/drawing/2014/main" id="{861CF8A8-F6AD-70A7-9F2A-B27B2F4DE6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8305" y="1871842"/>
            <a:ext cx="918895" cy="918895"/>
          </a:xfrm>
          <a:prstGeom prst="rect">
            <a:avLst/>
          </a:prstGeom>
        </p:spPr>
      </p:pic>
      <p:sp>
        <p:nvSpPr>
          <p:cNvPr id="21" name="TextBox 20">
            <a:extLst>
              <a:ext uri="{FF2B5EF4-FFF2-40B4-BE49-F238E27FC236}">
                <a16:creationId xmlns:a16="http://schemas.microsoft.com/office/drawing/2014/main" id="{CB0AFE3F-FD1E-FE4E-0E2F-60C555816F88}"/>
              </a:ext>
            </a:extLst>
          </p:cNvPr>
          <p:cNvSpPr txBox="1"/>
          <p:nvPr/>
        </p:nvSpPr>
        <p:spPr>
          <a:xfrm>
            <a:off x="2921330" y="1425211"/>
            <a:ext cx="8301828" cy="615553"/>
          </a:xfrm>
          <a:prstGeom prst="rect">
            <a:avLst/>
          </a:prstGeom>
          <a:noFill/>
        </p:spPr>
        <p:txBody>
          <a:bodyPr wrap="square" rtlCol="0">
            <a:spAutoFit/>
          </a:bodyPr>
          <a:lstStyle/>
          <a:p>
            <a:r>
              <a:rPr lang="en-GB">
                <a:latin typeface="+mj-lt"/>
              </a:rPr>
              <a:t>Take a look at a few brands that are in the same space as yours, for example, chocolate. Get some photos and ask yourself the following questions.</a:t>
            </a:r>
          </a:p>
        </p:txBody>
      </p:sp>
      <p:sp>
        <p:nvSpPr>
          <p:cNvPr id="27" name="TextBox 26">
            <a:extLst>
              <a:ext uri="{FF2B5EF4-FFF2-40B4-BE49-F238E27FC236}">
                <a16:creationId xmlns:a16="http://schemas.microsoft.com/office/drawing/2014/main" id="{2E5B5AC5-9507-194A-04B3-297060FE05DF}"/>
              </a:ext>
            </a:extLst>
          </p:cNvPr>
          <p:cNvSpPr txBox="1"/>
          <p:nvPr/>
        </p:nvSpPr>
        <p:spPr>
          <a:xfrm>
            <a:off x="2512925" y="2296157"/>
            <a:ext cx="2205830" cy="353943"/>
          </a:xfrm>
          <a:prstGeom prst="rect">
            <a:avLst/>
          </a:prstGeom>
          <a:solidFill>
            <a:srgbClr val="C78052"/>
          </a:solidFill>
        </p:spPr>
        <p:txBody>
          <a:bodyPr wrap="square" rtlCol="0">
            <a:spAutoFit/>
          </a:bodyPr>
          <a:lstStyle/>
          <a:p>
            <a:r>
              <a:rPr lang="en-GB">
                <a:solidFill>
                  <a:schemeClr val="bg1"/>
                </a:solidFill>
                <a:latin typeface="+mj-lt"/>
              </a:rPr>
              <a:t>What’s the same?</a:t>
            </a:r>
          </a:p>
        </p:txBody>
      </p:sp>
      <p:sp>
        <p:nvSpPr>
          <p:cNvPr id="28" name="TextBox 27">
            <a:extLst>
              <a:ext uri="{FF2B5EF4-FFF2-40B4-BE49-F238E27FC236}">
                <a16:creationId xmlns:a16="http://schemas.microsoft.com/office/drawing/2014/main" id="{B5B69378-032A-DDCB-5362-CED08C6D2CA4}"/>
              </a:ext>
            </a:extLst>
          </p:cNvPr>
          <p:cNvSpPr txBox="1"/>
          <p:nvPr/>
        </p:nvSpPr>
        <p:spPr>
          <a:xfrm>
            <a:off x="2512925" y="2963027"/>
            <a:ext cx="2205830" cy="353943"/>
          </a:xfrm>
          <a:prstGeom prst="rect">
            <a:avLst/>
          </a:prstGeom>
          <a:solidFill>
            <a:srgbClr val="C78052"/>
          </a:solidFill>
        </p:spPr>
        <p:txBody>
          <a:bodyPr wrap="square" rtlCol="0">
            <a:spAutoFit/>
          </a:bodyPr>
          <a:lstStyle/>
          <a:p>
            <a:r>
              <a:rPr lang="en-GB">
                <a:solidFill>
                  <a:schemeClr val="bg1"/>
                </a:solidFill>
                <a:latin typeface="+mj-lt"/>
              </a:rPr>
              <a:t>What’s different?</a:t>
            </a:r>
          </a:p>
        </p:txBody>
      </p:sp>
      <p:sp>
        <p:nvSpPr>
          <p:cNvPr id="29" name="TextBox 28">
            <a:extLst>
              <a:ext uri="{FF2B5EF4-FFF2-40B4-BE49-F238E27FC236}">
                <a16:creationId xmlns:a16="http://schemas.microsoft.com/office/drawing/2014/main" id="{FB9BF31D-70D7-8365-6658-8166DC5A8467}"/>
              </a:ext>
            </a:extLst>
          </p:cNvPr>
          <p:cNvSpPr txBox="1"/>
          <p:nvPr/>
        </p:nvSpPr>
        <p:spPr>
          <a:xfrm>
            <a:off x="2462120" y="3669733"/>
            <a:ext cx="2996053" cy="353943"/>
          </a:xfrm>
          <a:prstGeom prst="rect">
            <a:avLst/>
          </a:prstGeom>
          <a:solidFill>
            <a:srgbClr val="C78052"/>
          </a:solidFill>
        </p:spPr>
        <p:txBody>
          <a:bodyPr wrap="square" rtlCol="0">
            <a:spAutoFit/>
          </a:bodyPr>
          <a:lstStyle/>
          <a:p>
            <a:r>
              <a:rPr lang="en-GB">
                <a:solidFill>
                  <a:schemeClr val="bg1"/>
                </a:solidFill>
                <a:latin typeface="+mj-lt"/>
              </a:rPr>
              <a:t>What do I want to follow?</a:t>
            </a:r>
          </a:p>
        </p:txBody>
      </p:sp>
      <p:sp>
        <p:nvSpPr>
          <p:cNvPr id="30" name="TextBox 29">
            <a:extLst>
              <a:ext uri="{FF2B5EF4-FFF2-40B4-BE49-F238E27FC236}">
                <a16:creationId xmlns:a16="http://schemas.microsoft.com/office/drawing/2014/main" id="{6FABACE1-1914-70C7-9736-44FAA7C2070D}"/>
              </a:ext>
            </a:extLst>
          </p:cNvPr>
          <p:cNvSpPr txBox="1"/>
          <p:nvPr/>
        </p:nvSpPr>
        <p:spPr>
          <a:xfrm>
            <a:off x="2462119" y="4376439"/>
            <a:ext cx="2996053" cy="353943"/>
          </a:xfrm>
          <a:prstGeom prst="rect">
            <a:avLst/>
          </a:prstGeom>
          <a:solidFill>
            <a:srgbClr val="C78052"/>
          </a:solidFill>
        </p:spPr>
        <p:txBody>
          <a:bodyPr wrap="square" rtlCol="0">
            <a:spAutoFit/>
          </a:bodyPr>
          <a:lstStyle/>
          <a:p>
            <a:r>
              <a:rPr lang="en-GB">
                <a:solidFill>
                  <a:schemeClr val="bg1"/>
                </a:solidFill>
                <a:latin typeface="+mj-lt"/>
              </a:rPr>
              <a:t>What do I want to change?</a:t>
            </a:r>
          </a:p>
        </p:txBody>
      </p:sp>
      <p:sp>
        <p:nvSpPr>
          <p:cNvPr id="31" name="TextBox 30">
            <a:extLst>
              <a:ext uri="{FF2B5EF4-FFF2-40B4-BE49-F238E27FC236}">
                <a16:creationId xmlns:a16="http://schemas.microsoft.com/office/drawing/2014/main" id="{88AF39E1-1A75-A134-32F4-0DA8849463DA}"/>
              </a:ext>
            </a:extLst>
          </p:cNvPr>
          <p:cNvSpPr txBox="1"/>
          <p:nvPr/>
        </p:nvSpPr>
        <p:spPr>
          <a:xfrm>
            <a:off x="4763910" y="2292809"/>
            <a:ext cx="6852090" cy="615553"/>
          </a:xfrm>
          <a:prstGeom prst="rect">
            <a:avLst/>
          </a:prstGeom>
          <a:noFill/>
          <a:ln>
            <a:solidFill>
              <a:srgbClr val="C78052"/>
            </a:solidFill>
          </a:ln>
        </p:spPr>
        <p:txBody>
          <a:bodyPr wrap="square" rtlCol="0">
            <a:spAutoFit/>
          </a:bodyPr>
          <a:lstStyle/>
          <a:p>
            <a:pPr algn="l"/>
            <a:r>
              <a:rPr lang="en-GB" b="0">
                <a:solidFill>
                  <a:schemeClr val="tx1"/>
                </a:solidFill>
                <a:latin typeface="+mj-lt"/>
              </a:rPr>
              <a:t>What do they have in common? This may be size, colour, materials, information, how they are eaten, target users…</a:t>
            </a:r>
          </a:p>
        </p:txBody>
      </p:sp>
      <p:sp>
        <p:nvSpPr>
          <p:cNvPr id="32" name="TextBox 31">
            <a:extLst>
              <a:ext uri="{FF2B5EF4-FFF2-40B4-BE49-F238E27FC236}">
                <a16:creationId xmlns:a16="http://schemas.microsoft.com/office/drawing/2014/main" id="{7A792E4E-A6C0-D2C4-44D5-4CBB089BFE2A}"/>
              </a:ext>
            </a:extLst>
          </p:cNvPr>
          <p:cNvSpPr txBox="1"/>
          <p:nvPr/>
        </p:nvSpPr>
        <p:spPr>
          <a:xfrm>
            <a:off x="4763910" y="2963027"/>
            <a:ext cx="6852090" cy="615553"/>
          </a:xfrm>
          <a:prstGeom prst="rect">
            <a:avLst/>
          </a:prstGeom>
          <a:noFill/>
          <a:ln>
            <a:solidFill>
              <a:srgbClr val="C78052"/>
            </a:solidFill>
          </a:ln>
        </p:spPr>
        <p:txBody>
          <a:bodyPr wrap="square" rtlCol="0">
            <a:spAutoFit/>
          </a:bodyPr>
          <a:lstStyle/>
          <a:p>
            <a:pPr algn="l"/>
            <a:r>
              <a:rPr lang="en-GB" b="0">
                <a:solidFill>
                  <a:schemeClr val="tx1"/>
                </a:solidFill>
                <a:latin typeface="+mj-lt"/>
              </a:rPr>
              <a:t>What do they do differently? This may be shape, branding, how they are displayed in stores, what’s their USP?</a:t>
            </a:r>
          </a:p>
        </p:txBody>
      </p:sp>
      <p:sp>
        <p:nvSpPr>
          <p:cNvPr id="33" name="TextBox 32">
            <a:extLst>
              <a:ext uri="{FF2B5EF4-FFF2-40B4-BE49-F238E27FC236}">
                <a16:creationId xmlns:a16="http://schemas.microsoft.com/office/drawing/2014/main" id="{31E7DF82-A3C0-5266-02CC-8C4C1BC36B65}"/>
              </a:ext>
            </a:extLst>
          </p:cNvPr>
          <p:cNvSpPr txBox="1"/>
          <p:nvPr/>
        </p:nvSpPr>
        <p:spPr>
          <a:xfrm>
            <a:off x="5480485" y="3624048"/>
            <a:ext cx="6135515" cy="615553"/>
          </a:xfrm>
          <a:prstGeom prst="rect">
            <a:avLst/>
          </a:prstGeom>
          <a:noFill/>
          <a:ln>
            <a:solidFill>
              <a:srgbClr val="C78052"/>
            </a:solidFill>
          </a:ln>
        </p:spPr>
        <p:txBody>
          <a:bodyPr wrap="square" rtlCol="0">
            <a:spAutoFit/>
          </a:bodyPr>
          <a:lstStyle/>
          <a:p>
            <a:pPr algn="l"/>
            <a:r>
              <a:rPr lang="en-GB" b="0">
                <a:solidFill>
                  <a:schemeClr val="tx1"/>
                </a:solidFill>
                <a:latin typeface="+mj-lt"/>
              </a:rPr>
              <a:t>What bits do you like / think are essential to keep doing the same as the other companies?</a:t>
            </a:r>
          </a:p>
        </p:txBody>
      </p:sp>
      <p:sp>
        <p:nvSpPr>
          <p:cNvPr id="34" name="TextBox 33">
            <a:extLst>
              <a:ext uri="{FF2B5EF4-FFF2-40B4-BE49-F238E27FC236}">
                <a16:creationId xmlns:a16="http://schemas.microsoft.com/office/drawing/2014/main" id="{98BB9E1E-B3D2-8963-6B7E-98B98EE8BDD0}"/>
              </a:ext>
            </a:extLst>
          </p:cNvPr>
          <p:cNvSpPr txBox="1"/>
          <p:nvPr/>
        </p:nvSpPr>
        <p:spPr>
          <a:xfrm>
            <a:off x="5480484" y="4292637"/>
            <a:ext cx="6135515" cy="877163"/>
          </a:xfrm>
          <a:prstGeom prst="rect">
            <a:avLst/>
          </a:prstGeom>
          <a:noFill/>
          <a:ln>
            <a:solidFill>
              <a:srgbClr val="C78052"/>
            </a:solidFill>
          </a:ln>
        </p:spPr>
        <p:txBody>
          <a:bodyPr wrap="square" rtlCol="0">
            <a:spAutoFit/>
          </a:bodyPr>
          <a:lstStyle/>
          <a:p>
            <a:pPr algn="l"/>
            <a:r>
              <a:rPr lang="en-GB" b="0" dirty="0">
                <a:effectLst/>
                <a:latin typeface="+mj-lt"/>
                <a:ea typeface="Aptos" panose="020B0004020202020204" pitchFamily="34" charset="0"/>
                <a:cs typeface="Aptos" panose="020B0004020202020204" pitchFamily="34" charset="0"/>
              </a:rPr>
              <a:t>What do you like / think is essential to follow your competitors? What do you think you could do differently? What areas could you explore to make your design standout?</a:t>
            </a:r>
            <a:endParaRPr lang="en-GB" b="0" dirty="0">
              <a:solidFill>
                <a:schemeClr val="tx1"/>
              </a:solidFill>
              <a:latin typeface="+mj-lt"/>
            </a:endParaRPr>
          </a:p>
        </p:txBody>
      </p:sp>
      <p:sp>
        <p:nvSpPr>
          <p:cNvPr id="35" name="TextBox 34">
            <a:extLst>
              <a:ext uri="{FF2B5EF4-FFF2-40B4-BE49-F238E27FC236}">
                <a16:creationId xmlns:a16="http://schemas.microsoft.com/office/drawing/2014/main" id="{386F23FB-8A8B-EDA6-515B-4B1B1DF2D276}"/>
              </a:ext>
            </a:extLst>
          </p:cNvPr>
          <p:cNvSpPr txBox="1"/>
          <p:nvPr/>
        </p:nvSpPr>
        <p:spPr>
          <a:xfrm>
            <a:off x="2512925" y="5300478"/>
            <a:ext cx="8301828" cy="907941"/>
          </a:xfrm>
          <a:prstGeom prst="rect">
            <a:avLst/>
          </a:prstGeom>
          <a:noFill/>
        </p:spPr>
        <p:txBody>
          <a:bodyPr wrap="square" rtlCol="0">
            <a:spAutoFit/>
          </a:bodyPr>
          <a:lstStyle/>
          <a:p>
            <a:r>
              <a:rPr lang="en-GB" sz="1800" dirty="0">
                <a:effectLst/>
                <a:latin typeface="Aptos" panose="020B0004020202020204" pitchFamily="34" charset="0"/>
                <a:ea typeface="Aptos" panose="020B0004020202020204" pitchFamily="34" charset="0"/>
                <a:cs typeface="Aptos" panose="020B0004020202020204" pitchFamily="34" charset="0"/>
              </a:rPr>
              <a:t>When doing this task ask yourself Why is it this this shape? Why did they use that material? Why didn’t they do… etc.,  </a:t>
            </a:r>
          </a:p>
          <a:p>
            <a:endParaRPr lang="en-GB" dirty="0">
              <a:latin typeface="+mj-lt"/>
            </a:endParaRPr>
          </a:p>
        </p:txBody>
      </p:sp>
    </p:spTree>
    <p:extLst>
      <p:ext uri="{BB962C8B-B14F-4D97-AF65-F5344CB8AC3E}">
        <p14:creationId xmlns:p14="http://schemas.microsoft.com/office/powerpoint/2010/main" val="28010467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328327000"/>
              </p:ext>
            </p:extLst>
          </p:nvPr>
        </p:nvGraphicFramePr>
        <p:xfrm>
          <a:off x="576000" y="1594132"/>
          <a:ext cx="11040000" cy="3749040"/>
        </p:xfrm>
        <a:graphic>
          <a:graphicData uri="http://schemas.openxmlformats.org/drawingml/2006/table">
            <a:tbl>
              <a:tblPr firstRow="1" bandRow="1">
                <a:tableStyleId>{5940675A-B579-460E-94D1-54222C63F5DA}</a:tableStyleId>
              </a:tblPr>
              <a:tblGrid>
                <a:gridCol w="5520000">
                  <a:extLst>
                    <a:ext uri="{9D8B030D-6E8A-4147-A177-3AD203B41FA5}">
                      <a16:colId xmlns:a16="http://schemas.microsoft.com/office/drawing/2014/main" val="336422520"/>
                    </a:ext>
                  </a:extLst>
                </a:gridCol>
                <a:gridCol w="5520000">
                  <a:extLst>
                    <a:ext uri="{9D8B030D-6E8A-4147-A177-3AD203B41FA5}">
                      <a16:colId xmlns:a16="http://schemas.microsoft.com/office/drawing/2014/main" val="3845694523"/>
                    </a:ext>
                  </a:extLst>
                </a:gridCol>
              </a:tblGrid>
              <a:tr h="285976">
                <a:tc>
                  <a:txBody>
                    <a:bodyPr/>
                    <a:lstStyle/>
                    <a:p>
                      <a:pPr algn="ctr"/>
                      <a:r>
                        <a:rPr lang="en-GB" b="1">
                          <a:solidFill>
                            <a:schemeClr val="bg1"/>
                          </a:solidFill>
                        </a:rPr>
                        <a:t>‘Specific brief writing’</a:t>
                      </a:r>
                    </a:p>
                  </a:txBody>
                  <a:tcPr>
                    <a:solidFill>
                      <a:srgbClr val="16F4D0"/>
                    </a:solidFill>
                  </a:tcPr>
                </a:tc>
                <a:tc>
                  <a:txBody>
                    <a:bodyPr/>
                    <a:lstStyle/>
                    <a:p>
                      <a:pPr algn="ctr"/>
                      <a:r>
                        <a:rPr lang="en-GB" b="1">
                          <a:solidFill>
                            <a:schemeClr val="bg1"/>
                          </a:solidFill>
                        </a:rPr>
                        <a:t>‘Proving the need’</a:t>
                      </a:r>
                    </a:p>
                  </a:txBody>
                  <a:tcPr>
                    <a:solidFill>
                      <a:srgbClr val="16F4D0"/>
                    </a:solidFill>
                  </a:tcPr>
                </a:tc>
                <a:extLst>
                  <a:ext uri="{0D108BD9-81ED-4DB2-BD59-A6C34878D82A}">
                    <a16:rowId xmlns:a16="http://schemas.microsoft.com/office/drawing/2014/main" val="3391378453"/>
                  </a:ext>
                </a:extLst>
              </a:tr>
              <a:tr h="28993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a:solidFill>
                            <a:schemeClr val="tx2"/>
                          </a:solidFill>
                        </a:rPr>
                        <a:t>At this stage </a:t>
                      </a:r>
                      <a:r>
                        <a:rPr lang="en-GB" sz="1200">
                          <a:solidFill>
                            <a:schemeClr val="tx2"/>
                          </a:solidFill>
                        </a:rPr>
                        <a:t>in the process, we need a clear brief as to what the purpose of the product is, who will be using it or why there is a demand for it.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2"/>
                          </a:solidFill>
                        </a:rPr>
                        <a:t>Students can work in bullet point form to firstly make 5 clear statements of what their idea must be/have. This should be based on their previous empathize research.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2"/>
                          </a:solidFill>
                        </a:rPr>
                        <a:t>Once they have 5 points, they should then make a note next to each one as to why they are making that statement, and this should refer to the original research.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2"/>
                          </a:solidFill>
                        </a:rPr>
                        <a:t>Once these bullet points have been written they should then tackle the following questions:</a:t>
                      </a:r>
                    </a:p>
                    <a:p>
                      <a:r>
                        <a:rPr lang="en-GB" sz="1200" b="1"/>
                        <a:t>Who is it for,</a:t>
                      </a:r>
                    </a:p>
                    <a:p>
                      <a:r>
                        <a:rPr lang="en-GB" sz="1200" b="1"/>
                        <a:t>What is it used for?, </a:t>
                      </a:r>
                    </a:p>
                    <a:p>
                      <a:r>
                        <a:rPr lang="en-GB" sz="1200" b="1"/>
                        <a:t>Why is there a need for it?, </a:t>
                      </a:r>
                    </a:p>
                    <a:p>
                      <a:r>
                        <a:rPr lang="en-GB" sz="1200" b="1"/>
                        <a:t>When will it be used?, </a:t>
                      </a:r>
                    </a:p>
                    <a:p>
                      <a:r>
                        <a:rPr lang="en-GB" sz="1200" b="1"/>
                        <a:t>How could it be made?</a:t>
                      </a:r>
                    </a:p>
                    <a:p>
                      <a:r>
                        <a:rPr lang="en-GB" sz="1200" b="0"/>
                        <a:t>Students may not even have an idea for the ‘secondary use’ for the packaging yet – this may come in the ideate stage.</a:t>
                      </a:r>
                    </a:p>
                    <a:p>
                      <a:endParaRPr lang="en-GB" sz="1200" i="0">
                        <a:solidFill>
                          <a:srgbClr val="FF0000"/>
                        </a:solidFill>
                      </a:endParaRPr>
                    </a:p>
                  </a:txBody>
                  <a:tcPr/>
                </a:tc>
                <a:tc>
                  <a:txBody>
                    <a:bodyPr/>
                    <a:lstStyle/>
                    <a:p>
                      <a:r>
                        <a:rPr lang="en-GB" sz="1200" i="0">
                          <a:solidFill>
                            <a:schemeClr val="tx2"/>
                          </a:solidFill>
                        </a:rPr>
                        <a:t>Divide the students into pairs. Students will need approximate 15 minutes preparation time to ensure they are confident on their brief and reasons for it.</a:t>
                      </a:r>
                    </a:p>
                    <a:p>
                      <a:r>
                        <a:rPr lang="en-GB" sz="1200" i="0">
                          <a:solidFill>
                            <a:schemeClr val="tx2"/>
                          </a:solidFill>
                        </a:rPr>
                        <a:t>Students will then take it in turns to </a:t>
                      </a:r>
                      <a:r>
                        <a:rPr lang="en-GB" sz="1200" b="1" i="0">
                          <a:solidFill>
                            <a:schemeClr val="tx2"/>
                          </a:solidFill>
                        </a:rPr>
                        <a:t>explain their brief to their partner </a:t>
                      </a:r>
                      <a:r>
                        <a:rPr lang="en-GB" sz="1200" i="0">
                          <a:solidFill>
                            <a:schemeClr val="tx2"/>
                          </a:solidFill>
                        </a:rPr>
                        <a:t>and the other person needs to then quiz them on the brief considering the previous points of; who, what, why, when and how? There should be the most the focus on the ‘why’ though.</a:t>
                      </a:r>
                    </a:p>
                    <a:p>
                      <a:r>
                        <a:rPr lang="en-GB" sz="1200" i="0">
                          <a:solidFill>
                            <a:schemeClr val="tx2"/>
                          </a:solidFill>
                        </a:rPr>
                        <a:t>Students should then be given further time to tweak and change their design brief based upon this.</a:t>
                      </a:r>
                    </a:p>
                    <a:p>
                      <a:r>
                        <a:rPr lang="en-GB" sz="1200" i="0">
                          <a:solidFill>
                            <a:schemeClr val="tx2"/>
                          </a:solidFill>
                        </a:rPr>
                        <a:t>Discuss the importance of this step with regards to time, cost etc. ensuring that there is a need and problem highlighted is key or else we are producing something that is of no use, using up the earth’s valuable resources for no reason.</a:t>
                      </a:r>
                    </a:p>
                    <a:p>
                      <a:endParaRPr lang="en-GB" sz="1200" i="0">
                        <a:solidFill>
                          <a:srgbClr val="FF0000"/>
                        </a:solidFill>
                      </a:endParaRPr>
                    </a:p>
                    <a:p>
                      <a:endParaRPr lang="en-GB" sz="1200" i="0">
                        <a:solidFill>
                          <a:srgbClr val="FF0000"/>
                        </a:solidFill>
                      </a:endParaRPr>
                    </a:p>
                  </a:txBody>
                  <a:tcPr/>
                </a:tc>
                <a:extLst>
                  <a:ext uri="{0D108BD9-81ED-4DB2-BD59-A6C34878D82A}">
                    <a16:rowId xmlns:a16="http://schemas.microsoft.com/office/drawing/2014/main" val="3966545421"/>
                  </a:ext>
                </a:extLst>
              </a:tr>
            </a:tbl>
          </a:graphicData>
        </a:graphic>
      </p:graphicFrame>
      <p:pic>
        <p:nvPicPr>
          <p:cNvPr id="4" name="Picture 2">
            <a:extLst>
              <a:ext uri="{FF2B5EF4-FFF2-40B4-BE49-F238E27FC236}">
                <a16:creationId xmlns:a16="http://schemas.microsoft.com/office/drawing/2014/main" id="{1F90477C-FE6D-8649-5D2F-A88BA803A1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
        <p:nvSpPr>
          <p:cNvPr id="5" name="Arrow: Left 4">
            <a:hlinkClick r:id="rId4" action="ppaction://hlinksldjump"/>
            <a:extLst>
              <a:ext uri="{FF2B5EF4-FFF2-40B4-BE49-F238E27FC236}">
                <a16:creationId xmlns:a16="http://schemas.microsoft.com/office/drawing/2014/main" id="{7DC50557-0D5D-E392-99BE-51E9386D5145}"/>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621553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AD085EB-AD85-8DBB-8F42-2FFC14FEA6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D5ECBC-60BF-2AE9-ADD1-6C75561AFB0B}"/>
              </a:ext>
            </a:extLst>
          </p:cNvPr>
          <p:cNvSpPr>
            <a:spLocks noGrp="1"/>
          </p:cNvSpPr>
          <p:nvPr>
            <p:ph type="title"/>
          </p:nvPr>
        </p:nvSpPr>
        <p:spPr/>
        <p:txBody>
          <a:bodyPr/>
          <a:lstStyle/>
          <a:p>
            <a:r>
              <a:rPr lang="en-GB" sz="4400"/>
              <a:t>Ideate tasks</a:t>
            </a:r>
          </a:p>
        </p:txBody>
      </p:sp>
      <p:graphicFrame>
        <p:nvGraphicFramePr>
          <p:cNvPr id="3" name="Table 18">
            <a:extLst>
              <a:ext uri="{FF2B5EF4-FFF2-40B4-BE49-F238E27FC236}">
                <a16:creationId xmlns:a16="http://schemas.microsoft.com/office/drawing/2014/main" id="{260F8D91-2258-2A06-50F6-868E4C1F45BC}"/>
              </a:ext>
            </a:extLst>
          </p:cNvPr>
          <p:cNvGraphicFramePr>
            <a:graphicFrameLocks noGrp="1"/>
          </p:cNvGraphicFramePr>
          <p:nvPr>
            <p:extLst>
              <p:ext uri="{D42A27DB-BD31-4B8C-83A1-F6EECF244321}">
                <p14:modId xmlns:p14="http://schemas.microsoft.com/office/powerpoint/2010/main" val="4177346556"/>
              </p:ext>
            </p:extLst>
          </p:nvPr>
        </p:nvGraphicFramePr>
        <p:xfrm>
          <a:off x="576000" y="1594132"/>
          <a:ext cx="11040000" cy="3666490"/>
        </p:xfrm>
        <a:graphic>
          <a:graphicData uri="http://schemas.openxmlformats.org/drawingml/2006/table">
            <a:tbl>
              <a:tblPr firstRow="1" bandRow="1">
                <a:tableStyleId>{5940675A-B579-460E-94D1-54222C63F5DA}</a:tableStyleId>
              </a:tblPr>
              <a:tblGrid>
                <a:gridCol w="3861393">
                  <a:extLst>
                    <a:ext uri="{9D8B030D-6E8A-4147-A177-3AD203B41FA5}">
                      <a16:colId xmlns:a16="http://schemas.microsoft.com/office/drawing/2014/main" val="336422520"/>
                    </a:ext>
                  </a:extLst>
                </a:gridCol>
                <a:gridCol w="7178607">
                  <a:extLst>
                    <a:ext uri="{9D8B030D-6E8A-4147-A177-3AD203B41FA5}">
                      <a16:colId xmlns:a16="http://schemas.microsoft.com/office/drawing/2014/main" val="1485661640"/>
                    </a:ext>
                  </a:extLst>
                </a:gridCol>
              </a:tblGrid>
              <a:tr h="46217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bg1"/>
                          </a:solidFill>
                        </a:rPr>
                        <a:t>‘Visual reference research’</a:t>
                      </a:r>
                    </a:p>
                  </a:txBody>
                  <a:tcPr>
                    <a:solidFill>
                      <a:srgbClr val="F60493"/>
                    </a:solidFill>
                  </a:tcPr>
                </a:tc>
                <a:tc>
                  <a:txBody>
                    <a:bodyPr/>
                    <a:lstStyle/>
                    <a:p>
                      <a:pPr algn="ctr"/>
                      <a:r>
                        <a:rPr lang="en-GB" b="1">
                          <a:solidFill>
                            <a:schemeClr val="bg1"/>
                          </a:solidFill>
                        </a:rPr>
                        <a:t>‘Beyond the pack’</a:t>
                      </a:r>
                    </a:p>
                  </a:txBody>
                  <a:tcPr>
                    <a:solidFill>
                      <a:srgbClr val="F60493"/>
                    </a:solidFill>
                  </a:tcPr>
                </a:tc>
                <a:extLst>
                  <a:ext uri="{0D108BD9-81ED-4DB2-BD59-A6C34878D82A}">
                    <a16:rowId xmlns:a16="http://schemas.microsoft.com/office/drawing/2014/main" val="3391378453"/>
                  </a:ext>
                </a:extLst>
              </a:tr>
              <a:tr h="32043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a:solidFill>
                            <a:schemeClr val="tx1"/>
                          </a:solidFill>
                        </a:rPr>
                        <a:t>In this first stage, students should start to build a vision of what their product could be based on what is not currently being done by the competitors. Students are to create a wide range of product images from what is already out there on the market. Try to encourage the students to collect a broad of a range as possible with primary research carried out as homework of them taking photos in </a:t>
                      </a:r>
                      <a:r>
                        <a:rPr lang="en-GB" sz="1200" b="1">
                          <a:solidFill>
                            <a:schemeClr val="tx1"/>
                          </a:solidFill>
                        </a:rPr>
                        <a:t>supermarkets or shops </a:t>
                      </a:r>
                      <a:r>
                        <a:rPr lang="en-GB" sz="1200" b="0">
                          <a:solidFill>
                            <a:schemeClr val="tx1"/>
                          </a:solidFill>
                        </a:rPr>
                        <a:t>of similar products as well as using the internet to help them. Seeing products on the shelves in stores can help them see </a:t>
                      </a:r>
                      <a:r>
                        <a:rPr lang="en-GB" sz="1200" b="1">
                          <a:solidFill>
                            <a:schemeClr val="tx1"/>
                          </a:solidFill>
                        </a:rPr>
                        <a:t>which ones stand out and catch the eye, and which ones blend in</a:t>
                      </a:r>
                      <a:r>
                        <a:rPr lang="en-GB" sz="1200" b="0">
                          <a:solidFill>
                            <a:schemeClr val="tx1"/>
                          </a:solidFill>
                        </a:rPr>
                        <a:t>/are missed.</a:t>
                      </a:r>
                    </a:p>
                    <a:p>
                      <a:endParaRPr lang="en-GB" sz="1400">
                        <a:solidFill>
                          <a:srgbClr val="FF0000"/>
                        </a:solidFill>
                      </a:endParaRPr>
                    </a:p>
                  </a:txBody>
                  <a:tcPr/>
                </a:tc>
                <a:tc>
                  <a:txBody>
                    <a:bodyPr/>
                    <a:lstStyle/>
                    <a:p>
                      <a:r>
                        <a:rPr lang="en-GB" sz="1200" b="1">
                          <a:solidFill>
                            <a:schemeClr val="tx2"/>
                          </a:solidFill>
                        </a:rPr>
                        <a:t>Design fixation </a:t>
                      </a:r>
                      <a:r>
                        <a:rPr lang="en-GB" sz="1200">
                          <a:solidFill>
                            <a:schemeClr val="tx2"/>
                          </a:solidFill>
                        </a:rPr>
                        <a:t>is a very easy trap to fall into. Only looking at the sector you are focused on can mean you subconsciously copy the styles and approaches that other companies have done. </a:t>
                      </a:r>
                    </a:p>
                    <a:p>
                      <a:r>
                        <a:rPr lang="en-GB" sz="1200">
                          <a:solidFill>
                            <a:schemeClr val="tx2"/>
                          </a:solidFill>
                        </a:rPr>
                        <a:t>In this stage, students are to think of their user and collate images, textures, materials associated with </a:t>
                      </a:r>
                      <a:r>
                        <a:rPr lang="en-GB" sz="1200" b="1">
                          <a:solidFill>
                            <a:schemeClr val="tx2"/>
                          </a:solidFill>
                        </a:rPr>
                        <a:t>other things that consumer may like/be interested in</a:t>
                      </a:r>
                      <a:r>
                        <a:rPr lang="en-GB" sz="1200">
                          <a:solidFill>
                            <a:schemeClr val="tx2"/>
                          </a:solidFill>
                        </a:rPr>
                        <a:t>. This may help them gain ideas for a different approach or even its secondary use. </a:t>
                      </a:r>
                    </a:p>
                    <a:p>
                      <a:r>
                        <a:rPr lang="en-GB" sz="1200">
                          <a:solidFill>
                            <a:schemeClr val="tx2"/>
                          </a:solidFill>
                        </a:rPr>
                        <a:t>You may want to gather some examples of brands or designs to show students, that broke the mould – love them or hate them. Think may be the 2024 Jaguar rebrand or the 2012 London Olympics logo. Look at what else had gone on beforehand – this was quite a brave shift!</a:t>
                      </a:r>
                    </a:p>
                  </a:txBody>
                  <a:tcPr/>
                </a:tc>
                <a:extLst>
                  <a:ext uri="{0D108BD9-81ED-4DB2-BD59-A6C34878D82A}">
                    <a16:rowId xmlns:a16="http://schemas.microsoft.com/office/drawing/2014/main" val="3966545421"/>
                  </a:ext>
                </a:extLst>
              </a:tr>
            </a:tbl>
          </a:graphicData>
        </a:graphic>
      </p:graphicFrame>
      <p:pic>
        <p:nvPicPr>
          <p:cNvPr id="4" name="Picture 2">
            <a:extLst>
              <a:ext uri="{FF2B5EF4-FFF2-40B4-BE49-F238E27FC236}">
                <a16:creationId xmlns:a16="http://schemas.microsoft.com/office/drawing/2014/main" id="{73C06B54-4527-FE2E-739C-FFA52F8540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
        <p:nvSpPr>
          <p:cNvPr id="5" name="Arrow: Left 4">
            <a:hlinkClick r:id="rId4" action="ppaction://hlinksldjump"/>
            <a:extLst>
              <a:ext uri="{FF2B5EF4-FFF2-40B4-BE49-F238E27FC236}">
                <a16:creationId xmlns:a16="http://schemas.microsoft.com/office/drawing/2014/main" id="{A5DE13CE-9E9D-03CB-3AD6-F108FEC511BB}"/>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100" name="Picture 4">
            <a:extLst>
              <a:ext uri="{FF2B5EF4-FFF2-40B4-BE49-F238E27FC236}">
                <a16:creationId xmlns:a16="http://schemas.microsoft.com/office/drawing/2014/main" id="{C7E2B5E2-3CD7-66F7-87EC-C0831B51F0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84961" y="3741913"/>
            <a:ext cx="10477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Athens 2004 Olympic poster | Athens 2004: The 2004 Olympic G… | Flickr">
            <a:extLst>
              <a:ext uri="{FF2B5EF4-FFF2-40B4-BE49-F238E27FC236}">
                <a16:creationId xmlns:a16="http://schemas.microsoft.com/office/drawing/2014/main" id="{8251BFCB-0708-DEFD-ABFA-70AC08C48E5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47228" y="3787421"/>
            <a:ext cx="1337733" cy="1337733"/>
          </a:xfrm>
          <a:prstGeom prst="rect">
            <a:avLst/>
          </a:prstGeom>
          <a:noFill/>
          <a:extLst>
            <a:ext uri="{909E8E84-426E-40DD-AFC4-6F175D3DCCD1}">
              <a14:hiddenFill xmlns:a14="http://schemas.microsoft.com/office/drawing/2010/main">
                <a:solidFill>
                  <a:srgbClr val="FFFFFF"/>
                </a:solidFill>
              </a14:hiddenFill>
            </a:ext>
          </a:extLst>
        </p:spPr>
      </p:pic>
      <p:pic>
        <p:nvPicPr>
          <p:cNvPr id="4112" name="Picture 16">
            <a:extLst>
              <a:ext uri="{FF2B5EF4-FFF2-40B4-BE49-F238E27FC236}">
                <a16:creationId xmlns:a16="http://schemas.microsoft.com/office/drawing/2014/main" id="{B1DBBB08-E49D-B815-B7FD-DA821539AEF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02461" y="3787421"/>
            <a:ext cx="1144767" cy="1394884"/>
          </a:xfrm>
          <a:prstGeom prst="rect">
            <a:avLst/>
          </a:prstGeom>
          <a:noFill/>
          <a:extLst>
            <a:ext uri="{909E8E84-426E-40DD-AFC4-6F175D3DCCD1}">
              <a14:hiddenFill xmlns:a14="http://schemas.microsoft.com/office/drawing/2010/main">
                <a:solidFill>
                  <a:srgbClr val="FFFFFF"/>
                </a:solidFill>
              </a14:hiddenFill>
            </a:ext>
          </a:extLst>
        </p:spPr>
      </p:pic>
      <p:pic>
        <p:nvPicPr>
          <p:cNvPr id="4114" name="Picture 18" descr="Is the London 2012 Olympics logo a success? | down with design">
            <a:extLst>
              <a:ext uri="{FF2B5EF4-FFF2-40B4-BE49-F238E27FC236}">
                <a16:creationId xmlns:a16="http://schemas.microsoft.com/office/drawing/2014/main" id="{76FA6991-FC3E-7376-E03C-EF0A7F3DE3EA}"/>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30549" t="6991" r="31823" b="8425"/>
          <a:stretch/>
        </p:blipFill>
        <p:spPr bwMode="auto">
          <a:xfrm>
            <a:off x="9241017" y="3787421"/>
            <a:ext cx="1013003" cy="1117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15504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36549560"/>
              </p:ext>
            </p:extLst>
          </p:nvPr>
        </p:nvGraphicFramePr>
        <p:xfrm>
          <a:off x="576000" y="1587929"/>
          <a:ext cx="10746756" cy="3017520"/>
        </p:xfrm>
        <a:graphic>
          <a:graphicData uri="http://schemas.openxmlformats.org/drawingml/2006/table">
            <a:tbl>
              <a:tblPr firstRow="1" bandRow="1">
                <a:tableStyleId>{5940675A-B579-460E-94D1-54222C63F5DA}</a:tableStyleId>
              </a:tblPr>
              <a:tblGrid>
                <a:gridCol w="5806327">
                  <a:extLst>
                    <a:ext uri="{9D8B030D-6E8A-4147-A177-3AD203B41FA5}">
                      <a16:colId xmlns:a16="http://schemas.microsoft.com/office/drawing/2014/main" val="191631660"/>
                    </a:ext>
                  </a:extLst>
                </a:gridCol>
                <a:gridCol w="4940429">
                  <a:extLst>
                    <a:ext uri="{9D8B030D-6E8A-4147-A177-3AD203B41FA5}">
                      <a16:colId xmlns:a16="http://schemas.microsoft.com/office/drawing/2014/main" val="3641472903"/>
                    </a:ext>
                  </a:extLst>
                </a:gridCol>
              </a:tblGrid>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‘Creative thought shower’</a:t>
                      </a:r>
                    </a:p>
                  </a:txBody>
                  <a:tcPr>
                    <a:solidFill>
                      <a:srgbClr val="F6049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‘Select three’</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200" dirty="0">
                          <a:solidFill>
                            <a:schemeClr val="tx2"/>
                          </a:solidFill>
                        </a:rPr>
                        <a:t>Encourage students to work with paper at this stage, as opposed to digitally.</a:t>
                      </a:r>
                    </a:p>
                    <a:p>
                      <a:r>
                        <a:rPr lang="en-GB" sz="1200" dirty="0">
                          <a:solidFill>
                            <a:schemeClr val="tx2"/>
                          </a:solidFill>
                        </a:rPr>
                        <a:t>Students  should think of a range of </a:t>
                      </a:r>
                      <a:r>
                        <a:rPr lang="en-GB" sz="1200" b="1" dirty="0">
                          <a:solidFill>
                            <a:schemeClr val="tx2"/>
                          </a:solidFill>
                        </a:rPr>
                        <a:t>descriptive words </a:t>
                      </a:r>
                      <a:r>
                        <a:rPr lang="en-GB" sz="1200" dirty="0">
                          <a:solidFill>
                            <a:schemeClr val="tx2"/>
                          </a:solidFill>
                        </a:rPr>
                        <a:t>that explain the overall look they are after. For example, ‘edgy’, ‘pink’, street’, ‘grungy’. Next, they should think of </a:t>
                      </a:r>
                      <a:r>
                        <a:rPr lang="en-GB" sz="1200" b="1" dirty="0">
                          <a:solidFill>
                            <a:schemeClr val="tx2"/>
                          </a:solidFill>
                        </a:rPr>
                        <a:t>images, colours, shapes that portray these words</a:t>
                      </a:r>
                      <a:r>
                        <a:rPr lang="en-GB" sz="1200" dirty="0">
                          <a:solidFill>
                            <a:schemeClr val="tx2"/>
                          </a:solidFill>
                        </a:rPr>
                        <a:t>. These are likely to have no direct relation to the product/area that they are designing/focused on. to these images that may inspire them. Encourage them to think wide at this point rather than narrow any ideas. If they feel that they want to add any sketches to this page they can also do this, drawing inspiration from the images they have selected, possibly even tracing parts of images. You will need some old magazines to help you do this or a printer accessible to the students.</a:t>
                      </a:r>
                    </a:p>
                    <a:p>
                      <a:r>
                        <a:rPr lang="en-GB" sz="1200" dirty="0">
                          <a:solidFill>
                            <a:schemeClr val="tx2"/>
                          </a:solidFill>
                        </a:rPr>
                        <a:t>You may wish to initially flip this task and choose words to describe an object, possibly even as a game. For example, what words would you use to describe the shapes/style of a </a:t>
                      </a:r>
                      <a:r>
                        <a:rPr lang="en-GB" sz="1200" b="1" dirty="0">
                          <a:solidFill>
                            <a:schemeClr val="tx2"/>
                          </a:solidFill>
                        </a:rPr>
                        <a:t>Lamborghini, Smart car </a:t>
                      </a:r>
                      <a:r>
                        <a:rPr lang="en-GB" sz="1200" b="0">
                          <a:solidFill>
                            <a:schemeClr val="tx2"/>
                          </a:solidFill>
                        </a:rPr>
                        <a:t>or</a:t>
                      </a:r>
                      <a:r>
                        <a:rPr lang="en-GB" sz="1200" b="1">
                          <a:solidFill>
                            <a:schemeClr val="tx2"/>
                          </a:solidFill>
                        </a:rPr>
                        <a:t> VW Beetle</a:t>
                      </a:r>
                      <a:r>
                        <a:rPr lang="en-GB" sz="1200" b="1" dirty="0">
                          <a:solidFill>
                            <a:schemeClr val="tx2"/>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solidFill>
                          <a:schemeClr val="tx1"/>
                        </a:solidFill>
                        <a:highlight>
                          <a:srgbClr val="FFFF00"/>
                        </a:highligh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rPr>
                        <a:t>Draw, write and think of </a:t>
                      </a:r>
                      <a:r>
                        <a:rPr lang="en-GB" sz="1200" b="1" dirty="0">
                          <a:solidFill>
                            <a:schemeClr val="tx1"/>
                          </a:solidFill>
                        </a:rPr>
                        <a:t>as many solutions as possible </a:t>
                      </a:r>
                      <a:r>
                        <a:rPr lang="en-GB" sz="1200" b="0" dirty="0">
                          <a:solidFill>
                            <a:schemeClr val="tx1"/>
                          </a:solidFill>
                        </a:rPr>
                        <a:t>with </a:t>
                      </a:r>
                      <a:r>
                        <a:rPr lang="en-GB" sz="1200" b="1" dirty="0">
                          <a:solidFill>
                            <a:schemeClr val="tx1"/>
                          </a:solidFill>
                        </a:rPr>
                        <a:t>no idea being a silly one</a:t>
                      </a:r>
                      <a:r>
                        <a:rPr lang="en-GB" sz="1200" b="0" dirty="0">
                          <a:solidFill>
                            <a:schemeClr val="tx1"/>
                          </a:solidFill>
                        </a:rPr>
                        <a:t>. Doing this as a teacher may also help to break through the concern that some students are likely to have where they are reluctant to put down any perceived silly suggestions.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rPr>
                        <a:t>Then students should </a:t>
                      </a:r>
                      <a:r>
                        <a:rPr lang="en-GB" sz="1200" b="1" dirty="0">
                          <a:solidFill>
                            <a:schemeClr val="tx1"/>
                          </a:solidFill>
                        </a:rPr>
                        <a:t>select three of the best ideas to develop</a:t>
                      </a:r>
                      <a:r>
                        <a:rPr lang="en-GB" sz="1200" b="0" dirty="0">
                          <a:solidFill>
                            <a:schemeClr val="tx1"/>
                          </a:solidFill>
                        </a:rPr>
                        <a:t>. This could also be done with peers, getting friends to add stickers next to the ideas they think have potential. Once selected, concentrate on developing / improving these three rough ideas, before </a:t>
                      </a:r>
                      <a:r>
                        <a:rPr lang="en-GB" sz="1200" b="1" dirty="0">
                          <a:solidFill>
                            <a:schemeClr val="tx1"/>
                          </a:solidFill>
                        </a:rPr>
                        <a:t>finally choosing one to focus on</a:t>
                      </a:r>
                      <a:r>
                        <a:rPr lang="en-GB" sz="1200" b="0" dirty="0">
                          <a:solidFill>
                            <a:schemeClr val="tx1"/>
                          </a:solidFill>
                        </a:rPr>
                        <a:t> and develop into a great final solution.</a:t>
                      </a:r>
                    </a:p>
                  </a:txBody>
                  <a:tcPr/>
                </a:tc>
                <a:extLst>
                  <a:ext uri="{0D108BD9-81ED-4DB2-BD59-A6C34878D82A}">
                    <a16:rowId xmlns:a16="http://schemas.microsoft.com/office/drawing/2014/main" val="3966545421"/>
                  </a:ext>
                </a:extLst>
              </a:tr>
            </a:tbl>
          </a:graphicData>
        </a:graphic>
      </p:graphicFrame>
      <p:pic>
        <p:nvPicPr>
          <p:cNvPr id="4" name="Picture 2">
            <a:extLst>
              <a:ext uri="{FF2B5EF4-FFF2-40B4-BE49-F238E27FC236}">
                <a16:creationId xmlns:a16="http://schemas.microsoft.com/office/drawing/2014/main" id="{CD4B3365-2616-B196-5D6F-617CD29150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
        <p:nvSpPr>
          <p:cNvPr id="5" name="Arrow: Left 4">
            <a:hlinkClick r:id="rId4" action="ppaction://hlinksldjump"/>
            <a:extLst>
              <a:ext uri="{FF2B5EF4-FFF2-40B4-BE49-F238E27FC236}">
                <a16:creationId xmlns:a16="http://schemas.microsoft.com/office/drawing/2014/main" id="{13E728FE-90BA-C8FE-FDA9-8EC38AA406A0}"/>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647328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877036264"/>
              </p:ext>
            </p:extLst>
          </p:nvPr>
        </p:nvGraphicFramePr>
        <p:xfrm>
          <a:off x="576000" y="1393925"/>
          <a:ext cx="11040000" cy="4322222"/>
        </p:xfrm>
        <a:graphic>
          <a:graphicData uri="http://schemas.openxmlformats.org/drawingml/2006/table">
            <a:tbl>
              <a:tblPr firstRow="1" bandRow="1">
                <a:tableStyleId>{5940675A-B579-460E-94D1-54222C63F5DA}</a:tableStyleId>
              </a:tblPr>
              <a:tblGrid>
                <a:gridCol w="6369745">
                  <a:extLst>
                    <a:ext uri="{9D8B030D-6E8A-4147-A177-3AD203B41FA5}">
                      <a16:colId xmlns:a16="http://schemas.microsoft.com/office/drawing/2014/main" val="336422520"/>
                    </a:ext>
                  </a:extLst>
                </a:gridCol>
                <a:gridCol w="4670255">
                  <a:extLst>
                    <a:ext uri="{9D8B030D-6E8A-4147-A177-3AD203B41FA5}">
                      <a16:colId xmlns:a16="http://schemas.microsoft.com/office/drawing/2014/main" val="1485661640"/>
                    </a:ext>
                  </a:extLst>
                </a:gridCol>
              </a:tblGrid>
              <a:tr h="390302">
                <a:tc>
                  <a:txBody>
                    <a:bodyPr/>
                    <a:lstStyle/>
                    <a:p>
                      <a:pPr algn="ctr"/>
                      <a:r>
                        <a:rPr lang="en-GB" b="1">
                          <a:solidFill>
                            <a:schemeClr val="bg1"/>
                          </a:solidFill>
                        </a:rPr>
                        <a:t>‘Checks and choices’</a:t>
                      </a:r>
                    </a:p>
                  </a:txBody>
                  <a:tcPr>
                    <a:solidFill>
                      <a:srgbClr val="FE4E00"/>
                    </a:solidFill>
                  </a:tcPr>
                </a:tc>
                <a:tc>
                  <a:txBody>
                    <a:bodyPr/>
                    <a:lstStyle/>
                    <a:p>
                      <a:pPr algn="ctr"/>
                      <a:r>
                        <a:rPr lang="en-GB" b="1">
                          <a:solidFill>
                            <a:schemeClr val="bg1"/>
                          </a:solidFill>
                        </a:rPr>
                        <a:t>‘Finalising the design’</a:t>
                      </a:r>
                    </a:p>
                  </a:txBody>
                  <a:tcPr>
                    <a:solidFill>
                      <a:srgbClr val="FE4E00"/>
                    </a:solidFill>
                  </a:tcPr>
                </a:tc>
                <a:extLst>
                  <a:ext uri="{0D108BD9-81ED-4DB2-BD59-A6C34878D82A}">
                    <a16:rowId xmlns:a16="http://schemas.microsoft.com/office/drawing/2014/main" val="3391378453"/>
                  </a:ext>
                </a:extLst>
              </a:tr>
              <a:tr h="25358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At some point in the design process, students will need to create a prototype of their design to see how it looks and works.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As this context will likely require a card-based outcome you may wish to create prototypes with basic tools and materials </a:t>
                      </a:r>
                      <a:r>
                        <a:rPr lang="en-GB" sz="1400" b="1"/>
                        <a:t>by hand or using CAD </a:t>
                      </a:r>
                      <a:r>
                        <a:rPr lang="en-GB" sz="1400"/>
                        <a:t>packages such as </a:t>
                      </a:r>
                      <a:r>
                        <a:rPr lang="en-GB" sz="1400" err="1"/>
                        <a:t>Techsoft</a:t>
                      </a:r>
                      <a:r>
                        <a:rPr lang="en-GB" sz="1400"/>
                        <a:t> Design or Adobe Photoshop and then using CAM such as printers, vinyl cutters or laser cutters. However, do consider the primary use of the package: is it eye-catching with all the labels visible? Are the labels spelt correctly. Check ideas against the original Design Brief points to ensure you have met the brief.</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Consider also, if the secondary function of the packaging is clear for the user to see.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You may need to include instructions for your packaging for how to change it into its second use. Think about how instructions are shown clearly from places such as Ikea. Consider </a:t>
                      </a:r>
                      <a:r>
                        <a:rPr lang="en-GB" sz="1400" b="1"/>
                        <a:t>producing a checklist with the class </a:t>
                      </a:r>
                      <a:r>
                        <a:rPr lang="en-GB" sz="1400"/>
                        <a:t>for what they deem are the elements to ensure are checked and present. This is an important </a:t>
                      </a:r>
                      <a:r>
                        <a:rPr lang="en-GB" sz="1400" b="1"/>
                        <a:t>Quality Control </a:t>
                      </a:r>
                      <a:r>
                        <a:rPr lang="en-GB" sz="1400"/>
                        <a:t>aspect that companies are likely to do to ensure they don’t miss anything before it’s released.</a:t>
                      </a:r>
                    </a:p>
                    <a:p>
                      <a:endParaRPr lang="en-GB" sz="1400" b="0">
                        <a:solidFill>
                          <a:srgbClr val="FF0000"/>
                        </a:solidFill>
                      </a:endParaRPr>
                    </a:p>
                  </a:txBody>
                  <a:tcPr/>
                </a:tc>
                <a:tc>
                  <a:txBody>
                    <a:bodyPr/>
                    <a:lstStyle/>
                    <a:p>
                      <a:r>
                        <a:rPr lang="en-GB" sz="1400"/>
                        <a:t>With the first prototype made and tested, students should consider </a:t>
                      </a:r>
                      <a:r>
                        <a:rPr lang="en-GB" sz="1400" b="1"/>
                        <a:t>changes that need </a:t>
                      </a:r>
                      <a:r>
                        <a:rPr lang="en-GB" sz="1400"/>
                        <a:t>to be made to improve it further. Be prepared for more than one round of prototyping if you can allow time to this.</a:t>
                      </a:r>
                    </a:p>
                    <a:p>
                      <a:r>
                        <a:rPr lang="en-GB" sz="1400"/>
                        <a:t>When students are happy with the final prototype, it is time to take the design to the final stage. Try to have a range of materials to experiment with for them to choose from. Making the packaging using techniques and processes in school can be a little tricky and as a teacher you need to decide on the focus / importance of the prototype – is it the function / secondary use or the graphic design abilities and finish of the packaging you wish to put emphasis on?</a:t>
                      </a:r>
                    </a:p>
                    <a:p>
                      <a:r>
                        <a:rPr lang="en-GB" sz="1400"/>
                        <a:t>Look at small details that can make a big difference, for example, the </a:t>
                      </a:r>
                      <a:r>
                        <a:rPr lang="en-GB" sz="1400" b="1"/>
                        <a:t>focused task based on print finishes </a:t>
                      </a:r>
                      <a:r>
                        <a:rPr lang="en-GB" sz="1400"/>
                        <a:t>may be of use.</a:t>
                      </a:r>
                    </a:p>
                    <a:p>
                      <a:endParaRPr lang="en-GB" sz="1400">
                        <a:highlight>
                          <a:srgbClr val="FFFF00"/>
                        </a:highlight>
                      </a:endParaRPr>
                    </a:p>
                  </a:txBody>
                  <a:tcPr/>
                </a:tc>
                <a:extLst>
                  <a:ext uri="{0D108BD9-81ED-4DB2-BD59-A6C34878D82A}">
                    <a16:rowId xmlns:a16="http://schemas.microsoft.com/office/drawing/2014/main" val="3966545421"/>
                  </a:ext>
                </a:extLst>
              </a:tr>
            </a:tbl>
          </a:graphicData>
        </a:graphic>
      </p:graphicFrame>
      <p:pic>
        <p:nvPicPr>
          <p:cNvPr id="4" name="Picture 2">
            <a:extLst>
              <a:ext uri="{FF2B5EF4-FFF2-40B4-BE49-F238E27FC236}">
                <a16:creationId xmlns:a16="http://schemas.microsoft.com/office/drawing/2014/main" id="{776CE92E-07D3-B161-AAAF-07977C0C11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
        <p:nvSpPr>
          <p:cNvPr id="5" name="Arrow: Left 4">
            <a:hlinkClick r:id="rId4" action="ppaction://hlinksldjump"/>
            <a:extLst>
              <a:ext uri="{FF2B5EF4-FFF2-40B4-BE49-F238E27FC236}">
                <a16:creationId xmlns:a16="http://schemas.microsoft.com/office/drawing/2014/main" id="{A438EAEF-1F05-4DAF-BF57-AFC7F17C9D19}"/>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661649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539387355"/>
              </p:ext>
            </p:extLst>
          </p:nvPr>
        </p:nvGraphicFramePr>
        <p:xfrm>
          <a:off x="576000" y="1298061"/>
          <a:ext cx="11040000" cy="4687982"/>
        </p:xfrm>
        <a:graphic>
          <a:graphicData uri="http://schemas.openxmlformats.org/drawingml/2006/table">
            <a:tbl>
              <a:tblPr firstRow="1" bandRow="1">
                <a:tableStyleId>{5940675A-B579-460E-94D1-54222C63F5DA}</a:tableStyleId>
              </a:tblPr>
              <a:tblGrid>
                <a:gridCol w="2684436">
                  <a:extLst>
                    <a:ext uri="{9D8B030D-6E8A-4147-A177-3AD203B41FA5}">
                      <a16:colId xmlns:a16="http://schemas.microsoft.com/office/drawing/2014/main" val="2463560301"/>
                    </a:ext>
                  </a:extLst>
                </a:gridCol>
                <a:gridCol w="3426691">
                  <a:extLst>
                    <a:ext uri="{9D8B030D-6E8A-4147-A177-3AD203B41FA5}">
                      <a16:colId xmlns:a16="http://schemas.microsoft.com/office/drawing/2014/main" val="336422520"/>
                    </a:ext>
                  </a:extLst>
                </a:gridCol>
                <a:gridCol w="4928873">
                  <a:extLst>
                    <a:ext uri="{9D8B030D-6E8A-4147-A177-3AD203B41FA5}">
                      <a16:colId xmlns:a16="http://schemas.microsoft.com/office/drawing/2014/main" val="1485661640"/>
                    </a:ext>
                  </a:extLst>
                </a:gridCol>
              </a:tblGrid>
              <a:tr h="390302">
                <a:tc>
                  <a:txBody>
                    <a:bodyPr/>
                    <a:lstStyle/>
                    <a:p>
                      <a:pPr algn="ctr"/>
                      <a:r>
                        <a:rPr lang="en-GB" b="1">
                          <a:solidFill>
                            <a:schemeClr val="bg1"/>
                          </a:solidFill>
                        </a:rPr>
                        <a:t>‘Testing with the team’</a:t>
                      </a:r>
                    </a:p>
                  </a:txBody>
                  <a:tcPr>
                    <a:solidFill>
                      <a:srgbClr val="429EA6"/>
                    </a:solidFill>
                  </a:tcPr>
                </a:tc>
                <a:tc>
                  <a:txBody>
                    <a:bodyPr/>
                    <a:lstStyle/>
                    <a:p>
                      <a:pPr algn="ctr"/>
                      <a:r>
                        <a:rPr lang="en-GB" b="1">
                          <a:solidFill>
                            <a:schemeClr val="bg1"/>
                          </a:solidFill>
                        </a:rPr>
                        <a:t>‘Consumer test all the way’</a:t>
                      </a:r>
                    </a:p>
                  </a:txBody>
                  <a:tcPr>
                    <a:solidFill>
                      <a:srgbClr val="429EA6"/>
                    </a:solidFill>
                  </a:tcPr>
                </a:tc>
                <a:tc>
                  <a:txBody>
                    <a:bodyPr/>
                    <a:lstStyle/>
                    <a:p>
                      <a:pPr algn="ctr"/>
                      <a:r>
                        <a:rPr lang="en-GB" b="1">
                          <a:solidFill>
                            <a:schemeClr val="bg1"/>
                          </a:solidFill>
                        </a:rPr>
                        <a:t>‘What next?’</a:t>
                      </a:r>
                    </a:p>
                  </a:txBody>
                  <a:tcPr>
                    <a:solidFill>
                      <a:srgbClr val="429EA6"/>
                    </a:solidFill>
                  </a:tcPr>
                </a:tc>
                <a:extLst>
                  <a:ext uri="{0D108BD9-81ED-4DB2-BD59-A6C34878D82A}">
                    <a16:rowId xmlns:a16="http://schemas.microsoft.com/office/drawing/2014/main" val="3391378453"/>
                  </a:ext>
                </a:extLst>
              </a:tr>
              <a:tr h="2535869">
                <a:tc>
                  <a:txBody>
                    <a:bodyPr/>
                    <a:lstStyle/>
                    <a:p>
                      <a:r>
                        <a:rPr lang="en-GB" sz="1200">
                          <a:solidFill>
                            <a:schemeClr val="tx2"/>
                          </a:solidFill>
                        </a:rPr>
                        <a:t>Peer testing can be a really useful activity in the classroom but some students </a:t>
                      </a:r>
                      <a:r>
                        <a:rPr lang="en-GB" sz="1200" b="1">
                          <a:solidFill>
                            <a:schemeClr val="tx2"/>
                          </a:solidFill>
                        </a:rPr>
                        <a:t>may be reluctant to take opinions/advice from others</a:t>
                      </a:r>
                      <a:r>
                        <a:rPr lang="en-GB" sz="1200">
                          <a:solidFill>
                            <a:schemeClr val="tx2"/>
                          </a:solidFill>
                        </a:rPr>
                        <a:t>.</a:t>
                      </a:r>
                    </a:p>
                    <a:p>
                      <a:r>
                        <a:rPr lang="en-GB" sz="1200">
                          <a:solidFill>
                            <a:schemeClr val="tx2"/>
                          </a:solidFill>
                        </a:rPr>
                        <a:t>Consider, when getting feedback, to categorise (this may be the student using a key / different colour or filling in a table) to identify whether the feedback they are giving is </a:t>
                      </a:r>
                      <a:r>
                        <a:rPr lang="en-GB" sz="1200" b="1">
                          <a:solidFill>
                            <a:schemeClr val="tx2"/>
                          </a:solidFill>
                        </a:rPr>
                        <a:t>subjective</a:t>
                      </a:r>
                      <a:r>
                        <a:rPr lang="en-GB" sz="1200">
                          <a:solidFill>
                            <a:schemeClr val="tx2"/>
                          </a:solidFill>
                        </a:rPr>
                        <a:t> (so their own opinion about whether something is good or not) or </a:t>
                      </a:r>
                      <a:r>
                        <a:rPr lang="en-GB" sz="1200" b="1">
                          <a:solidFill>
                            <a:schemeClr val="tx2"/>
                          </a:solidFill>
                        </a:rPr>
                        <a:t>fact</a:t>
                      </a:r>
                      <a:r>
                        <a:rPr lang="en-GB" sz="1200">
                          <a:solidFill>
                            <a:schemeClr val="tx2"/>
                          </a:solidFill>
                        </a:rPr>
                        <a:t> (it is a genuine point that cannot be argued). For example, spelling mistakes are likely to be factual, but could also be subjective with US vs UK spelling. The student can then make decisions whether to follow through and make changes based on this or not.</a:t>
                      </a:r>
                    </a:p>
                  </a:txBody>
                  <a:tcPr/>
                </a:tc>
                <a:tc>
                  <a:txBody>
                    <a:bodyPr/>
                    <a:lstStyle/>
                    <a:p>
                      <a:r>
                        <a:rPr lang="en-GB" sz="1200">
                          <a:solidFill>
                            <a:schemeClr val="tx2"/>
                          </a:solidFill>
                        </a:rPr>
                        <a:t>Testing with users is an important aspect of </a:t>
                      </a:r>
                      <a:r>
                        <a:rPr lang="en-GB" sz="1200" b="1">
                          <a:solidFill>
                            <a:schemeClr val="tx2"/>
                          </a:solidFill>
                        </a:rPr>
                        <a:t>User Centred Design</a:t>
                      </a:r>
                      <a:r>
                        <a:rPr lang="en-GB" sz="1200">
                          <a:solidFill>
                            <a:schemeClr val="tx2"/>
                          </a:solidFill>
                        </a:rPr>
                        <a:t>. They should be involved throughout the process, but this is a chance to get valuable feedback on what may be the final proposal.</a:t>
                      </a:r>
                    </a:p>
                    <a:p>
                      <a:r>
                        <a:rPr lang="en-GB" sz="1200">
                          <a:solidFill>
                            <a:schemeClr val="tx2"/>
                          </a:solidFill>
                        </a:rPr>
                        <a:t>As well as getting positive feedback, students can also watch the user interacting with their design and identify any problems they might have. These observations will allow them to dig deeper when asking questions such as: ‘Why did you hold it that way around’? ‘I saw you were struggling to open it, why is that?’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2"/>
                          </a:solidFill>
                        </a:rPr>
                        <a:t>Get students to make predictions beforehand and see if they match what was predicted. Drawing on experience from science experiments can be useful here.</a:t>
                      </a:r>
                    </a:p>
                    <a:p>
                      <a:r>
                        <a:rPr lang="en-GB" sz="1200">
                          <a:solidFill>
                            <a:schemeClr val="tx2"/>
                          </a:solidFill>
                        </a:rPr>
                        <a:t>You may want to get some </a:t>
                      </a:r>
                      <a:r>
                        <a:rPr lang="en-GB" sz="1200" b="1">
                          <a:solidFill>
                            <a:schemeClr val="tx2"/>
                          </a:solidFill>
                        </a:rPr>
                        <a:t>key words printed </a:t>
                      </a:r>
                      <a:r>
                        <a:rPr lang="en-GB" sz="1200">
                          <a:solidFill>
                            <a:schemeClr val="tx2"/>
                          </a:solidFill>
                        </a:rPr>
                        <a:t>for students to offer to their reviewers to choose from as some may find it hard to choose their own </a:t>
                      </a:r>
                      <a:r>
                        <a:rPr lang="en-GB" sz="1200" b="1">
                          <a:solidFill>
                            <a:schemeClr val="tx2"/>
                          </a:solidFill>
                        </a:rPr>
                        <a:t>descriptive words </a:t>
                      </a:r>
                      <a:r>
                        <a:rPr lang="en-GB" sz="1200">
                          <a:solidFill>
                            <a:schemeClr val="tx2"/>
                          </a:solidFill>
                        </a:rPr>
                        <a:t>when thinking about a piece of design.</a:t>
                      </a:r>
                    </a:p>
                    <a:p>
                      <a:endParaRPr lang="en-GB" sz="1200">
                        <a:solidFill>
                          <a:schemeClr val="tx2"/>
                        </a:solidFill>
                      </a:endParaRPr>
                    </a:p>
                  </a:txBody>
                  <a:tcPr/>
                </a:tc>
                <a:tc>
                  <a:txBody>
                    <a:bodyPr/>
                    <a:lstStyle/>
                    <a:p>
                      <a:r>
                        <a:rPr lang="en-GB" sz="1200">
                          <a:solidFill>
                            <a:schemeClr val="tx2"/>
                          </a:solidFill>
                        </a:rPr>
                        <a:t>The prototype needs testing, so students need to identify the most suitable and reliable methods for testing. Depending on the product and manufacturing methods these might include:</a:t>
                      </a:r>
                    </a:p>
                    <a:p>
                      <a:endParaRPr lang="en-GB" sz="1200">
                        <a:solidFill>
                          <a:schemeClr val="tx2"/>
                        </a:solidFill>
                      </a:endParaRPr>
                    </a:p>
                    <a:p>
                      <a:pPr marL="171450" indent="-171450">
                        <a:buFont typeface="Arial" panose="020B0604020202020204" pitchFamily="34" charset="0"/>
                        <a:buChar char="•"/>
                      </a:pPr>
                      <a:r>
                        <a:rPr lang="en-GB" sz="1200" b="1">
                          <a:solidFill>
                            <a:schemeClr val="tx2"/>
                          </a:solidFill>
                        </a:rPr>
                        <a:t>Visual/aesthetic tests. </a:t>
                      </a:r>
                      <a:r>
                        <a:rPr lang="en-GB" sz="1200">
                          <a:solidFill>
                            <a:schemeClr val="tx2"/>
                          </a:solidFill>
                        </a:rPr>
                        <a:t>What the outcomes looks like. This can be very subjective as people will have different visual tastes.</a:t>
                      </a:r>
                    </a:p>
                    <a:p>
                      <a:pPr marL="171450" indent="-171450">
                        <a:buFont typeface="Arial" panose="020B0604020202020204" pitchFamily="34" charset="0"/>
                        <a:buChar char="•"/>
                      </a:pPr>
                      <a:r>
                        <a:rPr lang="en-GB" sz="1200" b="1">
                          <a:solidFill>
                            <a:schemeClr val="tx2"/>
                          </a:solidFill>
                        </a:rPr>
                        <a:t>Measuring tests</a:t>
                      </a:r>
                      <a:r>
                        <a:rPr lang="en-GB" sz="1200">
                          <a:solidFill>
                            <a:schemeClr val="tx2"/>
                          </a:solidFill>
                        </a:rPr>
                        <a:t>. These are more objective as you can test and evaluate the size or weight of the design and that if fits within the parameters you define. This is particularly relevant to this context.</a:t>
                      </a:r>
                    </a:p>
                    <a:p>
                      <a:pPr marL="171450" indent="-171450">
                        <a:buFont typeface="Arial" panose="020B0604020202020204" pitchFamily="34" charset="0"/>
                        <a:buChar char="•"/>
                      </a:pPr>
                      <a:r>
                        <a:rPr lang="en-GB" sz="1200" b="1">
                          <a:solidFill>
                            <a:schemeClr val="tx2"/>
                          </a:solidFill>
                        </a:rPr>
                        <a:t>Functional tests</a:t>
                      </a:r>
                      <a:r>
                        <a:rPr lang="en-GB" sz="1200">
                          <a:solidFill>
                            <a:schemeClr val="tx2"/>
                          </a:solidFill>
                        </a:rPr>
                        <a:t>. Does the object function as intended. </a:t>
                      </a:r>
                    </a:p>
                    <a:p>
                      <a:pPr marL="171450" indent="-171450">
                        <a:buFont typeface="Arial" panose="020B0604020202020204" pitchFamily="34" charset="0"/>
                        <a:buChar char="•"/>
                      </a:pPr>
                      <a:r>
                        <a:rPr lang="en-GB" sz="1200" b="1">
                          <a:solidFill>
                            <a:schemeClr val="tx2"/>
                          </a:solidFill>
                        </a:rPr>
                        <a:t>Performance tests</a:t>
                      </a:r>
                      <a:r>
                        <a:rPr lang="en-GB" sz="1200">
                          <a:solidFill>
                            <a:schemeClr val="tx2"/>
                          </a:solidFill>
                        </a:rPr>
                        <a:t>. This is different to function and considers how it works over time, under stress etc. This may require additional time to test and get the results.</a:t>
                      </a:r>
                    </a:p>
                    <a:p>
                      <a:pPr marL="171450" indent="-171450">
                        <a:buFont typeface="Arial" panose="020B0604020202020204" pitchFamily="34" charset="0"/>
                        <a:buChar char="•"/>
                      </a:pPr>
                      <a:r>
                        <a:rPr lang="en-GB" sz="1200" b="1">
                          <a:solidFill>
                            <a:schemeClr val="tx2"/>
                          </a:solidFill>
                        </a:rPr>
                        <a:t>Virtual vs Physical. </a:t>
                      </a:r>
                      <a:r>
                        <a:rPr lang="en-GB" sz="1200">
                          <a:solidFill>
                            <a:schemeClr val="tx2"/>
                          </a:solidFill>
                        </a:rPr>
                        <a:t>Do you get the same results with both virtual CAD tests and real-life?</a:t>
                      </a:r>
                    </a:p>
                    <a:p>
                      <a:pPr marL="171450" indent="-171450">
                        <a:buFont typeface="Arial" panose="020B0604020202020204" pitchFamily="34" charset="0"/>
                        <a:buChar char="•"/>
                      </a:pPr>
                      <a:r>
                        <a:rPr lang="en-GB" sz="1200" b="1">
                          <a:solidFill>
                            <a:schemeClr val="tx2"/>
                          </a:solidFill>
                        </a:rPr>
                        <a:t>Destructive testing</a:t>
                      </a:r>
                      <a:r>
                        <a:rPr lang="en-GB" sz="1200">
                          <a:solidFill>
                            <a:schemeClr val="tx2"/>
                          </a:solidFill>
                        </a:rPr>
                        <a:t>. How much force does the product withstand before deforming/breaking? Does this exceed expectations and minimal amounts? (Be sure to carry out a detailed risk assessment for any destructive testing that may have the potential to cause injury)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a:solidFill>
                            <a:schemeClr val="tx2"/>
                          </a:solidFill>
                        </a:rPr>
                        <a:t>Students should also </a:t>
                      </a:r>
                      <a:r>
                        <a:rPr lang="en-GB" sz="1200" b="1">
                          <a:solidFill>
                            <a:schemeClr val="tx2"/>
                          </a:solidFill>
                        </a:rPr>
                        <a:t>refer back to their original specification </a:t>
                      </a:r>
                      <a:r>
                        <a:rPr lang="en-GB" sz="1200">
                          <a:solidFill>
                            <a:schemeClr val="tx2"/>
                          </a:solidFill>
                        </a:rPr>
                        <a:t>and discuss how well the prototype meets these criteria.</a:t>
                      </a:r>
                    </a:p>
                    <a:p>
                      <a:pPr marL="0" indent="0">
                        <a:buFont typeface="Arial" panose="020B0604020202020204" pitchFamily="34" charset="0"/>
                        <a:buNone/>
                      </a:pPr>
                      <a:endParaRPr lang="en-GB" sz="1200">
                        <a:solidFill>
                          <a:schemeClr val="tx2"/>
                        </a:solidFill>
                      </a:endParaRPr>
                    </a:p>
                  </a:txBody>
                  <a:tcPr/>
                </a:tc>
                <a:extLst>
                  <a:ext uri="{0D108BD9-81ED-4DB2-BD59-A6C34878D82A}">
                    <a16:rowId xmlns:a16="http://schemas.microsoft.com/office/drawing/2014/main" val="3966545421"/>
                  </a:ext>
                </a:extLst>
              </a:tr>
            </a:tbl>
          </a:graphicData>
        </a:graphic>
      </p:graphicFrame>
      <p:pic>
        <p:nvPicPr>
          <p:cNvPr id="4" name="Picture 2">
            <a:extLst>
              <a:ext uri="{FF2B5EF4-FFF2-40B4-BE49-F238E27FC236}">
                <a16:creationId xmlns:a16="http://schemas.microsoft.com/office/drawing/2014/main" id="{3211EE6B-E72C-0BA4-4AFF-BFD3A687D0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
        <p:nvSpPr>
          <p:cNvPr id="5" name="Arrow: Left 4">
            <a:hlinkClick r:id="rId4" action="ppaction://hlinksldjump"/>
            <a:extLst>
              <a:ext uri="{FF2B5EF4-FFF2-40B4-BE49-F238E27FC236}">
                <a16:creationId xmlns:a16="http://schemas.microsoft.com/office/drawing/2014/main" id="{1C73EDFD-FCE0-84F2-121A-31932950884A}"/>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084102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Contents</a:t>
            </a:r>
            <a:endParaRPr lang="en-GB" sz="4400"/>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5999" y="1255285"/>
            <a:ext cx="9166811" cy="4347429"/>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Investigative and Evaluative Activities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tasks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sp>
        <p:nvSpPr>
          <p:cNvPr id="2" name="Hexagon 1">
            <a:hlinkClick r:id="rId3" action="ppaction://hlinksldjump"/>
            <a:extLst>
              <a:ext uri="{FF2B5EF4-FFF2-40B4-BE49-F238E27FC236}">
                <a16:creationId xmlns:a16="http://schemas.microsoft.com/office/drawing/2014/main" id="{7B232485-C6B9-6D50-3136-93859AA7D989}"/>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Hexagon 3">
            <a:hlinkClick r:id="rId4" action="ppaction://hlinksldjump"/>
            <a:extLst>
              <a:ext uri="{FF2B5EF4-FFF2-40B4-BE49-F238E27FC236}">
                <a16:creationId xmlns:a16="http://schemas.microsoft.com/office/drawing/2014/main" id="{DAFA48ED-4F38-AF1B-4C18-17F490BC1A1D}"/>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Hexagon 4">
            <a:hlinkClick r:id="rId5" action="ppaction://hlinksldjump"/>
            <a:extLst>
              <a:ext uri="{FF2B5EF4-FFF2-40B4-BE49-F238E27FC236}">
                <a16:creationId xmlns:a16="http://schemas.microsoft.com/office/drawing/2014/main" id="{C02EC0D6-2050-9CD7-340C-0140B34DFCEF}"/>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Hexagon 6">
            <a:hlinkClick r:id="rId6" action="ppaction://hlinksldjump"/>
            <a:extLst>
              <a:ext uri="{FF2B5EF4-FFF2-40B4-BE49-F238E27FC236}">
                <a16:creationId xmlns:a16="http://schemas.microsoft.com/office/drawing/2014/main" id="{C3318EDE-1262-376E-C48B-D109E6142841}"/>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Hexagon 8">
            <a:hlinkClick r:id="rId7" action="ppaction://hlinksldjump"/>
            <a:extLst>
              <a:ext uri="{FF2B5EF4-FFF2-40B4-BE49-F238E27FC236}">
                <a16:creationId xmlns:a16="http://schemas.microsoft.com/office/drawing/2014/main" id="{306DC0D0-0306-F585-4E9B-FC252BE3BC54}"/>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2">
            <a:extLst>
              <a:ext uri="{FF2B5EF4-FFF2-40B4-BE49-F238E27FC236}">
                <a16:creationId xmlns:a16="http://schemas.microsoft.com/office/drawing/2014/main" id="{A11A8718-F312-419F-C110-5DECC8FC820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Level of </a:t>
            </a:r>
            <a:r>
              <a:rPr lang="en-GB"/>
              <a:t>challenge</a:t>
            </a:r>
            <a:endParaRPr lang="en-GB" sz="440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1792"/>
            <a:ext cx="10813303" cy="3794186"/>
            <a:chOff x="629760" y="2071792"/>
            <a:chExt cx="10516148" cy="3794186"/>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83075"/>
              <a:chOff x="565351" y="3415263"/>
              <a:chExt cx="10516148" cy="2283075"/>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71792"/>
              <a:ext cx="2436500" cy="977191"/>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Simple card models based on existing packaging components and concentrate more on secondary function than looking like a finished product.</a:t>
              </a:r>
              <a:endParaRPr kumimoji="0" sz="11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1200329"/>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Greater focus on innovation and function but with a package that resembles a commercial product. CAD models created and/ or rendered with possible use of AI for visualisation of the final package.</a:t>
              </a:r>
              <a:endParaRPr kumimoji="0"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1331134"/>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A complete and working package that looks like a commercial product </a:t>
              </a:r>
              <a:r>
                <a:rPr lang="en-GB" sz="1150" b="0" i="1" kern="1200">
                  <a:solidFill>
                    <a:srgbClr val="0A303F"/>
                  </a:solidFill>
                  <a:latin typeface="Arial" panose="020B0604020202020204"/>
                  <a:ea typeface="+mn-ea"/>
                  <a:cs typeface="Arial" panose="020B0604020202020204" pitchFamily="34" charset="0"/>
                </a:rPr>
                <a:t>with a fully working secondary function. </a:t>
              </a:r>
              <a:r>
                <a:rPr kumimoji="0" lang="en-GB" sz="11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This may make use of printing, laser cutting etc. to create a highly quality outcome. Secondary function is considered throughout development.</a:t>
              </a:r>
            </a:p>
          </p:txBody>
        </p:sp>
      </p:grpSp>
      <p:pic>
        <p:nvPicPr>
          <p:cNvPr id="9" name="Picture 2">
            <a:extLst>
              <a:ext uri="{FF2B5EF4-FFF2-40B4-BE49-F238E27FC236}">
                <a16:creationId xmlns:a16="http://schemas.microsoft.com/office/drawing/2014/main" id="{C2649148-FF97-1064-AE53-44B6473943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4542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3"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3" name="Online Media 2" title="Bulletproof: Introduction">
            <a:hlinkClick r:id="" action="ppaction://media"/>
            <a:extLst>
              <a:ext uri="{FF2B5EF4-FFF2-40B4-BE49-F238E27FC236}">
                <a16:creationId xmlns:a16="http://schemas.microsoft.com/office/drawing/2014/main" id="{CBF66D25-6F30-C23C-40D4-867936CC17AA}"/>
              </a:ext>
            </a:extLst>
          </p:cNvPr>
          <p:cNvPicPr>
            <a:picLocks noRot="1" noChangeAspect="1"/>
          </p:cNvPicPr>
          <p:nvPr>
            <a:videoFile r:link="rId1"/>
          </p:nvPr>
        </p:nvPicPr>
        <p:blipFill>
          <a:blip r:embed="rId4"/>
          <a:stretch>
            <a:fillRect/>
          </a:stretch>
        </p:blipFill>
        <p:spPr>
          <a:xfrm>
            <a:off x="169157" y="165903"/>
            <a:ext cx="11853686" cy="6692097"/>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Introduction</a:t>
            </a:r>
            <a:endParaRPr lang="en-GB" sz="440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92044"/>
            <a:ext cx="1080154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dirty="0">
                <a:latin typeface="+mj-lt"/>
                <a:ea typeface="Roboto" panose="02000000000000000000" pitchFamily="2" charset="0"/>
                <a:cs typeface="Roboto" panose="02000000000000000000" pitchFamily="2" charset="0"/>
              </a:rPr>
              <a:t>Bulletproof </a:t>
            </a:r>
            <a:r>
              <a:rPr lang="en-GB" sz="2200" b="0" dirty="0">
                <a:latin typeface="+mj-lt"/>
                <a:ea typeface="Roboto" panose="02000000000000000000" pitchFamily="2" charset="0"/>
                <a:cs typeface="Roboto" panose="02000000000000000000" pitchFamily="2" charset="0"/>
              </a:rPr>
              <a:t>may not be a household name, but they design packaging for many well-known brands. </a:t>
            </a:r>
          </a:p>
          <a:p>
            <a:pPr algn="ct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Packaging with more than its primary use</a:t>
            </a:r>
            <a:endParaRPr lang="en-GB" sz="3200" dirty="0">
              <a:solidFill>
                <a:schemeClr val="bg1"/>
              </a:solidFill>
              <a:latin typeface="+mj-lt"/>
              <a:ea typeface="Roboto" panose="02000000000000000000" pitchFamily="2" charset="0"/>
              <a:cs typeface="Roboto" panose="02000000000000000000" pitchFamily="2" charset="0"/>
            </a:endParaRPr>
          </a:p>
          <a:p>
            <a:pPr>
              <a:lnSpc>
                <a:spcPct val="150000"/>
              </a:lnSpc>
              <a:defRPr/>
            </a:pP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will show how </a:t>
            </a:r>
            <a:r>
              <a:rPr lang="en-GB" sz="2200" b="0" dirty="0">
                <a:solidFill>
                  <a:srgbClr val="0A303F"/>
                </a:solidFill>
                <a:latin typeface="Arial" panose="020B0604020202020204"/>
                <a:ea typeface="Roboto" panose="02000000000000000000" pitchFamily="2" charset="0"/>
                <a:cs typeface="Roboto" panose="02000000000000000000" pitchFamily="2" charset="0"/>
              </a:rPr>
              <a:t>the team at Bulletproof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would approach this context in relation to the five main stages of the design process: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a:t>
            </a:r>
            <a:r>
              <a:rPr lang="en-GB" sz="2200" b="0" dirty="0">
                <a:solidFill>
                  <a:srgbClr val="0A303F"/>
                </a:solidFill>
                <a:latin typeface="Arial" panose="020B0604020202020204"/>
                <a:ea typeface="Roboto" panose="02000000000000000000" pitchFamily="2" charset="0"/>
                <a:cs typeface="Roboto" panose="02000000000000000000" pitchFamily="2" charset="0"/>
              </a:rPr>
              <a:t>.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follow a similar process in your </a:t>
            </a:r>
            <a:r>
              <a:rPr lang="en-GB" sz="2200" b="0" dirty="0">
                <a:solidFill>
                  <a:srgbClr val="0A303F"/>
                </a:solidFill>
                <a:latin typeface="Arial" panose="020B0604020202020204"/>
                <a:ea typeface="Roboto" panose="02000000000000000000" pitchFamily="2" charset="0"/>
                <a:cs typeface="Roboto" panose="02000000000000000000" pitchFamily="2" charset="0"/>
              </a:rPr>
              <a:t>designs and consider how you can design packaging to have more than one primary use.</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2" name="Picture 2">
            <a:extLst>
              <a:ext uri="{FF2B5EF4-FFF2-40B4-BE49-F238E27FC236}">
                <a16:creationId xmlns:a16="http://schemas.microsoft.com/office/drawing/2014/main" id="{7BF438DF-9D50-E195-39F4-A51CC21780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Bulletproof: Empathize">
            <a:hlinkClick r:id="" action="ppaction://media"/>
            <a:extLst>
              <a:ext uri="{FF2B5EF4-FFF2-40B4-BE49-F238E27FC236}">
                <a16:creationId xmlns:a16="http://schemas.microsoft.com/office/drawing/2014/main" id="{4FDB2552-4955-03EE-6A16-970C40E7B21F}"/>
              </a:ext>
            </a:extLst>
          </p:cNvPr>
          <p:cNvPicPr>
            <a:picLocks noRot="1" noChangeAspect="1"/>
          </p:cNvPicPr>
          <p:nvPr>
            <a:videoFile r:link="rId1"/>
          </p:nvPr>
        </p:nvPicPr>
        <p:blipFill>
          <a:blip r:embed="rId3"/>
          <a:stretch>
            <a:fillRect/>
          </a:stretch>
        </p:blipFill>
        <p:spPr>
          <a:xfrm>
            <a:off x="143256" y="86868"/>
            <a:ext cx="11891264" cy="6688836"/>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59839"/>
            <a:ext cx="9329998" cy="2165350"/>
          </a:xfrm>
        </p:spPr>
        <p:txBody>
          <a:bodyPr>
            <a:normAutofit fontScale="85000" lnSpcReduction="20000"/>
          </a:bodyPr>
          <a:lstStyle/>
          <a:p>
            <a:pPr>
              <a:lnSpc>
                <a:spcPct val="150000"/>
              </a:lnSpc>
            </a:pPr>
            <a:r>
              <a:rPr lang="en-GB" sz="2000">
                <a:latin typeface="+mj-lt"/>
                <a:ea typeface="Roboto" panose="02000000000000000000" pitchFamily="2" charset="0"/>
                <a:cs typeface="Roboto" panose="02000000000000000000" pitchFamily="2" charset="0"/>
              </a:rPr>
              <a:t>Your first task is to identify situations where packaging is only used for one purpose and opportunities for reusing or repurposing the packaging. You are looking for an area that you can design and prototype a solution for. At this stage you are simply trying to understand what some of the problems may be. The more the merrier! There are no wrong ideas/thoughts at this stage! </a:t>
            </a:r>
          </a:p>
          <a:p>
            <a:pPr>
              <a:lnSpc>
                <a:spcPct val="150000"/>
              </a:lnSpc>
            </a:pPr>
            <a:r>
              <a:rPr lang="en-GB" sz="2000">
                <a:latin typeface="+mj-lt"/>
                <a:ea typeface="Roboto" panose="02000000000000000000" pitchFamily="2" charset="0"/>
                <a:cs typeface="Roboto" panose="02000000000000000000" pitchFamily="2" charset="0"/>
              </a:rPr>
              <a:t>There are many ways that Bulletproof, and other companies do this. Consider trying some of these methods:</a:t>
            </a: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14FEED82-F65E-C6DB-AB93-78C078991DE6}"/>
              </a:ext>
            </a:extLst>
          </p:cNvPr>
          <p:cNvGraphicFramePr>
            <a:graphicFrameLocks noGrp="1"/>
          </p:cNvGraphicFramePr>
          <p:nvPr>
            <p:extLst>
              <p:ext uri="{D42A27DB-BD31-4B8C-83A1-F6EECF244321}">
                <p14:modId xmlns:p14="http://schemas.microsoft.com/office/powerpoint/2010/main" val="3506984023"/>
              </p:ext>
            </p:extLst>
          </p:nvPr>
        </p:nvGraphicFramePr>
        <p:xfrm>
          <a:off x="575999" y="3312571"/>
          <a:ext cx="9329999" cy="2103120"/>
        </p:xfrm>
        <a:graphic>
          <a:graphicData uri="http://schemas.openxmlformats.org/drawingml/2006/table">
            <a:tbl>
              <a:tblPr firstRow="1" bandRow="1">
                <a:tableStyleId>{5940675A-B579-460E-94D1-54222C63F5DA}</a:tableStyleId>
              </a:tblPr>
              <a:tblGrid>
                <a:gridCol w="2967301">
                  <a:extLst>
                    <a:ext uri="{9D8B030D-6E8A-4147-A177-3AD203B41FA5}">
                      <a16:colId xmlns:a16="http://schemas.microsoft.com/office/drawing/2014/main" val="336422520"/>
                    </a:ext>
                  </a:extLst>
                </a:gridCol>
                <a:gridCol w="3613280">
                  <a:extLst>
                    <a:ext uri="{9D8B030D-6E8A-4147-A177-3AD203B41FA5}">
                      <a16:colId xmlns:a16="http://schemas.microsoft.com/office/drawing/2014/main" val="1485661640"/>
                    </a:ext>
                  </a:extLst>
                </a:gridCol>
                <a:gridCol w="2749418">
                  <a:extLst>
                    <a:ext uri="{9D8B030D-6E8A-4147-A177-3AD203B41FA5}">
                      <a16:colId xmlns:a16="http://schemas.microsoft.com/office/drawing/2014/main" val="3421337386"/>
                    </a:ext>
                  </a:extLst>
                </a:gridCol>
              </a:tblGrid>
              <a:tr h="373910">
                <a:tc>
                  <a:txBody>
                    <a:bodyPr/>
                    <a:lstStyle/>
                    <a:p>
                      <a:pPr algn="ctr"/>
                      <a:r>
                        <a:rPr lang="en-GB" sz="1400" b="1">
                          <a:solidFill>
                            <a:srgbClr val="ACACDE"/>
                          </a:solidFill>
                          <a:hlinkClick r:id="rId2" action="ppaction://hlinksldjump">
                            <a:extLst>
                              <a:ext uri="{A12FA001-AC4F-418D-AE19-62706E023703}">
                                <ahyp:hlinkClr xmlns:ahyp="http://schemas.microsoft.com/office/drawing/2018/hyperlinkcolor" val="tx"/>
                              </a:ext>
                            </a:extLst>
                          </a:hlinkClick>
                        </a:rPr>
                        <a:t>‘Understand where we are playing’</a:t>
                      </a:r>
                      <a:endParaRPr lang="en-GB" sz="1400" b="1">
                        <a:solidFill>
                          <a:srgbClr val="ACACDE"/>
                        </a:solidFill>
                      </a:endParaRPr>
                    </a:p>
                  </a:txBody>
                  <a:tcPr>
                    <a:solidFill>
                      <a:schemeClr val="bg1"/>
                    </a:solidFill>
                  </a:tcPr>
                </a:tc>
                <a:tc>
                  <a:txBody>
                    <a:bodyPr/>
                    <a:lstStyle/>
                    <a:p>
                      <a:pPr algn="ctr"/>
                      <a:r>
                        <a:rPr lang="en-GB" sz="1400" b="1">
                          <a:solidFill>
                            <a:srgbClr val="ACACDE"/>
                          </a:solidFill>
                          <a:hlinkClick r:id="rId2" action="ppaction://hlinksldjump">
                            <a:extLst>
                              <a:ext uri="{A12FA001-AC4F-418D-AE19-62706E023703}">
                                <ahyp:hlinkClr xmlns:ahyp="http://schemas.microsoft.com/office/drawing/2018/hyperlinkcolor" val="tx"/>
                              </a:ext>
                            </a:extLst>
                          </a:hlinkClick>
                        </a:rPr>
                        <a:t>‘Who is playing the game?’</a:t>
                      </a:r>
                      <a:endParaRPr lang="en-GB" sz="1400" b="1">
                        <a:solidFill>
                          <a:srgbClr val="ACACDE"/>
                        </a:solidFill>
                      </a:endParaRPr>
                    </a:p>
                  </a:txBody>
                  <a:tcPr>
                    <a:solidFill>
                      <a:schemeClr val="bg1"/>
                    </a:solidFill>
                  </a:tcPr>
                </a:tc>
                <a:tc>
                  <a:txBody>
                    <a:bodyPr/>
                    <a:lstStyle/>
                    <a:p>
                      <a:pPr algn="ctr"/>
                      <a:r>
                        <a:rPr lang="en-GB" sz="1400" b="1">
                          <a:solidFill>
                            <a:srgbClr val="ACACDE"/>
                          </a:solidFill>
                          <a:hlinkClick r:id="rId2" action="ppaction://hlinksldjump">
                            <a:extLst>
                              <a:ext uri="{A12FA001-AC4F-418D-AE19-62706E023703}">
                                <ahyp:hlinkClr xmlns:ahyp="http://schemas.microsoft.com/office/drawing/2018/hyperlinkcolor" val="tx"/>
                              </a:ext>
                            </a:extLst>
                          </a:hlinkClick>
                        </a:rPr>
                        <a:t>‘Territories’</a:t>
                      </a:r>
                      <a:endParaRPr lang="en-GB" sz="1400" b="1">
                        <a:solidFill>
                          <a:srgbClr val="ACACDE"/>
                        </a:solidFill>
                      </a:endParaRPr>
                    </a:p>
                  </a:txBody>
                  <a:tcPr>
                    <a:solidFill>
                      <a:schemeClr val="bg1"/>
                    </a:solidFill>
                  </a:tcPr>
                </a:tc>
                <a:extLst>
                  <a:ext uri="{0D108BD9-81ED-4DB2-BD59-A6C34878D82A}">
                    <a16:rowId xmlns:a16="http://schemas.microsoft.com/office/drawing/2014/main" val="3391378453"/>
                  </a:ext>
                </a:extLst>
              </a:tr>
              <a:tr h="249638">
                <a:tc>
                  <a:txBody>
                    <a:bodyPr/>
                    <a:lstStyle/>
                    <a:p>
                      <a:r>
                        <a:rPr lang="en-GB" sz="1400"/>
                        <a:t>Think of this first stage like a game. What are the rules, who else is playing?</a:t>
                      </a:r>
                    </a:p>
                    <a:p>
                      <a:r>
                        <a:rPr lang="en-GB" sz="1400"/>
                        <a:t>What is the focus of the packaging, is it food, products etc? Try and write down the design context like the instructions to a game.</a:t>
                      </a:r>
                    </a:p>
                  </a:txBody>
                  <a:tcPr/>
                </a:tc>
                <a:tc>
                  <a:txBody>
                    <a:bodyPr/>
                    <a:lstStyle/>
                    <a:p>
                      <a:r>
                        <a:rPr lang="en-GB" sz="1400"/>
                        <a:t>Undertake a consumer or competitor audit. What are they doing that is different, what are they doing that is the same?</a:t>
                      </a:r>
                    </a:p>
                    <a:p>
                      <a:r>
                        <a:rPr lang="en-GB" sz="1400"/>
                        <a:t>What are consumers doing at the moment? Consider interviewing them ideally while buying or using the product.</a:t>
                      </a:r>
                    </a:p>
                    <a:p>
                      <a:endParaRPr lang="en-GB" sz="1400"/>
                    </a:p>
                  </a:txBody>
                  <a:tcPr/>
                </a:tc>
                <a:tc>
                  <a:txBody>
                    <a:bodyPr/>
                    <a:lstStyle/>
                    <a:p>
                      <a:r>
                        <a:rPr lang="en-GB" sz="1400"/>
                        <a:t>It often makes sense to concentrate on one particular area to improve for a product. For example. How are ice creams stored and sold in packaging? What is the one bit you may wish to focus in on?</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F4BF2429-D65C-A115-CBAF-E3EE2C5CE5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6560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55958" y="1263649"/>
            <a:ext cx="9416717" cy="2299591"/>
          </a:xfrm>
        </p:spPr>
        <p:txBody>
          <a:bodyPr>
            <a:normAutofit/>
          </a:bodyPr>
          <a:lstStyle/>
          <a:p>
            <a:pPr>
              <a:lnSpc>
                <a:spcPct val="150000"/>
              </a:lnSpc>
            </a:pPr>
            <a:r>
              <a:rPr lang="en-GB" sz="1900" b="1">
                <a:latin typeface="+mj-lt"/>
                <a:ea typeface="Roboto" panose="02000000000000000000" pitchFamily="2" charset="0"/>
                <a:cs typeface="Roboto" panose="02000000000000000000" pitchFamily="2" charset="0"/>
              </a:rPr>
              <a:t>User Centred Design </a:t>
            </a:r>
            <a:r>
              <a:rPr lang="en-GB" sz="1900">
                <a:latin typeface="+mj-lt"/>
                <a:ea typeface="Roboto" panose="02000000000000000000" pitchFamily="2" charset="0"/>
                <a:cs typeface="Roboto" panose="02000000000000000000" pitchFamily="2" charset="0"/>
              </a:rPr>
              <a:t>(</a:t>
            </a:r>
            <a:r>
              <a:rPr lang="en-GB" sz="1900" b="1">
                <a:latin typeface="+mj-lt"/>
                <a:ea typeface="Roboto" panose="02000000000000000000" pitchFamily="2" charset="0"/>
                <a:cs typeface="Roboto" panose="02000000000000000000" pitchFamily="2" charset="0"/>
              </a:rPr>
              <a:t>UCD</a:t>
            </a:r>
            <a:r>
              <a:rPr lang="en-GB" sz="1900">
                <a:latin typeface="+mj-lt"/>
                <a:ea typeface="Roboto" panose="02000000000000000000" pitchFamily="2" charset="0"/>
                <a:cs typeface="Roboto" panose="02000000000000000000" pitchFamily="2" charset="0"/>
              </a:rPr>
              <a:t>) is an approach that considers the user in all aspects of the design process as well as their </a:t>
            </a:r>
            <a:r>
              <a:rPr lang="en-GB" sz="1900" b="1">
                <a:latin typeface="+mj-lt"/>
                <a:ea typeface="Roboto" panose="02000000000000000000" pitchFamily="2" charset="0"/>
                <a:cs typeface="Roboto" panose="02000000000000000000" pitchFamily="2" charset="0"/>
              </a:rPr>
              <a:t>needs</a:t>
            </a:r>
            <a:r>
              <a:rPr lang="en-GB" sz="1900">
                <a:latin typeface="+mj-lt"/>
                <a:ea typeface="Roboto" panose="02000000000000000000" pitchFamily="2" charset="0"/>
                <a:cs typeface="Roboto" panose="02000000000000000000" pitchFamily="2" charset="0"/>
              </a:rPr>
              <a:t>, </a:t>
            </a:r>
            <a:r>
              <a:rPr lang="en-GB" sz="1900" b="1">
                <a:latin typeface="+mj-lt"/>
                <a:ea typeface="Roboto" panose="02000000000000000000" pitchFamily="2" charset="0"/>
                <a:cs typeface="Roboto" panose="02000000000000000000" pitchFamily="2" charset="0"/>
              </a:rPr>
              <a:t>wants</a:t>
            </a:r>
            <a:r>
              <a:rPr lang="en-GB" sz="1900">
                <a:latin typeface="+mj-lt"/>
                <a:ea typeface="Roboto" panose="02000000000000000000" pitchFamily="2" charset="0"/>
                <a:cs typeface="Roboto" panose="02000000000000000000" pitchFamily="2" charset="0"/>
              </a:rPr>
              <a:t> and </a:t>
            </a:r>
            <a:r>
              <a:rPr lang="en-GB" sz="1900" b="1">
                <a:latin typeface="+mj-lt"/>
                <a:ea typeface="Roboto" panose="02000000000000000000" pitchFamily="2" charset="0"/>
                <a:cs typeface="Roboto" panose="02000000000000000000" pitchFamily="2" charset="0"/>
              </a:rPr>
              <a:t>values</a:t>
            </a:r>
            <a:r>
              <a:rPr lang="en-GB" sz="1900">
                <a:latin typeface="+mj-lt"/>
                <a:ea typeface="Roboto" panose="02000000000000000000" pitchFamily="2" charset="0"/>
                <a:cs typeface="Roboto" panose="02000000000000000000" pitchFamily="2" charset="0"/>
              </a:rPr>
              <a:t>.</a:t>
            </a:r>
          </a:p>
          <a:p>
            <a:pPr>
              <a:lnSpc>
                <a:spcPct val="150000"/>
              </a:lnSpc>
            </a:pPr>
            <a:r>
              <a:rPr lang="en-GB" sz="1900">
                <a:latin typeface="+mj-lt"/>
                <a:ea typeface="Roboto" panose="02000000000000000000" pitchFamily="2" charset="0"/>
                <a:cs typeface="Roboto" panose="02000000000000000000" pitchFamily="2" charset="0"/>
              </a:rPr>
              <a:t>Your initial research should define the users for your product as the designers at Bulletproof have done. The user might also represent the product’s intended ‘</a:t>
            </a:r>
            <a:r>
              <a:rPr lang="en-GB" sz="1900" b="1">
                <a:latin typeface="+mj-lt"/>
                <a:ea typeface="Roboto" panose="02000000000000000000" pitchFamily="2" charset="0"/>
                <a:cs typeface="Roboto" panose="02000000000000000000" pitchFamily="2" charset="0"/>
              </a:rPr>
              <a:t>target market</a:t>
            </a:r>
            <a:r>
              <a:rPr lang="en-GB" sz="1900">
                <a:latin typeface="+mj-lt"/>
                <a:ea typeface="Roboto" panose="02000000000000000000" pitchFamily="2" charset="0"/>
                <a:cs typeface="Roboto" panose="02000000000000000000" pitchFamily="2" charset="0"/>
              </a:rPr>
              <a:t>’.</a:t>
            </a:r>
            <a:endParaRPr lang="en-GB" sz="19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pic>
        <p:nvPicPr>
          <p:cNvPr id="2" name="Picture 2">
            <a:extLst>
              <a:ext uri="{FF2B5EF4-FFF2-40B4-BE49-F238E27FC236}">
                <a16:creationId xmlns:a16="http://schemas.microsoft.com/office/drawing/2014/main" id="{F9A1D419-430D-6C1F-98BA-FD02D941F0BE}"/>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541" b="14004"/>
          <a:stretch/>
        </p:blipFill>
        <p:spPr bwMode="auto">
          <a:xfrm>
            <a:off x="2457465" y="3213307"/>
            <a:ext cx="6115019" cy="304582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ECF23108-407F-1BE0-AA32-DA599B599D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80998" y="6104795"/>
            <a:ext cx="2440332" cy="343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310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46BB570-2C49-481D-95B8-87A25ED23E6B}">
  <ds:schemaRefs>
    <ds:schemaRef ds:uri="0c8fa6c4-b7d3-4c62-a6da-ef72428ccf82"/>
    <ds:schemaRef ds:uri="81f8b867-ddd5-4989-88da-3ced8455048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A8B4F70-BF01-4E91-B219-42BE6E9E19B0}">
  <ds:schemaRefs>
    <ds:schemaRef ds:uri="0c8fa6c4-b7d3-4c62-a6da-ef72428ccf82"/>
    <ds:schemaRef ds:uri="6dae757b-73b3-494b-9c85-0b95019e3f70"/>
    <ds:schemaRef ds:uri="81f8b867-ddd5-4989-88da-3ced84550480"/>
    <ds:schemaRef ds:uri="a8a6ebc6-78e2-4dae-983d-f356751e65a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BBA7927-7848-4BF1-900A-931C2072215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35</TotalTime>
  <Words>6429</Words>
  <Application>Microsoft Office PowerPoint</Application>
  <PresentationFormat>Widescreen</PresentationFormat>
  <Paragraphs>347</Paragraphs>
  <Slides>40</Slides>
  <Notes>28</Notes>
  <HiddenSlides>18</HiddenSlides>
  <MMClips>8</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40</vt:i4>
      </vt:variant>
    </vt:vector>
  </HeadingPairs>
  <TitlesOfParts>
    <vt:vector size="50" baseType="lpstr">
      <vt:lpstr>GriffithGothic Black</vt:lpstr>
      <vt:lpstr>Aptos</vt:lpstr>
      <vt:lpstr>Helvetica Neue</vt:lpstr>
      <vt:lpstr>Arial Narrow</vt:lpstr>
      <vt:lpstr>Griffith Gothic Black</vt:lpstr>
      <vt:lpstr>Ink Free</vt:lpstr>
      <vt:lpstr>Arial</vt:lpstr>
      <vt:lpstr>Calibri</vt:lpstr>
      <vt:lpstr>1_Office Theme</vt:lpstr>
      <vt:lpstr>2_Office Theme</vt:lpstr>
      <vt:lpstr>KS3 d&amp;T contexts  Packaging with more than its primary use</vt:lpstr>
      <vt:lpstr>About this resource</vt:lpstr>
      <vt:lpstr>PowerPoint Presentation</vt:lpstr>
      <vt:lpstr>Contents</vt:lpstr>
      <vt:lpstr>PowerPoint Presentation</vt:lpstr>
      <vt:lpstr>Introduction</vt:lpstr>
      <vt:lpstr>PowerPoint Presentation</vt:lpstr>
      <vt:lpstr>Empathize stage</vt:lpstr>
      <vt:lpstr>Empathize stage</vt:lpstr>
      <vt:lpstr>Break down the context</vt:lpstr>
      <vt:lpstr>PowerPoint Presentation</vt:lpstr>
      <vt:lpstr>Define stage</vt:lpstr>
      <vt:lpstr>Define stage</vt:lpstr>
      <vt:lpstr>Define stage</vt:lpstr>
      <vt:lpstr>Specification</vt:lpstr>
      <vt:lpstr>PowerPoint Presentation</vt:lpstr>
      <vt:lpstr>Ideate stage</vt:lpstr>
      <vt:lpstr>PowerPoint Presentation</vt:lpstr>
      <vt:lpstr>Prototype stage </vt:lpstr>
      <vt:lpstr>Prototype stage </vt:lpstr>
      <vt:lpstr>PowerPoint Presentation</vt:lpstr>
      <vt:lpstr>Test stage</vt:lpstr>
      <vt:lpstr>Focused Tasks</vt:lpstr>
      <vt:lpstr>Investigative &amp; Evaluative Activities</vt:lpstr>
      <vt:lpstr>KFC wrapping paper</vt:lpstr>
      <vt:lpstr>Light box</vt:lpstr>
      <vt:lpstr>SIS bottle</vt:lpstr>
      <vt:lpstr>Cupffee</vt:lpstr>
      <vt:lpstr>Coca Cola second life</vt:lpstr>
      <vt:lpstr>Samsung</vt:lpstr>
      <vt:lpstr>Virgin media</vt:lpstr>
      <vt:lpstr>Empathize tasks</vt:lpstr>
      <vt:lpstr>Playing the game!</vt:lpstr>
      <vt:lpstr>Competitor audit</vt:lpstr>
      <vt:lpstr>Define tasks</vt:lpstr>
      <vt:lpstr>Ideate tasks</vt:lpstr>
      <vt:lpstr>Ideate tasks</vt:lpstr>
      <vt:lpstr>Prototype tasks</vt:lpstr>
      <vt:lpstr>Test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Ryan Ball</cp:lastModifiedBy>
  <cp:revision>1</cp:revision>
  <cp:lastPrinted>2019-02-19T15:48:33Z</cp:lastPrinted>
  <dcterms:modified xsi:type="dcterms:W3CDTF">2025-01-21T10:16:36Z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y fmtid="{D5CDD505-2E9C-101B-9397-08002B2CF9AE}" pid="3" name="Order">
    <vt:r8>9349800</vt:r8>
  </property>
  <property fmtid="{D5CDD505-2E9C-101B-9397-08002B2CF9AE}" pid="4" name="MediaServiceImageTags">
    <vt:lpwstr/>
  </property>
</Properties>
</file>