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49"/>
  </p:notesMasterIdLst>
  <p:handoutMasterIdLst>
    <p:handoutMasterId r:id="rId50"/>
  </p:handoutMasterIdLst>
  <p:sldIdLst>
    <p:sldId id="1657" r:id="rId6"/>
    <p:sldId id="1699" r:id="rId7"/>
    <p:sldId id="1704" r:id="rId8"/>
    <p:sldId id="1660" r:id="rId9"/>
    <p:sldId id="1661" r:id="rId10"/>
    <p:sldId id="1662" r:id="rId11"/>
    <p:sldId id="1663" r:id="rId12"/>
    <p:sldId id="1664" r:id="rId13"/>
    <p:sldId id="1665" r:id="rId14"/>
    <p:sldId id="1666" r:id="rId15"/>
    <p:sldId id="1667" r:id="rId16"/>
    <p:sldId id="1668" r:id="rId17"/>
    <p:sldId id="1669" r:id="rId18"/>
    <p:sldId id="1671" r:id="rId19"/>
    <p:sldId id="1672" r:id="rId20"/>
    <p:sldId id="1674" r:id="rId21"/>
    <p:sldId id="1713" r:id="rId22"/>
    <p:sldId id="1673" r:id="rId23"/>
    <p:sldId id="1686" r:id="rId24"/>
    <p:sldId id="1675" r:id="rId25"/>
    <p:sldId id="1707" r:id="rId26"/>
    <p:sldId id="1678" r:id="rId27"/>
    <p:sldId id="1692" r:id="rId28"/>
    <p:sldId id="1679" r:id="rId29"/>
    <p:sldId id="1682" r:id="rId30"/>
    <p:sldId id="1710" r:id="rId31"/>
    <p:sldId id="1719" r:id="rId32"/>
    <p:sldId id="1720" r:id="rId33"/>
    <p:sldId id="1721" r:id="rId34"/>
    <p:sldId id="1722" r:id="rId35"/>
    <p:sldId id="1711" r:id="rId36"/>
    <p:sldId id="1683" r:id="rId37"/>
    <p:sldId id="1687" r:id="rId38"/>
    <p:sldId id="1716" r:id="rId39"/>
    <p:sldId id="1717" r:id="rId40"/>
    <p:sldId id="1688" r:id="rId41"/>
    <p:sldId id="1718" r:id="rId42"/>
    <p:sldId id="1689" r:id="rId43"/>
    <p:sldId id="1715" r:id="rId44"/>
    <p:sldId id="1712" r:id="rId45"/>
    <p:sldId id="1690" r:id="rId46"/>
    <p:sldId id="1691" r:id="rId47"/>
    <p:sldId id="1702" r:id="rId48"/>
  </p:sldIdLst>
  <p:sldSz cx="12192000" cy="6858000"/>
  <p:notesSz cx="6858000" cy="9144000"/>
  <p:embeddedFontLst>
    <p:embeddedFont>
      <p:font typeface="Arial Narrow" panose="020B0606020202030204" pitchFamily="34" charset="0"/>
      <p:regular r:id="rId51"/>
      <p:bold r:id="rId52"/>
      <p:italic r:id="rId53"/>
      <p:boldItalic r:id="rId54"/>
    </p:embeddedFont>
    <p:embeddedFont>
      <p:font typeface="Griffith Gothic Black" panose="020B0604020202020204" charset="0"/>
      <p:bold r:id="rId55"/>
    </p:embeddedFont>
    <p:embeddedFont>
      <p:font typeface="GriffithGothic Black" panose="02000603060000020004" pitchFamily="50" charset="0"/>
      <p:bold r:id="rId56"/>
    </p:embeddedFont>
    <p:embeddedFont>
      <p:font typeface="Helvetica Neue" pitchFamily="2" charset="0"/>
      <p:regular r:id="rId57"/>
      <p:bold r:id="rId58"/>
    </p:embeddedFont>
    <p:embeddedFont>
      <p:font typeface="Ink Free" panose="03080402000500000000" pitchFamily="66" charset="0"/>
      <p:regular r:id="rId59"/>
    </p:embeddedFont>
    <p:embeddedFont>
      <p:font typeface="Roboto" panose="02000000000000000000" pitchFamily="2" charset="0"/>
      <p:regular r:id="rId60"/>
      <p:bold r:id="rId61"/>
      <p:italic r:id="rId62"/>
      <p:boldItalic r:id="rId63"/>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ACDE"/>
    <a:srgbClr val="429EA6"/>
    <a:srgbClr val="FE4E00"/>
    <a:srgbClr val="FFFFFF"/>
    <a:srgbClr val="F60493"/>
    <a:srgbClr val="16F4D0"/>
    <a:srgbClr val="FED33A"/>
    <a:srgbClr val="F97369"/>
    <a:srgbClr val="00BACE"/>
    <a:srgbClr val="07E2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4" d="100"/>
          <a:sy n="124" d="100"/>
        </p:scale>
        <p:origin x="108" y="540"/>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55" Type="http://schemas.openxmlformats.org/officeDocument/2006/relationships/font" Target="fonts/font5.fntdata"/><Relationship Id="rId63" Type="http://schemas.openxmlformats.org/officeDocument/2006/relationships/font" Target="fonts/font13.fntdata"/><Relationship Id="rId68"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3.fntdata"/><Relationship Id="rId58" Type="http://schemas.openxmlformats.org/officeDocument/2006/relationships/font" Target="fonts/font8.fntdata"/><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font" Target="fonts/font11.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6.fntdata"/><Relationship Id="rId64"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font" Target="fonts/font1.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9.fntdata"/><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4.fntdata"/><Relationship Id="rId62"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 Id="rId57" Type="http://schemas.openxmlformats.org/officeDocument/2006/relationships/font" Target="fonts/font7.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486C4FD0-3BD1-416F-A025-A418C831EFDE}"/>
    <pc:docChg chg="modSld">
      <pc:chgData name="Paul Woodward" userId="afca6096-33c4-4076-b066-b130de02360d" providerId="ADAL" clId="{486C4FD0-3BD1-416F-A025-A418C831EFDE}" dt="2024-10-09T10:07:56.218" v="1" actId="1076"/>
      <pc:docMkLst>
        <pc:docMk/>
      </pc:docMkLst>
      <pc:sldChg chg="modSp mod">
        <pc:chgData name="Paul Woodward" userId="afca6096-33c4-4076-b066-b130de02360d" providerId="ADAL" clId="{486C4FD0-3BD1-416F-A025-A418C831EFDE}" dt="2024-10-09T10:07:56.218" v="1" actId="1076"/>
        <pc:sldMkLst>
          <pc:docMk/>
          <pc:sldMk cId="3842465715" sldId="1719"/>
        </pc:sldMkLst>
        <pc:picChg chg="mod">
          <ac:chgData name="Paul Woodward" userId="afca6096-33c4-4076-b066-b130de02360d" providerId="ADAL" clId="{486C4FD0-3BD1-416F-A025-A418C831EFDE}" dt="2024-10-09T10:07:54.831" v="0" actId="1076"/>
          <ac:picMkLst>
            <pc:docMk/>
            <pc:sldMk cId="3842465715" sldId="1719"/>
            <ac:picMk id="14" creationId="{47A6679E-14F1-FD20-5BCF-822E40663456}"/>
          </ac:picMkLst>
        </pc:picChg>
        <pc:picChg chg="mod">
          <ac:chgData name="Paul Woodward" userId="afca6096-33c4-4076-b066-b130de02360d" providerId="ADAL" clId="{486C4FD0-3BD1-416F-A025-A418C831EFDE}" dt="2024-10-09T10:07:56.218" v="1" actId="1076"/>
          <ac:picMkLst>
            <pc:docMk/>
            <pc:sldMk cId="3842465715" sldId="1719"/>
            <ac:picMk id="16" creationId="{3B45C9AB-1C9D-B1EE-BCB3-16244FFEC73F}"/>
          </ac:picMkLst>
        </pc:picChg>
      </pc:sldChg>
    </pc:docChg>
  </pc:docChgLst>
  <pc:docChgLst>
    <pc:chgData name="Ryan Ball" userId="830810a2-99c8-4bda-9a59-710d6ba1884d" providerId="ADAL" clId="{A379154F-43F2-4700-B8F0-F2DDBD7DE023}"/>
    <pc:docChg chg="undo custSel addSld modSld sldOrd">
      <pc:chgData name="Ryan Ball" userId="830810a2-99c8-4bda-9a59-710d6ba1884d" providerId="ADAL" clId="{A379154F-43F2-4700-B8F0-F2DDBD7DE023}" dt="2024-10-01T14:29:28.278" v="7542" actId="20577"/>
      <pc:docMkLst>
        <pc:docMk/>
      </pc:docMkLst>
      <pc:sldChg chg="modSp mod">
        <pc:chgData name="Ryan Ball" userId="830810a2-99c8-4bda-9a59-710d6ba1884d" providerId="ADAL" clId="{A379154F-43F2-4700-B8F0-F2DDBD7DE023}" dt="2024-09-23T16:11:11.879" v="7518" actId="20577"/>
        <pc:sldMkLst>
          <pc:docMk/>
          <pc:sldMk cId="4025666120" sldId="1657"/>
        </pc:sldMkLst>
        <pc:spChg chg="mod">
          <ac:chgData name="Ryan Ball" userId="830810a2-99c8-4bda-9a59-710d6ba1884d" providerId="ADAL" clId="{A379154F-43F2-4700-B8F0-F2DDBD7DE023}" dt="2024-09-23T16:11:11.879" v="7518" actId="20577"/>
          <ac:spMkLst>
            <pc:docMk/>
            <pc:sldMk cId="4025666120" sldId="1657"/>
            <ac:spMk id="5" creationId="{8EA81ED3-7A4A-C927-39F0-6CDA6DE9E7D6}"/>
          </ac:spMkLst>
        </pc:spChg>
      </pc:sldChg>
      <pc:sldChg chg="modSp mod">
        <pc:chgData name="Ryan Ball" userId="830810a2-99c8-4bda-9a59-710d6ba1884d" providerId="ADAL" clId="{A379154F-43F2-4700-B8F0-F2DDBD7DE023}" dt="2024-09-10T10:46:40.086" v="10" actId="114"/>
        <pc:sldMkLst>
          <pc:docMk/>
          <pc:sldMk cId="2550898928" sldId="1662"/>
        </pc:sldMkLst>
        <pc:spChg chg="mod">
          <ac:chgData name="Ryan Ball" userId="830810a2-99c8-4bda-9a59-710d6ba1884d" providerId="ADAL" clId="{A379154F-43F2-4700-B8F0-F2DDBD7DE023}" dt="2024-09-10T10:46:40.086" v="10" actId="114"/>
          <ac:spMkLst>
            <pc:docMk/>
            <pc:sldMk cId="2550898928" sldId="1662"/>
            <ac:spMk id="4" creationId="{FFFF62EF-B710-5742-DB31-4D85BD0231F0}"/>
          </ac:spMkLst>
        </pc:spChg>
      </pc:sldChg>
      <pc:sldChg chg="modSp mod">
        <pc:chgData name="Ryan Ball" userId="830810a2-99c8-4bda-9a59-710d6ba1884d" providerId="ADAL" clId="{A379154F-43F2-4700-B8F0-F2DDBD7DE023}" dt="2024-09-10T10:52:30.258" v="146" actId="113"/>
        <pc:sldMkLst>
          <pc:docMk/>
          <pc:sldMk cId="3438947289" sldId="1664"/>
        </pc:sldMkLst>
        <pc:graphicFrameChg chg="modGraphic">
          <ac:chgData name="Ryan Ball" userId="830810a2-99c8-4bda-9a59-710d6ba1884d" providerId="ADAL" clId="{A379154F-43F2-4700-B8F0-F2DDBD7DE023}" dt="2024-09-10T10:52:30.258" v="146" actId="113"/>
          <ac:graphicFrameMkLst>
            <pc:docMk/>
            <pc:sldMk cId="3438947289" sldId="1664"/>
            <ac:graphicFrameMk id="18" creationId="{3CA07AFC-7C26-70E5-A728-C7C13EBE3BA3}"/>
          </ac:graphicFrameMkLst>
        </pc:graphicFrameChg>
      </pc:sldChg>
      <pc:sldChg chg="modSp mod">
        <pc:chgData name="Ryan Ball" userId="830810a2-99c8-4bda-9a59-710d6ba1884d" providerId="ADAL" clId="{A379154F-43F2-4700-B8F0-F2DDBD7DE023}" dt="2024-09-10T10:54:33.534" v="381" actId="20577"/>
        <pc:sldMkLst>
          <pc:docMk/>
          <pc:sldMk cId="2058953632" sldId="1666"/>
        </pc:sldMkLst>
        <pc:spChg chg="mod">
          <ac:chgData name="Ryan Ball" userId="830810a2-99c8-4bda-9a59-710d6ba1884d" providerId="ADAL" clId="{A379154F-43F2-4700-B8F0-F2DDBD7DE023}" dt="2024-09-10T10:54:33.534" v="381" actId="20577"/>
          <ac:spMkLst>
            <pc:docMk/>
            <pc:sldMk cId="2058953632" sldId="1666"/>
            <ac:spMk id="9" creationId="{9DFE83B7-3405-0CF6-8DBD-AB2429D722C5}"/>
          </ac:spMkLst>
        </pc:spChg>
      </pc:sldChg>
      <pc:sldChg chg="modSp mod">
        <pc:chgData name="Ryan Ball" userId="830810a2-99c8-4bda-9a59-710d6ba1884d" providerId="ADAL" clId="{A379154F-43F2-4700-B8F0-F2DDBD7DE023}" dt="2024-09-10T11:06:24.025" v="1090" actId="113"/>
        <pc:sldMkLst>
          <pc:docMk/>
          <pc:sldMk cId="1518650001" sldId="1668"/>
        </pc:sldMkLst>
        <pc:graphicFrameChg chg="mod modGraphic">
          <ac:chgData name="Ryan Ball" userId="830810a2-99c8-4bda-9a59-710d6ba1884d" providerId="ADAL" clId="{A379154F-43F2-4700-B8F0-F2DDBD7DE023}" dt="2024-09-10T11:06:24.025" v="1090" actId="113"/>
          <ac:graphicFrameMkLst>
            <pc:docMk/>
            <pc:sldMk cId="1518650001" sldId="1668"/>
            <ac:graphicFrameMk id="6" creationId="{FA1C8FB5-7BC3-6B6A-6CA2-D210E2DE9EA7}"/>
          </ac:graphicFrameMkLst>
        </pc:graphicFrameChg>
      </pc:sldChg>
      <pc:sldChg chg="modSp mod">
        <pc:chgData name="Ryan Ball" userId="830810a2-99c8-4bda-9a59-710d6ba1884d" providerId="ADAL" clId="{A379154F-43F2-4700-B8F0-F2DDBD7DE023}" dt="2024-09-10T11:53:50.938" v="4127" actId="20577"/>
        <pc:sldMkLst>
          <pc:docMk/>
          <pc:sldMk cId="3313437502" sldId="1669"/>
        </pc:sldMkLst>
        <pc:spChg chg="mod">
          <ac:chgData name="Ryan Ball" userId="830810a2-99c8-4bda-9a59-710d6ba1884d" providerId="ADAL" clId="{A379154F-43F2-4700-B8F0-F2DDBD7DE023}" dt="2024-09-10T11:53:50.938" v="4127" actId="20577"/>
          <ac:spMkLst>
            <pc:docMk/>
            <pc:sldMk cId="3313437502" sldId="1669"/>
            <ac:spMk id="7" creationId="{E5F949BF-DEB6-602F-E30E-995BC385B501}"/>
          </ac:spMkLst>
        </pc:spChg>
      </pc:sldChg>
      <pc:sldChg chg="addSp delSp modSp mod delAnim modAnim">
        <pc:chgData name="Ryan Ball" userId="830810a2-99c8-4bda-9a59-710d6ba1884d" providerId="ADAL" clId="{A379154F-43F2-4700-B8F0-F2DDBD7DE023}" dt="2024-09-11T09:02:37.867" v="7516" actId="1076"/>
        <pc:sldMkLst>
          <pc:docMk/>
          <pc:sldMk cId="2059523593" sldId="1672"/>
        </pc:sldMkLst>
        <pc:spChg chg="add del mod">
          <ac:chgData name="Ryan Ball" userId="830810a2-99c8-4bda-9a59-710d6ba1884d" providerId="ADAL" clId="{A379154F-43F2-4700-B8F0-F2DDBD7DE023}" dt="2024-09-11T09:02:16.195" v="7513" actId="478"/>
          <ac:spMkLst>
            <pc:docMk/>
            <pc:sldMk cId="2059523593" sldId="1672"/>
            <ac:spMk id="3" creationId="{62937DEE-ACF3-EF09-D889-4E8082C4D2D1}"/>
          </ac:spMkLst>
        </pc:spChg>
        <pc:picChg chg="del">
          <ac:chgData name="Ryan Ball" userId="830810a2-99c8-4bda-9a59-710d6ba1884d" providerId="ADAL" clId="{A379154F-43F2-4700-B8F0-F2DDBD7DE023}" dt="2024-09-11T09:02:15.728" v="7512" actId="478"/>
          <ac:picMkLst>
            <pc:docMk/>
            <pc:sldMk cId="2059523593" sldId="1672"/>
            <ac:picMk id="2" creationId="{FF29715B-FC6A-68E9-44AB-078D9EC9BA52}"/>
          </ac:picMkLst>
        </pc:picChg>
        <pc:picChg chg="add mod">
          <ac:chgData name="Ryan Ball" userId="830810a2-99c8-4bda-9a59-710d6ba1884d" providerId="ADAL" clId="{A379154F-43F2-4700-B8F0-F2DDBD7DE023}" dt="2024-09-11T09:02:37.867" v="7516" actId="1076"/>
          <ac:picMkLst>
            <pc:docMk/>
            <pc:sldMk cId="2059523593" sldId="1672"/>
            <ac:picMk id="4" creationId="{67FA886F-050D-D289-5BAA-59F40F9D4FD6}"/>
          </ac:picMkLst>
        </pc:picChg>
      </pc:sldChg>
      <pc:sldChg chg="modSp mod">
        <pc:chgData name="Ryan Ball" userId="830810a2-99c8-4bda-9a59-710d6ba1884d" providerId="ADAL" clId="{A379154F-43F2-4700-B8F0-F2DDBD7DE023}" dt="2024-09-10T11:42:50.367" v="3188" actId="113"/>
        <pc:sldMkLst>
          <pc:docMk/>
          <pc:sldMk cId="2362358582" sldId="1674"/>
        </pc:sldMkLst>
        <pc:graphicFrameChg chg="modGraphic">
          <ac:chgData name="Ryan Ball" userId="830810a2-99c8-4bda-9a59-710d6ba1884d" providerId="ADAL" clId="{A379154F-43F2-4700-B8F0-F2DDBD7DE023}" dt="2024-09-10T11:42:50.367" v="3188" actId="113"/>
          <ac:graphicFrameMkLst>
            <pc:docMk/>
            <pc:sldMk cId="2362358582" sldId="1674"/>
            <ac:graphicFrameMk id="4" creationId="{D27CAA5A-14A0-8BEC-DD36-0DC54105F0F1}"/>
          </ac:graphicFrameMkLst>
        </pc:graphicFrameChg>
      </pc:sldChg>
      <pc:sldChg chg="modSp mod">
        <pc:chgData name="Ryan Ball" userId="830810a2-99c8-4bda-9a59-710d6ba1884d" providerId="ADAL" clId="{A379154F-43F2-4700-B8F0-F2DDBD7DE023}" dt="2024-09-10T12:24:38.930" v="5386" actId="20577"/>
        <pc:sldMkLst>
          <pc:docMk/>
          <pc:sldMk cId="1370652832" sldId="1679"/>
        </pc:sldMkLst>
        <pc:graphicFrameChg chg="modGraphic">
          <ac:chgData name="Ryan Ball" userId="830810a2-99c8-4bda-9a59-710d6ba1884d" providerId="ADAL" clId="{A379154F-43F2-4700-B8F0-F2DDBD7DE023}" dt="2024-09-10T12:24:38.930" v="5386" actId="20577"/>
          <ac:graphicFrameMkLst>
            <pc:docMk/>
            <pc:sldMk cId="1370652832" sldId="1679"/>
            <ac:graphicFrameMk id="8" creationId="{EC9E18B0-0A32-8D4D-CF72-B981D8975766}"/>
          </ac:graphicFrameMkLst>
        </pc:graphicFrameChg>
      </pc:sldChg>
      <pc:sldChg chg="modSp mod">
        <pc:chgData name="Ryan Ball" userId="830810a2-99c8-4bda-9a59-710d6ba1884d" providerId="ADAL" clId="{A379154F-43F2-4700-B8F0-F2DDBD7DE023}" dt="2024-09-10T14:07:47.709" v="7473" actId="14100"/>
        <pc:sldMkLst>
          <pc:docMk/>
          <pc:sldMk cId="1161093681" sldId="1682"/>
        </pc:sldMkLst>
        <pc:graphicFrameChg chg="mod modGraphic">
          <ac:chgData name="Ryan Ball" userId="830810a2-99c8-4bda-9a59-710d6ba1884d" providerId="ADAL" clId="{A379154F-43F2-4700-B8F0-F2DDBD7DE023}" dt="2024-09-10T14:07:47.709" v="7473" actId="14100"/>
          <ac:graphicFrameMkLst>
            <pc:docMk/>
            <pc:sldMk cId="1161093681" sldId="1682"/>
            <ac:graphicFrameMk id="3" creationId="{84CB8A96-0E4F-9A70-0927-54658694A242}"/>
          </ac:graphicFrameMkLst>
        </pc:graphicFrameChg>
      </pc:sldChg>
      <pc:sldChg chg="modSp mod">
        <pc:chgData name="Ryan Ball" userId="830810a2-99c8-4bda-9a59-710d6ba1884d" providerId="ADAL" clId="{A379154F-43F2-4700-B8F0-F2DDBD7DE023}" dt="2024-09-10T15:08:49.802" v="7481" actId="20577"/>
        <pc:sldMkLst>
          <pc:docMk/>
          <pc:sldMk cId="1907604629" sldId="1687"/>
        </pc:sldMkLst>
        <pc:spChg chg="mod">
          <ac:chgData name="Ryan Ball" userId="830810a2-99c8-4bda-9a59-710d6ba1884d" providerId="ADAL" clId="{A379154F-43F2-4700-B8F0-F2DDBD7DE023}" dt="2024-09-10T15:08:49.802" v="7481" actId="20577"/>
          <ac:spMkLst>
            <pc:docMk/>
            <pc:sldMk cId="1907604629" sldId="1687"/>
            <ac:spMk id="5" creationId="{8BCC5A58-F572-2DA9-2B8D-4BEFA2B657A5}"/>
          </ac:spMkLst>
        </pc:spChg>
        <pc:graphicFrameChg chg="modGraphic">
          <ac:chgData name="Ryan Ball" userId="830810a2-99c8-4bda-9a59-710d6ba1884d" providerId="ADAL" clId="{A379154F-43F2-4700-B8F0-F2DDBD7DE023}" dt="2024-09-10T10:51:59.478" v="133" actId="255"/>
          <ac:graphicFrameMkLst>
            <pc:docMk/>
            <pc:sldMk cId="1907604629" sldId="1687"/>
            <ac:graphicFrameMk id="18" creationId="{3CA07AFC-7C26-70E5-A728-C7C13EBE3BA3}"/>
          </ac:graphicFrameMkLst>
        </pc:graphicFrameChg>
      </pc:sldChg>
      <pc:sldChg chg="addSp modSp mod">
        <pc:chgData name="Ryan Ball" userId="830810a2-99c8-4bda-9a59-710d6ba1884d" providerId="ADAL" clId="{A379154F-43F2-4700-B8F0-F2DDBD7DE023}" dt="2024-09-10T15:08:57.105" v="7491" actId="20577"/>
        <pc:sldMkLst>
          <pc:docMk/>
          <pc:sldMk cId="699000880" sldId="1688"/>
        </pc:sldMkLst>
        <pc:spChg chg="mod">
          <ac:chgData name="Ryan Ball" userId="830810a2-99c8-4bda-9a59-710d6ba1884d" providerId="ADAL" clId="{A379154F-43F2-4700-B8F0-F2DDBD7DE023}" dt="2024-09-10T15:08:57.105" v="7491" actId="20577"/>
          <ac:spMkLst>
            <pc:docMk/>
            <pc:sldMk cId="699000880" sldId="1688"/>
            <ac:spMk id="4" creationId="{87AD1ACD-FBF4-9EF1-C48C-0A0CB918A375}"/>
          </ac:spMkLst>
        </pc:spChg>
        <pc:graphicFrameChg chg="mod modGraphic">
          <ac:chgData name="Ryan Ball" userId="830810a2-99c8-4bda-9a59-710d6ba1884d" providerId="ADAL" clId="{A379154F-43F2-4700-B8F0-F2DDBD7DE023}" dt="2024-09-10T11:13:14.058" v="1763" actId="113"/>
          <ac:graphicFrameMkLst>
            <pc:docMk/>
            <pc:sldMk cId="699000880" sldId="1688"/>
            <ac:graphicFrameMk id="6" creationId="{FA1C8FB5-7BC3-6B6A-6CA2-D210E2DE9EA7}"/>
          </ac:graphicFrameMkLst>
        </pc:graphicFrameChg>
        <pc:picChg chg="add mod">
          <ac:chgData name="Ryan Ball" userId="830810a2-99c8-4bda-9a59-710d6ba1884d" providerId="ADAL" clId="{A379154F-43F2-4700-B8F0-F2DDBD7DE023}" dt="2024-09-10T11:12:21.702" v="1760" actId="1076"/>
          <ac:picMkLst>
            <pc:docMk/>
            <pc:sldMk cId="699000880" sldId="1688"/>
            <ac:picMk id="7" creationId="{58010BF9-AB26-CE3B-59F2-A9D58FA36004}"/>
          </ac:picMkLst>
        </pc:picChg>
      </pc:sldChg>
      <pc:sldChg chg="modSp mod">
        <pc:chgData name="Ryan Ball" userId="830810a2-99c8-4bda-9a59-710d6ba1884d" providerId="ADAL" clId="{A379154F-43F2-4700-B8F0-F2DDBD7DE023}" dt="2024-09-10T15:09:07.447" v="7501" actId="20577"/>
        <pc:sldMkLst>
          <pc:docMk/>
          <pc:sldMk cId="2111781110" sldId="1689"/>
        </pc:sldMkLst>
        <pc:spChg chg="mod">
          <ac:chgData name="Ryan Ball" userId="830810a2-99c8-4bda-9a59-710d6ba1884d" providerId="ADAL" clId="{A379154F-43F2-4700-B8F0-F2DDBD7DE023}" dt="2024-09-10T15:09:07.447" v="7501" actId="20577"/>
          <ac:spMkLst>
            <pc:docMk/>
            <pc:sldMk cId="2111781110" sldId="1689"/>
            <ac:spMk id="5" creationId="{5288C4C3-D5CC-1C65-1715-47DCDE9080BF}"/>
          </ac:spMkLst>
        </pc:spChg>
        <pc:graphicFrameChg chg="modGraphic">
          <ac:chgData name="Ryan Ball" userId="830810a2-99c8-4bda-9a59-710d6ba1884d" providerId="ADAL" clId="{A379154F-43F2-4700-B8F0-F2DDBD7DE023}" dt="2024-09-10T11:50:22.763" v="3916" actId="20577"/>
          <ac:graphicFrameMkLst>
            <pc:docMk/>
            <pc:sldMk cId="2111781110" sldId="1689"/>
            <ac:graphicFrameMk id="4" creationId="{D27CAA5A-14A0-8BEC-DD36-0DC54105F0F1}"/>
          </ac:graphicFrameMkLst>
        </pc:graphicFrameChg>
      </pc:sldChg>
      <pc:sldChg chg="modSp mod">
        <pc:chgData name="Ryan Ball" userId="830810a2-99c8-4bda-9a59-710d6ba1884d" providerId="ADAL" clId="{A379154F-43F2-4700-B8F0-F2DDBD7DE023}" dt="2024-09-10T15:09:13.107" v="7506" actId="20577"/>
        <pc:sldMkLst>
          <pc:docMk/>
          <pc:sldMk cId="752710231" sldId="1690"/>
        </pc:sldMkLst>
        <pc:spChg chg="mod">
          <ac:chgData name="Ryan Ball" userId="830810a2-99c8-4bda-9a59-710d6ba1884d" providerId="ADAL" clId="{A379154F-43F2-4700-B8F0-F2DDBD7DE023}" dt="2024-09-10T11:51:09.941" v="3917"/>
          <ac:spMkLst>
            <pc:docMk/>
            <pc:sldMk cId="752710231" sldId="1690"/>
            <ac:spMk id="2" creationId="{D96E1812-475E-6989-40D8-62FE89A3BE93}"/>
          </ac:spMkLst>
        </pc:spChg>
        <pc:spChg chg="mod">
          <ac:chgData name="Ryan Ball" userId="830810a2-99c8-4bda-9a59-710d6ba1884d" providerId="ADAL" clId="{A379154F-43F2-4700-B8F0-F2DDBD7DE023}" dt="2024-09-10T15:09:13.107" v="7506" actId="20577"/>
          <ac:spMkLst>
            <pc:docMk/>
            <pc:sldMk cId="752710231" sldId="1690"/>
            <ac:spMk id="5" creationId="{B0101CD3-9AC5-5F90-C492-DC94C499C416}"/>
          </ac:spMkLst>
        </pc:spChg>
        <pc:graphicFrameChg chg="modGraphic">
          <ac:chgData name="Ryan Ball" userId="830810a2-99c8-4bda-9a59-710d6ba1884d" providerId="ADAL" clId="{A379154F-43F2-4700-B8F0-F2DDBD7DE023}" dt="2024-09-10T12:14:29.090" v="5264" actId="20577"/>
          <ac:graphicFrameMkLst>
            <pc:docMk/>
            <pc:sldMk cId="752710231" sldId="1690"/>
            <ac:graphicFrameMk id="4" creationId="{408A2887-FC58-2FFC-C544-6CB7636A6365}"/>
          </ac:graphicFrameMkLst>
        </pc:graphicFrameChg>
      </pc:sldChg>
      <pc:sldChg chg="modSp mod">
        <pc:chgData name="Ryan Ball" userId="830810a2-99c8-4bda-9a59-710d6ba1884d" providerId="ADAL" clId="{A379154F-43F2-4700-B8F0-F2DDBD7DE023}" dt="2024-10-01T11:53:52.790" v="7519" actId="20577"/>
        <pc:sldMkLst>
          <pc:docMk/>
          <pc:sldMk cId="4140366356" sldId="1691"/>
        </pc:sldMkLst>
        <pc:spChg chg="mod">
          <ac:chgData name="Ryan Ball" userId="830810a2-99c8-4bda-9a59-710d6ba1884d" providerId="ADAL" clId="{A379154F-43F2-4700-B8F0-F2DDBD7DE023}" dt="2024-09-10T11:51:25.810" v="3918"/>
          <ac:spMkLst>
            <pc:docMk/>
            <pc:sldMk cId="4140366356" sldId="1691"/>
            <ac:spMk id="2" creationId="{CB33DE1F-620F-C8C9-2E6B-B32192D4F14D}"/>
          </ac:spMkLst>
        </pc:spChg>
        <pc:spChg chg="mod">
          <ac:chgData name="Ryan Ball" userId="830810a2-99c8-4bda-9a59-710d6ba1884d" providerId="ADAL" clId="{A379154F-43F2-4700-B8F0-F2DDBD7DE023}" dt="2024-09-10T15:09:17.828" v="7511" actId="20577"/>
          <ac:spMkLst>
            <pc:docMk/>
            <pc:sldMk cId="4140366356" sldId="1691"/>
            <ac:spMk id="5" creationId="{254A1150-C4ED-A65F-0F53-378698CA2200}"/>
          </ac:spMkLst>
        </pc:spChg>
        <pc:graphicFrameChg chg="modGraphic">
          <ac:chgData name="Ryan Ball" userId="830810a2-99c8-4bda-9a59-710d6ba1884d" providerId="ADAL" clId="{A379154F-43F2-4700-B8F0-F2DDBD7DE023}" dt="2024-10-01T11:53:52.790" v="7519" actId="20577"/>
          <ac:graphicFrameMkLst>
            <pc:docMk/>
            <pc:sldMk cId="4140366356" sldId="1691"/>
            <ac:graphicFrameMk id="8" creationId="{EC9E18B0-0A32-8D4D-CF72-B981D8975766}"/>
          </ac:graphicFrameMkLst>
        </pc:graphicFrameChg>
      </pc:sldChg>
      <pc:sldChg chg="modSp mod">
        <pc:chgData name="Ryan Ball" userId="830810a2-99c8-4bda-9a59-710d6ba1884d" providerId="ADAL" clId="{A379154F-43F2-4700-B8F0-F2DDBD7DE023}" dt="2024-09-10T12:16:37.533" v="5382" actId="255"/>
        <pc:sldMkLst>
          <pc:docMk/>
          <pc:sldMk cId="1370578009" sldId="1692"/>
        </pc:sldMkLst>
        <pc:spChg chg="mod">
          <ac:chgData name="Ryan Ball" userId="830810a2-99c8-4bda-9a59-710d6ba1884d" providerId="ADAL" clId="{A379154F-43F2-4700-B8F0-F2DDBD7DE023}" dt="2024-09-10T12:16:37.533" v="5382" actId="255"/>
          <ac:spMkLst>
            <pc:docMk/>
            <pc:sldMk cId="1370578009" sldId="1692"/>
            <ac:spMk id="2" creationId="{7EA9D8BC-D3B9-05C7-9E60-867F52AFEB8F}"/>
          </ac:spMkLst>
        </pc:spChg>
      </pc:sldChg>
      <pc:sldChg chg="modSp mod">
        <pc:chgData name="Ryan Ball" userId="830810a2-99c8-4bda-9a59-710d6ba1884d" providerId="ADAL" clId="{A379154F-43F2-4700-B8F0-F2DDBD7DE023}" dt="2024-10-01T14:29:28.278" v="7542" actId="20577"/>
        <pc:sldMkLst>
          <pc:docMk/>
          <pc:sldMk cId="2670914760" sldId="1699"/>
        </pc:sldMkLst>
        <pc:spChg chg="mod">
          <ac:chgData name="Ryan Ball" userId="830810a2-99c8-4bda-9a59-710d6ba1884d" providerId="ADAL" clId="{A379154F-43F2-4700-B8F0-F2DDBD7DE023}" dt="2024-10-01T14:29:28.278" v="7542" actId="20577"/>
          <ac:spMkLst>
            <pc:docMk/>
            <pc:sldMk cId="2670914760" sldId="1699"/>
            <ac:spMk id="3" creationId="{5FC42C60-B951-E049-D5C4-FE7B287E34C8}"/>
          </ac:spMkLst>
        </pc:spChg>
      </pc:sldChg>
      <pc:sldChg chg="modSp mod">
        <pc:chgData name="Ryan Ball" userId="830810a2-99c8-4bda-9a59-710d6ba1884d" providerId="ADAL" clId="{A379154F-43F2-4700-B8F0-F2DDBD7DE023}" dt="2024-09-10T12:13:43.230" v="5160" actId="113"/>
        <pc:sldMkLst>
          <pc:docMk/>
          <pc:sldMk cId="974425145" sldId="1707"/>
        </pc:sldMkLst>
        <pc:graphicFrameChg chg="modGraphic">
          <ac:chgData name="Ryan Ball" userId="830810a2-99c8-4bda-9a59-710d6ba1884d" providerId="ADAL" clId="{A379154F-43F2-4700-B8F0-F2DDBD7DE023}" dt="2024-09-10T12:13:43.230" v="5160" actId="113"/>
          <ac:graphicFrameMkLst>
            <pc:docMk/>
            <pc:sldMk cId="974425145" sldId="1707"/>
            <ac:graphicFrameMk id="4" creationId="{408A2887-FC58-2FFC-C544-6CB7636A6365}"/>
          </ac:graphicFrameMkLst>
        </pc:graphicFrameChg>
      </pc:sldChg>
      <pc:sldChg chg="addSp delSp modSp mod">
        <pc:chgData name="Ryan Ball" userId="830810a2-99c8-4bda-9a59-710d6ba1884d" providerId="ADAL" clId="{A379154F-43F2-4700-B8F0-F2DDBD7DE023}" dt="2024-09-10T12:56:48.885" v="6469" actId="1076"/>
        <pc:sldMkLst>
          <pc:docMk/>
          <pc:sldMk cId="1694180120" sldId="1710"/>
        </pc:sldMkLst>
        <pc:spChg chg="mod">
          <ac:chgData name="Ryan Ball" userId="830810a2-99c8-4bda-9a59-710d6ba1884d" providerId="ADAL" clId="{A379154F-43F2-4700-B8F0-F2DDBD7DE023}" dt="2024-09-10T12:46:15.523" v="5947" actId="20577"/>
          <ac:spMkLst>
            <pc:docMk/>
            <pc:sldMk cId="1694180120" sldId="1710"/>
            <ac:spMk id="5" creationId="{3674EE74-F7A1-0262-0ABC-4C6C68516B4B}"/>
          </ac:spMkLst>
        </pc:spChg>
        <pc:spChg chg="mod">
          <ac:chgData name="Ryan Ball" userId="830810a2-99c8-4bda-9a59-710d6ba1884d" providerId="ADAL" clId="{A379154F-43F2-4700-B8F0-F2DDBD7DE023}" dt="2024-09-10T12:56:39.147" v="6467" actId="20577"/>
          <ac:spMkLst>
            <pc:docMk/>
            <pc:sldMk cId="1694180120" sldId="1710"/>
            <ac:spMk id="9" creationId="{9DFE83B7-3405-0CF6-8DBD-AB2429D722C5}"/>
          </ac:spMkLst>
        </pc:spChg>
        <pc:picChg chg="add mod">
          <ac:chgData name="Ryan Ball" userId="830810a2-99c8-4bda-9a59-710d6ba1884d" providerId="ADAL" clId="{A379154F-43F2-4700-B8F0-F2DDBD7DE023}" dt="2024-09-10T12:56:48.885" v="6469" actId="1076"/>
          <ac:picMkLst>
            <pc:docMk/>
            <pc:sldMk cId="1694180120" sldId="1710"/>
            <ac:picMk id="4" creationId="{162F5162-E220-3240-66B2-1AA1367FC549}"/>
          </ac:picMkLst>
        </pc:picChg>
        <pc:picChg chg="add mod">
          <ac:chgData name="Ryan Ball" userId="830810a2-99c8-4bda-9a59-710d6ba1884d" providerId="ADAL" clId="{A379154F-43F2-4700-B8F0-F2DDBD7DE023}" dt="2024-09-10T12:56:48.885" v="6469" actId="1076"/>
          <ac:picMkLst>
            <pc:docMk/>
            <pc:sldMk cId="1694180120" sldId="1710"/>
            <ac:picMk id="7" creationId="{AD1DC931-8F35-5B93-1A5E-A04368779A8F}"/>
          </ac:picMkLst>
        </pc:picChg>
        <pc:picChg chg="add mod">
          <ac:chgData name="Ryan Ball" userId="830810a2-99c8-4bda-9a59-710d6ba1884d" providerId="ADAL" clId="{A379154F-43F2-4700-B8F0-F2DDBD7DE023}" dt="2024-09-10T12:56:48.885" v="6469" actId="1076"/>
          <ac:picMkLst>
            <pc:docMk/>
            <pc:sldMk cId="1694180120" sldId="1710"/>
            <ac:picMk id="10" creationId="{EBED5DBE-C92E-178E-7768-5D50066B9E0B}"/>
          </ac:picMkLst>
        </pc:picChg>
        <pc:picChg chg="add del mod">
          <ac:chgData name="Ryan Ball" userId="830810a2-99c8-4bda-9a59-710d6ba1884d" providerId="ADAL" clId="{A379154F-43F2-4700-B8F0-F2DDBD7DE023}" dt="2024-09-10T12:49:49.962" v="6259" actId="478"/>
          <ac:picMkLst>
            <pc:docMk/>
            <pc:sldMk cId="1694180120" sldId="1710"/>
            <ac:picMk id="12" creationId="{4AF57CBA-B574-58B5-5064-2B56876E44E8}"/>
          </ac:picMkLst>
        </pc:picChg>
        <pc:picChg chg="add del mod">
          <ac:chgData name="Ryan Ball" userId="830810a2-99c8-4bda-9a59-710d6ba1884d" providerId="ADAL" clId="{A379154F-43F2-4700-B8F0-F2DDBD7DE023}" dt="2024-09-10T12:51:01.648" v="6289" actId="478"/>
          <ac:picMkLst>
            <pc:docMk/>
            <pc:sldMk cId="1694180120" sldId="1710"/>
            <ac:picMk id="14" creationId="{47A6679E-14F1-FD20-5BCF-822E40663456}"/>
          </ac:picMkLst>
        </pc:picChg>
        <pc:picChg chg="add del mod">
          <ac:chgData name="Ryan Ball" userId="830810a2-99c8-4bda-9a59-710d6ba1884d" providerId="ADAL" clId="{A379154F-43F2-4700-B8F0-F2DDBD7DE023}" dt="2024-09-10T12:51:01.147" v="6288" actId="478"/>
          <ac:picMkLst>
            <pc:docMk/>
            <pc:sldMk cId="1694180120" sldId="1710"/>
            <ac:picMk id="16" creationId="{3B45C9AB-1C9D-B1EE-BCB3-16244FFEC73F}"/>
          </ac:picMkLst>
        </pc:picChg>
        <pc:picChg chg="add del mod">
          <ac:chgData name="Ryan Ball" userId="830810a2-99c8-4bda-9a59-710d6ba1884d" providerId="ADAL" clId="{A379154F-43F2-4700-B8F0-F2DDBD7DE023}" dt="2024-09-10T12:50:52.819" v="6279" actId="478"/>
          <ac:picMkLst>
            <pc:docMk/>
            <pc:sldMk cId="1694180120" sldId="1710"/>
            <ac:picMk id="18" creationId="{2DEC2D11-D26A-8071-BC46-B224FA4EE82B}"/>
          </ac:picMkLst>
        </pc:picChg>
        <pc:picChg chg="add del mod">
          <ac:chgData name="Ryan Ball" userId="830810a2-99c8-4bda-9a59-710d6ba1884d" providerId="ADAL" clId="{A379154F-43F2-4700-B8F0-F2DDBD7DE023}" dt="2024-09-10T12:51:00.665" v="6287" actId="478"/>
          <ac:picMkLst>
            <pc:docMk/>
            <pc:sldMk cId="1694180120" sldId="1710"/>
            <ac:picMk id="20" creationId="{52E84A43-649A-2F24-7B29-928F68530EF4}"/>
          </ac:picMkLst>
        </pc:picChg>
        <pc:picChg chg="add del mod">
          <ac:chgData name="Ryan Ball" userId="830810a2-99c8-4bda-9a59-710d6ba1884d" providerId="ADAL" clId="{A379154F-43F2-4700-B8F0-F2DDBD7DE023}" dt="2024-09-10T12:51:02.524" v="6290" actId="478"/>
          <ac:picMkLst>
            <pc:docMk/>
            <pc:sldMk cId="1694180120" sldId="1710"/>
            <ac:picMk id="22" creationId="{6BC742A0-0613-AA3D-E293-08AD59724163}"/>
          </ac:picMkLst>
        </pc:picChg>
        <pc:picChg chg="add del mod">
          <ac:chgData name="Ryan Ball" userId="830810a2-99c8-4bda-9a59-710d6ba1884d" providerId="ADAL" clId="{A379154F-43F2-4700-B8F0-F2DDBD7DE023}" dt="2024-09-10T12:51:00.146" v="6286" actId="478"/>
          <ac:picMkLst>
            <pc:docMk/>
            <pc:sldMk cId="1694180120" sldId="1710"/>
            <ac:picMk id="24" creationId="{BF4F0995-964C-E05A-A4D2-B604F76F5BDD}"/>
          </ac:picMkLst>
        </pc:picChg>
        <pc:picChg chg="add del mod">
          <ac:chgData name="Ryan Ball" userId="830810a2-99c8-4bda-9a59-710d6ba1884d" providerId="ADAL" clId="{A379154F-43F2-4700-B8F0-F2DDBD7DE023}" dt="2024-09-10T12:50:56.298" v="6281" actId="478"/>
          <ac:picMkLst>
            <pc:docMk/>
            <pc:sldMk cId="1694180120" sldId="1710"/>
            <ac:picMk id="26" creationId="{AA7E7E30-4AFB-602F-DB95-36FA69218EE7}"/>
          </ac:picMkLst>
        </pc:picChg>
        <pc:picChg chg="add del mod">
          <ac:chgData name="Ryan Ball" userId="830810a2-99c8-4bda-9a59-710d6ba1884d" providerId="ADAL" clId="{A379154F-43F2-4700-B8F0-F2DDBD7DE023}" dt="2024-09-10T12:50:55.800" v="6280" actId="478"/>
          <ac:picMkLst>
            <pc:docMk/>
            <pc:sldMk cId="1694180120" sldId="1710"/>
            <ac:picMk id="28" creationId="{53DCF26A-8563-D8ED-2E53-E2B88851C7F3}"/>
          </ac:picMkLst>
        </pc:picChg>
        <pc:picChg chg="add del mod">
          <ac:chgData name="Ryan Ball" userId="830810a2-99c8-4bda-9a59-710d6ba1884d" providerId="ADAL" clId="{A379154F-43F2-4700-B8F0-F2DDBD7DE023}" dt="2024-09-10T12:50:57.150" v="6282" actId="478"/>
          <ac:picMkLst>
            <pc:docMk/>
            <pc:sldMk cId="1694180120" sldId="1710"/>
            <ac:picMk id="30" creationId="{C0D34A5D-6396-2D9A-E49F-BC80A261AFB2}"/>
          </ac:picMkLst>
        </pc:picChg>
        <pc:picChg chg="add del mod">
          <ac:chgData name="Ryan Ball" userId="830810a2-99c8-4bda-9a59-710d6ba1884d" providerId="ADAL" clId="{A379154F-43F2-4700-B8F0-F2DDBD7DE023}" dt="2024-09-10T12:50:58.092" v="6283" actId="478"/>
          <ac:picMkLst>
            <pc:docMk/>
            <pc:sldMk cId="1694180120" sldId="1710"/>
            <ac:picMk id="32" creationId="{F3075794-3153-41B0-DD6D-360FDB122799}"/>
          </ac:picMkLst>
        </pc:picChg>
        <pc:picChg chg="add del mod">
          <ac:chgData name="Ryan Ball" userId="830810a2-99c8-4bda-9a59-710d6ba1884d" providerId="ADAL" clId="{A379154F-43F2-4700-B8F0-F2DDBD7DE023}" dt="2024-09-10T12:50:58.603" v="6284" actId="478"/>
          <ac:picMkLst>
            <pc:docMk/>
            <pc:sldMk cId="1694180120" sldId="1710"/>
            <ac:picMk id="34" creationId="{17706C23-B497-AB6A-A486-C165377A62AC}"/>
          </ac:picMkLst>
        </pc:picChg>
        <pc:picChg chg="add del mod">
          <ac:chgData name="Ryan Ball" userId="830810a2-99c8-4bda-9a59-710d6ba1884d" providerId="ADAL" clId="{A379154F-43F2-4700-B8F0-F2DDBD7DE023}" dt="2024-09-10T12:51:03.436" v="6292" actId="478"/>
          <ac:picMkLst>
            <pc:docMk/>
            <pc:sldMk cId="1694180120" sldId="1710"/>
            <ac:picMk id="36" creationId="{2C1E1F8C-3BAA-4752-2BA5-CA047963F22F}"/>
          </ac:picMkLst>
        </pc:picChg>
        <pc:picChg chg="add del mod">
          <ac:chgData name="Ryan Ball" userId="830810a2-99c8-4bda-9a59-710d6ba1884d" providerId="ADAL" clId="{A379154F-43F2-4700-B8F0-F2DDBD7DE023}" dt="2024-09-10T12:51:03.017" v="6291" actId="478"/>
          <ac:picMkLst>
            <pc:docMk/>
            <pc:sldMk cId="1694180120" sldId="1710"/>
            <ac:picMk id="38" creationId="{96AA2C88-7D45-52ED-9440-7D377E434483}"/>
          </ac:picMkLst>
        </pc:picChg>
        <pc:picChg chg="add del mod">
          <ac:chgData name="Ryan Ball" userId="830810a2-99c8-4bda-9a59-710d6ba1884d" providerId="ADAL" clId="{A379154F-43F2-4700-B8F0-F2DDBD7DE023}" dt="2024-09-10T12:51:08.672" v="6303" actId="478"/>
          <ac:picMkLst>
            <pc:docMk/>
            <pc:sldMk cId="1694180120" sldId="1710"/>
            <ac:picMk id="40" creationId="{AC99827D-CC38-C2E1-1728-B59D7F3B3FE0}"/>
          </ac:picMkLst>
        </pc:picChg>
        <pc:picChg chg="add del mod">
          <ac:chgData name="Ryan Ball" userId="830810a2-99c8-4bda-9a59-710d6ba1884d" providerId="ADAL" clId="{A379154F-43F2-4700-B8F0-F2DDBD7DE023}" dt="2024-09-10T12:50:59.579" v="6285" actId="478"/>
          <ac:picMkLst>
            <pc:docMk/>
            <pc:sldMk cId="1694180120" sldId="1710"/>
            <ac:picMk id="42" creationId="{F785A93C-D2F3-81F7-7CE3-98F42C693AD5}"/>
          </ac:picMkLst>
        </pc:picChg>
        <pc:picChg chg="add del mod">
          <ac:chgData name="Ryan Ball" userId="830810a2-99c8-4bda-9a59-710d6ba1884d" providerId="ADAL" clId="{A379154F-43F2-4700-B8F0-F2DDBD7DE023}" dt="2024-09-10T12:51:07.737" v="6301" actId="478"/>
          <ac:picMkLst>
            <pc:docMk/>
            <pc:sldMk cId="1694180120" sldId="1710"/>
            <ac:picMk id="44" creationId="{8BE575EB-66FF-5EB7-40FE-1262316DBAC9}"/>
          </ac:picMkLst>
        </pc:picChg>
        <pc:picChg chg="add del mod">
          <ac:chgData name="Ryan Ball" userId="830810a2-99c8-4bda-9a59-710d6ba1884d" providerId="ADAL" clId="{A379154F-43F2-4700-B8F0-F2DDBD7DE023}" dt="2024-09-10T12:51:03.832" v="6293" actId="478"/>
          <ac:picMkLst>
            <pc:docMk/>
            <pc:sldMk cId="1694180120" sldId="1710"/>
            <ac:picMk id="46" creationId="{C8C0A034-E731-25BD-D21F-89B18ED92015}"/>
          </ac:picMkLst>
        </pc:picChg>
        <pc:picChg chg="add del mod">
          <ac:chgData name="Ryan Ball" userId="830810a2-99c8-4bda-9a59-710d6ba1884d" providerId="ADAL" clId="{A379154F-43F2-4700-B8F0-F2DDBD7DE023}" dt="2024-09-10T12:51:04.204" v="6294" actId="478"/>
          <ac:picMkLst>
            <pc:docMk/>
            <pc:sldMk cId="1694180120" sldId="1710"/>
            <ac:picMk id="48" creationId="{16150453-1D21-29C1-276C-C20160A47724}"/>
          </ac:picMkLst>
        </pc:picChg>
        <pc:picChg chg="add del mod">
          <ac:chgData name="Ryan Ball" userId="830810a2-99c8-4bda-9a59-710d6ba1884d" providerId="ADAL" clId="{A379154F-43F2-4700-B8F0-F2DDBD7DE023}" dt="2024-09-10T12:51:04.639" v="6295" actId="478"/>
          <ac:picMkLst>
            <pc:docMk/>
            <pc:sldMk cId="1694180120" sldId="1710"/>
            <ac:picMk id="50" creationId="{2C298717-5A39-168B-70D0-E4B409F521BD}"/>
          </ac:picMkLst>
        </pc:picChg>
        <pc:picChg chg="add del mod">
          <ac:chgData name="Ryan Ball" userId="830810a2-99c8-4bda-9a59-710d6ba1884d" providerId="ADAL" clId="{A379154F-43F2-4700-B8F0-F2DDBD7DE023}" dt="2024-09-10T12:51:07.229" v="6300" actId="478"/>
          <ac:picMkLst>
            <pc:docMk/>
            <pc:sldMk cId="1694180120" sldId="1710"/>
            <ac:picMk id="52" creationId="{79E55B32-ACEE-27AD-99B8-D08D9F8AAE42}"/>
          </ac:picMkLst>
        </pc:picChg>
        <pc:picChg chg="add del mod">
          <ac:chgData name="Ryan Ball" userId="830810a2-99c8-4bda-9a59-710d6ba1884d" providerId="ADAL" clId="{A379154F-43F2-4700-B8F0-F2DDBD7DE023}" dt="2024-09-10T12:51:05.675" v="6297" actId="478"/>
          <ac:picMkLst>
            <pc:docMk/>
            <pc:sldMk cId="1694180120" sldId="1710"/>
            <ac:picMk id="54" creationId="{4C44D975-BF3D-5858-A9DA-F4367DD49FCF}"/>
          </ac:picMkLst>
        </pc:picChg>
        <pc:picChg chg="add del mod">
          <ac:chgData name="Ryan Ball" userId="830810a2-99c8-4bda-9a59-710d6ba1884d" providerId="ADAL" clId="{A379154F-43F2-4700-B8F0-F2DDBD7DE023}" dt="2024-09-10T12:51:06.128" v="6298" actId="478"/>
          <ac:picMkLst>
            <pc:docMk/>
            <pc:sldMk cId="1694180120" sldId="1710"/>
            <ac:picMk id="56" creationId="{FD77D6F8-B5EB-81C3-DB96-68796EDB655B}"/>
          </ac:picMkLst>
        </pc:picChg>
        <pc:picChg chg="add del mod">
          <ac:chgData name="Ryan Ball" userId="830810a2-99c8-4bda-9a59-710d6ba1884d" providerId="ADAL" clId="{A379154F-43F2-4700-B8F0-F2DDBD7DE023}" dt="2024-09-10T12:51:05.042" v="6296" actId="478"/>
          <ac:picMkLst>
            <pc:docMk/>
            <pc:sldMk cId="1694180120" sldId="1710"/>
            <ac:picMk id="58" creationId="{626750F9-BB4F-5BCD-6ABF-A86B714DCE94}"/>
          </ac:picMkLst>
        </pc:picChg>
        <pc:picChg chg="add del mod">
          <ac:chgData name="Ryan Ball" userId="830810a2-99c8-4bda-9a59-710d6ba1884d" providerId="ADAL" clId="{A379154F-43F2-4700-B8F0-F2DDBD7DE023}" dt="2024-09-10T12:51:08.275" v="6302" actId="478"/>
          <ac:picMkLst>
            <pc:docMk/>
            <pc:sldMk cId="1694180120" sldId="1710"/>
            <ac:picMk id="60" creationId="{994CD9B1-11BF-93A4-99F0-1B2C3F3A00C2}"/>
          </ac:picMkLst>
        </pc:picChg>
        <pc:picChg chg="add del mod">
          <ac:chgData name="Ryan Ball" userId="830810a2-99c8-4bda-9a59-710d6ba1884d" providerId="ADAL" clId="{A379154F-43F2-4700-B8F0-F2DDBD7DE023}" dt="2024-09-10T12:51:06.647" v="6299" actId="478"/>
          <ac:picMkLst>
            <pc:docMk/>
            <pc:sldMk cId="1694180120" sldId="1710"/>
            <ac:picMk id="62" creationId="{4DBE5401-DA6E-5264-8B87-AA0FB1A803BF}"/>
          </ac:picMkLst>
        </pc:picChg>
        <pc:picChg chg="add mod">
          <ac:chgData name="Ryan Ball" userId="830810a2-99c8-4bda-9a59-710d6ba1884d" providerId="ADAL" clId="{A379154F-43F2-4700-B8F0-F2DDBD7DE023}" dt="2024-09-10T12:55:28.680" v="6396" actId="1076"/>
          <ac:picMkLst>
            <pc:docMk/>
            <pc:sldMk cId="1694180120" sldId="1710"/>
            <ac:picMk id="63" creationId="{4C44D975-BF3D-5858-A9DA-F4367DD49FCF}"/>
          </ac:picMkLst>
        </pc:picChg>
        <pc:picChg chg="del">
          <ac:chgData name="Ryan Ball" userId="830810a2-99c8-4bda-9a59-710d6ba1884d" providerId="ADAL" clId="{A379154F-43F2-4700-B8F0-F2DDBD7DE023}" dt="2024-09-10T12:46:49.816" v="5955" actId="478"/>
          <ac:picMkLst>
            <pc:docMk/>
            <pc:sldMk cId="1694180120" sldId="1710"/>
            <ac:picMk id="1026" creationId="{5BCFA5EF-7AFF-715F-0698-DEFA2E14FE63}"/>
          </ac:picMkLst>
        </pc:picChg>
        <pc:picChg chg="del">
          <ac:chgData name="Ryan Ball" userId="830810a2-99c8-4bda-9a59-710d6ba1884d" providerId="ADAL" clId="{A379154F-43F2-4700-B8F0-F2DDBD7DE023}" dt="2024-09-10T12:46:39.035" v="5949" actId="478"/>
          <ac:picMkLst>
            <pc:docMk/>
            <pc:sldMk cId="1694180120" sldId="1710"/>
            <ac:picMk id="1028" creationId="{36ABFB64-1A24-73DA-203D-C19F45BB3058}"/>
          </ac:picMkLst>
        </pc:picChg>
        <pc:picChg chg="del">
          <ac:chgData name="Ryan Ball" userId="830810a2-99c8-4bda-9a59-710d6ba1884d" providerId="ADAL" clId="{A379154F-43F2-4700-B8F0-F2DDBD7DE023}" dt="2024-09-10T12:46:44.763" v="5953" actId="478"/>
          <ac:picMkLst>
            <pc:docMk/>
            <pc:sldMk cId="1694180120" sldId="1710"/>
            <ac:picMk id="1030" creationId="{B7358BE9-8DC4-358B-9CEE-332932FD7405}"/>
          </ac:picMkLst>
        </pc:picChg>
        <pc:picChg chg="del">
          <ac:chgData name="Ryan Ball" userId="830810a2-99c8-4bda-9a59-710d6ba1884d" providerId="ADAL" clId="{A379154F-43F2-4700-B8F0-F2DDBD7DE023}" dt="2024-09-10T12:46:49.242" v="5954" actId="478"/>
          <ac:picMkLst>
            <pc:docMk/>
            <pc:sldMk cId="1694180120" sldId="1710"/>
            <ac:picMk id="1032" creationId="{4F3FE31F-EFD0-513B-E979-84D4586C5F38}"/>
          </ac:picMkLst>
        </pc:picChg>
      </pc:sldChg>
      <pc:sldChg chg="addSp modSp mod modNotesTx">
        <pc:chgData name="Ryan Ball" userId="830810a2-99c8-4bda-9a59-710d6ba1884d" providerId="ADAL" clId="{A379154F-43F2-4700-B8F0-F2DDBD7DE023}" dt="2024-09-10T13:37:05.010" v="6755" actId="20577"/>
        <pc:sldMkLst>
          <pc:docMk/>
          <pc:sldMk cId="3481042696" sldId="1711"/>
        </pc:sldMkLst>
        <pc:picChg chg="mod">
          <ac:chgData name="Ryan Ball" userId="830810a2-99c8-4bda-9a59-710d6ba1884d" providerId="ADAL" clId="{A379154F-43F2-4700-B8F0-F2DDBD7DE023}" dt="2024-09-10T13:34:44.020" v="6482" actId="1076"/>
          <ac:picMkLst>
            <pc:docMk/>
            <pc:sldMk cId="3481042696" sldId="1711"/>
            <ac:picMk id="2" creationId="{F1E8CB4E-52F4-D44E-88F7-AF9FDECD81E7}"/>
          </ac:picMkLst>
        </pc:picChg>
        <pc:picChg chg="add mod">
          <ac:chgData name="Ryan Ball" userId="830810a2-99c8-4bda-9a59-710d6ba1884d" providerId="ADAL" clId="{A379154F-43F2-4700-B8F0-F2DDBD7DE023}" dt="2024-09-10T13:34:43.007" v="6481" actId="14100"/>
          <ac:picMkLst>
            <pc:docMk/>
            <pc:sldMk cId="3481042696" sldId="1711"/>
            <ac:picMk id="6" creationId="{7E0483E6-7ECB-2EFC-1B0C-BB21EECC6EE3}"/>
          </ac:picMkLst>
        </pc:picChg>
      </pc:sldChg>
      <pc:sldChg chg="modNotesTx">
        <pc:chgData name="Ryan Ball" userId="830810a2-99c8-4bda-9a59-710d6ba1884d" providerId="ADAL" clId="{A379154F-43F2-4700-B8F0-F2DDBD7DE023}" dt="2024-09-10T11:52:54.374" v="4094" actId="20577"/>
        <pc:sldMkLst>
          <pc:docMk/>
          <pc:sldMk cId="114887796" sldId="1712"/>
        </pc:sldMkLst>
      </pc:sldChg>
      <pc:sldChg chg="modSp mod">
        <pc:chgData name="Ryan Ball" userId="830810a2-99c8-4bda-9a59-710d6ba1884d" providerId="ADAL" clId="{A379154F-43F2-4700-B8F0-F2DDBD7DE023}" dt="2024-09-10T11:49:25.657" v="3744" actId="20577"/>
        <pc:sldMkLst>
          <pc:docMk/>
          <pc:sldMk cId="2817734132" sldId="1713"/>
        </pc:sldMkLst>
        <pc:graphicFrameChg chg="modGraphic">
          <ac:chgData name="Ryan Ball" userId="830810a2-99c8-4bda-9a59-710d6ba1884d" providerId="ADAL" clId="{A379154F-43F2-4700-B8F0-F2DDBD7DE023}" dt="2024-09-10T11:49:25.657" v="3744" actId="20577"/>
          <ac:graphicFrameMkLst>
            <pc:docMk/>
            <pc:sldMk cId="2817734132" sldId="1713"/>
            <ac:graphicFrameMk id="4" creationId="{D27CAA5A-14A0-8BEC-DD36-0DC54105F0F1}"/>
          </ac:graphicFrameMkLst>
        </pc:graphicFrameChg>
      </pc:sldChg>
      <pc:sldChg chg="addSp modSp add mod ord">
        <pc:chgData name="Ryan Ball" userId="830810a2-99c8-4bda-9a59-710d6ba1884d" providerId="ADAL" clId="{A379154F-43F2-4700-B8F0-F2DDBD7DE023}" dt="2024-09-10T15:09:02.549" v="7496" actId="20577"/>
        <pc:sldMkLst>
          <pc:docMk/>
          <pc:sldMk cId="1565439752" sldId="1718"/>
        </pc:sldMkLst>
        <pc:spChg chg="mod">
          <ac:chgData name="Ryan Ball" userId="830810a2-99c8-4bda-9a59-710d6ba1884d" providerId="ADAL" clId="{A379154F-43F2-4700-B8F0-F2DDBD7DE023}" dt="2024-09-10T15:09:02.549" v="7496" actId="20577"/>
          <ac:spMkLst>
            <pc:docMk/>
            <pc:sldMk cId="1565439752" sldId="1718"/>
            <ac:spMk id="5" creationId="{5288C4C3-D5CC-1C65-1715-47DCDE9080BF}"/>
          </ac:spMkLst>
        </pc:spChg>
        <pc:spChg chg="mod">
          <ac:chgData name="Ryan Ball" userId="830810a2-99c8-4bda-9a59-710d6ba1884d" providerId="ADAL" clId="{A379154F-43F2-4700-B8F0-F2DDBD7DE023}" dt="2024-09-10T11:40:48.910" v="3181" actId="255"/>
          <ac:spMkLst>
            <pc:docMk/>
            <pc:sldMk cId="1565439752" sldId="1718"/>
            <ac:spMk id="8" creationId="{6C9CB617-822C-B3A8-4C30-4E61A06552DB}"/>
          </ac:spMkLst>
        </pc:spChg>
        <pc:spChg chg="mod">
          <ac:chgData name="Ryan Ball" userId="830810a2-99c8-4bda-9a59-710d6ba1884d" providerId="ADAL" clId="{A379154F-43F2-4700-B8F0-F2DDBD7DE023}" dt="2024-09-10T11:40:48.910" v="3181" actId="255"/>
          <ac:spMkLst>
            <pc:docMk/>
            <pc:sldMk cId="1565439752" sldId="1718"/>
            <ac:spMk id="9" creationId="{6431D746-A0C2-3B55-1F72-53142050F1D8}"/>
          </ac:spMkLst>
        </pc:spChg>
        <pc:spChg chg="mod">
          <ac:chgData name="Ryan Ball" userId="830810a2-99c8-4bda-9a59-710d6ba1884d" providerId="ADAL" clId="{A379154F-43F2-4700-B8F0-F2DDBD7DE023}" dt="2024-09-10T11:40:48.910" v="3181" actId="255"/>
          <ac:spMkLst>
            <pc:docMk/>
            <pc:sldMk cId="1565439752" sldId="1718"/>
            <ac:spMk id="10" creationId="{667A4C65-8FC3-D3D6-1843-9A93A64FCCB7}"/>
          </ac:spMkLst>
        </pc:spChg>
        <pc:grpChg chg="add mod">
          <ac:chgData name="Ryan Ball" userId="830810a2-99c8-4bda-9a59-710d6ba1884d" providerId="ADAL" clId="{A379154F-43F2-4700-B8F0-F2DDBD7DE023}" dt="2024-09-10T11:40:42.567" v="3180" actId="1076"/>
          <ac:grpSpMkLst>
            <pc:docMk/>
            <pc:sldMk cId="1565439752" sldId="1718"/>
            <ac:grpSpMk id="3" creationId="{412179EE-7CD2-8F20-1458-B4114AB128A4}"/>
          </ac:grpSpMkLst>
        </pc:grpChg>
        <pc:graphicFrameChg chg="modGraphic">
          <ac:chgData name="Ryan Ball" userId="830810a2-99c8-4bda-9a59-710d6ba1884d" providerId="ADAL" clId="{A379154F-43F2-4700-B8F0-F2DDBD7DE023}" dt="2024-09-10T11:40:37.478" v="3179" actId="20577"/>
          <ac:graphicFrameMkLst>
            <pc:docMk/>
            <pc:sldMk cId="1565439752" sldId="1718"/>
            <ac:graphicFrameMk id="4" creationId="{D27CAA5A-14A0-8BEC-DD36-0DC54105F0F1}"/>
          </ac:graphicFrameMkLst>
        </pc:graphicFrameChg>
        <pc:picChg chg="mod">
          <ac:chgData name="Ryan Ball" userId="830810a2-99c8-4bda-9a59-710d6ba1884d" providerId="ADAL" clId="{A379154F-43F2-4700-B8F0-F2DDBD7DE023}" dt="2024-09-10T11:40:42.567" v="3180" actId="1076"/>
          <ac:picMkLst>
            <pc:docMk/>
            <pc:sldMk cId="1565439752" sldId="1718"/>
            <ac:picMk id="7" creationId="{FC93D4EF-9E42-F78C-820D-D1FF33BFEEED}"/>
          </ac:picMkLst>
        </pc:picChg>
        <pc:cxnChg chg="mod">
          <ac:chgData name="Ryan Ball" userId="830810a2-99c8-4bda-9a59-710d6ba1884d" providerId="ADAL" clId="{A379154F-43F2-4700-B8F0-F2DDBD7DE023}" dt="2024-09-10T11:40:42.567" v="3180" actId="1076"/>
          <ac:cxnSpMkLst>
            <pc:docMk/>
            <pc:sldMk cId="1565439752" sldId="1718"/>
            <ac:cxnSpMk id="11" creationId="{47D17B38-9D21-1B0C-AA63-B7918E638F80}"/>
          </ac:cxnSpMkLst>
        </pc:cxnChg>
        <pc:cxnChg chg="mod">
          <ac:chgData name="Ryan Ball" userId="830810a2-99c8-4bda-9a59-710d6ba1884d" providerId="ADAL" clId="{A379154F-43F2-4700-B8F0-F2DDBD7DE023}" dt="2024-09-10T11:40:42.567" v="3180" actId="1076"/>
          <ac:cxnSpMkLst>
            <pc:docMk/>
            <pc:sldMk cId="1565439752" sldId="1718"/>
            <ac:cxnSpMk id="12" creationId="{67D9006E-0D23-7094-E5F5-F66AF14CC4D5}"/>
          </ac:cxnSpMkLst>
        </pc:cxnChg>
        <pc:cxnChg chg="mod">
          <ac:chgData name="Ryan Ball" userId="830810a2-99c8-4bda-9a59-710d6ba1884d" providerId="ADAL" clId="{A379154F-43F2-4700-B8F0-F2DDBD7DE023}" dt="2024-09-10T11:40:42.567" v="3180" actId="1076"/>
          <ac:cxnSpMkLst>
            <pc:docMk/>
            <pc:sldMk cId="1565439752" sldId="1718"/>
            <ac:cxnSpMk id="13" creationId="{C9ABDCE8-9620-CD30-4666-BEA640541654}"/>
          </ac:cxnSpMkLst>
        </pc:cxnChg>
      </pc:sldChg>
      <pc:sldChg chg="delSp modSp add mod">
        <pc:chgData name="Ryan Ball" userId="830810a2-99c8-4bda-9a59-710d6ba1884d" providerId="ADAL" clId="{A379154F-43F2-4700-B8F0-F2DDBD7DE023}" dt="2024-09-10T12:56:27.598" v="6448" actId="20577"/>
        <pc:sldMkLst>
          <pc:docMk/>
          <pc:sldMk cId="3842465715" sldId="1719"/>
        </pc:sldMkLst>
        <pc:spChg chg="mod">
          <ac:chgData name="Ryan Ball" userId="830810a2-99c8-4bda-9a59-710d6ba1884d" providerId="ADAL" clId="{A379154F-43F2-4700-B8F0-F2DDBD7DE023}" dt="2024-09-10T12:56:27.598" v="6448" actId="20577"/>
          <ac:spMkLst>
            <pc:docMk/>
            <pc:sldMk cId="3842465715" sldId="1719"/>
            <ac:spMk id="9" creationId="{9DFE83B7-3405-0CF6-8DBD-AB2429D722C5}"/>
          </ac:spMkLst>
        </pc:spChg>
        <pc:picChg chg="del">
          <ac:chgData name="Ryan Ball" userId="830810a2-99c8-4bda-9a59-710d6ba1884d" providerId="ADAL" clId="{A379154F-43F2-4700-B8F0-F2DDBD7DE023}" dt="2024-09-10T12:50:03.571" v="6262" actId="478"/>
          <ac:picMkLst>
            <pc:docMk/>
            <pc:sldMk cId="3842465715" sldId="1719"/>
            <ac:picMk id="4" creationId="{162F5162-E220-3240-66B2-1AA1367FC549}"/>
          </ac:picMkLst>
        </pc:picChg>
        <pc:picChg chg="del">
          <ac:chgData name="Ryan Ball" userId="830810a2-99c8-4bda-9a59-710d6ba1884d" providerId="ADAL" clId="{A379154F-43F2-4700-B8F0-F2DDBD7DE023}" dt="2024-09-10T12:50:04.151" v="6263" actId="478"/>
          <ac:picMkLst>
            <pc:docMk/>
            <pc:sldMk cId="3842465715" sldId="1719"/>
            <ac:picMk id="7" creationId="{AD1DC931-8F35-5B93-1A5E-A04368779A8F}"/>
          </ac:picMkLst>
        </pc:picChg>
        <pc:picChg chg="del">
          <ac:chgData name="Ryan Ball" userId="830810a2-99c8-4bda-9a59-710d6ba1884d" providerId="ADAL" clId="{A379154F-43F2-4700-B8F0-F2DDBD7DE023}" dt="2024-09-10T12:50:04.581" v="6264" actId="478"/>
          <ac:picMkLst>
            <pc:docMk/>
            <pc:sldMk cId="3842465715" sldId="1719"/>
            <ac:picMk id="10" creationId="{EBED5DBE-C92E-178E-7768-5D50066B9E0B}"/>
          </ac:picMkLst>
        </pc:picChg>
        <pc:picChg chg="mod">
          <ac:chgData name="Ryan Ball" userId="830810a2-99c8-4bda-9a59-710d6ba1884d" providerId="ADAL" clId="{A379154F-43F2-4700-B8F0-F2DDBD7DE023}" dt="2024-09-10T12:50:26.982" v="6273" actId="1076"/>
          <ac:picMkLst>
            <pc:docMk/>
            <pc:sldMk cId="3842465715" sldId="1719"/>
            <ac:picMk id="14" creationId="{47A6679E-14F1-FD20-5BCF-822E40663456}"/>
          </ac:picMkLst>
        </pc:picChg>
        <pc:picChg chg="mod">
          <ac:chgData name="Ryan Ball" userId="830810a2-99c8-4bda-9a59-710d6ba1884d" providerId="ADAL" clId="{A379154F-43F2-4700-B8F0-F2DDBD7DE023}" dt="2024-09-10T12:50:30.083" v="6274" actId="1076"/>
          <ac:picMkLst>
            <pc:docMk/>
            <pc:sldMk cId="3842465715" sldId="1719"/>
            <ac:picMk id="16" creationId="{3B45C9AB-1C9D-B1EE-BCB3-16244FFEC73F}"/>
          </ac:picMkLst>
        </pc:picChg>
        <pc:picChg chg="del mod">
          <ac:chgData name="Ryan Ball" userId="830810a2-99c8-4bda-9a59-710d6ba1884d" providerId="ADAL" clId="{A379154F-43F2-4700-B8F0-F2DDBD7DE023}" dt="2024-09-10T12:50:07.859" v="6266" actId="478"/>
          <ac:picMkLst>
            <pc:docMk/>
            <pc:sldMk cId="3842465715" sldId="1719"/>
            <ac:picMk id="18" creationId="{2DEC2D11-D26A-8071-BC46-B224FA4EE82B}"/>
          </ac:picMkLst>
        </pc:picChg>
        <pc:picChg chg="del mod">
          <ac:chgData name="Ryan Ball" userId="830810a2-99c8-4bda-9a59-710d6ba1884d" providerId="ADAL" clId="{A379154F-43F2-4700-B8F0-F2DDBD7DE023}" dt="2024-09-10T12:50:13.663" v="6269" actId="478"/>
          <ac:picMkLst>
            <pc:docMk/>
            <pc:sldMk cId="3842465715" sldId="1719"/>
            <ac:picMk id="20" creationId="{52E84A43-649A-2F24-7B29-928F68530EF4}"/>
          </ac:picMkLst>
        </pc:picChg>
        <pc:picChg chg="del mod">
          <ac:chgData name="Ryan Ball" userId="830810a2-99c8-4bda-9a59-710d6ba1884d" providerId="ADAL" clId="{A379154F-43F2-4700-B8F0-F2DDBD7DE023}" dt="2024-09-10T12:50:14.028" v="6270" actId="478"/>
          <ac:picMkLst>
            <pc:docMk/>
            <pc:sldMk cId="3842465715" sldId="1719"/>
            <ac:picMk id="22" creationId="{6BC742A0-0613-AA3D-E293-08AD59724163}"/>
          </ac:picMkLst>
        </pc:picChg>
        <pc:picChg chg="mod">
          <ac:chgData name="Ryan Ball" userId="830810a2-99c8-4bda-9a59-710d6ba1884d" providerId="ADAL" clId="{A379154F-43F2-4700-B8F0-F2DDBD7DE023}" dt="2024-09-10T12:50:39.864" v="6277" actId="1076"/>
          <ac:picMkLst>
            <pc:docMk/>
            <pc:sldMk cId="3842465715" sldId="1719"/>
            <ac:picMk id="24" creationId="{BF4F0995-964C-E05A-A4D2-B604F76F5BDD}"/>
          </ac:picMkLst>
        </pc:picChg>
        <pc:picChg chg="del mod">
          <ac:chgData name="Ryan Ball" userId="830810a2-99c8-4bda-9a59-710d6ba1884d" providerId="ADAL" clId="{A379154F-43F2-4700-B8F0-F2DDBD7DE023}" dt="2024-09-10T12:52:02.557" v="6320" actId="478"/>
          <ac:picMkLst>
            <pc:docMk/>
            <pc:sldMk cId="3842465715" sldId="1719"/>
            <ac:picMk id="26" creationId="{AA7E7E30-4AFB-602F-DB95-36FA69218EE7}"/>
          </ac:picMkLst>
        </pc:picChg>
        <pc:picChg chg="del">
          <ac:chgData name="Ryan Ball" userId="830810a2-99c8-4bda-9a59-710d6ba1884d" providerId="ADAL" clId="{A379154F-43F2-4700-B8F0-F2DDBD7DE023}" dt="2024-09-10T12:52:01.974" v="6319" actId="478"/>
          <ac:picMkLst>
            <pc:docMk/>
            <pc:sldMk cId="3842465715" sldId="1719"/>
            <ac:picMk id="28" creationId="{53DCF26A-8563-D8ED-2E53-E2B88851C7F3}"/>
          </ac:picMkLst>
        </pc:picChg>
        <pc:picChg chg="del">
          <ac:chgData name="Ryan Ball" userId="830810a2-99c8-4bda-9a59-710d6ba1884d" providerId="ADAL" clId="{A379154F-43F2-4700-B8F0-F2DDBD7DE023}" dt="2024-09-10T12:52:01.974" v="6319" actId="478"/>
          <ac:picMkLst>
            <pc:docMk/>
            <pc:sldMk cId="3842465715" sldId="1719"/>
            <ac:picMk id="30" creationId="{C0D34A5D-6396-2D9A-E49F-BC80A261AFB2}"/>
          </ac:picMkLst>
        </pc:picChg>
        <pc:picChg chg="del">
          <ac:chgData name="Ryan Ball" userId="830810a2-99c8-4bda-9a59-710d6ba1884d" providerId="ADAL" clId="{A379154F-43F2-4700-B8F0-F2DDBD7DE023}" dt="2024-09-10T12:52:01.974" v="6319" actId="478"/>
          <ac:picMkLst>
            <pc:docMk/>
            <pc:sldMk cId="3842465715" sldId="1719"/>
            <ac:picMk id="32" creationId="{F3075794-3153-41B0-DD6D-360FDB122799}"/>
          </ac:picMkLst>
        </pc:picChg>
        <pc:picChg chg="del">
          <ac:chgData name="Ryan Ball" userId="830810a2-99c8-4bda-9a59-710d6ba1884d" providerId="ADAL" clId="{A379154F-43F2-4700-B8F0-F2DDBD7DE023}" dt="2024-09-10T12:52:01.974" v="6319" actId="478"/>
          <ac:picMkLst>
            <pc:docMk/>
            <pc:sldMk cId="3842465715" sldId="1719"/>
            <ac:picMk id="34" creationId="{17706C23-B497-AB6A-A486-C165377A62AC}"/>
          </ac:picMkLst>
        </pc:picChg>
        <pc:picChg chg="del">
          <ac:chgData name="Ryan Ball" userId="830810a2-99c8-4bda-9a59-710d6ba1884d" providerId="ADAL" clId="{A379154F-43F2-4700-B8F0-F2DDBD7DE023}" dt="2024-09-10T12:52:01.974" v="6319" actId="478"/>
          <ac:picMkLst>
            <pc:docMk/>
            <pc:sldMk cId="3842465715" sldId="1719"/>
            <ac:picMk id="36" creationId="{2C1E1F8C-3BAA-4752-2BA5-CA047963F22F}"/>
          </ac:picMkLst>
        </pc:picChg>
        <pc:picChg chg="del">
          <ac:chgData name="Ryan Ball" userId="830810a2-99c8-4bda-9a59-710d6ba1884d" providerId="ADAL" clId="{A379154F-43F2-4700-B8F0-F2DDBD7DE023}" dt="2024-09-10T12:52:01.974" v="6319" actId="478"/>
          <ac:picMkLst>
            <pc:docMk/>
            <pc:sldMk cId="3842465715" sldId="1719"/>
            <ac:picMk id="38" creationId="{96AA2C88-7D45-52ED-9440-7D377E434483}"/>
          </ac:picMkLst>
        </pc:picChg>
        <pc:picChg chg="del">
          <ac:chgData name="Ryan Ball" userId="830810a2-99c8-4bda-9a59-710d6ba1884d" providerId="ADAL" clId="{A379154F-43F2-4700-B8F0-F2DDBD7DE023}" dt="2024-09-10T12:52:01.974" v="6319" actId="478"/>
          <ac:picMkLst>
            <pc:docMk/>
            <pc:sldMk cId="3842465715" sldId="1719"/>
            <ac:picMk id="40" creationId="{AC99827D-CC38-C2E1-1728-B59D7F3B3FE0}"/>
          </ac:picMkLst>
        </pc:picChg>
        <pc:picChg chg="del">
          <ac:chgData name="Ryan Ball" userId="830810a2-99c8-4bda-9a59-710d6ba1884d" providerId="ADAL" clId="{A379154F-43F2-4700-B8F0-F2DDBD7DE023}" dt="2024-09-10T12:52:01.974" v="6319" actId="478"/>
          <ac:picMkLst>
            <pc:docMk/>
            <pc:sldMk cId="3842465715" sldId="1719"/>
            <ac:picMk id="42" creationId="{F785A93C-D2F3-81F7-7CE3-98F42C693AD5}"/>
          </ac:picMkLst>
        </pc:picChg>
        <pc:picChg chg="del">
          <ac:chgData name="Ryan Ball" userId="830810a2-99c8-4bda-9a59-710d6ba1884d" providerId="ADAL" clId="{A379154F-43F2-4700-B8F0-F2DDBD7DE023}" dt="2024-09-10T12:52:01.974" v="6319" actId="478"/>
          <ac:picMkLst>
            <pc:docMk/>
            <pc:sldMk cId="3842465715" sldId="1719"/>
            <ac:picMk id="44" creationId="{8BE575EB-66FF-5EB7-40FE-1262316DBAC9}"/>
          </ac:picMkLst>
        </pc:picChg>
        <pc:picChg chg="del">
          <ac:chgData name="Ryan Ball" userId="830810a2-99c8-4bda-9a59-710d6ba1884d" providerId="ADAL" clId="{A379154F-43F2-4700-B8F0-F2DDBD7DE023}" dt="2024-09-10T12:52:01.974" v="6319" actId="478"/>
          <ac:picMkLst>
            <pc:docMk/>
            <pc:sldMk cId="3842465715" sldId="1719"/>
            <ac:picMk id="46" creationId="{C8C0A034-E731-25BD-D21F-89B18ED92015}"/>
          </ac:picMkLst>
        </pc:picChg>
        <pc:picChg chg="del">
          <ac:chgData name="Ryan Ball" userId="830810a2-99c8-4bda-9a59-710d6ba1884d" providerId="ADAL" clId="{A379154F-43F2-4700-B8F0-F2DDBD7DE023}" dt="2024-09-10T12:52:01.974" v="6319" actId="478"/>
          <ac:picMkLst>
            <pc:docMk/>
            <pc:sldMk cId="3842465715" sldId="1719"/>
            <ac:picMk id="48" creationId="{16150453-1D21-29C1-276C-C20160A47724}"/>
          </ac:picMkLst>
        </pc:picChg>
        <pc:picChg chg="del">
          <ac:chgData name="Ryan Ball" userId="830810a2-99c8-4bda-9a59-710d6ba1884d" providerId="ADAL" clId="{A379154F-43F2-4700-B8F0-F2DDBD7DE023}" dt="2024-09-10T12:52:01.974" v="6319" actId="478"/>
          <ac:picMkLst>
            <pc:docMk/>
            <pc:sldMk cId="3842465715" sldId="1719"/>
            <ac:picMk id="50" creationId="{2C298717-5A39-168B-70D0-E4B409F521BD}"/>
          </ac:picMkLst>
        </pc:picChg>
        <pc:picChg chg="del">
          <ac:chgData name="Ryan Ball" userId="830810a2-99c8-4bda-9a59-710d6ba1884d" providerId="ADAL" clId="{A379154F-43F2-4700-B8F0-F2DDBD7DE023}" dt="2024-09-10T12:52:01.974" v="6319" actId="478"/>
          <ac:picMkLst>
            <pc:docMk/>
            <pc:sldMk cId="3842465715" sldId="1719"/>
            <ac:picMk id="52" creationId="{79E55B32-ACEE-27AD-99B8-D08D9F8AAE42}"/>
          </ac:picMkLst>
        </pc:picChg>
        <pc:picChg chg="del">
          <ac:chgData name="Ryan Ball" userId="830810a2-99c8-4bda-9a59-710d6ba1884d" providerId="ADAL" clId="{A379154F-43F2-4700-B8F0-F2DDBD7DE023}" dt="2024-09-10T12:52:06.561" v="6325" actId="478"/>
          <ac:picMkLst>
            <pc:docMk/>
            <pc:sldMk cId="3842465715" sldId="1719"/>
            <ac:picMk id="54" creationId="{4C44D975-BF3D-5858-A9DA-F4367DD49FCF}"/>
          </ac:picMkLst>
        </pc:picChg>
        <pc:picChg chg="del">
          <ac:chgData name="Ryan Ball" userId="830810a2-99c8-4bda-9a59-710d6ba1884d" providerId="ADAL" clId="{A379154F-43F2-4700-B8F0-F2DDBD7DE023}" dt="2024-09-10T12:52:06.134" v="6324" actId="478"/>
          <ac:picMkLst>
            <pc:docMk/>
            <pc:sldMk cId="3842465715" sldId="1719"/>
            <ac:picMk id="56" creationId="{FD77D6F8-B5EB-81C3-DB96-68796EDB655B}"/>
          </ac:picMkLst>
        </pc:picChg>
        <pc:picChg chg="del">
          <ac:chgData name="Ryan Ball" userId="830810a2-99c8-4bda-9a59-710d6ba1884d" providerId="ADAL" clId="{A379154F-43F2-4700-B8F0-F2DDBD7DE023}" dt="2024-09-10T12:52:05.116" v="6322" actId="478"/>
          <ac:picMkLst>
            <pc:docMk/>
            <pc:sldMk cId="3842465715" sldId="1719"/>
            <ac:picMk id="58" creationId="{626750F9-BB4F-5BCD-6ABF-A86B714DCE94}"/>
          </ac:picMkLst>
        </pc:picChg>
        <pc:picChg chg="del">
          <ac:chgData name="Ryan Ball" userId="830810a2-99c8-4bda-9a59-710d6ba1884d" providerId="ADAL" clId="{A379154F-43F2-4700-B8F0-F2DDBD7DE023}" dt="2024-09-10T12:52:05.654" v="6323" actId="478"/>
          <ac:picMkLst>
            <pc:docMk/>
            <pc:sldMk cId="3842465715" sldId="1719"/>
            <ac:picMk id="60" creationId="{994CD9B1-11BF-93A4-99F0-1B2C3F3A00C2}"/>
          </ac:picMkLst>
        </pc:picChg>
        <pc:picChg chg="del">
          <ac:chgData name="Ryan Ball" userId="830810a2-99c8-4bda-9a59-710d6ba1884d" providerId="ADAL" clId="{A379154F-43F2-4700-B8F0-F2DDBD7DE023}" dt="2024-09-10T12:52:04.680" v="6321" actId="478"/>
          <ac:picMkLst>
            <pc:docMk/>
            <pc:sldMk cId="3842465715" sldId="1719"/>
            <ac:picMk id="62" creationId="{4DBE5401-DA6E-5264-8B87-AA0FB1A803BF}"/>
          </ac:picMkLst>
        </pc:picChg>
      </pc:sldChg>
      <pc:sldChg chg="delSp modSp add mod">
        <pc:chgData name="Ryan Ball" userId="830810a2-99c8-4bda-9a59-710d6ba1884d" providerId="ADAL" clId="{A379154F-43F2-4700-B8F0-F2DDBD7DE023}" dt="2024-09-10T12:56:16.119" v="6430" actId="20577"/>
        <pc:sldMkLst>
          <pc:docMk/>
          <pc:sldMk cId="871825636" sldId="1720"/>
        </pc:sldMkLst>
        <pc:spChg chg="mod">
          <ac:chgData name="Ryan Ball" userId="830810a2-99c8-4bda-9a59-710d6ba1884d" providerId="ADAL" clId="{A379154F-43F2-4700-B8F0-F2DDBD7DE023}" dt="2024-09-10T12:56:16.119" v="6430" actId="20577"/>
          <ac:spMkLst>
            <pc:docMk/>
            <pc:sldMk cId="871825636" sldId="1720"/>
            <ac:spMk id="9" creationId="{9DFE83B7-3405-0CF6-8DBD-AB2429D722C5}"/>
          </ac:spMkLst>
        </pc:spChg>
        <pc:picChg chg="del">
          <ac:chgData name="Ryan Ball" userId="830810a2-99c8-4bda-9a59-710d6ba1884d" providerId="ADAL" clId="{A379154F-43F2-4700-B8F0-F2DDBD7DE023}" dt="2024-09-10T12:51:21.410" v="6307" actId="478"/>
          <ac:picMkLst>
            <pc:docMk/>
            <pc:sldMk cId="871825636" sldId="1720"/>
            <ac:picMk id="14" creationId="{47A6679E-14F1-FD20-5BCF-822E40663456}"/>
          </ac:picMkLst>
        </pc:picChg>
        <pc:picChg chg="del">
          <ac:chgData name="Ryan Ball" userId="830810a2-99c8-4bda-9a59-710d6ba1884d" providerId="ADAL" clId="{A379154F-43F2-4700-B8F0-F2DDBD7DE023}" dt="2024-09-10T12:51:21.004" v="6306" actId="478"/>
          <ac:picMkLst>
            <pc:docMk/>
            <pc:sldMk cId="871825636" sldId="1720"/>
            <ac:picMk id="16" creationId="{3B45C9AB-1C9D-B1EE-BCB3-16244FFEC73F}"/>
          </ac:picMkLst>
        </pc:picChg>
        <pc:picChg chg="del">
          <ac:chgData name="Ryan Ball" userId="830810a2-99c8-4bda-9a59-710d6ba1884d" providerId="ADAL" clId="{A379154F-43F2-4700-B8F0-F2DDBD7DE023}" dt="2024-09-10T12:51:20.435" v="6305" actId="478"/>
          <ac:picMkLst>
            <pc:docMk/>
            <pc:sldMk cId="871825636" sldId="1720"/>
            <ac:picMk id="24" creationId="{BF4F0995-964C-E05A-A4D2-B604F76F5BDD}"/>
          </ac:picMkLst>
        </pc:picChg>
        <pc:picChg chg="mod">
          <ac:chgData name="Ryan Ball" userId="830810a2-99c8-4bda-9a59-710d6ba1884d" providerId="ADAL" clId="{A379154F-43F2-4700-B8F0-F2DDBD7DE023}" dt="2024-09-10T12:51:39.712" v="6314" actId="1076"/>
          <ac:picMkLst>
            <pc:docMk/>
            <pc:sldMk cId="871825636" sldId="1720"/>
            <ac:picMk id="26" creationId="{AA7E7E30-4AFB-602F-DB95-36FA69218EE7}"/>
          </ac:picMkLst>
        </pc:picChg>
        <pc:picChg chg="mod">
          <ac:chgData name="Ryan Ball" userId="830810a2-99c8-4bda-9a59-710d6ba1884d" providerId="ADAL" clId="{A379154F-43F2-4700-B8F0-F2DDBD7DE023}" dt="2024-09-10T12:51:42.022" v="6315" actId="1076"/>
          <ac:picMkLst>
            <pc:docMk/>
            <pc:sldMk cId="871825636" sldId="1720"/>
            <ac:picMk id="28" creationId="{53DCF26A-8563-D8ED-2E53-E2B88851C7F3}"/>
          </ac:picMkLst>
        </pc:picChg>
        <pc:picChg chg="mod">
          <ac:chgData name="Ryan Ball" userId="830810a2-99c8-4bda-9a59-710d6ba1884d" providerId="ADAL" clId="{A379154F-43F2-4700-B8F0-F2DDBD7DE023}" dt="2024-09-10T12:51:47.955" v="6317" actId="1076"/>
          <ac:picMkLst>
            <pc:docMk/>
            <pc:sldMk cId="871825636" sldId="1720"/>
            <ac:picMk id="30" creationId="{C0D34A5D-6396-2D9A-E49F-BC80A261AFB2}"/>
          </ac:picMkLst>
        </pc:picChg>
        <pc:picChg chg="mod">
          <ac:chgData name="Ryan Ball" userId="830810a2-99c8-4bda-9a59-710d6ba1884d" providerId="ADAL" clId="{A379154F-43F2-4700-B8F0-F2DDBD7DE023}" dt="2024-09-10T12:51:50.829" v="6318" actId="1076"/>
          <ac:picMkLst>
            <pc:docMk/>
            <pc:sldMk cId="871825636" sldId="1720"/>
            <ac:picMk id="32" creationId="{F3075794-3153-41B0-DD6D-360FDB122799}"/>
          </ac:picMkLst>
        </pc:picChg>
        <pc:picChg chg="del">
          <ac:chgData name="Ryan Ball" userId="830810a2-99c8-4bda-9a59-710d6ba1884d" providerId="ADAL" clId="{A379154F-43F2-4700-B8F0-F2DDBD7DE023}" dt="2024-09-10T12:54:42.829" v="6384" actId="478"/>
          <ac:picMkLst>
            <pc:docMk/>
            <pc:sldMk cId="871825636" sldId="1720"/>
            <ac:picMk id="34" creationId="{17706C23-B497-AB6A-A486-C165377A62AC}"/>
          </ac:picMkLst>
        </pc:picChg>
        <pc:picChg chg="del">
          <ac:chgData name="Ryan Ball" userId="830810a2-99c8-4bda-9a59-710d6ba1884d" providerId="ADAL" clId="{A379154F-43F2-4700-B8F0-F2DDBD7DE023}" dt="2024-09-10T12:54:42.379" v="6383" actId="478"/>
          <ac:picMkLst>
            <pc:docMk/>
            <pc:sldMk cId="871825636" sldId="1720"/>
            <ac:picMk id="36" creationId="{2C1E1F8C-3BAA-4752-2BA5-CA047963F22F}"/>
          </ac:picMkLst>
        </pc:picChg>
        <pc:picChg chg="del">
          <ac:chgData name="Ryan Ball" userId="830810a2-99c8-4bda-9a59-710d6ba1884d" providerId="ADAL" clId="{A379154F-43F2-4700-B8F0-F2DDBD7DE023}" dt="2024-09-10T12:54:41.774" v="6382" actId="478"/>
          <ac:picMkLst>
            <pc:docMk/>
            <pc:sldMk cId="871825636" sldId="1720"/>
            <ac:picMk id="38" creationId="{96AA2C88-7D45-52ED-9440-7D377E434483}"/>
          </ac:picMkLst>
        </pc:picChg>
        <pc:picChg chg="del">
          <ac:chgData name="Ryan Ball" userId="830810a2-99c8-4bda-9a59-710d6ba1884d" providerId="ADAL" clId="{A379154F-43F2-4700-B8F0-F2DDBD7DE023}" dt="2024-09-10T12:54:41.365" v="6381" actId="478"/>
          <ac:picMkLst>
            <pc:docMk/>
            <pc:sldMk cId="871825636" sldId="1720"/>
            <ac:picMk id="40" creationId="{AC99827D-CC38-C2E1-1728-B59D7F3B3FE0}"/>
          </ac:picMkLst>
        </pc:picChg>
        <pc:picChg chg="del">
          <ac:chgData name="Ryan Ball" userId="830810a2-99c8-4bda-9a59-710d6ba1884d" providerId="ADAL" clId="{A379154F-43F2-4700-B8F0-F2DDBD7DE023}" dt="2024-09-10T12:54:41.101" v="6380" actId="478"/>
          <ac:picMkLst>
            <pc:docMk/>
            <pc:sldMk cId="871825636" sldId="1720"/>
            <ac:picMk id="42" creationId="{F785A93C-D2F3-81F7-7CE3-98F42C693AD5}"/>
          </ac:picMkLst>
        </pc:picChg>
        <pc:picChg chg="del">
          <ac:chgData name="Ryan Ball" userId="830810a2-99c8-4bda-9a59-710d6ba1884d" providerId="ADAL" clId="{A379154F-43F2-4700-B8F0-F2DDBD7DE023}" dt="2024-09-10T12:54:39.493" v="6377" actId="478"/>
          <ac:picMkLst>
            <pc:docMk/>
            <pc:sldMk cId="871825636" sldId="1720"/>
            <ac:picMk id="44" creationId="{8BE575EB-66FF-5EB7-40FE-1262316DBAC9}"/>
          </ac:picMkLst>
        </pc:picChg>
        <pc:picChg chg="del">
          <ac:chgData name="Ryan Ball" userId="830810a2-99c8-4bda-9a59-710d6ba1884d" providerId="ADAL" clId="{A379154F-43F2-4700-B8F0-F2DDBD7DE023}" dt="2024-09-10T12:54:39.064" v="6376" actId="478"/>
          <ac:picMkLst>
            <pc:docMk/>
            <pc:sldMk cId="871825636" sldId="1720"/>
            <ac:picMk id="46" creationId="{C8C0A034-E731-25BD-D21F-89B18ED92015}"/>
          </ac:picMkLst>
        </pc:picChg>
        <pc:picChg chg="del">
          <ac:chgData name="Ryan Ball" userId="830810a2-99c8-4bda-9a59-710d6ba1884d" providerId="ADAL" clId="{A379154F-43F2-4700-B8F0-F2DDBD7DE023}" dt="2024-09-10T12:54:41.089" v="6379" actId="478"/>
          <ac:picMkLst>
            <pc:docMk/>
            <pc:sldMk cId="871825636" sldId="1720"/>
            <ac:picMk id="48" creationId="{16150453-1D21-29C1-276C-C20160A47724}"/>
          </ac:picMkLst>
        </pc:picChg>
        <pc:picChg chg="del">
          <ac:chgData name="Ryan Ball" userId="830810a2-99c8-4bda-9a59-710d6ba1884d" providerId="ADAL" clId="{A379154F-43F2-4700-B8F0-F2DDBD7DE023}" dt="2024-09-10T12:54:39.970" v="6378" actId="478"/>
          <ac:picMkLst>
            <pc:docMk/>
            <pc:sldMk cId="871825636" sldId="1720"/>
            <ac:picMk id="50" creationId="{2C298717-5A39-168B-70D0-E4B409F521BD}"/>
          </ac:picMkLst>
        </pc:picChg>
        <pc:picChg chg="del">
          <ac:chgData name="Ryan Ball" userId="830810a2-99c8-4bda-9a59-710d6ba1884d" providerId="ADAL" clId="{A379154F-43F2-4700-B8F0-F2DDBD7DE023}" dt="2024-09-10T12:54:45.314" v="6389" actId="478"/>
          <ac:picMkLst>
            <pc:docMk/>
            <pc:sldMk cId="871825636" sldId="1720"/>
            <ac:picMk id="52" creationId="{79E55B32-ACEE-27AD-99B8-D08D9F8AAE42}"/>
          </ac:picMkLst>
        </pc:picChg>
        <pc:picChg chg="del">
          <ac:chgData name="Ryan Ball" userId="830810a2-99c8-4bda-9a59-710d6ba1884d" providerId="ADAL" clId="{A379154F-43F2-4700-B8F0-F2DDBD7DE023}" dt="2024-09-10T12:54:43.385" v="6385" actId="478"/>
          <ac:picMkLst>
            <pc:docMk/>
            <pc:sldMk cId="871825636" sldId="1720"/>
            <ac:picMk id="54" creationId="{4C44D975-BF3D-5858-A9DA-F4367DD49FCF}"/>
          </ac:picMkLst>
        </pc:picChg>
        <pc:picChg chg="del">
          <ac:chgData name="Ryan Ball" userId="830810a2-99c8-4bda-9a59-710d6ba1884d" providerId="ADAL" clId="{A379154F-43F2-4700-B8F0-F2DDBD7DE023}" dt="2024-09-10T12:54:44.839" v="6388" actId="478"/>
          <ac:picMkLst>
            <pc:docMk/>
            <pc:sldMk cId="871825636" sldId="1720"/>
            <ac:picMk id="56" creationId="{FD77D6F8-B5EB-81C3-DB96-68796EDB655B}"/>
          </ac:picMkLst>
        </pc:picChg>
        <pc:picChg chg="del">
          <ac:chgData name="Ryan Ball" userId="830810a2-99c8-4bda-9a59-710d6ba1884d" providerId="ADAL" clId="{A379154F-43F2-4700-B8F0-F2DDBD7DE023}" dt="2024-09-10T12:54:43.775" v="6386" actId="478"/>
          <ac:picMkLst>
            <pc:docMk/>
            <pc:sldMk cId="871825636" sldId="1720"/>
            <ac:picMk id="58" creationId="{626750F9-BB4F-5BCD-6ABF-A86B714DCE94}"/>
          </ac:picMkLst>
        </pc:picChg>
        <pc:picChg chg="del">
          <ac:chgData name="Ryan Ball" userId="830810a2-99c8-4bda-9a59-710d6ba1884d" providerId="ADAL" clId="{A379154F-43F2-4700-B8F0-F2DDBD7DE023}" dt="2024-09-10T12:54:46.100" v="6390" actId="478"/>
          <ac:picMkLst>
            <pc:docMk/>
            <pc:sldMk cId="871825636" sldId="1720"/>
            <ac:picMk id="60" creationId="{994CD9B1-11BF-93A4-99F0-1B2C3F3A00C2}"/>
          </ac:picMkLst>
        </pc:picChg>
        <pc:picChg chg="del">
          <ac:chgData name="Ryan Ball" userId="830810a2-99c8-4bda-9a59-710d6ba1884d" providerId="ADAL" clId="{A379154F-43F2-4700-B8F0-F2DDBD7DE023}" dt="2024-09-10T12:54:44.293" v="6387" actId="478"/>
          <ac:picMkLst>
            <pc:docMk/>
            <pc:sldMk cId="871825636" sldId="1720"/>
            <ac:picMk id="62" creationId="{4DBE5401-DA6E-5264-8B87-AA0FB1A803BF}"/>
          </ac:picMkLst>
        </pc:picChg>
      </pc:sldChg>
      <pc:sldChg chg="addSp delSp modSp add mod">
        <pc:chgData name="Ryan Ball" userId="830810a2-99c8-4bda-9a59-710d6ba1884d" providerId="ADAL" clId="{A379154F-43F2-4700-B8F0-F2DDBD7DE023}" dt="2024-09-10T12:56:10.367" v="6424" actId="20577"/>
        <pc:sldMkLst>
          <pc:docMk/>
          <pc:sldMk cId="3740380064" sldId="1721"/>
        </pc:sldMkLst>
        <pc:spChg chg="mod">
          <ac:chgData name="Ryan Ball" userId="830810a2-99c8-4bda-9a59-710d6ba1884d" providerId="ADAL" clId="{A379154F-43F2-4700-B8F0-F2DDBD7DE023}" dt="2024-09-10T12:56:10.367" v="6424" actId="20577"/>
          <ac:spMkLst>
            <pc:docMk/>
            <pc:sldMk cId="3740380064" sldId="1721"/>
            <ac:spMk id="9" creationId="{9DFE83B7-3405-0CF6-8DBD-AB2429D722C5}"/>
          </ac:spMkLst>
        </pc:spChg>
        <pc:picChg chg="del">
          <ac:chgData name="Ryan Ball" userId="830810a2-99c8-4bda-9a59-710d6ba1884d" providerId="ADAL" clId="{A379154F-43F2-4700-B8F0-F2DDBD7DE023}" dt="2024-09-10T12:52:15.102" v="6327" actId="478"/>
          <ac:picMkLst>
            <pc:docMk/>
            <pc:sldMk cId="3740380064" sldId="1721"/>
            <ac:picMk id="26" creationId="{AA7E7E30-4AFB-602F-DB95-36FA69218EE7}"/>
          </ac:picMkLst>
        </pc:picChg>
        <pc:picChg chg="del">
          <ac:chgData name="Ryan Ball" userId="830810a2-99c8-4bda-9a59-710d6ba1884d" providerId="ADAL" clId="{A379154F-43F2-4700-B8F0-F2DDBD7DE023}" dt="2024-09-10T12:52:15.502" v="6328" actId="478"/>
          <ac:picMkLst>
            <pc:docMk/>
            <pc:sldMk cId="3740380064" sldId="1721"/>
            <ac:picMk id="28" creationId="{53DCF26A-8563-D8ED-2E53-E2B88851C7F3}"/>
          </ac:picMkLst>
        </pc:picChg>
        <pc:picChg chg="add del">
          <ac:chgData name="Ryan Ball" userId="830810a2-99c8-4bda-9a59-710d6ba1884d" providerId="ADAL" clId="{A379154F-43F2-4700-B8F0-F2DDBD7DE023}" dt="2024-09-10T12:52:24.352" v="6333" actId="478"/>
          <ac:picMkLst>
            <pc:docMk/>
            <pc:sldMk cId="3740380064" sldId="1721"/>
            <ac:picMk id="30" creationId="{C0D34A5D-6396-2D9A-E49F-BC80A261AFB2}"/>
          </ac:picMkLst>
        </pc:picChg>
        <pc:picChg chg="add del">
          <ac:chgData name="Ryan Ball" userId="830810a2-99c8-4bda-9a59-710d6ba1884d" providerId="ADAL" clId="{A379154F-43F2-4700-B8F0-F2DDBD7DE023}" dt="2024-09-10T12:52:24.753" v="6334" actId="478"/>
          <ac:picMkLst>
            <pc:docMk/>
            <pc:sldMk cId="3740380064" sldId="1721"/>
            <ac:picMk id="32" creationId="{F3075794-3153-41B0-DD6D-360FDB122799}"/>
          </ac:picMkLst>
        </pc:picChg>
        <pc:picChg chg="mod">
          <ac:chgData name="Ryan Ball" userId="830810a2-99c8-4bda-9a59-710d6ba1884d" providerId="ADAL" clId="{A379154F-43F2-4700-B8F0-F2DDBD7DE023}" dt="2024-09-10T12:53:03.367" v="6341" actId="14100"/>
          <ac:picMkLst>
            <pc:docMk/>
            <pc:sldMk cId="3740380064" sldId="1721"/>
            <ac:picMk id="34" creationId="{17706C23-B497-AB6A-A486-C165377A62AC}"/>
          </ac:picMkLst>
        </pc:picChg>
        <pc:picChg chg="mod">
          <ac:chgData name="Ryan Ball" userId="830810a2-99c8-4bda-9a59-710d6ba1884d" providerId="ADAL" clId="{A379154F-43F2-4700-B8F0-F2DDBD7DE023}" dt="2024-09-10T12:53:06.557" v="6342" actId="1076"/>
          <ac:picMkLst>
            <pc:docMk/>
            <pc:sldMk cId="3740380064" sldId="1721"/>
            <ac:picMk id="36" creationId="{2C1E1F8C-3BAA-4752-2BA5-CA047963F22F}"/>
          </ac:picMkLst>
        </pc:picChg>
        <pc:picChg chg="mod">
          <ac:chgData name="Ryan Ball" userId="830810a2-99c8-4bda-9a59-710d6ba1884d" providerId="ADAL" clId="{A379154F-43F2-4700-B8F0-F2DDBD7DE023}" dt="2024-09-10T12:53:14.021" v="6345" actId="1076"/>
          <ac:picMkLst>
            <pc:docMk/>
            <pc:sldMk cId="3740380064" sldId="1721"/>
            <ac:picMk id="38" creationId="{96AA2C88-7D45-52ED-9440-7D377E434483}"/>
          </ac:picMkLst>
        </pc:picChg>
        <pc:picChg chg="del">
          <ac:chgData name="Ryan Ball" userId="830810a2-99c8-4bda-9a59-710d6ba1884d" providerId="ADAL" clId="{A379154F-43F2-4700-B8F0-F2DDBD7DE023}" dt="2024-09-10T12:53:32.550" v="6357" actId="478"/>
          <ac:picMkLst>
            <pc:docMk/>
            <pc:sldMk cId="3740380064" sldId="1721"/>
            <ac:picMk id="40" creationId="{AC99827D-CC38-C2E1-1728-B59D7F3B3FE0}"/>
          </ac:picMkLst>
        </pc:picChg>
        <pc:picChg chg="mod">
          <ac:chgData name="Ryan Ball" userId="830810a2-99c8-4bda-9a59-710d6ba1884d" providerId="ADAL" clId="{A379154F-43F2-4700-B8F0-F2DDBD7DE023}" dt="2024-09-10T12:53:11.203" v="6344" actId="14100"/>
          <ac:picMkLst>
            <pc:docMk/>
            <pc:sldMk cId="3740380064" sldId="1721"/>
            <ac:picMk id="42" creationId="{F785A93C-D2F3-81F7-7CE3-98F42C693AD5}"/>
          </ac:picMkLst>
        </pc:picChg>
        <pc:picChg chg="del mod">
          <ac:chgData name="Ryan Ball" userId="830810a2-99c8-4bda-9a59-710d6ba1884d" providerId="ADAL" clId="{A379154F-43F2-4700-B8F0-F2DDBD7DE023}" dt="2024-09-10T12:53:52.224" v="6360" actId="478"/>
          <ac:picMkLst>
            <pc:docMk/>
            <pc:sldMk cId="3740380064" sldId="1721"/>
            <ac:picMk id="44" creationId="{8BE575EB-66FF-5EB7-40FE-1262316DBAC9}"/>
          </ac:picMkLst>
        </pc:picChg>
        <pc:picChg chg="del">
          <ac:chgData name="Ryan Ball" userId="830810a2-99c8-4bda-9a59-710d6ba1884d" providerId="ADAL" clId="{A379154F-43F2-4700-B8F0-F2DDBD7DE023}" dt="2024-09-10T12:53:27.967" v="6355" actId="478"/>
          <ac:picMkLst>
            <pc:docMk/>
            <pc:sldMk cId="3740380064" sldId="1721"/>
            <ac:picMk id="46" creationId="{C8C0A034-E731-25BD-D21F-89B18ED92015}"/>
          </ac:picMkLst>
        </pc:picChg>
        <pc:picChg chg="del">
          <ac:chgData name="Ryan Ball" userId="830810a2-99c8-4bda-9a59-710d6ba1884d" providerId="ADAL" clId="{A379154F-43F2-4700-B8F0-F2DDBD7DE023}" dt="2024-09-10T12:53:26.904" v="6354" actId="478"/>
          <ac:picMkLst>
            <pc:docMk/>
            <pc:sldMk cId="3740380064" sldId="1721"/>
            <ac:picMk id="48" creationId="{16150453-1D21-29C1-276C-C20160A47724}"/>
          </ac:picMkLst>
        </pc:picChg>
        <pc:picChg chg="del">
          <ac:chgData name="Ryan Ball" userId="830810a2-99c8-4bda-9a59-710d6ba1884d" providerId="ADAL" clId="{A379154F-43F2-4700-B8F0-F2DDBD7DE023}" dt="2024-09-10T12:53:25.594" v="6353" actId="478"/>
          <ac:picMkLst>
            <pc:docMk/>
            <pc:sldMk cId="3740380064" sldId="1721"/>
            <ac:picMk id="50" creationId="{2C298717-5A39-168B-70D0-E4B409F521BD}"/>
          </ac:picMkLst>
        </pc:picChg>
        <pc:picChg chg="del mod">
          <ac:chgData name="Ryan Ball" userId="830810a2-99c8-4bda-9a59-710d6ba1884d" providerId="ADAL" clId="{A379154F-43F2-4700-B8F0-F2DDBD7DE023}" dt="2024-09-10T12:53:54.969" v="6361" actId="478"/>
          <ac:picMkLst>
            <pc:docMk/>
            <pc:sldMk cId="3740380064" sldId="1721"/>
            <ac:picMk id="52" creationId="{79E55B32-ACEE-27AD-99B8-D08D9F8AAE42}"/>
          </ac:picMkLst>
        </pc:picChg>
        <pc:picChg chg="del mod">
          <ac:chgData name="Ryan Ball" userId="830810a2-99c8-4bda-9a59-710d6ba1884d" providerId="ADAL" clId="{A379154F-43F2-4700-B8F0-F2DDBD7DE023}" dt="2024-09-10T12:53:55.788" v="6362" actId="478"/>
          <ac:picMkLst>
            <pc:docMk/>
            <pc:sldMk cId="3740380064" sldId="1721"/>
            <ac:picMk id="54" creationId="{4C44D975-BF3D-5858-A9DA-F4367DD49FCF}"/>
          </ac:picMkLst>
        </pc:picChg>
        <pc:picChg chg="mod">
          <ac:chgData name="Ryan Ball" userId="830810a2-99c8-4bda-9a59-710d6ba1884d" providerId="ADAL" clId="{A379154F-43F2-4700-B8F0-F2DDBD7DE023}" dt="2024-09-10T12:54:03.242" v="6366" actId="1076"/>
          <ac:picMkLst>
            <pc:docMk/>
            <pc:sldMk cId="3740380064" sldId="1721"/>
            <ac:picMk id="56" creationId="{FD77D6F8-B5EB-81C3-DB96-68796EDB655B}"/>
          </ac:picMkLst>
        </pc:picChg>
        <pc:picChg chg="del mod">
          <ac:chgData name="Ryan Ball" userId="830810a2-99c8-4bda-9a59-710d6ba1884d" providerId="ADAL" clId="{A379154F-43F2-4700-B8F0-F2DDBD7DE023}" dt="2024-09-10T12:53:51.647" v="6359" actId="478"/>
          <ac:picMkLst>
            <pc:docMk/>
            <pc:sldMk cId="3740380064" sldId="1721"/>
            <ac:picMk id="58" creationId="{626750F9-BB4F-5BCD-6ABF-A86B714DCE94}"/>
          </ac:picMkLst>
        </pc:picChg>
        <pc:picChg chg="del mod">
          <ac:chgData name="Ryan Ball" userId="830810a2-99c8-4bda-9a59-710d6ba1884d" providerId="ADAL" clId="{A379154F-43F2-4700-B8F0-F2DDBD7DE023}" dt="2024-09-10T12:53:18.944" v="6348" actId="478"/>
          <ac:picMkLst>
            <pc:docMk/>
            <pc:sldMk cId="3740380064" sldId="1721"/>
            <ac:picMk id="60" creationId="{994CD9B1-11BF-93A4-99F0-1B2C3F3A00C2}"/>
          </ac:picMkLst>
        </pc:picChg>
        <pc:picChg chg="mod">
          <ac:chgData name="Ryan Ball" userId="830810a2-99c8-4bda-9a59-710d6ba1884d" providerId="ADAL" clId="{A379154F-43F2-4700-B8F0-F2DDBD7DE023}" dt="2024-09-10T12:54:02.038" v="6365" actId="1076"/>
          <ac:picMkLst>
            <pc:docMk/>
            <pc:sldMk cId="3740380064" sldId="1721"/>
            <ac:picMk id="62" creationId="{4DBE5401-DA6E-5264-8B87-AA0FB1A803BF}"/>
          </ac:picMkLst>
        </pc:picChg>
      </pc:sldChg>
      <pc:sldChg chg="delSp modSp add mod">
        <pc:chgData name="Ryan Ball" userId="830810a2-99c8-4bda-9a59-710d6ba1884d" providerId="ADAL" clId="{A379154F-43F2-4700-B8F0-F2DDBD7DE023}" dt="2024-09-10T12:56:01.472" v="6418" actId="478"/>
        <pc:sldMkLst>
          <pc:docMk/>
          <pc:sldMk cId="183969561" sldId="1722"/>
        </pc:sldMkLst>
        <pc:spChg chg="mod">
          <ac:chgData name="Ryan Ball" userId="830810a2-99c8-4bda-9a59-710d6ba1884d" providerId="ADAL" clId="{A379154F-43F2-4700-B8F0-F2DDBD7DE023}" dt="2024-09-10T12:55:58.332" v="6417" actId="20577"/>
          <ac:spMkLst>
            <pc:docMk/>
            <pc:sldMk cId="183969561" sldId="1722"/>
            <ac:spMk id="9" creationId="{9DFE83B7-3405-0CF6-8DBD-AB2429D722C5}"/>
          </ac:spMkLst>
        </pc:spChg>
        <pc:picChg chg="del">
          <ac:chgData name="Ryan Ball" userId="830810a2-99c8-4bda-9a59-710d6ba1884d" providerId="ADAL" clId="{A379154F-43F2-4700-B8F0-F2DDBD7DE023}" dt="2024-09-10T12:54:08.198" v="6367" actId="478"/>
          <ac:picMkLst>
            <pc:docMk/>
            <pc:sldMk cId="183969561" sldId="1722"/>
            <ac:picMk id="34" creationId="{17706C23-B497-AB6A-A486-C165377A62AC}"/>
          </ac:picMkLst>
        </pc:picChg>
        <pc:picChg chg="del">
          <ac:chgData name="Ryan Ball" userId="830810a2-99c8-4bda-9a59-710d6ba1884d" providerId="ADAL" clId="{A379154F-43F2-4700-B8F0-F2DDBD7DE023}" dt="2024-09-10T12:54:08.862" v="6368" actId="478"/>
          <ac:picMkLst>
            <pc:docMk/>
            <pc:sldMk cId="183969561" sldId="1722"/>
            <ac:picMk id="36" creationId="{2C1E1F8C-3BAA-4752-2BA5-CA047963F22F}"/>
          </ac:picMkLst>
        </pc:picChg>
        <pc:picChg chg="del">
          <ac:chgData name="Ryan Ball" userId="830810a2-99c8-4bda-9a59-710d6ba1884d" providerId="ADAL" clId="{A379154F-43F2-4700-B8F0-F2DDBD7DE023}" dt="2024-09-10T12:54:10.519" v="6370" actId="478"/>
          <ac:picMkLst>
            <pc:docMk/>
            <pc:sldMk cId="183969561" sldId="1722"/>
            <ac:picMk id="38" creationId="{96AA2C88-7D45-52ED-9440-7D377E434483}"/>
          </ac:picMkLst>
        </pc:picChg>
        <pc:picChg chg="del">
          <ac:chgData name="Ryan Ball" userId="830810a2-99c8-4bda-9a59-710d6ba1884d" providerId="ADAL" clId="{A379154F-43F2-4700-B8F0-F2DDBD7DE023}" dt="2024-09-10T12:54:09.526" v="6369" actId="478"/>
          <ac:picMkLst>
            <pc:docMk/>
            <pc:sldMk cId="183969561" sldId="1722"/>
            <ac:picMk id="42" creationId="{F785A93C-D2F3-81F7-7CE3-98F42C693AD5}"/>
          </ac:picMkLst>
        </pc:picChg>
        <pc:picChg chg="del">
          <ac:chgData name="Ryan Ball" userId="830810a2-99c8-4bda-9a59-710d6ba1884d" providerId="ADAL" clId="{A379154F-43F2-4700-B8F0-F2DDBD7DE023}" dt="2024-09-10T12:56:01.472" v="6418" actId="478"/>
          <ac:picMkLst>
            <pc:docMk/>
            <pc:sldMk cId="183969561" sldId="1722"/>
            <ac:picMk id="44" creationId="{8BE575EB-66FF-5EB7-40FE-1262316DBAC9}"/>
          </ac:picMkLst>
        </pc:picChg>
        <pc:picChg chg="mod">
          <ac:chgData name="Ryan Ball" userId="830810a2-99c8-4bda-9a59-710d6ba1884d" providerId="ADAL" clId="{A379154F-43F2-4700-B8F0-F2DDBD7DE023}" dt="2024-09-10T12:55:52.612" v="6404" actId="1076"/>
          <ac:picMkLst>
            <pc:docMk/>
            <pc:sldMk cId="183969561" sldId="1722"/>
            <ac:picMk id="52" creationId="{79E55B32-ACEE-27AD-99B8-D08D9F8AAE42}"/>
          </ac:picMkLst>
        </pc:picChg>
        <pc:picChg chg="del">
          <ac:chgData name="Ryan Ball" userId="830810a2-99c8-4bda-9a59-710d6ba1884d" providerId="ADAL" clId="{A379154F-43F2-4700-B8F0-F2DDBD7DE023}" dt="2024-09-10T12:54:56.429" v="6391" actId="21"/>
          <ac:picMkLst>
            <pc:docMk/>
            <pc:sldMk cId="183969561" sldId="1722"/>
            <ac:picMk id="54" creationId="{4C44D975-BF3D-5858-A9DA-F4367DD49FCF}"/>
          </ac:picMkLst>
        </pc:picChg>
        <pc:picChg chg="del">
          <ac:chgData name="Ryan Ball" userId="830810a2-99c8-4bda-9a59-710d6ba1884d" providerId="ADAL" clId="{A379154F-43F2-4700-B8F0-F2DDBD7DE023}" dt="2024-09-10T12:54:17.691" v="6372" actId="478"/>
          <ac:picMkLst>
            <pc:docMk/>
            <pc:sldMk cId="183969561" sldId="1722"/>
            <ac:picMk id="56" creationId="{FD77D6F8-B5EB-81C3-DB96-68796EDB655B}"/>
          </ac:picMkLst>
        </pc:picChg>
        <pc:picChg chg="mod">
          <ac:chgData name="Ryan Ball" userId="830810a2-99c8-4bda-9a59-710d6ba1884d" providerId="ADAL" clId="{A379154F-43F2-4700-B8F0-F2DDBD7DE023}" dt="2024-09-10T12:55:48.199" v="6401" actId="1076"/>
          <ac:picMkLst>
            <pc:docMk/>
            <pc:sldMk cId="183969561" sldId="1722"/>
            <ac:picMk id="58" creationId="{626750F9-BB4F-5BCD-6ABF-A86B714DCE94}"/>
          </ac:picMkLst>
        </pc:picChg>
        <pc:picChg chg="del">
          <ac:chgData name="Ryan Ball" userId="830810a2-99c8-4bda-9a59-710d6ba1884d" providerId="ADAL" clId="{A379154F-43F2-4700-B8F0-F2DDBD7DE023}" dt="2024-09-10T12:54:21.616" v="6373" actId="478"/>
          <ac:picMkLst>
            <pc:docMk/>
            <pc:sldMk cId="183969561" sldId="1722"/>
            <ac:picMk id="62" creationId="{4DBE5401-DA6E-5264-8B87-AA0FB1A803BF}"/>
          </ac:picMkLst>
        </pc:picChg>
      </pc:sldChg>
    </pc:docChg>
  </pc:docChgLst>
  <pc:docChgLst>
    <pc:chgData name="Paul Woodward" userId="afca6096-33c4-4076-b066-b130de02360d" providerId="ADAL" clId="{D45FA8D9-4D59-42B0-AE9B-1224FFF1441C}"/>
    <pc:docChg chg="custSel addSld delSld modSld sldOrd">
      <pc:chgData name="Paul Woodward" userId="afca6096-33c4-4076-b066-b130de02360d" providerId="ADAL" clId="{D45FA8D9-4D59-42B0-AE9B-1224FFF1441C}" dt="2024-07-29T08:36:35.190" v="2192" actId="1076"/>
      <pc:docMkLst>
        <pc:docMk/>
      </pc:docMkLst>
      <pc:sldChg chg="addSp delSp modSp mod">
        <pc:chgData name="Paul Woodward" userId="afca6096-33c4-4076-b066-b130de02360d" providerId="ADAL" clId="{D45FA8D9-4D59-42B0-AE9B-1224FFF1441C}" dt="2024-07-29T08:14:31.307" v="887" actId="20577"/>
        <pc:sldMkLst>
          <pc:docMk/>
          <pc:sldMk cId="4025666120" sldId="1657"/>
        </pc:sldMkLst>
        <pc:spChg chg="mod">
          <ac:chgData name="Paul Woodward" userId="afca6096-33c4-4076-b066-b130de02360d" providerId="ADAL" clId="{D45FA8D9-4D59-42B0-AE9B-1224FFF1441C}" dt="2024-07-29T08:14:31.307" v="887" actId="20577"/>
          <ac:spMkLst>
            <pc:docMk/>
            <pc:sldMk cId="4025666120" sldId="1657"/>
            <ac:spMk id="2" creationId="{A1EB1790-2CD4-5C49-0880-9A0F1CE57356}"/>
          </ac:spMkLst>
        </pc:spChg>
        <pc:spChg chg="mod">
          <ac:chgData name="Paul Woodward" userId="afca6096-33c4-4076-b066-b130de02360d" providerId="ADAL" clId="{D45FA8D9-4D59-42B0-AE9B-1224FFF1441C}" dt="2024-07-26T08:45:43.155" v="55" actId="121"/>
          <ac:spMkLst>
            <pc:docMk/>
            <pc:sldMk cId="4025666120" sldId="1657"/>
            <ac:spMk id="5" creationId="{8EA81ED3-7A4A-C927-39F0-6CDA6DE9E7D6}"/>
          </ac:spMkLst>
        </pc:spChg>
        <pc:picChg chg="mod modCrop">
          <ac:chgData name="Paul Woodward" userId="afca6096-33c4-4076-b066-b130de02360d" providerId="ADAL" clId="{D45FA8D9-4D59-42B0-AE9B-1224FFF1441C}" dt="2024-07-26T09:02:54.304" v="521" actId="14826"/>
          <ac:picMkLst>
            <pc:docMk/>
            <pc:sldMk cId="4025666120" sldId="1657"/>
            <ac:picMk id="4" creationId="{F645B1CD-5F3D-54B6-374C-70282AFDD568}"/>
          </ac:picMkLst>
        </pc:picChg>
        <pc:picChg chg="add mod">
          <ac:chgData name="Paul Woodward" userId="afca6096-33c4-4076-b066-b130de02360d" providerId="ADAL" clId="{D45FA8D9-4D59-42B0-AE9B-1224FFF1441C}" dt="2024-07-26T08:50:29.830" v="293" actId="1076"/>
          <ac:picMkLst>
            <pc:docMk/>
            <pc:sldMk cId="4025666120" sldId="1657"/>
            <ac:picMk id="7" creationId="{F2042685-5CE9-278A-F5FC-E3661DFEC9E2}"/>
          </ac:picMkLst>
        </pc:picChg>
        <pc:picChg chg="add del mod">
          <ac:chgData name="Paul Woodward" userId="afca6096-33c4-4076-b066-b130de02360d" providerId="ADAL" clId="{D45FA8D9-4D59-42B0-AE9B-1224FFF1441C}" dt="2024-07-26T08:45:08.831" v="31" actId="478"/>
          <ac:picMkLst>
            <pc:docMk/>
            <pc:sldMk cId="4025666120" sldId="1657"/>
            <ac:picMk id="9" creationId="{D61D82CB-1FF9-C9D3-C889-6ECC5A566035}"/>
          </ac:picMkLst>
        </pc:picChg>
        <pc:picChg chg="del">
          <ac:chgData name="Paul Woodward" userId="afca6096-33c4-4076-b066-b130de02360d" providerId="ADAL" clId="{D45FA8D9-4D59-42B0-AE9B-1224FFF1441C}" dt="2024-07-26T08:45:17.427" v="34" actId="478"/>
          <ac:picMkLst>
            <pc:docMk/>
            <pc:sldMk cId="4025666120" sldId="1657"/>
            <ac:picMk id="11" creationId="{4D81F184-D08C-D4DB-E78A-CBBC2FCB4E15}"/>
          </ac:picMkLst>
        </pc:picChg>
      </pc:sldChg>
      <pc:sldChg chg="addSp delSp modSp mod">
        <pc:chgData name="Paul Woodward" userId="afca6096-33c4-4076-b066-b130de02360d" providerId="ADAL" clId="{D45FA8D9-4D59-42B0-AE9B-1224FFF1441C}" dt="2024-07-26T08:51:23.822" v="350"/>
        <pc:sldMkLst>
          <pc:docMk/>
          <pc:sldMk cId="313105197" sldId="1660"/>
        </pc:sldMkLst>
        <pc:picChg chg="del">
          <ac:chgData name="Paul Woodward" userId="afca6096-33c4-4076-b066-b130de02360d" providerId="ADAL" clId="{D45FA8D9-4D59-42B0-AE9B-1224FFF1441C}" dt="2024-07-26T08:51:23.620" v="349" actId="478"/>
          <ac:picMkLst>
            <pc:docMk/>
            <pc:sldMk cId="313105197" sldId="1660"/>
            <ac:picMk id="2" creationId="{07DBE213-4638-FB1C-C337-F56B843CFA30}"/>
          </ac:picMkLst>
        </pc:picChg>
        <pc:picChg chg="add mod">
          <ac:chgData name="Paul Woodward" userId="afca6096-33c4-4076-b066-b130de02360d" providerId="ADAL" clId="{D45FA8D9-4D59-42B0-AE9B-1224FFF1441C}" dt="2024-07-26T08:51:23.822" v="350"/>
          <ac:picMkLst>
            <pc:docMk/>
            <pc:sldMk cId="313105197" sldId="1660"/>
            <ac:picMk id="11" creationId="{DE3D2A10-D424-768E-9810-95C07D3E067C}"/>
          </ac:picMkLst>
        </pc:picChg>
      </pc:sldChg>
      <pc:sldChg chg="addSp delSp modSp mod delAnim modAnim">
        <pc:chgData name="Paul Woodward" userId="afca6096-33c4-4076-b066-b130de02360d" providerId="ADAL" clId="{D45FA8D9-4D59-42B0-AE9B-1224FFF1441C}" dt="2024-07-29T08:14:21.538" v="871" actId="14100"/>
        <pc:sldMkLst>
          <pc:docMk/>
          <pc:sldMk cId="1755990542" sldId="1661"/>
        </pc:sldMkLst>
        <pc:picChg chg="del">
          <ac:chgData name="Paul Woodward" userId="afca6096-33c4-4076-b066-b130de02360d" providerId="ADAL" clId="{D45FA8D9-4D59-42B0-AE9B-1224FFF1441C}" dt="2024-07-26T09:21:49.823" v="844" actId="478"/>
          <ac:picMkLst>
            <pc:docMk/>
            <pc:sldMk cId="1755990542" sldId="1661"/>
            <ac:picMk id="2" creationId="{193A76D5-F33B-29EB-DF10-09DCC09A5C64}"/>
          </ac:picMkLst>
        </pc:picChg>
        <pc:picChg chg="add mod">
          <ac:chgData name="Paul Woodward" userId="afca6096-33c4-4076-b066-b130de02360d" providerId="ADAL" clId="{D45FA8D9-4D59-42B0-AE9B-1224FFF1441C}" dt="2024-07-29T08:14:21.538" v="871" actId="14100"/>
          <ac:picMkLst>
            <pc:docMk/>
            <pc:sldMk cId="1755990542" sldId="1661"/>
            <ac:picMk id="2" creationId="{859AD813-EDC4-EF62-8E6E-FAF745C3D9B5}"/>
          </ac:picMkLst>
        </pc:picChg>
      </pc:sldChg>
      <pc:sldChg chg="addSp delSp modSp mod">
        <pc:chgData name="Paul Woodward" userId="afca6096-33c4-4076-b066-b130de02360d" providerId="ADAL" clId="{D45FA8D9-4D59-42B0-AE9B-1224FFF1441C}" dt="2024-07-29T08:15:00.055" v="931" actId="20577"/>
        <pc:sldMkLst>
          <pc:docMk/>
          <pc:sldMk cId="2550898928" sldId="1662"/>
        </pc:sldMkLst>
        <pc:spChg chg="mod">
          <ac:chgData name="Paul Woodward" userId="afca6096-33c4-4076-b066-b130de02360d" providerId="ADAL" clId="{D45FA8D9-4D59-42B0-AE9B-1224FFF1441C}" dt="2024-07-29T08:15:00.055" v="931" actId="20577"/>
          <ac:spMkLst>
            <pc:docMk/>
            <pc:sldMk cId="2550898928" sldId="1662"/>
            <ac:spMk id="4" creationId="{FFFF62EF-B710-5742-DB31-4D85BD0231F0}"/>
          </ac:spMkLst>
        </pc:spChg>
        <pc:picChg chg="add mod">
          <ac:chgData name="Paul Woodward" userId="afca6096-33c4-4076-b066-b130de02360d" providerId="ADAL" clId="{D45FA8D9-4D59-42B0-AE9B-1224FFF1441C}" dt="2024-07-26T08:51:27.345" v="352"/>
          <ac:picMkLst>
            <pc:docMk/>
            <pc:sldMk cId="2550898928" sldId="1662"/>
            <ac:picMk id="2" creationId="{E79ADBA0-FC8F-623F-402D-D760A2DABDF2}"/>
          </ac:picMkLst>
        </pc:picChg>
        <pc:picChg chg="del">
          <ac:chgData name="Paul Woodward" userId="afca6096-33c4-4076-b066-b130de02360d" providerId="ADAL" clId="{D45FA8D9-4D59-42B0-AE9B-1224FFF1441C}" dt="2024-07-26T08:51:27.146" v="351" actId="478"/>
          <ac:picMkLst>
            <pc:docMk/>
            <pc:sldMk cId="2550898928" sldId="1662"/>
            <ac:picMk id="5" creationId="{C5B37C60-2A4A-ED31-C6FA-D7FF184007B4}"/>
          </ac:picMkLst>
        </pc:picChg>
      </pc:sldChg>
      <pc:sldChg chg="addSp delSp modSp mod delAnim modAnim">
        <pc:chgData name="Paul Woodward" userId="afca6096-33c4-4076-b066-b130de02360d" providerId="ADAL" clId="{D45FA8D9-4D59-42B0-AE9B-1224FFF1441C}" dt="2024-07-29T08:16:14.581" v="959" actId="14100"/>
        <pc:sldMkLst>
          <pc:docMk/>
          <pc:sldMk cId="2787498755" sldId="1663"/>
        </pc:sldMkLst>
        <pc:picChg chg="del">
          <ac:chgData name="Paul Woodward" userId="afca6096-33c4-4076-b066-b130de02360d" providerId="ADAL" clId="{D45FA8D9-4D59-42B0-AE9B-1224FFF1441C}" dt="2024-07-26T09:21:51.858" v="845" actId="478"/>
          <ac:picMkLst>
            <pc:docMk/>
            <pc:sldMk cId="2787498755" sldId="1663"/>
            <ac:picMk id="2" creationId="{32E7305D-6F9C-B415-BA66-FDD7FD89F9AA}"/>
          </ac:picMkLst>
        </pc:picChg>
        <pc:picChg chg="add mod">
          <ac:chgData name="Paul Woodward" userId="afca6096-33c4-4076-b066-b130de02360d" providerId="ADAL" clId="{D45FA8D9-4D59-42B0-AE9B-1224FFF1441C}" dt="2024-07-29T08:16:14.581" v="959" actId="14100"/>
          <ac:picMkLst>
            <pc:docMk/>
            <pc:sldMk cId="2787498755" sldId="1663"/>
            <ac:picMk id="2" creationId="{EC7883C8-9F88-BF04-098F-7E6B7CBC5E8F}"/>
          </ac:picMkLst>
        </pc:picChg>
      </pc:sldChg>
      <pc:sldChg chg="addSp delSp modSp mod">
        <pc:chgData name="Paul Woodward" userId="afca6096-33c4-4076-b066-b130de02360d" providerId="ADAL" clId="{D45FA8D9-4D59-42B0-AE9B-1224FFF1441C}" dt="2024-07-29T08:17:49.204" v="999" actId="14100"/>
        <pc:sldMkLst>
          <pc:docMk/>
          <pc:sldMk cId="3438947289" sldId="1664"/>
        </pc:sldMkLst>
        <pc:spChg chg="mod">
          <ac:chgData name="Paul Woodward" userId="afca6096-33c4-4076-b066-b130de02360d" providerId="ADAL" clId="{D45FA8D9-4D59-42B0-AE9B-1224FFF1441C}" dt="2024-07-26T13:27:21.524" v="846" actId="14100"/>
          <ac:spMkLst>
            <pc:docMk/>
            <pc:sldMk cId="3438947289" sldId="1664"/>
            <ac:spMk id="9" creationId="{9DFE83B7-3405-0CF6-8DBD-AB2429D722C5}"/>
          </ac:spMkLst>
        </pc:spChg>
        <pc:graphicFrameChg chg="modGraphic">
          <ac:chgData name="Paul Woodward" userId="afca6096-33c4-4076-b066-b130de02360d" providerId="ADAL" clId="{D45FA8D9-4D59-42B0-AE9B-1224FFF1441C}" dt="2024-07-29T08:17:49.204" v="999" actId="14100"/>
          <ac:graphicFrameMkLst>
            <pc:docMk/>
            <pc:sldMk cId="3438947289" sldId="1664"/>
            <ac:graphicFrameMk id="18" creationId="{3CA07AFC-7C26-70E5-A728-C7C13EBE3BA3}"/>
          </ac:graphicFrameMkLst>
        </pc:graphicFrameChg>
        <pc:picChg chg="del">
          <ac:chgData name="Paul Woodward" userId="afca6096-33c4-4076-b066-b130de02360d" providerId="ADAL" clId="{D45FA8D9-4D59-42B0-AE9B-1224FFF1441C}" dt="2024-07-26T08:51:30.999" v="353" actId="478"/>
          <ac:picMkLst>
            <pc:docMk/>
            <pc:sldMk cId="3438947289" sldId="1664"/>
            <ac:picMk id="2" creationId="{5917CDE9-7444-B67D-153A-C2107B04AF68}"/>
          </ac:picMkLst>
        </pc:picChg>
        <pc:picChg chg="add mod">
          <ac:chgData name="Paul Woodward" userId="afca6096-33c4-4076-b066-b130de02360d" providerId="ADAL" clId="{D45FA8D9-4D59-42B0-AE9B-1224FFF1441C}" dt="2024-07-26T08:51:31.153" v="354"/>
          <ac:picMkLst>
            <pc:docMk/>
            <pc:sldMk cId="3438947289" sldId="1664"/>
            <ac:picMk id="3" creationId="{AF605DD5-412C-79C8-09BB-54FE41495949}"/>
          </ac:picMkLst>
        </pc:picChg>
      </pc:sldChg>
      <pc:sldChg chg="addSp delSp modSp mod">
        <pc:chgData name="Paul Woodward" userId="afca6096-33c4-4076-b066-b130de02360d" providerId="ADAL" clId="{D45FA8D9-4D59-42B0-AE9B-1224FFF1441C}" dt="2024-07-26T08:51:36.691" v="358"/>
        <pc:sldMkLst>
          <pc:docMk/>
          <pc:sldMk cId="4213101110" sldId="1665"/>
        </pc:sldMkLst>
        <pc:picChg chg="del">
          <ac:chgData name="Paul Woodward" userId="afca6096-33c4-4076-b066-b130de02360d" providerId="ADAL" clId="{D45FA8D9-4D59-42B0-AE9B-1224FFF1441C}" dt="2024-07-26T08:51:36.567" v="357" actId="478"/>
          <ac:picMkLst>
            <pc:docMk/>
            <pc:sldMk cId="4213101110" sldId="1665"/>
            <ac:picMk id="2" creationId="{30819541-905B-DAD9-D561-00A2E9C61201}"/>
          </ac:picMkLst>
        </pc:picChg>
        <pc:picChg chg="add mod">
          <ac:chgData name="Paul Woodward" userId="afca6096-33c4-4076-b066-b130de02360d" providerId="ADAL" clId="{D45FA8D9-4D59-42B0-AE9B-1224FFF1441C}" dt="2024-07-26T08:51:36.691" v="358"/>
          <ac:picMkLst>
            <pc:docMk/>
            <pc:sldMk cId="4213101110" sldId="1665"/>
            <ac:picMk id="4" creationId="{32498846-71B8-CD99-173B-AB72000B2A1D}"/>
          </ac:picMkLst>
        </pc:picChg>
      </pc:sldChg>
      <pc:sldChg chg="addSp delSp modSp mod">
        <pc:chgData name="Paul Woodward" userId="afca6096-33c4-4076-b066-b130de02360d" providerId="ADAL" clId="{D45FA8D9-4D59-42B0-AE9B-1224FFF1441C}" dt="2024-07-26T13:27:59.779" v="866" actId="20577"/>
        <pc:sldMkLst>
          <pc:docMk/>
          <pc:sldMk cId="2058953632" sldId="1666"/>
        </pc:sldMkLst>
        <pc:spChg chg="mod">
          <ac:chgData name="Paul Woodward" userId="afca6096-33c4-4076-b066-b130de02360d" providerId="ADAL" clId="{D45FA8D9-4D59-42B0-AE9B-1224FFF1441C}" dt="2024-07-26T13:27:54.351" v="860" actId="20577"/>
          <ac:spMkLst>
            <pc:docMk/>
            <pc:sldMk cId="2058953632" sldId="1666"/>
            <ac:spMk id="56" creationId="{EFBB3623-753D-87A6-9D25-45CE3192B07A}"/>
          </ac:spMkLst>
        </pc:spChg>
        <pc:spChg chg="mod">
          <ac:chgData name="Paul Woodward" userId="afca6096-33c4-4076-b066-b130de02360d" providerId="ADAL" clId="{D45FA8D9-4D59-42B0-AE9B-1224FFF1441C}" dt="2024-07-26T13:27:59.779" v="866" actId="20577"/>
          <ac:spMkLst>
            <pc:docMk/>
            <pc:sldMk cId="2058953632" sldId="1666"/>
            <ac:spMk id="57" creationId="{69212E9C-A2F3-91D2-67BD-BA362743016B}"/>
          </ac:spMkLst>
        </pc:spChg>
        <pc:spChg chg="mod">
          <ac:chgData name="Paul Woodward" userId="afca6096-33c4-4076-b066-b130de02360d" providerId="ADAL" clId="{D45FA8D9-4D59-42B0-AE9B-1224FFF1441C}" dt="2024-07-26T13:27:49.014" v="856" actId="20577"/>
          <ac:spMkLst>
            <pc:docMk/>
            <pc:sldMk cId="2058953632" sldId="1666"/>
            <ac:spMk id="63" creationId="{BBB384D6-C5FB-C296-131A-00BD319C9FA8}"/>
          </ac:spMkLst>
        </pc:spChg>
        <pc:picChg chg="del">
          <ac:chgData name="Paul Woodward" userId="afca6096-33c4-4076-b066-b130de02360d" providerId="ADAL" clId="{D45FA8D9-4D59-42B0-AE9B-1224FFF1441C}" dt="2024-07-26T08:51:38.969" v="359" actId="478"/>
          <ac:picMkLst>
            <pc:docMk/>
            <pc:sldMk cId="2058953632" sldId="1666"/>
            <ac:picMk id="6" creationId="{E1319FE6-4AA5-572C-095C-1878C5A470F8}"/>
          </ac:picMkLst>
        </pc:picChg>
        <pc:picChg chg="add mod">
          <ac:chgData name="Paul Woodward" userId="afca6096-33c4-4076-b066-b130de02360d" providerId="ADAL" clId="{D45FA8D9-4D59-42B0-AE9B-1224FFF1441C}" dt="2024-07-26T08:51:39.105" v="360"/>
          <ac:picMkLst>
            <pc:docMk/>
            <pc:sldMk cId="2058953632" sldId="1666"/>
            <ac:picMk id="10" creationId="{ECAC8FB9-4B0D-4B30-8319-2422202B6668}"/>
          </ac:picMkLst>
        </pc:picChg>
      </pc:sldChg>
      <pc:sldChg chg="addSp delSp modSp mod delAnim modAnim">
        <pc:chgData name="Paul Woodward" userId="afca6096-33c4-4076-b066-b130de02360d" providerId="ADAL" clId="{D45FA8D9-4D59-42B0-AE9B-1224FFF1441C}" dt="2024-07-29T08:18:18.085" v="1002" actId="14100"/>
        <pc:sldMkLst>
          <pc:docMk/>
          <pc:sldMk cId="3828664763" sldId="1667"/>
        </pc:sldMkLst>
        <pc:picChg chg="del">
          <ac:chgData name="Paul Woodward" userId="afca6096-33c4-4076-b066-b130de02360d" providerId="ADAL" clId="{D45FA8D9-4D59-42B0-AE9B-1224FFF1441C}" dt="2024-07-26T13:28:12.054" v="867" actId="478"/>
          <ac:picMkLst>
            <pc:docMk/>
            <pc:sldMk cId="3828664763" sldId="1667"/>
            <ac:picMk id="2" creationId="{61815421-5B67-970D-283A-FC88E7CBD7EE}"/>
          </ac:picMkLst>
        </pc:picChg>
        <pc:picChg chg="add mod">
          <ac:chgData name="Paul Woodward" userId="afca6096-33c4-4076-b066-b130de02360d" providerId="ADAL" clId="{D45FA8D9-4D59-42B0-AE9B-1224FFF1441C}" dt="2024-07-29T08:18:18.085" v="1002" actId="14100"/>
          <ac:picMkLst>
            <pc:docMk/>
            <pc:sldMk cId="3828664763" sldId="1667"/>
            <ac:picMk id="2" creationId="{B8A9C8C2-C262-3FC3-B561-544FAD740511}"/>
          </ac:picMkLst>
        </pc:picChg>
      </pc:sldChg>
      <pc:sldChg chg="addSp delSp modSp mod">
        <pc:chgData name="Paul Woodward" userId="afca6096-33c4-4076-b066-b130de02360d" providerId="ADAL" clId="{D45FA8D9-4D59-42B0-AE9B-1224FFF1441C}" dt="2024-07-29T08:19:07.127" v="1047" actId="20577"/>
        <pc:sldMkLst>
          <pc:docMk/>
          <pc:sldMk cId="1518650001" sldId="1668"/>
        </pc:sldMkLst>
        <pc:graphicFrameChg chg="modGraphic">
          <ac:chgData name="Paul Woodward" userId="afca6096-33c4-4076-b066-b130de02360d" providerId="ADAL" clId="{D45FA8D9-4D59-42B0-AE9B-1224FFF1441C}" dt="2024-07-29T08:19:07.127" v="1047" actId="20577"/>
          <ac:graphicFrameMkLst>
            <pc:docMk/>
            <pc:sldMk cId="1518650001" sldId="1668"/>
            <ac:graphicFrameMk id="6" creationId="{FA1C8FB5-7BC3-6B6A-6CA2-D210E2DE9EA7}"/>
          </ac:graphicFrameMkLst>
        </pc:graphicFrameChg>
        <pc:picChg chg="add mod">
          <ac:chgData name="Paul Woodward" userId="afca6096-33c4-4076-b066-b130de02360d" providerId="ADAL" clId="{D45FA8D9-4D59-42B0-AE9B-1224FFF1441C}" dt="2024-07-26T08:51:42.358" v="362"/>
          <ac:picMkLst>
            <pc:docMk/>
            <pc:sldMk cId="1518650001" sldId="1668"/>
            <ac:picMk id="2" creationId="{073732EA-65A7-4F78-E201-B2E820903DF2}"/>
          </ac:picMkLst>
        </pc:picChg>
        <pc:picChg chg="del">
          <ac:chgData name="Paul Woodward" userId="afca6096-33c4-4076-b066-b130de02360d" providerId="ADAL" clId="{D45FA8D9-4D59-42B0-AE9B-1224FFF1441C}" dt="2024-07-26T08:51:42.220" v="361" actId="478"/>
          <ac:picMkLst>
            <pc:docMk/>
            <pc:sldMk cId="1518650001" sldId="1668"/>
            <ac:picMk id="3" creationId="{AFDB7B79-764F-F183-57F3-99C16D253CE9}"/>
          </ac:picMkLst>
        </pc:picChg>
      </pc:sldChg>
      <pc:sldChg chg="addSp delSp modSp mod">
        <pc:chgData name="Paul Woodward" userId="afca6096-33c4-4076-b066-b130de02360d" providerId="ADAL" clId="{D45FA8D9-4D59-42B0-AE9B-1224FFF1441C}" dt="2024-07-29T08:15:25.279" v="956" actId="20577"/>
        <pc:sldMkLst>
          <pc:docMk/>
          <pc:sldMk cId="3313437502" sldId="1669"/>
        </pc:sldMkLst>
        <pc:spChg chg="mod">
          <ac:chgData name="Paul Woodward" userId="afca6096-33c4-4076-b066-b130de02360d" providerId="ADAL" clId="{D45FA8D9-4D59-42B0-AE9B-1224FFF1441C}" dt="2024-07-29T08:15:25.279" v="956" actId="20577"/>
          <ac:spMkLst>
            <pc:docMk/>
            <pc:sldMk cId="3313437502" sldId="1669"/>
            <ac:spMk id="7" creationId="{E5F949BF-DEB6-602F-E30E-995BC385B501}"/>
          </ac:spMkLst>
        </pc:spChg>
        <pc:picChg chg="add mod">
          <ac:chgData name="Paul Woodward" userId="afca6096-33c4-4076-b066-b130de02360d" providerId="ADAL" clId="{D45FA8D9-4D59-42B0-AE9B-1224FFF1441C}" dt="2024-07-26T08:51:44.893" v="364"/>
          <ac:picMkLst>
            <pc:docMk/>
            <pc:sldMk cId="3313437502" sldId="1669"/>
            <ac:picMk id="2" creationId="{AAE6EE9B-6B04-3216-108E-376D6E91E1B3}"/>
          </ac:picMkLst>
        </pc:picChg>
        <pc:picChg chg="del">
          <ac:chgData name="Paul Woodward" userId="afca6096-33c4-4076-b066-b130de02360d" providerId="ADAL" clId="{D45FA8D9-4D59-42B0-AE9B-1224FFF1441C}" dt="2024-07-26T08:51:44.726" v="363" actId="478"/>
          <ac:picMkLst>
            <pc:docMk/>
            <pc:sldMk cId="3313437502" sldId="1669"/>
            <ac:picMk id="3" creationId="{19EC43AB-EAFD-25E5-E32A-8B8DF8BB0428}"/>
          </ac:picMkLst>
        </pc:picChg>
      </pc:sldChg>
      <pc:sldChg chg="addSp delSp modSp mod">
        <pc:chgData name="Paul Woodward" userId="afca6096-33c4-4076-b066-b130de02360d" providerId="ADAL" clId="{D45FA8D9-4D59-42B0-AE9B-1224FFF1441C}" dt="2024-07-26T09:21:32.502" v="840" actId="1076"/>
        <pc:sldMkLst>
          <pc:docMk/>
          <pc:sldMk cId="554836538" sldId="1671"/>
        </pc:sldMkLst>
        <pc:picChg chg="add mod">
          <ac:chgData name="Paul Woodward" userId="afca6096-33c4-4076-b066-b130de02360d" providerId="ADAL" clId="{D45FA8D9-4D59-42B0-AE9B-1224FFF1441C}" dt="2024-07-26T08:51:47.492" v="366"/>
          <ac:picMkLst>
            <pc:docMk/>
            <pc:sldMk cId="554836538" sldId="1671"/>
            <ac:picMk id="5" creationId="{B50619A9-2E70-444A-6DC5-AB65F843011F}"/>
          </ac:picMkLst>
        </pc:picChg>
        <pc:picChg chg="mod modCrop">
          <ac:chgData name="Paul Woodward" userId="afca6096-33c4-4076-b066-b130de02360d" providerId="ADAL" clId="{D45FA8D9-4D59-42B0-AE9B-1224FFF1441C}" dt="2024-07-26T09:21:32.502" v="840" actId="1076"/>
          <ac:picMkLst>
            <pc:docMk/>
            <pc:sldMk cId="554836538" sldId="1671"/>
            <ac:picMk id="17" creationId="{1FE85CAD-8541-216C-CE78-816B280BF1AA}"/>
          </ac:picMkLst>
        </pc:picChg>
        <pc:picChg chg="del">
          <ac:chgData name="Paul Woodward" userId="afca6096-33c4-4076-b066-b130de02360d" providerId="ADAL" clId="{D45FA8D9-4D59-42B0-AE9B-1224FFF1441C}" dt="2024-07-26T08:51:47.335" v="365" actId="478"/>
          <ac:picMkLst>
            <pc:docMk/>
            <pc:sldMk cId="554836538" sldId="1671"/>
            <ac:picMk id="18" creationId="{0550AB95-5D6D-735B-3D2C-5A0A35177D37}"/>
          </ac:picMkLst>
        </pc:picChg>
      </pc:sldChg>
      <pc:sldChg chg="addSp delSp modSp mod delAnim modAnim">
        <pc:chgData name="Paul Woodward" userId="afca6096-33c4-4076-b066-b130de02360d" providerId="ADAL" clId="{D45FA8D9-4D59-42B0-AE9B-1224FFF1441C}" dt="2024-07-29T08:19:51.441" v="1050" actId="14100"/>
        <pc:sldMkLst>
          <pc:docMk/>
          <pc:sldMk cId="2059523593" sldId="1672"/>
        </pc:sldMkLst>
        <pc:picChg chg="add mod">
          <ac:chgData name="Paul Woodward" userId="afca6096-33c4-4076-b066-b130de02360d" providerId="ADAL" clId="{D45FA8D9-4D59-42B0-AE9B-1224FFF1441C}" dt="2024-07-29T08:19:51.441" v="1050" actId="14100"/>
          <ac:picMkLst>
            <pc:docMk/>
            <pc:sldMk cId="2059523593" sldId="1672"/>
            <ac:picMk id="2" creationId="{FF29715B-FC6A-68E9-44AB-078D9EC9BA52}"/>
          </ac:picMkLst>
        </pc:picChg>
        <pc:picChg chg="del">
          <ac:chgData name="Paul Woodward" userId="afca6096-33c4-4076-b066-b130de02360d" providerId="ADAL" clId="{D45FA8D9-4D59-42B0-AE9B-1224FFF1441C}" dt="2024-07-26T09:21:40.167" v="841" actId="478"/>
          <ac:picMkLst>
            <pc:docMk/>
            <pc:sldMk cId="2059523593" sldId="1672"/>
            <ac:picMk id="3" creationId="{56AC5E5D-3EDB-F906-A02E-07FC0CDFEE07}"/>
          </ac:picMkLst>
        </pc:picChg>
      </pc:sldChg>
      <pc:sldChg chg="addSp delSp modSp mod">
        <pc:chgData name="Paul Woodward" userId="afca6096-33c4-4076-b066-b130de02360d" providerId="ADAL" clId="{D45FA8D9-4D59-42B0-AE9B-1224FFF1441C}" dt="2024-07-26T08:51:53.219" v="370"/>
        <pc:sldMkLst>
          <pc:docMk/>
          <pc:sldMk cId="558244594" sldId="1673"/>
        </pc:sldMkLst>
        <pc:picChg chg="add mod">
          <ac:chgData name="Paul Woodward" userId="afca6096-33c4-4076-b066-b130de02360d" providerId="ADAL" clId="{D45FA8D9-4D59-42B0-AE9B-1224FFF1441C}" dt="2024-07-26T08:51:53.219" v="370"/>
          <ac:picMkLst>
            <pc:docMk/>
            <pc:sldMk cId="558244594" sldId="1673"/>
            <ac:picMk id="2" creationId="{B71930EA-6AB2-4EA6-3A41-53542A160003}"/>
          </ac:picMkLst>
        </pc:picChg>
        <pc:picChg chg="del">
          <ac:chgData name="Paul Woodward" userId="afca6096-33c4-4076-b066-b130de02360d" providerId="ADAL" clId="{D45FA8D9-4D59-42B0-AE9B-1224FFF1441C}" dt="2024-07-26T08:51:53.080" v="369" actId="478"/>
          <ac:picMkLst>
            <pc:docMk/>
            <pc:sldMk cId="558244594" sldId="1673"/>
            <ac:picMk id="3" creationId="{0F37DF04-69E5-8D80-DCD1-DCB0C2E1CA10}"/>
          </ac:picMkLst>
        </pc:picChg>
      </pc:sldChg>
      <pc:sldChg chg="addSp delSp modSp mod">
        <pc:chgData name="Paul Woodward" userId="afca6096-33c4-4076-b066-b130de02360d" providerId="ADAL" clId="{D45FA8D9-4D59-42B0-AE9B-1224FFF1441C}" dt="2024-07-29T08:21:21.374" v="1079" actId="14100"/>
        <pc:sldMkLst>
          <pc:docMk/>
          <pc:sldMk cId="2362358582" sldId="1674"/>
        </pc:sldMkLst>
        <pc:graphicFrameChg chg="modGraphic">
          <ac:chgData name="Paul Woodward" userId="afca6096-33c4-4076-b066-b130de02360d" providerId="ADAL" clId="{D45FA8D9-4D59-42B0-AE9B-1224FFF1441C}" dt="2024-07-29T08:21:21.374" v="1079" actId="14100"/>
          <ac:graphicFrameMkLst>
            <pc:docMk/>
            <pc:sldMk cId="2362358582" sldId="1674"/>
            <ac:graphicFrameMk id="4" creationId="{D27CAA5A-14A0-8BEC-DD36-0DC54105F0F1}"/>
          </ac:graphicFrameMkLst>
        </pc:graphicFrameChg>
        <pc:picChg chg="add mod">
          <ac:chgData name="Paul Woodward" userId="afca6096-33c4-4076-b066-b130de02360d" providerId="ADAL" clId="{D45FA8D9-4D59-42B0-AE9B-1224FFF1441C}" dt="2024-07-26T08:51:50.504" v="368"/>
          <ac:picMkLst>
            <pc:docMk/>
            <pc:sldMk cId="2362358582" sldId="1674"/>
            <ac:picMk id="2" creationId="{4DEEDA4B-7242-8DBA-2D8E-C4F757F5660B}"/>
          </ac:picMkLst>
        </pc:picChg>
        <pc:picChg chg="del">
          <ac:chgData name="Paul Woodward" userId="afca6096-33c4-4076-b066-b130de02360d" providerId="ADAL" clId="{D45FA8D9-4D59-42B0-AE9B-1224FFF1441C}" dt="2024-07-26T08:51:50.351" v="367" actId="478"/>
          <ac:picMkLst>
            <pc:docMk/>
            <pc:sldMk cId="2362358582" sldId="1674"/>
            <ac:picMk id="3" creationId="{81BDADE7-8129-F986-AFDE-36A247F6B882}"/>
          </ac:picMkLst>
        </pc:picChg>
      </pc:sldChg>
      <pc:sldChg chg="addSp delSp modSp mod delAnim modAnim">
        <pc:chgData name="Paul Woodward" userId="afca6096-33c4-4076-b066-b130de02360d" providerId="ADAL" clId="{D45FA8D9-4D59-42B0-AE9B-1224FFF1441C}" dt="2024-07-29T08:22:16.849" v="1082" actId="14100"/>
        <pc:sldMkLst>
          <pc:docMk/>
          <pc:sldMk cId="2757607151" sldId="1675"/>
        </pc:sldMkLst>
        <pc:picChg chg="add mod">
          <ac:chgData name="Paul Woodward" userId="afca6096-33c4-4076-b066-b130de02360d" providerId="ADAL" clId="{D45FA8D9-4D59-42B0-AE9B-1224FFF1441C}" dt="2024-07-29T08:22:16.849" v="1082" actId="14100"/>
          <ac:picMkLst>
            <pc:docMk/>
            <pc:sldMk cId="2757607151" sldId="1675"/>
            <ac:picMk id="2" creationId="{92333886-9729-F3E0-2646-0C028B82901F}"/>
          </ac:picMkLst>
        </pc:picChg>
        <pc:picChg chg="del">
          <ac:chgData name="Paul Woodward" userId="afca6096-33c4-4076-b066-b130de02360d" providerId="ADAL" clId="{D45FA8D9-4D59-42B0-AE9B-1224FFF1441C}" dt="2024-07-26T09:21:43.075" v="842" actId="478"/>
          <ac:picMkLst>
            <pc:docMk/>
            <pc:sldMk cId="2757607151" sldId="1675"/>
            <ac:picMk id="2" creationId="{ADC5BA7B-C1A1-1573-109D-AB5333518752}"/>
          </ac:picMkLst>
        </pc:picChg>
      </pc:sldChg>
      <pc:sldChg chg="addSp delSp modSp mod delAnim modAnim">
        <pc:chgData name="Paul Woodward" userId="afca6096-33c4-4076-b066-b130de02360d" providerId="ADAL" clId="{D45FA8D9-4D59-42B0-AE9B-1224FFF1441C}" dt="2024-07-29T08:24:20.397" v="1166" actId="14100"/>
        <pc:sldMkLst>
          <pc:docMk/>
          <pc:sldMk cId="4235034294" sldId="1678"/>
        </pc:sldMkLst>
        <pc:picChg chg="add mod">
          <ac:chgData name="Paul Woodward" userId="afca6096-33c4-4076-b066-b130de02360d" providerId="ADAL" clId="{D45FA8D9-4D59-42B0-AE9B-1224FFF1441C}" dt="2024-07-29T08:24:20.397" v="1166" actId="14100"/>
          <ac:picMkLst>
            <pc:docMk/>
            <pc:sldMk cId="4235034294" sldId="1678"/>
            <ac:picMk id="2" creationId="{77C0AA27-EBD6-6729-9E71-2ADE06ED9E09}"/>
          </ac:picMkLst>
        </pc:picChg>
        <pc:picChg chg="del">
          <ac:chgData name="Paul Woodward" userId="afca6096-33c4-4076-b066-b130de02360d" providerId="ADAL" clId="{D45FA8D9-4D59-42B0-AE9B-1224FFF1441C}" dt="2024-07-26T09:21:45.244" v="843" actId="478"/>
          <ac:picMkLst>
            <pc:docMk/>
            <pc:sldMk cId="4235034294" sldId="1678"/>
            <ac:picMk id="2" creationId="{80D3310C-1EFB-3709-A2E8-F37110BE8FD1}"/>
          </ac:picMkLst>
        </pc:picChg>
      </pc:sldChg>
      <pc:sldChg chg="addSp delSp modSp mod">
        <pc:chgData name="Paul Woodward" userId="afca6096-33c4-4076-b066-b130de02360d" providerId="ADAL" clId="{D45FA8D9-4D59-42B0-AE9B-1224FFF1441C}" dt="2024-07-29T08:26:54.217" v="1349" actId="1076"/>
        <pc:sldMkLst>
          <pc:docMk/>
          <pc:sldMk cId="1370652832" sldId="1679"/>
        </pc:sldMkLst>
        <pc:graphicFrameChg chg="mod modGraphic">
          <ac:chgData name="Paul Woodward" userId="afca6096-33c4-4076-b066-b130de02360d" providerId="ADAL" clId="{D45FA8D9-4D59-42B0-AE9B-1224FFF1441C}" dt="2024-07-29T08:26:54.217" v="1349" actId="1076"/>
          <ac:graphicFrameMkLst>
            <pc:docMk/>
            <pc:sldMk cId="1370652832" sldId="1679"/>
            <ac:graphicFrameMk id="8" creationId="{EC9E18B0-0A32-8D4D-CF72-B981D8975766}"/>
          </ac:graphicFrameMkLst>
        </pc:graphicFrameChg>
        <pc:picChg chg="add mod">
          <ac:chgData name="Paul Woodward" userId="afca6096-33c4-4076-b066-b130de02360d" providerId="ADAL" clId="{D45FA8D9-4D59-42B0-AE9B-1224FFF1441C}" dt="2024-07-26T08:52:06.361" v="378"/>
          <ac:picMkLst>
            <pc:docMk/>
            <pc:sldMk cId="1370652832" sldId="1679"/>
            <ac:picMk id="2" creationId="{36622B26-365C-3319-57B8-E2F45A90E672}"/>
          </ac:picMkLst>
        </pc:picChg>
        <pc:picChg chg="del">
          <ac:chgData name="Paul Woodward" userId="afca6096-33c4-4076-b066-b130de02360d" providerId="ADAL" clId="{D45FA8D9-4D59-42B0-AE9B-1224FFF1441C}" dt="2024-07-26T08:52:06.219" v="377" actId="478"/>
          <ac:picMkLst>
            <pc:docMk/>
            <pc:sldMk cId="1370652832" sldId="1679"/>
            <ac:picMk id="3" creationId="{006F93A0-B8D1-D441-7B3E-6077F1B33800}"/>
          </ac:picMkLst>
        </pc:picChg>
      </pc:sldChg>
      <pc:sldChg chg="addSp delSp modSp mod">
        <pc:chgData name="Paul Woodward" userId="afca6096-33c4-4076-b066-b130de02360d" providerId="ADAL" clId="{D45FA8D9-4D59-42B0-AE9B-1224FFF1441C}" dt="2024-07-29T08:32:01.114" v="1604" actId="20577"/>
        <pc:sldMkLst>
          <pc:docMk/>
          <pc:sldMk cId="1161093681" sldId="1682"/>
        </pc:sldMkLst>
        <pc:graphicFrameChg chg="modGraphic">
          <ac:chgData name="Paul Woodward" userId="afca6096-33c4-4076-b066-b130de02360d" providerId="ADAL" clId="{D45FA8D9-4D59-42B0-AE9B-1224FFF1441C}" dt="2024-07-29T08:32:01.114" v="1604" actId="20577"/>
          <ac:graphicFrameMkLst>
            <pc:docMk/>
            <pc:sldMk cId="1161093681" sldId="1682"/>
            <ac:graphicFrameMk id="3" creationId="{84CB8A96-0E4F-9A70-0927-54658694A242}"/>
          </ac:graphicFrameMkLst>
        </pc:graphicFrameChg>
        <pc:picChg chg="del">
          <ac:chgData name="Paul Woodward" userId="afca6096-33c4-4076-b066-b130de02360d" providerId="ADAL" clId="{D45FA8D9-4D59-42B0-AE9B-1224FFF1441C}" dt="2024-07-26T08:52:08.426" v="379" actId="478"/>
          <ac:picMkLst>
            <pc:docMk/>
            <pc:sldMk cId="1161093681" sldId="1682"/>
            <ac:picMk id="2" creationId="{F1158DCD-3ADF-FFFF-C98B-63A0522CA795}"/>
          </ac:picMkLst>
        </pc:picChg>
        <pc:picChg chg="add mod">
          <ac:chgData name="Paul Woodward" userId="afca6096-33c4-4076-b066-b130de02360d" providerId="ADAL" clId="{D45FA8D9-4D59-42B0-AE9B-1224FFF1441C}" dt="2024-07-26T08:52:08.582" v="380"/>
          <ac:picMkLst>
            <pc:docMk/>
            <pc:sldMk cId="1161093681" sldId="1682"/>
            <ac:picMk id="4" creationId="{DFB91DDF-B262-1FF0-FEB6-0BF075AA2E59}"/>
          </ac:picMkLst>
        </pc:picChg>
      </pc:sldChg>
      <pc:sldChg chg="addSp delSp modSp mod">
        <pc:chgData name="Paul Woodward" userId="afca6096-33c4-4076-b066-b130de02360d" providerId="ADAL" clId="{D45FA8D9-4D59-42B0-AE9B-1224FFF1441C}" dt="2024-07-29T08:31:28.551" v="1578" actId="14100"/>
        <pc:sldMkLst>
          <pc:docMk/>
          <pc:sldMk cId="202202115" sldId="1683"/>
        </pc:sldMkLst>
        <pc:spChg chg="mod">
          <ac:chgData name="Paul Woodward" userId="afca6096-33c4-4076-b066-b130de02360d" providerId="ADAL" clId="{D45FA8D9-4D59-42B0-AE9B-1224FFF1441C}" dt="2024-07-29T08:31:28.551" v="1578" actId="14100"/>
          <ac:spMkLst>
            <pc:docMk/>
            <pc:sldMk cId="202202115" sldId="1683"/>
            <ac:spMk id="9" creationId="{9DFE83B7-3405-0CF6-8DBD-AB2429D722C5}"/>
          </ac:spMkLst>
        </pc:spChg>
        <pc:graphicFrameChg chg="modGraphic">
          <ac:chgData name="Paul Woodward" userId="afca6096-33c4-4076-b066-b130de02360d" providerId="ADAL" clId="{D45FA8D9-4D59-42B0-AE9B-1224FFF1441C}" dt="2024-07-29T08:30:08.611" v="1457" actId="255"/>
          <ac:graphicFrameMkLst>
            <pc:docMk/>
            <pc:sldMk cId="202202115" sldId="1683"/>
            <ac:graphicFrameMk id="6" creationId="{83E23AF1-4B05-404B-757A-D7DC1B2F7169}"/>
          </ac:graphicFrameMkLst>
        </pc:graphicFrameChg>
        <pc:picChg chg="add mod">
          <ac:chgData name="Paul Woodward" userId="afca6096-33c4-4076-b066-b130de02360d" providerId="ADAL" clId="{D45FA8D9-4D59-42B0-AE9B-1224FFF1441C}" dt="2024-07-26T08:52:14.668" v="384"/>
          <ac:picMkLst>
            <pc:docMk/>
            <pc:sldMk cId="202202115" sldId="1683"/>
            <ac:picMk id="2" creationId="{008A6648-4943-E4B4-63A2-39474523D120}"/>
          </ac:picMkLst>
        </pc:picChg>
        <pc:picChg chg="del">
          <ac:chgData name="Paul Woodward" userId="afca6096-33c4-4076-b066-b130de02360d" providerId="ADAL" clId="{D45FA8D9-4D59-42B0-AE9B-1224FFF1441C}" dt="2024-07-26T08:52:14.501" v="383" actId="478"/>
          <ac:picMkLst>
            <pc:docMk/>
            <pc:sldMk cId="202202115" sldId="1683"/>
            <ac:picMk id="3" creationId="{63E827E0-4C95-C5CD-A944-CE5889F58C95}"/>
          </ac:picMkLst>
        </pc:picChg>
      </pc:sldChg>
      <pc:sldChg chg="addSp delSp modSp mod">
        <pc:chgData name="Paul Woodward" userId="afca6096-33c4-4076-b066-b130de02360d" providerId="ADAL" clId="{D45FA8D9-4D59-42B0-AE9B-1224FFF1441C}" dt="2024-07-26T08:51:56.312" v="372"/>
        <pc:sldMkLst>
          <pc:docMk/>
          <pc:sldMk cId="512995150" sldId="1686"/>
        </pc:sldMkLst>
        <pc:picChg chg="add mod">
          <ac:chgData name="Paul Woodward" userId="afca6096-33c4-4076-b066-b130de02360d" providerId="ADAL" clId="{D45FA8D9-4D59-42B0-AE9B-1224FFF1441C}" dt="2024-07-26T08:51:56.312" v="372"/>
          <ac:picMkLst>
            <pc:docMk/>
            <pc:sldMk cId="512995150" sldId="1686"/>
            <ac:picMk id="3" creationId="{04C964C4-CC93-741D-413A-32EA754DC5B8}"/>
          </ac:picMkLst>
        </pc:picChg>
        <pc:picChg chg="del">
          <ac:chgData name="Paul Woodward" userId="afca6096-33c4-4076-b066-b130de02360d" providerId="ADAL" clId="{D45FA8D9-4D59-42B0-AE9B-1224FFF1441C}" dt="2024-07-26T08:51:56.141" v="371" actId="478"/>
          <ac:picMkLst>
            <pc:docMk/>
            <pc:sldMk cId="512995150" sldId="1686"/>
            <ac:picMk id="4" creationId="{1C5DC6F2-CCA4-0AF8-B1C9-597F546EED5E}"/>
          </ac:picMkLst>
        </pc:picChg>
      </pc:sldChg>
      <pc:sldChg chg="addSp delSp modSp mod">
        <pc:chgData name="Paul Woodward" userId="afca6096-33c4-4076-b066-b130de02360d" providerId="ADAL" clId="{D45FA8D9-4D59-42B0-AE9B-1224FFF1441C}" dt="2024-07-26T08:52:17.352" v="386"/>
        <pc:sldMkLst>
          <pc:docMk/>
          <pc:sldMk cId="1907604629" sldId="1687"/>
        </pc:sldMkLst>
        <pc:picChg chg="del">
          <ac:chgData name="Paul Woodward" userId="afca6096-33c4-4076-b066-b130de02360d" providerId="ADAL" clId="{D45FA8D9-4D59-42B0-AE9B-1224FFF1441C}" dt="2024-07-26T08:52:17.214" v="385" actId="478"/>
          <ac:picMkLst>
            <pc:docMk/>
            <pc:sldMk cId="1907604629" sldId="1687"/>
            <ac:picMk id="2" creationId="{ABEDAA95-EC5B-92FD-4016-53E0606306D8}"/>
          </ac:picMkLst>
        </pc:picChg>
        <pc:picChg chg="add mod">
          <ac:chgData name="Paul Woodward" userId="afca6096-33c4-4076-b066-b130de02360d" providerId="ADAL" clId="{D45FA8D9-4D59-42B0-AE9B-1224FFF1441C}" dt="2024-07-26T08:52:17.352" v="386"/>
          <ac:picMkLst>
            <pc:docMk/>
            <pc:sldMk cId="1907604629" sldId="1687"/>
            <ac:picMk id="4" creationId="{F6D70BE0-A8C1-A739-3DFB-43D98B1B1B20}"/>
          </ac:picMkLst>
        </pc:picChg>
      </pc:sldChg>
      <pc:sldChg chg="addSp delSp modSp mod">
        <pc:chgData name="Paul Woodward" userId="afca6096-33c4-4076-b066-b130de02360d" providerId="ADAL" clId="{D45FA8D9-4D59-42B0-AE9B-1224FFF1441C}" dt="2024-07-26T08:52:20.419" v="388"/>
        <pc:sldMkLst>
          <pc:docMk/>
          <pc:sldMk cId="699000880" sldId="1688"/>
        </pc:sldMkLst>
        <pc:picChg chg="del">
          <ac:chgData name="Paul Woodward" userId="afca6096-33c4-4076-b066-b130de02360d" providerId="ADAL" clId="{D45FA8D9-4D59-42B0-AE9B-1224FFF1441C}" dt="2024-07-26T08:52:20.261" v="387" actId="478"/>
          <ac:picMkLst>
            <pc:docMk/>
            <pc:sldMk cId="699000880" sldId="1688"/>
            <ac:picMk id="3" creationId="{86645DF6-35C2-6400-95BB-6C4C25F9A5A3}"/>
          </ac:picMkLst>
        </pc:picChg>
        <pc:picChg chg="add mod">
          <ac:chgData name="Paul Woodward" userId="afca6096-33c4-4076-b066-b130de02360d" providerId="ADAL" clId="{D45FA8D9-4D59-42B0-AE9B-1224FFF1441C}" dt="2024-07-26T08:52:20.419" v="388"/>
          <ac:picMkLst>
            <pc:docMk/>
            <pc:sldMk cId="699000880" sldId="1688"/>
            <ac:picMk id="5" creationId="{860CEEC4-C4BF-14C8-8460-01B8468E2C35}"/>
          </ac:picMkLst>
        </pc:picChg>
      </pc:sldChg>
      <pc:sldChg chg="addSp delSp modSp mod">
        <pc:chgData name="Paul Woodward" userId="afca6096-33c4-4076-b066-b130de02360d" providerId="ADAL" clId="{D45FA8D9-4D59-42B0-AE9B-1224FFF1441C}" dt="2024-07-26T08:52:22.690" v="390"/>
        <pc:sldMkLst>
          <pc:docMk/>
          <pc:sldMk cId="2111781110" sldId="1689"/>
        </pc:sldMkLst>
        <pc:picChg chg="del">
          <ac:chgData name="Paul Woodward" userId="afca6096-33c4-4076-b066-b130de02360d" providerId="ADAL" clId="{D45FA8D9-4D59-42B0-AE9B-1224FFF1441C}" dt="2024-07-26T08:52:22.556" v="389" actId="478"/>
          <ac:picMkLst>
            <pc:docMk/>
            <pc:sldMk cId="2111781110" sldId="1689"/>
            <ac:picMk id="3" creationId="{31C581BE-C5BC-EC43-46AD-A5756C3B12A2}"/>
          </ac:picMkLst>
        </pc:picChg>
        <pc:picChg chg="add mod">
          <ac:chgData name="Paul Woodward" userId="afca6096-33c4-4076-b066-b130de02360d" providerId="ADAL" clId="{D45FA8D9-4D59-42B0-AE9B-1224FFF1441C}" dt="2024-07-26T08:52:22.690" v="390"/>
          <ac:picMkLst>
            <pc:docMk/>
            <pc:sldMk cId="2111781110" sldId="1689"/>
            <ac:picMk id="6" creationId="{983563C5-153D-C35D-CDE8-72C9FEB4396B}"/>
          </ac:picMkLst>
        </pc:picChg>
      </pc:sldChg>
      <pc:sldChg chg="addSp delSp modSp mod">
        <pc:chgData name="Paul Woodward" userId="afca6096-33c4-4076-b066-b130de02360d" providerId="ADAL" clId="{D45FA8D9-4D59-42B0-AE9B-1224FFF1441C}" dt="2024-07-26T08:52:30.030" v="394"/>
        <pc:sldMkLst>
          <pc:docMk/>
          <pc:sldMk cId="752710231" sldId="1690"/>
        </pc:sldMkLst>
        <pc:picChg chg="del">
          <ac:chgData name="Paul Woodward" userId="afca6096-33c4-4076-b066-b130de02360d" providerId="ADAL" clId="{D45FA8D9-4D59-42B0-AE9B-1224FFF1441C}" dt="2024-07-26T08:52:29.876" v="393" actId="478"/>
          <ac:picMkLst>
            <pc:docMk/>
            <pc:sldMk cId="752710231" sldId="1690"/>
            <ac:picMk id="3" creationId="{F93DC38B-2605-F8C3-AF65-99962A77E7F3}"/>
          </ac:picMkLst>
        </pc:picChg>
        <pc:picChg chg="add mod">
          <ac:chgData name="Paul Woodward" userId="afca6096-33c4-4076-b066-b130de02360d" providerId="ADAL" clId="{D45FA8D9-4D59-42B0-AE9B-1224FFF1441C}" dt="2024-07-26T08:52:30.030" v="394"/>
          <ac:picMkLst>
            <pc:docMk/>
            <pc:sldMk cId="752710231" sldId="1690"/>
            <ac:picMk id="6" creationId="{464F633E-4652-48B4-2F84-EB754CCEF3DB}"/>
          </ac:picMkLst>
        </pc:picChg>
      </pc:sldChg>
      <pc:sldChg chg="addSp delSp modSp mod">
        <pc:chgData name="Paul Woodward" userId="afca6096-33c4-4076-b066-b130de02360d" providerId="ADAL" clId="{D45FA8D9-4D59-42B0-AE9B-1224FFF1441C}" dt="2024-07-26T08:52:32.232" v="396"/>
        <pc:sldMkLst>
          <pc:docMk/>
          <pc:sldMk cId="4140366356" sldId="1691"/>
        </pc:sldMkLst>
        <pc:picChg chg="add mod">
          <ac:chgData name="Paul Woodward" userId="afca6096-33c4-4076-b066-b130de02360d" providerId="ADAL" clId="{D45FA8D9-4D59-42B0-AE9B-1224FFF1441C}" dt="2024-07-26T08:52:32.232" v="396"/>
          <ac:picMkLst>
            <pc:docMk/>
            <pc:sldMk cId="4140366356" sldId="1691"/>
            <ac:picMk id="3" creationId="{866E990D-4A0F-FFE6-9460-730884574719}"/>
          </ac:picMkLst>
        </pc:picChg>
        <pc:picChg chg="del">
          <ac:chgData name="Paul Woodward" userId="afca6096-33c4-4076-b066-b130de02360d" providerId="ADAL" clId="{D45FA8D9-4D59-42B0-AE9B-1224FFF1441C}" dt="2024-07-26T08:52:32.095" v="395" actId="478"/>
          <ac:picMkLst>
            <pc:docMk/>
            <pc:sldMk cId="4140366356" sldId="1691"/>
            <ac:picMk id="4" creationId="{1EDC0FB8-A1A8-C237-4ACE-DAC851A49A60}"/>
          </ac:picMkLst>
        </pc:picChg>
      </pc:sldChg>
      <pc:sldChg chg="addSp delSp modSp mod">
        <pc:chgData name="Paul Woodward" userId="afca6096-33c4-4076-b066-b130de02360d" providerId="ADAL" clId="{D45FA8D9-4D59-42B0-AE9B-1224FFF1441C}" dt="2024-07-29T08:25:10.157" v="1292" actId="20577"/>
        <pc:sldMkLst>
          <pc:docMk/>
          <pc:sldMk cId="1370578009" sldId="1692"/>
        </pc:sldMkLst>
        <pc:spChg chg="mod">
          <ac:chgData name="Paul Woodward" userId="afca6096-33c4-4076-b066-b130de02360d" providerId="ADAL" clId="{D45FA8D9-4D59-42B0-AE9B-1224FFF1441C}" dt="2024-07-29T08:25:10.157" v="1292" actId="20577"/>
          <ac:spMkLst>
            <pc:docMk/>
            <pc:sldMk cId="1370578009" sldId="1692"/>
            <ac:spMk id="2" creationId="{7EA9D8BC-D3B9-05C7-9E60-867F52AFEB8F}"/>
          </ac:spMkLst>
        </pc:spChg>
        <pc:picChg chg="add mod">
          <ac:chgData name="Paul Woodward" userId="afca6096-33c4-4076-b066-b130de02360d" providerId="ADAL" clId="{D45FA8D9-4D59-42B0-AE9B-1224FFF1441C}" dt="2024-07-26T08:52:03.571" v="376"/>
          <ac:picMkLst>
            <pc:docMk/>
            <pc:sldMk cId="1370578009" sldId="1692"/>
            <ac:picMk id="3" creationId="{096A757A-13FD-5A86-1988-9D445005780B}"/>
          </ac:picMkLst>
        </pc:picChg>
        <pc:picChg chg="del">
          <ac:chgData name="Paul Woodward" userId="afca6096-33c4-4076-b066-b130de02360d" providerId="ADAL" clId="{D45FA8D9-4D59-42B0-AE9B-1224FFF1441C}" dt="2024-07-26T08:52:03.444" v="375" actId="478"/>
          <ac:picMkLst>
            <pc:docMk/>
            <pc:sldMk cId="1370578009" sldId="1692"/>
            <ac:picMk id="4" creationId="{58E27EB8-EB60-818E-D532-F48136AB2592}"/>
          </ac:picMkLst>
        </pc:picChg>
      </pc:sldChg>
      <pc:sldChg chg="addSp delSp modSp mod">
        <pc:chgData name="Paul Woodward" userId="afca6096-33c4-4076-b066-b130de02360d" providerId="ADAL" clId="{D45FA8D9-4D59-42B0-AE9B-1224FFF1441C}" dt="2024-07-29T08:14:42.532" v="907" actId="20577"/>
        <pc:sldMkLst>
          <pc:docMk/>
          <pc:sldMk cId="2670914760" sldId="1699"/>
        </pc:sldMkLst>
        <pc:spChg chg="mod">
          <ac:chgData name="Paul Woodward" userId="afca6096-33c4-4076-b066-b130de02360d" providerId="ADAL" clId="{D45FA8D9-4D59-42B0-AE9B-1224FFF1441C}" dt="2024-07-29T08:14:42.532" v="907" actId="20577"/>
          <ac:spMkLst>
            <pc:docMk/>
            <pc:sldMk cId="2670914760" sldId="1699"/>
            <ac:spMk id="3" creationId="{5FC42C60-B951-E049-D5C4-FE7B287E34C8}"/>
          </ac:spMkLst>
        </pc:spChg>
        <pc:spChg chg="mod">
          <ac:chgData name="Paul Woodward" userId="afca6096-33c4-4076-b066-b130de02360d" providerId="ADAL" clId="{D45FA8D9-4D59-42B0-AE9B-1224FFF1441C}" dt="2024-07-26T08:51:09.868" v="346" actId="20577"/>
          <ac:spMkLst>
            <pc:docMk/>
            <pc:sldMk cId="2670914760" sldId="1699"/>
            <ac:spMk id="4" creationId="{BD73DE2A-684F-9C45-1409-77DAC1E0BB0A}"/>
          </ac:spMkLst>
        </pc:spChg>
        <pc:picChg chg="del">
          <ac:chgData name="Paul Woodward" userId="afca6096-33c4-4076-b066-b130de02360d" providerId="ADAL" clId="{D45FA8D9-4D59-42B0-AE9B-1224FFF1441C}" dt="2024-07-26T08:50:35.006" v="294" actId="478"/>
          <ac:picMkLst>
            <pc:docMk/>
            <pc:sldMk cId="2670914760" sldId="1699"/>
            <ac:picMk id="2" creationId="{628687B9-04E7-E077-E52F-7C94D103E778}"/>
          </ac:picMkLst>
        </pc:picChg>
        <pc:picChg chg="add mod">
          <ac:chgData name="Paul Woodward" userId="afca6096-33c4-4076-b066-b130de02360d" providerId="ADAL" clId="{D45FA8D9-4D59-42B0-AE9B-1224FFF1441C}" dt="2024-07-26T08:50:44.973" v="297" actId="1076"/>
          <ac:picMkLst>
            <pc:docMk/>
            <pc:sldMk cId="2670914760" sldId="1699"/>
            <ac:picMk id="5" creationId="{F0D132D0-8EFA-1F40-8621-D0088F4FD903}"/>
          </ac:picMkLst>
        </pc:picChg>
      </pc:sldChg>
      <pc:sldChg chg="addSp delSp modSp mod">
        <pc:chgData name="Paul Woodward" userId="afca6096-33c4-4076-b066-b130de02360d" providerId="ADAL" clId="{D45FA8D9-4D59-42B0-AE9B-1224FFF1441C}" dt="2024-07-29T08:36:35.190" v="2192" actId="1076"/>
        <pc:sldMkLst>
          <pc:docMk/>
          <pc:sldMk cId="1372834628" sldId="1702"/>
        </pc:sldMkLst>
        <pc:spChg chg="mod">
          <ac:chgData name="Paul Woodward" userId="afca6096-33c4-4076-b066-b130de02360d" providerId="ADAL" clId="{D45FA8D9-4D59-42B0-AE9B-1224FFF1441C}" dt="2024-07-29T08:36:35.190" v="2192" actId="1076"/>
          <ac:spMkLst>
            <pc:docMk/>
            <pc:sldMk cId="1372834628" sldId="1702"/>
            <ac:spMk id="22" creationId="{0881A098-D685-EE92-A4ED-C2640F44C3D0}"/>
          </ac:spMkLst>
        </pc:spChg>
        <pc:spChg chg="mod">
          <ac:chgData name="Paul Woodward" userId="afca6096-33c4-4076-b066-b130de02360d" providerId="ADAL" clId="{D45FA8D9-4D59-42B0-AE9B-1224FFF1441C}" dt="2024-07-29T08:36:33.020" v="2191" actId="1076"/>
          <ac:spMkLst>
            <pc:docMk/>
            <pc:sldMk cId="1372834628" sldId="1702"/>
            <ac:spMk id="23" creationId="{FFFE6E3C-0ED4-3B71-EDD9-CFD5F70C9CA1}"/>
          </ac:spMkLst>
        </pc:spChg>
        <pc:spChg chg="mod">
          <ac:chgData name="Paul Woodward" userId="afca6096-33c4-4076-b066-b130de02360d" providerId="ADAL" clId="{D45FA8D9-4D59-42B0-AE9B-1224FFF1441C}" dt="2024-07-29T08:36:29.137" v="2190" actId="1076"/>
          <ac:spMkLst>
            <pc:docMk/>
            <pc:sldMk cId="1372834628" sldId="1702"/>
            <ac:spMk id="24" creationId="{EA6FFBEF-6749-86DD-076D-605634D937D7}"/>
          </ac:spMkLst>
        </pc:spChg>
        <pc:picChg chg="add mod">
          <ac:chgData name="Paul Woodward" userId="afca6096-33c4-4076-b066-b130de02360d" providerId="ADAL" clId="{D45FA8D9-4D59-42B0-AE9B-1224FFF1441C}" dt="2024-07-26T08:52:34.395" v="398"/>
          <ac:picMkLst>
            <pc:docMk/>
            <pc:sldMk cId="1372834628" sldId="1702"/>
            <ac:picMk id="9" creationId="{ABC39C7C-71A6-1B98-2FF5-735E70DD2562}"/>
          </ac:picMkLst>
        </pc:picChg>
        <pc:picChg chg="del">
          <ac:chgData name="Paul Woodward" userId="afca6096-33c4-4076-b066-b130de02360d" providerId="ADAL" clId="{D45FA8D9-4D59-42B0-AE9B-1224FFF1441C}" dt="2024-07-26T08:52:34.271" v="397" actId="478"/>
          <ac:picMkLst>
            <pc:docMk/>
            <pc:sldMk cId="1372834628" sldId="1702"/>
            <ac:picMk id="19" creationId="{A4B88D50-376F-EA7E-27A2-2B3D46B38A6C}"/>
          </ac:picMkLst>
        </pc:picChg>
      </pc:sldChg>
      <pc:sldChg chg="addSp delSp modSp mod">
        <pc:chgData name="Paul Woodward" userId="afca6096-33c4-4076-b066-b130de02360d" providerId="ADAL" clId="{D45FA8D9-4D59-42B0-AE9B-1224FFF1441C}" dt="2024-07-26T09:11:56.427" v="613" actId="20577"/>
        <pc:sldMkLst>
          <pc:docMk/>
          <pc:sldMk cId="3966476113" sldId="1704"/>
        </pc:sldMkLst>
        <pc:spChg chg="mod">
          <ac:chgData name="Paul Woodward" userId="afca6096-33c4-4076-b066-b130de02360d" providerId="ADAL" clId="{D45FA8D9-4D59-42B0-AE9B-1224FFF1441C}" dt="2024-07-26T09:11:56.427" v="613" actId="20577"/>
          <ac:spMkLst>
            <pc:docMk/>
            <pc:sldMk cId="3966476113" sldId="1704"/>
            <ac:spMk id="3" creationId="{5FC42C60-B951-E049-D5C4-FE7B287E34C8}"/>
          </ac:spMkLst>
        </pc:spChg>
        <pc:picChg chg="del">
          <ac:chgData name="Paul Woodward" userId="afca6096-33c4-4076-b066-b130de02360d" providerId="ADAL" clId="{D45FA8D9-4D59-42B0-AE9B-1224FFF1441C}" dt="2024-07-26T08:51:20.876" v="347" actId="478"/>
          <ac:picMkLst>
            <pc:docMk/>
            <pc:sldMk cId="3966476113" sldId="1704"/>
            <ac:picMk id="2" creationId="{CCB2F0AC-7651-5BBC-3AE1-B34B94163F97}"/>
          </ac:picMkLst>
        </pc:picChg>
        <pc:picChg chg="add mod">
          <ac:chgData name="Paul Woodward" userId="afca6096-33c4-4076-b066-b130de02360d" providerId="ADAL" clId="{D45FA8D9-4D59-42B0-AE9B-1224FFF1441C}" dt="2024-07-26T08:51:21.166" v="348"/>
          <ac:picMkLst>
            <pc:docMk/>
            <pc:sldMk cId="3966476113" sldId="1704"/>
            <ac:picMk id="4" creationId="{50EAC089-4999-4ABA-4FF5-2FDA8CED4366}"/>
          </ac:picMkLst>
        </pc:picChg>
      </pc:sldChg>
      <pc:sldChg chg="addSp delSp modSp del mod">
        <pc:chgData name="Paul Woodward" userId="afca6096-33c4-4076-b066-b130de02360d" providerId="ADAL" clId="{D45FA8D9-4D59-42B0-AE9B-1224FFF1441C}" dt="2024-07-29T08:32:50.877" v="1637" actId="47"/>
        <pc:sldMkLst>
          <pc:docMk/>
          <pc:sldMk cId="3423137389" sldId="1705"/>
        </pc:sldMkLst>
        <pc:picChg chg="add mod">
          <ac:chgData name="Paul Woodward" userId="afca6096-33c4-4076-b066-b130de02360d" providerId="ADAL" clId="{D45FA8D9-4D59-42B0-AE9B-1224FFF1441C}" dt="2024-07-26T08:52:24.976" v="392"/>
          <ac:picMkLst>
            <pc:docMk/>
            <pc:sldMk cId="3423137389" sldId="1705"/>
            <ac:picMk id="2" creationId="{F0AA1184-560A-8F34-129D-D138CF2AFEBC}"/>
          </ac:picMkLst>
        </pc:picChg>
        <pc:picChg chg="del">
          <ac:chgData name="Paul Woodward" userId="afca6096-33c4-4076-b066-b130de02360d" providerId="ADAL" clId="{D45FA8D9-4D59-42B0-AE9B-1224FFF1441C}" dt="2024-07-26T08:52:24.868" v="391" actId="478"/>
          <ac:picMkLst>
            <pc:docMk/>
            <pc:sldMk cId="3423137389" sldId="1705"/>
            <ac:picMk id="3" creationId="{31C581BE-C5BC-EC43-46AD-A5756C3B12A2}"/>
          </ac:picMkLst>
        </pc:picChg>
      </pc:sldChg>
      <pc:sldChg chg="addSp delSp modSp del mod">
        <pc:chgData name="Paul Woodward" userId="afca6096-33c4-4076-b066-b130de02360d" providerId="ADAL" clId="{D45FA8D9-4D59-42B0-AE9B-1224FFF1441C}" dt="2024-07-26T13:27:37.871" v="849" actId="2696"/>
        <pc:sldMkLst>
          <pc:docMk/>
          <pc:sldMk cId="4128105388" sldId="1706"/>
        </pc:sldMkLst>
        <pc:picChg chg="del">
          <ac:chgData name="Paul Woodward" userId="afca6096-33c4-4076-b066-b130de02360d" providerId="ADAL" clId="{D45FA8D9-4D59-42B0-AE9B-1224FFF1441C}" dt="2024-07-26T08:51:34.330" v="355" actId="478"/>
          <ac:picMkLst>
            <pc:docMk/>
            <pc:sldMk cId="4128105388" sldId="1706"/>
            <ac:picMk id="2" creationId="{30819541-905B-DAD9-D561-00A2E9C61201}"/>
          </ac:picMkLst>
        </pc:picChg>
        <pc:picChg chg="add mod">
          <ac:chgData name="Paul Woodward" userId="afca6096-33c4-4076-b066-b130de02360d" providerId="ADAL" clId="{D45FA8D9-4D59-42B0-AE9B-1224FFF1441C}" dt="2024-07-26T08:51:34.486" v="356"/>
          <ac:picMkLst>
            <pc:docMk/>
            <pc:sldMk cId="4128105388" sldId="1706"/>
            <ac:picMk id="3" creationId="{702ACC7D-E7DE-3A46-40EE-E90755A1F6DA}"/>
          </ac:picMkLst>
        </pc:picChg>
      </pc:sldChg>
      <pc:sldChg chg="addSp delSp modSp mod">
        <pc:chgData name="Paul Woodward" userId="afca6096-33c4-4076-b066-b130de02360d" providerId="ADAL" clId="{D45FA8D9-4D59-42B0-AE9B-1224FFF1441C}" dt="2024-07-29T08:23:51.016" v="1163" actId="20577"/>
        <pc:sldMkLst>
          <pc:docMk/>
          <pc:sldMk cId="974425145" sldId="1707"/>
        </pc:sldMkLst>
        <pc:graphicFrameChg chg="modGraphic">
          <ac:chgData name="Paul Woodward" userId="afca6096-33c4-4076-b066-b130de02360d" providerId="ADAL" clId="{D45FA8D9-4D59-42B0-AE9B-1224FFF1441C}" dt="2024-07-29T08:23:51.016" v="1163" actId="20577"/>
          <ac:graphicFrameMkLst>
            <pc:docMk/>
            <pc:sldMk cId="974425145" sldId="1707"/>
            <ac:graphicFrameMk id="4" creationId="{408A2887-FC58-2FFC-C544-6CB7636A6365}"/>
          </ac:graphicFrameMkLst>
        </pc:graphicFrameChg>
        <pc:picChg chg="add mod">
          <ac:chgData name="Paul Woodward" userId="afca6096-33c4-4076-b066-b130de02360d" providerId="ADAL" clId="{D45FA8D9-4D59-42B0-AE9B-1224FFF1441C}" dt="2024-07-26T08:51:59.850" v="374"/>
          <ac:picMkLst>
            <pc:docMk/>
            <pc:sldMk cId="974425145" sldId="1707"/>
            <ac:picMk id="2" creationId="{C401695C-723C-AEEE-1BC8-EF79A7F9C020}"/>
          </ac:picMkLst>
        </pc:picChg>
        <pc:picChg chg="del">
          <ac:chgData name="Paul Woodward" userId="afca6096-33c4-4076-b066-b130de02360d" providerId="ADAL" clId="{D45FA8D9-4D59-42B0-AE9B-1224FFF1441C}" dt="2024-07-26T08:51:59.695" v="373" actId="478"/>
          <ac:picMkLst>
            <pc:docMk/>
            <pc:sldMk cId="974425145" sldId="1707"/>
            <ac:picMk id="3" creationId="{650C16EC-05AC-D114-4C2F-F3BFB34011AB}"/>
          </ac:picMkLst>
        </pc:picChg>
      </pc:sldChg>
      <pc:sldChg chg="del">
        <pc:chgData name="Paul Woodward" userId="afca6096-33c4-4076-b066-b130de02360d" providerId="ADAL" clId="{D45FA8D9-4D59-42B0-AE9B-1224FFF1441C}" dt="2024-07-26T08:49:14.306" v="291" actId="2696"/>
        <pc:sldMkLst>
          <pc:docMk/>
          <pc:sldMk cId="2573618103" sldId="1709"/>
        </pc:sldMkLst>
      </pc:sldChg>
      <pc:sldChg chg="addSp delSp modSp mod">
        <pc:chgData name="Paul Woodward" userId="afca6096-33c4-4076-b066-b130de02360d" providerId="ADAL" clId="{D45FA8D9-4D59-42B0-AE9B-1224FFF1441C}" dt="2024-07-29T08:31:48.767" v="1603" actId="478"/>
        <pc:sldMkLst>
          <pc:docMk/>
          <pc:sldMk cId="1694180120" sldId="1710"/>
        </pc:sldMkLst>
        <pc:spChg chg="mod">
          <ac:chgData name="Paul Woodward" userId="afca6096-33c4-4076-b066-b130de02360d" providerId="ADAL" clId="{D45FA8D9-4D59-42B0-AE9B-1224FFF1441C}" dt="2024-07-29T08:31:40.951" v="1602" actId="20577"/>
          <ac:spMkLst>
            <pc:docMk/>
            <pc:sldMk cId="1694180120" sldId="1710"/>
            <ac:spMk id="5" creationId="{3674EE74-F7A1-0262-0ABC-4C6C68516B4B}"/>
          </ac:spMkLst>
        </pc:spChg>
        <pc:spChg chg="del">
          <ac:chgData name="Paul Woodward" userId="afca6096-33c4-4076-b066-b130de02360d" providerId="ADAL" clId="{D45FA8D9-4D59-42B0-AE9B-1224FFF1441C}" dt="2024-07-29T08:31:48.767" v="1603" actId="478"/>
          <ac:spMkLst>
            <pc:docMk/>
            <pc:sldMk cId="1694180120" sldId="1710"/>
            <ac:spMk id="7" creationId="{728C37DB-7103-1EC4-AEE8-CCD8AC6729FD}"/>
          </ac:spMkLst>
        </pc:spChg>
        <pc:picChg chg="del">
          <ac:chgData name="Paul Woodward" userId="afca6096-33c4-4076-b066-b130de02360d" providerId="ADAL" clId="{D45FA8D9-4D59-42B0-AE9B-1224FFF1441C}" dt="2024-07-26T08:52:11.636" v="381" actId="478"/>
          <ac:picMkLst>
            <pc:docMk/>
            <pc:sldMk cId="1694180120" sldId="1710"/>
            <ac:picMk id="2" creationId="{F1158DCD-3ADF-FFFF-C98B-63A0522CA795}"/>
          </ac:picMkLst>
        </pc:picChg>
        <pc:picChg chg="add mod">
          <ac:chgData name="Paul Woodward" userId="afca6096-33c4-4076-b066-b130de02360d" providerId="ADAL" clId="{D45FA8D9-4D59-42B0-AE9B-1224FFF1441C}" dt="2024-07-26T08:52:11.794" v="382"/>
          <ac:picMkLst>
            <pc:docMk/>
            <pc:sldMk cId="1694180120" sldId="1710"/>
            <ac:picMk id="3" creationId="{2AAE7F12-63BF-47FA-7029-39A544FDE826}"/>
          </ac:picMkLst>
        </pc:picChg>
        <pc:picChg chg="del">
          <ac:chgData name="Paul Woodward" userId="afca6096-33c4-4076-b066-b130de02360d" providerId="ADAL" clId="{D45FA8D9-4D59-42B0-AE9B-1224FFF1441C}" dt="2024-07-29T08:31:32.611" v="1579" actId="478"/>
          <ac:picMkLst>
            <pc:docMk/>
            <pc:sldMk cId="1694180120" sldId="1710"/>
            <ac:picMk id="1026" creationId="{D5EC8136-695D-C1A3-B026-DD6FAB21F7DD}"/>
          </ac:picMkLst>
        </pc:picChg>
        <pc:picChg chg="del">
          <ac:chgData name="Paul Woodward" userId="afca6096-33c4-4076-b066-b130de02360d" providerId="ADAL" clId="{D45FA8D9-4D59-42B0-AE9B-1224FFF1441C}" dt="2024-07-29T08:31:33.166" v="1580" actId="478"/>
          <ac:picMkLst>
            <pc:docMk/>
            <pc:sldMk cId="1694180120" sldId="1710"/>
            <ac:picMk id="1028" creationId="{0C073179-90D1-A79E-2F97-34EF0B96B78C}"/>
          </ac:picMkLst>
        </pc:picChg>
        <pc:picChg chg="del">
          <ac:chgData name="Paul Woodward" userId="afca6096-33c4-4076-b066-b130de02360d" providerId="ADAL" clId="{D45FA8D9-4D59-42B0-AE9B-1224FFF1441C}" dt="2024-07-29T08:31:33.528" v="1581" actId="478"/>
          <ac:picMkLst>
            <pc:docMk/>
            <pc:sldMk cId="1694180120" sldId="1710"/>
            <ac:picMk id="1030" creationId="{610881D1-1BCE-F5F2-E1A6-2211355304A7}"/>
          </ac:picMkLst>
        </pc:picChg>
      </pc:sldChg>
      <pc:sldChg chg="modSp add mod">
        <pc:chgData name="Paul Woodward" userId="afca6096-33c4-4076-b066-b130de02360d" providerId="ADAL" clId="{D45FA8D9-4D59-42B0-AE9B-1224FFF1441C}" dt="2024-07-29T08:32:17.479" v="1622" actId="20577"/>
        <pc:sldMkLst>
          <pc:docMk/>
          <pc:sldMk cId="3481042696" sldId="1711"/>
        </pc:sldMkLst>
        <pc:spChg chg="mod">
          <ac:chgData name="Paul Woodward" userId="afca6096-33c4-4076-b066-b130de02360d" providerId="ADAL" clId="{D45FA8D9-4D59-42B0-AE9B-1224FFF1441C}" dt="2024-07-29T08:32:17.479" v="1622" actId="20577"/>
          <ac:spMkLst>
            <pc:docMk/>
            <pc:sldMk cId="3481042696" sldId="1711"/>
            <ac:spMk id="5" creationId="{3674EE74-F7A1-0262-0ABC-4C6C68516B4B}"/>
          </ac:spMkLst>
        </pc:spChg>
      </pc:sldChg>
      <pc:sldChg chg="modSp add mod ord">
        <pc:chgData name="Paul Woodward" userId="afca6096-33c4-4076-b066-b130de02360d" providerId="ADAL" clId="{D45FA8D9-4D59-42B0-AE9B-1224FFF1441C}" dt="2024-07-29T08:32:48.728" v="1636"/>
        <pc:sldMkLst>
          <pc:docMk/>
          <pc:sldMk cId="114887796" sldId="1712"/>
        </pc:sldMkLst>
        <pc:spChg chg="mod">
          <ac:chgData name="Paul Woodward" userId="afca6096-33c4-4076-b066-b130de02360d" providerId="ADAL" clId="{D45FA8D9-4D59-42B0-AE9B-1224FFF1441C}" dt="2024-07-29T08:32:35.118" v="1632" actId="20577"/>
          <ac:spMkLst>
            <pc:docMk/>
            <pc:sldMk cId="114887796" sldId="1712"/>
            <ac:spMk id="5" creationId="{3674EE74-F7A1-0262-0ABC-4C6C68516B4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10/9/2024</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36419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178195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313243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52352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771786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892764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You may wish to consider looking at a product and identifying the variety of forces acting on it. Maybe take the ‘Bob’ glasses case and annotate the stresses and strains in its everyday use. Ask students the importance of the test being shown in the photo.</a:t>
            </a:r>
          </a:p>
        </p:txBody>
      </p:sp>
    </p:spTree>
    <p:extLst>
      <p:ext uri="{BB962C8B-B14F-4D97-AF65-F5344CB8AC3E}">
        <p14:creationId xmlns:p14="http://schemas.microsoft.com/office/powerpoint/2010/main" val="4194788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49796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4219846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907450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4065315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41786842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119090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2478094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Having a variety of fixings that students can use can be a great benefit. It’s also an opportunity to explore permanent and temporary fixings and when/where they may be used.</a:t>
            </a:r>
          </a:p>
        </p:txBody>
      </p:sp>
    </p:spTree>
    <p:extLst>
      <p:ext uri="{BB962C8B-B14F-4D97-AF65-F5344CB8AC3E}">
        <p14:creationId xmlns:p14="http://schemas.microsoft.com/office/powerpoint/2010/main" val="3091921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25637671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4233364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870330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55321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580075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334475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1501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2968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584935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671110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00306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513138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67100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1794153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6021203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27233729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70281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28401086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17581720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3256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4419998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2357574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944085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8845306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101765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652602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279014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67232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20504078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4816101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018377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3292628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227734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6471975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450581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623909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38465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8596846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009960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075138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8216543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272647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1801858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4595010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532663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383374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74506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5783369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20597241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278952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92764593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1986459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412311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1750709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651709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662381459"/>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tVxJcbvPZrY?feature=oembed" TargetMode="External"/><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14.xml"/><Relationship Id="rId1" Type="http://schemas.openxmlformats.org/officeDocument/2006/relationships/video" Target="https://www.youtube.com/embed/ll7taaa7-PM?feature=oembed" TargetMode="External"/></Relationships>
</file>

<file path=ppt/slides/_rels/slide1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8.png"/></Relationships>
</file>

<file path=ppt/slides/_rels/slide2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16.xml"/><Relationship Id="rId1" Type="http://schemas.openxmlformats.org/officeDocument/2006/relationships/video" Target="https://www.youtube.com/embed/Uwb41gfx5E8?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video" Target="https://www.youtube.com/embed/jyXLSaATw7M?feature=oembed" TargetMode="External"/><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15.xml"/><Relationship Id="rId1" Type="http://schemas.openxmlformats.org/officeDocument/2006/relationships/slideLayout" Target="../slideLayouts/slideLayout17.xml"/><Relationship Id="rId5" Type="http://schemas.openxmlformats.org/officeDocument/2006/relationships/image" Target="../media/image38.png"/><Relationship Id="rId4" Type="http://schemas.openxmlformats.org/officeDocument/2006/relationships/slide" Target="slide40.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8.png"/><Relationship Id="rId1" Type="http://schemas.openxmlformats.org/officeDocument/2006/relationships/slideLayout" Target="../slideLayouts/slideLayout21.xml"/><Relationship Id="rId5" Type="http://schemas.openxmlformats.org/officeDocument/2006/relationships/image" Target="../media/image52.jpeg"/><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38.png"/><Relationship Id="rId1" Type="http://schemas.openxmlformats.org/officeDocument/2006/relationships/slideLayout" Target="../slideLayouts/slideLayout21.xml"/><Relationship Id="rId5" Type="http://schemas.openxmlformats.org/officeDocument/2006/relationships/image" Target="../media/image55.jpe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38.png"/><Relationship Id="rId1" Type="http://schemas.openxmlformats.org/officeDocument/2006/relationships/slideLayout" Target="../slideLayouts/slideLayout21.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38.png"/><Relationship Id="rId1" Type="http://schemas.openxmlformats.org/officeDocument/2006/relationships/slideLayout" Target="../slideLayouts/slideLayout21.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jpeg"/></Relationships>
</file>

<file path=ppt/slides/_rels/slide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38.png"/><Relationship Id="rId1" Type="http://schemas.openxmlformats.org/officeDocument/2006/relationships/slideLayout" Target="../slideLayouts/slideLayout21.xml"/><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1.xml"/><Relationship Id="rId1" Type="http://schemas.openxmlformats.org/officeDocument/2006/relationships/tags" Target="../tags/tag1.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www.statista.com/" TargetMode="External"/><Relationship Id="rId7" Type="http://schemas.openxmlformats.org/officeDocument/2006/relationships/image" Target="../media/image71.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slide" Target="slide12.xml"/><Relationship Id="rId4" Type="http://schemas.openxmlformats.org/officeDocument/2006/relationships/hyperlink" Target="https://www.kickstarter.com/?ref=nav" TargetMode="External"/></Relationships>
</file>

<file path=ppt/slides/_rels/slide3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72.jpe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38.png"/><Relationship Id="rId7" Type="http://schemas.openxmlformats.org/officeDocument/2006/relationships/image" Target="../media/image77.png"/><Relationship Id="rId2" Type="http://schemas.openxmlformats.org/officeDocument/2006/relationships/image" Target="../media/image73.png"/><Relationship Id="rId1" Type="http://schemas.openxmlformats.org/officeDocument/2006/relationships/slideLayout" Target="../slideLayouts/slideLayout2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jpeg"/><Relationship Id="rId9" Type="http://schemas.openxmlformats.org/officeDocument/2006/relationships/image" Target="../media/image79.png"/></Relationships>
</file>

<file path=ppt/slides/_rels/slide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 Target="slide12.xml"/><Relationship Id="rId7"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24.xml"/><Relationship Id="rId5" Type="http://schemas.openxmlformats.org/officeDocument/2006/relationships/slide" Target="slide21.xml"/><Relationship Id="rId4" Type="http://schemas.openxmlformats.org/officeDocument/2006/relationships/slide" Target="slide16.xml"/></Relationships>
</file>

<file path=ppt/slides/_rels/slide40.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80.jpeg"/><Relationship Id="rId7" Type="http://schemas.openxmlformats.org/officeDocument/2006/relationships/image" Target="../media/image83.jpeg"/><Relationship Id="rId2" Type="http://schemas.openxmlformats.org/officeDocument/2006/relationships/notesSlide" Target="../notesSlides/notesSlide24.xml"/><Relationship Id="rId1" Type="http://schemas.openxmlformats.org/officeDocument/2006/relationships/slideLayout" Target="../slideLayouts/slideLayout21.xml"/><Relationship Id="rId6" Type="http://schemas.openxmlformats.org/officeDocument/2006/relationships/image" Target="../media/image82.jpeg"/><Relationship Id="rId5" Type="http://schemas.openxmlformats.org/officeDocument/2006/relationships/image" Target="../media/image81.png"/><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8.xml"/><Relationship Id="rId1" Type="http://schemas.openxmlformats.org/officeDocument/2006/relationships/video" Target="https://www.youtube.com/embed/4VRAFZY0xNM?feature=oembed" TargetMode="External"/><Relationship Id="rId4" Type="http://schemas.openxmlformats.org/officeDocument/2006/relationships/image" Target="../media/image40.jpeg"/></Relationships>
</file>

<file path=ppt/slides/_rels/slide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10.xml"/><Relationship Id="rId1" Type="http://schemas.openxmlformats.org/officeDocument/2006/relationships/video" Target="https://www.youtube.com/embed/_9lX2grkVTM?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2.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p:txBody>
          <a:bodyPr/>
          <a:lstStyle/>
          <a:p>
            <a:pPr>
              <a:lnSpc>
                <a:spcPct val="100000"/>
              </a:lnSpc>
            </a:pPr>
            <a:r>
              <a:rPr lang="en-GB"/>
              <a:t>KS3 D&amp;T CONTEXTS</a:t>
            </a:r>
            <a:br>
              <a:rPr lang="en-GB">
                <a:solidFill>
                  <a:schemeClr val="tx2"/>
                </a:solidFill>
                <a:latin typeface="+mj-lt"/>
              </a:rPr>
            </a:br>
            <a:br>
              <a:rPr lang="en-GB">
                <a:solidFill>
                  <a:schemeClr val="tx2"/>
                </a:solidFill>
                <a:latin typeface="+mj-lt"/>
              </a:rPr>
            </a:br>
            <a:r>
              <a:rPr lang="en-GB">
                <a:solidFill>
                  <a:schemeClr val="bg1"/>
                </a:solidFill>
                <a:latin typeface="+mj-lt"/>
              </a:rPr>
              <a:t>creating a tidy workspace</a:t>
            </a:r>
          </a:p>
        </p:txBody>
      </p:sp>
      <p:pic>
        <p:nvPicPr>
          <p:cNvPr id="4" name="Picture 3">
            <a:extLst>
              <a:ext uri="{FF2B5EF4-FFF2-40B4-BE49-F238E27FC236}">
                <a16:creationId xmlns:a16="http://schemas.microsoft.com/office/drawing/2014/main" id="{F645B1CD-5F3D-54B6-374C-70282AFDD568}"/>
              </a:ext>
            </a:extLst>
          </p:cNvPr>
          <p:cNvPicPr>
            <a:picLocks noChangeAspect="1"/>
          </p:cNvPicPr>
          <p:nvPr/>
        </p:nvPicPr>
        <p:blipFill>
          <a:blip r:embed="rId3">
            <a:extLst>
              <a:ext uri="{28A0092B-C50C-407E-A947-70E740481C1C}">
                <a14:useLocalDpi xmlns:a14="http://schemas.microsoft.com/office/drawing/2010/main" val="0"/>
              </a:ext>
            </a:extLst>
          </a:blip>
          <a:srcRect l="30148" r="30148"/>
          <a:stretch/>
        </p:blipFill>
        <p:spPr>
          <a:xfrm>
            <a:off x="8107680" y="0"/>
            <a:ext cx="4084320" cy="6858000"/>
          </a:xfrm>
          <a:prstGeom prst="rect">
            <a:avLst/>
          </a:prstGeom>
        </p:spPr>
      </p:pic>
      <p:pic>
        <p:nvPicPr>
          <p:cNvPr id="3" name="Picture 2" descr="Blue text on a black background&#10;&#10;Description automatically generated">
            <a:extLst>
              <a:ext uri="{FF2B5EF4-FFF2-40B4-BE49-F238E27FC236}">
                <a16:creationId xmlns:a16="http://schemas.microsoft.com/office/drawing/2014/main" id="{E6D94F97-06E0-2E56-8B02-075EF5C104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5" name="TextBox 4">
            <a:extLst>
              <a:ext uri="{FF2B5EF4-FFF2-40B4-BE49-F238E27FC236}">
                <a16:creationId xmlns:a16="http://schemas.microsoft.com/office/drawing/2014/main" id="{8EA81ED3-7A4A-C927-39F0-6CDA6DE9E7D6}"/>
              </a:ext>
            </a:extLst>
          </p:cNvPr>
          <p:cNvSpPr txBox="1"/>
          <p:nvPr/>
        </p:nvSpPr>
        <p:spPr>
          <a:xfrm>
            <a:off x="4740536" y="6270515"/>
            <a:ext cx="2976078" cy="338554"/>
          </a:xfrm>
          <a:prstGeom prst="rect">
            <a:avLst/>
          </a:prstGeom>
          <a:noFill/>
        </p:spPr>
        <p:txBody>
          <a:bodyPr wrap="square" rtlCol="0">
            <a:spAutoFit/>
          </a:bodyPr>
          <a:lstStyle/>
          <a:p>
            <a:pPr algn="r"/>
            <a:r>
              <a:rPr lang="en-GB" sz="1600">
                <a:solidFill>
                  <a:schemeClr val="bg1"/>
                </a:solidFill>
                <a:latin typeface="+mj-lt"/>
              </a:rPr>
              <a:t>#InspiredbyBangCreations</a:t>
            </a:r>
          </a:p>
        </p:txBody>
      </p:sp>
      <p:pic>
        <p:nvPicPr>
          <p:cNvPr id="7" name="Picture 6" descr="A black background with yellow text&#10;&#10;Description automatically generated">
            <a:extLst>
              <a:ext uri="{FF2B5EF4-FFF2-40B4-BE49-F238E27FC236}">
                <a16:creationId xmlns:a16="http://schemas.microsoft.com/office/drawing/2014/main" id="{F2042685-5CE9-278A-F5FC-E3661DFEC9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000" y="5879463"/>
            <a:ext cx="1677673" cy="689734"/>
          </a:xfrm>
          <a:prstGeom prst="rect">
            <a:avLst/>
          </a:prstGeom>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9292" y="1237936"/>
            <a:ext cx="9512438" cy="2165350"/>
          </a:xfrm>
        </p:spPr>
        <p:txBody>
          <a:bodyPr>
            <a:normAutofit/>
          </a:bodyPr>
          <a:lstStyle/>
          <a:p>
            <a:pPr marL="0" indent="0">
              <a:lnSpc>
                <a:spcPct val="150000"/>
              </a:lnSpc>
              <a:buNone/>
            </a:pPr>
            <a:r>
              <a:rPr lang="en-GB" sz="1900">
                <a:highlight>
                  <a:srgbClr val="FFFFFF"/>
                </a:highlight>
                <a:latin typeface="+mj-lt"/>
                <a:ea typeface="Roboto" panose="02000000000000000000" pitchFamily="2" charset="0"/>
                <a:cs typeface="Roboto" panose="02000000000000000000" pitchFamily="2" charset="0"/>
              </a:rPr>
              <a:t>The context is deliberately simple in its ask, but allows you to produce something of real quality, and test it also. Simply holding a product is easy (for example, pop it in a glass jar on your desk), but what specifics are there that need to be considered?</a:t>
            </a: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pSp>
        <p:nvGrpSpPr>
          <p:cNvPr id="6" name="Group 5">
            <a:extLst>
              <a:ext uri="{FF2B5EF4-FFF2-40B4-BE49-F238E27FC236}">
                <a16:creationId xmlns:a16="http://schemas.microsoft.com/office/drawing/2014/main" id="{1898DA8A-01BC-3F2E-363B-ABD0C8EEEB40}"/>
              </a:ext>
            </a:extLst>
          </p:cNvPr>
          <p:cNvGrpSpPr/>
          <p:nvPr/>
        </p:nvGrpSpPr>
        <p:grpSpPr>
          <a:xfrm>
            <a:off x="1835037" y="2910207"/>
            <a:ext cx="8180466" cy="3640438"/>
            <a:chOff x="1982819" y="2979017"/>
            <a:chExt cx="8180466" cy="3640438"/>
          </a:xfrm>
        </p:grpSpPr>
        <p:cxnSp>
          <p:nvCxnSpPr>
            <p:cNvPr id="8" name="Straight Connector 7">
              <a:extLst>
                <a:ext uri="{FF2B5EF4-FFF2-40B4-BE49-F238E27FC236}">
                  <a16:creationId xmlns:a16="http://schemas.microsoft.com/office/drawing/2014/main" id="{2AD719C1-7106-876F-F452-2CA933A80D7D}"/>
                </a:ext>
              </a:extLst>
            </p:cNvPr>
            <p:cNvCxnSpPr>
              <a:cxnSpLocks/>
            </p:cNvCxnSpPr>
            <p:nvPr/>
          </p:nvCxnSpPr>
          <p:spPr>
            <a:xfrm>
              <a:off x="6756473" y="6281369"/>
              <a:ext cx="835226" cy="69378"/>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0E186FCF-536D-7B43-6940-7F476F27613F}"/>
                </a:ext>
              </a:extLst>
            </p:cNvPr>
            <p:cNvGrpSpPr/>
            <p:nvPr/>
          </p:nvGrpSpPr>
          <p:grpSpPr>
            <a:xfrm>
              <a:off x="1982819" y="2979017"/>
              <a:ext cx="8180466" cy="3509334"/>
              <a:chOff x="1940495" y="2849925"/>
              <a:chExt cx="8180466" cy="3509334"/>
            </a:xfrm>
          </p:grpSpPr>
          <p:cxnSp>
            <p:nvCxnSpPr>
              <p:cNvPr id="3" name="Straight Connector 2">
                <a:extLst>
                  <a:ext uri="{FF2B5EF4-FFF2-40B4-BE49-F238E27FC236}">
                    <a16:creationId xmlns:a16="http://schemas.microsoft.com/office/drawing/2014/main" id="{E9FBE252-2DB3-3882-9D92-BB4B6DCEE703}"/>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D95EA84-2D36-54B6-B141-5A13B705FA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BC48C46-EFCD-C927-6D04-12AB75166BDE}"/>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BFEBF1B-C735-FD22-B43B-0152405D2400}"/>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FF3DF3F-2E20-BDD3-AA04-92D5DFBA10EF}"/>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0C3FE88-61F3-D1EF-8274-269A703FA054}"/>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6150572E-2F55-0B30-0A8C-9D74211A0C6E}"/>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C54A0DA-2E05-C283-9262-085D714C75B2}"/>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6A0887-859B-9F24-8545-EE9F926FFABD}"/>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3CB0C10-E3B2-FBDF-403F-6988AF28875F}"/>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052F5A1-C650-0353-0EFF-1EE8194A5B67}"/>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AB9CC5B-7C94-4182-D377-8F74075D8573}"/>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4DBD115-2A86-CFE5-A12F-794974F34F5D}"/>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6583E865-DEA3-72B2-1482-150F11FE560E}"/>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BA1A2DBF-2082-3B70-D872-3E16BB22E0AF}"/>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3279C77-BE46-FF75-B006-2DE9D348A81A}"/>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25D489C8-F440-2515-D2D0-FD53A1241F49}"/>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BE6470E3-416F-E6C8-6819-5316A4AF47A3}"/>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74CA5F7C-583E-C52C-A400-D4A2C7E04323}"/>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B13A352A-15E7-D231-A924-9BDA42D8F62E}"/>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AC801773-5283-9B73-C83E-76915A94717C}"/>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EFBB3623-753D-87A6-9D25-45CE3192B07A}"/>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HOME</a:t>
                </a:r>
              </a:p>
            </p:txBody>
          </p:sp>
          <p:sp>
            <p:nvSpPr>
              <p:cNvPr id="57" name="Oval 56">
                <a:extLst>
                  <a:ext uri="{FF2B5EF4-FFF2-40B4-BE49-F238E27FC236}">
                    <a16:creationId xmlns:a16="http://schemas.microsoft.com/office/drawing/2014/main" id="{69212E9C-A2F3-91D2-67BD-BA362743016B}"/>
                  </a:ext>
                </a:extLst>
              </p:cNvPr>
              <p:cNvSpPr/>
              <p:nvPr/>
            </p:nvSpPr>
            <p:spPr>
              <a:xfrm>
                <a:off x="8787571" y="353217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OFFICE</a:t>
                </a:r>
              </a:p>
            </p:txBody>
          </p:sp>
          <p:sp>
            <p:nvSpPr>
              <p:cNvPr id="58" name="Oval 57">
                <a:extLst>
                  <a:ext uri="{FF2B5EF4-FFF2-40B4-BE49-F238E27FC236}">
                    <a16:creationId xmlns:a16="http://schemas.microsoft.com/office/drawing/2014/main" id="{EA0F822E-C736-83D5-E8A8-E6EFE69EA727}"/>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B8150B00-3270-A517-CD25-FD88F870001A}"/>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ED5C4B68-F806-F4E5-03FF-A57F5ED7B57A}"/>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C8B21194-10A2-8C4D-6A1B-F9F2B1597622}"/>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C71BE307-2B97-AD14-8616-9A3556DAFE6D}"/>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BBB384D6-C5FB-C296-131A-00BD319C9FA8}"/>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STORAGE</a:t>
                </a:r>
              </a:p>
            </p:txBody>
          </p:sp>
        </p:grpSp>
        <p:sp>
          <p:nvSpPr>
            <p:cNvPr id="7" name="Oval 6">
              <a:extLst>
                <a:ext uri="{FF2B5EF4-FFF2-40B4-BE49-F238E27FC236}">
                  <a16:creationId xmlns:a16="http://schemas.microsoft.com/office/drawing/2014/main" id="{50EB83E8-3390-C99B-260F-16DB105C6339}"/>
                </a:ext>
              </a:extLst>
            </p:cNvPr>
            <p:cNvSpPr/>
            <p:nvPr/>
          </p:nvSpPr>
          <p:spPr>
            <a:xfrm>
              <a:off x="7322697" y="6130060"/>
              <a:ext cx="1029286"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SPECIFIC NEEDS</a:t>
              </a:r>
            </a:p>
          </p:txBody>
        </p:sp>
      </p:grpSp>
      <p:pic>
        <p:nvPicPr>
          <p:cNvPr id="10" name="Picture 9" descr="A black background with yellow text&#10;&#10;Description automatically generated">
            <a:extLst>
              <a:ext uri="{FF2B5EF4-FFF2-40B4-BE49-F238E27FC236}">
                <a16:creationId xmlns:a16="http://schemas.microsoft.com/office/drawing/2014/main" id="{ECAC8FB9-4B0D-4B30-8319-2422202B66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Bang Creations: Define">
            <a:hlinkClick r:id="" action="ppaction://media"/>
            <a:extLst>
              <a:ext uri="{FF2B5EF4-FFF2-40B4-BE49-F238E27FC236}">
                <a16:creationId xmlns:a16="http://schemas.microsoft.com/office/drawing/2014/main" id="{B8A9C8C2-C262-3FC3-B561-544FAD740511}"/>
              </a:ext>
            </a:extLst>
          </p:cNvPr>
          <p:cNvPicPr>
            <a:picLocks noRot="1" noChangeAspect="1"/>
          </p:cNvPicPr>
          <p:nvPr>
            <a:videoFile r:link="rId1"/>
          </p:nvPr>
        </p:nvPicPr>
        <p:blipFill>
          <a:blip r:embed="rId4"/>
          <a:stretch>
            <a:fillRect/>
          </a:stretch>
        </p:blipFill>
        <p:spPr>
          <a:xfrm>
            <a:off x="224589" y="114246"/>
            <a:ext cx="11758864" cy="6638564"/>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85701"/>
            <a:ext cx="9472874" cy="16145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1800" b="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a:t>
            </a: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859179027"/>
              </p:ext>
            </p:extLst>
          </p:nvPr>
        </p:nvGraphicFramePr>
        <p:xfrm>
          <a:off x="446981" y="2646629"/>
          <a:ext cx="9472873" cy="3025670"/>
        </p:xfrm>
        <a:graphic>
          <a:graphicData uri="http://schemas.openxmlformats.org/drawingml/2006/table">
            <a:tbl>
              <a:tblPr firstRow="1" bandRow="1">
                <a:tableStyleId>{5940675A-B579-460E-94D1-54222C63F5DA}</a:tableStyleId>
              </a:tblPr>
              <a:tblGrid>
                <a:gridCol w="3295679">
                  <a:extLst>
                    <a:ext uri="{9D8B030D-6E8A-4147-A177-3AD203B41FA5}">
                      <a16:colId xmlns:a16="http://schemas.microsoft.com/office/drawing/2014/main" val="2417274834"/>
                    </a:ext>
                  </a:extLst>
                </a:gridCol>
                <a:gridCol w="2743200">
                  <a:extLst>
                    <a:ext uri="{9D8B030D-6E8A-4147-A177-3AD203B41FA5}">
                      <a16:colId xmlns:a16="http://schemas.microsoft.com/office/drawing/2014/main" val="336422520"/>
                    </a:ext>
                  </a:extLst>
                </a:gridCol>
                <a:gridCol w="3433994">
                  <a:extLst>
                    <a:ext uri="{9D8B030D-6E8A-4147-A177-3AD203B41FA5}">
                      <a16:colId xmlns:a16="http://schemas.microsoft.com/office/drawing/2014/main" val="1485661640"/>
                    </a:ext>
                  </a:extLst>
                </a:gridCol>
              </a:tblGrid>
              <a:tr h="37391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16F4D0"/>
                          </a:solidFill>
                          <a:hlinkClick r:id="rId3" action="ppaction://hlinksldjump">
                            <a:extLst>
                              <a:ext uri="{A12FA001-AC4F-418D-AE19-62706E023703}">
                                <ahyp:hlinkClr xmlns:ahyp="http://schemas.microsoft.com/office/drawing/2018/hyperlinkcolor" val="tx"/>
                              </a:ext>
                            </a:extLst>
                          </a:hlinkClick>
                        </a:rPr>
                        <a:t>‘Is there a potential market?’</a:t>
                      </a:r>
                      <a:endParaRPr lang="en-GB" b="1">
                        <a:solidFill>
                          <a:srgbClr val="16F4D0"/>
                        </a:solidFill>
                      </a:endParaRPr>
                    </a:p>
                  </a:txBody>
                  <a:tcPr>
                    <a:solidFill>
                      <a:schemeClr val="bg1"/>
                    </a:solidFill>
                  </a:tcPr>
                </a:tc>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‘Evaluation tool’</a:t>
                      </a:r>
                      <a:endParaRPr lang="en-GB" b="1">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16F4D0"/>
                          </a:solidFill>
                          <a:hlinkClick r:id="rId3" action="ppaction://hlinksldjump">
                            <a:extLst>
                              <a:ext uri="{A12FA001-AC4F-418D-AE19-62706E023703}">
                                <ahyp:hlinkClr xmlns:ahyp="http://schemas.microsoft.com/office/drawing/2018/hyperlinkcolor" val="tx"/>
                              </a:ext>
                            </a:extLst>
                          </a:hlinkClick>
                        </a:rPr>
                        <a:t>‘What type of product?’</a:t>
                      </a:r>
                      <a:endParaRPr lang="en-GB" b="1">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a:t>Knowing </a:t>
                      </a:r>
                      <a:r>
                        <a:rPr lang="en-GB" sz="1200" b="1"/>
                        <a:t>if it is worth making a product is really important</a:t>
                      </a:r>
                      <a:r>
                        <a:rPr lang="en-GB" sz="1200"/>
                        <a:t>. Using the worlds energy and resources for only one person to buy it isn’t good, and so you don’t want lots of stock sitting on a shelf as you made something nobody wants.</a:t>
                      </a:r>
                    </a:p>
                    <a:p>
                      <a:r>
                        <a:rPr lang="en-GB" sz="1200"/>
                        <a:t>Getting information about (for example) how many people wear glasses? How many people work from home or in an office, can also be really useful if you are starting a business and need the bank to loan you money, showing it’s a viable business idea!</a:t>
                      </a:r>
                    </a:p>
                  </a:txBody>
                  <a:tcPr/>
                </a:tc>
                <a:tc>
                  <a:txBody>
                    <a:bodyPr/>
                    <a:lstStyle/>
                    <a:p>
                      <a:r>
                        <a:rPr lang="en-GB" sz="1200"/>
                        <a:t>Bang Creations use an evaluation tool to identify who has the problem and what the problem is to be solved? They ask questions such as:</a:t>
                      </a:r>
                    </a:p>
                    <a:p>
                      <a:pPr marL="285750" indent="-285750">
                        <a:buFont typeface="Arial" panose="020B0604020202020204" pitchFamily="34" charset="0"/>
                        <a:buChar char="•"/>
                      </a:pPr>
                      <a:r>
                        <a:rPr lang="en-GB" sz="1200" b="1"/>
                        <a:t>How will the product get into the hands of a customer?</a:t>
                      </a:r>
                    </a:p>
                    <a:p>
                      <a:pPr marL="285750" indent="-285750">
                        <a:buFont typeface="Arial" panose="020B0604020202020204" pitchFamily="34" charset="0"/>
                        <a:buChar char="•"/>
                      </a:pPr>
                      <a:r>
                        <a:rPr lang="en-GB" sz="1200" b="1"/>
                        <a:t>Who will buy it and how will they get it?</a:t>
                      </a:r>
                    </a:p>
                    <a:p>
                      <a:pPr marL="285750" indent="-285750">
                        <a:buFont typeface="Arial" panose="020B0604020202020204" pitchFamily="34" charset="0"/>
                        <a:buChar char="•"/>
                      </a:pPr>
                      <a:r>
                        <a:rPr lang="en-GB" sz="1200" b="1"/>
                        <a:t>How will they learn about the product?</a:t>
                      </a:r>
                    </a:p>
                    <a:p>
                      <a:pPr marL="285750" indent="-285750">
                        <a:buFont typeface="Arial" panose="020B0604020202020204" pitchFamily="34" charset="0"/>
                        <a:buChar char="•"/>
                      </a:pPr>
                      <a:r>
                        <a:rPr lang="en-GB" sz="1200" b="1"/>
                        <a:t>What will they spend on a product like this?</a:t>
                      </a:r>
                    </a:p>
                    <a:p>
                      <a:r>
                        <a:rPr lang="en-GB" sz="1200"/>
                        <a:t>Try using these questions to define the product and its target market.</a:t>
                      </a:r>
                    </a:p>
                  </a:txBody>
                  <a:tcPr/>
                </a:tc>
                <a:tc>
                  <a:txBody>
                    <a:bodyPr/>
                    <a:lstStyle/>
                    <a:p>
                      <a:pPr algn="l"/>
                      <a:r>
                        <a:rPr lang="en-GB" sz="1200"/>
                        <a:t>Bang creations created a glasses case which would be given away in Specsavers with a certain brand of glasses, but they also found a way of developing it as a saleable product. Consider what type of product you are designing. </a:t>
                      </a:r>
                    </a:p>
                    <a:p>
                      <a:pPr algn="l"/>
                      <a:r>
                        <a:rPr lang="en-GB" sz="1200"/>
                        <a:t>Is it something that could be flat packed and </a:t>
                      </a:r>
                      <a:r>
                        <a:rPr lang="en-GB" sz="1200" b="1"/>
                        <a:t>given way </a:t>
                      </a:r>
                      <a:r>
                        <a:rPr lang="en-GB" sz="1200"/>
                        <a:t>with a stationery products, or attached to a magazine? </a:t>
                      </a:r>
                    </a:p>
                    <a:p>
                      <a:pPr algn="l"/>
                      <a:r>
                        <a:rPr lang="en-GB" sz="1200" b="1"/>
                        <a:t>Is it a more premium product </a:t>
                      </a:r>
                      <a:r>
                        <a:rPr lang="en-GB" sz="1200"/>
                        <a:t>that would be sold in shops?</a:t>
                      </a:r>
                    </a:p>
                    <a:p>
                      <a:pPr algn="l"/>
                      <a:r>
                        <a:rPr lang="en-GB" sz="1200"/>
                        <a:t>How the product is sold or distributed could affect the way it is made and how it functions.</a:t>
                      </a:r>
                    </a:p>
                  </a:txBody>
                  <a:tcPr/>
                </a:tc>
                <a:extLst>
                  <a:ext uri="{0D108BD9-81ED-4DB2-BD59-A6C34878D82A}">
                    <a16:rowId xmlns:a16="http://schemas.microsoft.com/office/drawing/2014/main" val="3966545421"/>
                  </a:ext>
                </a:extLst>
              </a:tr>
            </a:tbl>
          </a:graphicData>
        </a:graphic>
      </p:graphicFrame>
      <p:pic>
        <p:nvPicPr>
          <p:cNvPr id="2" name="Picture 1" descr="A black background with yellow text&#10;&#10;Description automatically generated">
            <a:extLst>
              <a:ext uri="{FF2B5EF4-FFF2-40B4-BE49-F238E27FC236}">
                <a16:creationId xmlns:a16="http://schemas.microsoft.com/office/drawing/2014/main" id="{073732EA-65A7-4F78-E201-B2E820903D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34796"/>
            <a:ext cx="9527556"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highlight>
                  <a:srgbClr val="FFFFFF"/>
                </a:highlight>
                <a:uLnTx/>
                <a:uFillTx/>
                <a:latin typeface="Arial" panose="020B0604020202020204"/>
                <a:sym typeface="Helvetica Neue"/>
              </a:rPr>
              <a:t>The context </a:t>
            </a:r>
            <a:r>
              <a:rPr kumimoji="0" lang="en-GB" sz="2000" b="1" i="0" u="none" strike="noStrike" kern="0" cap="none" spc="0" normalizeH="0" baseline="0" noProof="0">
                <a:ln>
                  <a:noFill/>
                </a:ln>
                <a:solidFill>
                  <a:srgbClr val="000000"/>
                </a:solidFill>
                <a:effectLst/>
                <a:highlight>
                  <a:srgbClr val="FFFFFF"/>
                </a:highlight>
                <a:uLnTx/>
                <a:uFillTx/>
                <a:latin typeface="Arial" panose="020B0604020202020204"/>
                <a:ea typeface="Calibri" panose="020F0502020204030204" pitchFamily="34" charset="0"/>
                <a:sym typeface="Helvetica Neue"/>
              </a:rPr>
              <a:t>‘</a:t>
            </a:r>
            <a:r>
              <a:rPr lang="en-GB" sz="2000" kern="0">
                <a:solidFill>
                  <a:srgbClr val="000000"/>
                </a:solidFill>
                <a:highlight>
                  <a:srgbClr val="FFFFFF"/>
                </a:highlight>
                <a:latin typeface="Arial" panose="020B0604020202020204"/>
                <a:ea typeface="Calibri" panose="020F0502020204030204" pitchFamily="34" charset="0"/>
              </a:rPr>
              <a:t>Creating a tidy workspace</a:t>
            </a:r>
            <a:r>
              <a:rPr kumimoji="0" lang="en-GB" sz="2000" b="1" i="0" u="none" strike="noStrike" kern="0" cap="none" spc="0" normalizeH="0" baseline="0" noProof="0">
                <a:ln>
                  <a:noFill/>
                </a:ln>
                <a:solidFill>
                  <a:srgbClr val="000000"/>
                </a:solidFill>
                <a:effectLst/>
                <a:highlight>
                  <a:srgbClr val="FFFFFF"/>
                </a:highlight>
                <a:uLnTx/>
                <a:uFillTx/>
                <a:latin typeface="Arial" panose="020B0604020202020204"/>
                <a:ea typeface="Calibri" panose="020F0502020204030204" pitchFamily="34" charset="0"/>
                <a:sym typeface="Helvetica Neue"/>
              </a:rPr>
              <a:t>’</a:t>
            </a:r>
            <a:r>
              <a:rPr lang="en-GB" sz="2000" kern="0">
                <a:solidFill>
                  <a:srgbClr val="000000"/>
                </a:solidFill>
                <a:highlight>
                  <a:srgbClr val="FFFFFF"/>
                </a:highlight>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a:ln>
                  <a:noFill/>
                </a:ln>
                <a:solidFill>
                  <a:srgbClr val="0A303F"/>
                </a:solidFill>
                <a:effectLst/>
                <a:highlight>
                  <a:srgbClr val="FFFFFF"/>
                </a:highlight>
                <a:uLnTx/>
                <a:uFillTx/>
                <a:latin typeface="Arial" panose="020B0604020202020204"/>
                <a:sym typeface="Helvetica Neue"/>
              </a:rPr>
              <a:t>provides an overview of the design opportunity but at the </a:t>
            </a:r>
            <a:r>
              <a:rPr lang="en-GB" sz="2000" b="0" kern="0">
                <a:solidFill>
                  <a:srgbClr val="0A303F"/>
                </a:solidFill>
                <a:highlight>
                  <a:srgbClr val="FFFFFF"/>
                </a:highlight>
                <a:latin typeface="Arial" panose="020B0604020202020204"/>
              </a:rPr>
              <a:t>define stage you now need to write your own design brief, </a:t>
            </a:r>
            <a:r>
              <a:rPr kumimoji="0" lang="en-GB" sz="2000" b="0" i="0" u="none" strike="noStrike" kern="0" cap="none" spc="0" normalizeH="0" baseline="0" noProof="0">
                <a:ln>
                  <a:noFill/>
                </a:ln>
                <a:solidFill>
                  <a:srgbClr val="0A303F"/>
                </a:solidFill>
                <a:effectLst/>
                <a:highlight>
                  <a:srgbClr val="FFFFFF"/>
                </a:highlight>
                <a:uLnTx/>
                <a:uFillTx/>
                <a:latin typeface="Arial" panose="020B0604020202020204"/>
                <a:sym typeface="Helvetica Neue"/>
              </a:rPr>
              <a:t>so you have a focus to refer back to when investigating the context and developing your own solutions. Bang Creations use a multi purpose glasses case as an example, but another might be something like:</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a:ln>
                <a:noFill/>
              </a:ln>
              <a:solidFill>
                <a:schemeClr val="accent2">
                  <a:lumMod val="60000"/>
                  <a:lumOff val="40000"/>
                </a:schemeClr>
              </a:solidFill>
              <a:effectLst/>
              <a:highlight>
                <a:srgbClr val="FFFF00"/>
              </a:highligh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1" u="none" strike="noStrike" kern="0" cap="none" spc="0" normalizeH="0" baseline="0" noProof="0">
                <a:ln>
                  <a:noFill/>
                </a:ln>
                <a:solidFill>
                  <a:schemeClr val="accent2">
                    <a:lumMod val="60000"/>
                    <a:lumOff val="40000"/>
                  </a:schemeClr>
                </a:solidFill>
                <a:effectLst/>
                <a:highlight>
                  <a:srgbClr val="FFFFFF"/>
                </a:highlight>
                <a:uLnTx/>
                <a:uFillTx/>
                <a:latin typeface="Arial" panose="020B0604020202020204"/>
                <a:sym typeface="Helvetica Neue"/>
              </a:rPr>
              <a:t>“Create a desk organiser that can also hold your phone while it charges” </a:t>
            </a: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5006932" y="5538881"/>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with different ways to tackle it </a:t>
            </a: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516060" y="4746149"/>
            <a:ext cx="988838" cy="988838"/>
          </a:xfrm>
          <a:prstGeom prst="rect">
            <a:avLst/>
          </a:prstGeom>
        </p:spPr>
      </p:pic>
      <p:pic>
        <p:nvPicPr>
          <p:cNvPr id="2" name="Picture 1" descr="A black background with yellow text&#10;&#10;Description automatically generated">
            <a:extLst>
              <a:ext uri="{FF2B5EF4-FFF2-40B4-BE49-F238E27FC236}">
                <a16:creationId xmlns:a16="http://schemas.microsoft.com/office/drawing/2014/main" id="{AAE6EE9B-6B04-3216-108E-376D6E91E1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Design criteria</a:t>
            </a:r>
            <a:endParaRPr lang="en-GB" sz="4400">
              <a:solidFill>
                <a:srgbClr val="0A303F"/>
              </a:solidFill>
            </a:endParaRPr>
          </a:p>
        </p:txBody>
      </p:sp>
      <p:sp>
        <p:nvSpPr>
          <p:cNvPr id="2" name="Content Placeholder 2">
            <a:extLst>
              <a:ext uri="{FF2B5EF4-FFF2-40B4-BE49-F238E27FC236}">
                <a16:creationId xmlns:a16="http://schemas.microsoft.com/office/drawing/2014/main" id="{71A9DB88-E475-2698-5AD0-762934CC0895}"/>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a:solidFill>
                  <a:srgbClr val="0A303F"/>
                </a:solidFill>
                <a:latin typeface="+mj-lt"/>
                <a:ea typeface="Roboto" panose="02000000000000000000" pitchFamily="2" charset="0"/>
                <a:cs typeface="Roboto" panose="02000000000000000000" pitchFamily="2" charset="0"/>
              </a:rPr>
              <a:t>Consider these aspects for your design</a:t>
            </a:r>
            <a:r>
              <a:rPr lang="en-GB" sz="1600" b="0">
                <a:solidFill>
                  <a:srgbClr val="0A303F"/>
                </a:solidFill>
                <a:latin typeface="+mj-lt"/>
                <a:ea typeface="Roboto" panose="02000000000000000000" pitchFamily="2" charset="0"/>
                <a:cs typeface="Roboto" panose="02000000000000000000" pitchFamily="2" charset="0"/>
              </a:rPr>
              <a:t>.</a:t>
            </a:r>
          </a:p>
          <a:p>
            <a:pPr>
              <a:lnSpc>
                <a:spcPct val="150000"/>
              </a:lnSpc>
            </a:pPr>
            <a:endParaRPr lang="en-GB" sz="2000" b="0">
              <a:latin typeface="+mj-lt"/>
              <a:ea typeface="Roboto" panose="02000000000000000000" pitchFamily="2" charset="0"/>
              <a:cs typeface="Roboto" panose="02000000000000000000" pitchFamily="2" charset="0"/>
            </a:endParaRPr>
          </a:p>
          <a:p>
            <a:pPr>
              <a:lnSpc>
                <a:spcPct val="150000"/>
              </a:lnSpc>
            </a:pPr>
            <a:endParaRPr lang="en-GB" sz="2000" b="0">
              <a:latin typeface="+mj-lt"/>
              <a:ea typeface="Roboto" panose="02000000000000000000" pitchFamily="2" charset="0"/>
              <a:cs typeface="Roboto" panose="02000000000000000000" pitchFamily="2" charset="0"/>
            </a:endParaRPr>
          </a:p>
          <a:p>
            <a:pPr>
              <a:lnSpc>
                <a:spcPct val="150000"/>
              </a:lnSpc>
            </a:pPr>
            <a:endParaRPr lang="en-GB" sz="2000" b="0">
              <a:latin typeface="+mj-lt"/>
              <a:ea typeface="Roboto" panose="02000000000000000000" pitchFamily="2" charset="0"/>
              <a:cs typeface="Roboto" panose="02000000000000000000" pitchFamily="2" charset="0"/>
            </a:endParaRPr>
          </a:p>
          <a:p>
            <a:pPr>
              <a:lnSpc>
                <a:spcPct val="150000"/>
              </a:lnSpc>
            </a:pPr>
            <a:endParaRPr lang="en-GB" sz="2000" b="0">
              <a:latin typeface="+mj-lt"/>
              <a:ea typeface="Roboto" panose="02000000000000000000" pitchFamily="2" charset="0"/>
              <a:cs typeface="Roboto" panose="02000000000000000000" pitchFamily="2" charset="0"/>
            </a:endParaRPr>
          </a:p>
          <a:p>
            <a:pPr>
              <a:lnSpc>
                <a:spcPct val="150000"/>
              </a:lnSpc>
            </a:pPr>
            <a:endParaRPr lang="en-GB" sz="2000" b="0">
              <a:latin typeface="+mj-lt"/>
              <a:ea typeface="Roboto" panose="02000000000000000000" pitchFamily="2" charset="0"/>
              <a:cs typeface="Roboto" panose="02000000000000000000" pitchFamily="2" charset="0"/>
            </a:endParaRPr>
          </a:p>
          <a:p>
            <a:pPr>
              <a:lnSpc>
                <a:spcPct val="150000"/>
              </a:lnSpc>
            </a:pPr>
            <a:endParaRPr lang="en-GB" sz="2000" b="0">
              <a:latin typeface="+mj-lt"/>
              <a:ea typeface="Roboto" panose="02000000000000000000" pitchFamily="2" charset="0"/>
              <a:cs typeface="Roboto" panose="02000000000000000000" pitchFamily="2" charset="0"/>
            </a:endParaRPr>
          </a:p>
          <a:p>
            <a:pPr>
              <a:lnSpc>
                <a:spcPct val="150000"/>
              </a:lnSpc>
            </a:pPr>
            <a:endParaRPr lang="en-GB" sz="2000" b="0">
              <a:latin typeface="+mj-lt"/>
              <a:ea typeface="Roboto" panose="02000000000000000000" pitchFamily="2" charset="0"/>
              <a:cs typeface="Roboto" panose="02000000000000000000" pitchFamily="2" charset="0"/>
            </a:endParaRPr>
          </a:p>
          <a:p>
            <a:pPr>
              <a:lnSpc>
                <a:spcPct val="150000"/>
              </a:lnSpc>
            </a:pPr>
            <a:endParaRPr lang="en-GB" sz="2000" b="0">
              <a:latin typeface="+mj-lt"/>
              <a:ea typeface="Roboto" panose="02000000000000000000" pitchFamily="2" charset="0"/>
              <a:cs typeface="Roboto" panose="02000000000000000000" pitchFamily="2" charset="0"/>
            </a:endParaRPr>
          </a:p>
          <a:p>
            <a:pPr>
              <a:lnSpc>
                <a:spcPct val="150000"/>
              </a:lnSpc>
            </a:pPr>
            <a:endParaRPr lang="en-GB" sz="2000" b="0">
              <a:latin typeface="+mj-lt"/>
              <a:ea typeface="Roboto" panose="02000000000000000000" pitchFamily="2" charset="0"/>
              <a:cs typeface="Roboto" panose="02000000000000000000" pitchFamily="2" charset="0"/>
            </a:endParaRPr>
          </a:p>
        </p:txBody>
      </p:sp>
      <p:grpSp>
        <p:nvGrpSpPr>
          <p:cNvPr id="3" name="Group 2">
            <a:extLst>
              <a:ext uri="{FF2B5EF4-FFF2-40B4-BE49-F238E27FC236}">
                <a16:creationId xmlns:a16="http://schemas.microsoft.com/office/drawing/2014/main" id="{A502B105-B366-C082-3C45-0B65ECEF9BA0}"/>
              </a:ext>
            </a:extLst>
          </p:cNvPr>
          <p:cNvGrpSpPr/>
          <p:nvPr/>
        </p:nvGrpSpPr>
        <p:grpSpPr>
          <a:xfrm>
            <a:off x="576000" y="2386788"/>
            <a:ext cx="9453872" cy="2875169"/>
            <a:chOff x="1054237" y="2286293"/>
            <a:chExt cx="9453872" cy="2875169"/>
          </a:xfrm>
        </p:grpSpPr>
        <p:sp>
          <p:nvSpPr>
            <p:cNvPr id="6" name="TextBox 5">
              <a:extLst>
                <a:ext uri="{FF2B5EF4-FFF2-40B4-BE49-F238E27FC236}">
                  <a16:creationId xmlns:a16="http://schemas.microsoft.com/office/drawing/2014/main" id="{1FC94DEC-FCCB-283F-1500-B29D2FA40E7D}"/>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7" name="TextBox 6">
              <a:extLst>
                <a:ext uri="{FF2B5EF4-FFF2-40B4-BE49-F238E27FC236}">
                  <a16:creationId xmlns:a16="http://schemas.microsoft.com/office/drawing/2014/main" id="{8A83F634-A9A9-3E3D-CC4C-5346A8A32DED}"/>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8" name="TextBox 7">
              <a:extLst>
                <a:ext uri="{FF2B5EF4-FFF2-40B4-BE49-F238E27FC236}">
                  <a16:creationId xmlns:a16="http://schemas.microsoft.com/office/drawing/2014/main" id="{B2281A72-70D9-B097-C8DC-B4B28897A59D}"/>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9" name="TextBox 8">
              <a:extLst>
                <a:ext uri="{FF2B5EF4-FFF2-40B4-BE49-F238E27FC236}">
                  <a16:creationId xmlns:a16="http://schemas.microsoft.com/office/drawing/2014/main" id="{077BB534-0DA5-F251-8DA2-5B2FBA263419}"/>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0" name="TextBox 9">
              <a:extLst>
                <a:ext uri="{FF2B5EF4-FFF2-40B4-BE49-F238E27FC236}">
                  <a16:creationId xmlns:a16="http://schemas.microsoft.com/office/drawing/2014/main" id="{A077C375-370F-5431-CFC5-2650B02EA0A6}"/>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1" name="TextBox 10">
              <a:extLst>
                <a:ext uri="{FF2B5EF4-FFF2-40B4-BE49-F238E27FC236}">
                  <a16:creationId xmlns:a16="http://schemas.microsoft.com/office/drawing/2014/main" id="{763E513E-C462-FA15-C829-AD5377DD2544}"/>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2" name="Straight Arrow Connector 11">
              <a:extLst>
                <a:ext uri="{FF2B5EF4-FFF2-40B4-BE49-F238E27FC236}">
                  <a16:creationId xmlns:a16="http://schemas.microsoft.com/office/drawing/2014/main" id="{55E9E513-D0AD-3583-38B9-28AC906C22BA}"/>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8B70813-3EDA-3B9F-51DC-EF051701FF65}"/>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FD99786-FA30-9F35-F8C5-099645F3E56A}"/>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6F6CD71-2C14-6157-5743-EE73F078992D}"/>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A0074C23-9613-8010-0AF6-E722F2FAF69F}"/>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Picture 16">
            <a:extLst>
              <a:ext uri="{FF2B5EF4-FFF2-40B4-BE49-F238E27FC236}">
                <a16:creationId xmlns:a16="http://schemas.microsoft.com/office/drawing/2014/main" id="{1FE85CAD-8541-216C-CE78-816B280BF1AA}"/>
              </a:ext>
            </a:extLst>
          </p:cNvPr>
          <p:cNvPicPr>
            <a:picLocks noChangeAspect="1"/>
          </p:cNvPicPr>
          <p:nvPr/>
        </p:nvPicPr>
        <p:blipFill rotWithShape="1">
          <a:blip r:embed="rId3">
            <a:extLst>
              <a:ext uri="{28A0092B-C50C-407E-A947-70E740481C1C}">
                <a14:useLocalDpi xmlns:a14="http://schemas.microsoft.com/office/drawing/2010/main" val="0"/>
              </a:ext>
            </a:extLst>
          </a:blip>
          <a:srcRect l="18535" t="11035" r="21358" b="22415"/>
          <a:stretch/>
        </p:blipFill>
        <p:spPr>
          <a:xfrm>
            <a:off x="8205413" y="2138874"/>
            <a:ext cx="2739678" cy="3033300"/>
          </a:xfrm>
          <a:prstGeom prst="rect">
            <a:avLst/>
          </a:prstGeom>
        </p:spPr>
      </p:pic>
      <p:pic>
        <p:nvPicPr>
          <p:cNvPr id="5" name="Picture 4" descr="A black background with yellow text&#10;&#10;Description automatically generated">
            <a:extLst>
              <a:ext uri="{FF2B5EF4-FFF2-40B4-BE49-F238E27FC236}">
                <a16:creationId xmlns:a16="http://schemas.microsoft.com/office/drawing/2014/main" id="{B50619A9-2E70-444A-6DC5-AB65F84301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Bang Creations: Ideate">
            <a:hlinkClick r:id="" action="ppaction://media"/>
            <a:extLst>
              <a:ext uri="{FF2B5EF4-FFF2-40B4-BE49-F238E27FC236}">
                <a16:creationId xmlns:a16="http://schemas.microsoft.com/office/drawing/2014/main" id="{67FA886F-050D-D289-5BAA-59F40F9D4FD6}"/>
              </a:ext>
            </a:extLst>
          </p:cNvPr>
          <p:cNvPicPr>
            <a:picLocks noRot="1" noChangeAspect="1"/>
          </p:cNvPicPr>
          <p:nvPr>
            <a:videoFile r:link="rId1"/>
          </p:nvPr>
        </p:nvPicPr>
        <p:blipFill>
          <a:blip r:embed="rId3"/>
          <a:stretch>
            <a:fillRect/>
          </a:stretch>
        </p:blipFill>
        <p:spPr>
          <a:xfrm>
            <a:off x="193992" y="96973"/>
            <a:ext cx="11804015" cy="6664054"/>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a:xfrm>
            <a:off x="576000" y="546214"/>
            <a:ext cx="9166811" cy="551066"/>
          </a:xfrm>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39964"/>
            <a:ext cx="9655175" cy="1984198"/>
          </a:xfrm>
        </p:spPr>
        <p:txBody>
          <a:bodyPr>
            <a:normAutofit/>
          </a:bodyPr>
          <a:lstStyle/>
          <a:p>
            <a:pPr>
              <a:lnSpc>
                <a:spcPct val="150000"/>
              </a:lnSpc>
            </a:pPr>
            <a:r>
              <a:rPr lang="en-GB" sz="1700">
                <a:solidFill>
                  <a:schemeClr val="tx1"/>
                </a:solidFill>
                <a:highlight>
                  <a:srgbClr val="FFFFFF"/>
                </a:highlight>
              </a:rPr>
              <a:t>Now is the time to think of lots of ideas! You are trying to consider lots of different possibilities for your outcome. These don’t need to be detailed and accurate at this stage. </a:t>
            </a:r>
            <a:r>
              <a:rPr lang="en-GB" sz="1700"/>
              <a:t>Creativity is coming up with new ideas, but innovation is turning them into something useful. Design is very much about making ideas appeal to people. </a:t>
            </a:r>
            <a:endParaRPr lang="en-GB" sz="17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956989184"/>
              </p:ext>
            </p:extLst>
          </p:nvPr>
        </p:nvGraphicFramePr>
        <p:xfrm>
          <a:off x="576000" y="2718053"/>
          <a:ext cx="9380800" cy="2971800"/>
        </p:xfrm>
        <a:graphic>
          <a:graphicData uri="http://schemas.openxmlformats.org/drawingml/2006/table">
            <a:tbl>
              <a:tblPr firstRow="1" bandRow="1">
                <a:tableStyleId>{5940675A-B579-460E-94D1-54222C63F5DA}</a:tableStyleId>
              </a:tblPr>
              <a:tblGrid>
                <a:gridCol w="5270618">
                  <a:extLst>
                    <a:ext uri="{9D8B030D-6E8A-4147-A177-3AD203B41FA5}">
                      <a16:colId xmlns:a16="http://schemas.microsoft.com/office/drawing/2014/main" val="336422520"/>
                    </a:ext>
                  </a:extLst>
                </a:gridCol>
                <a:gridCol w="4110182">
                  <a:extLst>
                    <a:ext uri="{9D8B030D-6E8A-4147-A177-3AD203B41FA5}">
                      <a16:colId xmlns:a16="http://schemas.microsoft.com/office/drawing/2014/main" val="1485661640"/>
                    </a:ext>
                  </a:extLst>
                </a:gridCol>
              </a:tblGrid>
              <a:tr h="330413">
                <a:tc>
                  <a:txBody>
                    <a:bodyPr/>
                    <a:lstStyle/>
                    <a:p>
                      <a:pPr marL="0" indent="0" algn="ctr">
                        <a:buFont typeface="Arial" panose="020B0604020202020204" pitchFamily="34" charset="0"/>
                        <a:buNone/>
                      </a:pPr>
                      <a:r>
                        <a:rPr lang="en-GB" b="1">
                          <a:solidFill>
                            <a:srgbClr val="F60493"/>
                          </a:solidFill>
                          <a:hlinkClick r:id="rId3" action="ppaction://hlinksldjump">
                            <a:extLst>
                              <a:ext uri="{A12FA001-AC4F-418D-AE19-62706E023703}">
                                <ahyp:hlinkClr xmlns:ahyp="http://schemas.microsoft.com/office/drawing/2018/hyperlinkcolor" val="tx"/>
                              </a:ext>
                            </a:extLst>
                          </a:hlinkClick>
                        </a:rPr>
                        <a:t>‘Model and/or sketch’</a:t>
                      </a:r>
                      <a:endParaRPr lang="en-GB" b="1">
                        <a:solidFill>
                          <a:srgbClr val="F60493"/>
                        </a:solidFill>
                      </a:endParaRPr>
                    </a:p>
                  </a:txBody>
                  <a:tcPr>
                    <a:solidFill>
                      <a:schemeClr val="bg1"/>
                    </a:solidFill>
                  </a:tcPr>
                </a:tc>
                <a:tc>
                  <a:txBody>
                    <a:bodyPr/>
                    <a:lstStyle/>
                    <a:p>
                      <a:pPr algn="ctr"/>
                      <a:r>
                        <a:rPr lang="en-GB" b="1">
                          <a:solidFill>
                            <a:srgbClr val="F60493"/>
                          </a:solidFill>
                          <a:hlinkClick r:id="rId3" action="ppaction://hlinksldjump"/>
                        </a:rPr>
                        <a:t>‘3D sketching’</a:t>
                      </a:r>
                      <a:endParaRPr lang="en-GB" b="1">
                        <a:solidFill>
                          <a:srgbClr val="F60493"/>
                        </a:solidFill>
                      </a:endParaRPr>
                    </a:p>
                  </a:txBody>
                  <a:tcPr>
                    <a:solidFill>
                      <a:schemeClr val="bg1"/>
                    </a:solidFill>
                  </a:tcPr>
                </a:tc>
                <a:extLst>
                  <a:ext uri="{0D108BD9-81ED-4DB2-BD59-A6C34878D82A}">
                    <a16:rowId xmlns:a16="http://schemas.microsoft.com/office/drawing/2014/main" val="33913784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500"/>
                        <a:t>A good way to generate initial ideas is to start </a:t>
                      </a:r>
                      <a:r>
                        <a:rPr lang="en-GB" sz="1500" b="1"/>
                        <a:t>sketching</a:t>
                      </a:r>
                      <a:r>
                        <a:rPr lang="en-GB" sz="1500"/>
                        <a:t>. Focus on quantity by creating </a:t>
                      </a:r>
                      <a:r>
                        <a:rPr lang="en-GB" sz="1500" b="1"/>
                        <a:t>as many ideas as you can</a:t>
                      </a:r>
                      <a:r>
                        <a:rPr lang="en-GB" sz="1500"/>
                        <a:t>. Try timed-sketching for 2 minutes and you can’t use an eraser or cross things out. You must also finish every idea you start!. You want as much choice as you can, so generate as many different ideas as you can!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500"/>
                        <a:t>This type of project also lends itself to quick modelling alongside sketching. Taking this approach lets you see how that sketch idea </a:t>
                      </a:r>
                      <a:r>
                        <a:rPr lang="en-GB" sz="1500" b="1"/>
                        <a:t>might look in 3D </a:t>
                      </a:r>
                      <a:r>
                        <a:rPr lang="en-GB" sz="1500"/>
                        <a:t>and from this you can make changes and improvements to help develop new ideas more quickly. </a:t>
                      </a:r>
                    </a:p>
                  </a:txBody>
                  <a:tcPr/>
                </a:tc>
                <a:tc>
                  <a:txBody>
                    <a:bodyPr/>
                    <a:lstStyle/>
                    <a:p>
                      <a:r>
                        <a:rPr lang="en-GB" sz="1500"/>
                        <a:t>Once you have your problem defined and some simple sketches you could get into simple prototypes. Bang Creations refer to this as ‘</a:t>
                      </a:r>
                      <a:r>
                        <a:rPr lang="en-GB" sz="1500" b="1"/>
                        <a:t>3D sketching’ </a:t>
                      </a:r>
                      <a:r>
                        <a:rPr lang="en-GB" sz="1500"/>
                        <a:t>but we might call this a ‘</a:t>
                      </a:r>
                      <a:r>
                        <a:rPr lang="en-GB" sz="1500" b="1"/>
                        <a:t>mock up</a:t>
                      </a:r>
                      <a:r>
                        <a:rPr lang="en-GB" sz="1500"/>
                        <a:t>’. It is like a model, but it’s a way of thinking in 3D while using physical parts, possibly combined with 3D printing or laser cutting to quickly produce components to experiment with.</a:t>
                      </a:r>
                    </a:p>
                  </a:txBody>
                  <a:tcPr/>
                </a:tc>
                <a:extLst>
                  <a:ext uri="{0D108BD9-81ED-4DB2-BD59-A6C34878D82A}">
                    <a16:rowId xmlns:a16="http://schemas.microsoft.com/office/drawing/2014/main" val="3966545421"/>
                  </a:ext>
                </a:extLst>
              </a:tr>
            </a:tbl>
          </a:graphicData>
        </a:graphic>
      </p:graphicFrame>
      <p:pic>
        <p:nvPicPr>
          <p:cNvPr id="2" name="Picture 1" descr="A black background with yellow text&#10;&#10;Description automatically generated">
            <a:extLst>
              <a:ext uri="{FF2B5EF4-FFF2-40B4-BE49-F238E27FC236}">
                <a16:creationId xmlns:a16="http://schemas.microsoft.com/office/drawing/2014/main" id="{4DEEDA4B-7242-8DBA-2D8E-C4F757F566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78786"/>
            <a:ext cx="9655175" cy="1984198"/>
          </a:xfrm>
        </p:spPr>
        <p:txBody>
          <a:bodyPr>
            <a:normAutofit/>
          </a:bodyPr>
          <a:lstStyle/>
          <a:p>
            <a:pPr>
              <a:lnSpc>
                <a:spcPct val="150000"/>
              </a:lnSpc>
            </a:pPr>
            <a:r>
              <a:rPr lang="en-GB">
                <a:solidFill>
                  <a:schemeClr val="tx1"/>
                </a:solidFill>
                <a:highlight>
                  <a:srgbClr val="FFFFFF"/>
                </a:highlight>
              </a:rPr>
              <a:t>Ideation and development of ideas are probably the most important stage of the design process once you have clearly defined what it is you need to design. A well-designed product that considers how it is manufactured should be relatively simple to prototype.</a:t>
            </a:r>
            <a:endParaRPr lang="en-GB">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3021463164"/>
              </p:ext>
            </p:extLst>
          </p:nvPr>
        </p:nvGraphicFramePr>
        <p:xfrm>
          <a:off x="576000" y="2547637"/>
          <a:ext cx="9380800" cy="3105017"/>
        </p:xfrm>
        <a:graphic>
          <a:graphicData uri="http://schemas.openxmlformats.org/drawingml/2006/table">
            <a:tbl>
              <a:tblPr firstRow="1" bandRow="1">
                <a:tableStyleId>{5940675A-B579-460E-94D1-54222C63F5DA}</a:tableStyleId>
              </a:tblPr>
              <a:tblGrid>
                <a:gridCol w="4254618">
                  <a:extLst>
                    <a:ext uri="{9D8B030D-6E8A-4147-A177-3AD203B41FA5}">
                      <a16:colId xmlns:a16="http://schemas.microsoft.com/office/drawing/2014/main" val="1485661640"/>
                    </a:ext>
                  </a:extLst>
                </a:gridCol>
                <a:gridCol w="5126182">
                  <a:extLst>
                    <a:ext uri="{9D8B030D-6E8A-4147-A177-3AD203B41FA5}">
                      <a16:colId xmlns:a16="http://schemas.microsoft.com/office/drawing/2014/main" val="2993525428"/>
                    </a:ext>
                  </a:extLst>
                </a:gridCol>
              </a:tblGrid>
              <a:tr h="3821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60493"/>
                          </a:solidFill>
                          <a:hlinkClick r:id="rId3" action="ppaction://hlinksldjump"/>
                        </a:rPr>
                        <a:t>‘Other features’</a:t>
                      </a:r>
                      <a:endParaRPr lang="en-GB" b="1">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60493"/>
                          </a:solidFill>
                          <a:hlinkClick r:id="rId3" action="ppaction://hlinksldjump"/>
                        </a:rPr>
                        <a:t>‘Design for manufacture’</a:t>
                      </a:r>
                      <a:endParaRPr lang="en-GB" b="1">
                        <a:solidFill>
                          <a:srgbClr val="F60493"/>
                        </a:solidFill>
                      </a:endParaRPr>
                    </a:p>
                  </a:txBody>
                  <a:tcPr>
                    <a:solidFill>
                      <a:schemeClr val="bg1"/>
                    </a:solidFill>
                  </a:tcPr>
                </a:tc>
                <a:extLst>
                  <a:ext uri="{0D108BD9-81ED-4DB2-BD59-A6C34878D82A}">
                    <a16:rowId xmlns:a16="http://schemas.microsoft.com/office/drawing/2014/main" val="3391378453"/>
                  </a:ext>
                </a:extLst>
              </a:tr>
              <a:tr h="2722861">
                <a:tc>
                  <a:txBody>
                    <a:bodyPr/>
                    <a:lstStyle/>
                    <a:p>
                      <a:r>
                        <a:rPr lang="en-GB" sz="1500"/>
                        <a:t>You may have defined what the product needs to do, but you could consider other features that you believe will improve the product even if it those haven’t been identified in your research. This could be making it stronger, changing the colours or textures, </a:t>
                      </a:r>
                      <a:r>
                        <a:rPr lang="en-GB" sz="1500" b="1"/>
                        <a:t>or adding additional features</a:t>
                      </a:r>
                      <a:r>
                        <a:rPr lang="en-GB" sz="1500"/>
                        <a:t> to make the product even more appealing.</a:t>
                      </a:r>
                    </a:p>
                    <a:p>
                      <a:r>
                        <a:rPr lang="en-GB" sz="1500"/>
                        <a:t>Could it hold a phone or tablet to provide a second screen when working or conferencing?</a:t>
                      </a:r>
                    </a:p>
                  </a:txBody>
                  <a:tcPr/>
                </a:tc>
                <a:tc>
                  <a:txBody>
                    <a:bodyPr/>
                    <a:lstStyle/>
                    <a:p>
                      <a:r>
                        <a:rPr lang="en-GB" sz="1500"/>
                        <a:t>You may be able to make your idea from card, or foam quite easily, but how would it be made in real-life using a suitable material? What if hundreds or thousands needed making? What would need to change in your design? Make sure you annotate your design ideas to explain what you will need to look at what you begin to prototype.</a:t>
                      </a:r>
                    </a:p>
                    <a:p>
                      <a:r>
                        <a:rPr lang="en-GB" sz="1500"/>
                        <a:t>If your product uses many </a:t>
                      </a:r>
                      <a:r>
                        <a:rPr lang="en-GB" sz="1500" b="1"/>
                        <a:t>different materials</a:t>
                      </a:r>
                      <a:r>
                        <a:rPr lang="en-GB" sz="1500"/>
                        <a:t>, they will need to be assembled which leads to more complex and a higher price to sell, so is it worth keeping it as one material?</a:t>
                      </a:r>
                    </a:p>
                  </a:txBody>
                  <a:tcPr/>
                </a:tc>
                <a:extLst>
                  <a:ext uri="{0D108BD9-81ED-4DB2-BD59-A6C34878D82A}">
                    <a16:rowId xmlns:a16="http://schemas.microsoft.com/office/drawing/2014/main" val="3966545421"/>
                  </a:ext>
                </a:extLst>
              </a:tr>
            </a:tbl>
          </a:graphicData>
        </a:graphic>
      </p:graphicFrame>
      <p:pic>
        <p:nvPicPr>
          <p:cNvPr id="2" name="Picture 1" descr="A black background with yellow text&#10;&#10;Description automatically generated">
            <a:extLst>
              <a:ext uri="{FF2B5EF4-FFF2-40B4-BE49-F238E27FC236}">
                <a16:creationId xmlns:a16="http://schemas.microsoft.com/office/drawing/2014/main" id="{4DEEDA4B-7242-8DBA-2D8E-C4F757F566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2817734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95396" y="1070173"/>
            <a:ext cx="9490713" cy="4739500"/>
          </a:xfrm>
        </p:spPr>
        <p:txBody>
          <a:bodyPr>
            <a:noAutofit/>
          </a:bodyPr>
          <a:lstStyle/>
          <a:p>
            <a:pPr>
              <a:lnSpc>
                <a:spcPct val="150000"/>
              </a:lnSpc>
            </a:pPr>
            <a:r>
              <a:rPr lang="en-GB" sz="1700">
                <a:highlight>
                  <a:srgbClr val="FFFFFF"/>
                </a:highlight>
              </a:rPr>
              <a:t>Ideation is the most exciting stage of the design process as we create and develop concepts towards a prototype. Try some of these in this context:</a:t>
            </a:r>
          </a:p>
          <a:p>
            <a:pPr marL="342900" indent="-342900">
              <a:lnSpc>
                <a:spcPct val="150000"/>
              </a:lnSpc>
              <a:buFont typeface="Arial" panose="020B0604020202020204" pitchFamily="34" charset="0"/>
              <a:buChar char="•"/>
            </a:pPr>
            <a:r>
              <a:rPr lang="en-GB" sz="1700" b="1">
                <a:highlight>
                  <a:srgbClr val="FFFFFF"/>
                </a:highlight>
                <a:ea typeface="Roboto" panose="02000000000000000000" pitchFamily="2" charset="0"/>
                <a:cs typeface="Roboto" panose="02000000000000000000" pitchFamily="2" charset="0"/>
              </a:rPr>
              <a:t>Quick 2D sketches</a:t>
            </a:r>
            <a:r>
              <a:rPr lang="en-GB" sz="1700">
                <a:highlight>
                  <a:srgbClr val="FFFFFF"/>
                </a:highlight>
                <a:ea typeface="Roboto" panose="02000000000000000000" pitchFamily="2" charset="0"/>
                <a:cs typeface="Roboto" panose="02000000000000000000" pitchFamily="2" charset="0"/>
              </a:rPr>
              <a:t>: spend 5-10 minutes per sketch to avoid design fixation</a:t>
            </a:r>
          </a:p>
          <a:p>
            <a:pPr marL="342900" indent="-342900">
              <a:lnSpc>
                <a:spcPct val="150000"/>
              </a:lnSpc>
              <a:buFont typeface="Arial" panose="020B0604020202020204" pitchFamily="34" charset="0"/>
              <a:buChar char="•"/>
            </a:pPr>
            <a:r>
              <a:rPr lang="en-GB" sz="1700" b="1">
                <a:highlight>
                  <a:srgbClr val="FFFFFF"/>
                </a:highlight>
                <a:ea typeface="Roboto" panose="02000000000000000000" pitchFamily="2" charset="0"/>
                <a:cs typeface="Roboto" panose="02000000000000000000" pitchFamily="2" charset="0"/>
              </a:rPr>
              <a:t>3D sketches </a:t>
            </a:r>
            <a:r>
              <a:rPr lang="en-GB" sz="1700">
                <a:highlight>
                  <a:srgbClr val="FFFFFF"/>
                </a:highlight>
                <a:ea typeface="Roboto" panose="02000000000000000000" pitchFamily="2" charset="0"/>
                <a:cs typeface="Roboto" panose="02000000000000000000" pitchFamily="2" charset="0"/>
              </a:rPr>
              <a:t>thinking more about the 3D form of the design.</a:t>
            </a:r>
          </a:p>
          <a:p>
            <a:pPr marL="342900" indent="-342900">
              <a:lnSpc>
                <a:spcPct val="150000"/>
              </a:lnSpc>
              <a:buFont typeface="Arial" panose="020B0604020202020204" pitchFamily="34" charset="0"/>
              <a:buChar char="•"/>
            </a:pPr>
            <a:r>
              <a:rPr lang="en-GB" sz="1700">
                <a:highlight>
                  <a:srgbClr val="FFFFFF"/>
                </a:highlight>
                <a:ea typeface="Roboto" panose="02000000000000000000" pitchFamily="2" charset="0"/>
                <a:cs typeface="Roboto" panose="02000000000000000000" pitchFamily="2" charset="0"/>
              </a:rPr>
              <a:t>Quick and dirty ‘</a:t>
            </a:r>
            <a:r>
              <a:rPr lang="en-GB" sz="1700" b="1">
                <a:highlight>
                  <a:srgbClr val="FFFFFF"/>
                </a:highlight>
                <a:ea typeface="Roboto" panose="02000000000000000000" pitchFamily="2" charset="0"/>
                <a:cs typeface="Roboto" panose="02000000000000000000" pitchFamily="2" charset="0"/>
              </a:rPr>
              <a:t>3D</a:t>
            </a:r>
            <a:r>
              <a:rPr lang="en-GB" sz="1700">
                <a:highlight>
                  <a:srgbClr val="FFFFFF"/>
                </a:highlight>
                <a:ea typeface="Roboto" panose="02000000000000000000" pitchFamily="2" charset="0"/>
                <a:cs typeface="Roboto" panose="02000000000000000000" pitchFamily="2" charset="0"/>
              </a:rPr>
              <a:t> </a:t>
            </a:r>
            <a:r>
              <a:rPr lang="en-GB" sz="1700" b="1">
                <a:highlight>
                  <a:srgbClr val="FFFFFF"/>
                </a:highlight>
                <a:ea typeface="Roboto" panose="02000000000000000000" pitchFamily="2" charset="0"/>
                <a:cs typeface="Roboto" panose="02000000000000000000" pitchFamily="2" charset="0"/>
              </a:rPr>
              <a:t>sketching models</a:t>
            </a:r>
            <a:r>
              <a:rPr lang="en-GB" sz="1700">
                <a:highlight>
                  <a:srgbClr val="FFFFFF"/>
                </a:highlight>
                <a:ea typeface="Roboto" panose="02000000000000000000" pitchFamily="2" charset="0"/>
                <a:cs typeface="Roboto" panose="02000000000000000000" pitchFamily="2" charset="0"/>
              </a:rPr>
              <a:t>’: use basic modelling materials such as paper, card and plasticine to quickly model your ideas.</a:t>
            </a:r>
          </a:p>
          <a:p>
            <a:pPr>
              <a:lnSpc>
                <a:spcPct val="150000"/>
              </a:lnSpc>
            </a:pPr>
            <a:r>
              <a:rPr lang="en-GB" sz="1700">
                <a:highlight>
                  <a:srgbClr val="FFFFFF"/>
                </a:highlight>
                <a:ea typeface="Roboto" panose="02000000000000000000" pitchFamily="2" charset="0"/>
                <a:cs typeface="Roboto" panose="02000000000000000000" pitchFamily="2" charset="0"/>
              </a:rPr>
              <a:t>Getting stuck for ideas? </a:t>
            </a:r>
            <a:r>
              <a:rPr lang="en-GB" sz="1700" b="1">
                <a:highlight>
                  <a:srgbClr val="FFFFFF"/>
                </a:highlight>
                <a:ea typeface="Roboto" panose="02000000000000000000" pitchFamily="2" charset="0"/>
                <a:cs typeface="Roboto" panose="02000000000000000000" pitchFamily="2" charset="0"/>
              </a:rPr>
              <a:t>SCARED</a:t>
            </a:r>
            <a:r>
              <a:rPr lang="en-GB" sz="1700">
                <a:highlight>
                  <a:srgbClr val="FFFFFF"/>
                </a:highlight>
                <a:ea typeface="Roboto" panose="02000000000000000000" pitchFamily="2" charset="0"/>
                <a:cs typeface="Roboto" panose="02000000000000000000" pitchFamily="2" charset="0"/>
              </a:rPr>
              <a:t> is an acronym where each letter is a suggestion for how you can develop ideas.</a:t>
            </a:r>
          </a:p>
          <a:p>
            <a:pPr marL="342900" indent="-342900">
              <a:lnSpc>
                <a:spcPct val="150000"/>
              </a:lnSpc>
              <a:buFont typeface="Arial" panose="020B0604020202020204" pitchFamily="34" charset="0"/>
              <a:buChar char="•"/>
            </a:pPr>
            <a:r>
              <a:rPr lang="en-GB" sz="1700">
                <a:highlight>
                  <a:srgbClr val="FFFFFF"/>
                </a:highlight>
                <a:ea typeface="Roboto" panose="02000000000000000000" pitchFamily="2" charset="0"/>
                <a:cs typeface="Roboto" panose="02000000000000000000" pitchFamily="2" charset="0"/>
              </a:rPr>
              <a:t>Try a combination of </a:t>
            </a:r>
            <a:r>
              <a:rPr lang="en-GB" sz="1700" b="1">
                <a:highlight>
                  <a:srgbClr val="FFFFFF"/>
                </a:highlight>
                <a:ea typeface="Roboto" panose="02000000000000000000" pitchFamily="2" charset="0"/>
                <a:cs typeface="Roboto" panose="02000000000000000000" pitchFamily="2" charset="0"/>
              </a:rPr>
              <a:t>CAD models </a:t>
            </a:r>
            <a:r>
              <a:rPr lang="en-GB" sz="1700">
                <a:highlight>
                  <a:srgbClr val="FFFFFF"/>
                </a:highlight>
                <a:ea typeface="Roboto" panose="02000000000000000000" pitchFamily="2" charset="0"/>
                <a:cs typeface="Roboto" panose="02000000000000000000" pitchFamily="2" charset="0"/>
              </a:rPr>
              <a:t>and </a:t>
            </a:r>
            <a:r>
              <a:rPr lang="en-GB" sz="1700" b="1">
                <a:highlight>
                  <a:srgbClr val="FFFFFF"/>
                </a:highlight>
                <a:ea typeface="Roboto" panose="02000000000000000000" pitchFamily="2" charset="0"/>
                <a:cs typeface="Roboto" panose="02000000000000000000" pitchFamily="2" charset="0"/>
              </a:rPr>
              <a:t>freehand sketches</a:t>
            </a:r>
            <a:r>
              <a:rPr lang="en-GB" sz="1700">
                <a:highlight>
                  <a:srgbClr val="FFFFFF"/>
                </a:highlight>
                <a:ea typeface="Roboto" panose="02000000000000000000" pitchFamily="2" charset="0"/>
                <a:cs typeface="Roboto" panose="02000000000000000000" pitchFamily="2" charset="0"/>
              </a:rPr>
              <a:t>.</a:t>
            </a:r>
          </a:p>
          <a:p>
            <a:pPr marL="342900" indent="-342900">
              <a:lnSpc>
                <a:spcPct val="150000"/>
              </a:lnSpc>
              <a:buFont typeface="Arial" panose="020B0604020202020204" pitchFamily="34" charset="0"/>
              <a:buChar char="•"/>
            </a:pPr>
            <a:r>
              <a:rPr lang="en-GB" sz="1700" i="1">
                <a:highlight>
                  <a:srgbClr val="FFFFFF"/>
                </a:highlight>
                <a:ea typeface="Roboto" panose="02000000000000000000" pitchFamily="2" charset="0"/>
                <a:cs typeface="Roboto" panose="02000000000000000000" pitchFamily="2" charset="0"/>
              </a:rPr>
              <a:t>‘Frankenstein’</a:t>
            </a:r>
            <a:r>
              <a:rPr lang="en-GB" sz="1700">
                <a:highlight>
                  <a:srgbClr val="FFFFFF"/>
                </a:highlight>
                <a:ea typeface="Roboto" panose="02000000000000000000" pitchFamily="2" charset="0"/>
                <a:cs typeface="Roboto" panose="02000000000000000000" pitchFamily="2" charset="0"/>
              </a:rPr>
              <a:t> your models (cutting bits off, and sticking them on!) to create whole new ideas, but be sure to photograph them at each stage!</a:t>
            </a:r>
          </a:p>
          <a:p>
            <a:pPr marL="342900" indent="-342900">
              <a:lnSpc>
                <a:spcPct val="150000"/>
              </a:lnSpc>
              <a:buFont typeface="Arial" panose="020B0604020202020204" pitchFamily="34" charset="0"/>
              <a:buChar char="•"/>
            </a:pPr>
            <a:r>
              <a:rPr lang="en-GB" sz="1700">
                <a:highlight>
                  <a:srgbClr val="FFFFFF"/>
                </a:highlight>
                <a:ea typeface="Roboto" panose="02000000000000000000" pitchFamily="2" charset="0"/>
                <a:cs typeface="Roboto" panose="02000000000000000000" pitchFamily="2" charset="0"/>
              </a:rPr>
              <a:t>Consider using AI to generate alternative ideas from your own sketches and photos!</a:t>
            </a:r>
          </a:p>
          <a:p>
            <a:pPr marL="342900" indent="-342900">
              <a:lnSpc>
                <a:spcPct val="150000"/>
              </a:lnSpc>
              <a:buFont typeface="Arial" panose="020B0604020202020204" pitchFamily="34" charset="0"/>
              <a:buChar char="•"/>
            </a:pPr>
            <a:endParaRPr lang="en-GB">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a:highlight>
                <a:srgbClr val="FFFF00"/>
              </a:highlight>
              <a:ea typeface="Roboto" panose="02000000000000000000" pitchFamily="2" charset="0"/>
              <a:cs typeface="Roboto" panose="02000000000000000000" pitchFamily="2" charset="0"/>
            </a:endParaRPr>
          </a:p>
          <a:p>
            <a:pPr>
              <a:lnSpc>
                <a:spcPct val="150000"/>
              </a:lnSpc>
            </a:pPr>
            <a:endParaRPr lang="en-GB">
              <a:highlight>
                <a:srgbClr val="FFFF00"/>
              </a:highlight>
              <a:ea typeface="Roboto" panose="02000000000000000000" pitchFamily="2" charset="0"/>
              <a:cs typeface="Roboto" panose="02000000000000000000" pitchFamily="2" charset="0"/>
            </a:endParaRPr>
          </a:p>
        </p:txBody>
      </p:sp>
      <p:pic>
        <p:nvPicPr>
          <p:cNvPr id="2" name="Picture 1" descr="A black background with yellow text&#10;&#10;Description automatically generated">
            <a:extLst>
              <a:ext uri="{FF2B5EF4-FFF2-40B4-BE49-F238E27FC236}">
                <a16:creationId xmlns:a16="http://schemas.microsoft.com/office/drawing/2014/main" id="{B71930EA-6AB2-4EA6-3A41-53542A1600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558244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2" name="TextBox 1">
            <a:extLst>
              <a:ext uri="{FF2B5EF4-FFF2-40B4-BE49-F238E27FC236}">
                <a16:creationId xmlns:a16="http://schemas.microsoft.com/office/drawing/2014/main" id="{153D5C11-AA3E-50B1-2871-854646A657CF}"/>
              </a:ext>
            </a:extLst>
          </p:cNvPr>
          <p:cNvSpPr txBox="1"/>
          <p:nvPr/>
        </p:nvSpPr>
        <p:spPr>
          <a:xfrm>
            <a:off x="496388" y="1070173"/>
            <a:ext cx="9683931" cy="436273"/>
          </a:xfrm>
          <a:prstGeom prst="rect">
            <a:avLst/>
          </a:prstGeom>
          <a:noFill/>
        </p:spPr>
        <p:txBody>
          <a:bodyPr wrap="square" rtlCol="0">
            <a:spAutoFit/>
          </a:bodyPr>
          <a:lstStyle/>
          <a:p>
            <a:pPr algn="l">
              <a:lnSpc>
                <a:spcPct val="150000"/>
              </a:lnSpc>
            </a:pPr>
            <a:r>
              <a:rPr lang="en-GB" b="0">
                <a:solidFill>
                  <a:schemeClr val="tx2"/>
                </a:solidFill>
                <a:latin typeface="+mn-lt"/>
              </a:rPr>
              <a:t>Don’t be SCARED to be creative at this stage. Try some of these to create new ideas.</a:t>
            </a:r>
          </a:p>
        </p:txBody>
      </p:sp>
      <p:pic>
        <p:nvPicPr>
          <p:cNvPr id="6" name="Picture 5" descr="A diagram of a care&#10;&#10;Description automatically generated with medium confidence">
            <a:extLst>
              <a:ext uri="{FF2B5EF4-FFF2-40B4-BE49-F238E27FC236}">
                <a16:creationId xmlns:a16="http://schemas.microsoft.com/office/drawing/2014/main" id="{C9E8AC45-07CD-FB1D-B7C3-628D6C918B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730" b="33334"/>
          <a:stretch/>
        </p:blipFill>
        <p:spPr>
          <a:xfrm>
            <a:off x="496388" y="1661296"/>
            <a:ext cx="9335589" cy="3956612"/>
          </a:xfrm>
          <a:prstGeom prst="rect">
            <a:avLst/>
          </a:prstGeom>
        </p:spPr>
      </p:pic>
      <p:pic>
        <p:nvPicPr>
          <p:cNvPr id="3" name="Picture 2" descr="A black background with yellow text&#10;&#10;Description automatically generated">
            <a:extLst>
              <a:ext uri="{FF2B5EF4-FFF2-40B4-BE49-F238E27FC236}">
                <a16:creationId xmlns:a16="http://schemas.microsoft.com/office/drawing/2014/main" id="{04C964C4-CC93-741D-413A-32EA754DC5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51299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b="0" i="1" dirty="0">
                <a:latin typeface="+mj-lt"/>
                <a:ea typeface="Roboto" panose="02000000000000000000" pitchFamily="2" charset="0"/>
                <a:cs typeface="Roboto" panose="02000000000000000000" pitchFamily="2" charset="0"/>
              </a:rPr>
              <a:t>Bang creations </a:t>
            </a:r>
            <a:r>
              <a:rPr lang="en-GB" b="0" dirty="0">
                <a:latin typeface="+mj-lt"/>
                <a:ea typeface="Roboto" panose="02000000000000000000" pitchFamily="2" charset="0"/>
                <a:cs typeface="Roboto" panose="02000000000000000000" pitchFamily="2" charset="0"/>
              </a:rPr>
              <a:t>are a UK based design consultancy. </a:t>
            </a:r>
            <a:r>
              <a:rPr lang="en-GB" dirty="0">
                <a:latin typeface="+mj-lt"/>
                <a:ea typeface="Roboto" panose="02000000000000000000" pitchFamily="2" charset="0"/>
                <a:cs typeface="Roboto" panose="02000000000000000000" pitchFamily="2" charset="0"/>
              </a:rPr>
              <a:t>This context asks you to consider:</a:t>
            </a:r>
          </a:p>
          <a:p>
            <a:pPr>
              <a:lnSpc>
                <a:spcPct val="150000"/>
              </a:lnSpc>
            </a:pPr>
            <a:r>
              <a:rPr lang="en-GB" dirty="0">
                <a:latin typeface="+mj-lt"/>
                <a:ea typeface="Roboto" panose="02000000000000000000" pitchFamily="2" charset="0"/>
                <a:cs typeface="Roboto" panose="02000000000000000000" pitchFamily="2" charset="0"/>
              </a:rPr>
              <a:t>‘</a:t>
            </a:r>
            <a:r>
              <a:rPr lang="en-GB" b="1" dirty="0">
                <a:latin typeface="+mj-lt"/>
                <a:ea typeface="Roboto" panose="02000000000000000000" pitchFamily="2" charset="0"/>
                <a:cs typeface="Roboto" panose="02000000000000000000" pitchFamily="2" charset="0"/>
              </a:rPr>
              <a:t>Creating a tidy workspace</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tools, ergonomics, sustainability, sketching, modelling.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investigative and </a:t>
            </a:r>
            <a:r>
              <a:rPr lang="en-GB">
                <a:latin typeface="+mj-lt"/>
                <a:ea typeface="Roboto" panose="02000000000000000000" pitchFamily="2" charset="0"/>
                <a:cs typeface="Roboto" panose="02000000000000000000" pitchFamily="2" charset="0"/>
              </a:rPr>
              <a:t>evaluative activities, </a:t>
            </a:r>
            <a:r>
              <a:rPr lang="en-GB" dirty="0">
                <a:latin typeface="+mj-lt"/>
                <a:ea typeface="Roboto" panose="02000000000000000000" pitchFamily="2" charset="0"/>
                <a:cs typeface="Roboto" panose="02000000000000000000" pitchFamily="2" charset="0"/>
              </a:rPr>
              <a:t>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modelling, manufacturing processes, visual and technical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a:latin typeface="GriffithGothic Black" panose="02000603060000020004" pitchFamily="50" charset="0"/>
              </a:rPr>
              <a:t>About this resource</a:t>
            </a:r>
            <a:endParaRPr lang="en-GB" sz="4400">
              <a:latin typeface="GriffithGothic Black" panose="02000603060000020004" pitchFamily="50" charset="0"/>
            </a:endParaRPr>
          </a:p>
        </p:txBody>
      </p:sp>
      <p:sp>
        <p:nvSpPr>
          <p:cNvPr id="4" name="TextBox 3">
            <a:extLst>
              <a:ext uri="{FF2B5EF4-FFF2-40B4-BE49-F238E27FC236}">
                <a16:creationId xmlns:a16="http://schemas.microsoft.com/office/drawing/2014/main" id="{BD73DE2A-684F-9C45-1409-77DAC1E0BB0A}"/>
              </a:ext>
            </a:extLst>
          </p:cNvPr>
          <p:cNvSpPr txBox="1"/>
          <p:nvPr/>
        </p:nvSpPr>
        <p:spPr>
          <a:xfrm>
            <a:off x="2154900" y="6245262"/>
            <a:ext cx="8209351" cy="338554"/>
          </a:xfrm>
          <a:prstGeom prst="rect">
            <a:avLst/>
          </a:prstGeom>
          <a:noFill/>
        </p:spPr>
        <p:txBody>
          <a:bodyPr wrap="square">
            <a:spAutoFit/>
          </a:bodyPr>
          <a:lstStyle/>
          <a:p>
            <a:r>
              <a:rPr lang="en-GB" sz="800" b="0" i="1">
                <a:effectLst/>
                <a:latin typeface="+mj-lt"/>
                <a:ea typeface="Calibri" panose="020F0502020204030204" pitchFamily="34" charset="0"/>
              </a:rPr>
              <a:t>Included in this resource are a range of images, photographs and videos. Some of the </a:t>
            </a:r>
            <a:r>
              <a:rPr lang="en-GB" sz="800" b="0" i="1">
                <a:solidFill>
                  <a:schemeClr val="tx1"/>
                </a:solidFill>
                <a:effectLst/>
                <a:latin typeface="+mj-lt"/>
                <a:ea typeface="Calibri" panose="020F0502020204030204" pitchFamily="34" charset="0"/>
              </a:rPr>
              <a:t>materials in this resource have been created </a:t>
            </a:r>
            <a:r>
              <a:rPr lang="en-GB" sz="800" b="0" i="1">
                <a:effectLst/>
                <a:latin typeface="+mj-lt"/>
                <a:ea typeface="Calibri" panose="020F0502020204030204" pitchFamily="34" charset="0"/>
              </a:rPr>
              <a:t>by Bang Creations- the D&amp;T Association hereby acknowledges and thanks Bang Creations for its contribution. Without this, it would not have been possible to produce this, which is freely available to all teachers.</a:t>
            </a:r>
            <a:endParaRPr lang="en-GB" sz="800" b="0">
              <a:effectLst/>
              <a:latin typeface="+mj-lt"/>
              <a:ea typeface="Calibri" panose="020F0502020204030204" pitchFamily="34" charset="0"/>
            </a:endParaRPr>
          </a:p>
        </p:txBody>
      </p:sp>
      <p:pic>
        <p:nvPicPr>
          <p:cNvPr id="5" name="Picture 4" descr="A black background with yellow text&#10;&#10;Description automatically generated">
            <a:extLst>
              <a:ext uri="{FF2B5EF4-FFF2-40B4-BE49-F238E27FC236}">
                <a16:creationId xmlns:a16="http://schemas.microsoft.com/office/drawing/2014/main" id="{F0D132D0-8EFA-1F40-8621-D0088F4FD9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Bang Creations: Prototype">
            <a:hlinkClick r:id="" action="ppaction://media"/>
            <a:extLst>
              <a:ext uri="{FF2B5EF4-FFF2-40B4-BE49-F238E27FC236}">
                <a16:creationId xmlns:a16="http://schemas.microsoft.com/office/drawing/2014/main" id="{92333886-9729-F3E0-2646-0C028B82901F}"/>
              </a:ext>
            </a:extLst>
          </p:cNvPr>
          <p:cNvPicPr>
            <a:picLocks noRot="1" noChangeAspect="1"/>
          </p:cNvPicPr>
          <p:nvPr>
            <a:videoFile r:link="rId1"/>
          </p:nvPr>
        </p:nvPicPr>
        <p:blipFill>
          <a:blip r:embed="rId3"/>
          <a:stretch>
            <a:fillRect/>
          </a:stretch>
        </p:blipFill>
        <p:spPr>
          <a:xfrm>
            <a:off x="184484" y="96133"/>
            <a:ext cx="11815011" cy="6670262"/>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46564"/>
            <a:ext cx="9655175" cy="1363913"/>
          </a:xfrm>
        </p:spPr>
        <p:txBody>
          <a:bodyPr>
            <a:normAutofit/>
          </a:bodyPr>
          <a:lstStyle/>
          <a:p>
            <a:pPr marL="0" indent="0">
              <a:lnSpc>
                <a:spcPct val="150000"/>
              </a:lnSpc>
              <a:buNone/>
            </a:pPr>
            <a:r>
              <a:rPr lang="en-GB">
                <a:solidFill>
                  <a:schemeClr val="tx1"/>
                </a:solidFill>
                <a:highlight>
                  <a:srgbClr val="FFFFFF"/>
                </a:highlight>
                <a:latin typeface="+mj-lt"/>
                <a:ea typeface="Roboto" panose="02000000000000000000" pitchFamily="2" charset="0"/>
                <a:cs typeface="Roboto" panose="02000000000000000000" pitchFamily="2" charset="0"/>
              </a:rPr>
              <a:t>Think what it is you are trying to explore in your prototype and what would be the appropriate materials to use.</a:t>
            </a:r>
          </a:p>
        </p:txBody>
      </p:sp>
      <p:graphicFrame>
        <p:nvGraphicFramePr>
          <p:cNvPr id="4" name="Table 18">
            <a:extLst>
              <a:ext uri="{FF2B5EF4-FFF2-40B4-BE49-F238E27FC236}">
                <a16:creationId xmlns:a16="http://schemas.microsoft.com/office/drawing/2014/main" id="{408A2887-FC58-2FFC-C544-6CB7636A6365}"/>
              </a:ext>
            </a:extLst>
          </p:cNvPr>
          <p:cNvGraphicFramePr>
            <a:graphicFrameLocks noGrp="1"/>
          </p:cNvGraphicFramePr>
          <p:nvPr>
            <p:extLst>
              <p:ext uri="{D42A27DB-BD31-4B8C-83A1-F6EECF244321}">
                <p14:modId xmlns:p14="http://schemas.microsoft.com/office/powerpoint/2010/main" val="3008545313"/>
              </p:ext>
            </p:extLst>
          </p:nvPr>
        </p:nvGraphicFramePr>
        <p:xfrm>
          <a:off x="576000" y="2153576"/>
          <a:ext cx="9369190" cy="3693333"/>
        </p:xfrm>
        <a:graphic>
          <a:graphicData uri="http://schemas.openxmlformats.org/drawingml/2006/table">
            <a:tbl>
              <a:tblPr firstRow="1" bandRow="1">
                <a:tableStyleId>{5940675A-B579-460E-94D1-54222C63F5DA}</a:tableStyleId>
              </a:tblPr>
              <a:tblGrid>
                <a:gridCol w="2975274">
                  <a:extLst>
                    <a:ext uri="{9D8B030D-6E8A-4147-A177-3AD203B41FA5}">
                      <a16:colId xmlns:a16="http://schemas.microsoft.com/office/drawing/2014/main" val="1344713873"/>
                    </a:ext>
                  </a:extLst>
                </a:gridCol>
                <a:gridCol w="3205126">
                  <a:extLst>
                    <a:ext uri="{9D8B030D-6E8A-4147-A177-3AD203B41FA5}">
                      <a16:colId xmlns:a16="http://schemas.microsoft.com/office/drawing/2014/main" val="1091204787"/>
                    </a:ext>
                  </a:extLst>
                </a:gridCol>
                <a:gridCol w="3188790">
                  <a:extLst>
                    <a:ext uri="{9D8B030D-6E8A-4147-A177-3AD203B41FA5}">
                      <a16:colId xmlns:a16="http://schemas.microsoft.com/office/drawing/2014/main" val="2140241969"/>
                    </a:ext>
                  </a:extLst>
                </a:gridCol>
              </a:tblGrid>
              <a:tr h="4319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a:solidFill>
                            <a:srgbClr val="FE4E00"/>
                          </a:solidFill>
                          <a:hlinkClick r:id="rId3" action="ppaction://hlinksldjump">
                            <a:extLst>
                              <a:ext uri="{A12FA001-AC4F-418D-AE19-62706E023703}">
                                <ahyp:hlinkClr xmlns:ahyp="http://schemas.microsoft.com/office/drawing/2018/hyperlinkcolor" val="tx"/>
                              </a:ext>
                            </a:extLst>
                          </a:hlinkClick>
                        </a:rPr>
                        <a:t>‘Personification’</a:t>
                      </a:r>
                      <a:endParaRPr lang="en-GB" sz="1800"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a:solidFill>
                            <a:srgbClr val="FE4E00"/>
                          </a:solidFill>
                          <a:hlinkClick r:id="rId3" action="ppaction://hlinksldjump">
                            <a:extLst>
                              <a:ext uri="{A12FA001-AC4F-418D-AE19-62706E023703}">
                                <ahyp:hlinkClr xmlns:ahyp="http://schemas.microsoft.com/office/drawing/2018/hyperlinkcolor" val="tx"/>
                              </a:ext>
                            </a:extLst>
                          </a:hlinkClick>
                        </a:rPr>
                        <a:t>‘Details and decisions’</a:t>
                      </a:r>
                      <a:endParaRPr lang="en-GB" sz="1800"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a:solidFill>
                            <a:srgbClr val="FE4E00"/>
                          </a:solidFill>
                          <a:hlinkClick r:id="rId3" action="ppaction://hlinksldjump">
                            <a:extLst>
                              <a:ext uri="{A12FA001-AC4F-418D-AE19-62706E023703}">
                                <ahyp:hlinkClr xmlns:ahyp="http://schemas.microsoft.com/office/drawing/2018/hyperlinkcolor" val="tx"/>
                              </a:ext>
                            </a:extLst>
                          </a:hlinkClick>
                        </a:rPr>
                        <a:t>‘Prototype to prove’</a:t>
                      </a:r>
                      <a:endParaRPr lang="en-GB" sz="1800" b="1">
                        <a:solidFill>
                          <a:srgbClr val="FE4E00"/>
                        </a:solidFill>
                      </a:endParaRPr>
                    </a:p>
                  </a:txBody>
                  <a:tcPr>
                    <a:solidFill>
                      <a:schemeClr val="bg1"/>
                    </a:solidFill>
                  </a:tcPr>
                </a:tc>
                <a:extLst>
                  <a:ext uri="{0D108BD9-81ED-4DB2-BD59-A6C34878D82A}">
                    <a16:rowId xmlns:a16="http://schemas.microsoft.com/office/drawing/2014/main" val="3391378453"/>
                  </a:ext>
                </a:extLst>
              </a:tr>
              <a:tr h="1766351">
                <a:tc>
                  <a:txBody>
                    <a:bodyPr/>
                    <a:lstStyle/>
                    <a:p>
                      <a:r>
                        <a:rPr lang="en-GB" sz="1300"/>
                        <a:t>By now you may have decided on a design to prototype, and materials to be used. At this stage in the design process, Bang Creations like to give their designs names. In the video example, it is </a:t>
                      </a:r>
                      <a:r>
                        <a:rPr lang="en-GB" sz="1300" i="1"/>
                        <a:t>Bob</a:t>
                      </a:r>
                      <a:r>
                        <a:rPr lang="en-GB" sz="1300"/>
                        <a:t> which is short for ‘bits and bobs’.</a:t>
                      </a:r>
                    </a:p>
                    <a:p>
                      <a:r>
                        <a:rPr lang="en-GB" sz="1300"/>
                        <a:t>Giving your design a name can give it character much like </a:t>
                      </a:r>
                      <a:r>
                        <a:rPr lang="en-GB" sz="1300" b="1"/>
                        <a:t>Ikea</a:t>
                      </a:r>
                      <a:r>
                        <a:rPr lang="en-GB" sz="1300"/>
                        <a:t> or </a:t>
                      </a:r>
                      <a:r>
                        <a:rPr lang="en-GB" sz="1300" b="1"/>
                        <a:t>Alessi</a:t>
                      </a:r>
                      <a:r>
                        <a:rPr lang="en-GB" sz="1300"/>
                        <a:t> do with their products. This might shape the look of the final product or just help to envisage how it could appeal to customers. </a:t>
                      </a:r>
                    </a:p>
                    <a:p>
                      <a:r>
                        <a:rPr lang="en-GB" sz="1300"/>
                        <a:t>Give it a try with your designs!</a:t>
                      </a:r>
                    </a:p>
                  </a:txBody>
                  <a:tcPr/>
                </a:tc>
                <a:tc>
                  <a:txBody>
                    <a:bodyPr/>
                    <a:lstStyle/>
                    <a:p>
                      <a:r>
                        <a:rPr lang="en-GB" sz="1300"/>
                        <a:t>Your design may have parts that move or interact with other elements. These might include fastenings, slots, hinges etc. and, while these might ‘look’ like they would work in a sketch or CAD model, they may not work in a real physical model. </a:t>
                      </a:r>
                    </a:p>
                    <a:p>
                      <a:r>
                        <a:rPr lang="en-GB" sz="1300" b="1"/>
                        <a:t>Looking at the small details </a:t>
                      </a:r>
                      <a:r>
                        <a:rPr lang="en-GB" sz="1300"/>
                        <a:t>can really change the way a product looks and give it a much higher sense of quality, but it can also help it the final prototype work more effectively. You will also need to consider </a:t>
                      </a:r>
                      <a:r>
                        <a:rPr lang="en-GB" sz="1300" b="1"/>
                        <a:t>what materials to use </a:t>
                      </a:r>
                      <a:r>
                        <a:rPr lang="en-GB" sz="1300"/>
                        <a:t>– is this to keep it clean, to protect what’s inside, to look appealing?</a:t>
                      </a:r>
                    </a:p>
                    <a:p>
                      <a:endParaRPr lang="en-GB" sz="1300"/>
                    </a:p>
                  </a:txBody>
                  <a:tcPr/>
                </a:tc>
                <a:tc>
                  <a:txBody>
                    <a:bodyPr/>
                    <a:lstStyle/>
                    <a:p>
                      <a:r>
                        <a:rPr lang="en-GB" sz="1300" b="0"/>
                        <a:t>A prototype outcome may be intended to test the function of the design and it is less important what it looks like at this stage. </a:t>
                      </a:r>
                    </a:p>
                    <a:p>
                      <a:r>
                        <a:rPr lang="en-GB" sz="1300" b="0"/>
                        <a:t>Rapid prototyping technologies such as laser cutting and 3D printing are invaluable tools for seeing your creations come to life from your CAD models.</a:t>
                      </a:r>
                    </a:p>
                    <a:p>
                      <a:r>
                        <a:rPr lang="en-GB" sz="1300" b="0"/>
                        <a:t>Use these technologies alongside your sketches and card/foam models to create more durable components and parts to create a </a:t>
                      </a:r>
                      <a:r>
                        <a:rPr lang="en-GB" sz="1300" b="1"/>
                        <a:t>‘proof of concept</a:t>
                      </a:r>
                      <a:r>
                        <a:rPr lang="en-GB" sz="1300" b="0"/>
                        <a:t>’ prototype.</a:t>
                      </a:r>
                    </a:p>
                    <a:p>
                      <a:endParaRPr lang="en-GB" sz="1300" b="0"/>
                    </a:p>
                  </a:txBody>
                  <a:tcPr/>
                </a:tc>
                <a:extLst>
                  <a:ext uri="{0D108BD9-81ED-4DB2-BD59-A6C34878D82A}">
                    <a16:rowId xmlns:a16="http://schemas.microsoft.com/office/drawing/2014/main" val="3966545421"/>
                  </a:ext>
                </a:extLst>
              </a:tr>
            </a:tbl>
          </a:graphicData>
        </a:graphic>
      </p:graphicFrame>
      <p:pic>
        <p:nvPicPr>
          <p:cNvPr id="2" name="Picture 1" descr="A black background with yellow text&#10;&#10;Description automatically generated">
            <a:extLst>
              <a:ext uri="{FF2B5EF4-FFF2-40B4-BE49-F238E27FC236}">
                <a16:creationId xmlns:a16="http://schemas.microsoft.com/office/drawing/2014/main" id="{C401695C-723C-AEEE-1BC8-EF79A7F9C0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97442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Bang Creations: Test">
            <a:hlinkClick r:id="" action="ppaction://media"/>
            <a:extLst>
              <a:ext uri="{FF2B5EF4-FFF2-40B4-BE49-F238E27FC236}">
                <a16:creationId xmlns:a16="http://schemas.microsoft.com/office/drawing/2014/main" id="{77C0AA27-EBD6-6729-9E71-2ADE06ED9E09}"/>
              </a:ext>
            </a:extLst>
          </p:cNvPr>
          <p:cNvPicPr>
            <a:picLocks noRot="1" noChangeAspect="1"/>
          </p:cNvPicPr>
          <p:nvPr>
            <a:videoFile r:link="rId1"/>
          </p:nvPr>
        </p:nvPicPr>
        <p:blipFill>
          <a:blip r:embed="rId4"/>
          <a:stretch>
            <a:fillRect/>
          </a:stretch>
        </p:blipFill>
        <p:spPr>
          <a:xfrm>
            <a:off x="224589" y="114246"/>
            <a:ext cx="11758864" cy="6638564"/>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sp>
        <p:nvSpPr>
          <p:cNvPr id="2" name="TextBox 1">
            <a:extLst>
              <a:ext uri="{FF2B5EF4-FFF2-40B4-BE49-F238E27FC236}">
                <a16:creationId xmlns:a16="http://schemas.microsoft.com/office/drawing/2014/main" id="{7EA9D8BC-D3B9-05C7-9E60-867F52AFEB8F}"/>
              </a:ext>
            </a:extLst>
          </p:cNvPr>
          <p:cNvSpPr txBox="1"/>
          <p:nvPr/>
        </p:nvSpPr>
        <p:spPr>
          <a:xfrm>
            <a:off x="576000" y="1070173"/>
            <a:ext cx="9389267" cy="5047216"/>
          </a:xfrm>
          <a:prstGeom prst="rect">
            <a:avLst/>
          </a:prstGeom>
          <a:noFill/>
        </p:spPr>
        <p:txBody>
          <a:bodyPr wrap="square">
            <a:spAutoFit/>
          </a:bodyPr>
          <a:lstStyle/>
          <a:p>
            <a:pPr marL="0" indent="0" algn="l">
              <a:lnSpc>
                <a:spcPct val="150000"/>
              </a:lnSpc>
              <a:buNone/>
            </a:pPr>
            <a:r>
              <a:rPr lang="en-GB" sz="1800" b="0">
                <a:solidFill>
                  <a:schemeClr val="tx1"/>
                </a:solidFill>
                <a:latin typeface="+mj-lt"/>
                <a:ea typeface="Roboto" panose="02000000000000000000" pitchFamily="2" charset="0"/>
                <a:cs typeface="Roboto" panose="02000000000000000000" pitchFamily="2" charset="0"/>
              </a:rPr>
              <a:t>Testing, is the logical conclusion to the design process and a key reason that we create prototypes. Although you will do a final test, you should be testing all the way throughout, ideally with members of your target market or a client, but certainly using the items you wish to store.</a:t>
            </a:r>
          </a:p>
          <a:p>
            <a:pPr marL="0" indent="0" algn="l">
              <a:lnSpc>
                <a:spcPct val="150000"/>
              </a:lnSpc>
              <a:buNone/>
            </a:pPr>
            <a:r>
              <a:rPr lang="en-GB" sz="1800" b="0">
                <a:solidFill>
                  <a:schemeClr val="tx1"/>
                </a:solidFill>
                <a:latin typeface="+mj-lt"/>
                <a:ea typeface="Roboto" panose="02000000000000000000" pitchFamily="2" charset="0"/>
                <a:cs typeface="Roboto" panose="02000000000000000000" pitchFamily="2" charset="0"/>
              </a:rPr>
              <a:t>For a company, it is quite a scary moment when the parts go off to be manufactured as the cost of tooling is very high. To test and evaluate a prototype outcome, there are several approaches we can take. Some will be </a:t>
            </a:r>
            <a:r>
              <a:rPr lang="en-GB" sz="1800" b="0" i="1">
                <a:solidFill>
                  <a:schemeClr val="tx1"/>
                </a:solidFill>
                <a:latin typeface="+mj-lt"/>
                <a:ea typeface="Roboto" panose="02000000000000000000" pitchFamily="2" charset="0"/>
                <a:cs typeface="Roboto" panose="02000000000000000000" pitchFamily="2" charset="0"/>
              </a:rPr>
              <a:t>objective</a:t>
            </a:r>
            <a:r>
              <a:rPr lang="en-GB" sz="1800" b="0">
                <a:solidFill>
                  <a:schemeClr val="tx1"/>
                </a:solidFill>
                <a:latin typeface="+mj-lt"/>
                <a:ea typeface="Roboto" panose="02000000000000000000" pitchFamily="2" charset="0"/>
                <a:cs typeface="Roboto" panose="02000000000000000000" pitchFamily="2" charset="0"/>
              </a:rPr>
              <a:t>, focusing on measuring and testing that will have a simple </a:t>
            </a:r>
            <a:r>
              <a:rPr lang="en-GB" sz="1800">
                <a:solidFill>
                  <a:schemeClr val="tx1"/>
                </a:solidFill>
                <a:latin typeface="+mj-lt"/>
                <a:ea typeface="Roboto" panose="02000000000000000000" pitchFamily="2" charset="0"/>
                <a:cs typeface="Roboto" panose="02000000000000000000" pitchFamily="2" charset="0"/>
              </a:rPr>
              <a:t>yes/no </a:t>
            </a:r>
            <a:r>
              <a:rPr lang="en-GB" sz="1800" b="0">
                <a:solidFill>
                  <a:schemeClr val="tx1"/>
                </a:solidFill>
                <a:latin typeface="+mj-lt"/>
                <a:ea typeface="Roboto" panose="02000000000000000000" pitchFamily="2" charset="0"/>
                <a:cs typeface="Roboto" panose="02000000000000000000" pitchFamily="2" charset="0"/>
              </a:rPr>
              <a:t>or </a:t>
            </a:r>
            <a:r>
              <a:rPr lang="en-GB" sz="1800">
                <a:solidFill>
                  <a:schemeClr val="tx1"/>
                </a:solidFill>
                <a:latin typeface="+mj-lt"/>
                <a:ea typeface="Roboto" panose="02000000000000000000" pitchFamily="2" charset="0"/>
                <a:cs typeface="Roboto" panose="02000000000000000000" pitchFamily="2" charset="0"/>
              </a:rPr>
              <a:t>pass/fail </a:t>
            </a:r>
            <a:r>
              <a:rPr lang="en-GB" sz="1800" b="0">
                <a:solidFill>
                  <a:schemeClr val="tx1"/>
                </a:solidFill>
                <a:latin typeface="+mj-lt"/>
                <a:ea typeface="Roboto" panose="02000000000000000000" pitchFamily="2" charset="0"/>
                <a:cs typeface="Roboto" panose="02000000000000000000" pitchFamily="2" charset="0"/>
              </a:rPr>
              <a:t>result (for example, does it fit my glasses in). Others are more subjective such as testing and trialling with the user that will require you to consider the responses and summarise their thoughts and feelings (things like, does it look good on my desk? Do I find it easy to use?). </a:t>
            </a:r>
          </a:p>
          <a:p>
            <a:pPr marL="0" indent="0" algn="l">
              <a:lnSpc>
                <a:spcPct val="150000"/>
              </a:lnSpc>
              <a:buNone/>
            </a:pPr>
            <a:endParaRPr lang="en-GB" sz="1900" b="0">
              <a:solidFill>
                <a:schemeClr val="tx1"/>
              </a:solidFill>
              <a:latin typeface="+mj-lt"/>
              <a:ea typeface="Roboto" panose="02000000000000000000" pitchFamily="2" charset="0"/>
              <a:cs typeface="Roboto" panose="02000000000000000000" pitchFamily="2" charset="0"/>
            </a:endParaRPr>
          </a:p>
        </p:txBody>
      </p:sp>
      <p:pic>
        <p:nvPicPr>
          <p:cNvPr id="3" name="Picture 2" descr="A black background with yellow text&#10;&#10;Description automatically generated">
            <a:extLst>
              <a:ext uri="{FF2B5EF4-FFF2-40B4-BE49-F238E27FC236}">
                <a16:creationId xmlns:a16="http://schemas.microsoft.com/office/drawing/2014/main" id="{096A757A-13FD-5A86-1988-9D44500578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1370578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8" name="Table 18">
            <a:extLst>
              <a:ext uri="{FF2B5EF4-FFF2-40B4-BE49-F238E27FC236}">
                <a16:creationId xmlns:a16="http://schemas.microsoft.com/office/drawing/2014/main" id="{EC9E18B0-0A32-8D4D-CF72-B981D8975766}"/>
              </a:ext>
            </a:extLst>
          </p:cNvPr>
          <p:cNvGraphicFramePr>
            <a:graphicFrameLocks noGrp="1"/>
          </p:cNvGraphicFramePr>
          <p:nvPr>
            <p:extLst>
              <p:ext uri="{D42A27DB-BD31-4B8C-83A1-F6EECF244321}">
                <p14:modId xmlns:p14="http://schemas.microsoft.com/office/powerpoint/2010/main" val="1702401429"/>
              </p:ext>
            </p:extLst>
          </p:nvPr>
        </p:nvGraphicFramePr>
        <p:xfrm>
          <a:off x="575999" y="2771779"/>
          <a:ext cx="9414666" cy="3025670"/>
        </p:xfrm>
        <a:graphic>
          <a:graphicData uri="http://schemas.openxmlformats.org/drawingml/2006/table">
            <a:tbl>
              <a:tblPr firstRow="1" bandRow="1">
                <a:tableStyleId>{5940675A-B579-460E-94D1-54222C63F5DA}</a:tableStyleId>
              </a:tblPr>
              <a:tblGrid>
                <a:gridCol w="4216133">
                  <a:extLst>
                    <a:ext uri="{9D8B030D-6E8A-4147-A177-3AD203B41FA5}">
                      <a16:colId xmlns:a16="http://schemas.microsoft.com/office/drawing/2014/main" val="336422520"/>
                    </a:ext>
                  </a:extLst>
                </a:gridCol>
                <a:gridCol w="5198533">
                  <a:extLst>
                    <a:ext uri="{9D8B030D-6E8A-4147-A177-3AD203B41FA5}">
                      <a16:colId xmlns:a16="http://schemas.microsoft.com/office/drawing/2014/main" val="3353730214"/>
                    </a:ext>
                  </a:extLst>
                </a:gridCol>
              </a:tblGrid>
              <a:tr h="373910">
                <a:tc>
                  <a:txBody>
                    <a:bodyPr/>
                    <a:lstStyle/>
                    <a:p>
                      <a:pPr algn="ctr"/>
                      <a:r>
                        <a:rPr lang="en-GB" b="1">
                          <a:solidFill>
                            <a:srgbClr val="429EA6"/>
                          </a:solidFill>
                          <a:hlinkClick r:id="rId3" action="ppaction://hlinksldjump">
                            <a:extLst>
                              <a:ext uri="{A12FA001-AC4F-418D-AE19-62706E023703}">
                                <ahyp:hlinkClr xmlns:ahyp="http://schemas.microsoft.com/office/drawing/2018/hyperlinkcolor" val="tx"/>
                              </a:ext>
                            </a:extLst>
                          </a:hlinkClick>
                        </a:rPr>
                        <a:t>‘Checking before proceeding’</a:t>
                      </a:r>
                      <a:endParaRPr lang="en-GB" b="1">
                        <a:solidFill>
                          <a:srgbClr val="429EA6"/>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429EA6"/>
                          </a:solidFill>
                          <a:hlinkClick r:id="rId4" action="ppaction://hlinksldjump">
                            <a:extLst>
                              <a:ext uri="{A12FA001-AC4F-418D-AE19-62706E023703}">
                                <ahyp:hlinkClr xmlns:ahyp="http://schemas.microsoft.com/office/drawing/2018/hyperlinkcolor" val="tx"/>
                              </a:ext>
                            </a:extLst>
                          </a:hlinkClick>
                        </a:rPr>
                        <a:t>‘Virtual and physical testing’</a:t>
                      </a:r>
                      <a:endParaRPr lang="en-GB" b="1">
                        <a:solidFill>
                          <a:srgbClr val="429EA6"/>
                        </a:solidFill>
                      </a:endParaRPr>
                    </a:p>
                  </a:txBody>
                  <a:tcPr>
                    <a:solidFill>
                      <a:schemeClr val="bg1"/>
                    </a:solidFill>
                  </a:tcPr>
                </a:tc>
                <a:extLst>
                  <a:ext uri="{0D108BD9-81ED-4DB2-BD59-A6C34878D82A}">
                    <a16:rowId xmlns:a16="http://schemas.microsoft.com/office/drawing/2014/main" val="3391378453"/>
                  </a:ext>
                </a:extLst>
              </a:tr>
              <a:tr h="7250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The scariest moments for a designer is when the design is sent off for manufacture. When using a process like injection moulding, the tooling is very expensive, so it’s important to get it right. In the classroom, you are unlikely to use such processes, but you can still make fully working prototypes that can be tested as if they were the real product. From this, you could investigate </a:t>
                      </a:r>
                      <a:r>
                        <a:rPr lang="en-GB" sz="1400" b="1"/>
                        <a:t>scales of production </a:t>
                      </a:r>
                      <a:r>
                        <a:rPr lang="en-GB" sz="1400"/>
                        <a:t>and the processes used to make products on a larger scale then see if your existing prototype would be still be suitable for taking onto production!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Computer software can now be used to visualise products in different materials and textures, and these can be rendered out to look like photographs. CAD assemblies can show if mechanical elements will move and interact as expected, and FEA allows you to apply virtual forces to your models to show how they would react.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When combined with your physical prototypes, models and mock ups. You should get a better idea of how the product will look and perform before you consider putting it into production.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In industry, when there might be a minimum order of 3000-5000 parts, it’s important that they will work as expected so use a combination of virtual and physical testing!</a:t>
                      </a:r>
                    </a:p>
                  </a:txBody>
                  <a:tcPr/>
                </a:tc>
                <a:extLst>
                  <a:ext uri="{0D108BD9-81ED-4DB2-BD59-A6C34878D82A}">
                    <a16:rowId xmlns:a16="http://schemas.microsoft.com/office/drawing/2014/main" val="3966545421"/>
                  </a:ext>
                </a:extLst>
              </a:tr>
            </a:tbl>
          </a:graphicData>
        </a:graphic>
      </p:graphicFrame>
      <p:pic>
        <p:nvPicPr>
          <p:cNvPr id="2" name="Picture 1" descr="A black background with yellow text&#10;&#10;Description automatically generated">
            <a:extLst>
              <a:ext uri="{FF2B5EF4-FFF2-40B4-BE49-F238E27FC236}">
                <a16:creationId xmlns:a16="http://schemas.microsoft.com/office/drawing/2014/main" id="{36622B26-365C-3319-57B8-E2F45A90E6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
        <p:nvSpPr>
          <p:cNvPr id="4" name="TextBox 3">
            <a:extLst>
              <a:ext uri="{FF2B5EF4-FFF2-40B4-BE49-F238E27FC236}">
                <a16:creationId xmlns:a16="http://schemas.microsoft.com/office/drawing/2014/main" id="{5D9D6C8F-E66F-074D-213E-32D35798B6B6}"/>
              </a:ext>
            </a:extLst>
          </p:cNvPr>
          <p:cNvSpPr txBox="1"/>
          <p:nvPr/>
        </p:nvSpPr>
        <p:spPr>
          <a:xfrm>
            <a:off x="575999" y="1060551"/>
            <a:ext cx="9414667" cy="1613519"/>
          </a:xfrm>
          <a:prstGeom prst="rect">
            <a:avLst/>
          </a:prstGeom>
          <a:noFill/>
        </p:spPr>
        <p:txBody>
          <a:bodyPr wrap="square">
            <a:spAutoFit/>
          </a:bodyPr>
          <a:lstStyle/>
          <a:p>
            <a:pPr algn="l">
              <a:lnSpc>
                <a:spcPct val="150000"/>
              </a:lnSpc>
            </a:pPr>
            <a:r>
              <a:rPr lang="en-GB" b="0">
                <a:solidFill>
                  <a:schemeClr val="tx1"/>
                </a:solidFill>
                <a:latin typeface="+mj-lt"/>
                <a:ea typeface="Roboto" panose="02000000000000000000" pitchFamily="2" charset="0"/>
                <a:cs typeface="Roboto" panose="02000000000000000000" pitchFamily="2" charset="0"/>
              </a:rPr>
              <a:t>The iterative design process will require the outcomes to be tested against the original intentions so you can see how well your design would meet the needs of the user. This could involve testing the outcome yourself or giving the prototype to others to use and evaluate. Try using the following approaches when testing:</a:t>
            </a:r>
          </a:p>
        </p:txBody>
      </p:sp>
    </p:spTree>
    <p:extLst>
      <p:ext uri="{BB962C8B-B14F-4D97-AF65-F5344CB8AC3E}">
        <p14:creationId xmlns:p14="http://schemas.microsoft.com/office/powerpoint/2010/main" val="13706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032308"/>
            <a:ext cx="11273625" cy="3672000"/>
          </a:xfrm>
        </p:spPr>
        <p:txBody>
          <a:bodyPr>
            <a:normAutofit/>
          </a:bodyPr>
          <a:lstStyle/>
          <a:p>
            <a:pPr marL="0" indent="0">
              <a:lnSpc>
                <a:spcPct val="150000"/>
              </a:lnSpc>
              <a:buNone/>
            </a:pPr>
            <a:r>
              <a:rPr lang="en-GB" sz="18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graphicFrame>
        <p:nvGraphicFramePr>
          <p:cNvPr id="3" name="Table 18">
            <a:extLst>
              <a:ext uri="{FF2B5EF4-FFF2-40B4-BE49-F238E27FC236}">
                <a16:creationId xmlns:a16="http://schemas.microsoft.com/office/drawing/2014/main" id="{84CB8A96-0E4F-9A70-0927-54658694A242}"/>
              </a:ext>
            </a:extLst>
          </p:cNvPr>
          <p:cNvGraphicFramePr>
            <a:graphicFrameLocks noGrp="1"/>
          </p:cNvGraphicFramePr>
          <p:nvPr>
            <p:extLst>
              <p:ext uri="{D42A27DB-BD31-4B8C-83A1-F6EECF244321}">
                <p14:modId xmlns:p14="http://schemas.microsoft.com/office/powerpoint/2010/main" val="3477382298"/>
              </p:ext>
            </p:extLst>
          </p:nvPr>
        </p:nvGraphicFramePr>
        <p:xfrm>
          <a:off x="631592" y="1869375"/>
          <a:ext cx="10928816" cy="3760486"/>
        </p:xfrm>
        <a:graphic>
          <a:graphicData uri="http://schemas.openxmlformats.org/drawingml/2006/table">
            <a:tbl>
              <a:tblPr firstRow="1" bandRow="1">
                <a:tableStyleId>{5940675A-B579-460E-94D1-54222C63F5DA}</a:tableStyleId>
              </a:tblPr>
              <a:tblGrid>
                <a:gridCol w="3377693">
                  <a:extLst>
                    <a:ext uri="{9D8B030D-6E8A-4147-A177-3AD203B41FA5}">
                      <a16:colId xmlns:a16="http://schemas.microsoft.com/office/drawing/2014/main" val="336422520"/>
                    </a:ext>
                  </a:extLst>
                </a:gridCol>
                <a:gridCol w="4084320">
                  <a:extLst>
                    <a:ext uri="{9D8B030D-6E8A-4147-A177-3AD203B41FA5}">
                      <a16:colId xmlns:a16="http://schemas.microsoft.com/office/drawing/2014/main" val="1485661640"/>
                    </a:ext>
                  </a:extLst>
                </a:gridCol>
                <a:gridCol w="3466803">
                  <a:extLst>
                    <a:ext uri="{9D8B030D-6E8A-4147-A177-3AD203B41FA5}">
                      <a16:colId xmlns:a16="http://schemas.microsoft.com/office/drawing/2014/main" val="3804150009"/>
                    </a:ext>
                  </a:extLst>
                </a:gridCol>
              </a:tblGrid>
              <a:tr h="310997">
                <a:tc>
                  <a:txBody>
                    <a:bodyPr/>
                    <a:lstStyle/>
                    <a:p>
                      <a:pPr algn="ctr"/>
                      <a:r>
                        <a:rPr lang="en-GB" sz="1700" b="1">
                          <a:solidFill>
                            <a:schemeClr val="tx1"/>
                          </a:solidFill>
                        </a:rPr>
                        <a:t>‘3D sketching’</a:t>
                      </a:r>
                    </a:p>
                  </a:txBody>
                  <a:tcPr>
                    <a:solidFill>
                      <a:schemeClr val="bg1"/>
                    </a:solidFill>
                  </a:tcPr>
                </a:tc>
                <a:tc>
                  <a:txBody>
                    <a:bodyPr/>
                    <a:lstStyle/>
                    <a:p>
                      <a:pPr algn="ctr"/>
                      <a:r>
                        <a:rPr lang="en-GB" sz="1700" b="1">
                          <a:solidFill>
                            <a:schemeClr val="tx1"/>
                          </a:solidFill>
                        </a:rPr>
                        <a:t>‘Living hinges’</a:t>
                      </a:r>
                    </a:p>
                  </a:txBody>
                  <a:tcPr>
                    <a:solidFill>
                      <a:schemeClr val="bg1"/>
                    </a:solidFill>
                  </a:tcPr>
                </a:tc>
                <a:tc>
                  <a:txBody>
                    <a:bodyPr/>
                    <a:lstStyle/>
                    <a:p>
                      <a:pPr algn="ctr"/>
                      <a:r>
                        <a:rPr lang="en-GB" sz="1700" b="1">
                          <a:solidFill>
                            <a:schemeClr val="tx1"/>
                          </a:solidFill>
                        </a:rPr>
                        <a:t>‘Card modelling’</a:t>
                      </a:r>
                    </a:p>
                  </a:txBody>
                  <a:tcPr>
                    <a:solidFill>
                      <a:schemeClr val="bg1"/>
                    </a:solidFill>
                  </a:tcPr>
                </a:tc>
                <a:extLst>
                  <a:ext uri="{0D108BD9-81ED-4DB2-BD59-A6C34878D82A}">
                    <a16:rowId xmlns:a16="http://schemas.microsoft.com/office/drawing/2014/main" val="3391378453"/>
                  </a:ext>
                </a:extLst>
              </a:tr>
              <a:tr h="1595552">
                <a:tc>
                  <a:txBody>
                    <a:bodyPr/>
                    <a:lstStyle/>
                    <a:p>
                      <a:r>
                        <a:rPr lang="en-GB" sz="1400">
                          <a:solidFill>
                            <a:schemeClr val="tx1"/>
                          </a:solidFill>
                        </a:rPr>
                        <a:t>Bang Creations refer to the mix of model making and existing parts as 3D sketching. Effectively they are ‘mocking up’ their designs in 3D form. Try combining drawn sketches with card models and components made using 3D printing or laser cutting for speed.</a:t>
                      </a:r>
                    </a:p>
                  </a:txBody>
                  <a:tcPr/>
                </a:tc>
                <a:tc>
                  <a:txBody>
                    <a:bodyPr/>
                    <a:lstStyle/>
                    <a:p>
                      <a:r>
                        <a:rPr lang="en-GB" sz="1400">
                          <a:solidFill>
                            <a:schemeClr val="tx1"/>
                          </a:solidFill>
                        </a:rPr>
                        <a:t>A living hinge is a way of turning a solid material into something more flexible. </a:t>
                      </a:r>
                      <a:r>
                        <a:rPr lang="en-GB" sz="1400" b="0" i="0" kern="1200">
                          <a:solidFill>
                            <a:schemeClr val="tx1"/>
                          </a:solidFill>
                          <a:effectLst/>
                          <a:latin typeface="+mn-lt"/>
                          <a:ea typeface="+mn-ea"/>
                          <a:cs typeface="+mn-cs"/>
                        </a:rPr>
                        <a:t>It is made from the same material as the two rigid pieces it connects. It is typically thinned or cut to allow the rigid pieces to bend along the line of the hinge. This can be useful to simulate a moving or bending part.</a:t>
                      </a:r>
                      <a:endParaRPr lang="en-GB" sz="1400">
                        <a:solidFill>
                          <a:schemeClr val="tx1"/>
                        </a:solidFill>
                      </a:endParaRPr>
                    </a:p>
                  </a:txBody>
                  <a:tcPr/>
                </a:tc>
                <a:tc>
                  <a:txBody>
                    <a:bodyPr/>
                    <a:lstStyle/>
                    <a:p>
                      <a:r>
                        <a:rPr lang="en-GB" sz="1400">
                          <a:solidFill>
                            <a:schemeClr val="tx1"/>
                          </a:solidFill>
                        </a:rPr>
                        <a:t>Design a simple desk organiser and make a model using only cardboard. </a:t>
                      </a:r>
                    </a:p>
                    <a:p>
                      <a:pPr marL="285750" indent="-285750">
                        <a:buFont typeface="Arial" panose="020B0604020202020204" pitchFamily="34" charset="0"/>
                        <a:buChar char="•"/>
                      </a:pPr>
                      <a:r>
                        <a:rPr lang="en-GB" sz="1400">
                          <a:solidFill>
                            <a:schemeClr val="tx1"/>
                          </a:solidFill>
                        </a:rPr>
                        <a:t>What restrictions will you face using only this material for construction?</a:t>
                      </a:r>
                    </a:p>
                    <a:p>
                      <a:pPr marL="285750" indent="-285750">
                        <a:buFont typeface="Arial" panose="020B0604020202020204" pitchFamily="34" charset="0"/>
                        <a:buChar char="•"/>
                      </a:pPr>
                      <a:r>
                        <a:rPr lang="en-GB" sz="1400">
                          <a:solidFill>
                            <a:schemeClr val="tx1"/>
                          </a:solidFill>
                        </a:rPr>
                        <a:t>Will you be able to realise your design using sheets of card</a:t>
                      </a:r>
                    </a:p>
                    <a:p>
                      <a:pPr marL="285750" indent="-285750">
                        <a:buFont typeface="Arial" panose="020B0604020202020204" pitchFamily="34" charset="0"/>
                        <a:buChar char="•"/>
                      </a:pPr>
                      <a:r>
                        <a:rPr lang="en-GB" sz="1400">
                          <a:solidFill>
                            <a:schemeClr val="tx1"/>
                          </a:solidFill>
                        </a:rPr>
                        <a:t>Could you laminate layers of card to build up solid 3D shapes?</a:t>
                      </a:r>
                    </a:p>
                  </a:txBody>
                  <a:tcPr/>
                </a:tc>
                <a:extLst>
                  <a:ext uri="{0D108BD9-81ED-4DB2-BD59-A6C34878D82A}">
                    <a16:rowId xmlns:a16="http://schemas.microsoft.com/office/drawing/2014/main" val="3966545421"/>
                  </a:ext>
                </a:extLst>
              </a:tr>
              <a:tr h="297476">
                <a:tc>
                  <a:txBody>
                    <a:bodyPr/>
                    <a:lstStyle/>
                    <a:p>
                      <a:pPr algn="ctr"/>
                      <a:r>
                        <a:rPr lang="en-GB" sz="1600" b="1">
                          <a:solidFill>
                            <a:schemeClr val="tx1"/>
                          </a:solidFill>
                        </a:rPr>
                        <a:t>‘Wooden holder’</a:t>
                      </a:r>
                    </a:p>
                  </a:txBody>
                  <a:tcPr>
                    <a:noFill/>
                  </a:tcPr>
                </a:tc>
                <a:tc>
                  <a:txBody>
                    <a:bodyPr/>
                    <a:lstStyle/>
                    <a:p>
                      <a:pPr algn="ctr"/>
                      <a:r>
                        <a:rPr lang="en-GB" sz="1600" b="1">
                          <a:solidFill>
                            <a:schemeClr val="tx1"/>
                          </a:solidFill>
                        </a:rPr>
                        <a:t>‘Fabric holder’</a:t>
                      </a:r>
                    </a:p>
                  </a:txBody>
                  <a:tcPr>
                    <a:noFill/>
                  </a:tcPr>
                </a:tc>
                <a:tc>
                  <a:txBody>
                    <a:bodyPr/>
                    <a:lstStyle/>
                    <a:p>
                      <a:pPr algn="ctr"/>
                      <a:r>
                        <a:rPr lang="en-GB" sz="1600" b="1">
                          <a:solidFill>
                            <a:schemeClr val="tx1"/>
                          </a:solidFill>
                        </a:rPr>
                        <a:t>‘Rendering materials’</a:t>
                      </a:r>
                    </a:p>
                  </a:txBody>
                  <a:tcPr>
                    <a:noFill/>
                  </a:tcPr>
                </a:tc>
                <a:extLst>
                  <a:ext uri="{0D108BD9-81ED-4DB2-BD59-A6C34878D82A}">
                    <a16:rowId xmlns:a16="http://schemas.microsoft.com/office/drawing/2014/main" val="2484835191"/>
                  </a:ext>
                </a:extLst>
              </a:tr>
              <a:tr h="1276366">
                <a:tc>
                  <a:txBody>
                    <a:bodyPr/>
                    <a:lstStyle/>
                    <a:p>
                      <a:r>
                        <a:rPr lang="en-GB" sz="1400">
                          <a:solidFill>
                            <a:schemeClr val="tx1"/>
                          </a:solidFill>
                        </a:rPr>
                        <a:t>Using small pieces of wood and/or manufactured boards, create a simple stationery holder using a range of skills and processes such as using a </a:t>
                      </a:r>
                      <a:r>
                        <a:rPr lang="en-GB" sz="1400" err="1">
                          <a:solidFill>
                            <a:schemeClr val="tx1"/>
                          </a:solidFill>
                        </a:rPr>
                        <a:t>forstner</a:t>
                      </a:r>
                      <a:r>
                        <a:rPr lang="en-GB" sz="1400">
                          <a:solidFill>
                            <a:schemeClr val="tx1"/>
                          </a:solidFill>
                        </a:rPr>
                        <a:t> bit, wood joints or lamination.</a:t>
                      </a:r>
                    </a:p>
                  </a:txBody>
                  <a:tcPr>
                    <a:noFill/>
                  </a:tcPr>
                </a:tc>
                <a:tc>
                  <a:txBody>
                    <a:bodyPr/>
                    <a:lstStyle/>
                    <a:p>
                      <a:r>
                        <a:rPr lang="en-GB" sz="1400">
                          <a:solidFill>
                            <a:schemeClr val="tx1"/>
                          </a:solidFill>
                        </a:rPr>
                        <a:t>Making a simple fabric glasses case can teach students about patterns, tolerance, fabric properties and more. Maybe they can explore how to connect fabrics to timbers and other materials after it’s made.</a:t>
                      </a:r>
                    </a:p>
                  </a:txBody>
                  <a:tcPr>
                    <a:noFill/>
                  </a:tcPr>
                </a:tc>
                <a:tc>
                  <a:txBody>
                    <a:bodyPr/>
                    <a:lstStyle/>
                    <a:p>
                      <a:pPr marL="0" indent="0">
                        <a:buFont typeface="Arial" panose="020B0604020202020204" pitchFamily="34" charset="0"/>
                        <a:buNone/>
                      </a:pPr>
                      <a:r>
                        <a:rPr lang="en-GB" sz="1400">
                          <a:solidFill>
                            <a:schemeClr val="tx1"/>
                          </a:solidFill>
                        </a:rPr>
                        <a:t>Demonstrating using markers / coloured pencils how to represent different materials is a useful skill when designing. Demonstrate how to represent wood, fabric, plastic and more.</a:t>
                      </a:r>
                    </a:p>
                  </a:txBody>
                  <a:tcPr>
                    <a:noFill/>
                  </a:tcPr>
                </a:tc>
                <a:extLst>
                  <a:ext uri="{0D108BD9-81ED-4DB2-BD59-A6C34878D82A}">
                    <a16:rowId xmlns:a16="http://schemas.microsoft.com/office/drawing/2014/main" val="1853463045"/>
                  </a:ext>
                </a:extLst>
              </a:tr>
            </a:tbl>
          </a:graphicData>
        </a:graphic>
      </p:graphicFrame>
      <p:pic>
        <p:nvPicPr>
          <p:cNvPr id="4" name="Picture 3" descr="A black background with yellow text&#10;&#10;Description automatically generated">
            <a:extLst>
              <a:ext uri="{FF2B5EF4-FFF2-40B4-BE49-F238E27FC236}">
                <a16:creationId xmlns:a16="http://schemas.microsoft.com/office/drawing/2014/main" id="{DFB91DDF-B262-1FF0-FEB6-0BF075AA2E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9166811" cy="620735"/>
          </a:xfrm>
        </p:spPr>
        <p:txBody>
          <a:bodyPr/>
          <a:lstStyle/>
          <a:p>
            <a:r>
              <a:rPr lang="en-GB" sz="4400">
                <a:solidFill>
                  <a:schemeClr val="tx1"/>
                </a:solidFill>
              </a:rPr>
              <a:t>Image bank</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062024"/>
            <a:ext cx="10962601" cy="1460039"/>
          </a:xfrm>
        </p:spPr>
        <p:txBody>
          <a:bodyPr>
            <a:normAutofit/>
          </a:bodyPr>
          <a:lstStyle/>
          <a:p>
            <a:pPr>
              <a:lnSpc>
                <a:spcPct val="150000"/>
              </a:lnSpc>
            </a:pPr>
            <a:r>
              <a:rPr kumimoji="0" lang="en-GB" sz="14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 selection of sketches, photos and models from Bang Creations of the Bob product which may be useful to show students at various stages of the project.</a:t>
            </a:r>
          </a:p>
        </p:txBody>
      </p:sp>
      <p:pic>
        <p:nvPicPr>
          <p:cNvPr id="3" name="Picture 2" descr="A black background with yellow text&#10;&#10;Description automatically generated">
            <a:extLst>
              <a:ext uri="{FF2B5EF4-FFF2-40B4-BE49-F238E27FC236}">
                <a16:creationId xmlns:a16="http://schemas.microsoft.com/office/drawing/2014/main" id="{2AAE7F12-63BF-47FA-7029-39A544FDE8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4" name="Picture 3" descr="A drawing of a box and pens&#10;&#10;Description automatically generated">
            <a:extLst>
              <a:ext uri="{FF2B5EF4-FFF2-40B4-BE49-F238E27FC236}">
                <a16:creationId xmlns:a16="http://schemas.microsoft.com/office/drawing/2014/main" id="{162F5162-E220-3240-66B2-1AA1367FC5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577" y="1744023"/>
            <a:ext cx="3207759" cy="2290826"/>
          </a:xfrm>
          <a:prstGeom prst="rect">
            <a:avLst/>
          </a:prstGeom>
        </p:spPr>
      </p:pic>
      <p:pic>
        <p:nvPicPr>
          <p:cNvPr id="7" name="Picture 6" descr="A black and white box on a white background&#10;&#10;Description automatically generated">
            <a:extLst>
              <a:ext uri="{FF2B5EF4-FFF2-40B4-BE49-F238E27FC236}">
                <a16:creationId xmlns:a16="http://schemas.microsoft.com/office/drawing/2014/main" id="{AD1DC931-8F35-5B93-1A5E-A04368779A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1276" y="1732552"/>
            <a:ext cx="3207352" cy="2290826"/>
          </a:xfrm>
          <a:prstGeom prst="rect">
            <a:avLst/>
          </a:prstGeom>
        </p:spPr>
      </p:pic>
      <p:pic>
        <p:nvPicPr>
          <p:cNvPr id="10" name="Picture 9" descr="A black and white box on a white background&#10;&#10;Description automatically generated">
            <a:extLst>
              <a:ext uri="{FF2B5EF4-FFF2-40B4-BE49-F238E27FC236}">
                <a16:creationId xmlns:a16="http://schemas.microsoft.com/office/drawing/2014/main" id="{EBED5DBE-C92E-178E-7768-5D50066B9E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6203" y="1728980"/>
            <a:ext cx="3207352" cy="2290826"/>
          </a:xfrm>
          <a:prstGeom prst="rect">
            <a:avLst/>
          </a:prstGeom>
        </p:spPr>
      </p:pic>
      <p:pic>
        <p:nvPicPr>
          <p:cNvPr id="63" name="Picture 62" descr="A drawing of a box and a pencil&#10;&#10;Description automatically generated">
            <a:extLst>
              <a:ext uri="{FF2B5EF4-FFF2-40B4-BE49-F238E27FC236}">
                <a16:creationId xmlns:a16="http://schemas.microsoft.com/office/drawing/2014/main" id="{4C44D975-BF3D-5858-A9DA-F4367DD49F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0418" y="4181425"/>
            <a:ext cx="3444071" cy="2460660"/>
          </a:xfrm>
          <a:prstGeom prst="rect">
            <a:avLst/>
          </a:prstGeom>
        </p:spPr>
      </p:pic>
    </p:spTree>
    <p:extLst>
      <p:ext uri="{BB962C8B-B14F-4D97-AF65-F5344CB8AC3E}">
        <p14:creationId xmlns:p14="http://schemas.microsoft.com/office/powerpoint/2010/main" val="169418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9166811" cy="620735"/>
          </a:xfrm>
        </p:spPr>
        <p:txBody>
          <a:bodyPr/>
          <a:lstStyle/>
          <a:p>
            <a:r>
              <a:rPr lang="en-GB" sz="4400">
                <a:solidFill>
                  <a:schemeClr val="tx1"/>
                </a:solidFill>
              </a:rPr>
              <a:t>Image bank</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062024"/>
            <a:ext cx="10962601" cy="1460039"/>
          </a:xfrm>
        </p:spPr>
        <p:txBody>
          <a:bodyPr>
            <a:normAutofit/>
          </a:bodyPr>
          <a:lstStyle/>
          <a:p>
            <a:pPr>
              <a:lnSpc>
                <a:spcPct val="150000"/>
              </a:lnSpc>
            </a:pPr>
            <a:r>
              <a:rPr kumimoji="0" lang="en-GB" sz="14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 selection of promotional photos from Bang Creations of the Bob product which may be useful to show students at various stages of the project.</a:t>
            </a:r>
          </a:p>
        </p:txBody>
      </p:sp>
      <p:pic>
        <p:nvPicPr>
          <p:cNvPr id="3" name="Picture 2" descr="A black background with yellow text&#10;&#10;Description automatically generated">
            <a:extLst>
              <a:ext uri="{FF2B5EF4-FFF2-40B4-BE49-F238E27FC236}">
                <a16:creationId xmlns:a16="http://schemas.microsoft.com/office/drawing/2014/main" id="{2AAE7F12-63BF-47FA-7029-39A544FDE8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14" name="Picture 13" descr="A person using a tablet&#10;&#10;Description automatically generated">
            <a:extLst>
              <a:ext uri="{FF2B5EF4-FFF2-40B4-BE49-F238E27FC236}">
                <a16:creationId xmlns:a16="http://schemas.microsoft.com/office/drawing/2014/main" id="{47A6679E-14F1-FD20-5BCF-822E406634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000" y="1682759"/>
            <a:ext cx="5102503" cy="2364108"/>
          </a:xfrm>
          <a:prstGeom prst="rect">
            <a:avLst/>
          </a:prstGeom>
        </p:spPr>
      </p:pic>
      <p:pic>
        <p:nvPicPr>
          <p:cNvPr id="16" name="Picture 15" descr="A phone in a holder on a desk&#10;&#10;Description automatically generated">
            <a:extLst>
              <a:ext uri="{FF2B5EF4-FFF2-40B4-BE49-F238E27FC236}">
                <a16:creationId xmlns:a16="http://schemas.microsoft.com/office/drawing/2014/main" id="{3B45C9AB-1C9D-B1EE-BCB3-16244FFEC7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4598" y="1635286"/>
            <a:ext cx="5102503" cy="2364108"/>
          </a:xfrm>
          <a:prstGeom prst="rect">
            <a:avLst/>
          </a:prstGeom>
        </p:spPr>
      </p:pic>
      <p:pic>
        <p:nvPicPr>
          <p:cNvPr id="24" name="Picture 23" descr="A red box with a lid open&#10;&#10;Description automatically generated">
            <a:extLst>
              <a:ext uri="{FF2B5EF4-FFF2-40B4-BE49-F238E27FC236}">
                <a16:creationId xmlns:a16="http://schemas.microsoft.com/office/drawing/2014/main" id="{BF4F0995-964C-E05A-A4D2-B604F76F5B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2015" y="3999394"/>
            <a:ext cx="3607969" cy="2551251"/>
          </a:xfrm>
          <a:prstGeom prst="rect">
            <a:avLst/>
          </a:prstGeom>
        </p:spPr>
      </p:pic>
    </p:spTree>
    <p:extLst>
      <p:ext uri="{BB962C8B-B14F-4D97-AF65-F5344CB8AC3E}">
        <p14:creationId xmlns:p14="http://schemas.microsoft.com/office/powerpoint/2010/main" val="3842465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9166811" cy="620735"/>
          </a:xfrm>
        </p:spPr>
        <p:txBody>
          <a:bodyPr/>
          <a:lstStyle/>
          <a:p>
            <a:r>
              <a:rPr lang="en-GB" sz="4400">
                <a:solidFill>
                  <a:schemeClr val="tx1"/>
                </a:solidFill>
              </a:rPr>
              <a:t>Image bank</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062024"/>
            <a:ext cx="10962601" cy="1460039"/>
          </a:xfrm>
        </p:spPr>
        <p:txBody>
          <a:bodyPr>
            <a:normAutofit/>
          </a:bodyPr>
          <a:lstStyle/>
          <a:p>
            <a:pPr>
              <a:lnSpc>
                <a:spcPct val="150000"/>
              </a:lnSpc>
            </a:pPr>
            <a:r>
              <a:rPr kumimoji="0" lang="en-GB" sz="14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 selection of photos from Bang Creations of the Bob product which may be useful to show students at various stages of the project.</a:t>
            </a:r>
          </a:p>
        </p:txBody>
      </p:sp>
      <p:pic>
        <p:nvPicPr>
          <p:cNvPr id="3" name="Picture 2" descr="A black background with yellow text&#10;&#10;Description automatically generated">
            <a:extLst>
              <a:ext uri="{FF2B5EF4-FFF2-40B4-BE49-F238E27FC236}">
                <a16:creationId xmlns:a16="http://schemas.microsoft.com/office/drawing/2014/main" id="{2AAE7F12-63BF-47FA-7029-39A544FDE8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26" name="Picture 25" descr="A black rectangular object with a grey surface&#10;&#10;Description automatically generated">
            <a:extLst>
              <a:ext uri="{FF2B5EF4-FFF2-40B4-BE49-F238E27FC236}">
                <a16:creationId xmlns:a16="http://schemas.microsoft.com/office/drawing/2014/main" id="{AA7E7E30-4AFB-602F-DB95-36FA69218E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065" y="1509665"/>
            <a:ext cx="3964247" cy="2229889"/>
          </a:xfrm>
          <a:prstGeom prst="rect">
            <a:avLst/>
          </a:prstGeom>
        </p:spPr>
      </p:pic>
      <p:pic>
        <p:nvPicPr>
          <p:cNvPr id="28" name="Picture 27" descr="An orange box with a black and white text&#10;&#10;Description automatically generated">
            <a:extLst>
              <a:ext uri="{FF2B5EF4-FFF2-40B4-BE49-F238E27FC236}">
                <a16:creationId xmlns:a16="http://schemas.microsoft.com/office/drawing/2014/main" id="{53DCF26A-8563-D8ED-2E53-E2B88851C7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2096" y="1509665"/>
            <a:ext cx="3964247" cy="2229889"/>
          </a:xfrm>
          <a:prstGeom prst="rect">
            <a:avLst/>
          </a:prstGeom>
        </p:spPr>
      </p:pic>
      <p:pic>
        <p:nvPicPr>
          <p:cNvPr id="30" name="Picture 29" descr="An orange rectangular object on a white surface&#10;&#10;Description automatically generated">
            <a:extLst>
              <a:ext uri="{FF2B5EF4-FFF2-40B4-BE49-F238E27FC236}">
                <a16:creationId xmlns:a16="http://schemas.microsoft.com/office/drawing/2014/main" id="{C0D34A5D-6396-2D9A-E49F-BC80A261AF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9483" y="3824609"/>
            <a:ext cx="3964247" cy="2229889"/>
          </a:xfrm>
          <a:prstGeom prst="rect">
            <a:avLst/>
          </a:prstGeom>
        </p:spPr>
      </p:pic>
      <p:pic>
        <p:nvPicPr>
          <p:cNvPr id="32" name="Picture 31" descr="A black rectangular object on a white surface&#10;&#10;Description automatically generated">
            <a:extLst>
              <a:ext uri="{FF2B5EF4-FFF2-40B4-BE49-F238E27FC236}">
                <a16:creationId xmlns:a16="http://schemas.microsoft.com/office/drawing/2014/main" id="{F3075794-3153-41B0-DD6D-360FDB1227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04272" y="3824609"/>
            <a:ext cx="3964247" cy="2229889"/>
          </a:xfrm>
          <a:prstGeom prst="rect">
            <a:avLst/>
          </a:prstGeom>
        </p:spPr>
      </p:pic>
    </p:spTree>
    <p:extLst>
      <p:ext uri="{BB962C8B-B14F-4D97-AF65-F5344CB8AC3E}">
        <p14:creationId xmlns:p14="http://schemas.microsoft.com/office/powerpoint/2010/main" val="87182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9166811" cy="620735"/>
          </a:xfrm>
        </p:spPr>
        <p:txBody>
          <a:bodyPr/>
          <a:lstStyle/>
          <a:p>
            <a:r>
              <a:rPr lang="en-GB" sz="4400">
                <a:solidFill>
                  <a:schemeClr val="tx1"/>
                </a:solidFill>
              </a:rPr>
              <a:t>Image bank</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062024"/>
            <a:ext cx="10962601" cy="1460039"/>
          </a:xfrm>
        </p:spPr>
        <p:txBody>
          <a:bodyPr>
            <a:normAutofit/>
          </a:bodyPr>
          <a:lstStyle/>
          <a:p>
            <a:pPr>
              <a:lnSpc>
                <a:spcPct val="150000"/>
              </a:lnSpc>
            </a:pPr>
            <a:r>
              <a:rPr kumimoji="0" lang="en-GB" sz="14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 selection of photos from Bang Creations of the Bob product which may be useful to show students at various stages of the project.</a:t>
            </a:r>
          </a:p>
        </p:txBody>
      </p:sp>
      <p:pic>
        <p:nvPicPr>
          <p:cNvPr id="3" name="Picture 2" descr="A black background with yellow text&#10;&#10;Description automatically generated">
            <a:extLst>
              <a:ext uri="{FF2B5EF4-FFF2-40B4-BE49-F238E27FC236}">
                <a16:creationId xmlns:a16="http://schemas.microsoft.com/office/drawing/2014/main" id="{2AAE7F12-63BF-47FA-7029-39A544FDE8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34" name="Picture 33" descr="A tablet and a cup of coffee&#10;&#10;Description automatically generated">
            <a:extLst>
              <a:ext uri="{FF2B5EF4-FFF2-40B4-BE49-F238E27FC236}">
                <a16:creationId xmlns:a16="http://schemas.microsoft.com/office/drawing/2014/main" id="{17706C23-B497-AB6A-A486-C165377A62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400" y="1700396"/>
            <a:ext cx="2862980" cy="1908653"/>
          </a:xfrm>
          <a:prstGeom prst="rect">
            <a:avLst/>
          </a:prstGeom>
        </p:spPr>
      </p:pic>
      <p:pic>
        <p:nvPicPr>
          <p:cNvPr id="36" name="Picture 35" descr="A phone and wallet in a holder&#10;&#10;Description automatically generated">
            <a:extLst>
              <a:ext uri="{FF2B5EF4-FFF2-40B4-BE49-F238E27FC236}">
                <a16:creationId xmlns:a16="http://schemas.microsoft.com/office/drawing/2014/main" id="{2C1E1F8C-3BAA-4752-2BA5-CA047963F2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3780" y="1713369"/>
            <a:ext cx="2507121" cy="1921626"/>
          </a:xfrm>
          <a:prstGeom prst="rect">
            <a:avLst/>
          </a:prstGeom>
        </p:spPr>
      </p:pic>
      <p:pic>
        <p:nvPicPr>
          <p:cNvPr id="38" name="Picture 37" descr="A person pointing at a tablet&#10;&#10;Description automatically generated">
            <a:extLst>
              <a:ext uri="{FF2B5EF4-FFF2-40B4-BE49-F238E27FC236}">
                <a16:creationId xmlns:a16="http://schemas.microsoft.com/office/drawing/2014/main" id="{96AA2C88-7D45-52ED-9440-7D377E4344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19441" y="1713369"/>
            <a:ext cx="2814881" cy="1876587"/>
          </a:xfrm>
          <a:prstGeom prst="rect">
            <a:avLst/>
          </a:prstGeom>
        </p:spPr>
      </p:pic>
      <p:pic>
        <p:nvPicPr>
          <p:cNvPr id="42" name="Picture 41" descr="A tablet and a drawing of a box&#10;&#10;Description automatically generated with medium confidence">
            <a:extLst>
              <a:ext uri="{FF2B5EF4-FFF2-40B4-BE49-F238E27FC236}">
                <a16:creationId xmlns:a16="http://schemas.microsoft.com/office/drawing/2014/main" id="{F785A93C-D2F3-81F7-7CE3-98F42C693A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302" y="1713370"/>
            <a:ext cx="2901278" cy="1921626"/>
          </a:xfrm>
          <a:prstGeom prst="rect">
            <a:avLst/>
          </a:prstGeom>
        </p:spPr>
      </p:pic>
      <p:pic>
        <p:nvPicPr>
          <p:cNvPr id="56" name="Picture 55" descr="A close-up of a white box&#10;&#10;Description automatically generated">
            <a:extLst>
              <a:ext uri="{FF2B5EF4-FFF2-40B4-BE49-F238E27FC236}">
                <a16:creationId xmlns:a16="http://schemas.microsoft.com/office/drawing/2014/main" id="{FD77D6F8-B5EB-81C3-DB96-68796EDB65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99406" y="3793673"/>
            <a:ext cx="4058966" cy="2870158"/>
          </a:xfrm>
          <a:prstGeom prst="rect">
            <a:avLst/>
          </a:prstGeom>
        </p:spPr>
      </p:pic>
      <p:pic>
        <p:nvPicPr>
          <p:cNvPr id="62" name="Picture 61" descr="A phone and watch in a white box&#10;&#10;Description automatically generated">
            <a:extLst>
              <a:ext uri="{FF2B5EF4-FFF2-40B4-BE49-F238E27FC236}">
                <a16:creationId xmlns:a16="http://schemas.microsoft.com/office/drawing/2014/main" id="{4DBE5401-DA6E-5264-8B87-AA0FB1A803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38118" y="3793673"/>
            <a:ext cx="3358179" cy="2518113"/>
          </a:xfrm>
          <a:prstGeom prst="rect">
            <a:avLst/>
          </a:prstGeom>
        </p:spPr>
      </p:pic>
    </p:spTree>
    <p:extLst>
      <p:ext uri="{BB962C8B-B14F-4D97-AF65-F5344CB8AC3E}">
        <p14:creationId xmlns:p14="http://schemas.microsoft.com/office/powerpoint/2010/main" val="3740380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8009" y="1327686"/>
            <a:ext cx="11104037" cy="4202627"/>
          </a:xfrm>
        </p:spPr>
        <p:txBody>
          <a:bodyPr>
            <a:normAutofit/>
          </a:bodyPr>
          <a:lstStyle/>
          <a:p>
            <a:pPr>
              <a:lnSpc>
                <a:spcPct val="150000"/>
              </a:lnSpc>
            </a:pPr>
            <a:r>
              <a:rPr lang="en-GB" sz="2200" b="1">
                <a:highlight>
                  <a:srgbClr val="FFFFFF"/>
                </a:highlight>
                <a:latin typeface="+mj-lt"/>
                <a:ea typeface="Roboto" panose="02000000000000000000" pitchFamily="2" charset="0"/>
                <a:cs typeface="Roboto" panose="02000000000000000000" pitchFamily="2" charset="0"/>
              </a:rPr>
              <a:t>Suggested level: </a:t>
            </a:r>
            <a:r>
              <a:rPr lang="en-GB" sz="2200">
                <a:highlight>
                  <a:srgbClr val="FFFFFF"/>
                </a:highlight>
                <a:latin typeface="+mj-lt"/>
                <a:ea typeface="Roboto" panose="02000000000000000000" pitchFamily="2" charset="0"/>
                <a:cs typeface="Roboto" panose="02000000000000000000" pitchFamily="2" charset="0"/>
              </a:rPr>
              <a:t>Early key stage 3*</a:t>
            </a:r>
          </a:p>
          <a:p>
            <a:pPr>
              <a:lnSpc>
                <a:spcPct val="150000"/>
              </a:lnSpc>
            </a:pPr>
            <a:r>
              <a:rPr lang="en-GB" sz="2200" b="1">
                <a:highlight>
                  <a:srgbClr val="FFFFFF"/>
                </a:highlight>
                <a:latin typeface="+mj-lt"/>
                <a:ea typeface="Roboto" panose="02000000000000000000" pitchFamily="2" charset="0"/>
                <a:cs typeface="Roboto" panose="02000000000000000000" pitchFamily="2" charset="0"/>
              </a:rPr>
              <a:t>Duration: </a:t>
            </a:r>
            <a:r>
              <a:rPr lang="en-GB" sz="2200">
                <a:highlight>
                  <a:srgbClr val="FFFFFF"/>
                </a:highlight>
                <a:latin typeface="+mj-lt"/>
                <a:ea typeface="Roboto" panose="02000000000000000000" pitchFamily="2" charset="0"/>
                <a:cs typeface="Roboto" panose="02000000000000000000" pitchFamily="2" charset="0"/>
              </a:rPr>
              <a:t>Approx. 8-10 weeks </a:t>
            </a:r>
          </a:p>
          <a:p>
            <a:pPr>
              <a:lnSpc>
                <a:spcPct val="150000"/>
              </a:lnSpc>
            </a:pPr>
            <a:r>
              <a:rPr lang="en-GB" sz="2200" b="1">
                <a:highlight>
                  <a:srgbClr val="FFFFFF"/>
                </a:highlight>
                <a:latin typeface="+mj-lt"/>
                <a:ea typeface="Roboto" panose="02000000000000000000" pitchFamily="2" charset="0"/>
                <a:cs typeface="Roboto" panose="02000000000000000000" pitchFamily="2" charset="0"/>
              </a:rPr>
              <a:t>Focus: </a:t>
            </a:r>
            <a:r>
              <a:rPr lang="en-GB" sz="2200">
                <a:highlight>
                  <a:srgbClr val="FFFFFF"/>
                </a:highlight>
                <a:latin typeface="+mj-lt"/>
                <a:ea typeface="Roboto" panose="02000000000000000000" pitchFamily="2" charset="0"/>
                <a:cs typeface="Roboto" panose="02000000000000000000" pitchFamily="2" charset="0"/>
              </a:rPr>
              <a:t>Product design, organisation</a:t>
            </a:r>
          </a:p>
          <a:p>
            <a:pPr>
              <a:lnSpc>
                <a:spcPct val="150000"/>
              </a:lnSpc>
            </a:pPr>
            <a:r>
              <a:rPr lang="en-GB" sz="2200" b="1">
                <a:highlight>
                  <a:srgbClr val="FFFFFF"/>
                </a:highlight>
                <a:latin typeface="+mj-lt"/>
                <a:ea typeface="Roboto" panose="02000000000000000000" pitchFamily="2" charset="0"/>
                <a:cs typeface="Roboto" panose="02000000000000000000" pitchFamily="2" charset="0"/>
              </a:rPr>
              <a:t>Materials: </a:t>
            </a:r>
            <a:r>
              <a:rPr lang="en-GB" sz="2200">
                <a:highlight>
                  <a:srgbClr val="FFFFFF"/>
                </a:highlight>
                <a:latin typeface="+mj-lt"/>
                <a:ea typeface="Roboto" panose="02000000000000000000" pitchFamily="2" charset="0"/>
                <a:cs typeface="Roboto" panose="02000000000000000000" pitchFamily="2" charset="0"/>
              </a:rPr>
              <a:t>Multi materials</a:t>
            </a:r>
          </a:p>
          <a:p>
            <a:pPr>
              <a:lnSpc>
                <a:spcPct val="150000"/>
              </a:lnSpc>
            </a:pPr>
            <a:r>
              <a:rPr lang="en-GB" sz="2200" b="1">
                <a:latin typeface="+mj-lt"/>
                <a:ea typeface="Roboto" panose="02000000000000000000" pitchFamily="2" charset="0"/>
                <a:cs typeface="Roboto" panose="02000000000000000000" pitchFamily="2" charset="0"/>
              </a:rPr>
              <a:t>Processes: </a:t>
            </a:r>
            <a:r>
              <a:rPr lang="en-GB" sz="2200">
                <a:latin typeface="+mj-lt"/>
                <a:ea typeface="Roboto" panose="02000000000000000000" pitchFamily="2" charset="0"/>
                <a:cs typeface="Roboto" panose="02000000000000000000" pitchFamily="2" charset="0"/>
              </a:rPr>
              <a:t>Designing, shaping and forming</a:t>
            </a:r>
          </a:p>
          <a:p>
            <a:pPr>
              <a:lnSpc>
                <a:spcPct val="150000"/>
              </a:lnSpc>
            </a:pPr>
            <a:r>
              <a:rPr lang="en-GB" sz="2200" b="1">
                <a:highlight>
                  <a:srgbClr val="FFFFFF"/>
                </a:highlight>
                <a:latin typeface="+mj-lt"/>
                <a:ea typeface="Roboto" panose="02000000000000000000" pitchFamily="2" charset="0"/>
                <a:cs typeface="Roboto" panose="02000000000000000000" pitchFamily="2" charset="0"/>
              </a:rPr>
              <a:t>Systems: </a:t>
            </a:r>
            <a:r>
              <a:rPr lang="en-GB" sz="2200">
                <a:highlight>
                  <a:srgbClr val="FFFFFF"/>
                </a:highlight>
                <a:latin typeface="+mj-lt"/>
                <a:ea typeface="Roboto" panose="02000000000000000000" pitchFamily="2" charset="0"/>
                <a:cs typeface="Roboto" panose="02000000000000000000" pitchFamily="2" charset="0"/>
              </a:rPr>
              <a:t>Structural</a:t>
            </a:r>
          </a:p>
          <a:p>
            <a:pPr>
              <a:lnSpc>
                <a:spcPct val="150000"/>
              </a:lnSpc>
            </a:pPr>
            <a:r>
              <a:rPr lang="en-GB" sz="2200" b="1">
                <a:highlight>
                  <a:srgbClr val="FFFFFF"/>
                </a:highlight>
                <a:latin typeface="+mj-lt"/>
                <a:ea typeface="Roboto" panose="02000000000000000000" pitchFamily="2" charset="0"/>
                <a:cs typeface="Roboto" panose="02000000000000000000" pitchFamily="2" charset="0"/>
              </a:rPr>
              <a:t>Responsibilities: </a:t>
            </a:r>
            <a:r>
              <a:rPr lang="en-GB" sz="2200">
                <a:highlight>
                  <a:srgbClr val="FFFFFF"/>
                </a:highlight>
                <a:latin typeface="+mj-lt"/>
                <a:ea typeface="Roboto" panose="02000000000000000000" pitchFamily="2" charset="0"/>
                <a:cs typeface="Roboto" panose="02000000000000000000" pitchFamily="2" charset="0"/>
              </a:rPr>
              <a:t>Environment, sustainability </a:t>
            </a:r>
          </a:p>
          <a:p>
            <a:pPr>
              <a:lnSpc>
                <a:spcPct val="150000"/>
              </a:lnSpc>
            </a:pPr>
            <a:endParaRPr lang="en-GB" sz="1200">
              <a:highlight>
                <a:srgbClr val="FFFF00"/>
              </a:highlight>
              <a:latin typeface="+mj-lt"/>
              <a:ea typeface="Roboto" panose="02000000000000000000" pitchFamily="2" charset="0"/>
              <a:cs typeface="Roboto" panose="02000000000000000000" pitchFamily="2" charset="0"/>
            </a:endParaRPr>
          </a:p>
          <a:p>
            <a:pPr>
              <a:lnSpc>
                <a:spcPct val="150000"/>
              </a:lnSpc>
            </a:pPr>
            <a:r>
              <a:rPr lang="en-GB" sz="1400">
                <a:highlight>
                  <a:srgbClr val="FFFFFF"/>
                </a:highlight>
                <a:latin typeface="+mj-lt"/>
                <a:ea typeface="Roboto" panose="02000000000000000000" pitchFamily="2" charset="0"/>
                <a:cs typeface="Roboto" panose="02000000000000000000" pitchFamily="2" charset="0"/>
              </a:rPr>
              <a:t>*you can use the resource at whichever level you feel it is appropriate.</a:t>
            </a:r>
          </a:p>
          <a:p>
            <a:pPr>
              <a:lnSpc>
                <a:spcPct val="150000"/>
              </a:lnSpc>
            </a:pPr>
            <a:endParaRPr lang="en-GB" sz="140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400">
              <a:highlight>
                <a:srgbClr val="FFFF00"/>
              </a:highlight>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a:solidFill>
                <a:srgbClr val="0A303F"/>
              </a:solidFill>
              <a:highlight>
                <a:srgbClr val="FFFF00"/>
              </a:highlight>
              <a:latin typeface="+mj-lt"/>
              <a:ea typeface="Roboto" panose="02000000000000000000" pitchFamily="2" charset="0"/>
              <a:cs typeface="Roboto" panose="02000000000000000000" pitchFamily="2" charset="0"/>
            </a:endParaRPr>
          </a:p>
        </p:txBody>
      </p:sp>
      <p:pic>
        <p:nvPicPr>
          <p:cNvPr id="4" name="Picture 3" descr="A black background with yellow text&#10;&#10;Description automatically generated">
            <a:extLst>
              <a:ext uri="{FF2B5EF4-FFF2-40B4-BE49-F238E27FC236}">
                <a16:creationId xmlns:a16="http://schemas.microsoft.com/office/drawing/2014/main" id="{50EAC089-4999-4ABA-4FF5-2FDA8CED43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396647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9166811" cy="620735"/>
          </a:xfrm>
        </p:spPr>
        <p:txBody>
          <a:bodyPr/>
          <a:lstStyle/>
          <a:p>
            <a:r>
              <a:rPr lang="en-GB" sz="4400">
                <a:solidFill>
                  <a:schemeClr val="tx1"/>
                </a:solidFill>
              </a:rPr>
              <a:t>Image bank</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062024"/>
            <a:ext cx="10962601" cy="1460039"/>
          </a:xfrm>
        </p:spPr>
        <p:txBody>
          <a:bodyPr>
            <a:normAutofit/>
          </a:bodyPr>
          <a:lstStyle/>
          <a:p>
            <a:pPr>
              <a:lnSpc>
                <a:spcPct val="150000"/>
              </a:lnSpc>
            </a:pPr>
            <a:r>
              <a:rPr kumimoji="0" lang="en-GB" sz="14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CAD drawings from Bang Creations of the Bob product which may be useful to show students at various stages of the project.</a:t>
            </a:r>
          </a:p>
        </p:txBody>
      </p:sp>
      <p:pic>
        <p:nvPicPr>
          <p:cNvPr id="3" name="Picture 2" descr="A black background with yellow text&#10;&#10;Description automatically generated">
            <a:extLst>
              <a:ext uri="{FF2B5EF4-FFF2-40B4-BE49-F238E27FC236}">
                <a16:creationId xmlns:a16="http://schemas.microsoft.com/office/drawing/2014/main" id="{2AAE7F12-63BF-47FA-7029-39A544FDE8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52" name="Picture 51" descr="A drawing of a rack&#10;&#10;Description automatically generated">
            <a:extLst>
              <a:ext uri="{FF2B5EF4-FFF2-40B4-BE49-F238E27FC236}">
                <a16:creationId xmlns:a16="http://schemas.microsoft.com/office/drawing/2014/main" id="{79E55B32-ACEE-27AD-99B8-D08D9F8AAE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610" y="1682759"/>
            <a:ext cx="5144690" cy="3637890"/>
          </a:xfrm>
          <a:prstGeom prst="rect">
            <a:avLst/>
          </a:prstGeom>
        </p:spPr>
      </p:pic>
      <p:pic>
        <p:nvPicPr>
          <p:cNvPr id="58" name="Picture 57" descr="A diagram of a box&#10;&#10;Description automatically generated">
            <a:extLst>
              <a:ext uri="{FF2B5EF4-FFF2-40B4-BE49-F238E27FC236}">
                <a16:creationId xmlns:a16="http://schemas.microsoft.com/office/drawing/2014/main" id="{626750F9-BB4F-5BCD-6ABF-A86B714DCE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1311" y="1792043"/>
            <a:ext cx="5067290" cy="3583160"/>
          </a:xfrm>
          <a:prstGeom prst="rect">
            <a:avLst/>
          </a:prstGeom>
        </p:spPr>
      </p:pic>
    </p:spTree>
    <p:extLst>
      <p:ext uri="{BB962C8B-B14F-4D97-AF65-F5344CB8AC3E}">
        <p14:creationId xmlns:p14="http://schemas.microsoft.com/office/powerpoint/2010/main" val="183969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9166811" cy="620735"/>
          </a:xfrm>
        </p:spPr>
        <p:txBody>
          <a:bodyPr/>
          <a:lstStyle/>
          <a:p>
            <a:r>
              <a:rPr lang="en-GB" sz="4400">
                <a:solidFill>
                  <a:schemeClr val="tx1"/>
                </a:solidFill>
              </a:rPr>
              <a:t>Forces and stress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8" y="1032308"/>
            <a:ext cx="10962601" cy="3672000"/>
          </a:xfrm>
        </p:spPr>
        <p:txBody>
          <a:bodyPr>
            <a:normAutofit/>
          </a:bodyPr>
          <a:lstStyle/>
          <a:p>
            <a:pPr marL="0" indent="0">
              <a:lnSpc>
                <a:spcPct val="150000"/>
              </a:lnSpc>
              <a:buNone/>
            </a:pPr>
            <a:r>
              <a:rPr lang="en-GB" sz="1800">
                <a:solidFill>
                  <a:schemeClr val="tx1"/>
                </a:solidFill>
                <a:latin typeface="+mj-lt"/>
                <a:ea typeface="Roboto" panose="02000000000000000000" pitchFamily="2" charset="0"/>
                <a:cs typeface="Roboto" panose="02000000000000000000" pitchFamily="2" charset="0"/>
              </a:rPr>
              <a:t>As an organiser will be loaded with equipment, it is important to understand where forces will be applied to your product. Which of these forces might be applied to your design and have you considered how it will be designed to withstand them?</a:t>
            </a:r>
          </a:p>
        </p:txBody>
      </p:sp>
      <p:pic>
        <p:nvPicPr>
          <p:cNvPr id="3" name="Picture 2" descr="A black background with yellow text&#10;&#10;Description automatically generated">
            <a:extLst>
              <a:ext uri="{FF2B5EF4-FFF2-40B4-BE49-F238E27FC236}">
                <a16:creationId xmlns:a16="http://schemas.microsoft.com/office/drawing/2014/main" id="{2AAE7F12-63BF-47FA-7029-39A544FDE8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2" name="Content Placeholder 4">
            <a:extLst>
              <a:ext uri="{FF2B5EF4-FFF2-40B4-BE49-F238E27FC236}">
                <a16:creationId xmlns:a16="http://schemas.microsoft.com/office/drawing/2014/main" id="{F1E8CB4E-52F4-D44E-88F7-AF9FDECD81E7}"/>
              </a:ext>
              <a:ext uri="{C183D7F6-B498-43B3-948B-1728B52AA6E4}">
                <adec:decorative xmlns:adec="http://schemas.microsoft.com/office/drawing/2017/decorative" val="1"/>
              </a:ext>
            </a:extLst>
          </p:cNvPr>
          <p:cNvPicPr>
            <a:picLocks noGrp="1"/>
          </p:cNvPicPr>
          <p:nvPr>
            <p:ph idx="4294967295"/>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4761465" y="2329213"/>
            <a:ext cx="6521003" cy="3572306"/>
          </a:xfrm>
        </p:spPr>
      </p:pic>
      <p:pic>
        <p:nvPicPr>
          <p:cNvPr id="6" name="Picture 5" descr="A hand holding a device to measure the size of a small device&#10;&#10;Description automatically generated">
            <a:extLst>
              <a:ext uri="{FF2B5EF4-FFF2-40B4-BE49-F238E27FC236}">
                <a16:creationId xmlns:a16="http://schemas.microsoft.com/office/drawing/2014/main" id="{7E0483E6-7ECB-2EFC-1B0C-BB21EECC6EE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7445" y="2630670"/>
            <a:ext cx="3685756" cy="2559732"/>
          </a:xfrm>
          <a:prstGeom prst="rect">
            <a:avLst/>
          </a:prstGeom>
        </p:spPr>
      </p:pic>
    </p:spTree>
    <p:extLst>
      <p:ext uri="{BB962C8B-B14F-4D97-AF65-F5344CB8AC3E}">
        <p14:creationId xmlns:p14="http://schemas.microsoft.com/office/powerpoint/2010/main" val="348104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76268"/>
            <a:ext cx="11039999" cy="3672000"/>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Students may have limited experience of designing user focused products at this stage. There are a number of additional opportunities available to investigate and evaluate the needs of the user, scales of production, and suitable materials in this unit.</a:t>
            </a: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83E23AF1-4B05-404B-757A-D7DC1B2F7169}"/>
              </a:ext>
            </a:extLst>
          </p:cNvPr>
          <p:cNvGraphicFramePr>
            <a:graphicFrameLocks noGrp="1"/>
          </p:cNvGraphicFramePr>
          <p:nvPr>
            <p:extLst>
              <p:ext uri="{D42A27DB-BD31-4B8C-83A1-F6EECF244321}">
                <p14:modId xmlns:p14="http://schemas.microsoft.com/office/powerpoint/2010/main" val="3702013314"/>
              </p:ext>
            </p:extLst>
          </p:nvPr>
        </p:nvGraphicFramePr>
        <p:xfrm>
          <a:off x="576000" y="2730405"/>
          <a:ext cx="11040001" cy="2522750"/>
        </p:xfrm>
        <a:graphic>
          <a:graphicData uri="http://schemas.openxmlformats.org/drawingml/2006/table">
            <a:tbl>
              <a:tblPr firstRow="1" bandRow="1">
                <a:tableStyleId>{5940675A-B579-460E-94D1-54222C63F5DA}</a:tableStyleId>
              </a:tblPr>
              <a:tblGrid>
                <a:gridCol w="3605801">
                  <a:extLst>
                    <a:ext uri="{9D8B030D-6E8A-4147-A177-3AD203B41FA5}">
                      <a16:colId xmlns:a16="http://schemas.microsoft.com/office/drawing/2014/main" val="336422520"/>
                    </a:ext>
                  </a:extLst>
                </a:gridCol>
                <a:gridCol w="4162618">
                  <a:extLst>
                    <a:ext uri="{9D8B030D-6E8A-4147-A177-3AD203B41FA5}">
                      <a16:colId xmlns:a16="http://schemas.microsoft.com/office/drawing/2014/main" val="3804150009"/>
                    </a:ext>
                  </a:extLst>
                </a:gridCol>
                <a:gridCol w="3271582">
                  <a:extLst>
                    <a:ext uri="{9D8B030D-6E8A-4147-A177-3AD203B41FA5}">
                      <a16:colId xmlns:a16="http://schemas.microsoft.com/office/drawing/2014/main" val="3734136051"/>
                    </a:ext>
                  </a:extLst>
                </a:gridCol>
              </a:tblGrid>
              <a:tr h="373910">
                <a:tc>
                  <a:txBody>
                    <a:bodyPr/>
                    <a:lstStyle/>
                    <a:p>
                      <a:pPr algn="ctr"/>
                      <a:r>
                        <a:rPr lang="en-GB" b="1">
                          <a:solidFill>
                            <a:schemeClr val="tx1"/>
                          </a:solidFill>
                        </a:rPr>
                        <a:t>‘Anthropometrics’</a:t>
                      </a:r>
                    </a:p>
                  </a:txBody>
                  <a:tcPr>
                    <a:solidFill>
                      <a:schemeClr val="bg1"/>
                    </a:solidFill>
                  </a:tcPr>
                </a:tc>
                <a:tc>
                  <a:txBody>
                    <a:bodyPr/>
                    <a:lstStyle/>
                    <a:p>
                      <a:pPr algn="ctr"/>
                      <a:r>
                        <a:rPr lang="en-GB" b="1">
                          <a:solidFill>
                            <a:schemeClr val="tx1"/>
                          </a:solidFill>
                        </a:rPr>
                        <a:t>‘Scales of production’</a:t>
                      </a:r>
                    </a:p>
                  </a:txBody>
                  <a:tcPr>
                    <a:solidFill>
                      <a:schemeClr val="bg1"/>
                    </a:solidFill>
                  </a:tcPr>
                </a:tc>
                <a:tc>
                  <a:txBody>
                    <a:bodyPr/>
                    <a:lstStyle/>
                    <a:p>
                      <a:pPr algn="ctr"/>
                      <a:r>
                        <a:rPr lang="en-GB" b="1">
                          <a:solidFill>
                            <a:schemeClr val="tx1"/>
                          </a:solidFill>
                        </a:rPr>
                        <a:t>‘Material properties’</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500" b="0">
                          <a:solidFill>
                            <a:schemeClr val="tx1"/>
                          </a:solidFill>
                        </a:rPr>
                        <a:t>Ornaments may be admired from a distance, but products are meant to be interacted with by humans. Consider the important measurements we would need to design a product for a workspace. How high is the tabletop, can our product fit underneath, how big is a space to hold glasses, a phone or tablet? </a:t>
                      </a:r>
                    </a:p>
                  </a:txBody>
                  <a:tcPr/>
                </a:tc>
                <a:tc>
                  <a:txBody>
                    <a:bodyPr/>
                    <a:lstStyle/>
                    <a:p>
                      <a:r>
                        <a:rPr lang="en-GB" sz="1500">
                          <a:solidFill>
                            <a:schemeClr val="tx1"/>
                          </a:solidFill>
                        </a:rPr>
                        <a:t>In the classroom, we usually make one prototype outcome, but how do we make products on a larger scale?</a:t>
                      </a:r>
                    </a:p>
                    <a:p>
                      <a:r>
                        <a:rPr lang="en-GB" sz="1500">
                          <a:solidFill>
                            <a:schemeClr val="tx1"/>
                          </a:solidFill>
                        </a:rPr>
                        <a:t>Look at one off’s, batch production, mass production and continuous production. Can you find products that are good examples of each level of production?</a:t>
                      </a:r>
                    </a:p>
                  </a:txBody>
                  <a:tcPr/>
                </a:tc>
                <a:tc>
                  <a:txBody>
                    <a:bodyPr/>
                    <a:lstStyle/>
                    <a:p>
                      <a:r>
                        <a:rPr lang="en-GB" sz="1500">
                          <a:solidFill>
                            <a:schemeClr val="tx1"/>
                          </a:solidFill>
                        </a:rPr>
                        <a:t>Your choice of materials is very important for many reasons. They will affect the look of the objects as well as the performance and there may be specific processes for forming and shaping certain materials that are not accessible to you in the classroom.</a:t>
                      </a:r>
                    </a:p>
                  </a:txBody>
                  <a:tcPr/>
                </a:tc>
                <a:extLst>
                  <a:ext uri="{0D108BD9-81ED-4DB2-BD59-A6C34878D82A}">
                    <a16:rowId xmlns:a16="http://schemas.microsoft.com/office/drawing/2014/main" val="3966545421"/>
                  </a:ext>
                </a:extLst>
              </a:tr>
            </a:tbl>
          </a:graphicData>
        </a:graphic>
      </p:graphicFrame>
      <p:pic>
        <p:nvPicPr>
          <p:cNvPr id="2" name="Picture 1" descr="A black background with yellow text&#10;&#10;Description automatically generated">
            <a:extLst>
              <a:ext uri="{FF2B5EF4-FFF2-40B4-BE49-F238E27FC236}">
                <a16:creationId xmlns:a16="http://schemas.microsoft.com/office/drawing/2014/main" id="{008A6648-4943-E4B4-63A2-39474523D1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t>Empathize tasks</a:t>
            </a: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3416344124"/>
              </p:ext>
            </p:extLst>
          </p:nvPr>
        </p:nvGraphicFramePr>
        <p:xfrm>
          <a:off x="576000" y="1340446"/>
          <a:ext cx="11040000" cy="4353625"/>
        </p:xfrm>
        <a:graphic>
          <a:graphicData uri="http://schemas.openxmlformats.org/drawingml/2006/table">
            <a:tbl>
              <a:tblPr firstRow="1" bandRow="1">
                <a:tableStyleId>{5940675A-B579-460E-94D1-54222C63F5DA}</a:tableStyleId>
              </a:tblPr>
              <a:tblGrid>
                <a:gridCol w="5363692">
                  <a:extLst>
                    <a:ext uri="{9D8B030D-6E8A-4147-A177-3AD203B41FA5}">
                      <a16:colId xmlns:a16="http://schemas.microsoft.com/office/drawing/2014/main" val="336422520"/>
                    </a:ext>
                  </a:extLst>
                </a:gridCol>
                <a:gridCol w="5676308">
                  <a:extLst>
                    <a:ext uri="{9D8B030D-6E8A-4147-A177-3AD203B41FA5}">
                      <a16:colId xmlns:a16="http://schemas.microsoft.com/office/drawing/2014/main" val="1485661640"/>
                    </a:ext>
                  </a:extLst>
                </a:gridCol>
              </a:tblGrid>
              <a:tr h="436945">
                <a:tc>
                  <a:txBody>
                    <a:bodyPr/>
                    <a:lstStyle/>
                    <a:p>
                      <a:pPr algn="ctr"/>
                      <a:r>
                        <a:rPr lang="en-GB" b="1">
                          <a:solidFill>
                            <a:schemeClr val="bg1"/>
                          </a:solidFill>
                        </a:rPr>
                        <a:t>‘You, or someone else?’</a:t>
                      </a:r>
                    </a:p>
                  </a:txBody>
                  <a:tcPr>
                    <a:solidFill>
                      <a:srgbClr val="ACACDE"/>
                    </a:solidFill>
                  </a:tcPr>
                </a:tc>
                <a:tc>
                  <a:txBody>
                    <a:bodyPr/>
                    <a:lstStyle/>
                    <a:p>
                      <a:pPr algn="ctr"/>
                      <a:r>
                        <a:rPr lang="en-GB" b="1">
                          <a:solidFill>
                            <a:schemeClr val="bg1"/>
                          </a:solidFill>
                        </a:rPr>
                        <a:t>‘Empathy mapping’ </a:t>
                      </a:r>
                    </a:p>
                  </a:txBody>
                  <a:tcPr>
                    <a:solidFill>
                      <a:srgbClr val="ACACDE"/>
                    </a:solidFill>
                  </a:tcPr>
                </a:tc>
                <a:extLst>
                  <a:ext uri="{0D108BD9-81ED-4DB2-BD59-A6C34878D82A}">
                    <a16:rowId xmlns:a16="http://schemas.microsoft.com/office/drawing/2014/main" val="3391378453"/>
                  </a:ext>
                </a:extLst>
              </a:tr>
              <a:tr h="3600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Young students will often design solutions with their own needs in mind, but it is important to consider the needs of different users. What are their specific needs? Are there any common factors that most user seem to need such as storing a phone or holding glasses?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Your needs and wants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t>What are your needs from a system to organise a workspace?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t>Make a list of all the equipment used 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The needs of others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t>When observing others, what are equipment are they using? How does their workspace become untidy?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t>Are any of these common to your own needs?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t>Make a list of the various users you observe noting their age or profession and their equipment. See if you can find any common needs from everyone or if people of a certain age have more specific needs when organising their workspaces.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t>It may be possible to visit some different classrooms, or even the admin offices of school and site managers etc.</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An important skill that successful designers have, is the ability to understand the needs of the user. We called this ‘empathy’ and you can map out their needs to create an empathy map.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Try using the empathy map on the next slide to understand the needs and wants of your target market.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Consider these questions from the map: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1"/>
                        <a:t>Who</a:t>
                      </a:r>
                      <a:r>
                        <a:rPr lang="en-GB" sz="1400"/>
                        <a:t> are we empathising with?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a:t>What</a:t>
                      </a:r>
                      <a:r>
                        <a:rPr lang="en-GB" sz="1400"/>
                        <a:t> do they need to </a:t>
                      </a:r>
                      <a:r>
                        <a:rPr lang="en-GB" sz="1400" b="1"/>
                        <a:t>do</a:t>
                      </a:r>
                      <a:r>
                        <a:rPr lang="en-GB" sz="140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a:t>What do they </a:t>
                      </a:r>
                      <a:r>
                        <a:rPr lang="en-GB" sz="1400" b="1"/>
                        <a:t>see</a:t>
                      </a:r>
                      <a:r>
                        <a:rPr lang="en-GB" sz="140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a:t>What do they </a:t>
                      </a:r>
                      <a:r>
                        <a:rPr lang="en-GB" sz="1400" b="1"/>
                        <a:t>say</a:t>
                      </a:r>
                      <a:r>
                        <a:rPr lang="en-GB" sz="140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a:t>What do they </a:t>
                      </a:r>
                      <a:r>
                        <a:rPr lang="en-GB" sz="1400" b="1"/>
                        <a:t>do</a:t>
                      </a:r>
                      <a:r>
                        <a:rPr lang="en-GB" sz="140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a:t>What do they </a:t>
                      </a:r>
                      <a:r>
                        <a:rPr lang="en-GB" sz="1400" b="1"/>
                        <a:t>hear</a:t>
                      </a:r>
                      <a:r>
                        <a:rPr lang="en-GB" sz="140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a:t>What do they </a:t>
                      </a:r>
                      <a:r>
                        <a:rPr lang="en-GB" sz="1400" b="1"/>
                        <a:t>think</a:t>
                      </a:r>
                      <a:r>
                        <a:rPr lang="en-GB" sz="1400"/>
                        <a:t> and </a:t>
                      </a:r>
                      <a:r>
                        <a:rPr lang="en-GB" sz="1400" b="1"/>
                        <a:t>feel</a:t>
                      </a:r>
                      <a:r>
                        <a:rPr lang="en-GB" sz="140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4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a:t>Try and answer these questions based on what you have observed from your initial investigations and research.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extLst>
                  <a:ext uri="{0D108BD9-81ED-4DB2-BD59-A6C34878D82A}">
                    <a16:rowId xmlns:a16="http://schemas.microsoft.com/office/drawing/2014/main" val="3966545421"/>
                  </a:ext>
                </a:extLst>
              </a:tr>
            </a:tbl>
          </a:graphicData>
        </a:graphic>
      </p:graphicFrame>
      <p:sp>
        <p:nvSpPr>
          <p:cNvPr id="3" name="Arrow: Left 2">
            <a:hlinkClick r:id="rId3" action="ppaction://hlinksldjump"/>
            <a:extLst>
              <a:ext uri="{FF2B5EF4-FFF2-40B4-BE49-F238E27FC236}">
                <a16:creationId xmlns:a16="http://schemas.microsoft.com/office/drawing/2014/main" id="{B7753D52-11D4-D242-6A26-64FD5BA96C5F}"/>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black background with yellow text&#10;&#10;Description automatically generated">
            <a:extLst>
              <a:ext uri="{FF2B5EF4-FFF2-40B4-BE49-F238E27FC236}">
                <a16:creationId xmlns:a16="http://schemas.microsoft.com/office/drawing/2014/main" id="{F6D70BE0-A8C1-A739-3DFB-43D98B1B1B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1907604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a:xfrm>
            <a:off x="576000" y="546214"/>
            <a:ext cx="10952385" cy="548640"/>
          </a:xfrm>
        </p:spPr>
        <p:txBody>
          <a:bodyPr/>
          <a:lstStyle/>
          <a:p>
            <a:r>
              <a:rPr lang="en-GB" sz="4400"/>
              <a:t>Empathy Mapping</a:t>
            </a:r>
          </a:p>
        </p:txBody>
      </p:sp>
      <p:pic>
        <p:nvPicPr>
          <p:cNvPr id="4" name="Picture 3" descr="A black background with yellow text&#10;&#10;Description automatically generated">
            <a:extLst>
              <a:ext uri="{FF2B5EF4-FFF2-40B4-BE49-F238E27FC236}">
                <a16:creationId xmlns:a16="http://schemas.microsoft.com/office/drawing/2014/main" id="{F6D70BE0-A8C1-A739-3DFB-43D98B1B1B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1028" name="Picture 4" descr="Updated Empathy Map Canvas. We designed the Empathy Map at XPLANE… | by  Dave Gray | Medium">
            <a:extLst>
              <a:ext uri="{FF2B5EF4-FFF2-40B4-BE49-F238E27FC236}">
                <a16:creationId xmlns:a16="http://schemas.microsoft.com/office/drawing/2014/main" id="{A49F27DE-19F5-EBA1-A5CD-7886F896BBC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94" t="7965" r="1978" b="7122"/>
          <a:stretch/>
        </p:blipFill>
        <p:spPr bwMode="auto">
          <a:xfrm>
            <a:off x="-72" y="0"/>
            <a:ext cx="12229738" cy="6863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088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a:xfrm>
            <a:off x="576000" y="546214"/>
            <a:ext cx="10952385" cy="548640"/>
          </a:xfrm>
        </p:spPr>
        <p:txBody>
          <a:bodyPr/>
          <a:lstStyle/>
          <a:p>
            <a:r>
              <a:rPr lang="en-GB"/>
              <a:t>User needs and wants</a:t>
            </a:r>
            <a:endParaRPr lang="en-GB" sz="4400"/>
          </a:p>
        </p:txBody>
      </p:sp>
      <p:pic>
        <p:nvPicPr>
          <p:cNvPr id="4" name="Picture 3" descr="A black background with yellow text&#10;&#10;Description automatically generated">
            <a:extLst>
              <a:ext uri="{FF2B5EF4-FFF2-40B4-BE49-F238E27FC236}">
                <a16:creationId xmlns:a16="http://schemas.microsoft.com/office/drawing/2014/main" id="{F6D70BE0-A8C1-A739-3DFB-43D98B1B1B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graphicFrame>
        <p:nvGraphicFramePr>
          <p:cNvPr id="2" name="Table 18">
            <a:extLst>
              <a:ext uri="{FF2B5EF4-FFF2-40B4-BE49-F238E27FC236}">
                <a16:creationId xmlns:a16="http://schemas.microsoft.com/office/drawing/2014/main" id="{0608A267-D91F-57CF-A269-92EEEE731AFF}"/>
              </a:ext>
            </a:extLst>
          </p:cNvPr>
          <p:cNvGraphicFramePr>
            <a:graphicFrameLocks noGrp="1"/>
          </p:cNvGraphicFramePr>
          <p:nvPr>
            <p:extLst>
              <p:ext uri="{D42A27DB-BD31-4B8C-83A1-F6EECF244321}">
                <p14:modId xmlns:p14="http://schemas.microsoft.com/office/powerpoint/2010/main" val="4049312845"/>
              </p:ext>
            </p:extLst>
          </p:nvPr>
        </p:nvGraphicFramePr>
        <p:xfrm>
          <a:off x="576000" y="1094853"/>
          <a:ext cx="11040000" cy="4688534"/>
        </p:xfrm>
        <a:graphic>
          <a:graphicData uri="http://schemas.openxmlformats.org/drawingml/2006/table">
            <a:tbl>
              <a:tblPr firstRow="1" bandRow="1">
                <a:tableStyleId>{5940675A-B579-460E-94D1-54222C63F5DA}</a:tableStyleId>
              </a:tblPr>
              <a:tblGrid>
                <a:gridCol w="1182462">
                  <a:extLst>
                    <a:ext uri="{9D8B030D-6E8A-4147-A177-3AD203B41FA5}">
                      <a16:colId xmlns:a16="http://schemas.microsoft.com/office/drawing/2014/main" val="336422520"/>
                    </a:ext>
                  </a:extLst>
                </a:gridCol>
                <a:gridCol w="734646">
                  <a:extLst>
                    <a:ext uri="{9D8B030D-6E8A-4147-A177-3AD203B41FA5}">
                      <a16:colId xmlns:a16="http://schemas.microsoft.com/office/drawing/2014/main" val="1027935437"/>
                    </a:ext>
                  </a:extLst>
                </a:gridCol>
                <a:gridCol w="2105661">
                  <a:extLst>
                    <a:ext uri="{9D8B030D-6E8A-4147-A177-3AD203B41FA5}">
                      <a16:colId xmlns:a16="http://schemas.microsoft.com/office/drawing/2014/main" val="1053376695"/>
                    </a:ext>
                  </a:extLst>
                </a:gridCol>
                <a:gridCol w="1340923">
                  <a:extLst>
                    <a:ext uri="{9D8B030D-6E8A-4147-A177-3AD203B41FA5}">
                      <a16:colId xmlns:a16="http://schemas.microsoft.com/office/drawing/2014/main" val="935434033"/>
                    </a:ext>
                  </a:extLst>
                </a:gridCol>
                <a:gridCol w="2838154">
                  <a:extLst>
                    <a:ext uri="{9D8B030D-6E8A-4147-A177-3AD203B41FA5}">
                      <a16:colId xmlns:a16="http://schemas.microsoft.com/office/drawing/2014/main" val="1485661640"/>
                    </a:ext>
                  </a:extLst>
                </a:gridCol>
                <a:gridCol w="2838154">
                  <a:extLst>
                    <a:ext uri="{9D8B030D-6E8A-4147-A177-3AD203B41FA5}">
                      <a16:colId xmlns:a16="http://schemas.microsoft.com/office/drawing/2014/main" val="3948527388"/>
                    </a:ext>
                  </a:extLst>
                </a:gridCol>
              </a:tblGrid>
              <a:tr h="375546">
                <a:tc>
                  <a:txBody>
                    <a:bodyPr/>
                    <a:lstStyle/>
                    <a:p>
                      <a:pPr algn="ctr"/>
                      <a:r>
                        <a:rPr lang="en-GB" sz="1600" b="1">
                          <a:solidFill>
                            <a:schemeClr val="bg1"/>
                          </a:solidFill>
                        </a:rPr>
                        <a:t>User</a:t>
                      </a:r>
                    </a:p>
                  </a:txBody>
                  <a:tcPr>
                    <a:solidFill>
                      <a:srgbClr val="ACACDE"/>
                    </a:solidFill>
                  </a:tcPr>
                </a:tc>
                <a:tc>
                  <a:txBody>
                    <a:bodyPr/>
                    <a:lstStyle/>
                    <a:p>
                      <a:pPr algn="ctr"/>
                      <a:r>
                        <a:rPr lang="en-GB" sz="1600" b="1">
                          <a:solidFill>
                            <a:schemeClr val="bg1"/>
                          </a:solidFill>
                        </a:rPr>
                        <a:t>Age</a:t>
                      </a:r>
                    </a:p>
                  </a:txBody>
                  <a:tcPr>
                    <a:solidFill>
                      <a:srgbClr val="ACACDE"/>
                    </a:solidFill>
                  </a:tcPr>
                </a:tc>
                <a:tc>
                  <a:txBody>
                    <a:bodyPr/>
                    <a:lstStyle/>
                    <a:p>
                      <a:pPr algn="ctr"/>
                      <a:r>
                        <a:rPr lang="en-GB" sz="1600" b="1">
                          <a:solidFill>
                            <a:schemeClr val="bg1"/>
                          </a:solidFill>
                        </a:rPr>
                        <a:t>Profession</a:t>
                      </a:r>
                    </a:p>
                  </a:txBody>
                  <a:tcPr>
                    <a:solidFill>
                      <a:srgbClr val="ACACDE"/>
                    </a:solidFill>
                  </a:tcPr>
                </a:tc>
                <a:tc>
                  <a:txBody>
                    <a:bodyPr/>
                    <a:lstStyle/>
                    <a:p>
                      <a:pPr algn="ctr"/>
                      <a:r>
                        <a:rPr lang="en-GB" sz="1600" b="1">
                          <a:solidFill>
                            <a:schemeClr val="bg1"/>
                          </a:solidFill>
                        </a:rPr>
                        <a:t>Equipment</a:t>
                      </a:r>
                    </a:p>
                  </a:txBody>
                  <a:tcPr>
                    <a:solidFill>
                      <a:srgbClr val="ACACDE"/>
                    </a:solidFill>
                  </a:tcPr>
                </a:tc>
                <a:tc>
                  <a:txBody>
                    <a:bodyPr/>
                    <a:lstStyle/>
                    <a:p>
                      <a:pPr algn="ctr"/>
                      <a:r>
                        <a:rPr lang="en-GB" sz="1600" b="1">
                          <a:solidFill>
                            <a:schemeClr val="bg1"/>
                          </a:solidFill>
                        </a:rPr>
                        <a:t>Observations</a:t>
                      </a:r>
                    </a:p>
                  </a:txBody>
                  <a:tcPr>
                    <a:solidFill>
                      <a:srgbClr val="ACACDE"/>
                    </a:solidFill>
                  </a:tcPr>
                </a:tc>
                <a:tc>
                  <a:txBody>
                    <a:bodyPr/>
                    <a:lstStyle/>
                    <a:p>
                      <a:pPr algn="ctr"/>
                      <a:r>
                        <a:rPr lang="en-GB" sz="1600" b="1">
                          <a:solidFill>
                            <a:schemeClr val="bg1"/>
                          </a:solidFill>
                        </a:rPr>
                        <a:t>Comments</a:t>
                      </a:r>
                    </a:p>
                  </a:txBody>
                  <a:tcPr>
                    <a:solidFill>
                      <a:srgbClr val="ACACDE"/>
                    </a:solidFill>
                  </a:tcPr>
                </a:tc>
                <a:extLst>
                  <a:ext uri="{0D108BD9-81ED-4DB2-BD59-A6C34878D82A}">
                    <a16:rowId xmlns:a16="http://schemas.microsoft.com/office/drawing/2014/main" val="3391378453"/>
                  </a:ext>
                </a:extLst>
              </a:tr>
              <a:tr h="718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extLst>
                  <a:ext uri="{0D108BD9-81ED-4DB2-BD59-A6C34878D82A}">
                    <a16:rowId xmlns:a16="http://schemas.microsoft.com/office/drawing/2014/main" val="3966545421"/>
                  </a:ext>
                </a:extLst>
              </a:tr>
              <a:tr h="718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extLst>
                  <a:ext uri="{0D108BD9-81ED-4DB2-BD59-A6C34878D82A}">
                    <a16:rowId xmlns:a16="http://schemas.microsoft.com/office/drawing/2014/main" val="721430358"/>
                  </a:ext>
                </a:extLst>
              </a:tr>
              <a:tr h="718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extLst>
                  <a:ext uri="{0D108BD9-81ED-4DB2-BD59-A6C34878D82A}">
                    <a16:rowId xmlns:a16="http://schemas.microsoft.com/office/drawing/2014/main" val="873357227"/>
                  </a:ext>
                </a:extLst>
              </a:tr>
              <a:tr h="718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extLst>
                  <a:ext uri="{0D108BD9-81ED-4DB2-BD59-A6C34878D82A}">
                    <a16:rowId xmlns:a16="http://schemas.microsoft.com/office/drawing/2014/main" val="3608628724"/>
                  </a:ext>
                </a:extLst>
              </a:tr>
              <a:tr h="718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extLst>
                  <a:ext uri="{0D108BD9-81ED-4DB2-BD59-A6C34878D82A}">
                    <a16:rowId xmlns:a16="http://schemas.microsoft.com/office/drawing/2014/main" val="2094970583"/>
                  </a:ext>
                </a:extLst>
              </a:tr>
              <a:tr h="718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a:p>
                  </a:txBody>
                  <a:tcPr/>
                </a:tc>
                <a:extLst>
                  <a:ext uri="{0D108BD9-81ED-4DB2-BD59-A6C34878D82A}">
                    <a16:rowId xmlns:a16="http://schemas.microsoft.com/office/drawing/2014/main" val="2755581999"/>
                  </a:ext>
                </a:extLst>
              </a:tr>
            </a:tbl>
          </a:graphicData>
        </a:graphic>
      </p:graphicFrame>
    </p:spTree>
    <p:extLst>
      <p:ext uri="{BB962C8B-B14F-4D97-AF65-F5344CB8AC3E}">
        <p14:creationId xmlns:p14="http://schemas.microsoft.com/office/powerpoint/2010/main" val="2343657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tasks</a:t>
            </a:r>
            <a:endParaRPr lang="en-GB" sz="4400">
              <a:solidFill>
                <a:srgbClr val="0A303F"/>
              </a:solidFill>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33954490"/>
              </p:ext>
            </p:extLst>
          </p:nvPr>
        </p:nvGraphicFramePr>
        <p:xfrm>
          <a:off x="576000" y="1266228"/>
          <a:ext cx="11040001" cy="4389120"/>
        </p:xfrm>
        <a:graphic>
          <a:graphicData uri="http://schemas.openxmlformats.org/drawingml/2006/table">
            <a:tbl>
              <a:tblPr firstRow="1" bandRow="1">
                <a:tableStyleId>{5940675A-B579-460E-94D1-54222C63F5DA}</a:tableStyleId>
              </a:tblPr>
              <a:tblGrid>
                <a:gridCol w="2635033">
                  <a:extLst>
                    <a:ext uri="{9D8B030D-6E8A-4147-A177-3AD203B41FA5}">
                      <a16:colId xmlns:a16="http://schemas.microsoft.com/office/drawing/2014/main" val="1485168687"/>
                    </a:ext>
                  </a:extLst>
                </a:gridCol>
                <a:gridCol w="4890976">
                  <a:extLst>
                    <a:ext uri="{9D8B030D-6E8A-4147-A177-3AD203B41FA5}">
                      <a16:colId xmlns:a16="http://schemas.microsoft.com/office/drawing/2014/main" val="336422520"/>
                    </a:ext>
                  </a:extLst>
                </a:gridCol>
                <a:gridCol w="3513992">
                  <a:extLst>
                    <a:ext uri="{9D8B030D-6E8A-4147-A177-3AD203B41FA5}">
                      <a16:colId xmlns:a16="http://schemas.microsoft.com/office/drawing/2014/main" val="1485661640"/>
                    </a:ext>
                  </a:extLst>
                </a:gridCol>
              </a:tblGrid>
              <a:tr h="454583">
                <a:tc>
                  <a:txBody>
                    <a:bodyPr/>
                    <a:lstStyle/>
                    <a:p>
                      <a:pPr algn="ctr"/>
                      <a:r>
                        <a:rPr lang="en-GB" b="1">
                          <a:solidFill>
                            <a:srgbClr val="FFFFFF"/>
                          </a:solidFill>
                        </a:rPr>
                        <a:t>‘Is there a potential market?’</a:t>
                      </a:r>
                    </a:p>
                  </a:txBody>
                  <a:tcPr>
                    <a:solidFill>
                      <a:srgbClr val="16F4D0"/>
                    </a:solidFill>
                  </a:tcPr>
                </a:tc>
                <a:tc>
                  <a:txBody>
                    <a:bodyPr/>
                    <a:lstStyle/>
                    <a:p>
                      <a:pPr algn="ctr"/>
                      <a:r>
                        <a:rPr lang="en-GB" b="1">
                          <a:solidFill>
                            <a:srgbClr val="FFFFFF"/>
                          </a:solidFill>
                        </a:rPr>
                        <a:t>‘Evaluation tool’</a:t>
                      </a:r>
                    </a:p>
                  </a:txBody>
                  <a:tcPr>
                    <a:solidFill>
                      <a:srgbClr val="16F4D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FFFFF"/>
                          </a:solidFill>
                        </a:rPr>
                        <a:t>‘What type of product?’</a:t>
                      </a:r>
                    </a:p>
                  </a:txBody>
                  <a:tcPr>
                    <a:solidFill>
                      <a:srgbClr val="16F4D0"/>
                    </a:solidFill>
                  </a:tcPr>
                </a:tc>
                <a:extLst>
                  <a:ext uri="{0D108BD9-81ED-4DB2-BD59-A6C34878D82A}">
                    <a16:rowId xmlns:a16="http://schemas.microsoft.com/office/drawing/2014/main" val="3391378453"/>
                  </a:ext>
                </a:extLst>
              </a:tr>
              <a:tr h="3270906">
                <a:tc>
                  <a:txBody>
                    <a:bodyPr/>
                    <a:lstStyle/>
                    <a:p>
                      <a:r>
                        <a:rPr lang="en-GB" sz="1200"/>
                        <a:t>There is an opportunity to do research here, </a:t>
                      </a:r>
                      <a:r>
                        <a:rPr lang="en-GB" sz="1200" b="1"/>
                        <a:t>looking at data</a:t>
                      </a:r>
                      <a:r>
                        <a:rPr lang="en-GB" sz="1200"/>
                        <a:t>. However, aside from just finding out how many people wear glasses (if that’s the problem to tackle), students will also need to know the importance of making some assumptions. For example, not every person will need to store them on their desk, not everyone works at a desk, not every person will want the product, and so even though the data may suggest there is a need, they will need to justify and consider a range of other factors. Sites such as </a:t>
                      </a:r>
                      <a:r>
                        <a:rPr lang="en-GB" sz="1200">
                          <a:hlinkClick r:id="rId3"/>
                        </a:rPr>
                        <a:t>Statista</a:t>
                      </a:r>
                      <a:r>
                        <a:rPr lang="en-GB" sz="1200"/>
                        <a:t> can provide useful data.</a:t>
                      </a:r>
                    </a:p>
                  </a:txBody>
                  <a:tcPr/>
                </a:tc>
                <a:tc>
                  <a:txBody>
                    <a:bodyPr/>
                    <a:lstStyle/>
                    <a:p>
                      <a:r>
                        <a:rPr lang="en-GB" sz="1200"/>
                        <a:t>Using Bang’s evaluation tool, ask the following questions:</a:t>
                      </a:r>
                    </a:p>
                    <a:p>
                      <a:r>
                        <a:rPr lang="en-GB" sz="1200" b="1"/>
                        <a:t>Who has the problem? </a:t>
                      </a:r>
                      <a:r>
                        <a:rPr lang="en-GB" sz="1200" b="0"/>
                        <a:t>Is the user a student or worker, how old are they, what equipment do they have in their workspaces?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t>What the problem is to be solved? </a:t>
                      </a:r>
                      <a:r>
                        <a:rPr lang="en-GB" sz="1200" i="0"/>
                        <a:t>Is there a core problem here or is it different for each user? Think of it like explaining it to a company that may finance this idea. </a:t>
                      </a:r>
                      <a:r>
                        <a:rPr lang="en-GB" sz="1200" i="0">
                          <a:hlinkClick r:id="rId4"/>
                        </a:rPr>
                        <a:t>Kickstarter</a:t>
                      </a:r>
                      <a:r>
                        <a:rPr lang="en-GB" sz="1200" i="0"/>
                        <a:t> can be good here to show how companies justify the need for their products. Sometimes the consumer doesn’t know they need the product until they see it!</a:t>
                      </a:r>
                      <a:endParaRPr lang="en-GB" sz="12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a:t>How will the product get into the hands of a customer? </a:t>
                      </a:r>
                      <a:r>
                        <a:rPr lang="en-GB" sz="1200"/>
                        <a:t>Will it be sold in a retail store, online, or is it a promotional item?</a:t>
                      </a:r>
                      <a:endParaRPr lang="en-GB" sz="1200" b="1"/>
                    </a:p>
                    <a:p>
                      <a:pPr marL="0" indent="0">
                        <a:buFont typeface="Arial" panose="020B0604020202020204" pitchFamily="34" charset="0"/>
                        <a:buNone/>
                      </a:pPr>
                      <a:r>
                        <a:rPr lang="en-GB" sz="1200" b="1"/>
                        <a:t>Who will buy it and how will they get it? </a:t>
                      </a:r>
                      <a:r>
                        <a:rPr lang="en-GB" sz="1200" b="0"/>
                        <a:t>D</a:t>
                      </a:r>
                      <a:r>
                        <a:rPr lang="en-GB" sz="1200"/>
                        <a:t>oes a website need displaying? Should it say the price if there is one?...</a:t>
                      </a:r>
                      <a:endParaRPr lang="en-GB" sz="1200" b="1"/>
                    </a:p>
                    <a:p>
                      <a:pPr marL="0" indent="0">
                        <a:buFont typeface="Arial" panose="020B0604020202020204" pitchFamily="34" charset="0"/>
                        <a:buNone/>
                      </a:pPr>
                      <a:r>
                        <a:rPr lang="en-GB" sz="1200" b="1"/>
                        <a:t>How will they learn about the product? </a:t>
                      </a:r>
                      <a:r>
                        <a:rPr lang="en-GB" sz="1200" b="0"/>
                        <a:t>What must we do to attract interest for the product and get people wanting it, or drive sales? </a:t>
                      </a:r>
                      <a:endParaRPr lang="en-GB" sz="1200" b="1"/>
                    </a:p>
                    <a:p>
                      <a:pPr marL="0" indent="0">
                        <a:buFont typeface="Arial" panose="020B0604020202020204" pitchFamily="34" charset="0"/>
                        <a:buNone/>
                      </a:pPr>
                      <a:r>
                        <a:rPr lang="en-GB" sz="1200" b="1"/>
                        <a:t>What will they spend on a product like this? </a:t>
                      </a:r>
                      <a:r>
                        <a:rPr lang="en-GB" sz="1200" b="0"/>
                        <a:t>What are similar products selling for in the market? If we are charging more, are we offering any additional features or innovations?</a:t>
                      </a:r>
                      <a:br>
                        <a:rPr lang="en-GB" sz="1200" i="1"/>
                      </a:br>
                      <a:r>
                        <a:rPr lang="en-GB" sz="1200" i="0"/>
                        <a:t>Use a mind map to list all of the problems and considerations to help create an actionable brief or statement of the problem.</a:t>
                      </a:r>
                    </a:p>
                    <a:p>
                      <a:endParaRPr lang="en-GB" sz="1200"/>
                    </a:p>
                  </a:txBody>
                  <a:tcPr/>
                </a:tc>
                <a:tc>
                  <a:txBody>
                    <a:bodyPr/>
                    <a:lstStyle/>
                    <a:p>
                      <a:r>
                        <a:rPr lang="en-GB" sz="1200"/>
                        <a:t>Is this product a chargeable item, or something to be given away free as a promotional item?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For an item intended for sale, the evaluation tool will be useful in defining how the product will meet the needs of the target market.</a:t>
                      </a:r>
                    </a:p>
                    <a:p>
                      <a:r>
                        <a:rPr lang="en-GB" sz="1200"/>
                        <a:t>What constitutes a promotional item? </a:t>
                      </a:r>
                      <a:r>
                        <a:rPr lang="en-GB" sz="1200" b="1"/>
                        <a:t>Define a list of possible items that could be used for promotion</a:t>
                      </a:r>
                      <a:r>
                        <a:rPr lang="en-GB" sz="1200"/>
                        <a:t>. These might include:</a:t>
                      </a:r>
                    </a:p>
                    <a:p>
                      <a:pPr marL="171450" indent="-171450">
                        <a:buFont typeface="Arial" panose="020B0604020202020204" pitchFamily="34" charset="0"/>
                        <a:buChar char="•"/>
                      </a:pPr>
                      <a:r>
                        <a:rPr lang="en-GB" sz="1200" i="1"/>
                        <a:t>Glasses case</a:t>
                      </a:r>
                    </a:p>
                    <a:p>
                      <a:pPr marL="171450" indent="-171450">
                        <a:buFont typeface="Arial" panose="020B0604020202020204" pitchFamily="34" charset="0"/>
                        <a:buChar char="•"/>
                      </a:pPr>
                      <a:r>
                        <a:rPr lang="en-GB" sz="1200" i="1"/>
                        <a:t>Stationery or pen holder</a:t>
                      </a:r>
                    </a:p>
                    <a:p>
                      <a:pPr marL="171450" indent="-171450">
                        <a:buFont typeface="Arial" panose="020B0604020202020204" pitchFamily="34" charset="0"/>
                        <a:buChar char="•"/>
                      </a:pPr>
                      <a:r>
                        <a:rPr lang="en-GB" sz="1200" i="1"/>
                        <a:t>Magazine gift</a:t>
                      </a:r>
                    </a:p>
                    <a:p>
                      <a:pPr marL="171450" indent="-171450">
                        <a:buFont typeface="Arial" panose="020B0604020202020204" pitchFamily="34" charset="0"/>
                        <a:buChar char="•"/>
                      </a:pPr>
                      <a:r>
                        <a:rPr lang="en-GB" sz="1200" i="1"/>
                        <a:t>Mail order promotion</a:t>
                      </a:r>
                    </a:p>
                    <a:p>
                      <a:pPr marL="171450" indent="-171450">
                        <a:buFont typeface="Arial" panose="020B0604020202020204" pitchFamily="34" charset="0"/>
                        <a:buChar char="•"/>
                      </a:pPr>
                      <a:r>
                        <a:rPr lang="en-GB" sz="1200" i="1"/>
                        <a:t>Product linked to a game or film</a:t>
                      </a:r>
                    </a:p>
                    <a:p>
                      <a:pPr marL="171450" indent="-171450">
                        <a:buFont typeface="Arial" panose="020B0604020202020204" pitchFamily="34" charset="0"/>
                        <a:buChar char="•"/>
                      </a:pPr>
                      <a:r>
                        <a:rPr lang="en-GB" sz="1200" i="1"/>
                        <a:t>Videos/movies linked to the product.</a:t>
                      </a:r>
                    </a:p>
                    <a:p>
                      <a:r>
                        <a:rPr lang="en-GB" sz="1200"/>
                        <a:t>If students are working in groups or as a team, could they each take on a different aspect of the promotion and then bring the different aspects together at the end and evaluate how effective they are in promoting the product.</a:t>
                      </a:r>
                    </a:p>
                    <a:p>
                      <a:endParaRPr lang="en-GB" sz="1200"/>
                    </a:p>
                  </a:txBody>
                  <a:tcPr/>
                </a:tc>
                <a:extLst>
                  <a:ext uri="{0D108BD9-81ED-4DB2-BD59-A6C34878D82A}">
                    <a16:rowId xmlns:a16="http://schemas.microsoft.com/office/drawing/2014/main" val="3966545421"/>
                  </a:ext>
                </a:extLst>
              </a:tr>
            </a:tbl>
          </a:graphicData>
        </a:graphic>
      </p:graphicFrame>
      <p:sp>
        <p:nvSpPr>
          <p:cNvPr id="2" name="Arrow: Left 1">
            <a:hlinkClick r:id="rId5" action="ppaction://hlinksldjump"/>
            <a:extLst>
              <a:ext uri="{FF2B5EF4-FFF2-40B4-BE49-F238E27FC236}">
                <a16:creationId xmlns:a16="http://schemas.microsoft.com/office/drawing/2014/main" id="{EB93A4A9-0176-181F-B455-7E019EB9CDDE}"/>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black background with yellow text&#10;&#10;Description automatically generated">
            <a:extLst>
              <a:ext uri="{FF2B5EF4-FFF2-40B4-BE49-F238E27FC236}">
                <a16:creationId xmlns:a16="http://schemas.microsoft.com/office/drawing/2014/main" id="{860CEEC4-C4BF-14C8-8460-01B8468E2C3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7" name="Picture 6">
            <a:extLst>
              <a:ext uri="{FF2B5EF4-FFF2-40B4-BE49-F238E27FC236}">
                <a16:creationId xmlns:a16="http://schemas.microsoft.com/office/drawing/2014/main" id="{58010BF9-AB26-CE3B-59F2-A9D58FA36004}"/>
              </a:ext>
            </a:extLst>
          </p:cNvPr>
          <p:cNvPicPr>
            <a:picLocks noChangeAspect="1"/>
          </p:cNvPicPr>
          <p:nvPr/>
        </p:nvPicPr>
        <p:blipFill>
          <a:blip r:embed="rId7"/>
          <a:stretch>
            <a:fillRect/>
          </a:stretch>
        </p:blipFill>
        <p:spPr>
          <a:xfrm>
            <a:off x="1285221" y="5140199"/>
            <a:ext cx="1176572" cy="425490"/>
          </a:xfrm>
          <a:prstGeom prst="rect">
            <a:avLst/>
          </a:prstGeom>
        </p:spPr>
      </p:pic>
    </p:spTree>
    <p:extLst>
      <p:ext uri="{BB962C8B-B14F-4D97-AF65-F5344CB8AC3E}">
        <p14:creationId xmlns:p14="http://schemas.microsoft.com/office/powerpoint/2010/main" val="69900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tasks</a:t>
            </a: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219283075"/>
              </p:ext>
            </p:extLst>
          </p:nvPr>
        </p:nvGraphicFramePr>
        <p:xfrm>
          <a:off x="487450" y="1168630"/>
          <a:ext cx="10676736" cy="4520740"/>
        </p:xfrm>
        <a:graphic>
          <a:graphicData uri="http://schemas.openxmlformats.org/drawingml/2006/table">
            <a:tbl>
              <a:tblPr firstRow="1" bandRow="1">
                <a:tableStyleId>{5940675A-B579-460E-94D1-54222C63F5DA}</a:tableStyleId>
              </a:tblPr>
              <a:tblGrid>
                <a:gridCol w="4626810">
                  <a:extLst>
                    <a:ext uri="{9D8B030D-6E8A-4147-A177-3AD203B41FA5}">
                      <a16:colId xmlns:a16="http://schemas.microsoft.com/office/drawing/2014/main" val="336422520"/>
                    </a:ext>
                  </a:extLst>
                </a:gridCol>
                <a:gridCol w="6049926">
                  <a:extLst>
                    <a:ext uri="{9D8B030D-6E8A-4147-A177-3AD203B41FA5}">
                      <a16:colId xmlns:a16="http://schemas.microsoft.com/office/drawing/2014/main" val="674586455"/>
                    </a:ext>
                  </a:extLst>
                </a:gridCol>
              </a:tblGrid>
              <a:tr h="405940">
                <a:tc>
                  <a:txBody>
                    <a:bodyPr/>
                    <a:lstStyle/>
                    <a:p>
                      <a:pPr algn="ctr"/>
                      <a:r>
                        <a:rPr lang="en-GB" b="1">
                          <a:solidFill>
                            <a:srgbClr val="FFFFFF"/>
                          </a:solidFill>
                        </a:rPr>
                        <a:t>‘Model and/or sketch’</a:t>
                      </a:r>
                    </a:p>
                  </a:txBody>
                  <a:tcPr>
                    <a:solidFill>
                      <a:srgbClr val="F60493"/>
                    </a:solidFill>
                  </a:tcPr>
                </a:tc>
                <a:tc>
                  <a:txBody>
                    <a:bodyPr/>
                    <a:lstStyle/>
                    <a:p>
                      <a:pPr algn="ctr"/>
                      <a:r>
                        <a:rPr lang="en-GB" b="1">
                          <a:solidFill>
                            <a:srgbClr val="FFFFFF"/>
                          </a:solidFill>
                        </a:rPr>
                        <a:t>‘3D sketching’</a:t>
                      </a:r>
                    </a:p>
                  </a:txBody>
                  <a:tcPr>
                    <a:solidFill>
                      <a:srgbClr val="F60493"/>
                    </a:solidFill>
                  </a:tcPr>
                </a:tc>
                <a:extLst>
                  <a:ext uri="{0D108BD9-81ED-4DB2-BD59-A6C34878D82A}">
                    <a16:rowId xmlns:a16="http://schemas.microsoft.com/office/drawing/2014/main" val="3391378453"/>
                  </a:ext>
                </a:extLst>
              </a:tr>
              <a:tr h="3534070">
                <a:tc>
                  <a:txBody>
                    <a:bodyPr/>
                    <a:lstStyle/>
                    <a:p>
                      <a:r>
                        <a:rPr lang="en-GB" sz="1200"/>
                        <a:t>When designing we will often concentrate on either sketching or modelling (CAD or physical), but designers will often work in several ways at once. They might be sketching ideas while working in CAD or doing the same while developing models made in card, foam or scrap materials.</a:t>
                      </a:r>
                    </a:p>
                    <a:p>
                      <a:r>
                        <a:rPr lang="en-GB" sz="1200" b="1"/>
                        <a:t>Timed sketching</a:t>
                      </a:r>
                    </a:p>
                    <a:p>
                      <a:r>
                        <a:rPr lang="en-GB" sz="1200" b="0"/>
                        <a:t>Set a time limit of 5 minutes then ask students to come up with as many ideas as possible. Don’t worry if they already exist. Set rules like they have to complete an idea once started, no crossing out etc to try and remove apprehension and the concept that no idea is silly.</a:t>
                      </a:r>
                    </a:p>
                    <a:p>
                      <a:r>
                        <a:rPr lang="en-GB" sz="1200" b="1"/>
                        <a:t>Prototype/model quickly</a:t>
                      </a:r>
                    </a:p>
                    <a:p>
                      <a:r>
                        <a:rPr lang="en-GB" sz="1200" b="0"/>
                        <a:t>There is no reason that prototyping needs to be at the end of a period of design development. Some students may prefer and have greater ability in using materials such as foamboard, corrugated card, fabrics etc to create 3D ideas. Having a range of materials available will benefit this method of working. You will also be able to check for size, and perform other simple tests more easily than with a sketch.</a:t>
                      </a:r>
                    </a:p>
                  </a:txBody>
                  <a:tcPr/>
                </a:tc>
                <a:tc>
                  <a:txBody>
                    <a:bodyPr/>
                    <a:lstStyle/>
                    <a:p>
                      <a:r>
                        <a:rPr lang="en-GB" sz="1200" b="0"/>
                        <a:t>Having the actual items in front of students is really useful. They can handle (for example) the glasses, they may look at storing them upright, on the side, using the arms for support etc. and in-turn generate a range of alternative solutions. </a:t>
                      </a:r>
                    </a:p>
                    <a:p>
                      <a:r>
                        <a:rPr lang="en-GB" sz="1200" b="0"/>
                        <a:t>Alongside this, students should be aware that most things come in different sizes/shapes and that they need to be conscious of this when designing. So, different sized glasses, phones, stationery, keys etc. This can open up discussions around 5</a:t>
                      </a:r>
                      <a:r>
                        <a:rPr lang="en-GB" sz="1200" b="0" baseline="30000"/>
                        <a:t>th</a:t>
                      </a:r>
                      <a:r>
                        <a:rPr lang="en-GB" sz="1200" b="0"/>
                        <a:t>-95</a:t>
                      </a:r>
                      <a:r>
                        <a:rPr lang="en-GB" sz="1200" b="0" baseline="30000"/>
                        <a:t>th</a:t>
                      </a:r>
                      <a:r>
                        <a:rPr lang="en-GB" sz="1200" b="0"/>
                        <a:t>% designing and what to choose for manufacture</a:t>
                      </a:r>
                    </a:p>
                    <a:p>
                      <a:endParaRPr lang="en-GB" sz="1200" b="0"/>
                    </a:p>
                    <a:p>
                      <a:endParaRPr lang="en-GB" sz="1200" b="0"/>
                    </a:p>
                    <a:p>
                      <a:endParaRPr lang="en-GB" sz="1200" b="0"/>
                    </a:p>
                    <a:p>
                      <a:endParaRPr lang="en-GB" sz="1200" b="0"/>
                    </a:p>
                    <a:p>
                      <a:endParaRPr lang="en-GB" sz="1200" b="0"/>
                    </a:p>
                    <a:p>
                      <a:endParaRPr lang="en-GB" sz="1200" b="0"/>
                    </a:p>
                    <a:p>
                      <a:endParaRPr lang="en-GB" sz="1200" b="0"/>
                    </a:p>
                    <a:p>
                      <a:endParaRPr lang="en-GB" sz="1200" b="0"/>
                    </a:p>
                    <a:p>
                      <a:endParaRPr lang="en-GB" sz="1200" b="0"/>
                    </a:p>
                    <a:p>
                      <a:endParaRPr lang="en-GB" sz="1200" b="0"/>
                    </a:p>
                    <a:p>
                      <a:endParaRPr lang="en-GB" sz="1200" b="0"/>
                    </a:p>
                    <a:p>
                      <a:endParaRPr lang="en-GB" sz="1200" b="0"/>
                    </a:p>
                    <a:p>
                      <a:endParaRPr lang="en-GB" sz="1200" b="0"/>
                    </a:p>
                    <a:p>
                      <a:endParaRPr lang="en-GB" sz="1200" b="0"/>
                    </a:p>
                    <a:p>
                      <a:endParaRPr lang="en-GB" sz="1200" b="0"/>
                    </a:p>
                  </a:txBody>
                  <a:tcPr/>
                </a:tc>
                <a:extLst>
                  <a:ext uri="{0D108BD9-81ED-4DB2-BD59-A6C34878D82A}">
                    <a16:rowId xmlns:a16="http://schemas.microsoft.com/office/drawing/2014/main" val="3966545421"/>
                  </a:ext>
                </a:extLst>
              </a:tr>
            </a:tbl>
          </a:graphicData>
        </a:graphic>
      </p:graphicFrame>
      <p:sp>
        <p:nvSpPr>
          <p:cNvPr id="2" name="Arrow: Left 1">
            <a:hlinkClick r:id="rId3" action="ppaction://hlinksldjump"/>
            <a:extLst>
              <a:ext uri="{FF2B5EF4-FFF2-40B4-BE49-F238E27FC236}">
                <a16:creationId xmlns:a16="http://schemas.microsoft.com/office/drawing/2014/main" id="{EE0A0D27-CB6C-90CC-A737-7B54D0316482}"/>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background with yellow text&#10;&#10;Description automatically generated">
            <a:extLst>
              <a:ext uri="{FF2B5EF4-FFF2-40B4-BE49-F238E27FC236}">
                <a16:creationId xmlns:a16="http://schemas.microsoft.com/office/drawing/2014/main" id="{983563C5-153D-C35D-CDE8-72C9FEB439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grpSp>
        <p:nvGrpSpPr>
          <p:cNvPr id="3" name="Group 2">
            <a:extLst>
              <a:ext uri="{FF2B5EF4-FFF2-40B4-BE49-F238E27FC236}">
                <a16:creationId xmlns:a16="http://schemas.microsoft.com/office/drawing/2014/main" id="{412179EE-7CD2-8F20-1458-B4114AB128A4}"/>
              </a:ext>
            </a:extLst>
          </p:cNvPr>
          <p:cNvGrpSpPr/>
          <p:nvPr/>
        </p:nvGrpSpPr>
        <p:grpSpPr>
          <a:xfrm>
            <a:off x="6393711" y="3047179"/>
            <a:ext cx="3931985" cy="2484749"/>
            <a:chOff x="2860431" y="2814286"/>
            <a:chExt cx="5637917" cy="3562783"/>
          </a:xfrm>
        </p:grpSpPr>
        <p:pic>
          <p:nvPicPr>
            <p:cNvPr id="7" name="Picture 2" descr="How Percentile Approximation Works (and Why It's More Useful ...">
              <a:extLst>
                <a:ext uri="{FF2B5EF4-FFF2-40B4-BE49-F238E27FC236}">
                  <a16:creationId xmlns:a16="http://schemas.microsoft.com/office/drawing/2014/main" id="{FC93D4EF-9E42-F78C-820D-D1FF33BFEEE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60431" y="2814286"/>
              <a:ext cx="5637917" cy="333230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C9CB617-822C-B3A8-4C30-4E61A06552DB}"/>
                </a:ext>
              </a:extLst>
            </p:cNvPr>
            <p:cNvSpPr txBox="1"/>
            <p:nvPr/>
          </p:nvSpPr>
          <p:spPr>
            <a:xfrm>
              <a:off x="5283820" y="5935760"/>
              <a:ext cx="791138" cy="441309"/>
            </a:xfrm>
            <a:prstGeom prst="rect">
              <a:avLst/>
            </a:prstGeom>
            <a:noFill/>
          </p:spPr>
          <p:txBody>
            <a:bodyPr wrap="none" rtlCol="0">
              <a:spAutoFit/>
            </a:bodyPr>
            <a:lstStyle/>
            <a:p>
              <a:r>
                <a:rPr lang="en-GB" sz="1400">
                  <a:latin typeface="+mj-lt"/>
                </a:rPr>
                <a:t>50th</a:t>
              </a:r>
            </a:p>
          </p:txBody>
        </p:sp>
        <p:sp>
          <p:nvSpPr>
            <p:cNvPr id="9" name="TextBox 8">
              <a:extLst>
                <a:ext uri="{FF2B5EF4-FFF2-40B4-BE49-F238E27FC236}">
                  <a16:creationId xmlns:a16="http://schemas.microsoft.com/office/drawing/2014/main" id="{6431D746-A0C2-3B55-1F72-53142050F1D8}"/>
                </a:ext>
              </a:extLst>
            </p:cNvPr>
            <p:cNvSpPr txBox="1"/>
            <p:nvPr/>
          </p:nvSpPr>
          <p:spPr>
            <a:xfrm>
              <a:off x="7197339" y="5935759"/>
              <a:ext cx="791138" cy="441309"/>
            </a:xfrm>
            <a:prstGeom prst="rect">
              <a:avLst/>
            </a:prstGeom>
            <a:noFill/>
          </p:spPr>
          <p:txBody>
            <a:bodyPr wrap="none" rtlCol="0">
              <a:spAutoFit/>
            </a:bodyPr>
            <a:lstStyle/>
            <a:p>
              <a:r>
                <a:rPr lang="en-GB" sz="1400">
                  <a:latin typeface="+mj-lt"/>
                </a:rPr>
                <a:t>95th</a:t>
              </a:r>
            </a:p>
          </p:txBody>
        </p:sp>
        <p:sp>
          <p:nvSpPr>
            <p:cNvPr id="10" name="TextBox 9">
              <a:extLst>
                <a:ext uri="{FF2B5EF4-FFF2-40B4-BE49-F238E27FC236}">
                  <a16:creationId xmlns:a16="http://schemas.microsoft.com/office/drawing/2014/main" id="{667A4C65-8FC3-D3D6-1843-9A93A64FCCB7}"/>
                </a:ext>
              </a:extLst>
            </p:cNvPr>
            <p:cNvSpPr txBox="1"/>
            <p:nvPr/>
          </p:nvSpPr>
          <p:spPr>
            <a:xfrm>
              <a:off x="3153710" y="5915149"/>
              <a:ext cx="648632" cy="441309"/>
            </a:xfrm>
            <a:prstGeom prst="rect">
              <a:avLst/>
            </a:prstGeom>
            <a:noFill/>
          </p:spPr>
          <p:txBody>
            <a:bodyPr wrap="none" rtlCol="0">
              <a:spAutoFit/>
            </a:bodyPr>
            <a:lstStyle/>
            <a:p>
              <a:r>
                <a:rPr lang="en-GB" sz="1400">
                  <a:latin typeface="+mj-lt"/>
                </a:rPr>
                <a:t>5th</a:t>
              </a:r>
            </a:p>
          </p:txBody>
        </p:sp>
        <p:cxnSp>
          <p:nvCxnSpPr>
            <p:cNvPr id="11" name="Straight Connector 10">
              <a:extLst>
                <a:ext uri="{FF2B5EF4-FFF2-40B4-BE49-F238E27FC236}">
                  <a16:creationId xmlns:a16="http://schemas.microsoft.com/office/drawing/2014/main" id="{47D17B38-9D21-1B0C-AA63-B7918E638F80}"/>
                </a:ext>
              </a:extLst>
            </p:cNvPr>
            <p:cNvCxnSpPr/>
            <p:nvPr/>
          </p:nvCxnSpPr>
          <p:spPr>
            <a:xfrm flipV="1">
              <a:off x="3478026" y="5369139"/>
              <a:ext cx="0" cy="546011"/>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7D9006E-0D23-7094-E5F5-F66AF14CC4D5}"/>
                </a:ext>
              </a:extLst>
            </p:cNvPr>
            <p:cNvCxnSpPr/>
            <p:nvPr/>
          </p:nvCxnSpPr>
          <p:spPr>
            <a:xfrm flipV="1">
              <a:off x="7741318" y="5369138"/>
              <a:ext cx="0" cy="54601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9ABDCE8-9620-CD30-4666-BEA640541654}"/>
                </a:ext>
              </a:extLst>
            </p:cNvPr>
            <p:cNvCxnSpPr>
              <a:cxnSpLocks/>
            </p:cNvCxnSpPr>
            <p:nvPr/>
          </p:nvCxnSpPr>
          <p:spPr>
            <a:xfrm flipH="1" flipV="1">
              <a:off x="5671573" y="3090955"/>
              <a:ext cx="1" cy="2844805"/>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65439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tasks</a:t>
            </a: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763032665"/>
              </p:ext>
            </p:extLst>
          </p:nvPr>
        </p:nvGraphicFramePr>
        <p:xfrm>
          <a:off x="487450" y="1168630"/>
          <a:ext cx="10591676" cy="3940010"/>
        </p:xfrm>
        <a:graphic>
          <a:graphicData uri="http://schemas.openxmlformats.org/drawingml/2006/table">
            <a:tbl>
              <a:tblPr firstRow="1" bandRow="1">
                <a:tableStyleId>{5940675A-B579-460E-94D1-54222C63F5DA}</a:tableStyleId>
              </a:tblPr>
              <a:tblGrid>
                <a:gridCol w="5656544">
                  <a:extLst>
                    <a:ext uri="{9D8B030D-6E8A-4147-A177-3AD203B41FA5}">
                      <a16:colId xmlns:a16="http://schemas.microsoft.com/office/drawing/2014/main" val="1485661640"/>
                    </a:ext>
                  </a:extLst>
                </a:gridCol>
                <a:gridCol w="4935132">
                  <a:extLst>
                    <a:ext uri="{9D8B030D-6E8A-4147-A177-3AD203B41FA5}">
                      <a16:colId xmlns:a16="http://schemas.microsoft.com/office/drawing/2014/main" val="3804150009"/>
                    </a:ext>
                  </a:extLst>
                </a:gridCol>
              </a:tblGrid>
              <a:tr h="405940">
                <a:tc>
                  <a:txBody>
                    <a:bodyPr/>
                    <a:lstStyle/>
                    <a:p>
                      <a:pPr algn="ctr"/>
                      <a:r>
                        <a:rPr lang="en-GB" b="1">
                          <a:solidFill>
                            <a:srgbClr val="FFFFFF"/>
                          </a:solidFill>
                        </a:rPr>
                        <a:t>‘Other features’</a:t>
                      </a:r>
                    </a:p>
                  </a:txBody>
                  <a:tcPr>
                    <a:solidFill>
                      <a:srgbClr val="F60493"/>
                    </a:solidFill>
                  </a:tcPr>
                </a:tc>
                <a:tc>
                  <a:txBody>
                    <a:bodyPr/>
                    <a:lstStyle/>
                    <a:p>
                      <a:pPr algn="ctr"/>
                      <a:r>
                        <a:rPr lang="en-GB" b="1">
                          <a:solidFill>
                            <a:srgbClr val="FFFFFF"/>
                          </a:solidFill>
                        </a:rPr>
                        <a:t>‘Design for manufacture’</a:t>
                      </a:r>
                    </a:p>
                  </a:txBody>
                  <a:tcPr>
                    <a:solidFill>
                      <a:srgbClr val="F60493"/>
                    </a:solidFill>
                  </a:tcPr>
                </a:tc>
                <a:extLst>
                  <a:ext uri="{0D108BD9-81ED-4DB2-BD59-A6C34878D82A}">
                    <a16:rowId xmlns:a16="http://schemas.microsoft.com/office/drawing/2014/main" val="3391378453"/>
                  </a:ext>
                </a:extLst>
              </a:tr>
              <a:tr h="3534070">
                <a:tc>
                  <a:txBody>
                    <a:bodyPr/>
                    <a:lstStyle/>
                    <a:p>
                      <a:r>
                        <a:rPr lang="en-GB" sz="1200" b="0"/>
                        <a:t>When designing, we are often meeting the needs of the user by essentially ‘solving a problem’.</a:t>
                      </a:r>
                    </a:p>
                    <a:p>
                      <a:r>
                        <a:rPr lang="en-GB" sz="1200" b="0"/>
                        <a:t>However, there may be other features or functionality that you could introduce at little or no extra cost or manufacturing time.</a:t>
                      </a:r>
                    </a:p>
                    <a:p>
                      <a:r>
                        <a:rPr lang="en-GB" sz="1200" b="0"/>
                        <a:t>We often think of products like this as being innovation rather than just functional. Consider some of these additional features:</a:t>
                      </a:r>
                    </a:p>
                    <a:p>
                      <a:r>
                        <a:rPr lang="en-GB" sz="1200" b="1"/>
                        <a:t>Portability</a:t>
                      </a:r>
                      <a:r>
                        <a:rPr lang="en-GB" sz="1200" b="0"/>
                        <a:t> – can it be collapsed or be designed to be transported more easily?</a:t>
                      </a:r>
                    </a:p>
                    <a:p>
                      <a:r>
                        <a:rPr lang="en-GB" sz="1200" b="1"/>
                        <a:t>Expandability</a:t>
                      </a:r>
                      <a:r>
                        <a:rPr lang="en-GB" sz="1200" b="0"/>
                        <a:t> – Could we have a smaller unit with the options of ‘add-ons’ to expand its functionality or storage?</a:t>
                      </a:r>
                    </a:p>
                    <a:p>
                      <a:r>
                        <a:rPr lang="en-GB" sz="1200" b="1"/>
                        <a:t>Multi-function </a:t>
                      </a:r>
                      <a:r>
                        <a:rPr lang="en-GB" sz="1200" b="0"/>
                        <a:t>– Can it do more than just organise space such as provide a stand for a phone, or even charge small appliances?</a:t>
                      </a:r>
                    </a:p>
                    <a:p>
                      <a:r>
                        <a:rPr lang="en-GB" sz="1200" b="1"/>
                        <a:t>Sustainability</a:t>
                      </a:r>
                      <a:r>
                        <a:rPr lang="en-GB" sz="1200" b="0"/>
                        <a:t> – some consumers will buy a product knowing it is made from a sustainable source and that is can be recycled or disposed of without damage to the environment.</a:t>
                      </a:r>
                    </a:p>
                    <a:p>
                      <a:endParaRPr lang="en-GB" sz="1200" b="0"/>
                    </a:p>
                  </a:txBody>
                  <a:tcPr/>
                </a:tc>
                <a:tc>
                  <a:txBody>
                    <a:bodyPr/>
                    <a:lstStyle/>
                    <a:p>
                      <a:r>
                        <a:rPr lang="en-GB" sz="1200"/>
                        <a:t>One difficulty when designing in the classroom is that we are unlikely to see any development of an idea beyond a simple prototype design.</a:t>
                      </a:r>
                    </a:p>
                    <a:p>
                      <a:r>
                        <a:rPr lang="en-GB" sz="1200"/>
                        <a:t>Students tend to create solutions based on form or function without any of the real-world restrictions manufacturers </a:t>
                      </a:r>
                      <a:r>
                        <a:rPr lang="en-GB" sz="1200" b="1"/>
                        <a:t>have to consider such as materials, process, cost etc</a:t>
                      </a:r>
                      <a:r>
                        <a:rPr lang="en-GB" sz="1200"/>
                        <a:t>.</a:t>
                      </a:r>
                    </a:p>
                    <a:p>
                      <a:r>
                        <a:rPr lang="en-GB" sz="1200"/>
                        <a:t>Choose one material for your project and investigate the options for batch or mass production.</a:t>
                      </a:r>
                    </a:p>
                    <a:p>
                      <a:r>
                        <a:rPr lang="en-GB" sz="1200"/>
                        <a:t>For example, if you are using plastic would parts be injection moulded, vacuum formed etc?</a:t>
                      </a:r>
                    </a:p>
                    <a:p>
                      <a:r>
                        <a:rPr lang="en-GB" sz="1200"/>
                        <a:t>If wood, how can parts be machined and shaped exactly the same for each component?</a:t>
                      </a:r>
                    </a:p>
                    <a:p>
                      <a:r>
                        <a:rPr lang="en-GB" sz="1200"/>
                        <a:t>Make a list of the pros and cons of using each type of material.</a:t>
                      </a:r>
                    </a:p>
                    <a:p>
                      <a:r>
                        <a:rPr lang="en-GB" sz="1200"/>
                        <a:t>Compare the materials or processes for a one-off prototype with those for mass production. Would this change your design?</a:t>
                      </a:r>
                    </a:p>
                    <a:p>
                      <a:r>
                        <a:rPr lang="en-GB" sz="1200"/>
                        <a:t>This lends itself well to showing students a range of processes that may be suitable for batch and mass production, as well as methods of manufacture in the workshop.</a:t>
                      </a:r>
                    </a:p>
                  </a:txBody>
                  <a:tcPr/>
                </a:tc>
                <a:extLst>
                  <a:ext uri="{0D108BD9-81ED-4DB2-BD59-A6C34878D82A}">
                    <a16:rowId xmlns:a16="http://schemas.microsoft.com/office/drawing/2014/main" val="3966545421"/>
                  </a:ext>
                </a:extLst>
              </a:tr>
            </a:tbl>
          </a:graphicData>
        </a:graphic>
      </p:graphicFrame>
      <p:sp>
        <p:nvSpPr>
          <p:cNvPr id="2" name="Arrow: Left 1">
            <a:hlinkClick r:id="rId3" action="ppaction://hlinksldjump"/>
            <a:extLst>
              <a:ext uri="{FF2B5EF4-FFF2-40B4-BE49-F238E27FC236}">
                <a16:creationId xmlns:a16="http://schemas.microsoft.com/office/drawing/2014/main" id="{EE0A0D27-CB6C-90CC-A737-7B54D0316482}"/>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background with yellow text&#10;&#10;Description automatically generated">
            <a:extLst>
              <a:ext uri="{FF2B5EF4-FFF2-40B4-BE49-F238E27FC236}">
                <a16:creationId xmlns:a16="http://schemas.microsoft.com/office/drawing/2014/main" id="{983563C5-153D-C35D-CDE8-72C9FEB439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211178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9" name="Picture 5">
            <a:extLst>
              <a:ext uri="{FF2B5EF4-FFF2-40B4-BE49-F238E27FC236}">
                <a16:creationId xmlns:a16="http://schemas.microsoft.com/office/drawing/2014/main" id="{486DDDAD-2FA1-6D10-46B3-DAEFF87A8E3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589" t="20706" r="9152" b="15790"/>
          <a:stretch/>
        </p:blipFill>
        <p:spPr bwMode="auto">
          <a:xfrm>
            <a:off x="8289765" y="4630126"/>
            <a:ext cx="2178326" cy="168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9166811" cy="620735"/>
          </a:xfrm>
        </p:spPr>
        <p:txBody>
          <a:bodyPr/>
          <a:lstStyle/>
          <a:p>
            <a:r>
              <a:rPr lang="en-GB" sz="4400">
                <a:solidFill>
                  <a:schemeClr val="tx1"/>
                </a:solidFill>
              </a:rPr>
              <a:t>AI development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8" y="1032308"/>
            <a:ext cx="10962601" cy="1535632"/>
          </a:xfrm>
        </p:spPr>
        <p:txBody>
          <a:bodyPr>
            <a:normAutofit/>
          </a:bodyPr>
          <a:lstStyle/>
          <a:p>
            <a:pPr marL="0" indent="0">
              <a:lnSpc>
                <a:spcPct val="150000"/>
              </a:lnSpc>
              <a:buNone/>
            </a:pPr>
            <a:r>
              <a:rPr lang="en-GB" sz="1700">
                <a:solidFill>
                  <a:schemeClr val="tx1"/>
                </a:solidFill>
                <a:latin typeface="+mj-lt"/>
                <a:ea typeface="Roboto" panose="02000000000000000000" pitchFamily="2" charset="0"/>
                <a:cs typeface="Roboto" panose="02000000000000000000" pitchFamily="2" charset="0"/>
              </a:rPr>
              <a:t>Generative AI is a great tool to help you visualise the development of your ideas. It won’t do the work for you, but it can take your basic drawing or model and show variations of the design, or how it might look in different materials etc. Use this to help the creative process and give you fresh ideas for development.</a:t>
            </a:r>
          </a:p>
        </p:txBody>
      </p:sp>
      <p:pic>
        <p:nvPicPr>
          <p:cNvPr id="3" name="Picture 2" descr="A black background with yellow text&#10;&#10;Description automatically generated">
            <a:extLst>
              <a:ext uri="{FF2B5EF4-FFF2-40B4-BE49-F238E27FC236}">
                <a16:creationId xmlns:a16="http://schemas.microsoft.com/office/drawing/2014/main" id="{2AAE7F12-63BF-47FA-7029-39A544FDE8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1026" name="Picture 2">
            <a:extLst>
              <a:ext uri="{FF2B5EF4-FFF2-40B4-BE49-F238E27FC236}">
                <a16:creationId xmlns:a16="http://schemas.microsoft.com/office/drawing/2014/main" id="{9668AA27-ACE7-2433-CE89-F3E902C0AD1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195" t="18962" r="14420" b="6570"/>
          <a:stretch/>
        </p:blipFill>
        <p:spPr bwMode="auto">
          <a:xfrm>
            <a:off x="382707" y="2227874"/>
            <a:ext cx="2853107" cy="2435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C4F3AB07-21A6-B2C7-12B8-A0638FFCD52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878" t="18064" r="6074" b="6877"/>
          <a:stretch/>
        </p:blipFill>
        <p:spPr bwMode="auto">
          <a:xfrm>
            <a:off x="3767018" y="2461564"/>
            <a:ext cx="1869811" cy="182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a:extLst>
              <a:ext uri="{FF2B5EF4-FFF2-40B4-BE49-F238E27FC236}">
                <a16:creationId xmlns:a16="http://schemas.microsoft.com/office/drawing/2014/main" id="{217A545F-DF32-5B92-558D-BB1538FA5C2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0255" t="17582" r="9552" b="13559"/>
          <a:stretch/>
        </p:blipFill>
        <p:spPr bwMode="auto">
          <a:xfrm>
            <a:off x="6338794" y="2465031"/>
            <a:ext cx="1853236" cy="181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1A67D75A-C999-24AC-0FD4-86F105971CE6}"/>
              </a:ext>
            </a:extLst>
          </p:cNvPr>
          <p:cNvPicPr>
            <a:picLocks noChangeAspect="1"/>
          </p:cNvPicPr>
          <p:nvPr/>
        </p:nvPicPr>
        <p:blipFill>
          <a:blip r:embed="rId7"/>
          <a:stretch>
            <a:fillRect/>
          </a:stretch>
        </p:blipFill>
        <p:spPr>
          <a:xfrm>
            <a:off x="5495249" y="4663778"/>
            <a:ext cx="2349188" cy="1681660"/>
          </a:xfrm>
          <a:prstGeom prst="rect">
            <a:avLst/>
          </a:prstGeom>
        </p:spPr>
      </p:pic>
      <p:pic>
        <p:nvPicPr>
          <p:cNvPr id="7" name="Picture 6">
            <a:extLst>
              <a:ext uri="{FF2B5EF4-FFF2-40B4-BE49-F238E27FC236}">
                <a16:creationId xmlns:a16="http://schemas.microsoft.com/office/drawing/2014/main" id="{9F8D735E-25E7-E0A8-C90F-A974A26955E6}"/>
              </a:ext>
            </a:extLst>
          </p:cNvPr>
          <p:cNvPicPr>
            <a:picLocks noChangeAspect="1"/>
          </p:cNvPicPr>
          <p:nvPr/>
        </p:nvPicPr>
        <p:blipFill>
          <a:blip r:embed="rId8"/>
          <a:stretch>
            <a:fillRect/>
          </a:stretch>
        </p:blipFill>
        <p:spPr>
          <a:xfrm>
            <a:off x="8893995" y="2465031"/>
            <a:ext cx="2434460" cy="1825030"/>
          </a:xfrm>
          <a:prstGeom prst="rect">
            <a:avLst/>
          </a:prstGeom>
        </p:spPr>
      </p:pic>
      <p:sp>
        <p:nvSpPr>
          <p:cNvPr id="8" name="Arrow: Right 7">
            <a:extLst>
              <a:ext uri="{FF2B5EF4-FFF2-40B4-BE49-F238E27FC236}">
                <a16:creationId xmlns:a16="http://schemas.microsoft.com/office/drawing/2014/main" id="{136F0493-A578-507E-65D9-907AE1BBB93E}"/>
              </a:ext>
            </a:extLst>
          </p:cNvPr>
          <p:cNvSpPr/>
          <p:nvPr/>
        </p:nvSpPr>
        <p:spPr>
          <a:xfrm>
            <a:off x="2871596" y="3763506"/>
            <a:ext cx="547077" cy="3126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2">
            <a:extLst>
              <a:ext uri="{FF2B5EF4-FFF2-40B4-BE49-F238E27FC236}">
                <a16:creationId xmlns:a16="http://schemas.microsoft.com/office/drawing/2014/main" id="{53D44B10-C483-2D05-C621-E5BEB722CA23}"/>
              </a:ext>
            </a:extLst>
          </p:cNvPr>
          <p:cNvSpPr>
            <a:spLocks noGrp="1"/>
          </p:cNvSpPr>
          <p:nvPr>
            <p:ph idx="4294967295"/>
          </p:nvPr>
        </p:nvSpPr>
        <p:spPr>
          <a:xfrm>
            <a:off x="580522" y="4614796"/>
            <a:ext cx="1666702" cy="445235"/>
          </a:xfrm>
        </p:spPr>
        <p:txBody>
          <a:bodyPr>
            <a:normAutofit/>
          </a:bodyPr>
          <a:lstStyle/>
          <a:p>
            <a:pPr marL="0" indent="0">
              <a:lnSpc>
                <a:spcPct val="150000"/>
              </a:lnSpc>
              <a:buNone/>
            </a:pPr>
            <a:r>
              <a:rPr lang="en-GB" sz="1700">
                <a:solidFill>
                  <a:schemeClr val="tx1"/>
                </a:solidFill>
                <a:latin typeface="+mj-lt"/>
                <a:ea typeface="Roboto" panose="02000000000000000000" pitchFamily="2" charset="0"/>
                <a:cs typeface="Roboto" panose="02000000000000000000" pitchFamily="2" charset="0"/>
              </a:rPr>
              <a:t>Original sketch</a:t>
            </a:r>
          </a:p>
        </p:txBody>
      </p:sp>
      <p:pic>
        <p:nvPicPr>
          <p:cNvPr id="12" name="Picture 11">
            <a:extLst>
              <a:ext uri="{FF2B5EF4-FFF2-40B4-BE49-F238E27FC236}">
                <a16:creationId xmlns:a16="http://schemas.microsoft.com/office/drawing/2014/main" id="{12C610EF-D3D7-3CA7-D451-734F7632CAFF}"/>
              </a:ext>
            </a:extLst>
          </p:cNvPr>
          <p:cNvPicPr>
            <a:picLocks noChangeAspect="1"/>
          </p:cNvPicPr>
          <p:nvPr/>
        </p:nvPicPr>
        <p:blipFill>
          <a:blip r:embed="rId9"/>
          <a:stretch>
            <a:fillRect/>
          </a:stretch>
        </p:blipFill>
        <p:spPr>
          <a:xfrm>
            <a:off x="2871596" y="4529549"/>
            <a:ext cx="2178326" cy="1898203"/>
          </a:xfrm>
          <a:prstGeom prst="rect">
            <a:avLst/>
          </a:prstGeom>
        </p:spPr>
      </p:pic>
    </p:spTree>
    <p:extLst>
      <p:ext uri="{BB962C8B-B14F-4D97-AF65-F5344CB8AC3E}">
        <p14:creationId xmlns:p14="http://schemas.microsoft.com/office/powerpoint/2010/main" val="27389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67314" y="1070173"/>
            <a:ext cx="8593309" cy="4408276"/>
          </a:xfrm>
        </p:spPr>
        <p:txBody>
          <a:bodyPr>
            <a:normAutofit/>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Investigate and Evaluate Activities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Contents</a:t>
            </a:r>
            <a:endParaRPr lang="en-GB" sz="4400"/>
          </a:p>
        </p:txBody>
      </p:sp>
      <p:sp>
        <p:nvSpPr>
          <p:cNvPr id="4" name="Hexagon 3">
            <a:hlinkClick r:id="rId2" action="ppaction://hlinksldjump"/>
            <a:extLst>
              <a:ext uri="{FF2B5EF4-FFF2-40B4-BE49-F238E27FC236}">
                <a16:creationId xmlns:a16="http://schemas.microsoft.com/office/drawing/2014/main" id="{FF6F1266-04B2-A4B6-CC98-E5A161B413E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exagon 4">
            <a:hlinkClick r:id="rId3" action="ppaction://hlinksldjump"/>
            <a:extLst>
              <a:ext uri="{FF2B5EF4-FFF2-40B4-BE49-F238E27FC236}">
                <a16:creationId xmlns:a16="http://schemas.microsoft.com/office/drawing/2014/main" id="{DCB73E0E-6E07-11F6-458B-DCDEA5DDC716}"/>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Hexagon 5">
            <a:hlinkClick r:id="rId4" action="ppaction://hlinksldjump"/>
            <a:extLst>
              <a:ext uri="{FF2B5EF4-FFF2-40B4-BE49-F238E27FC236}">
                <a16:creationId xmlns:a16="http://schemas.microsoft.com/office/drawing/2014/main" id="{2C792B71-9BFF-EAE0-C0F1-32C7736079B8}"/>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5" action="ppaction://hlinksldjump"/>
            <a:extLst>
              <a:ext uri="{FF2B5EF4-FFF2-40B4-BE49-F238E27FC236}">
                <a16:creationId xmlns:a16="http://schemas.microsoft.com/office/drawing/2014/main" id="{8F63D365-F265-54EA-2401-208BC868AC2D}"/>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6" action="ppaction://hlinksldjump"/>
            <a:extLst>
              <a:ext uri="{FF2B5EF4-FFF2-40B4-BE49-F238E27FC236}">
                <a16:creationId xmlns:a16="http://schemas.microsoft.com/office/drawing/2014/main" id="{4C1CA47A-8612-293F-4520-63DDDB49E353}"/>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Hexagon 9">
            <a:hlinkClick r:id="rId7" action="ppaction://hlinksldjump"/>
            <a:extLst>
              <a:ext uri="{FF2B5EF4-FFF2-40B4-BE49-F238E27FC236}">
                <a16:creationId xmlns:a16="http://schemas.microsoft.com/office/drawing/2014/main" id="{D6EDD885-1DEE-E7AD-B96D-282FD9DB9215}"/>
              </a:ext>
            </a:extLst>
          </p:cNvPr>
          <p:cNvSpPr/>
          <p:nvPr/>
        </p:nvSpPr>
        <p:spPr>
          <a:xfrm>
            <a:off x="10581021" y="4806073"/>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black background with yellow text&#10;&#10;Description automatically generated">
            <a:extLst>
              <a:ext uri="{FF2B5EF4-FFF2-40B4-BE49-F238E27FC236}">
                <a16:creationId xmlns:a16="http://schemas.microsoft.com/office/drawing/2014/main" id="{DE3D2A10-D424-768E-9810-95C07D3E067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34" name="Picture 10" descr="6mm Scrivet Fasteners- Plastic Trim Clips- Nissan 1099830880">
            <a:extLst>
              <a:ext uri="{FF2B5EF4-FFF2-40B4-BE49-F238E27FC236}">
                <a16:creationId xmlns:a16="http://schemas.microsoft.com/office/drawing/2014/main" id="{2A4808CB-8446-1CB6-FB73-CCBCC8A874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5024" y="3671751"/>
            <a:ext cx="2514600" cy="25146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a:xfrm>
            <a:off x="576000" y="546214"/>
            <a:ext cx="9166811" cy="620735"/>
          </a:xfrm>
        </p:spPr>
        <p:txBody>
          <a:bodyPr/>
          <a:lstStyle/>
          <a:p>
            <a:r>
              <a:rPr lang="en-GB" sz="4400">
                <a:solidFill>
                  <a:schemeClr val="tx1"/>
                </a:solidFill>
              </a:rPr>
              <a:t>Fasteners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66949"/>
            <a:ext cx="11040002" cy="4802050"/>
          </a:xfrm>
        </p:spPr>
        <p:txBody>
          <a:bodyPr>
            <a:normAutofit/>
          </a:bodyPr>
          <a:lstStyle/>
          <a:p>
            <a:pPr marL="0" indent="0">
              <a:lnSpc>
                <a:spcPct val="150000"/>
              </a:lnSpc>
              <a:buNone/>
            </a:pPr>
            <a:r>
              <a:rPr lang="en-GB" sz="1800">
                <a:latin typeface="+mj-lt"/>
                <a:ea typeface="Roboto" panose="02000000000000000000" pitchFamily="2" charset="0"/>
                <a:cs typeface="Roboto" panose="02000000000000000000" pitchFamily="2" charset="0"/>
              </a:rPr>
              <a:t>If a design needs elements that will open and close, or have components connected to it in some way, we will need to consider using fasteners. This </a:t>
            </a:r>
            <a:r>
              <a:rPr lang="en-GB" sz="1800" b="0" i="0">
                <a:effectLst/>
                <a:latin typeface="+mj-lt"/>
              </a:rPr>
              <a:t>is a hardware device that mechanically joins or affixes two or more objects together. In general, fasteners are used to create non-permanent joints. Examples may include bolts, press studs, zips, hinges, magnets, Velcro and more. How many types of fasteners can you find?</a:t>
            </a:r>
            <a:endParaRPr lang="en-GB" sz="1800">
              <a:latin typeface="+mj-lt"/>
              <a:ea typeface="Roboto" panose="02000000000000000000" pitchFamily="2" charset="0"/>
              <a:cs typeface="Roboto" panose="02000000000000000000" pitchFamily="2" charset="0"/>
            </a:endParaRPr>
          </a:p>
          <a:p>
            <a:pPr marL="0" indent="0">
              <a:lnSpc>
                <a:spcPct val="150000"/>
              </a:lnSpc>
              <a:buNone/>
            </a:pPr>
            <a:endParaRPr lang="en-GB" sz="1800">
              <a:solidFill>
                <a:schemeClr val="tx1"/>
              </a:solidFill>
              <a:latin typeface="+mj-lt"/>
              <a:ea typeface="Roboto" panose="02000000000000000000" pitchFamily="2" charset="0"/>
              <a:cs typeface="Roboto" panose="02000000000000000000" pitchFamily="2" charset="0"/>
            </a:endParaRPr>
          </a:p>
        </p:txBody>
      </p:sp>
      <p:pic>
        <p:nvPicPr>
          <p:cNvPr id="3" name="Picture 2" descr="A black background with yellow text&#10;&#10;Description automatically generated">
            <a:extLst>
              <a:ext uri="{FF2B5EF4-FFF2-40B4-BE49-F238E27FC236}">
                <a16:creationId xmlns:a16="http://schemas.microsoft.com/office/drawing/2014/main" id="{2AAE7F12-63BF-47FA-7029-39A544FDE8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pic>
        <p:nvPicPr>
          <p:cNvPr id="1028" name="Picture 4" descr="Rare Earth Magnets | First4Magnets">
            <a:extLst>
              <a:ext uri="{FF2B5EF4-FFF2-40B4-BE49-F238E27FC236}">
                <a16:creationId xmlns:a16="http://schemas.microsoft.com/office/drawing/2014/main" id="{17BBA791-5D0A-BAAF-DBC9-837E09FDBA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4733" y="3671751"/>
            <a:ext cx="3688080" cy="204893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VELCRO Brand - Sticky Back Hook and Loop Fasteners | Perfect for Home or  Office | 2in x 1in Strips | Pack of 6 | Black">
            <a:extLst>
              <a:ext uri="{FF2B5EF4-FFF2-40B4-BE49-F238E27FC236}">
                <a16:creationId xmlns:a16="http://schemas.microsoft.com/office/drawing/2014/main" id="{1AF3156A-9AAB-2524-1CC4-399B98E3A9A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77979" y="3671751"/>
            <a:ext cx="2019300" cy="20193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ACCO Brass Paper Fasteners, 3/4&quot;, Plated, 1 Box, 100 Fasteners/Box (71703)  : Amazon.co.uk: Stationery &amp; Office Supplies">
            <a:extLst>
              <a:ext uri="{FF2B5EF4-FFF2-40B4-BE49-F238E27FC236}">
                <a16:creationId xmlns:a16="http://schemas.microsoft.com/office/drawing/2014/main" id="{E8D32C36-9F17-93E7-8639-6CAF4F2A11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77980" y="4274260"/>
            <a:ext cx="1899999" cy="111364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19mm Metal Snap Fasteners Press Studs">
            <a:extLst>
              <a:ext uri="{FF2B5EF4-FFF2-40B4-BE49-F238E27FC236}">
                <a16:creationId xmlns:a16="http://schemas.microsoft.com/office/drawing/2014/main" id="{BF74FB47-A33B-AF24-E3D9-0DB3490920CD}"/>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12095" b="25173"/>
          <a:stretch/>
        </p:blipFill>
        <p:spPr bwMode="auto">
          <a:xfrm>
            <a:off x="292077" y="3031467"/>
            <a:ext cx="2438979" cy="1242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887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tasks</a:t>
            </a:r>
            <a:br>
              <a:rPr lang="en-GB" sz="4400">
                <a:solidFill>
                  <a:schemeClr val="bg1"/>
                </a:solidFill>
              </a:rPr>
            </a:br>
            <a:endParaRPr lang="en-GB" sz="4400">
              <a:solidFill>
                <a:schemeClr val="bg1"/>
              </a:solidFill>
            </a:endParaRPr>
          </a:p>
        </p:txBody>
      </p:sp>
      <p:graphicFrame>
        <p:nvGraphicFramePr>
          <p:cNvPr id="4" name="Table 18">
            <a:extLst>
              <a:ext uri="{FF2B5EF4-FFF2-40B4-BE49-F238E27FC236}">
                <a16:creationId xmlns:a16="http://schemas.microsoft.com/office/drawing/2014/main" id="{408A2887-FC58-2FFC-C544-6CB7636A6365}"/>
              </a:ext>
            </a:extLst>
          </p:cNvPr>
          <p:cNvGraphicFramePr>
            <a:graphicFrameLocks noGrp="1"/>
          </p:cNvGraphicFramePr>
          <p:nvPr>
            <p:extLst>
              <p:ext uri="{D42A27DB-BD31-4B8C-83A1-F6EECF244321}">
                <p14:modId xmlns:p14="http://schemas.microsoft.com/office/powerpoint/2010/main" val="1280976291"/>
              </p:ext>
            </p:extLst>
          </p:nvPr>
        </p:nvGraphicFramePr>
        <p:xfrm>
          <a:off x="532192" y="1452558"/>
          <a:ext cx="11040000" cy="4145280"/>
        </p:xfrm>
        <a:graphic>
          <a:graphicData uri="http://schemas.openxmlformats.org/drawingml/2006/table">
            <a:tbl>
              <a:tblPr firstRow="1" bandRow="1">
                <a:tableStyleId>{5940675A-B579-460E-94D1-54222C63F5DA}</a:tableStyleId>
              </a:tblPr>
              <a:tblGrid>
                <a:gridCol w="3364792">
                  <a:extLst>
                    <a:ext uri="{9D8B030D-6E8A-4147-A177-3AD203B41FA5}">
                      <a16:colId xmlns:a16="http://schemas.microsoft.com/office/drawing/2014/main" val="1258735625"/>
                    </a:ext>
                  </a:extLst>
                </a:gridCol>
                <a:gridCol w="3364792">
                  <a:extLst>
                    <a:ext uri="{9D8B030D-6E8A-4147-A177-3AD203B41FA5}">
                      <a16:colId xmlns:a16="http://schemas.microsoft.com/office/drawing/2014/main" val="1834373687"/>
                    </a:ext>
                  </a:extLst>
                </a:gridCol>
                <a:gridCol w="4310416">
                  <a:extLst>
                    <a:ext uri="{9D8B030D-6E8A-4147-A177-3AD203B41FA5}">
                      <a16:colId xmlns:a16="http://schemas.microsoft.com/office/drawing/2014/main" val="904671412"/>
                    </a:ext>
                  </a:extLst>
                </a:gridCol>
              </a:tblGrid>
              <a:tr h="309099">
                <a:tc>
                  <a:txBody>
                    <a:bodyPr/>
                    <a:lstStyle/>
                    <a:p>
                      <a:pPr algn="ctr"/>
                      <a:r>
                        <a:rPr lang="en-GB" sz="2000" b="1">
                          <a:solidFill>
                            <a:srgbClr val="FFFFFF"/>
                          </a:solidFill>
                        </a:rPr>
                        <a:t>‘Personification’</a:t>
                      </a:r>
                    </a:p>
                  </a:txBody>
                  <a:tcPr>
                    <a:solidFill>
                      <a:srgbClr val="FE4E00"/>
                    </a:solidFill>
                  </a:tcPr>
                </a:tc>
                <a:tc>
                  <a:txBody>
                    <a:bodyPr/>
                    <a:lstStyle/>
                    <a:p>
                      <a:pPr algn="ctr"/>
                      <a:r>
                        <a:rPr lang="en-GB" sz="2000" b="1">
                          <a:solidFill>
                            <a:srgbClr val="FFFFFF"/>
                          </a:solidFill>
                        </a:rPr>
                        <a:t>‘Details and decisions’</a:t>
                      </a:r>
                    </a:p>
                  </a:txBody>
                  <a:tcPr>
                    <a:solidFill>
                      <a:srgbClr val="FE4E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a:solidFill>
                            <a:srgbClr val="FFFFFF"/>
                          </a:solidFill>
                        </a:rPr>
                        <a:t>‘Proof of concept’</a:t>
                      </a:r>
                    </a:p>
                  </a:txBody>
                  <a:tcPr>
                    <a:solidFill>
                      <a:srgbClr val="FE4E00"/>
                    </a:solidFill>
                  </a:tcPr>
                </a:tc>
                <a:extLst>
                  <a:ext uri="{0D108BD9-81ED-4DB2-BD59-A6C34878D82A}">
                    <a16:rowId xmlns:a16="http://schemas.microsoft.com/office/drawing/2014/main" val="3391378453"/>
                  </a:ext>
                </a:extLst>
              </a:tr>
              <a:tr h="2171465">
                <a:tc>
                  <a:txBody>
                    <a:bodyPr/>
                    <a:lstStyle/>
                    <a:p>
                      <a:r>
                        <a:rPr lang="en-GB" sz="1200"/>
                        <a:t>This is a chance to explore language within design, as well as evoking emotion and connection with a brand and product. Can students think of / find products and brands that have made a connection by making their product come to life by making an inanimate object seem real? (e.g. M&amp;Ms)</a:t>
                      </a:r>
                    </a:p>
                    <a:p>
                      <a:r>
                        <a:rPr lang="en-GB" sz="1200"/>
                        <a:t>Consider giving students some </a:t>
                      </a:r>
                      <a:r>
                        <a:rPr lang="en-GB" sz="1200" b="1"/>
                        <a:t>made up words for them to design a logo/product based on it</a:t>
                      </a:r>
                      <a:r>
                        <a:rPr lang="en-GB" sz="1200"/>
                        <a:t>. This may work well with band names – so what would the logo /font for ‘</a:t>
                      </a:r>
                      <a:r>
                        <a:rPr lang="en-GB" sz="1200" err="1"/>
                        <a:t>Terrorform</a:t>
                      </a:r>
                      <a:r>
                        <a:rPr lang="en-GB" sz="1200"/>
                        <a:t>’ be? What about ‘Top-pop’ or ‘Sheen’?</a:t>
                      </a:r>
                    </a:p>
                    <a:p>
                      <a:r>
                        <a:rPr lang="en-GB" sz="1200"/>
                        <a:t>What words could be used to describe the style of product that each student is making? Can they come up with a name for their future outcome? This may help them remain on track with style decisions as they progress.</a:t>
                      </a:r>
                    </a:p>
                  </a:txBody>
                  <a:tcPr/>
                </a:tc>
                <a:tc>
                  <a:txBody>
                    <a:bodyPr/>
                    <a:lstStyle/>
                    <a:p>
                      <a:r>
                        <a:rPr lang="en-GB" sz="1200"/>
                        <a:t>A prototype might be a quick version of a design but, as that design develops towards a final solution, it is important to consider the final smaller details and to make decisions about how the prototype will be manufactured.</a:t>
                      </a:r>
                    </a:p>
                    <a:p>
                      <a:r>
                        <a:rPr lang="en-GB" sz="1200" b="1"/>
                        <a:t>Fastenings</a:t>
                      </a:r>
                      <a:r>
                        <a:rPr lang="en-GB" sz="1200"/>
                        <a:t> – how do parts open /close? How are the parts held together? Are they intended to come apart for any reason such as expansion, portability or storage?</a:t>
                      </a:r>
                    </a:p>
                    <a:p>
                      <a:r>
                        <a:rPr lang="en-GB" sz="1200" b="1"/>
                        <a:t>Materials</a:t>
                      </a:r>
                      <a:r>
                        <a:rPr lang="en-GB" sz="1200"/>
                        <a:t> – Have you decided on the final materials the prototype will be made from</a:t>
                      </a:r>
                    </a:p>
                    <a:p>
                      <a:r>
                        <a:rPr lang="en-GB" sz="1200" b="1"/>
                        <a:t>Construction</a:t>
                      </a:r>
                      <a:r>
                        <a:rPr lang="en-GB" sz="1200"/>
                        <a:t> – with materials and components decided, how will it be constructed? Will it be ready built, or flat packed? </a:t>
                      </a:r>
                    </a:p>
                    <a:p>
                      <a:r>
                        <a:rPr lang="en-GB" sz="1200"/>
                        <a:t>Considering these types of detail will help you create a successful, functional and attractive prototype outcome. Have a range of different materials and fastenings available so students can make informed decisions.</a:t>
                      </a:r>
                    </a:p>
                  </a:txBody>
                  <a:tcPr/>
                </a:tc>
                <a:tc>
                  <a:txBody>
                    <a:bodyPr/>
                    <a:lstStyle/>
                    <a:p>
                      <a:r>
                        <a:rPr lang="en-GB" sz="1200"/>
                        <a:t>A design that exists in your head, or even in sketch or model form, may still be difficult for the customer or client to imagine. A proof of concept is a way of showing them what you intend the finished product to look like. Consider a few of these approaches:</a:t>
                      </a:r>
                    </a:p>
                    <a:p>
                      <a:r>
                        <a:rPr lang="en-GB" sz="1200" b="1"/>
                        <a:t>Visual prototype</a:t>
                      </a:r>
                      <a:r>
                        <a:rPr lang="en-GB" sz="1200"/>
                        <a:t>: this is likely to be made using CAD as you won’t have a high quality finished ‘product’ to photograph. Modern CAD software allows you to experiment with different materials and finishes as well as lighting and environments.</a:t>
                      </a:r>
                    </a:p>
                    <a:p>
                      <a:r>
                        <a:rPr lang="en-GB" sz="1200" b="1"/>
                        <a:t>Working prototype</a:t>
                      </a:r>
                      <a:r>
                        <a:rPr lang="en-GB" sz="1200"/>
                        <a:t>: this is a functional prototype that can be seen working, even if it doesn’t look like the finished product. Combined with the CAD models or renders, it will help to illustrate how the final design could look.</a:t>
                      </a:r>
                    </a:p>
                    <a:p>
                      <a:r>
                        <a:rPr lang="en-GB" sz="1200" b="1"/>
                        <a:t>Use of AI</a:t>
                      </a:r>
                      <a:r>
                        <a:rPr lang="en-GB" sz="1200"/>
                        <a:t>: while this will only produce images (at the moment), you could use it to visualise how a finished prototype might look which could help you make the right decisions before making a real prototype and save you time!</a:t>
                      </a:r>
                    </a:p>
                    <a:p>
                      <a:endParaRPr lang="en-GB" sz="1200"/>
                    </a:p>
                  </a:txBody>
                  <a:tcPr/>
                </a:tc>
                <a:extLst>
                  <a:ext uri="{0D108BD9-81ED-4DB2-BD59-A6C34878D82A}">
                    <a16:rowId xmlns:a16="http://schemas.microsoft.com/office/drawing/2014/main" val="3966545421"/>
                  </a:ext>
                </a:extLst>
              </a:tr>
            </a:tbl>
          </a:graphicData>
        </a:graphic>
      </p:graphicFrame>
      <p:sp>
        <p:nvSpPr>
          <p:cNvPr id="2" name="Arrow: Left 1">
            <a:hlinkClick r:id="rId3" action="ppaction://hlinksldjump"/>
            <a:extLst>
              <a:ext uri="{FF2B5EF4-FFF2-40B4-BE49-F238E27FC236}">
                <a16:creationId xmlns:a16="http://schemas.microsoft.com/office/drawing/2014/main" id="{D96E1812-475E-6989-40D8-62FE89A3BE93}"/>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background with yellow text&#10;&#10;Description automatically generated">
            <a:extLst>
              <a:ext uri="{FF2B5EF4-FFF2-40B4-BE49-F238E27FC236}">
                <a16:creationId xmlns:a16="http://schemas.microsoft.com/office/drawing/2014/main" id="{464F633E-4652-48B4-2F84-EB754CCEF3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752710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tasks</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4294967295"/>
          </p:nvPr>
        </p:nvSpPr>
        <p:spPr>
          <a:xfrm>
            <a:off x="0" y="1908175"/>
            <a:ext cx="9655175" cy="2165350"/>
          </a:xfrm>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8" name="Table 18">
            <a:extLst>
              <a:ext uri="{FF2B5EF4-FFF2-40B4-BE49-F238E27FC236}">
                <a16:creationId xmlns:a16="http://schemas.microsoft.com/office/drawing/2014/main" id="{EC9E18B0-0A32-8D4D-CF72-B981D8975766}"/>
              </a:ext>
            </a:extLst>
          </p:cNvPr>
          <p:cNvGraphicFramePr>
            <a:graphicFrameLocks noGrp="1"/>
          </p:cNvGraphicFramePr>
          <p:nvPr>
            <p:extLst>
              <p:ext uri="{D42A27DB-BD31-4B8C-83A1-F6EECF244321}">
                <p14:modId xmlns:p14="http://schemas.microsoft.com/office/powerpoint/2010/main" val="3133366098"/>
              </p:ext>
            </p:extLst>
          </p:nvPr>
        </p:nvGraphicFramePr>
        <p:xfrm>
          <a:off x="663615" y="1170882"/>
          <a:ext cx="10864770" cy="4578274"/>
        </p:xfrm>
        <a:graphic>
          <a:graphicData uri="http://schemas.openxmlformats.org/drawingml/2006/table">
            <a:tbl>
              <a:tblPr firstRow="1" bandRow="1">
                <a:tableStyleId>{5940675A-B579-460E-94D1-54222C63F5DA}</a:tableStyleId>
              </a:tblPr>
              <a:tblGrid>
                <a:gridCol w="5524534">
                  <a:extLst>
                    <a:ext uri="{9D8B030D-6E8A-4147-A177-3AD203B41FA5}">
                      <a16:colId xmlns:a16="http://schemas.microsoft.com/office/drawing/2014/main" val="336422520"/>
                    </a:ext>
                  </a:extLst>
                </a:gridCol>
                <a:gridCol w="5340236">
                  <a:extLst>
                    <a:ext uri="{9D8B030D-6E8A-4147-A177-3AD203B41FA5}">
                      <a16:colId xmlns:a16="http://schemas.microsoft.com/office/drawing/2014/main" val="1485661640"/>
                    </a:ext>
                  </a:extLst>
                </a:gridCol>
              </a:tblGrid>
              <a:tr h="524434">
                <a:tc>
                  <a:txBody>
                    <a:bodyPr/>
                    <a:lstStyle/>
                    <a:p>
                      <a:pPr algn="ctr"/>
                      <a:r>
                        <a:rPr lang="en-GB" b="1">
                          <a:solidFill>
                            <a:srgbClr val="FFFFFF"/>
                          </a:solidFill>
                        </a:rPr>
                        <a:t>‘Checking before proceeding’</a:t>
                      </a:r>
                    </a:p>
                  </a:txBody>
                  <a:tcPr>
                    <a:solidFill>
                      <a:srgbClr val="429EA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a:solidFill>
                            <a:srgbClr val="FFFFFF"/>
                          </a:solidFill>
                        </a:rPr>
                        <a:t>‘Virtual and physical testing’</a:t>
                      </a:r>
                      <a:endParaRPr lang="en-GB" sz="1800" b="0">
                        <a:solidFill>
                          <a:srgbClr val="FFFFFF"/>
                        </a:solidFill>
                      </a:endParaRPr>
                    </a:p>
                  </a:txBody>
                  <a:tcPr>
                    <a:solidFill>
                      <a:srgbClr val="429EA6"/>
                    </a:solidFill>
                  </a:tcPr>
                </a:tc>
                <a:extLst>
                  <a:ext uri="{0D108BD9-81ED-4DB2-BD59-A6C34878D82A}">
                    <a16:rowId xmlns:a16="http://schemas.microsoft.com/office/drawing/2014/main" val="3391378453"/>
                  </a:ext>
                </a:extLst>
              </a:tr>
              <a:tr h="3653924">
                <a:tc>
                  <a:txBody>
                    <a:bodyPr/>
                    <a:lstStyle/>
                    <a:p>
                      <a:r>
                        <a:rPr lang="en-GB" sz="1300" b="0">
                          <a:solidFill>
                            <a:schemeClr val="tx2"/>
                          </a:solidFill>
                        </a:rPr>
                        <a:t>When designing for industry, it is vital to get the design of a product right before manufacture as this can be a long and expensive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solidFill>
                            <a:schemeClr val="tx2"/>
                          </a:solidFill>
                        </a:rPr>
                        <a:t>Whilst students won’t be faced with this issue, ensuring students don’t waste valuable resources, and time is important. With that in mind, checks are important to ensure it is likely to be made correctly, first time before proceeding. This can be done in a number of ways. </a:t>
                      </a:r>
                    </a:p>
                    <a:p>
                      <a:r>
                        <a:rPr lang="en-GB" sz="1300" b="1"/>
                        <a:t>Revisit the brief</a:t>
                      </a:r>
                    </a:p>
                    <a:p>
                      <a:r>
                        <a:rPr lang="en-GB" sz="1300" b="0"/>
                        <a:t>Look at the original brief from when you started the project. How well does the outcome match your original intentions?</a:t>
                      </a:r>
                    </a:p>
                    <a:p>
                      <a:r>
                        <a:rPr lang="en-GB" sz="1300" b="1"/>
                        <a:t>Test against the specification</a:t>
                      </a:r>
                    </a:p>
                    <a:p>
                      <a:r>
                        <a:rPr lang="en-GB" sz="1300" b="0"/>
                        <a:t>Look at any detailed specifications you have and check how many you have met and how well you met them. Use a tick and cross or Yes/No system and add them up. Do you have more ticks than crosses?  If so, would you say the outcome is successful.</a:t>
                      </a:r>
                    </a:p>
                    <a:p>
                      <a:r>
                        <a:rPr lang="en-GB" sz="1300" b="1"/>
                        <a:t>Consider production</a:t>
                      </a:r>
                    </a:p>
                    <a:p>
                      <a:r>
                        <a:rPr lang="en-GB" sz="1300" b="0"/>
                        <a:t>If you are happy with your prototype outcome, what would it take to be able to put it into production?</a:t>
                      </a:r>
                      <a:br>
                        <a:rPr lang="en-GB" sz="1300" b="0"/>
                      </a:br>
                      <a:r>
                        <a:rPr lang="en-GB" sz="1300" b="1"/>
                        <a:t>Peer checks</a:t>
                      </a:r>
                    </a:p>
                    <a:p>
                      <a:r>
                        <a:rPr lang="en-GB" sz="1300" b="0"/>
                        <a:t>Having students check each other's work and trying to spot any issues can be useful.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There are various ways of testing an outcome: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solidFill>
                            <a:schemeClr val="tx2"/>
                          </a:solidFill>
                        </a:rPr>
                        <a:t>Physical tests</a:t>
                      </a:r>
                      <a:r>
                        <a:rPr lang="en-GB" sz="1300" b="0" dirty="0">
                          <a:solidFill>
                            <a:schemeClr val="tx2"/>
                          </a:solidFill>
                        </a:rPr>
                        <a:t> require a physical prototype outcome, and you could look at the following aspects: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dirty="0">
                          <a:solidFill>
                            <a:schemeClr val="tx2"/>
                          </a:solidFill>
                        </a:rPr>
                        <a:t>Visual – the aesthetics or appearance of the prototype and if it will appeal to the target market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a:solidFill>
                            <a:schemeClr val="tx2"/>
                          </a:solidFill>
                        </a:rPr>
                        <a:t>Function – if it operates as intended structurally and mechanically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dirty="0">
                          <a:solidFill>
                            <a:schemeClr val="tx2"/>
                          </a:solidFill>
                        </a:rPr>
                        <a:t>Performance – how it works over time, or under stress/load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dirty="0">
                          <a:solidFill>
                            <a:schemeClr val="tx2"/>
                          </a:solidFill>
                        </a:rPr>
                        <a:t>Size and cost –if it fits any size restrictions and can be made for the target price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solidFill>
                            <a:schemeClr val="tx2"/>
                          </a:solidFill>
                        </a:rPr>
                        <a:t>Virtual tests </a:t>
                      </a:r>
                      <a:r>
                        <a:rPr lang="en-GB" sz="1300" b="0" dirty="0">
                          <a:solidFill>
                            <a:schemeClr val="tx2"/>
                          </a:solidFill>
                        </a:rPr>
                        <a:t>can be done using computer software such as CAD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2"/>
                          </a:solidFill>
                        </a:rPr>
                        <a:t>These may include: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dirty="0">
                          <a:solidFill>
                            <a:schemeClr val="tx2"/>
                          </a:solidFill>
                        </a:rPr>
                        <a:t>Appearance – rendered models to represent a finished commercial product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dirty="0">
                          <a:solidFill>
                            <a:schemeClr val="tx2"/>
                          </a:solidFill>
                        </a:rPr>
                        <a:t>Mechanical – assemblies which can be moved to react like the real product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b="0" dirty="0">
                          <a:solidFill>
                            <a:schemeClr val="tx2"/>
                          </a:solidFill>
                        </a:rPr>
                        <a:t>FEA – Loads can be applied to see how a 3D model will react under certain forces.</a:t>
                      </a:r>
                    </a:p>
                    <a:p>
                      <a:endParaRPr lang="en-GB" sz="1400" dirty="0"/>
                    </a:p>
                  </a:txBody>
                  <a:tcPr/>
                </a:tc>
                <a:extLst>
                  <a:ext uri="{0D108BD9-81ED-4DB2-BD59-A6C34878D82A}">
                    <a16:rowId xmlns:a16="http://schemas.microsoft.com/office/drawing/2014/main" val="3966545421"/>
                  </a:ext>
                </a:extLst>
              </a:tr>
            </a:tbl>
          </a:graphicData>
        </a:graphic>
      </p:graphicFrame>
      <p:sp>
        <p:nvSpPr>
          <p:cNvPr id="2" name="Arrow: Left 1">
            <a:hlinkClick r:id="rId3" action="ppaction://hlinksldjump"/>
            <a:extLst>
              <a:ext uri="{FF2B5EF4-FFF2-40B4-BE49-F238E27FC236}">
                <a16:creationId xmlns:a16="http://schemas.microsoft.com/office/drawing/2014/main" id="{CB33DE1F-620F-C8C9-2E6B-B32192D4F14D}"/>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black background with yellow text&#10;&#10;Description automatically generated">
            <a:extLst>
              <a:ext uri="{FF2B5EF4-FFF2-40B4-BE49-F238E27FC236}">
                <a16:creationId xmlns:a16="http://schemas.microsoft.com/office/drawing/2014/main" id="{866E990D-4A0F-FFE6-9460-7308845747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414036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Level of </a:t>
            </a:r>
            <a:r>
              <a:rPr lang="en-GB"/>
              <a:t>challenge</a:t>
            </a:r>
            <a:endParaRPr lang="en-GB" sz="440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12569"/>
            <a:ext cx="10813303" cy="3778867"/>
            <a:chOff x="629760" y="2012569"/>
            <a:chExt cx="10516148" cy="3778867"/>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08533"/>
              <a:chOff x="565351" y="3415263"/>
              <a:chExt cx="10516148" cy="2208533"/>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24787" y="5316019"/>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56818" y="5312663"/>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8020115" y="5312663"/>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6352" y="4006119"/>
                <a:ext cx="0" cy="1232898"/>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43024" y="4017550"/>
                <a:ext cx="0" cy="1165278"/>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22343"/>
              <a:ext cx="2436500" cy="600164"/>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A simple desk organiser using one or more modelling materials to hold a range of small stationary products.</a:t>
              </a:r>
              <a:endParaRPr kumimoji="0"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7798" y="2016725"/>
              <a:ext cx="2436500" cy="938719"/>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A multi-function organiser capable of holding a range of different products from glasses to small electronic ite</a:t>
              </a:r>
              <a:r>
                <a:rPr lang="en-GB" sz="1100" b="0" i="1" kern="1200">
                  <a:solidFill>
                    <a:srgbClr val="0A303F"/>
                  </a:solidFill>
                  <a:latin typeface="Arial" panose="020B0604020202020204"/>
                  <a:ea typeface="+mn-ea"/>
                  <a:cs typeface="Arial" panose="020B0604020202020204" pitchFamily="34" charset="0"/>
                </a:rPr>
                <a:t>ms, such as phones and tablets. Realised through a range of materials.</a:t>
              </a:r>
              <a:endParaRPr kumimoji="0" lang="en-GB"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12569"/>
              <a:ext cx="2436500" cy="1107996"/>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An innovative portable solution that can organise the workspace while also providing secondary functions such as charging or viewing devices. Fully operational and made to a final prototype standard.</a:t>
              </a:r>
            </a:p>
          </p:txBody>
        </p:sp>
      </p:grpSp>
      <p:sp>
        <p:nvSpPr>
          <p:cNvPr id="18" name="Shape 49">
            <a:extLst>
              <a:ext uri="{FF2B5EF4-FFF2-40B4-BE49-F238E27FC236}">
                <a16:creationId xmlns:a16="http://schemas.microsoft.com/office/drawing/2014/main" id="{DE458D06-E790-5DED-4323-D2FC965D68B9}"/>
              </a:ext>
            </a:extLst>
          </p:cNvPr>
          <p:cNvSpPr/>
          <p:nvPr/>
        </p:nvSpPr>
        <p:spPr>
          <a:xfrm>
            <a:off x="2062722" y="3172085"/>
            <a:ext cx="7984835"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Increasing level of challenge</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pic>
        <p:nvPicPr>
          <p:cNvPr id="9" name="Picture 8" descr="A black background with yellow text&#10;&#10;Description automatically generated">
            <a:extLst>
              <a:ext uri="{FF2B5EF4-FFF2-40B4-BE49-F238E27FC236}">
                <a16:creationId xmlns:a16="http://schemas.microsoft.com/office/drawing/2014/main" id="{ABC39C7C-71A6-1B98-2FF5-735E70DD25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137283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3" name="Online Media 2" title="Bang Creations: Introduction">
            <a:hlinkClick r:id="" action="ppaction://media"/>
            <a:extLst>
              <a:ext uri="{FF2B5EF4-FFF2-40B4-BE49-F238E27FC236}">
                <a16:creationId xmlns:a16="http://schemas.microsoft.com/office/drawing/2014/main" id="{5FA35DD6-BDFF-8DF3-CCFF-453D466D9D45}"/>
              </a:ext>
            </a:extLst>
          </p:cNvPr>
          <p:cNvPicPr>
            <a:picLocks noRot="1" noChangeAspect="1"/>
          </p:cNvPicPr>
          <p:nvPr>
            <a:videoFile r:link="rId1"/>
          </p:nvPr>
        </p:nvPicPr>
        <p:blipFill>
          <a:blip r:embed="rId4"/>
          <a:stretch>
            <a:fillRect/>
          </a:stretch>
        </p:blipFill>
        <p:spPr>
          <a:xfrm>
            <a:off x="247650" y="127266"/>
            <a:ext cx="11715750" cy="6614223"/>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07215"/>
            <a:ext cx="10952384" cy="4643569"/>
          </a:xfrm>
          <a:prstGeom prst="rect">
            <a:avLst/>
          </a:prstGeom>
        </p:spPr>
        <p:txBody>
          <a:bodyPr vert="horz" lIns="0" tIns="0" rIns="0" bIns="0" rtlCol="0">
            <a:normAutofit fontScale="925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100" b="0">
                <a:latin typeface="+mj-lt"/>
                <a:ea typeface="Roboto" panose="02000000000000000000" pitchFamily="2" charset="0"/>
                <a:cs typeface="Roboto" panose="02000000000000000000" pitchFamily="2" charset="0"/>
              </a:rPr>
              <a:t>Bang Creations are </a:t>
            </a:r>
            <a:r>
              <a:rPr lang="en-GB" sz="2100" b="0" i="0">
                <a:effectLst/>
                <a:highlight>
                  <a:srgbClr val="FFFFFF"/>
                </a:highlight>
                <a:latin typeface="+mj-lt"/>
              </a:rPr>
              <a:t>a team of product designers, industrial designers, mechanical, electrical and production engineers who have helped companies bring new concepts to market. They are based </a:t>
            </a:r>
            <a:r>
              <a:rPr lang="en-GB" sz="2100" b="0">
                <a:latin typeface="+mj-lt"/>
                <a:ea typeface="Roboto" panose="02000000000000000000" pitchFamily="2" charset="0"/>
                <a:cs typeface="Roboto" panose="02000000000000000000" pitchFamily="2" charset="0"/>
              </a:rPr>
              <a:t>in Surrey, England and have earnt the reputation of being </a:t>
            </a:r>
            <a:r>
              <a:rPr lang="en-GB" sz="2100" b="0" i="1">
                <a:latin typeface="+mj-lt"/>
                <a:ea typeface="Roboto" panose="02000000000000000000" pitchFamily="2" charset="0"/>
                <a:cs typeface="Roboto" panose="02000000000000000000" pitchFamily="2" charset="0"/>
              </a:rPr>
              <a:t>product architects</a:t>
            </a:r>
            <a:r>
              <a:rPr lang="en-GB" sz="2100" b="0">
                <a:latin typeface="+mj-lt"/>
                <a:ea typeface="Roboto" panose="02000000000000000000" pitchFamily="2" charset="0"/>
                <a:cs typeface="Roboto" panose="02000000000000000000" pitchFamily="2" charset="0"/>
              </a:rPr>
              <a:t>.</a:t>
            </a:r>
          </a:p>
          <a:p>
            <a:pPr>
              <a:lnSpc>
                <a:spcPct val="150000"/>
              </a:lnSpc>
            </a:pPr>
            <a:endParaRPr lang="en-GB" sz="2200" b="0">
              <a:latin typeface="+mj-lt"/>
              <a:ea typeface="Roboto" panose="02000000000000000000" pitchFamily="2" charset="0"/>
              <a:cs typeface="Roboto" panose="02000000000000000000" pitchFamily="2" charset="0"/>
            </a:endParaRPr>
          </a:p>
          <a:p>
            <a:pPr algn="ctr">
              <a:lnSpc>
                <a:spcPct val="150000"/>
              </a:lnSpc>
            </a:pPr>
            <a:r>
              <a:rPr lang="en-GB" sz="2200" u="sng">
                <a:latin typeface="+mj-lt"/>
                <a:ea typeface="Roboto" panose="02000000000000000000" pitchFamily="2" charset="0"/>
                <a:cs typeface="Roboto" panose="02000000000000000000" pitchFamily="2" charset="0"/>
              </a:rPr>
              <a:t>The context for this unit is:</a:t>
            </a:r>
          </a:p>
          <a:p>
            <a:pPr algn="ctr">
              <a:lnSpc>
                <a:spcPct val="150000"/>
              </a:lnSpc>
            </a:pPr>
            <a:r>
              <a:rPr lang="en-GB" sz="3200">
                <a:solidFill>
                  <a:schemeClr val="accent2"/>
                </a:solidFill>
                <a:latin typeface="+mj-lt"/>
                <a:ea typeface="Roboto" panose="02000000000000000000" pitchFamily="2" charset="0"/>
                <a:cs typeface="Roboto" panose="02000000000000000000" pitchFamily="2" charset="0"/>
              </a:rPr>
              <a:t>Creating a tidy workspace</a:t>
            </a:r>
          </a:p>
          <a:p>
            <a:pPr>
              <a:lnSpc>
                <a:spcPct val="150000"/>
              </a:lnSpc>
            </a:pPr>
            <a:r>
              <a:rPr lang="en-GB" sz="2200" b="0">
                <a:latin typeface="+mj-lt"/>
                <a:ea typeface="Roboto" panose="02000000000000000000" pitchFamily="2" charset="0"/>
                <a:cs typeface="Roboto" panose="02000000000000000000" pitchFamily="2" charset="0"/>
              </a:rPr>
              <a:t>The following slides will show how Bang Creations would approach this context in relation to the five main stage of the design process: </a:t>
            </a:r>
            <a:r>
              <a:rPr lang="en-GB" sz="2200">
                <a:latin typeface="+mj-lt"/>
                <a:ea typeface="Roboto" panose="02000000000000000000" pitchFamily="2" charset="0"/>
                <a:cs typeface="Roboto" panose="02000000000000000000" pitchFamily="2" charset="0"/>
              </a:rPr>
              <a:t>empathize</a:t>
            </a:r>
            <a:r>
              <a:rPr lang="en-GB" sz="2200" b="0">
                <a:latin typeface="+mj-lt"/>
                <a:ea typeface="Roboto" panose="02000000000000000000" pitchFamily="2" charset="0"/>
                <a:cs typeface="Roboto" panose="02000000000000000000" pitchFamily="2" charset="0"/>
              </a:rPr>
              <a:t>, </a:t>
            </a:r>
            <a:r>
              <a:rPr lang="en-GB" sz="2200">
                <a:latin typeface="+mj-lt"/>
                <a:ea typeface="Roboto" panose="02000000000000000000" pitchFamily="2" charset="0"/>
                <a:cs typeface="Roboto" panose="02000000000000000000" pitchFamily="2" charset="0"/>
              </a:rPr>
              <a:t>define</a:t>
            </a:r>
            <a:r>
              <a:rPr lang="en-GB" sz="2200" b="0">
                <a:latin typeface="+mj-lt"/>
                <a:ea typeface="Roboto" panose="02000000000000000000" pitchFamily="2" charset="0"/>
                <a:cs typeface="Roboto" panose="02000000000000000000" pitchFamily="2" charset="0"/>
              </a:rPr>
              <a:t>, </a:t>
            </a:r>
            <a:r>
              <a:rPr lang="en-GB" sz="2200">
                <a:latin typeface="+mj-lt"/>
                <a:ea typeface="Roboto" panose="02000000000000000000" pitchFamily="2" charset="0"/>
                <a:cs typeface="Roboto" panose="02000000000000000000" pitchFamily="2" charset="0"/>
              </a:rPr>
              <a:t>ideate</a:t>
            </a:r>
            <a:r>
              <a:rPr lang="en-GB" sz="2200" b="0">
                <a:latin typeface="+mj-lt"/>
                <a:ea typeface="Roboto" panose="02000000000000000000" pitchFamily="2" charset="0"/>
                <a:cs typeface="Roboto" panose="02000000000000000000" pitchFamily="2" charset="0"/>
              </a:rPr>
              <a:t>, </a:t>
            </a:r>
            <a:r>
              <a:rPr lang="en-GB" sz="2200">
                <a:latin typeface="+mj-lt"/>
                <a:ea typeface="Roboto" panose="02000000000000000000" pitchFamily="2" charset="0"/>
                <a:cs typeface="Roboto" panose="02000000000000000000" pitchFamily="2" charset="0"/>
              </a:rPr>
              <a:t>prototype</a:t>
            </a:r>
            <a:r>
              <a:rPr lang="en-GB" sz="2200" b="0">
                <a:latin typeface="+mj-lt"/>
                <a:ea typeface="Roboto" panose="02000000000000000000" pitchFamily="2" charset="0"/>
                <a:cs typeface="Roboto" panose="02000000000000000000" pitchFamily="2" charset="0"/>
              </a:rPr>
              <a:t>, </a:t>
            </a:r>
            <a:r>
              <a:rPr lang="en-GB" sz="2200">
                <a:latin typeface="+mj-lt"/>
                <a:ea typeface="Roboto" panose="02000000000000000000" pitchFamily="2" charset="0"/>
                <a:cs typeface="Roboto" panose="02000000000000000000" pitchFamily="2" charset="0"/>
              </a:rPr>
              <a:t>test</a:t>
            </a:r>
            <a:r>
              <a:rPr lang="en-GB" sz="2200" b="0">
                <a:latin typeface="+mj-lt"/>
                <a:ea typeface="Roboto" panose="02000000000000000000" pitchFamily="2" charset="0"/>
                <a:cs typeface="Roboto" panose="02000000000000000000" pitchFamily="2" charset="0"/>
              </a:rPr>
              <a:t>. You can follow a similar process to create your own system or product for organising workspaces!</a:t>
            </a:r>
          </a:p>
          <a:p>
            <a:pPr>
              <a:lnSpc>
                <a:spcPct val="150000"/>
              </a:lnSpc>
            </a:pPr>
            <a:endParaRPr lang="en-GB" sz="2400" b="0">
              <a:solidFill>
                <a:srgbClr val="0A303F"/>
              </a:solidFill>
              <a:latin typeface="+mj-lt"/>
              <a:ea typeface="Roboto" panose="02000000000000000000" pitchFamily="2" charset="0"/>
              <a:cs typeface="Roboto" panose="02000000000000000000" pitchFamily="2" charset="0"/>
            </a:endParaRPr>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pic>
        <p:nvPicPr>
          <p:cNvPr id="2" name="Picture 1" descr="A black background with yellow text&#10;&#10;Description automatically generated">
            <a:extLst>
              <a:ext uri="{FF2B5EF4-FFF2-40B4-BE49-F238E27FC236}">
                <a16:creationId xmlns:a16="http://schemas.microsoft.com/office/drawing/2014/main" id="{E79ADBA0-FC8F-623F-402D-D760A2DABD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Bang Creations: Empathize">
            <a:hlinkClick r:id="" action="ppaction://media"/>
            <a:extLst>
              <a:ext uri="{FF2B5EF4-FFF2-40B4-BE49-F238E27FC236}">
                <a16:creationId xmlns:a16="http://schemas.microsoft.com/office/drawing/2014/main" id="{EC7883C8-9F88-BF04-098F-7E6B7CBC5E8F}"/>
              </a:ext>
            </a:extLst>
          </p:cNvPr>
          <p:cNvPicPr>
            <a:picLocks noRot="1" noChangeAspect="1"/>
          </p:cNvPicPr>
          <p:nvPr>
            <a:videoFile r:link="rId1"/>
          </p:nvPr>
        </p:nvPicPr>
        <p:blipFill>
          <a:blip r:embed="rId3"/>
          <a:stretch>
            <a:fillRect/>
          </a:stretch>
        </p:blipFill>
        <p:spPr>
          <a:xfrm>
            <a:off x="216568" y="109718"/>
            <a:ext cx="11750843" cy="6634036"/>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48511"/>
            <a:ext cx="9528582" cy="1747593"/>
          </a:xfrm>
        </p:spPr>
        <p:txBody>
          <a:bodyPr>
            <a:normAutofit/>
          </a:bodyPr>
          <a:lstStyle/>
          <a:p>
            <a:pPr>
              <a:lnSpc>
                <a:spcPct val="150000"/>
              </a:lnSpc>
            </a:pPr>
            <a:r>
              <a:rPr lang="en-GB" sz="1600">
                <a:highlight>
                  <a:srgbClr val="FFFFFF"/>
                </a:highlight>
                <a:latin typeface="+mj-lt"/>
                <a:ea typeface="Roboto" panose="02000000000000000000" pitchFamily="2" charset="0"/>
                <a:cs typeface="Roboto" panose="02000000000000000000" pitchFamily="2" charset="0"/>
              </a:rPr>
              <a:t>Your first task is to consider the needs of the user, and to also consider different approaches to working and workspaces. You should consider products  that are suitable for everyone regardless of age, ability or circumstance. Remember, you should have no pre-conceived ideas about the outcome at this stage. Consider these different levels of research:</a:t>
            </a:r>
            <a:endParaRPr lang="en-GB" sz="16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4147091821"/>
              </p:ext>
            </p:extLst>
          </p:nvPr>
        </p:nvGraphicFramePr>
        <p:xfrm>
          <a:off x="576000" y="2630076"/>
          <a:ext cx="9445455" cy="2863642"/>
        </p:xfrm>
        <a:graphic>
          <a:graphicData uri="http://schemas.openxmlformats.org/drawingml/2006/table">
            <a:tbl>
              <a:tblPr firstRow="1" bandRow="1">
                <a:tableStyleId>{5940675A-B579-460E-94D1-54222C63F5DA}</a:tableStyleId>
              </a:tblPr>
              <a:tblGrid>
                <a:gridCol w="4993527">
                  <a:extLst>
                    <a:ext uri="{9D8B030D-6E8A-4147-A177-3AD203B41FA5}">
                      <a16:colId xmlns:a16="http://schemas.microsoft.com/office/drawing/2014/main" val="336422520"/>
                    </a:ext>
                  </a:extLst>
                </a:gridCol>
                <a:gridCol w="4451928">
                  <a:extLst>
                    <a:ext uri="{9D8B030D-6E8A-4147-A177-3AD203B41FA5}">
                      <a16:colId xmlns:a16="http://schemas.microsoft.com/office/drawing/2014/main" val="1485661640"/>
                    </a:ext>
                  </a:extLst>
                </a:gridCol>
              </a:tblGrid>
              <a:tr h="486202">
                <a:tc>
                  <a:txBody>
                    <a:bodyPr/>
                    <a:lstStyle/>
                    <a:p>
                      <a:pPr algn="ctr"/>
                      <a:r>
                        <a:rPr lang="en-GB" b="1">
                          <a:solidFill>
                            <a:srgbClr val="ACACDE"/>
                          </a:solidFill>
                          <a:hlinkClick r:id="rId3" action="ppaction://hlinksldjump">
                            <a:extLst>
                              <a:ext uri="{A12FA001-AC4F-418D-AE19-62706E023703}">
                                <ahyp:hlinkClr xmlns:ahyp="http://schemas.microsoft.com/office/drawing/2018/hyperlinkcolor" val="tx"/>
                              </a:ext>
                            </a:extLst>
                          </a:hlinkClick>
                        </a:rPr>
                        <a:t>‘You, or someone else?’</a:t>
                      </a:r>
                      <a:endParaRPr lang="en-GB" b="1">
                        <a:solidFill>
                          <a:srgbClr val="ACACDE"/>
                        </a:solidFill>
                      </a:endParaRPr>
                    </a:p>
                  </a:txBody>
                  <a:tcPr>
                    <a:solidFill>
                      <a:schemeClr val="bg1"/>
                    </a:solidFill>
                  </a:tcPr>
                </a:tc>
                <a:tc>
                  <a:txBody>
                    <a:bodyPr/>
                    <a:lstStyle/>
                    <a:p>
                      <a:pPr algn="ctr"/>
                      <a:r>
                        <a:rPr lang="en-GB" b="1">
                          <a:solidFill>
                            <a:srgbClr val="ACACDE"/>
                          </a:solidFill>
                          <a:hlinkClick r:id="rId3" action="ppaction://hlinksldjump">
                            <a:extLst>
                              <a:ext uri="{A12FA001-AC4F-418D-AE19-62706E023703}">
                                <ahyp:hlinkClr xmlns:ahyp="http://schemas.microsoft.com/office/drawing/2018/hyperlinkcolor" val="tx"/>
                              </a:ext>
                            </a:extLst>
                          </a:hlinkClick>
                        </a:rPr>
                        <a:t>‘Empathy mapping’</a:t>
                      </a:r>
                      <a:endParaRPr lang="en-GB" b="1">
                        <a:solidFill>
                          <a:srgbClr val="ACACDE"/>
                        </a:solidFill>
                      </a:endParaRPr>
                    </a:p>
                  </a:txBody>
                  <a:tcPr>
                    <a:solidFill>
                      <a:schemeClr val="bg1"/>
                    </a:solidFill>
                  </a:tcPr>
                </a:tc>
                <a:extLst>
                  <a:ext uri="{0D108BD9-81ED-4DB2-BD59-A6C34878D82A}">
                    <a16:rowId xmlns:a16="http://schemas.microsoft.com/office/drawing/2014/main" val="3391378453"/>
                  </a:ext>
                </a:extLst>
              </a:tr>
              <a:tr h="2228254">
                <a:tc>
                  <a:txBody>
                    <a:bodyPr/>
                    <a:lstStyle/>
                    <a:p>
                      <a:pPr marL="0" indent="0">
                        <a:buFont typeface="Arial" panose="020B0604020202020204" pitchFamily="34" charset="0"/>
                        <a:buNone/>
                      </a:pPr>
                      <a:r>
                        <a:rPr lang="en-GB" sz="1500" b="0"/>
                        <a:t>At work or at school we often have glasses or other small items that we carry around with us. It is normal to have a case for these sort of items. </a:t>
                      </a:r>
                      <a:r>
                        <a:rPr lang="en-GB" sz="1500" b="1"/>
                        <a:t>However, we all have different needs</a:t>
                      </a:r>
                      <a:r>
                        <a:rPr lang="en-GB" sz="1500" b="0"/>
                        <a:t>.</a:t>
                      </a:r>
                    </a:p>
                    <a:p>
                      <a:pPr marL="0" indent="0">
                        <a:buFont typeface="Arial" panose="020B0604020202020204" pitchFamily="34" charset="0"/>
                        <a:buNone/>
                      </a:pPr>
                      <a:r>
                        <a:rPr lang="en-GB" sz="1500" b="0"/>
                        <a:t>Look at your workspace, but also look at the workspace of others as they might have different equipment, working needs or usage scenarios to you.</a:t>
                      </a:r>
                    </a:p>
                    <a:p>
                      <a:pPr marL="0" indent="0">
                        <a:buFont typeface="Arial" panose="020B0604020202020204" pitchFamily="34" charset="0"/>
                        <a:buNone/>
                      </a:pPr>
                      <a:r>
                        <a:rPr lang="en-GB" sz="1500" b="0"/>
                        <a:t>Collate as many different ‘workspaces’ as you can to get a feel for all the potential problems and therefore, a great range of possible solutions!</a:t>
                      </a:r>
                    </a:p>
                  </a:txBody>
                  <a:tcPr/>
                </a:tc>
                <a:tc>
                  <a:txBody>
                    <a:bodyPr/>
                    <a:lstStyle/>
                    <a:p>
                      <a:pPr marL="0" indent="0">
                        <a:buFont typeface="Arial" panose="020B0604020202020204" pitchFamily="34" charset="0"/>
                        <a:buNone/>
                      </a:pPr>
                      <a:r>
                        <a:rPr lang="en-GB" sz="1500" b="0"/>
                        <a:t>One of the most valuable tools a designer has is the ability to empathise with the needs of others to better understand the problems they have.</a:t>
                      </a:r>
                    </a:p>
                    <a:p>
                      <a:pPr marL="0" indent="0">
                        <a:buFont typeface="Arial" panose="020B0604020202020204" pitchFamily="34" charset="0"/>
                        <a:buNone/>
                      </a:pPr>
                      <a:r>
                        <a:rPr lang="en-GB" sz="1500" b="0"/>
                        <a:t>Take time to visit these potential users, watch them in their workspaces using equipment and </a:t>
                      </a:r>
                      <a:r>
                        <a:rPr lang="en-GB" sz="1500" b="1"/>
                        <a:t>talk to them</a:t>
                      </a:r>
                      <a:r>
                        <a:rPr lang="en-GB" sz="1500" b="0"/>
                        <a:t>. Asking them if they can explain the problems they are having and can they describe how their problems make them feel.</a:t>
                      </a:r>
                    </a:p>
                  </a:txBody>
                  <a:tcPr/>
                </a:tc>
                <a:extLst>
                  <a:ext uri="{0D108BD9-81ED-4DB2-BD59-A6C34878D82A}">
                    <a16:rowId xmlns:a16="http://schemas.microsoft.com/office/drawing/2014/main" val="3966545421"/>
                  </a:ext>
                </a:extLst>
              </a:tr>
            </a:tbl>
          </a:graphicData>
        </a:graphic>
      </p:graphicFrame>
      <p:pic>
        <p:nvPicPr>
          <p:cNvPr id="3" name="Picture 2" descr="A black background with yellow text&#10;&#10;Description automatically generated">
            <a:extLst>
              <a:ext uri="{FF2B5EF4-FFF2-40B4-BE49-F238E27FC236}">
                <a16:creationId xmlns:a16="http://schemas.microsoft.com/office/drawing/2014/main" id="{AF605DD5-412C-79C8-09BB-54FE414959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34558"/>
            <a:ext cx="9655175" cy="2165350"/>
          </a:xfrm>
        </p:spPr>
        <p:txBody>
          <a:bodyPr>
            <a:normAutofit fontScale="92500" lnSpcReduction="10000"/>
          </a:bodyPr>
          <a:lstStyle/>
          <a:p>
            <a:pPr>
              <a:lnSpc>
                <a:spcPct val="150000"/>
              </a:lnSpc>
            </a:pPr>
            <a:r>
              <a:rPr lang="en-GB" sz="2100">
                <a:highlight>
                  <a:srgbClr val="FFFFFF"/>
                </a:highlight>
                <a:latin typeface="+mj-lt"/>
                <a:ea typeface="Roboto" panose="02000000000000000000" pitchFamily="2" charset="0"/>
                <a:cs typeface="Roboto" panose="02000000000000000000" pitchFamily="2" charset="0"/>
              </a:rPr>
              <a:t>To design for others, we need to consider those that will be using our designs. These are the users. </a:t>
            </a:r>
            <a:r>
              <a:rPr lang="en-GB" sz="2100" b="1">
                <a:highlight>
                  <a:srgbClr val="FFFFFF"/>
                </a:highlight>
                <a:latin typeface="+mj-lt"/>
                <a:ea typeface="Roboto" panose="02000000000000000000" pitchFamily="2" charset="0"/>
                <a:cs typeface="Roboto" panose="02000000000000000000" pitchFamily="2" charset="0"/>
              </a:rPr>
              <a:t>User Centred Design </a:t>
            </a:r>
            <a:r>
              <a:rPr lang="en-GB" sz="2100">
                <a:highlight>
                  <a:srgbClr val="FFFFFF"/>
                </a:highlight>
                <a:latin typeface="+mj-lt"/>
                <a:ea typeface="Roboto" panose="02000000000000000000" pitchFamily="2" charset="0"/>
                <a:cs typeface="Roboto" panose="02000000000000000000" pitchFamily="2" charset="0"/>
              </a:rPr>
              <a:t>(</a:t>
            </a:r>
            <a:r>
              <a:rPr lang="en-GB" sz="2100" b="1">
                <a:highlight>
                  <a:srgbClr val="FFFFFF"/>
                </a:highlight>
                <a:latin typeface="+mj-lt"/>
                <a:ea typeface="Roboto" panose="02000000000000000000" pitchFamily="2" charset="0"/>
                <a:cs typeface="Roboto" panose="02000000000000000000" pitchFamily="2" charset="0"/>
              </a:rPr>
              <a:t>UCD</a:t>
            </a:r>
            <a:r>
              <a:rPr lang="en-GB" sz="2100">
                <a:highlight>
                  <a:srgbClr val="FFFFFF"/>
                </a:highlight>
                <a:latin typeface="+mj-lt"/>
                <a:ea typeface="Roboto" panose="02000000000000000000" pitchFamily="2" charset="0"/>
                <a:cs typeface="Roboto" panose="02000000000000000000" pitchFamily="2" charset="0"/>
              </a:rPr>
              <a:t>) considers the user in all aspects of the design process as well as their </a:t>
            </a:r>
            <a:r>
              <a:rPr lang="en-GB" sz="2100" b="1">
                <a:highlight>
                  <a:srgbClr val="FFFFFF"/>
                </a:highlight>
                <a:latin typeface="+mj-lt"/>
                <a:ea typeface="Roboto" panose="02000000000000000000" pitchFamily="2" charset="0"/>
                <a:cs typeface="Roboto" panose="02000000000000000000" pitchFamily="2" charset="0"/>
              </a:rPr>
              <a:t>needs</a:t>
            </a:r>
            <a:r>
              <a:rPr lang="en-GB" sz="2100">
                <a:highlight>
                  <a:srgbClr val="FFFFFF"/>
                </a:highlight>
                <a:latin typeface="+mj-lt"/>
                <a:ea typeface="Roboto" panose="02000000000000000000" pitchFamily="2" charset="0"/>
                <a:cs typeface="Roboto" panose="02000000000000000000" pitchFamily="2" charset="0"/>
              </a:rPr>
              <a:t>, </a:t>
            </a:r>
            <a:r>
              <a:rPr lang="en-GB" sz="2100" b="1">
                <a:highlight>
                  <a:srgbClr val="FFFFFF"/>
                </a:highlight>
                <a:latin typeface="+mj-lt"/>
                <a:ea typeface="Roboto" panose="02000000000000000000" pitchFamily="2" charset="0"/>
                <a:cs typeface="Roboto" panose="02000000000000000000" pitchFamily="2" charset="0"/>
              </a:rPr>
              <a:t>wants</a:t>
            </a:r>
            <a:r>
              <a:rPr lang="en-GB" sz="2100">
                <a:highlight>
                  <a:srgbClr val="FFFFFF"/>
                </a:highlight>
                <a:latin typeface="+mj-lt"/>
                <a:ea typeface="Roboto" panose="02000000000000000000" pitchFamily="2" charset="0"/>
                <a:cs typeface="Roboto" panose="02000000000000000000" pitchFamily="2" charset="0"/>
              </a:rPr>
              <a:t> and </a:t>
            </a:r>
            <a:r>
              <a:rPr lang="en-GB" sz="2100" b="1">
                <a:highlight>
                  <a:srgbClr val="FFFFFF"/>
                </a:highlight>
                <a:latin typeface="+mj-lt"/>
                <a:ea typeface="Roboto" panose="02000000000000000000" pitchFamily="2" charset="0"/>
                <a:cs typeface="Roboto" panose="02000000000000000000" pitchFamily="2" charset="0"/>
              </a:rPr>
              <a:t>values</a:t>
            </a:r>
            <a:r>
              <a:rPr lang="en-GB" sz="2100">
                <a:highlight>
                  <a:srgbClr val="FFFFFF"/>
                </a:highlight>
                <a:latin typeface="+mj-lt"/>
                <a:ea typeface="Roboto" panose="02000000000000000000" pitchFamily="2" charset="0"/>
                <a:cs typeface="Roboto" panose="02000000000000000000" pitchFamily="2" charset="0"/>
              </a:rPr>
              <a:t>.</a:t>
            </a:r>
          </a:p>
          <a:p>
            <a:pPr>
              <a:lnSpc>
                <a:spcPct val="150000"/>
              </a:lnSpc>
            </a:pPr>
            <a:r>
              <a:rPr lang="en-GB" sz="2100">
                <a:highlight>
                  <a:srgbClr val="FFFFFF"/>
                </a:highlight>
                <a:latin typeface="+mj-lt"/>
                <a:ea typeface="Roboto" panose="02000000000000000000" pitchFamily="2" charset="0"/>
                <a:cs typeface="Roboto" panose="02000000000000000000" pitchFamily="2" charset="0"/>
              </a:rPr>
              <a:t>Your initial research should consider a range of user needs. The user might also represent the product’s intended ‘</a:t>
            </a:r>
            <a:r>
              <a:rPr lang="en-GB" sz="2100" b="1">
                <a:highlight>
                  <a:srgbClr val="FFFFFF"/>
                </a:highlight>
                <a:latin typeface="+mj-lt"/>
                <a:ea typeface="Roboto" panose="02000000000000000000" pitchFamily="2" charset="0"/>
                <a:cs typeface="Roboto" panose="02000000000000000000" pitchFamily="2" charset="0"/>
              </a:rPr>
              <a:t>target market</a:t>
            </a:r>
            <a:r>
              <a:rPr lang="en-GB" sz="2100">
                <a:highlight>
                  <a:srgbClr val="FFFFFF"/>
                </a:highlight>
                <a:latin typeface="+mj-lt"/>
                <a:ea typeface="Roboto" panose="02000000000000000000" pitchFamily="2" charset="0"/>
                <a:cs typeface="Roboto" panose="02000000000000000000" pitchFamily="2" charset="0"/>
              </a:rPr>
              <a:t>’.</a:t>
            </a: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pic>
        <p:nvPicPr>
          <p:cNvPr id="3" name="Picture 2" descr="A diagram of a diagram with text and symbols&#10;&#10;Description automatically generated with medium confidence">
            <a:extLst>
              <a:ext uri="{FF2B5EF4-FFF2-40B4-BE49-F238E27FC236}">
                <a16:creationId xmlns:a16="http://schemas.microsoft.com/office/drawing/2014/main" id="{B1F87F31-7DE1-F442-7FB9-24F7549787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978" b="15200"/>
          <a:stretch/>
        </p:blipFill>
        <p:spPr>
          <a:xfrm>
            <a:off x="2325137" y="3299908"/>
            <a:ext cx="6525196" cy="3313176"/>
          </a:xfrm>
          <a:prstGeom prst="rect">
            <a:avLst/>
          </a:prstGeom>
        </p:spPr>
      </p:pic>
      <p:pic>
        <p:nvPicPr>
          <p:cNvPr id="4" name="Picture 3" descr="A black background with yellow text&#10;&#10;Description automatically generated">
            <a:extLst>
              <a:ext uri="{FF2B5EF4-FFF2-40B4-BE49-F238E27FC236}">
                <a16:creationId xmlns:a16="http://schemas.microsoft.com/office/drawing/2014/main" id="{32498846-71B8-CD99-173B-AB72000B2A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00" y="5901519"/>
            <a:ext cx="1578900" cy="649126"/>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HAPE_LOCKS" val="0"/>
</p:tagLst>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BB8E7A-8807-46BD-8B84-B44752D06284}">
  <ds:schemaRefs>
    <ds:schemaRef ds:uri="0c8fa6c4-b7d3-4c62-a6da-ef72428ccf82"/>
    <ds:schemaRef ds:uri="81f8b867-ddd5-4989-88da-3ced84550480"/>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CF41571-E5F9-4F0E-8E67-5345F79A6FAB}">
  <ds:schemaRefs>
    <ds:schemaRef ds:uri="0c8fa6c4-b7d3-4c62-a6da-ef72428ccf82"/>
    <ds:schemaRef ds:uri="81f8b867-ddd5-4989-88da-3ced845504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4FC2773-8BDC-4E6B-94F8-1DD3056EDF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6637</Words>
  <Application>Microsoft Office PowerPoint</Application>
  <PresentationFormat>Widescreen</PresentationFormat>
  <Paragraphs>399</Paragraphs>
  <Slides>43</Slides>
  <Notes>26</Notes>
  <HiddenSlides>19</HiddenSlides>
  <MMClips>6</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43</vt:i4>
      </vt:variant>
    </vt:vector>
  </HeadingPairs>
  <TitlesOfParts>
    <vt:vector size="53" baseType="lpstr">
      <vt:lpstr>Ink Free</vt:lpstr>
      <vt:lpstr>Arial Narrow</vt:lpstr>
      <vt:lpstr>Helvetica Neue</vt:lpstr>
      <vt:lpstr>Arial</vt:lpstr>
      <vt:lpstr>Griffith Gothic Black</vt:lpstr>
      <vt:lpstr>GriffithGothic Black</vt:lpstr>
      <vt:lpstr>Roboto</vt:lpstr>
      <vt:lpstr>Calibri</vt:lpstr>
      <vt:lpstr>1_Office Theme</vt:lpstr>
      <vt:lpstr>2_Office Theme</vt:lpstr>
      <vt:lpstr>KS3 D&amp;T CONTEXTS  creating a tidy workspace</vt:lpstr>
      <vt:lpstr>About this resource</vt:lpstr>
      <vt:lpstr>PowerPoint Presentation</vt:lpstr>
      <vt:lpstr>Contents</vt:lpstr>
      <vt:lpstr>PowerPoint Presentation</vt:lpstr>
      <vt:lpstr>Introduction</vt:lpstr>
      <vt:lpstr>PowerPoint Presentation</vt:lpstr>
      <vt:lpstr>Empathize stage</vt:lpstr>
      <vt:lpstr>Empathize stage</vt:lpstr>
      <vt:lpstr>Break down the context</vt:lpstr>
      <vt:lpstr>PowerPoint Presentation</vt:lpstr>
      <vt:lpstr>Define stage</vt:lpstr>
      <vt:lpstr>Define stage</vt:lpstr>
      <vt:lpstr>Design criteria</vt:lpstr>
      <vt:lpstr>PowerPoint Presentation</vt:lpstr>
      <vt:lpstr>Ideate stage</vt:lpstr>
      <vt:lpstr>Ideate stage</vt:lpstr>
      <vt:lpstr>Ideate stage</vt:lpstr>
      <vt:lpstr>Ideate stage</vt:lpstr>
      <vt:lpstr>PowerPoint Presentation</vt:lpstr>
      <vt:lpstr>Prototype stage </vt:lpstr>
      <vt:lpstr>PowerPoint Presentation</vt:lpstr>
      <vt:lpstr>Test stage</vt:lpstr>
      <vt:lpstr>Test stage</vt:lpstr>
      <vt:lpstr>Focused Tasks</vt:lpstr>
      <vt:lpstr>Image bank</vt:lpstr>
      <vt:lpstr>Image bank</vt:lpstr>
      <vt:lpstr>Image bank</vt:lpstr>
      <vt:lpstr>Image bank</vt:lpstr>
      <vt:lpstr>Image bank</vt:lpstr>
      <vt:lpstr>Forces and stress</vt:lpstr>
      <vt:lpstr>Investigative &amp; Evaluative Activities</vt:lpstr>
      <vt:lpstr>Empathize tasks</vt:lpstr>
      <vt:lpstr>Empathy Mapping</vt:lpstr>
      <vt:lpstr>User needs and wants</vt:lpstr>
      <vt:lpstr>Define tasks</vt:lpstr>
      <vt:lpstr>Ideate tasks</vt:lpstr>
      <vt:lpstr>Ideate tasks</vt:lpstr>
      <vt:lpstr>AI development</vt:lpstr>
      <vt:lpstr>Fasteners</vt:lpstr>
      <vt:lpstr>Prototype tasks </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Paul Woodward</cp:lastModifiedBy>
  <cp:revision>1</cp:revision>
  <cp:lastPrinted>2019-02-19T15:48:33Z</cp:lastPrinted>
  <dcterms:modified xsi:type="dcterms:W3CDTF">2024-10-09T10:08:05Z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9347600</vt:r8>
  </property>
  <property fmtid="{D5CDD505-2E9C-101B-9397-08002B2CF9AE}" pid="4" name="MediaServiceImageTags">
    <vt:lpwstr/>
  </property>
</Properties>
</file>