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0" r:id="rId4"/>
    <p:sldMasterId id="2147483728" r:id="rId5"/>
  </p:sldMasterIdLst>
  <p:notesMasterIdLst>
    <p:notesMasterId r:id="rId53"/>
  </p:notesMasterIdLst>
  <p:handoutMasterIdLst>
    <p:handoutMasterId r:id="rId54"/>
  </p:handoutMasterIdLst>
  <p:sldIdLst>
    <p:sldId id="1657" r:id="rId6"/>
    <p:sldId id="1699" r:id="rId7"/>
    <p:sldId id="1700" r:id="rId8"/>
    <p:sldId id="1660" r:id="rId9"/>
    <p:sldId id="1661" r:id="rId10"/>
    <p:sldId id="1662" r:id="rId11"/>
    <p:sldId id="1711" r:id="rId12"/>
    <p:sldId id="1663" r:id="rId13"/>
    <p:sldId id="1664" r:id="rId14"/>
    <p:sldId id="1666" r:id="rId15"/>
    <p:sldId id="1665" r:id="rId16"/>
    <p:sldId id="1712" r:id="rId17"/>
    <p:sldId id="1724" r:id="rId18"/>
    <p:sldId id="1728" r:id="rId19"/>
    <p:sldId id="1667" r:id="rId20"/>
    <p:sldId id="1668" r:id="rId21"/>
    <p:sldId id="1654" r:id="rId22"/>
    <p:sldId id="1669" r:id="rId23"/>
    <p:sldId id="1671" r:id="rId24"/>
    <p:sldId id="1672" r:id="rId25"/>
    <p:sldId id="1674" r:id="rId26"/>
    <p:sldId id="1709" r:id="rId27"/>
    <p:sldId id="1719" r:id="rId28"/>
    <p:sldId id="1676" r:id="rId29"/>
    <p:sldId id="1677" r:id="rId30"/>
    <p:sldId id="1678" r:id="rId31"/>
    <p:sldId id="1701" r:id="rId32"/>
    <p:sldId id="1710" r:id="rId33"/>
    <p:sldId id="1682" r:id="rId34"/>
    <p:sldId id="1683" r:id="rId35"/>
    <p:sldId id="1729" r:id="rId36"/>
    <p:sldId id="1716" r:id="rId37"/>
    <p:sldId id="1717" r:id="rId38"/>
    <p:sldId id="1687" r:id="rId39"/>
    <p:sldId id="1720" r:id="rId40"/>
    <p:sldId id="1727" r:id="rId41"/>
    <p:sldId id="1726" r:id="rId42"/>
    <p:sldId id="1725" r:id="rId43"/>
    <p:sldId id="1689" r:id="rId44"/>
    <p:sldId id="1692" r:id="rId45"/>
    <p:sldId id="1715" r:id="rId46"/>
    <p:sldId id="1714" r:id="rId47"/>
    <p:sldId id="1694" r:id="rId48"/>
    <p:sldId id="1705" r:id="rId49"/>
    <p:sldId id="1721" r:id="rId50"/>
    <p:sldId id="1718" r:id="rId51"/>
    <p:sldId id="1702" r:id="rId52"/>
  </p:sldIdLst>
  <p:sldSz cx="12192000" cy="6858000"/>
  <p:notesSz cx="6858000" cy="9144000"/>
  <p:embeddedFontLst>
    <p:embeddedFont>
      <p:font typeface="Arial Narrow" panose="020B0606020202030204" pitchFamily="34" charset="0"/>
      <p:regular r:id="rId55"/>
      <p:bold r:id="rId56"/>
      <p:italic r:id="rId57"/>
      <p:boldItalic r:id="rId58"/>
    </p:embeddedFont>
    <p:embeddedFont>
      <p:font typeface="Griffith Gothic Black"/>
      <p:bold r:id="rId59"/>
    </p:embeddedFont>
    <p:embeddedFont>
      <p:font typeface="GriffithGothic Black" panose="02000603060000020004" pitchFamily="50" charset="0"/>
      <p:bold r:id="rId60"/>
    </p:embeddedFont>
    <p:embeddedFont>
      <p:font typeface="Helvetica Neue"/>
      <p:regular r:id="rId61"/>
    </p:embeddedFont>
    <p:embeddedFont>
      <p:font typeface="Ink Free" panose="03080402000500000000" pitchFamily="66" charset="0"/>
      <p:regular r:id="rId62"/>
    </p:embeddedFont>
  </p:embeddedFontLst>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E60790D-7E15-0F3B-B929-8D62B6A1BAE4}" name="Ryan Ball" initials="RB" userId="S::ryan.ball@designtechnology.org.uk::830810a2-99c8-4bda-9a59-710d6ba1884d" providerId="AD"/>
  <p188:author id="{E61F303C-9543-E8EC-FE00-18395C909E3D}" name="Paul Woodward" initials="PW" userId="S::paul.woodward@designtechnology.org.uk::afca6096-33c4-4076-b066-b130de02360d"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ACDE"/>
    <a:srgbClr val="07E298"/>
    <a:srgbClr val="FED33A"/>
    <a:srgbClr val="429EA6"/>
    <a:srgbClr val="FE4E00"/>
    <a:srgbClr val="F60493"/>
    <a:srgbClr val="16F4D0"/>
    <a:srgbClr val="F97369"/>
    <a:srgbClr val="00BAC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663629-C6A3-49BC-BC11-0C240F4DBE89}" v="2" dt="2024-11-18T17:45:23.961"/>
    <p1510:client id="{307E1A02-4E0B-4FC9-A4DF-0E13728BEF47}" v="1025" dt="2024-11-18T11:46:29.463"/>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157" autoAdjust="0"/>
  </p:normalViewPr>
  <p:slideViewPr>
    <p:cSldViewPr snapToGrid="0">
      <p:cViewPr varScale="1">
        <p:scale>
          <a:sx n="58" d="100"/>
          <a:sy n="58" d="100"/>
        </p:scale>
        <p:origin x="964" y="52"/>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presProps" Target="presProps.xml"/><Relationship Id="rId68"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notesMaster" Target="notesMasters/notesMaster1.xml"/><Relationship Id="rId58" Type="http://schemas.openxmlformats.org/officeDocument/2006/relationships/font" Target="fonts/font4.fntdata"/><Relationship Id="rId66"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font" Target="fonts/font7.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font" Target="fonts/font2.fntdata"/><Relationship Id="rId64" Type="http://schemas.openxmlformats.org/officeDocument/2006/relationships/viewProps" Target="viewProps.xml"/><Relationship Id="rId69" Type="http://schemas.microsoft.com/office/2018/10/relationships/authors" Target="author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font" Target="fonts/font5.fntdata"/><Relationship Id="rId67" Type="http://schemas.microsoft.com/office/2016/11/relationships/changesInfo" Target="changesInfos/changesInfo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handoutMaster" Target="handoutMasters/handoutMaster1.xml"/><Relationship Id="rId62"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font" Target="fonts/font3.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font" Target="fonts/font6.fntdata"/><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font" Target="fonts/font1.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yan Ball" userId="830810a2-99c8-4bda-9a59-710d6ba1884d" providerId="ADAL" clId="{C1395CAC-6C6A-4DB9-927C-9F25AA723771}"/>
    <pc:docChg chg="undo custSel addSld delSld modSld sldOrd">
      <pc:chgData name="Ryan Ball" userId="830810a2-99c8-4bda-9a59-710d6ba1884d" providerId="ADAL" clId="{C1395CAC-6C6A-4DB9-927C-9F25AA723771}" dt="2024-11-18T16:38:03.111" v="19902" actId="20577"/>
      <pc:docMkLst>
        <pc:docMk/>
      </pc:docMkLst>
      <pc:sldChg chg="modSp mod">
        <pc:chgData name="Ryan Ball" userId="830810a2-99c8-4bda-9a59-710d6ba1884d" providerId="ADAL" clId="{C1395CAC-6C6A-4DB9-927C-9F25AA723771}" dt="2024-10-23T17:34:54.744" v="876" actId="20577"/>
        <pc:sldMkLst>
          <pc:docMk/>
          <pc:sldMk cId="1617726688" sldId="1654"/>
        </pc:sldMkLst>
        <pc:spChg chg="mod">
          <ac:chgData name="Ryan Ball" userId="830810a2-99c8-4bda-9a59-710d6ba1884d" providerId="ADAL" clId="{C1395CAC-6C6A-4DB9-927C-9F25AA723771}" dt="2024-10-23T17:34:54.744" v="876" actId="20577"/>
          <ac:spMkLst>
            <pc:docMk/>
            <pc:sldMk cId="1617726688" sldId="1654"/>
            <ac:spMk id="17" creationId="{20045309-D26A-DEC0-D143-FF754F984791}"/>
          </ac:spMkLst>
        </pc:spChg>
      </pc:sldChg>
      <pc:sldChg chg="modSp mod">
        <pc:chgData name="Ryan Ball" userId="830810a2-99c8-4bda-9a59-710d6ba1884d" providerId="ADAL" clId="{C1395CAC-6C6A-4DB9-927C-9F25AA723771}" dt="2024-10-23T17:26:15.068" v="0" actId="313"/>
        <pc:sldMkLst>
          <pc:docMk/>
          <pc:sldMk cId="4025666120" sldId="1657"/>
        </pc:sldMkLst>
        <pc:spChg chg="mod">
          <ac:chgData name="Ryan Ball" userId="830810a2-99c8-4bda-9a59-710d6ba1884d" providerId="ADAL" clId="{C1395CAC-6C6A-4DB9-927C-9F25AA723771}" dt="2024-10-23T17:26:15.068" v="0" actId="313"/>
          <ac:spMkLst>
            <pc:docMk/>
            <pc:sldMk cId="4025666120" sldId="1657"/>
            <ac:spMk id="2" creationId="{A1EB1790-2CD4-5C49-0880-9A0F1CE57356}"/>
          </ac:spMkLst>
        </pc:spChg>
      </pc:sldChg>
      <pc:sldChg chg="addSp delSp modSp mod">
        <pc:chgData name="Ryan Ball" userId="830810a2-99c8-4bda-9a59-710d6ba1884d" providerId="ADAL" clId="{C1395CAC-6C6A-4DB9-927C-9F25AA723771}" dt="2024-11-08T16:49:41.592" v="7801"/>
        <pc:sldMkLst>
          <pc:docMk/>
          <pc:sldMk cId="313105197" sldId="1660"/>
        </pc:sldMkLst>
        <pc:spChg chg="mod">
          <ac:chgData name="Ryan Ball" userId="830810a2-99c8-4bda-9a59-710d6ba1884d" providerId="ADAL" clId="{C1395CAC-6C6A-4DB9-927C-9F25AA723771}" dt="2024-10-23T17:27:12.826" v="14" actId="20577"/>
          <ac:spMkLst>
            <pc:docMk/>
            <pc:sldMk cId="313105197" sldId="1660"/>
            <ac:spMk id="3" creationId="{5FC42C60-B951-E049-D5C4-FE7B287E34C8}"/>
          </ac:spMkLst>
        </pc:spChg>
        <pc:spChg chg="mod">
          <ac:chgData name="Ryan Ball" userId="830810a2-99c8-4bda-9a59-710d6ba1884d" providerId="ADAL" clId="{C1395CAC-6C6A-4DB9-927C-9F25AA723771}" dt="2024-11-08T16:49:41.592" v="7801"/>
          <ac:spMkLst>
            <pc:docMk/>
            <pc:sldMk cId="313105197" sldId="1660"/>
            <ac:spMk id="7" creationId="{C3318EDE-1262-376E-C48B-D109E6142841}"/>
          </ac:spMkLst>
        </pc:spChg>
        <pc:picChg chg="del">
          <ac:chgData name="Ryan Ball" userId="830810a2-99c8-4bda-9a59-710d6ba1884d" providerId="ADAL" clId="{C1395CAC-6C6A-4DB9-927C-9F25AA723771}" dt="2024-11-05T09:57:02.672" v="1032" actId="478"/>
          <ac:picMkLst>
            <pc:docMk/>
            <pc:sldMk cId="313105197" sldId="1660"/>
            <ac:picMk id="6" creationId="{5D285DC1-7DE4-036A-8A5A-6A5FE8D474E4}"/>
          </ac:picMkLst>
        </pc:picChg>
        <pc:picChg chg="add mod">
          <ac:chgData name="Ryan Ball" userId="830810a2-99c8-4bda-9a59-710d6ba1884d" providerId="ADAL" clId="{C1395CAC-6C6A-4DB9-927C-9F25AA723771}" dt="2024-11-05T09:57:03.016" v="1033"/>
          <ac:picMkLst>
            <pc:docMk/>
            <pc:sldMk cId="313105197" sldId="1660"/>
            <ac:picMk id="10" creationId="{EDE8F093-C08E-42BD-7543-4CF90CB9AA9A}"/>
          </ac:picMkLst>
        </pc:picChg>
      </pc:sldChg>
      <pc:sldChg chg="addSp delSp modSp mod delAnim modAnim">
        <pc:chgData name="Ryan Ball" userId="830810a2-99c8-4bda-9a59-710d6ba1884d" providerId="ADAL" clId="{C1395CAC-6C6A-4DB9-927C-9F25AA723771}" dt="2024-11-08T16:45:44.465" v="7784" actId="1076"/>
        <pc:sldMkLst>
          <pc:docMk/>
          <pc:sldMk cId="1755990542" sldId="1661"/>
        </pc:sldMkLst>
        <pc:spChg chg="add del mod">
          <ac:chgData name="Ryan Ball" userId="830810a2-99c8-4bda-9a59-710d6ba1884d" providerId="ADAL" clId="{C1395CAC-6C6A-4DB9-927C-9F25AA723771}" dt="2024-11-08T16:44:27.395" v="7780" actId="478"/>
          <ac:spMkLst>
            <pc:docMk/>
            <pc:sldMk cId="1755990542" sldId="1661"/>
            <ac:spMk id="2" creationId="{C3574AE8-DAD4-D4F2-48D7-2E2DA0A72574}"/>
          </ac:spMkLst>
        </pc:spChg>
        <pc:picChg chg="del">
          <ac:chgData name="Ryan Ball" userId="830810a2-99c8-4bda-9a59-710d6ba1884d" providerId="ADAL" clId="{C1395CAC-6C6A-4DB9-927C-9F25AA723771}" dt="2024-11-08T16:44:26.908" v="7779" actId="478"/>
          <ac:picMkLst>
            <pc:docMk/>
            <pc:sldMk cId="1755990542" sldId="1661"/>
            <ac:picMk id="3" creationId="{70FEBF43-447A-96F3-B5F4-D625A2F759B7}"/>
          </ac:picMkLst>
        </pc:picChg>
        <pc:picChg chg="add mod">
          <ac:chgData name="Ryan Ball" userId="830810a2-99c8-4bda-9a59-710d6ba1884d" providerId="ADAL" clId="{C1395CAC-6C6A-4DB9-927C-9F25AA723771}" dt="2024-11-08T16:45:44.465" v="7784" actId="1076"/>
          <ac:picMkLst>
            <pc:docMk/>
            <pc:sldMk cId="1755990542" sldId="1661"/>
            <ac:picMk id="4" creationId="{9D2ACFC4-C2C3-1A98-B3A0-12E66562B92D}"/>
          </ac:picMkLst>
        </pc:picChg>
      </pc:sldChg>
      <pc:sldChg chg="modSp mod">
        <pc:chgData name="Ryan Ball" userId="830810a2-99c8-4bda-9a59-710d6ba1884d" providerId="ADAL" clId="{C1395CAC-6C6A-4DB9-927C-9F25AA723771}" dt="2024-11-06T15:41:43.933" v="1417" actId="20577"/>
        <pc:sldMkLst>
          <pc:docMk/>
          <pc:sldMk cId="2550898928" sldId="1662"/>
        </pc:sldMkLst>
        <pc:spChg chg="mod">
          <ac:chgData name="Ryan Ball" userId="830810a2-99c8-4bda-9a59-710d6ba1884d" providerId="ADAL" clId="{C1395CAC-6C6A-4DB9-927C-9F25AA723771}" dt="2024-11-06T15:41:43.933" v="1417" actId="20577"/>
          <ac:spMkLst>
            <pc:docMk/>
            <pc:sldMk cId="2550898928" sldId="1662"/>
            <ac:spMk id="4" creationId="{FFFF62EF-B710-5742-DB31-4D85BD0231F0}"/>
          </ac:spMkLst>
        </pc:spChg>
      </pc:sldChg>
      <pc:sldChg chg="addSp delSp modSp mod delAnim modAnim">
        <pc:chgData name="Ryan Ball" userId="830810a2-99c8-4bda-9a59-710d6ba1884d" providerId="ADAL" clId="{C1395CAC-6C6A-4DB9-927C-9F25AA723771}" dt="2024-11-08T16:46:23.084" v="7787" actId="1076"/>
        <pc:sldMkLst>
          <pc:docMk/>
          <pc:sldMk cId="2787498755" sldId="1663"/>
        </pc:sldMkLst>
        <pc:spChg chg="add del mod">
          <ac:chgData name="Ryan Ball" userId="830810a2-99c8-4bda-9a59-710d6ba1884d" providerId="ADAL" clId="{C1395CAC-6C6A-4DB9-927C-9F25AA723771}" dt="2024-11-08T16:44:24.467" v="7778" actId="478"/>
          <ac:spMkLst>
            <pc:docMk/>
            <pc:sldMk cId="2787498755" sldId="1663"/>
            <ac:spMk id="2" creationId="{30D33A3F-155B-CF8E-9933-E470D94C6442}"/>
          </ac:spMkLst>
        </pc:spChg>
        <pc:picChg chg="add mod">
          <ac:chgData name="Ryan Ball" userId="830810a2-99c8-4bda-9a59-710d6ba1884d" providerId="ADAL" clId="{C1395CAC-6C6A-4DB9-927C-9F25AA723771}" dt="2024-11-08T16:46:23.084" v="7787" actId="1076"/>
          <ac:picMkLst>
            <pc:docMk/>
            <pc:sldMk cId="2787498755" sldId="1663"/>
            <ac:picMk id="3" creationId="{060CCE55-732D-B8BB-846B-F938D8EA7E62}"/>
          </ac:picMkLst>
        </pc:picChg>
        <pc:picChg chg="del">
          <ac:chgData name="Ryan Ball" userId="830810a2-99c8-4bda-9a59-710d6ba1884d" providerId="ADAL" clId="{C1395CAC-6C6A-4DB9-927C-9F25AA723771}" dt="2024-11-08T16:44:23.661" v="7777" actId="478"/>
          <ac:picMkLst>
            <pc:docMk/>
            <pc:sldMk cId="2787498755" sldId="1663"/>
            <ac:picMk id="4" creationId="{846E5A58-AFD0-01CC-0A7B-B07ED71442E8}"/>
          </ac:picMkLst>
        </pc:picChg>
      </pc:sldChg>
      <pc:sldChg chg="modSp mod">
        <pc:chgData name="Ryan Ball" userId="830810a2-99c8-4bda-9a59-710d6ba1884d" providerId="ADAL" clId="{C1395CAC-6C6A-4DB9-927C-9F25AA723771}" dt="2024-10-23T17:34:29.684" v="875" actId="6549"/>
        <pc:sldMkLst>
          <pc:docMk/>
          <pc:sldMk cId="3438947289" sldId="1664"/>
        </pc:sldMkLst>
        <pc:graphicFrameChg chg="modGraphic">
          <ac:chgData name="Ryan Ball" userId="830810a2-99c8-4bda-9a59-710d6ba1884d" providerId="ADAL" clId="{C1395CAC-6C6A-4DB9-927C-9F25AA723771}" dt="2024-10-23T17:34:29.684" v="875" actId="6549"/>
          <ac:graphicFrameMkLst>
            <pc:docMk/>
            <pc:sldMk cId="3438947289" sldId="1664"/>
            <ac:graphicFrameMk id="2" creationId="{14FEED82-F65E-C6DB-AB93-78C078991DE6}"/>
          </ac:graphicFrameMkLst>
        </pc:graphicFrameChg>
      </pc:sldChg>
      <pc:sldChg chg="addSp delSp modSp mod">
        <pc:chgData name="Ryan Ball" userId="830810a2-99c8-4bda-9a59-710d6ba1884d" providerId="ADAL" clId="{C1395CAC-6C6A-4DB9-927C-9F25AA723771}" dt="2024-11-05T17:42:47.859" v="1113" actId="13926"/>
        <pc:sldMkLst>
          <pc:docMk/>
          <pc:sldMk cId="4213101110" sldId="1665"/>
        </pc:sldMkLst>
        <pc:spChg chg="mod">
          <ac:chgData name="Ryan Ball" userId="830810a2-99c8-4bda-9a59-710d6ba1884d" providerId="ADAL" clId="{C1395CAC-6C6A-4DB9-927C-9F25AA723771}" dt="2024-11-05T17:42:47.859" v="1113" actId="13926"/>
          <ac:spMkLst>
            <pc:docMk/>
            <pc:sldMk cId="4213101110" sldId="1665"/>
            <ac:spMk id="9" creationId="{9DFE83B7-3405-0CF6-8DBD-AB2429D722C5}"/>
          </ac:spMkLst>
        </pc:spChg>
        <pc:picChg chg="del">
          <ac:chgData name="Ryan Ball" userId="830810a2-99c8-4bda-9a59-710d6ba1884d" providerId="ADAL" clId="{C1395CAC-6C6A-4DB9-927C-9F25AA723771}" dt="2024-11-05T09:57:10.774" v="1034" actId="478"/>
          <ac:picMkLst>
            <pc:docMk/>
            <pc:sldMk cId="4213101110" sldId="1665"/>
            <ac:picMk id="3" creationId="{6ED4B75A-C6C1-F64D-2592-32BD64B3B55D}"/>
          </ac:picMkLst>
        </pc:picChg>
        <pc:picChg chg="add mod">
          <ac:chgData name="Ryan Ball" userId="830810a2-99c8-4bda-9a59-710d6ba1884d" providerId="ADAL" clId="{C1395CAC-6C6A-4DB9-927C-9F25AA723771}" dt="2024-11-05T09:57:11.202" v="1035"/>
          <ac:picMkLst>
            <pc:docMk/>
            <pc:sldMk cId="4213101110" sldId="1665"/>
            <ac:picMk id="4" creationId="{D617D190-E9D9-C0C1-3CE2-A78146CDDF7C}"/>
          </ac:picMkLst>
        </pc:picChg>
      </pc:sldChg>
      <pc:sldChg chg="addSp delSp modSp mod delAnim modAnim">
        <pc:chgData name="Ryan Ball" userId="830810a2-99c8-4bda-9a59-710d6ba1884d" providerId="ADAL" clId="{C1395CAC-6C6A-4DB9-927C-9F25AA723771}" dt="2024-11-08T16:46:54.854" v="7790" actId="1076"/>
        <pc:sldMkLst>
          <pc:docMk/>
          <pc:sldMk cId="3828664763" sldId="1667"/>
        </pc:sldMkLst>
        <pc:picChg chg="del">
          <ac:chgData name="Ryan Ball" userId="830810a2-99c8-4bda-9a59-710d6ba1884d" providerId="ADAL" clId="{C1395CAC-6C6A-4DB9-927C-9F25AA723771}" dt="2024-11-08T16:44:20.243" v="7776" actId="478"/>
          <ac:picMkLst>
            <pc:docMk/>
            <pc:sldMk cId="3828664763" sldId="1667"/>
            <ac:picMk id="2" creationId="{C2DC5B5A-9BDB-90BC-E006-CEB341E4777A}"/>
          </ac:picMkLst>
        </pc:picChg>
        <pc:picChg chg="add mod">
          <ac:chgData name="Ryan Ball" userId="830810a2-99c8-4bda-9a59-710d6ba1884d" providerId="ADAL" clId="{C1395CAC-6C6A-4DB9-927C-9F25AA723771}" dt="2024-11-08T16:46:54.854" v="7790" actId="1076"/>
          <ac:picMkLst>
            <pc:docMk/>
            <pc:sldMk cId="3828664763" sldId="1667"/>
            <ac:picMk id="3" creationId="{C6C4FCD6-1A2F-F73B-CFE8-FCEA54994F91}"/>
          </ac:picMkLst>
        </pc:picChg>
      </pc:sldChg>
      <pc:sldChg chg="modSp mod">
        <pc:chgData name="Ryan Ball" userId="830810a2-99c8-4bda-9a59-710d6ba1884d" providerId="ADAL" clId="{C1395CAC-6C6A-4DB9-927C-9F25AA723771}" dt="2024-11-05T09:58:26.070" v="1048" actId="20577"/>
        <pc:sldMkLst>
          <pc:docMk/>
          <pc:sldMk cId="3313437502" sldId="1669"/>
        </pc:sldMkLst>
        <pc:spChg chg="mod">
          <ac:chgData name="Ryan Ball" userId="830810a2-99c8-4bda-9a59-710d6ba1884d" providerId="ADAL" clId="{C1395CAC-6C6A-4DB9-927C-9F25AA723771}" dt="2024-11-05T09:58:26.070" v="1048" actId="20577"/>
          <ac:spMkLst>
            <pc:docMk/>
            <pc:sldMk cId="3313437502" sldId="1669"/>
            <ac:spMk id="7" creationId="{E5F949BF-DEB6-602F-E30E-995BC385B501}"/>
          </ac:spMkLst>
        </pc:spChg>
      </pc:sldChg>
      <pc:sldChg chg="addSp delSp modSp mod delAnim modAnim">
        <pc:chgData name="Ryan Ball" userId="830810a2-99c8-4bda-9a59-710d6ba1884d" providerId="ADAL" clId="{C1395CAC-6C6A-4DB9-927C-9F25AA723771}" dt="2024-11-08T16:47:29.539" v="7793" actId="1076"/>
        <pc:sldMkLst>
          <pc:docMk/>
          <pc:sldMk cId="2059523593" sldId="1672"/>
        </pc:sldMkLst>
        <pc:picChg chg="add mod">
          <ac:chgData name="Ryan Ball" userId="830810a2-99c8-4bda-9a59-710d6ba1884d" providerId="ADAL" clId="{C1395CAC-6C6A-4DB9-927C-9F25AA723771}" dt="2024-11-08T16:47:29.539" v="7793" actId="1076"/>
          <ac:picMkLst>
            <pc:docMk/>
            <pc:sldMk cId="2059523593" sldId="1672"/>
            <ac:picMk id="2" creationId="{AB8B30B7-14A4-7AAA-C842-535568C5C623}"/>
          </ac:picMkLst>
        </pc:picChg>
        <pc:picChg chg="del">
          <ac:chgData name="Ryan Ball" userId="830810a2-99c8-4bda-9a59-710d6ba1884d" providerId="ADAL" clId="{C1395CAC-6C6A-4DB9-927C-9F25AA723771}" dt="2024-11-08T16:44:17.306" v="7775" actId="478"/>
          <ac:picMkLst>
            <pc:docMk/>
            <pc:sldMk cId="2059523593" sldId="1672"/>
            <ac:picMk id="4" creationId="{D2B45843-94BB-524C-4A74-5AC6DDACA423}"/>
          </ac:picMkLst>
        </pc:picChg>
      </pc:sldChg>
      <pc:sldChg chg="del">
        <pc:chgData name="Ryan Ball" userId="830810a2-99c8-4bda-9a59-710d6ba1884d" providerId="ADAL" clId="{C1395CAC-6C6A-4DB9-927C-9F25AA723771}" dt="2024-11-18T10:39:26.227" v="7806" actId="2696"/>
        <pc:sldMkLst>
          <pc:docMk/>
          <pc:sldMk cId="2484653938" sldId="1673"/>
        </pc:sldMkLst>
      </pc:sldChg>
      <pc:sldChg chg="del">
        <pc:chgData name="Ryan Ball" userId="830810a2-99c8-4bda-9a59-710d6ba1884d" providerId="ADAL" clId="{C1395CAC-6C6A-4DB9-927C-9F25AA723771}" dt="2024-11-08T16:44:13.581" v="7774" actId="47"/>
        <pc:sldMkLst>
          <pc:docMk/>
          <pc:sldMk cId="2757607151" sldId="1675"/>
        </pc:sldMkLst>
      </pc:sldChg>
      <pc:sldChg chg="addSp delSp modSp mod delAnim modAnim">
        <pc:chgData name="Ryan Ball" userId="830810a2-99c8-4bda-9a59-710d6ba1884d" providerId="ADAL" clId="{C1395CAC-6C6A-4DB9-927C-9F25AA723771}" dt="2024-11-18T11:56:57.669" v="13539" actId="1076"/>
        <pc:sldMkLst>
          <pc:docMk/>
          <pc:sldMk cId="4235034294" sldId="1678"/>
        </pc:sldMkLst>
        <pc:picChg chg="add del mod">
          <ac:chgData name="Ryan Ball" userId="830810a2-99c8-4bda-9a59-710d6ba1884d" providerId="ADAL" clId="{C1395CAC-6C6A-4DB9-927C-9F25AA723771}" dt="2024-11-18T11:56:42.777" v="13536" actId="478"/>
          <ac:picMkLst>
            <pc:docMk/>
            <pc:sldMk cId="4235034294" sldId="1678"/>
            <ac:picMk id="2" creationId="{FFBE2325-521C-FA14-9A58-65461431D3C5}"/>
          </ac:picMkLst>
        </pc:picChg>
        <pc:picChg chg="del">
          <ac:chgData name="Ryan Ball" userId="830810a2-99c8-4bda-9a59-710d6ba1884d" providerId="ADAL" clId="{C1395CAC-6C6A-4DB9-927C-9F25AA723771}" dt="2024-11-08T16:44:10.436" v="7773" actId="478"/>
          <ac:picMkLst>
            <pc:docMk/>
            <pc:sldMk cId="4235034294" sldId="1678"/>
            <ac:picMk id="3" creationId="{8682C10C-11F8-5987-4AF2-BDF38A51A9ED}"/>
          </ac:picMkLst>
        </pc:picChg>
        <pc:picChg chg="add mod">
          <ac:chgData name="Ryan Ball" userId="830810a2-99c8-4bda-9a59-710d6ba1884d" providerId="ADAL" clId="{C1395CAC-6C6A-4DB9-927C-9F25AA723771}" dt="2024-11-18T11:56:57.669" v="13539" actId="1076"/>
          <ac:picMkLst>
            <pc:docMk/>
            <pc:sldMk cId="4235034294" sldId="1678"/>
            <ac:picMk id="3" creationId="{C37A02E3-4E2D-55C7-F22E-50BD4C2BBE3B}"/>
          </ac:picMkLst>
        </pc:picChg>
      </pc:sldChg>
      <pc:sldChg chg="addSp modSp mod">
        <pc:chgData name="Ryan Ball" userId="830810a2-99c8-4bda-9a59-710d6ba1884d" providerId="ADAL" clId="{C1395CAC-6C6A-4DB9-927C-9F25AA723771}" dt="2024-11-18T10:42:46.994" v="8320" actId="255"/>
        <pc:sldMkLst>
          <pc:docMk/>
          <pc:sldMk cId="1161093681" sldId="1682"/>
        </pc:sldMkLst>
        <pc:spChg chg="add mod">
          <ac:chgData name="Ryan Ball" userId="830810a2-99c8-4bda-9a59-710d6ba1884d" providerId="ADAL" clId="{C1395CAC-6C6A-4DB9-927C-9F25AA723771}" dt="2024-11-05T17:44:45.876" v="1297" actId="20577"/>
          <ac:spMkLst>
            <pc:docMk/>
            <pc:sldMk cId="1161093681" sldId="1682"/>
            <ac:spMk id="6" creationId="{2AC40E85-D286-6B3F-C202-2B055EA05FC8}"/>
          </ac:spMkLst>
        </pc:spChg>
        <pc:graphicFrameChg chg="modGraphic">
          <ac:chgData name="Ryan Ball" userId="830810a2-99c8-4bda-9a59-710d6ba1884d" providerId="ADAL" clId="{C1395CAC-6C6A-4DB9-927C-9F25AA723771}" dt="2024-11-18T10:42:46.994" v="8320" actId="255"/>
          <ac:graphicFrameMkLst>
            <pc:docMk/>
            <pc:sldMk cId="1161093681" sldId="1682"/>
            <ac:graphicFrameMk id="4" creationId="{AE51A1E7-7A59-ADC1-C2E3-DF99CBB036A3}"/>
          </ac:graphicFrameMkLst>
        </pc:graphicFrameChg>
      </pc:sldChg>
      <pc:sldChg chg="modSp mod modNotesTx">
        <pc:chgData name="Ryan Ball" userId="830810a2-99c8-4bda-9a59-710d6ba1884d" providerId="ADAL" clId="{C1395CAC-6C6A-4DB9-927C-9F25AA723771}" dt="2024-11-18T10:43:46.788" v="8322" actId="3626"/>
        <pc:sldMkLst>
          <pc:docMk/>
          <pc:sldMk cId="202202115" sldId="1683"/>
        </pc:sldMkLst>
        <pc:graphicFrameChg chg="mod modGraphic">
          <ac:chgData name="Ryan Ball" userId="830810a2-99c8-4bda-9a59-710d6ba1884d" providerId="ADAL" clId="{C1395CAC-6C6A-4DB9-927C-9F25AA723771}" dt="2024-11-18T10:43:46.788" v="8322" actId="3626"/>
          <ac:graphicFrameMkLst>
            <pc:docMk/>
            <pc:sldMk cId="202202115" sldId="1683"/>
            <ac:graphicFrameMk id="2" creationId="{C7E00AA4-81A7-57AD-DD50-D5D50E19C4CE}"/>
          </ac:graphicFrameMkLst>
        </pc:graphicFrameChg>
      </pc:sldChg>
      <pc:sldChg chg="modSp mod">
        <pc:chgData name="Ryan Ball" userId="830810a2-99c8-4bda-9a59-710d6ba1884d" providerId="ADAL" clId="{C1395CAC-6C6A-4DB9-927C-9F25AA723771}" dt="2024-11-18T15:07:50.975" v="17590" actId="113"/>
        <pc:sldMkLst>
          <pc:docMk/>
          <pc:sldMk cId="141331121" sldId="1687"/>
        </pc:sldMkLst>
        <pc:graphicFrameChg chg="mod modGraphic">
          <ac:chgData name="Ryan Ball" userId="830810a2-99c8-4bda-9a59-710d6ba1884d" providerId="ADAL" clId="{C1395CAC-6C6A-4DB9-927C-9F25AA723771}" dt="2024-11-18T15:07:50.975" v="17590" actId="113"/>
          <ac:graphicFrameMkLst>
            <pc:docMk/>
            <pc:sldMk cId="141331121" sldId="1687"/>
            <ac:graphicFrameMk id="5" creationId="{17F61404-E3F0-435D-D898-702A4D559718}"/>
          </ac:graphicFrameMkLst>
        </pc:graphicFrameChg>
      </pc:sldChg>
      <pc:sldChg chg="addSp delSp modSp mod">
        <pc:chgData name="Ryan Ball" userId="830810a2-99c8-4bda-9a59-710d6ba1884d" providerId="ADAL" clId="{C1395CAC-6C6A-4DB9-927C-9F25AA723771}" dt="2024-11-18T15:14:02.161" v="17777" actId="113"/>
        <pc:sldMkLst>
          <pc:docMk/>
          <pc:sldMk cId="1662155388" sldId="1689"/>
        </pc:sldMkLst>
        <pc:spChg chg="add mod">
          <ac:chgData name="Ryan Ball" userId="830810a2-99c8-4bda-9a59-710d6ba1884d" providerId="ADAL" clId="{C1395CAC-6C6A-4DB9-927C-9F25AA723771}" dt="2024-11-18T15:13:48.882" v="17776" actId="20577"/>
          <ac:spMkLst>
            <pc:docMk/>
            <pc:sldMk cId="1662155388" sldId="1689"/>
            <ac:spMk id="10" creationId="{C602BA7F-8834-C16D-5ECF-5887337E787A}"/>
          </ac:spMkLst>
        </pc:spChg>
        <pc:spChg chg="add mod">
          <ac:chgData name="Ryan Ball" userId="830810a2-99c8-4bda-9a59-710d6ba1884d" providerId="ADAL" clId="{C1395CAC-6C6A-4DB9-927C-9F25AA723771}" dt="2024-11-18T15:12:18.224" v="17762" actId="113"/>
          <ac:spMkLst>
            <pc:docMk/>
            <pc:sldMk cId="1662155388" sldId="1689"/>
            <ac:spMk id="11" creationId="{40994AE4-5334-EEBD-78A9-6FB87AAE6796}"/>
          </ac:spMkLst>
        </pc:spChg>
        <pc:graphicFrameChg chg="mod modGraphic">
          <ac:chgData name="Ryan Ball" userId="830810a2-99c8-4bda-9a59-710d6ba1884d" providerId="ADAL" clId="{C1395CAC-6C6A-4DB9-927C-9F25AA723771}" dt="2024-11-18T15:14:02.161" v="17777" actId="113"/>
          <ac:graphicFrameMkLst>
            <pc:docMk/>
            <pc:sldMk cId="1662155388" sldId="1689"/>
            <ac:graphicFrameMk id="3" creationId="{1A85E26C-F41A-D395-32F4-54FF4D699D15}"/>
          </ac:graphicFrameMkLst>
        </pc:graphicFrameChg>
        <pc:picChg chg="add mod">
          <ac:chgData name="Ryan Ball" userId="830810a2-99c8-4bda-9a59-710d6ba1884d" providerId="ADAL" clId="{C1395CAC-6C6A-4DB9-927C-9F25AA723771}" dt="2024-11-18T15:12:08.527" v="17761" actId="1076"/>
          <ac:picMkLst>
            <pc:docMk/>
            <pc:sldMk cId="1662155388" sldId="1689"/>
            <ac:picMk id="7" creationId="{FAAA6A73-EE03-C6F1-F1A4-0C5A5A8273BB}"/>
          </ac:picMkLst>
        </pc:picChg>
        <pc:picChg chg="add del mod">
          <ac:chgData name="Ryan Ball" userId="830810a2-99c8-4bda-9a59-710d6ba1884d" providerId="ADAL" clId="{C1395CAC-6C6A-4DB9-927C-9F25AA723771}" dt="2024-11-18T11:15:50.468" v="11053" actId="478"/>
          <ac:picMkLst>
            <pc:docMk/>
            <pc:sldMk cId="1662155388" sldId="1689"/>
            <ac:picMk id="8" creationId="{AE6232E0-A714-0471-B8A2-3D2A92E43E16}"/>
          </ac:picMkLst>
        </pc:picChg>
        <pc:picChg chg="add mod">
          <ac:chgData name="Ryan Ball" userId="830810a2-99c8-4bda-9a59-710d6ba1884d" providerId="ADAL" clId="{C1395CAC-6C6A-4DB9-927C-9F25AA723771}" dt="2024-11-18T11:14:22.245" v="11047" actId="1076"/>
          <ac:picMkLst>
            <pc:docMk/>
            <pc:sldMk cId="1662155388" sldId="1689"/>
            <ac:picMk id="9" creationId="{1BE7B66C-C750-258F-5413-3500C55D4C0B}"/>
          </ac:picMkLst>
        </pc:picChg>
        <pc:picChg chg="add mod">
          <ac:chgData name="Ryan Ball" userId="830810a2-99c8-4bda-9a59-710d6ba1884d" providerId="ADAL" clId="{C1395CAC-6C6A-4DB9-927C-9F25AA723771}" dt="2024-11-18T11:16:57.407" v="11105" actId="1076"/>
          <ac:picMkLst>
            <pc:docMk/>
            <pc:sldMk cId="1662155388" sldId="1689"/>
            <ac:picMk id="13" creationId="{F4DD456E-3640-7510-B961-E67D03EFDE4E}"/>
          </ac:picMkLst>
        </pc:picChg>
      </pc:sldChg>
      <pc:sldChg chg="addSp modSp mod">
        <pc:chgData name="Ryan Ball" userId="830810a2-99c8-4bda-9a59-710d6ba1884d" providerId="ADAL" clId="{C1395CAC-6C6A-4DB9-927C-9F25AA723771}" dt="2024-11-18T15:17:41.410" v="17782" actId="113"/>
        <pc:sldMkLst>
          <pc:docMk/>
          <pc:sldMk cId="3874148754" sldId="1692"/>
        </pc:sldMkLst>
        <pc:graphicFrameChg chg="modGraphic">
          <ac:chgData name="Ryan Ball" userId="830810a2-99c8-4bda-9a59-710d6ba1884d" providerId="ADAL" clId="{C1395CAC-6C6A-4DB9-927C-9F25AA723771}" dt="2024-11-18T15:17:41.410" v="17782" actId="113"/>
          <ac:graphicFrameMkLst>
            <pc:docMk/>
            <pc:sldMk cId="3874148754" sldId="1692"/>
            <ac:graphicFrameMk id="3" creationId="{1A85E26C-F41A-D395-32F4-54FF4D699D15}"/>
          </ac:graphicFrameMkLst>
        </pc:graphicFrameChg>
        <pc:picChg chg="add mod">
          <ac:chgData name="Ryan Ball" userId="830810a2-99c8-4bda-9a59-710d6ba1884d" providerId="ADAL" clId="{C1395CAC-6C6A-4DB9-927C-9F25AA723771}" dt="2024-11-08T15:46:50.589" v="7040" actId="1076"/>
          <ac:picMkLst>
            <pc:docMk/>
            <pc:sldMk cId="3874148754" sldId="1692"/>
            <ac:picMk id="7" creationId="{14631F28-B728-46F1-4747-C11F73C30C54}"/>
          </ac:picMkLst>
        </pc:picChg>
      </pc:sldChg>
      <pc:sldChg chg="addSp delSp modSp mod">
        <pc:chgData name="Ryan Ball" userId="830810a2-99c8-4bda-9a59-710d6ba1884d" providerId="ADAL" clId="{C1395CAC-6C6A-4DB9-927C-9F25AA723771}" dt="2024-11-18T15:19:44.095" v="17797" actId="113"/>
        <pc:sldMkLst>
          <pc:docMk/>
          <pc:sldMk cId="2966164958" sldId="1694"/>
        </pc:sldMkLst>
        <pc:spChg chg="add del mod">
          <ac:chgData name="Ryan Ball" userId="830810a2-99c8-4bda-9a59-710d6ba1884d" providerId="ADAL" clId="{C1395CAC-6C6A-4DB9-927C-9F25AA723771}" dt="2024-11-18T11:54:30.166" v="13535" actId="478"/>
          <ac:spMkLst>
            <pc:docMk/>
            <pc:sldMk cId="2966164958" sldId="1694"/>
            <ac:spMk id="7" creationId="{3D6CEEC2-FDCF-ACE2-FAF1-C5F24E93B098}"/>
          </ac:spMkLst>
        </pc:spChg>
        <pc:graphicFrameChg chg="mod modGraphic">
          <ac:chgData name="Ryan Ball" userId="830810a2-99c8-4bda-9a59-710d6ba1884d" providerId="ADAL" clId="{C1395CAC-6C6A-4DB9-927C-9F25AA723771}" dt="2024-11-18T15:19:44.095" v="17797" actId="113"/>
          <ac:graphicFrameMkLst>
            <pc:docMk/>
            <pc:sldMk cId="2966164958" sldId="1694"/>
            <ac:graphicFrameMk id="3" creationId="{1A85E26C-F41A-D395-32F4-54FF4D699D15}"/>
          </ac:graphicFrameMkLst>
        </pc:graphicFrameChg>
      </pc:sldChg>
      <pc:sldChg chg="modSp mod">
        <pc:chgData name="Ryan Ball" userId="830810a2-99c8-4bda-9a59-710d6ba1884d" providerId="ADAL" clId="{C1395CAC-6C6A-4DB9-927C-9F25AA723771}" dt="2024-11-06T15:39:26.807" v="1319" actId="20577"/>
        <pc:sldMkLst>
          <pc:docMk/>
          <pc:sldMk cId="2670914760" sldId="1699"/>
        </pc:sldMkLst>
        <pc:spChg chg="mod">
          <ac:chgData name="Ryan Ball" userId="830810a2-99c8-4bda-9a59-710d6ba1884d" providerId="ADAL" clId="{C1395CAC-6C6A-4DB9-927C-9F25AA723771}" dt="2024-11-06T15:39:26.807" v="1319" actId="20577"/>
          <ac:spMkLst>
            <pc:docMk/>
            <pc:sldMk cId="2670914760" sldId="1699"/>
            <ac:spMk id="3" creationId="{5FC42C60-B951-E049-D5C4-FE7B287E34C8}"/>
          </ac:spMkLst>
        </pc:spChg>
      </pc:sldChg>
      <pc:sldChg chg="modSp mod">
        <pc:chgData name="Ryan Ball" userId="830810a2-99c8-4bda-9a59-710d6ba1884d" providerId="ADAL" clId="{C1395CAC-6C6A-4DB9-927C-9F25AA723771}" dt="2024-11-06T15:40:05.408" v="1383" actId="20577"/>
        <pc:sldMkLst>
          <pc:docMk/>
          <pc:sldMk cId="1958895750" sldId="1700"/>
        </pc:sldMkLst>
        <pc:spChg chg="mod">
          <ac:chgData name="Ryan Ball" userId="830810a2-99c8-4bda-9a59-710d6ba1884d" providerId="ADAL" clId="{C1395CAC-6C6A-4DB9-927C-9F25AA723771}" dt="2024-11-06T15:40:05.408" v="1383" actId="20577"/>
          <ac:spMkLst>
            <pc:docMk/>
            <pc:sldMk cId="1958895750" sldId="1700"/>
            <ac:spMk id="2" creationId="{7E9A45DC-E889-D65C-6D23-6FF5A301633F}"/>
          </ac:spMkLst>
        </pc:spChg>
      </pc:sldChg>
      <pc:sldChg chg="modSp mod">
        <pc:chgData name="Ryan Ball" userId="830810a2-99c8-4bda-9a59-710d6ba1884d" providerId="ADAL" clId="{C1395CAC-6C6A-4DB9-927C-9F25AA723771}" dt="2024-11-08T16:21:16.003" v="7726" actId="20577"/>
        <pc:sldMkLst>
          <pc:docMk/>
          <pc:sldMk cId="3024290814" sldId="1701"/>
        </pc:sldMkLst>
        <pc:graphicFrameChg chg="modGraphic">
          <ac:chgData name="Ryan Ball" userId="830810a2-99c8-4bda-9a59-710d6ba1884d" providerId="ADAL" clId="{C1395CAC-6C6A-4DB9-927C-9F25AA723771}" dt="2024-11-08T16:21:16.003" v="7726" actId="20577"/>
          <ac:graphicFrameMkLst>
            <pc:docMk/>
            <pc:sldMk cId="3024290814" sldId="1701"/>
            <ac:graphicFrameMk id="4" creationId="{6A900EBF-4C67-AD3E-42C8-7EF0E7931D2A}"/>
          </ac:graphicFrameMkLst>
        </pc:graphicFrameChg>
      </pc:sldChg>
      <pc:sldChg chg="modSp mod">
        <pc:chgData name="Ryan Ball" userId="830810a2-99c8-4bda-9a59-710d6ba1884d" providerId="ADAL" clId="{C1395CAC-6C6A-4DB9-927C-9F25AA723771}" dt="2024-11-05T09:57:40.097" v="1036" actId="207"/>
        <pc:sldMkLst>
          <pc:docMk/>
          <pc:sldMk cId="1947543321" sldId="1702"/>
        </pc:sldMkLst>
        <pc:spChg chg="mod">
          <ac:chgData name="Ryan Ball" userId="830810a2-99c8-4bda-9a59-710d6ba1884d" providerId="ADAL" clId="{C1395CAC-6C6A-4DB9-927C-9F25AA723771}" dt="2024-11-05T09:57:40.097" v="1036" actId="207"/>
          <ac:spMkLst>
            <pc:docMk/>
            <pc:sldMk cId="1947543321" sldId="1702"/>
            <ac:spMk id="23" creationId="{FFFE6E3C-0ED4-3B71-EDD9-CFD5F70C9CA1}"/>
          </ac:spMkLst>
        </pc:spChg>
      </pc:sldChg>
      <pc:sldChg chg="modSp mod">
        <pc:chgData name="Ryan Ball" userId="830810a2-99c8-4bda-9a59-710d6ba1884d" providerId="ADAL" clId="{C1395CAC-6C6A-4DB9-927C-9F25AA723771}" dt="2024-11-18T16:38:03.111" v="19902" actId="20577"/>
        <pc:sldMkLst>
          <pc:docMk/>
          <pc:sldMk cId="2708410223" sldId="1705"/>
        </pc:sldMkLst>
        <pc:graphicFrameChg chg="modGraphic">
          <ac:chgData name="Ryan Ball" userId="830810a2-99c8-4bda-9a59-710d6ba1884d" providerId="ADAL" clId="{C1395CAC-6C6A-4DB9-927C-9F25AA723771}" dt="2024-11-18T16:38:03.111" v="19902" actId="20577"/>
          <ac:graphicFrameMkLst>
            <pc:docMk/>
            <pc:sldMk cId="2708410223" sldId="1705"/>
            <ac:graphicFrameMk id="3" creationId="{1A85E26C-F41A-D395-32F4-54FF4D699D15}"/>
          </ac:graphicFrameMkLst>
        </pc:graphicFrameChg>
      </pc:sldChg>
      <pc:sldChg chg="modSp mod">
        <pc:chgData name="Ryan Ball" userId="830810a2-99c8-4bda-9a59-710d6ba1884d" providerId="ADAL" clId="{C1395CAC-6C6A-4DB9-927C-9F25AA723771}" dt="2024-11-08T15:52:03.648" v="7395" actId="20577"/>
        <pc:sldMkLst>
          <pc:docMk/>
          <pc:sldMk cId="1195429338" sldId="1709"/>
        </pc:sldMkLst>
        <pc:graphicFrameChg chg="modGraphic">
          <ac:chgData name="Ryan Ball" userId="830810a2-99c8-4bda-9a59-710d6ba1884d" providerId="ADAL" clId="{C1395CAC-6C6A-4DB9-927C-9F25AA723771}" dt="2024-11-08T15:52:03.648" v="7395" actId="20577"/>
          <ac:graphicFrameMkLst>
            <pc:docMk/>
            <pc:sldMk cId="1195429338" sldId="1709"/>
            <ac:graphicFrameMk id="4" creationId="{D27CAA5A-14A0-8BEC-DD36-0DC54105F0F1}"/>
          </ac:graphicFrameMkLst>
        </pc:graphicFrameChg>
      </pc:sldChg>
      <pc:sldChg chg="addSp modSp mod">
        <pc:chgData name="Ryan Ball" userId="830810a2-99c8-4bda-9a59-710d6ba1884d" providerId="ADAL" clId="{C1395CAC-6C6A-4DB9-927C-9F25AA723771}" dt="2024-10-23T17:33:52.245" v="870" actId="1076"/>
        <pc:sldMkLst>
          <pc:docMk/>
          <pc:sldMk cId="4199458229" sldId="1711"/>
        </pc:sldMkLst>
        <pc:spChg chg="add mod">
          <ac:chgData name="Ryan Ball" userId="830810a2-99c8-4bda-9a59-710d6ba1884d" providerId="ADAL" clId="{C1395CAC-6C6A-4DB9-927C-9F25AA723771}" dt="2024-10-23T17:33:41.533" v="868" actId="1076"/>
          <ac:spMkLst>
            <pc:docMk/>
            <pc:sldMk cId="4199458229" sldId="1711"/>
            <ac:spMk id="3" creationId="{1E85194B-1E48-4DD0-F42A-8C67EB5DF6D4}"/>
          </ac:spMkLst>
        </pc:spChg>
        <pc:spChg chg="add mod">
          <ac:chgData name="Ryan Ball" userId="830810a2-99c8-4bda-9a59-710d6ba1884d" providerId="ADAL" clId="{C1395CAC-6C6A-4DB9-927C-9F25AA723771}" dt="2024-10-23T17:33:47.992" v="869" actId="1076"/>
          <ac:spMkLst>
            <pc:docMk/>
            <pc:sldMk cId="4199458229" sldId="1711"/>
            <ac:spMk id="12" creationId="{650CBA73-0F59-BF23-57F6-C2AA18D57442}"/>
          </ac:spMkLst>
        </pc:spChg>
        <pc:spChg chg="add mod">
          <ac:chgData name="Ryan Ball" userId="830810a2-99c8-4bda-9a59-710d6ba1884d" providerId="ADAL" clId="{C1395CAC-6C6A-4DB9-927C-9F25AA723771}" dt="2024-10-23T17:33:52.245" v="870" actId="1076"/>
          <ac:spMkLst>
            <pc:docMk/>
            <pc:sldMk cId="4199458229" sldId="1711"/>
            <ac:spMk id="13" creationId="{52ADB80C-AE9C-647A-BBAF-129F222E1891}"/>
          </ac:spMkLst>
        </pc:spChg>
        <pc:spChg chg="add mod">
          <ac:chgData name="Ryan Ball" userId="830810a2-99c8-4bda-9a59-710d6ba1884d" providerId="ADAL" clId="{C1395CAC-6C6A-4DB9-927C-9F25AA723771}" dt="2024-10-23T17:33:31.335" v="864" actId="1076"/>
          <ac:spMkLst>
            <pc:docMk/>
            <pc:sldMk cId="4199458229" sldId="1711"/>
            <ac:spMk id="14" creationId="{2AD4FC1C-D1F3-D181-BDED-E233D3DEBE0E}"/>
          </ac:spMkLst>
        </pc:spChg>
        <pc:spChg chg="add mod">
          <ac:chgData name="Ryan Ball" userId="830810a2-99c8-4bda-9a59-710d6ba1884d" providerId="ADAL" clId="{C1395CAC-6C6A-4DB9-927C-9F25AA723771}" dt="2024-10-23T17:33:25.473" v="862" actId="1076"/>
          <ac:spMkLst>
            <pc:docMk/>
            <pc:sldMk cId="4199458229" sldId="1711"/>
            <ac:spMk id="15" creationId="{9CC4F00A-54B3-7C09-A39D-8AD8644E05F6}"/>
          </ac:spMkLst>
        </pc:spChg>
        <pc:picChg chg="mod modCrop">
          <ac:chgData name="Ryan Ball" userId="830810a2-99c8-4bda-9a59-710d6ba1884d" providerId="ADAL" clId="{C1395CAC-6C6A-4DB9-927C-9F25AA723771}" dt="2024-10-23T17:30:51.498" v="540" actId="732"/>
          <ac:picMkLst>
            <pc:docMk/>
            <pc:sldMk cId="4199458229" sldId="1711"/>
            <ac:picMk id="5" creationId="{200F9848-EB91-C128-4810-CDC1FE79AEDE}"/>
          </ac:picMkLst>
        </pc:picChg>
        <pc:picChg chg="mod modCrop">
          <ac:chgData name="Ryan Ball" userId="830810a2-99c8-4bda-9a59-710d6ba1884d" providerId="ADAL" clId="{C1395CAC-6C6A-4DB9-927C-9F25AA723771}" dt="2024-10-23T17:33:05.133" v="854" actId="732"/>
          <ac:picMkLst>
            <pc:docMk/>
            <pc:sldMk cId="4199458229" sldId="1711"/>
            <ac:picMk id="6" creationId="{22B6927B-9F64-F4A0-C7FE-F87F4B5E3D4C}"/>
          </ac:picMkLst>
        </pc:picChg>
      </pc:sldChg>
      <pc:sldChg chg="modNotesTx">
        <pc:chgData name="Ryan Ball" userId="830810a2-99c8-4bda-9a59-710d6ba1884d" providerId="ADAL" clId="{C1395CAC-6C6A-4DB9-927C-9F25AA723771}" dt="2024-11-08T13:52:10.973" v="3177" actId="20577"/>
        <pc:sldMkLst>
          <pc:docMk/>
          <pc:sldMk cId="3850987912" sldId="1712"/>
        </pc:sldMkLst>
      </pc:sldChg>
      <pc:sldChg chg="addSp delSp modSp new del mod modClrScheme chgLayout">
        <pc:chgData name="Ryan Ball" userId="830810a2-99c8-4bda-9a59-710d6ba1884d" providerId="ADAL" clId="{C1395CAC-6C6A-4DB9-927C-9F25AA723771}" dt="2024-11-18T15:43:06.268" v="19304" actId="47"/>
        <pc:sldMkLst>
          <pc:docMk/>
          <pc:sldMk cId="2006551974" sldId="1713"/>
        </pc:sldMkLst>
        <pc:spChg chg="del mod ord">
          <ac:chgData name="Ryan Ball" userId="830810a2-99c8-4bda-9a59-710d6ba1884d" providerId="ADAL" clId="{C1395CAC-6C6A-4DB9-927C-9F25AA723771}" dt="2024-11-18T10:48:00.781" v="8331" actId="700"/>
          <ac:spMkLst>
            <pc:docMk/>
            <pc:sldMk cId="2006551974" sldId="1713"/>
            <ac:spMk id="2" creationId="{3E1E83C3-5633-A773-BC15-57E2B477270A}"/>
          </ac:spMkLst>
        </pc:spChg>
        <pc:spChg chg="mod ord">
          <ac:chgData name="Ryan Ball" userId="830810a2-99c8-4bda-9a59-710d6ba1884d" providerId="ADAL" clId="{C1395CAC-6C6A-4DB9-927C-9F25AA723771}" dt="2024-11-18T15:33:05.216" v="18714" actId="20577"/>
          <ac:spMkLst>
            <pc:docMk/>
            <pc:sldMk cId="2006551974" sldId="1713"/>
            <ac:spMk id="3" creationId="{5D0FBDF6-3205-5AE6-5DF6-3080123FDE19}"/>
          </ac:spMkLst>
        </pc:spChg>
        <pc:spChg chg="del mod ord">
          <ac:chgData name="Ryan Ball" userId="830810a2-99c8-4bda-9a59-710d6ba1884d" providerId="ADAL" clId="{C1395CAC-6C6A-4DB9-927C-9F25AA723771}" dt="2024-11-18T10:48:00.781" v="8331" actId="700"/>
          <ac:spMkLst>
            <pc:docMk/>
            <pc:sldMk cId="2006551974" sldId="1713"/>
            <ac:spMk id="4" creationId="{85598080-715D-55F2-9DB1-996500711B23}"/>
          </ac:spMkLst>
        </pc:spChg>
        <pc:spChg chg="add del mod ord">
          <ac:chgData name="Ryan Ball" userId="830810a2-99c8-4bda-9a59-710d6ba1884d" providerId="ADAL" clId="{C1395CAC-6C6A-4DB9-927C-9F25AA723771}" dt="2024-11-18T10:48:41.686" v="8335" actId="478"/>
          <ac:spMkLst>
            <pc:docMk/>
            <pc:sldMk cId="2006551974" sldId="1713"/>
            <ac:spMk id="5" creationId="{447FBA3D-B5AF-DF9E-C402-71DE2BF90547}"/>
          </ac:spMkLst>
        </pc:spChg>
        <pc:spChg chg="add del mod ord">
          <ac:chgData name="Ryan Ball" userId="830810a2-99c8-4bda-9a59-710d6ba1884d" providerId="ADAL" clId="{C1395CAC-6C6A-4DB9-927C-9F25AA723771}" dt="2024-11-18T10:48:49.226" v="8337" actId="478"/>
          <ac:spMkLst>
            <pc:docMk/>
            <pc:sldMk cId="2006551974" sldId="1713"/>
            <ac:spMk id="6" creationId="{FB3E9ABB-908B-CB1F-DB19-01D515631A00}"/>
          </ac:spMkLst>
        </pc:spChg>
        <pc:spChg chg="add mod">
          <ac:chgData name="Ryan Ball" userId="830810a2-99c8-4bda-9a59-710d6ba1884d" providerId="ADAL" clId="{C1395CAC-6C6A-4DB9-927C-9F25AA723771}" dt="2024-11-18T10:49:33.072" v="8390" actId="1076"/>
          <ac:spMkLst>
            <pc:docMk/>
            <pc:sldMk cId="2006551974" sldId="1713"/>
            <ac:spMk id="7" creationId="{08E81A4C-09A7-F1B3-BE79-7DA956DC3A7A}"/>
          </ac:spMkLst>
        </pc:spChg>
        <pc:graphicFrameChg chg="add del mod modGraphic">
          <ac:chgData name="Ryan Ball" userId="830810a2-99c8-4bda-9a59-710d6ba1884d" providerId="ADAL" clId="{C1395CAC-6C6A-4DB9-927C-9F25AA723771}" dt="2024-11-18T10:49:29.039" v="8388" actId="478"/>
          <ac:graphicFrameMkLst>
            <pc:docMk/>
            <pc:sldMk cId="2006551974" sldId="1713"/>
            <ac:graphicFrameMk id="9" creationId="{C243DC15-47CE-77D5-07B8-FA35ADFD049F}"/>
          </ac:graphicFrameMkLst>
        </pc:graphicFrameChg>
        <pc:picChg chg="add mod">
          <ac:chgData name="Ryan Ball" userId="830810a2-99c8-4bda-9a59-710d6ba1884d" providerId="ADAL" clId="{C1395CAC-6C6A-4DB9-927C-9F25AA723771}" dt="2024-11-18T10:48:49.903" v="8338"/>
          <ac:picMkLst>
            <pc:docMk/>
            <pc:sldMk cId="2006551974" sldId="1713"/>
            <ac:picMk id="8" creationId="{9F3BB440-8A50-7FC6-3687-0DEC4BAAAEB6}"/>
          </ac:picMkLst>
        </pc:picChg>
      </pc:sldChg>
      <pc:sldChg chg="modSp add mod">
        <pc:chgData name="Ryan Ball" userId="830810a2-99c8-4bda-9a59-710d6ba1884d" providerId="ADAL" clId="{C1395CAC-6C6A-4DB9-927C-9F25AA723771}" dt="2024-11-18T10:46:22.515" v="8324" actId="20577"/>
        <pc:sldMkLst>
          <pc:docMk/>
          <pc:sldMk cId="2367535200" sldId="1714"/>
        </pc:sldMkLst>
        <pc:graphicFrameChg chg="modGraphic">
          <ac:chgData name="Ryan Ball" userId="830810a2-99c8-4bda-9a59-710d6ba1884d" providerId="ADAL" clId="{C1395CAC-6C6A-4DB9-927C-9F25AA723771}" dt="2024-11-18T10:46:22.515" v="8324" actId="20577"/>
          <ac:graphicFrameMkLst>
            <pc:docMk/>
            <pc:sldMk cId="2367535200" sldId="1714"/>
            <ac:graphicFrameMk id="3" creationId="{36D56434-B059-CED1-FF1E-89D4A6B66E7A}"/>
          </ac:graphicFrameMkLst>
        </pc:graphicFrameChg>
      </pc:sldChg>
      <pc:sldChg chg="addSp delSp modSp new mod modClrScheme modShow chgLayout">
        <pc:chgData name="Ryan Ball" userId="830810a2-99c8-4bda-9a59-710d6ba1884d" providerId="ADAL" clId="{C1395CAC-6C6A-4DB9-927C-9F25AA723771}" dt="2024-11-18T15:43:44.584" v="19305" actId="729"/>
        <pc:sldMkLst>
          <pc:docMk/>
          <pc:sldMk cId="2139190764" sldId="1715"/>
        </pc:sldMkLst>
        <pc:spChg chg="del">
          <ac:chgData name="Ryan Ball" userId="830810a2-99c8-4bda-9a59-710d6ba1884d" providerId="ADAL" clId="{C1395CAC-6C6A-4DB9-927C-9F25AA723771}" dt="2024-11-08T14:43:32.534" v="6559" actId="700"/>
          <ac:spMkLst>
            <pc:docMk/>
            <pc:sldMk cId="2139190764" sldId="1715"/>
            <ac:spMk id="2" creationId="{9F332BE9-9DB3-B771-B598-9BD0C61658F7}"/>
          </ac:spMkLst>
        </pc:spChg>
        <pc:spChg chg="del">
          <ac:chgData name="Ryan Ball" userId="830810a2-99c8-4bda-9a59-710d6ba1884d" providerId="ADAL" clId="{C1395CAC-6C6A-4DB9-927C-9F25AA723771}" dt="2024-11-08T14:43:32.534" v="6559" actId="700"/>
          <ac:spMkLst>
            <pc:docMk/>
            <pc:sldMk cId="2139190764" sldId="1715"/>
            <ac:spMk id="3" creationId="{467D2E58-5693-5B84-66E9-5F4E87A94373}"/>
          </ac:spMkLst>
        </pc:spChg>
        <pc:spChg chg="del mod ord">
          <ac:chgData name="Ryan Ball" userId="830810a2-99c8-4bda-9a59-710d6ba1884d" providerId="ADAL" clId="{C1395CAC-6C6A-4DB9-927C-9F25AA723771}" dt="2024-11-08T14:43:32.534" v="6559" actId="700"/>
          <ac:spMkLst>
            <pc:docMk/>
            <pc:sldMk cId="2139190764" sldId="1715"/>
            <ac:spMk id="4" creationId="{20455D7F-F60C-4402-4591-2881143DA216}"/>
          </ac:spMkLst>
        </pc:spChg>
        <pc:spChg chg="add del mod ord">
          <ac:chgData name="Ryan Ball" userId="830810a2-99c8-4bda-9a59-710d6ba1884d" providerId="ADAL" clId="{C1395CAC-6C6A-4DB9-927C-9F25AA723771}" dt="2024-11-08T14:43:39.256" v="6560" actId="478"/>
          <ac:spMkLst>
            <pc:docMk/>
            <pc:sldMk cId="2139190764" sldId="1715"/>
            <ac:spMk id="5" creationId="{32FEC9C2-7F2B-0F56-76C1-D3C33A7311CC}"/>
          </ac:spMkLst>
        </pc:spChg>
        <pc:spChg chg="add mod ord">
          <ac:chgData name="Ryan Ball" userId="830810a2-99c8-4bda-9a59-710d6ba1884d" providerId="ADAL" clId="{C1395CAC-6C6A-4DB9-927C-9F25AA723771}" dt="2024-11-08T14:48:35.087" v="6647" actId="255"/>
          <ac:spMkLst>
            <pc:docMk/>
            <pc:sldMk cId="2139190764" sldId="1715"/>
            <ac:spMk id="8" creationId="{A696F8BB-3045-2CBF-9730-F6FC5C43EFF1}"/>
          </ac:spMkLst>
        </pc:spChg>
        <pc:spChg chg="add del mod ord">
          <ac:chgData name="Ryan Ball" userId="830810a2-99c8-4bda-9a59-710d6ba1884d" providerId="ADAL" clId="{C1395CAC-6C6A-4DB9-927C-9F25AA723771}" dt="2024-11-08T14:47:55.865" v="6631" actId="478"/>
          <ac:spMkLst>
            <pc:docMk/>
            <pc:sldMk cId="2139190764" sldId="1715"/>
            <ac:spMk id="9" creationId="{B251F940-9C52-4988-8CC4-20E3FFE0A854}"/>
          </ac:spMkLst>
        </pc:spChg>
        <pc:spChg chg="add del mod ord">
          <ac:chgData name="Ryan Ball" userId="830810a2-99c8-4bda-9a59-710d6ba1884d" providerId="ADAL" clId="{C1395CAC-6C6A-4DB9-927C-9F25AA723771}" dt="2024-11-08T14:47:53.955" v="6630" actId="478"/>
          <ac:spMkLst>
            <pc:docMk/>
            <pc:sldMk cId="2139190764" sldId="1715"/>
            <ac:spMk id="10" creationId="{7C62F70F-532F-C475-0FD2-54CF7878F8B3}"/>
          </ac:spMkLst>
        </pc:spChg>
        <pc:spChg chg="add mod">
          <ac:chgData name="Ryan Ball" userId="830810a2-99c8-4bda-9a59-710d6ba1884d" providerId="ADAL" clId="{C1395CAC-6C6A-4DB9-927C-9F25AA723771}" dt="2024-11-18T15:17:54.260" v="17784" actId="207"/>
          <ac:spMkLst>
            <pc:docMk/>
            <pc:sldMk cId="2139190764" sldId="1715"/>
            <ac:spMk id="12" creationId="{F0E6985A-CA38-774A-897D-4CA066945046}"/>
          </ac:spMkLst>
        </pc:spChg>
        <pc:graphicFrameChg chg="add mod modGraphic">
          <ac:chgData name="Ryan Ball" userId="830810a2-99c8-4bda-9a59-710d6ba1884d" providerId="ADAL" clId="{C1395CAC-6C6A-4DB9-927C-9F25AA723771}" dt="2024-11-18T15:18:03.922" v="17786" actId="113"/>
          <ac:graphicFrameMkLst>
            <pc:docMk/>
            <pc:sldMk cId="2139190764" sldId="1715"/>
            <ac:graphicFrameMk id="7" creationId="{C0315404-AB8F-9DD5-41A8-DFBA64F6B823}"/>
          </ac:graphicFrameMkLst>
        </pc:graphicFrameChg>
        <pc:graphicFrameChg chg="add mod modGraphic">
          <ac:chgData name="Ryan Ball" userId="830810a2-99c8-4bda-9a59-710d6ba1884d" providerId="ADAL" clId="{C1395CAC-6C6A-4DB9-927C-9F25AA723771}" dt="2024-11-18T15:18:07.043" v="17788" actId="207"/>
          <ac:graphicFrameMkLst>
            <pc:docMk/>
            <pc:sldMk cId="2139190764" sldId="1715"/>
            <ac:graphicFrameMk id="11" creationId="{9578535F-6853-5CC2-9E90-50E87D7C6F98}"/>
          </ac:graphicFrameMkLst>
        </pc:graphicFrameChg>
        <pc:graphicFrameChg chg="add mod">
          <ac:chgData name="Ryan Ball" userId="830810a2-99c8-4bda-9a59-710d6ba1884d" providerId="ADAL" clId="{C1395CAC-6C6A-4DB9-927C-9F25AA723771}" dt="2024-11-08T15:43:53.585" v="7022" actId="1076"/>
          <ac:graphicFrameMkLst>
            <pc:docMk/>
            <pc:sldMk cId="2139190764" sldId="1715"/>
            <ac:graphicFrameMk id="15" creationId="{F97AF56A-4C03-42CA-A9B5-417C8728E486}"/>
          </ac:graphicFrameMkLst>
        </pc:graphicFrameChg>
        <pc:picChg chg="add mod">
          <ac:chgData name="Ryan Ball" userId="830810a2-99c8-4bda-9a59-710d6ba1884d" providerId="ADAL" clId="{C1395CAC-6C6A-4DB9-927C-9F25AA723771}" dt="2024-11-08T14:43:39.818" v="6561"/>
          <ac:picMkLst>
            <pc:docMk/>
            <pc:sldMk cId="2139190764" sldId="1715"/>
            <ac:picMk id="6" creationId="{D460ADD5-E2BA-9874-F2B2-E8BD4D6B5CD2}"/>
          </ac:picMkLst>
        </pc:picChg>
      </pc:sldChg>
      <pc:sldChg chg="addSp delSp modSp add mod modNotesTx">
        <pc:chgData name="Ryan Ball" userId="830810a2-99c8-4bda-9a59-710d6ba1884d" providerId="ADAL" clId="{C1395CAC-6C6A-4DB9-927C-9F25AA723771}" dt="2024-11-08T16:17:44.498" v="7724" actId="20577"/>
        <pc:sldMkLst>
          <pc:docMk/>
          <pc:sldMk cId="3002689446" sldId="1716"/>
        </pc:sldMkLst>
        <pc:spChg chg="mod">
          <ac:chgData name="Ryan Ball" userId="830810a2-99c8-4bda-9a59-710d6ba1884d" providerId="ADAL" clId="{C1395CAC-6C6A-4DB9-927C-9F25AA723771}" dt="2024-11-08T15:57:58.509" v="7469" actId="20577"/>
          <ac:spMkLst>
            <pc:docMk/>
            <pc:sldMk cId="3002689446" sldId="1716"/>
            <ac:spMk id="5" creationId="{F8752903-E3DA-EC04-ED98-72023218F4FB}"/>
          </ac:spMkLst>
        </pc:spChg>
        <pc:spChg chg="del">
          <ac:chgData name="Ryan Ball" userId="830810a2-99c8-4bda-9a59-710d6ba1884d" providerId="ADAL" clId="{C1395CAC-6C6A-4DB9-927C-9F25AA723771}" dt="2024-11-08T15:57:54.079" v="7459" actId="478"/>
          <ac:spMkLst>
            <pc:docMk/>
            <pc:sldMk cId="3002689446" sldId="1716"/>
            <ac:spMk id="9" creationId="{3542523C-5C32-D649-EA4D-F92D13F7E8DB}"/>
          </ac:spMkLst>
        </pc:spChg>
        <pc:graphicFrameChg chg="del">
          <ac:chgData name="Ryan Ball" userId="830810a2-99c8-4bda-9a59-710d6ba1884d" providerId="ADAL" clId="{C1395CAC-6C6A-4DB9-927C-9F25AA723771}" dt="2024-11-08T15:57:53.013" v="7458" actId="478"/>
          <ac:graphicFrameMkLst>
            <pc:docMk/>
            <pc:sldMk cId="3002689446" sldId="1716"/>
            <ac:graphicFrameMk id="2" creationId="{68A3EBEC-1C81-AC45-64AD-289704F4F88D}"/>
          </ac:graphicFrameMkLst>
        </pc:graphicFrameChg>
        <pc:picChg chg="add mod">
          <ac:chgData name="Ryan Ball" userId="830810a2-99c8-4bda-9a59-710d6ba1884d" providerId="ADAL" clId="{C1395CAC-6C6A-4DB9-927C-9F25AA723771}" dt="2024-11-08T16:11:55.353" v="7524" actId="14100"/>
          <ac:picMkLst>
            <pc:docMk/>
            <pc:sldMk cId="3002689446" sldId="1716"/>
            <ac:picMk id="6" creationId="{861AE073-EA6F-2402-4C09-9568E61D6786}"/>
          </ac:picMkLst>
        </pc:picChg>
        <pc:picChg chg="add mod">
          <ac:chgData name="Ryan Ball" userId="830810a2-99c8-4bda-9a59-710d6ba1884d" providerId="ADAL" clId="{C1395CAC-6C6A-4DB9-927C-9F25AA723771}" dt="2024-11-08T16:12:02.800" v="7528" actId="14100"/>
          <ac:picMkLst>
            <pc:docMk/>
            <pc:sldMk cId="3002689446" sldId="1716"/>
            <ac:picMk id="8" creationId="{2812D3FC-A6CF-CFB7-499F-BA4280F72DD1}"/>
          </ac:picMkLst>
        </pc:picChg>
        <pc:picChg chg="add mod">
          <ac:chgData name="Ryan Ball" userId="830810a2-99c8-4bda-9a59-710d6ba1884d" providerId="ADAL" clId="{C1395CAC-6C6A-4DB9-927C-9F25AA723771}" dt="2024-11-08T16:12:10.261" v="7530" actId="14100"/>
          <ac:picMkLst>
            <pc:docMk/>
            <pc:sldMk cId="3002689446" sldId="1716"/>
            <ac:picMk id="11" creationId="{CF0ABDB0-A7FC-3BC5-26BB-88EBB4274C30}"/>
          </ac:picMkLst>
        </pc:picChg>
        <pc:picChg chg="add mod">
          <ac:chgData name="Ryan Ball" userId="830810a2-99c8-4bda-9a59-710d6ba1884d" providerId="ADAL" clId="{C1395CAC-6C6A-4DB9-927C-9F25AA723771}" dt="2024-11-08T16:11:59.285" v="7526" actId="14100"/>
          <ac:picMkLst>
            <pc:docMk/>
            <pc:sldMk cId="3002689446" sldId="1716"/>
            <ac:picMk id="13" creationId="{CAC3129B-0155-DDB6-28D9-346C65DBE867}"/>
          </ac:picMkLst>
        </pc:picChg>
        <pc:picChg chg="add del mod">
          <ac:chgData name="Ryan Ball" userId="830810a2-99c8-4bda-9a59-710d6ba1884d" providerId="ADAL" clId="{C1395CAC-6C6A-4DB9-927C-9F25AA723771}" dt="2024-11-08T16:11:51.059" v="7522" actId="478"/>
          <ac:picMkLst>
            <pc:docMk/>
            <pc:sldMk cId="3002689446" sldId="1716"/>
            <ac:picMk id="15" creationId="{6DED6B74-BC09-4FF8-2B55-61B1F09CE18D}"/>
          </ac:picMkLst>
        </pc:picChg>
        <pc:picChg chg="add del mod">
          <ac:chgData name="Ryan Ball" userId="830810a2-99c8-4bda-9a59-710d6ba1884d" providerId="ADAL" clId="{C1395CAC-6C6A-4DB9-927C-9F25AA723771}" dt="2024-11-08T16:11:48.362" v="7517" actId="478"/>
          <ac:picMkLst>
            <pc:docMk/>
            <pc:sldMk cId="3002689446" sldId="1716"/>
            <ac:picMk id="17" creationId="{9763D85E-A79C-F2BF-5B67-CCC20C3BCC7E}"/>
          </ac:picMkLst>
        </pc:picChg>
        <pc:picChg chg="add del mod">
          <ac:chgData name="Ryan Ball" userId="830810a2-99c8-4bda-9a59-710d6ba1884d" providerId="ADAL" clId="{C1395CAC-6C6A-4DB9-927C-9F25AA723771}" dt="2024-11-08T16:11:49.526" v="7519" actId="478"/>
          <ac:picMkLst>
            <pc:docMk/>
            <pc:sldMk cId="3002689446" sldId="1716"/>
            <ac:picMk id="19" creationId="{A9DDEED9-91A1-B80D-1ABE-84A1B77FC21A}"/>
          </ac:picMkLst>
        </pc:picChg>
        <pc:picChg chg="add del mod">
          <ac:chgData name="Ryan Ball" userId="830810a2-99c8-4bda-9a59-710d6ba1884d" providerId="ADAL" clId="{C1395CAC-6C6A-4DB9-927C-9F25AA723771}" dt="2024-11-08T16:11:50.024" v="7520" actId="478"/>
          <ac:picMkLst>
            <pc:docMk/>
            <pc:sldMk cId="3002689446" sldId="1716"/>
            <ac:picMk id="21" creationId="{DBF0C5F3-4558-353F-6A5B-CDE427D47E82}"/>
          </ac:picMkLst>
        </pc:picChg>
        <pc:picChg chg="add del mod">
          <ac:chgData name="Ryan Ball" userId="830810a2-99c8-4bda-9a59-710d6ba1884d" providerId="ADAL" clId="{C1395CAC-6C6A-4DB9-927C-9F25AA723771}" dt="2024-11-08T16:11:50.516" v="7521" actId="478"/>
          <ac:picMkLst>
            <pc:docMk/>
            <pc:sldMk cId="3002689446" sldId="1716"/>
            <ac:picMk id="23" creationId="{0A4EE289-D251-42A8-4D6E-9F687FD796AE}"/>
          </ac:picMkLst>
        </pc:picChg>
        <pc:picChg chg="add del mod">
          <ac:chgData name="Ryan Ball" userId="830810a2-99c8-4bda-9a59-710d6ba1884d" providerId="ADAL" clId="{C1395CAC-6C6A-4DB9-927C-9F25AA723771}" dt="2024-11-08T16:11:49.174" v="7518" actId="478"/>
          <ac:picMkLst>
            <pc:docMk/>
            <pc:sldMk cId="3002689446" sldId="1716"/>
            <ac:picMk id="25" creationId="{1FFB04F7-96CB-A084-F61A-AE52F67FA185}"/>
          </ac:picMkLst>
        </pc:picChg>
      </pc:sldChg>
      <pc:sldChg chg="delSp add mod modNotesTx">
        <pc:chgData name="Ryan Ball" userId="830810a2-99c8-4bda-9a59-710d6ba1884d" providerId="ADAL" clId="{C1395CAC-6C6A-4DB9-927C-9F25AA723771}" dt="2024-11-08T16:17:52.757" v="7725"/>
        <pc:sldMkLst>
          <pc:docMk/>
          <pc:sldMk cId="2847636812" sldId="1717"/>
        </pc:sldMkLst>
        <pc:picChg chg="del">
          <ac:chgData name="Ryan Ball" userId="830810a2-99c8-4bda-9a59-710d6ba1884d" providerId="ADAL" clId="{C1395CAC-6C6A-4DB9-927C-9F25AA723771}" dt="2024-11-08T16:11:42.879" v="7514" actId="478"/>
          <ac:picMkLst>
            <pc:docMk/>
            <pc:sldMk cId="2847636812" sldId="1717"/>
            <ac:picMk id="6" creationId="{7613C541-D62A-0642-FE4B-427FB7E186C3}"/>
          </ac:picMkLst>
        </pc:picChg>
        <pc:picChg chg="del">
          <ac:chgData name="Ryan Ball" userId="830810a2-99c8-4bda-9a59-710d6ba1884d" providerId="ADAL" clId="{C1395CAC-6C6A-4DB9-927C-9F25AA723771}" dt="2024-11-08T16:11:43.845" v="7516" actId="478"/>
          <ac:picMkLst>
            <pc:docMk/>
            <pc:sldMk cId="2847636812" sldId="1717"/>
            <ac:picMk id="8" creationId="{7B8E91AD-2F0C-A502-A575-EC940E54CBBC}"/>
          </ac:picMkLst>
        </pc:picChg>
        <pc:picChg chg="del">
          <ac:chgData name="Ryan Ball" userId="830810a2-99c8-4bda-9a59-710d6ba1884d" providerId="ADAL" clId="{C1395CAC-6C6A-4DB9-927C-9F25AA723771}" dt="2024-11-08T16:11:42.479" v="7513" actId="478"/>
          <ac:picMkLst>
            <pc:docMk/>
            <pc:sldMk cId="2847636812" sldId="1717"/>
            <ac:picMk id="11" creationId="{85BD2BEE-3D9C-0A8C-C403-85AC8E1D06CE}"/>
          </ac:picMkLst>
        </pc:picChg>
        <pc:picChg chg="del">
          <ac:chgData name="Ryan Ball" userId="830810a2-99c8-4bda-9a59-710d6ba1884d" providerId="ADAL" clId="{C1395CAC-6C6A-4DB9-927C-9F25AA723771}" dt="2024-11-08T16:11:43.395" v="7515" actId="478"/>
          <ac:picMkLst>
            <pc:docMk/>
            <pc:sldMk cId="2847636812" sldId="1717"/>
            <ac:picMk id="13" creationId="{1966E918-1EEC-3776-8A41-AEF3FBBA1A05}"/>
          </ac:picMkLst>
        </pc:picChg>
      </pc:sldChg>
      <pc:sldChg chg="addSp modSp add mod">
        <pc:chgData name="Ryan Ball" userId="830810a2-99c8-4bda-9a59-710d6ba1884d" providerId="ADAL" clId="{C1395CAC-6C6A-4DB9-927C-9F25AA723771}" dt="2024-11-18T15:23:12.673" v="17855" actId="113"/>
        <pc:sldMkLst>
          <pc:docMk/>
          <pc:sldMk cId="3568668032" sldId="1718"/>
        </pc:sldMkLst>
        <pc:spChg chg="add mod">
          <ac:chgData name="Ryan Ball" userId="830810a2-99c8-4bda-9a59-710d6ba1884d" providerId="ADAL" clId="{C1395CAC-6C6A-4DB9-927C-9F25AA723771}" dt="2024-11-18T15:22:41.069" v="17852" actId="1076"/>
          <ac:spMkLst>
            <pc:docMk/>
            <pc:sldMk cId="3568668032" sldId="1718"/>
            <ac:spMk id="6" creationId="{83A24B17-7BA7-E3B5-B2AC-5D7D6440BB4B}"/>
          </ac:spMkLst>
        </pc:spChg>
        <pc:graphicFrameChg chg="mod modGraphic">
          <ac:chgData name="Ryan Ball" userId="830810a2-99c8-4bda-9a59-710d6ba1884d" providerId="ADAL" clId="{C1395CAC-6C6A-4DB9-927C-9F25AA723771}" dt="2024-11-18T15:23:12.673" v="17855" actId="113"/>
          <ac:graphicFrameMkLst>
            <pc:docMk/>
            <pc:sldMk cId="3568668032" sldId="1718"/>
            <ac:graphicFrameMk id="3" creationId="{00159136-D36C-CF57-4EDF-94D3F05F1801}"/>
          </ac:graphicFrameMkLst>
        </pc:graphicFrameChg>
        <pc:picChg chg="add mod">
          <ac:chgData name="Ryan Ball" userId="830810a2-99c8-4bda-9a59-710d6ba1884d" providerId="ADAL" clId="{C1395CAC-6C6A-4DB9-927C-9F25AA723771}" dt="2024-11-18T15:22:43.751" v="17853" actId="1076"/>
          <ac:picMkLst>
            <pc:docMk/>
            <pc:sldMk cId="3568668032" sldId="1718"/>
            <ac:picMk id="2050" creationId="{DC938A81-1F5C-3F12-FC8B-4F594332DB91}"/>
          </ac:picMkLst>
        </pc:picChg>
      </pc:sldChg>
      <pc:sldChg chg="addSp delSp modSp new mod ord modClrScheme modAnim chgLayout">
        <pc:chgData name="Ryan Ball" userId="830810a2-99c8-4bda-9a59-710d6ba1884d" providerId="ADAL" clId="{C1395CAC-6C6A-4DB9-927C-9F25AA723771}" dt="2024-11-08T16:49:21.340" v="7800" actId="1076"/>
        <pc:sldMkLst>
          <pc:docMk/>
          <pc:sldMk cId="1669796478" sldId="1719"/>
        </pc:sldMkLst>
        <pc:spChg chg="del">
          <ac:chgData name="Ryan Ball" userId="830810a2-99c8-4bda-9a59-710d6ba1884d" providerId="ADAL" clId="{C1395CAC-6C6A-4DB9-927C-9F25AA723771}" dt="2024-11-08T16:48:34.327" v="7797" actId="700"/>
          <ac:spMkLst>
            <pc:docMk/>
            <pc:sldMk cId="1669796478" sldId="1719"/>
            <ac:spMk id="2" creationId="{71B730E2-2914-BCD3-1494-3B5898FB065E}"/>
          </ac:spMkLst>
        </pc:spChg>
        <pc:spChg chg="del">
          <ac:chgData name="Ryan Ball" userId="830810a2-99c8-4bda-9a59-710d6ba1884d" providerId="ADAL" clId="{C1395CAC-6C6A-4DB9-927C-9F25AA723771}" dt="2024-11-08T16:48:34.327" v="7797" actId="700"/>
          <ac:spMkLst>
            <pc:docMk/>
            <pc:sldMk cId="1669796478" sldId="1719"/>
            <ac:spMk id="3" creationId="{82CCE35C-0A35-9B4D-986C-E1559FADB01B}"/>
          </ac:spMkLst>
        </pc:spChg>
        <pc:spChg chg="del">
          <ac:chgData name="Ryan Ball" userId="830810a2-99c8-4bda-9a59-710d6ba1884d" providerId="ADAL" clId="{C1395CAC-6C6A-4DB9-927C-9F25AA723771}" dt="2024-11-08T16:48:34.327" v="7797" actId="700"/>
          <ac:spMkLst>
            <pc:docMk/>
            <pc:sldMk cId="1669796478" sldId="1719"/>
            <ac:spMk id="4" creationId="{95FDADE2-CA2D-B2BA-955F-6C8D6DB3827A}"/>
          </ac:spMkLst>
        </pc:spChg>
        <pc:picChg chg="add mod">
          <ac:chgData name="Ryan Ball" userId="830810a2-99c8-4bda-9a59-710d6ba1884d" providerId="ADAL" clId="{C1395CAC-6C6A-4DB9-927C-9F25AA723771}" dt="2024-11-08T16:49:21.340" v="7800" actId="1076"/>
          <ac:picMkLst>
            <pc:docMk/>
            <pc:sldMk cId="1669796478" sldId="1719"/>
            <ac:picMk id="5" creationId="{50D18572-F27E-75C4-7894-71258BD89FA2}"/>
          </ac:picMkLst>
        </pc:picChg>
      </pc:sldChg>
      <pc:sldChg chg="addSp delSp modSp add mod modNotesTx">
        <pc:chgData name="Ryan Ball" userId="830810a2-99c8-4bda-9a59-710d6ba1884d" providerId="ADAL" clId="{C1395CAC-6C6A-4DB9-927C-9F25AA723771}" dt="2024-11-18T11:09:30.205" v="10828" actId="20577"/>
        <pc:sldMkLst>
          <pc:docMk/>
          <pc:sldMk cId="2074077537" sldId="1720"/>
        </pc:sldMkLst>
        <pc:spChg chg="add mod">
          <ac:chgData name="Ryan Ball" userId="830810a2-99c8-4bda-9a59-710d6ba1884d" providerId="ADAL" clId="{C1395CAC-6C6A-4DB9-927C-9F25AA723771}" dt="2024-11-18T11:06:54.466" v="10302" actId="1076"/>
          <ac:spMkLst>
            <pc:docMk/>
            <pc:sldMk cId="2074077537" sldId="1720"/>
            <ac:spMk id="4" creationId="{FA7328E1-AF20-0C49-6740-9AF7B4CF6770}"/>
          </ac:spMkLst>
        </pc:spChg>
        <pc:spChg chg="del">
          <ac:chgData name="Ryan Ball" userId="830810a2-99c8-4bda-9a59-710d6ba1884d" providerId="ADAL" clId="{C1395CAC-6C6A-4DB9-927C-9F25AA723771}" dt="2024-11-18T10:48:30.574" v="8334" actId="478"/>
          <ac:spMkLst>
            <pc:docMk/>
            <pc:sldMk cId="2074077537" sldId="1720"/>
            <ac:spMk id="32" creationId="{01A6BC31-D93D-7D3A-D3D6-B114C3C61B98}"/>
          </ac:spMkLst>
        </pc:spChg>
        <pc:graphicFrameChg chg="del">
          <ac:chgData name="Ryan Ball" userId="830810a2-99c8-4bda-9a59-710d6ba1884d" providerId="ADAL" clId="{C1395CAC-6C6A-4DB9-927C-9F25AA723771}" dt="2024-11-18T10:48:15.238" v="8333" actId="478"/>
          <ac:graphicFrameMkLst>
            <pc:docMk/>
            <pc:sldMk cId="2074077537" sldId="1720"/>
            <ac:graphicFrameMk id="5" creationId="{C688812D-659A-549C-EB13-5E43D5C3777D}"/>
          </ac:graphicFrameMkLst>
        </pc:graphicFrameChg>
        <pc:picChg chg="add mod">
          <ac:chgData name="Ryan Ball" userId="830810a2-99c8-4bda-9a59-710d6ba1884d" providerId="ADAL" clId="{C1395CAC-6C6A-4DB9-927C-9F25AA723771}" dt="2024-11-18T11:07:07.417" v="10303"/>
          <ac:picMkLst>
            <pc:docMk/>
            <pc:sldMk cId="2074077537" sldId="1720"/>
            <ac:picMk id="7" creationId="{DA065C59-4EEC-F96E-914C-02275008C7E6}"/>
          </ac:picMkLst>
        </pc:picChg>
      </pc:sldChg>
      <pc:sldChg chg="addSp delSp modSp add mod">
        <pc:chgData name="Ryan Ball" userId="830810a2-99c8-4bda-9a59-710d6ba1884d" providerId="ADAL" clId="{C1395CAC-6C6A-4DB9-927C-9F25AA723771}" dt="2024-11-18T16:32:15.932" v="19736" actId="14100"/>
        <pc:sldMkLst>
          <pc:docMk/>
          <pc:sldMk cId="2802011576" sldId="1721"/>
        </pc:sldMkLst>
        <pc:spChg chg="mod">
          <ac:chgData name="Ryan Ball" userId="830810a2-99c8-4bda-9a59-710d6ba1884d" providerId="ADAL" clId="{C1395CAC-6C6A-4DB9-927C-9F25AA723771}" dt="2024-11-18T12:14:17.341" v="15533" actId="20577"/>
          <ac:spMkLst>
            <pc:docMk/>
            <pc:sldMk cId="2802011576" sldId="1721"/>
            <ac:spMk id="2" creationId="{1F27D659-546C-39E4-E549-86C9FF536432}"/>
          </ac:spMkLst>
        </pc:spChg>
        <pc:spChg chg="del">
          <ac:chgData name="Ryan Ball" userId="830810a2-99c8-4bda-9a59-710d6ba1884d" providerId="ADAL" clId="{C1395CAC-6C6A-4DB9-927C-9F25AA723771}" dt="2024-11-18T12:14:22.253" v="15534" actId="478"/>
          <ac:spMkLst>
            <pc:docMk/>
            <pc:sldMk cId="2802011576" sldId="1721"/>
            <ac:spMk id="4" creationId="{F9392F7C-26CB-EAF0-7D6C-5C44A0309C02}"/>
          </ac:spMkLst>
        </pc:spChg>
        <pc:spChg chg="add del mod">
          <ac:chgData name="Ryan Ball" userId="830810a2-99c8-4bda-9a59-710d6ba1884d" providerId="ADAL" clId="{C1395CAC-6C6A-4DB9-927C-9F25AA723771}" dt="2024-11-18T16:26:57.412" v="19574" actId="478"/>
          <ac:spMkLst>
            <pc:docMk/>
            <pc:sldMk cId="2802011576" sldId="1721"/>
            <ac:spMk id="7" creationId="{BF67D3D2-E38A-1B67-8C78-B217B2C43227}"/>
          </ac:spMkLst>
        </pc:spChg>
        <pc:spChg chg="add del mod">
          <ac:chgData name="Ryan Ball" userId="830810a2-99c8-4bda-9a59-710d6ba1884d" providerId="ADAL" clId="{C1395CAC-6C6A-4DB9-927C-9F25AA723771}" dt="2024-11-18T16:26:58.905" v="19575" actId="478"/>
          <ac:spMkLst>
            <pc:docMk/>
            <pc:sldMk cId="2802011576" sldId="1721"/>
            <ac:spMk id="10" creationId="{A9158518-8C21-D0E7-2709-6E7A8396DE14}"/>
          </ac:spMkLst>
        </pc:spChg>
        <pc:spChg chg="add mod">
          <ac:chgData name="Ryan Ball" userId="830810a2-99c8-4bda-9a59-710d6ba1884d" providerId="ADAL" clId="{C1395CAC-6C6A-4DB9-927C-9F25AA723771}" dt="2024-11-18T16:32:15.932" v="19736" actId="14100"/>
          <ac:spMkLst>
            <pc:docMk/>
            <pc:sldMk cId="2802011576" sldId="1721"/>
            <ac:spMk id="15" creationId="{4E92DFB9-32EC-5BE8-89CB-F5A6BBDD985F}"/>
          </ac:spMkLst>
        </pc:spChg>
        <pc:graphicFrameChg chg="del">
          <ac:chgData name="Ryan Ball" userId="830810a2-99c8-4bda-9a59-710d6ba1884d" providerId="ADAL" clId="{C1395CAC-6C6A-4DB9-927C-9F25AA723771}" dt="2024-11-18T12:09:18.349" v="15344" actId="478"/>
          <ac:graphicFrameMkLst>
            <pc:docMk/>
            <pc:sldMk cId="2802011576" sldId="1721"/>
            <ac:graphicFrameMk id="3" creationId="{B4E091B0-82EC-CFD4-103D-E6D029734E24}"/>
          </ac:graphicFrameMkLst>
        </pc:graphicFrameChg>
        <pc:picChg chg="add mod">
          <ac:chgData name="Ryan Ball" userId="830810a2-99c8-4bda-9a59-710d6ba1884d" providerId="ADAL" clId="{C1395CAC-6C6A-4DB9-927C-9F25AA723771}" dt="2024-11-18T16:31:13.427" v="19602" actId="14100"/>
          <ac:picMkLst>
            <pc:docMk/>
            <pc:sldMk cId="2802011576" sldId="1721"/>
            <ac:picMk id="4" creationId="{2D0E8BB4-B11D-963B-E049-B68EBC87B780}"/>
          </ac:picMkLst>
        </pc:picChg>
        <pc:picChg chg="add mod">
          <ac:chgData name="Ryan Ball" userId="830810a2-99c8-4bda-9a59-710d6ba1884d" providerId="ADAL" clId="{C1395CAC-6C6A-4DB9-927C-9F25AA723771}" dt="2024-11-18T16:30:25.463" v="19596" actId="14100"/>
          <ac:picMkLst>
            <pc:docMk/>
            <pc:sldMk cId="2802011576" sldId="1721"/>
            <ac:picMk id="8" creationId="{1334BE08-0E7B-5530-9344-88DC75C313DA}"/>
          </ac:picMkLst>
        </pc:picChg>
        <pc:picChg chg="add del mod">
          <ac:chgData name="Ryan Ball" userId="830810a2-99c8-4bda-9a59-710d6ba1884d" providerId="ADAL" clId="{C1395CAC-6C6A-4DB9-927C-9F25AA723771}" dt="2024-11-18T12:11:28.040" v="15374" actId="478"/>
          <ac:picMkLst>
            <pc:docMk/>
            <pc:sldMk cId="2802011576" sldId="1721"/>
            <ac:picMk id="9" creationId="{DCD1FDBF-983F-7C30-A568-CA2326DE53FB}"/>
          </ac:picMkLst>
        </pc:picChg>
        <pc:picChg chg="add mod">
          <ac:chgData name="Ryan Ball" userId="830810a2-99c8-4bda-9a59-710d6ba1884d" providerId="ADAL" clId="{C1395CAC-6C6A-4DB9-927C-9F25AA723771}" dt="2024-11-18T16:30:17.190" v="19592" actId="14100"/>
          <ac:picMkLst>
            <pc:docMk/>
            <pc:sldMk cId="2802011576" sldId="1721"/>
            <ac:picMk id="11" creationId="{40ADABAB-2681-9BF4-4739-CDA55C9735BB}"/>
          </ac:picMkLst>
        </pc:picChg>
        <pc:picChg chg="add mod">
          <ac:chgData name="Ryan Ball" userId="830810a2-99c8-4bda-9a59-710d6ba1884d" providerId="ADAL" clId="{C1395CAC-6C6A-4DB9-927C-9F25AA723771}" dt="2024-11-18T16:30:20.979" v="19594" actId="14100"/>
          <ac:picMkLst>
            <pc:docMk/>
            <pc:sldMk cId="2802011576" sldId="1721"/>
            <ac:picMk id="13" creationId="{5E0992B3-1001-DFED-4294-A2C5350A8F8C}"/>
          </ac:picMkLst>
        </pc:picChg>
        <pc:picChg chg="add mod">
          <ac:chgData name="Ryan Ball" userId="830810a2-99c8-4bda-9a59-710d6ba1884d" providerId="ADAL" clId="{C1395CAC-6C6A-4DB9-927C-9F25AA723771}" dt="2024-11-18T16:31:20.899" v="19605" actId="14100"/>
          <ac:picMkLst>
            <pc:docMk/>
            <pc:sldMk cId="2802011576" sldId="1721"/>
            <ac:picMk id="14" creationId="{CDF905E5-C834-3436-0AE2-EC0B9BAA6664}"/>
          </ac:picMkLst>
        </pc:picChg>
        <pc:picChg chg="add del mod">
          <ac:chgData name="Ryan Ball" userId="830810a2-99c8-4bda-9a59-710d6ba1884d" providerId="ADAL" clId="{C1395CAC-6C6A-4DB9-927C-9F25AA723771}" dt="2024-11-18T16:26:59.770" v="19576" actId="478"/>
          <ac:picMkLst>
            <pc:docMk/>
            <pc:sldMk cId="2802011576" sldId="1721"/>
            <ac:picMk id="1026" creationId="{1623A31B-F974-079A-A39C-CA554D30B864}"/>
          </ac:picMkLst>
        </pc:picChg>
      </pc:sldChg>
      <pc:sldChg chg="addSp delSp modSp add del mod modNotesTx">
        <pc:chgData name="Ryan Ball" userId="830810a2-99c8-4bda-9a59-710d6ba1884d" providerId="ADAL" clId="{C1395CAC-6C6A-4DB9-927C-9F25AA723771}" dt="2024-11-18T15:40:29.802" v="18939" actId="47"/>
        <pc:sldMkLst>
          <pc:docMk/>
          <pc:sldMk cId="554867918" sldId="1722"/>
        </pc:sldMkLst>
        <pc:spChg chg="del">
          <ac:chgData name="Ryan Ball" userId="830810a2-99c8-4bda-9a59-710d6ba1884d" providerId="ADAL" clId="{C1395CAC-6C6A-4DB9-927C-9F25AA723771}" dt="2024-11-18T14:55:47.538" v="17388" actId="478"/>
          <ac:spMkLst>
            <pc:docMk/>
            <pc:sldMk cId="554867918" sldId="1722"/>
            <ac:spMk id="3" creationId="{66D8869B-2239-C079-DB31-DE97EE666C98}"/>
          </ac:spMkLst>
        </pc:spChg>
        <pc:spChg chg="add del mod">
          <ac:chgData name="Ryan Ball" userId="830810a2-99c8-4bda-9a59-710d6ba1884d" providerId="ADAL" clId="{C1395CAC-6C6A-4DB9-927C-9F25AA723771}" dt="2024-11-18T14:55:49.047" v="17389" actId="478"/>
          <ac:spMkLst>
            <pc:docMk/>
            <pc:sldMk cId="554867918" sldId="1722"/>
            <ac:spMk id="4" creationId="{384748BC-7C50-ABD6-83E6-2772B0E75E55}"/>
          </ac:spMkLst>
        </pc:spChg>
        <pc:picChg chg="add mod">
          <ac:chgData name="Ryan Ball" userId="830810a2-99c8-4bda-9a59-710d6ba1884d" providerId="ADAL" clId="{C1395CAC-6C6A-4DB9-927C-9F25AA723771}" dt="2024-11-18T14:56:02.905" v="17394" actId="1076"/>
          <ac:picMkLst>
            <pc:docMk/>
            <pc:sldMk cId="554867918" sldId="1722"/>
            <ac:picMk id="1026" creationId="{6D65FC36-6C3A-27F8-A752-A2C238099221}"/>
          </ac:picMkLst>
        </pc:picChg>
      </pc:sldChg>
      <pc:sldChg chg="addSp delSp modSp add del mod">
        <pc:chgData name="Ryan Ball" userId="830810a2-99c8-4bda-9a59-710d6ba1884d" providerId="ADAL" clId="{C1395CAC-6C6A-4DB9-927C-9F25AA723771}" dt="2024-11-18T15:23:26.611" v="17856" actId="47"/>
        <pc:sldMkLst>
          <pc:docMk/>
          <pc:sldMk cId="3291314068" sldId="1723"/>
        </pc:sldMkLst>
        <pc:picChg chg="add del mod modCrop">
          <ac:chgData name="Ryan Ball" userId="830810a2-99c8-4bda-9a59-710d6ba1884d" providerId="ADAL" clId="{C1395CAC-6C6A-4DB9-927C-9F25AA723771}" dt="2024-11-18T15:06:21.133" v="17512" actId="21"/>
          <ac:picMkLst>
            <pc:docMk/>
            <pc:sldMk cId="3291314068" sldId="1723"/>
            <ac:picMk id="3" creationId="{52224E5E-FE5A-4DAD-3CF2-1FF5BAD19AD1}"/>
          </ac:picMkLst>
        </pc:picChg>
        <pc:picChg chg="add del mod">
          <ac:chgData name="Ryan Ball" userId="830810a2-99c8-4bda-9a59-710d6ba1884d" providerId="ADAL" clId="{C1395CAC-6C6A-4DB9-927C-9F25AA723771}" dt="2024-11-18T15:06:21.133" v="17512" actId="21"/>
          <ac:picMkLst>
            <pc:docMk/>
            <pc:sldMk cId="3291314068" sldId="1723"/>
            <ac:picMk id="5" creationId="{C740CBCF-9163-FB27-F9A7-0B00540221C9}"/>
          </ac:picMkLst>
        </pc:picChg>
        <pc:picChg chg="del">
          <ac:chgData name="Ryan Ball" userId="830810a2-99c8-4bda-9a59-710d6ba1884d" providerId="ADAL" clId="{C1395CAC-6C6A-4DB9-927C-9F25AA723771}" dt="2024-11-18T15:04:56.756" v="17494" actId="478"/>
          <ac:picMkLst>
            <pc:docMk/>
            <pc:sldMk cId="3291314068" sldId="1723"/>
            <ac:picMk id="1026" creationId="{2A65773C-ADFE-F754-3142-8E5B8E233DD2}"/>
          </ac:picMkLst>
        </pc:picChg>
      </pc:sldChg>
      <pc:sldChg chg="modSp add mod modNotesTx">
        <pc:chgData name="Ryan Ball" userId="830810a2-99c8-4bda-9a59-710d6ba1884d" providerId="ADAL" clId="{C1395CAC-6C6A-4DB9-927C-9F25AA723771}" dt="2024-11-18T15:42:43.954" v="19289" actId="20577"/>
        <pc:sldMkLst>
          <pc:docMk/>
          <pc:sldMk cId="1001786150" sldId="1724"/>
        </pc:sldMkLst>
        <pc:spChg chg="mod">
          <ac:chgData name="Ryan Ball" userId="830810a2-99c8-4bda-9a59-710d6ba1884d" providerId="ADAL" clId="{C1395CAC-6C6A-4DB9-927C-9F25AA723771}" dt="2024-11-18T15:42:43.954" v="19289" actId="20577"/>
          <ac:spMkLst>
            <pc:docMk/>
            <pc:sldMk cId="1001786150" sldId="1724"/>
            <ac:spMk id="2" creationId="{F778EB86-2E29-AC07-1A80-ACF489641C09}"/>
          </ac:spMkLst>
        </pc:spChg>
      </pc:sldChg>
      <pc:sldChg chg="addSp delSp modSp add del mod ord modNotesTx">
        <pc:chgData name="Ryan Ball" userId="830810a2-99c8-4bda-9a59-710d6ba1884d" providerId="ADAL" clId="{C1395CAC-6C6A-4DB9-927C-9F25AA723771}" dt="2024-11-18T15:41:13.780" v="19026" actId="2696"/>
        <pc:sldMkLst>
          <pc:docMk/>
          <pc:sldMk cId="2972477154" sldId="1724"/>
        </pc:sldMkLst>
        <pc:spChg chg="mod">
          <ac:chgData name="Ryan Ball" userId="830810a2-99c8-4bda-9a59-710d6ba1884d" providerId="ADAL" clId="{C1395CAC-6C6A-4DB9-927C-9F25AA723771}" dt="2024-11-18T15:37:54.462" v="18764" actId="1076"/>
          <ac:spMkLst>
            <pc:docMk/>
            <pc:sldMk cId="2972477154" sldId="1724"/>
            <ac:spMk id="2" creationId="{F778EB86-2E29-AC07-1A80-ACF489641C09}"/>
          </ac:spMkLst>
        </pc:spChg>
        <pc:spChg chg="del">
          <ac:chgData name="Ryan Ball" userId="830810a2-99c8-4bda-9a59-710d6ba1884d" providerId="ADAL" clId="{C1395CAC-6C6A-4DB9-927C-9F25AA723771}" dt="2024-11-18T15:06:09.105" v="17510" actId="478"/>
          <ac:spMkLst>
            <pc:docMk/>
            <pc:sldMk cId="2972477154" sldId="1724"/>
            <ac:spMk id="4" creationId="{00522E9A-BEB4-9DD3-C926-B9B7F559F47C}"/>
          </ac:spMkLst>
        </pc:spChg>
        <pc:spChg chg="add del mod">
          <ac:chgData name="Ryan Ball" userId="830810a2-99c8-4bda-9a59-710d6ba1884d" providerId="ADAL" clId="{C1395CAC-6C6A-4DB9-927C-9F25AA723771}" dt="2024-11-18T15:35:51.109" v="18734" actId="478"/>
          <ac:spMkLst>
            <pc:docMk/>
            <pc:sldMk cId="2972477154" sldId="1724"/>
            <ac:spMk id="6" creationId="{821B5909-1A04-DF0F-9AD7-56F22FC793D6}"/>
          </ac:spMkLst>
        </pc:spChg>
        <pc:spChg chg="add del mod">
          <ac:chgData name="Ryan Ball" userId="830810a2-99c8-4bda-9a59-710d6ba1884d" providerId="ADAL" clId="{C1395CAC-6C6A-4DB9-927C-9F25AA723771}" dt="2024-11-18T15:35:52.755" v="18736" actId="478"/>
          <ac:spMkLst>
            <pc:docMk/>
            <pc:sldMk cId="2972477154" sldId="1724"/>
            <ac:spMk id="8" creationId="{2FE42887-C9E8-10A4-E165-53BD7179593C}"/>
          </ac:spMkLst>
        </pc:spChg>
        <pc:spChg chg="add del mod topLvl">
          <ac:chgData name="Ryan Ball" userId="830810a2-99c8-4bda-9a59-710d6ba1884d" providerId="ADAL" clId="{C1395CAC-6C6A-4DB9-927C-9F25AA723771}" dt="2024-11-18T15:36:53.194" v="18755" actId="478"/>
          <ac:spMkLst>
            <pc:docMk/>
            <pc:sldMk cId="2972477154" sldId="1724"/>
            <ac:spMk id="11" creationId="{939B6C6C-A5BE-C1C0-406D-757DB4B3EF07}"/>
          </ac:spMkLst>
        </pc:spChg>
        <pc:spChg chg="add del mod">
          <ac:chgData name="Ryan Ball" userId="830810a2-99c8-4bda-9a59-710d6ba1884d" providerId="ADAL" clId="{C1395CAC-6C6A-4DB9-927C-9F25AA723771}" dt="2024-11-18T15:36:41.841" v="18753" actId="478"/>
          <ac:spMkLst>
            <pc:docMk/>
            <pc:sldMk cId="2972477154" sldId="1724"/>
            <ac:spMk id="12" creationId="{2993B296-5E0E-ADCF-505D-ADBF6BBCB018}"/>
          </ac:spMkLst>
        </pc:spChg>
        <pc:spChg chg="add del mod">
          <ac:chgData name="Ryan Ball" userId="830810a2-99c8-4bda-9a59-710d6ba1884d" providerId="ADAL" clId="{C1395CAC-6C6A-4DB9-927C-9F25AA723771}" dt="2024-11-18T15:36:53.194" v="18755" actId="478"/>
          <ac:spMkLst>
            <pc:docMk/>
            <pc:sldMk cId="2972477154" sldId="1724"/>
            <ac:spMk id="13" creationId="{D47A4092-F39D-CC11-4DB3-7C53177835D8}"/>
          </ac:spMkLst>
        </pc:spChg>
        <pc:spChg chg="add del mod">
          <ac:chgData name="Ryan Ball" userId="830810a2-99c8-4bda-9a59-710d6ba1884d" providerId="ADAL" clId="{C1395CAC-6C6A-4DB9-927C-9F25AA723771}" dt="2024-11-18T15:36:53.194" v="18755" actId="478"/>
          <ac:spMkLst>
            <pc:docMk/>
            <pc:sldMk cId="2972477154" sldId="1724"/>
            <ac:spMk id="14" creationId="{C0430F43-A251-8930-5921-30FD6879446B}"/>
          </ac:spMkLst>
        </pc:spChg>
        <pc:spChg chg="add mod">
          <ac:chgData name="Ryan Ball" userId="830810a2-99c8-4bda-9a59-710d6ba1884d" providerId="ADAL" clId="{C1395CAC-6C6A-4DB9-927C-9F25AA723771}" dt="2024-11-18T15:37:23.018" v="18757" actId="1582"/>
          <ac:spMkLst>
            <pc:docMk/>
            <pc:sldMk cId="2972477154" sldId="1724"/>
            <ac:spMk id="15" creationId="{954D29A9-4F4A-F0E0-038D-F1AB233EB894}"/>
          </ac:spMkLst>
        </pc:spChg>
        <pc:spChg chg="add mod">
          <ac:chgData name="Ryan Ball" userId="830810a2-99c8-4bda-9a59-710d6ba1884d" providerId="ADAL" clId="{C1395CAC-6C6A-4DB9-927C-9F25AA723771}" dt="2024-11-18T15:37:23.018" v="18757" actId="1582"/>
          <ac:spMkLst>
            <pc:docMk/>
            <pc:sldMk cId="2972477154" sldId="1724"/>
            <ac:spMk id="16" creationId="{50F92827-F443-44F2-748C-CE8C7870966E}"/>
          </ac:spMkLst>
        </pc:spChg>
        <pc:spChg chg="add mod">
          <ac:chgData name="Ryan Ball" userId="830810a2-99c8-4bda-9a59-710d6ba1884d" providerId="ADAL" clId="{C1395CAC-6C6A-4DB9-927C-9F25AA723771}" dt="2024-11-18T15:37:23.018" v="18757" actId="1582"/>
          <ac:spMkLst>
            <pc:docMk/>
            <pc:sldMk cId="2972477154" sldId="1724"/>
            <ac:spMk id="18" creationId="{7DDE49FF-2B1D-BBC0-A001-51F28536EB20}"/>
          </ac:spMkLst>
        </pc:spChg>
        <pc:spChg chg="add del mod">
          <ac:chgData name="Ryan Ball" userId="830810a2-99c8-4bda-9a59-710d6ba1884d" providerId="ADAL" clId="{C1395CAC-6C6A-4DB9-927C-9F25AA723771}" dt="2024-11-18T15:36:21.884" v="18750" actId="478"/>
          <ac:spMkLst>
            <pc:docMk/>
            <pc:sldMk cId="2972477154" sldId="1724"/>
            <ac:spMk id="20" creationId="{05B878AF-2D53-F07A-810A-F06F29B52105}"/>
          </ac:spMkLst>
        </pc:spChg>
        <pc:spChg chg="add mod">
          <ac:chgData name="Ryan Ball" userId="830810a2-99c8-4bda-9a59-710d6ba1884d" providerId="ADAL" clId="{C1395CAC-6C6A-4DB9-927C-9F25AA723771}" dt="2024-11-18T15:37:23.018" v="18757" actId="1582"/>
          <ac:spMkLst>
            <pc:docMk/>
            <pc:sldMk cId="2972477154" sldId="1724"/>
            <ac:spMk id="21" creationId="{4F4F662E-24E4-C97D-18D9-188979ED2CA6}"/>
          </ac:spMkLst>
        </pc:spChg>
        <pc:spChg chg="add mod">
          <ac:chgData name="Ryan Ball" userId="830810a2-99c8-4bda-9a59-710d6ba1884d" providerId="ADAL" clId="{C1395CAC-6C6A-4DB9-927C-9F25AA723771}" dt="2024-11-18T15:37:23.018" v="18757" actId="1582"/>
          <ac:spMkLst>
            <pc:docMk/>
            <pc:sldMk cId="2972477154" sldId="1724"/>
            <ac:spMk id="22" creationId="{D715FA2D-BCEA-EFDC-6583-4EFD63557605}"/>
          </ac:spMkLst>
        </pc:spChg>
        <pc:spChg chg="add del mod">
          <ac:chgData name="Ryan Ball" userId="830810a2-99c8-4bda-9a59-710d6ba1884d" providerId="ADAL" clId="{C1395CAC-6C6A-4DB9-927C-9F25AA723771}" dt="2024-11-18T15:36:18.060" v="18748" actId="478"/>
          <ac:spMkLst>
            <pc:docMk/>
            <pc:sldMk cId="2972477154" sldId="1724"/>
            <ac:spMk id="23" creationId="{26ED9D1E-DBF9-9DD0-4243-0AF6281357EB}"/>
          </ac:spMkLst>
        </pc:spChg>
        <pc:spChg chg="add del mod">
          <ac:chgData name="Ryan Ball" userId="830810a2-99c8-4bda-9a59-710d6ba1884d" providerId="ADAL" clId="{C1395CAC-6C6A-4DB9-927C-9F25AA723771}" dt="2024-11-18T15:36:19.422" v="18749" actId="478"/>
          <ac:spMkLst>
            <pc:docMk/>
            <pc:sldMk cId="2972477154" sldId="1724"/>
            <ac:spMk id="24" creationId="{F5868EB4-03A8-36F2-9351-ED1FBCCB4A54}"/>
          </ac:spMkLst>
        </pc:spChg>
        <pc:spChg chg="add del mod">
          <ac:chgData name="Ryan Ball" userId="830810a2-99c8-4bda-9a59-710d6ba1884d" providerId="ADAL" clId="{C1395CAC-6C6A-4DB9-927C-9F25AA723771}" dt="2024-11-18T15:36:13.804" v="18747" actId="478"/>
          <ac:spMkLst>
            <pc:docMk/>
            <pc:sldMk cId="2972477154" sldId="1724"/>
            <ac:spMk id="25" creationId="{418DA087-552E-FD40-815B-BBB21C995875}"/>
          </ac:spMkLst>
        </pc:spChg>
        <pc:spChg chg="add del mod">
          <ac:chgData name="Ryan Ball" userId="830810a2-99c8-4bda-9a59-710d6ba1884d" providerId="ADAL" clId="{C1395CAC-6C6A-4DB9-927C-9F25AA723771}" dt="2024-11-18T15:36:12.563" v="18746" actId="478"/>
          <ac:spMkLst>
            <pc:docMk/>
            <pc:sldMk cId="2972477154" sldId="1724"/>
            <ac:spMk id="26" creationId="{19773ECA-4FD1-5F97-DED7-3A91FB9B38C8}"/>
          </ac:spMkLst>
        </pc:spChg>
        <pc:spChg chg="add del mod">
          <ac:chgData name="Ryan Ball" userId="830810a2-99c8-4bda-9a59-710d6ba1884d" providerId="ADAL" clId="{C1395CAC-6C6A-4DB9-927C-9F25AA723771}" dt="2024-11-18T15:36:10.522" v="18745" actId="478"/>
          <ac:spMkLst>
            <pc:docMk/>
            <pc:sldMk cId="2972477154" sldId="1724"/>
            <ac:spMk id="27" creationId="{588B34AA-B1F0-C884-550C-B9F49A269172}"/>
          </ac:spMkLst>
        </pc:spChg>
        <pc:spChg chg="add del mod">
          <ac:chgData name="Ryan Ball" userId="830810a2-99c8-4bda-9a59-710d6ba1884d" providerId="ADAL" clId="{C1395CAC-6C6A-4DB9-927C-9F25AA723771}" dt="2024-11-18T15:36:53.194" v="18755" actId="478"/>
          <ac:spMkLst>
            <pc:docMk/>
            <pc:sldMk cId="2972477154" sldId="1724"/>
            <ac:spMk id="28" creationId="{C89936D0-B3E6-6656-D7C3-B5A3AF4D94AC}"/>
          </ac:spMkLst>
        </pc:spChg>
        <pc:spChg chg="add del mod">
          <ac:chgData name="Ryan Ball" userId="830810a2-99c8-4bda-9a59-710d6ba1884d" providerId="ADAL" clId="{C1395CAC-6C6A-4DB9-927C-9F25AA723771}" dt="2024-11-18T15:36:53.194" v="18755" actId="478"/>
          <ac:spMkLst>
            <pc:docMk/>
            <pc:sldMk cId="2972477154" sldId="1724"/>
            <ac:spMk id="29" creationId="{93C4562E-03D2-9F56-FE7F-007A0E7AE38B}"/>
          </ac:spMkLst>
        </pc:spChg>
        <pc:spChg chg="add del mod">
          <ac:chgData name="Ryan Ball" userId="830810a2-99c8-4bda-9a59-710d6ba1884d" providerId="ADAL" clId="{C1395CAC-6C6A-4DB9-927C-9F25AA723771}" dt="2024-11-18T15:36:53.194" v="18755" actId="478"/>
          <ac:spMkLst>
            <pc:docMk/>
            <pc:sldMk cId="2972477154" sldId="1724"/>
            <ac:spMk id="30" creationId="{617E2765-95B7-B1A4-77D4-7A86AF9803FF}"/>
          </ac:spMkLst>
        </pc:spChg>
        <pc:spChg chg="add del mod">
          <ac:chgData name="Ryan Ball" userId="830810a2-99c8-4bda-9a59-710d6ba1884d" providerId="ADAL" clId="{C1395CAC-6C6A-4DB9-927C-9F25AA723771}" dt="2024-11-18T15:36:23.209" v="18751" actId="478"/>
          <ac:spMkLst>
            <pc:docMk/>
            <pc:sldMk cId="2972477154" sldId="1724"/>
            <ac:spMk id="31" creationId="{A57EAC7B-FAD7-510B-CDC5-84E5EFAFB0F5}"/>
          </ac:spMkLst>
        </pc:spChg>
        <pc:spChg chg="add del mod">
          <ac:chgData name="Ryan Ball" userId="830810a2-99c8-4bda-9a59-710d6ba1884d" providerId="ADAL" clId="{C1395CAC-6C6A-4DB9-927C-9F25AA723771}" dt="2024-11-18T15:36:25.473" v="18752" actId="478"/>
          <ac:spMkLst>
            <pc:docMk/>
            <pc:sldMk cId="2972477154" sldId="1724"/>
            <ac:spMk id="32" creationId="{44B8A114-A787-970D-48D5-A22EF923E939}"/>
          </ac:spMkLst>
        </pc:spChg>
        <pc:spChg chg="add del mod">
          <ac:chgData name="Ryan Ball" userId="830810a2-99c8-4bda-9a59-710d6ba1884d" providerId="ADAL" clId="{C1395CAC-6C6A-4DB9-927C-9F25AA723771}" dt="2024-11-18T15:36:53.194" v="18755" actId="478"/>
          <ac:spMkLst>
            <pc:docMk/>
            <pc:sldMk cId="2972477154" sldId="1724"/>
            <ac:spMk id="34" creationId="{FA33CB4E-E1D3-E964-D994-D1F7D6D476EB}"/>
          </ac:spMkLst>
        </pc:spChg>
        <pc:spChg chg="add del mod">
          <ac:chgData name="Ryan Ball" userId="830810a2-99c8-4bda-9a59-710d6ba1884d" providerId="ADAL" clId="{C1395CAC-6C6A-4DB9-927C-9F25AA723771}" dt="2024-11-18T15:36:53.194" v="18755" actId="478"/>
          <ac:spMkLst>
            <pc:docMk/>
            <pc:sldMk cId="2972477154" sldId="1724"/>
            <ac:spMk id="35" creationId="{AD56AC97-E174-499A-24C7-412735950CA2}"/>
          </ac:spMkLst>
        </pc:spChg>
        <pc:spChg chg="add del mod">
          <ac:chgData name="Ryan Ball" userId="830810a2-99c8-4bda-9a59-710d6ba1884d" providerId="ADAL" clId="{C1395CAC-6C6A-4DB9-927C-9F25AA723771}" dt="2024-11-18T15:36:53.194" v="18755" actId="478"/>
          <ac:spMkLst>
            <pc:docMk/>
            <pc:sldMk cId="2972477154" sldId="1724"/>
            <ac:spMk id="36" creationId="{4F5B9867-D62D-6FC6-2934-9D6F74366E8E}"/>
          </ac:spMkLst>
        </pc:spChg>
        <pc:spChg chg="add del mod">
          <ac:chgData name="Ryan Ball" userId="830810a2-99c8-4bda-9a59-710d6ba1884d" providerId="ADAL" clId="{C1395CAC-6C6A-4DB9-927C-9F25AA723771}" dt="2024-11-18T15:36:41.841" v="18753" actId="478"/>
          <ac:spMkLst>
            <pc:docMk/>
            <pc:sldMk cId="2972477154" sldId="1724"/>
            <ac:spMk id="37" creationId="{D15428AF-9ACA-9D82-3A14-8B050D64CF8E}"/>
          </ac:spMkLst>
        </pc:spChg>
        <pc:spChg chg="add del mod">
          <ac:chgData name="Ryan Ball" userId="830810a2-99c8-4bda-9a59-710d6ba1884d" providerId="ADAL" clId="{C1395CAC-6C6A-4DB9-927C-9F25AA723771}" dt="2024-11-18T15:37:39.305" v="18760" actId="478"/>
          <ac:spMkLst>
            <pc:docMk/>
            <pc:sldMk cId="2972477154" sldId="1724"/>
            <ac:spMk id="38" creationId="{79270CC2-9BAC-92DC-CC52-D837FC866C5D}"/>
          </ac:spMkLst>
        </pc:spChg>
        <pc:spChg chg="add del mod">
          <ac:chgData name="Ryan Ball" userId="830810a2-99c8-4bda-9a59-710d6ba1884d" providerId="ADAL" clId="{C1395CAC-6C6A-4DB9-927C-9F25AA723771}" dt="2024-11-18T15:36:41.841" v="18753" actId="478"/>
          <ac:spMkLst>
            <pc:docMk/>
            <pc:sldMk cId="2972477154" sldId="1724"/>
            <ac:spMk id="39" creationId="{E8784102-EADE-BA7E-0D5E-4CB49882E207}"/>
          </ac:spMkLst>
        </pc:spChg>
        <pc:spChg chg="add del mod">
          <ac:chgData name="Ryan Ball" userId="830810a2-99c8-4bda-9a59-710d6ba1884d" providerId="ADAL" clId="{C1395CAC-6C6A-4DB9-927C-9F25AA723771}" dt="2024-11-18T15:36:53.194" v="18755" actId="478"/>
          <ac:spMkLst>
            <pc:docMk/>
            <pc:sldMk cId="2972477154" sldId="1724"/>
            <ac:spMk id="40" creationId="{40594BFA-3280-1C27-BC58-4E7764103D43}"/>
          </ac:spMkLst>
        </pc:spChg>
        <pc:spChg chg="add del mod">
          <ac:chgData name="Ryan Ball" userId="830810a2-99c8-4bda-9a59-710d6ba1884d" providerId="ADAL" clId="{C1395CAC-6C6A-4DB9-927C-9F25AA723771}" dt="2024-11-18T15:36:53.194" v="18755" actId="478"/>
          <ac:spMkLst>
            <pc:docMk/>
            <pc:sldMk cId="2972477154" sldId="1724"/>
            <ac:spMk id="41" creationId="{2D26FDE1-C437-CCB8-5722-47438FC097AF}"/>
          </ac:spMkLst>
        </pc:spChg>
        <pc:spChg chg="add del mod">
          <ac:chgData name="Ryan Ball" userId="830810a2-99c8-4bda-9a59-710d6ba1884d" providerId="ADAL" clId="{C1395CAC-6C6A-4DB9-927C-9F25AA723771}" dt="2024-11-18T15:37:50.456" v="18762" actId="478"/>
          <ac:spMkLst>
            <pc:docMk/>
            <pc:sldMk cId="2972477154" sldId="1724"/>
            <ac:spMk id="42" creationId="{E3E1D1C3-2D8F-62B8-90D5-05A8DD44302E}"/>
          </ac:spMkLst>
        </pc:spChg>
        <pc:spChg chg="add del mod">
          <ac:chgData name="Ryan Ball" userId="830810a2-99c8-4bda-9a59-710d6ba1884d" providerId="ADAL" clId="{C1395CAC-6C6A-4DB9-927C-9F25AA723771}" dt="2024-11-18T15:36:53.194" v="18755" actId="478"/>
          <ac:spMkLst>
            <pc:docMk/>
            <pc:sldMk cId="2972477154" sldId="1724"/>
            <ac:spMk id="43" creationId="{F8BF2CA1-A10A-FFA2-32E2-1CFB509A3EF8}"/>
          </ac:spMkLst>
        </pc:spChg>
        <pc:spChg chg="add del mod">
          <ac:chgData name="Ryan Ball" userId="830810a2-99c8-4bda-9a59-710d6ba1884d" providerId="ADAL" clId="{C1395CAC-6C6A-4DB9-927C-9F25AA723771}" dt="2024-11-18T15:36:41.841" v="18753" actId="478"/>
          <ac:spMkLst>
            <pc:docMk/>
            <pc:sldMk cId="2972477154" sldId="1724"/>
            <ac:spMk id="44" creationId="{7827351D-2247-6206-F75B-4DF4EBA4D546}"/>
          </ac:spMkLst>
        </pc:spChg>
        <pc:spChg chg="add del mod">
          <ac:chgData name="Ryan Ball" userId="830810a2-99c8-4bda-9a59-710d6ba1884d" providerId="ADAL" clId="{C1395CAC-6C6A-4DB9-927C-9F25AA723771}" dt="2024-11-18T15:36:53.194" v="18755" actId="478"/>
          <ac:spMkLst>
            <pc:docMk/>
            <pc:sldMk cId="2972477154" sldId="1724"/>
            <ac:spMk id="45" creationId="{CD6773C7-55AD-7CD8-DECD-465A25C16479}"/>
          </ac:spMkLst>
        </pc:spChg>
        <pc:spChg chg="add del mod">
          <ac:chgData name="Ryan Ball" userId="830810a2-99c8-4bda-9a59-710d6ba1884d" providerId="ADAL" clId="{C1395CAC-6C6A-4DB9-927C-9F25AA723771}" dt="2024-11-18T15:36:53.194" v="18755" actId="478"/>
          <ac:spMkLst>
            <pc:docMk/>
            <pc:sldMk cId="2972477154" sldId="1724"/>
            <ac:spMk id="46" creationId="{805DA68E-CDEC-7C06-5AED-A1CC7BF902D2}"/>
          </ac:spMkLst>
        </pc:spChg>
        <pc:spChg chg="add del mod">
          <ac:chgData name="Ryan Ball" userId="830810a2-99c8-4bda-9a59-710d6ba1884d" providerId="ADAL" clId="{C1395CAC-6C6A-4DB9-927C-9F25AA723771}" dt="2024-11-18T15:36:01.013" v="18740" actId="478"/>
          <ac:spMkLst>
            <pc:docMk/>
            <pc:sldMk cId="2972477154" sldId="1724"/>
            <ac:spMk id="47" creationId="{E4027BA3-6C36-F356-2D87-02970B998DA5}"/>
          </ac:spMkLst>
        </pc:spChg>
        <pc:spChg chg="add del mod">
          <ac:chgData name="Ryan Ball" userId="830810a2-99c8-4bda-9a59-710d6ba1884d" providerId="ADAL" clId="{C1395CAC-6C6A-4DB9-927C-9F25AA723771}" dt="2024-11-18T15:36:53.194" v="18755" actId="478"/>
          <ac:spMkLst>
            <pc:docMk/>
            <pc:sldMk cId="2972477154" sldId="1724"/>
            <ac:spMk id="48" creationId="{5B700157-7457-5FB1-CF7F-A138F8F959AE}"/>
          </ac:spMkLst>
        </pc:spChg>
        <pc:spChg chg="add mod">
          <ac:chgData name="Ryan Ball" userId="830810a2-99c8-4bda-9a59-710d6ba1884d" providerId="ADAL" clId="{C1395CAC-6C6A-4DB9-927C-9F25AA723771}" dt="2024-11-18T15:38:57.868" v="18807" actId="2711"/>
          <ac:spMkLst>
            <pc:docMk/>
            <pc:sldMk cId="2972477154" sldId="1724"/>
            <ac:spMk id="49" creationId="{018FDC46-9BCA-DAE1-A76B-6280547E16EE}"/>
          </ac:spMkLst>
        </pc:spChg>
        <pc:spChg chg="add mod">
          <ac:chgData name="Ryan Ball" userId="830810a2-99c8-4bda-9a59-710d6ba1884d" providerId="ADAL" clId="{C1395CAC-6C6A-4DB9-927C-9F25AA723771}" dt="2024-11-18T15:39:15.038" v="18829" actId="1076"/>
          <ac:spMkLst>
            <pc:docMk/>
            <pc:sldMk cId="2972477154" sldId="1724"/>
            <ac:spMk id="50" creationId="{E85C9EA7-2D15-4DDB-2B13-5D1969556EC2}"/>
          </ac:spMkLst>
        </pc:spChg>
        <pc:spChg chg="add mod">
          <ac:chgData name="Ryan Ball" userId="830810a2-99c8-4bda-9a59-710d6ba1884d" providerId="ADAL" clId="{C1395CAC-6C6A-4DB9-927C-9F25AA723771}" dt="2024-11-18T15:39:25.390" v="18850" actId="20577"/>
          <ac:spMkLst>
            <pc:docMk/>
            <pc:sldMk cId="2972477154" sldId="1724"/>
            <ac:spMk id="51" creationId="{5D3396B4-89A0-8D12-A9E6-827665AE571D}"/>
          </ac:spMkLst>
        </pc:spChg>
        <pc:spChg chg="add mod">
          <ac:chgData name="Ryan Ball" userId="830810a2-99c8-4bda-9a59-710d6ba1884d" providerId="ADAL" clId="{C1395CAC-6C6A-4DB9-927C-9F25AA723771}" dt="2024-11-18T15:39:35.340" v="18862" actId="20577"/>
          <ac:spMkLst>
            <pc:docMk/>
            <pc:sldMk cId="2972477154" sldId="1724"/>
            <ac:spMk id="52" creationId="{7DECC4C5-3EF5-F12E-BD9D-A9D668B12C1D}"/>
          </ac:spMkLst>
        </pc:spChg>
        <pc:spChg chg="add mod">
          <ac:chgData name="Ryan Ball" userId="830810a2-99c8-4bda-9a59-710d6ba1884d" providerId="ADAL" clId="{C1395CAC-6C6A-4DB9-927C-9F25AA723771}" dt="2024-11-18T15:39:54.692" v="18902" actId="1076"/>
          <ac:spMkLst>
            <pc:docMk/>
            <pc:sldMk cId="2972477154" sldId="1724"/>
            <ac:spMk id="53" creationId="{CB8AB267-C7AA-C506-DEC5-D20BE5E1B550}"/>
          </ac:spMkLst>
        </pc:spChg>
        <pc:spChg chg="add mod">
          <ac:chgData name="Ryan Ball" userId="830810a2-99c8-4bda-9a59-710d6ba1884d" providerId="ADAL" clId="{C1395CAC-6C6A-4DB9-927C-9F25AA723771}" dt="2024-11-18T15:40:07.712" v="18920" actId="20577"/>
          <ac:spMkLst>
            <pc:docMk/>
            <pc:sldMk cId="2972477154" sldId="1724"/>
            <ac:spMk id="54" creationId="{5368A69C-109D-2639-B3BC-CB2A8A077278}"/>
          </ac:spMkLst>
        </pc:spChg>
        <pc:spChg chg="add mod">
          <ac:chgData name="Ryan Ball" userId="830810a2-99c8-4bda-9a59-710d6ba1884d" providerId="ADAL" clId="{C1395CAC-6C6A-4DB9-927C-9F25AA723771}" dt="2024-11-18T15:40:19.560" v="18938" actId="20577"/>
          <ac:spMkLst>
            <pc:docMk/>
            <pc:sldMk cId="2972477154" sldId="1724"/>
            <ac:spMk id="55" creationId="{0D0265EC-A275-9F1C-071E-C894A36AC7AA}"/>
          </ac:spMkLst>
        </pc:spChg>
        <pc:grpChg chg="add del mod">
          <ac:chgData name="Ryan Ball" userId="830810a2-99c8-4bda-9a59-710d6ba1884d" providerId="ADAL" clId="{C1395CAC-6C6A-4DB9-927C-9F25AA723771}" dt="2024-11-18T15:36:53.194" v="18755" actId="478"/>
          <ac:grpSpMkLst>
            <pc:docMk/>
            <pc:sldMk cId="2972477154" sldId="1724"/>
            <ac:grpSpMk id="9" creationId="{C2A9C4F9-3EBF-FC06-0529-3DE5E4826D35}"/>
          </ac:grpSpMkLst>
        </pc:grpChg>
        <pc:grpChg chg="add mod topLvl">
          <ac:chgData name="Ryan Ball" userId="830810a2-99c8-4bda-9a59-710d6ba1884d" providerId="ADAL" clId="{C1395CAC-6C6A-4DB9-927C-9F25AA723771}" dt="2024-11-18T15:37:47.901" v="18761" actId="14100"/>
          <ac:grpSpMkLst>
            <pc:docMk/>
            <pc:sldMk cId="2972477154" sldId="1724"/>
            <ac:grpSpMk id="10" creationId="{410BB8A5-5C71-AEE2-692A-65BBC5C8D506}"/>
          </ac:grpSpMkLst>
        </pc:grpChg>
        <pc:grpChg chg="add mod">
          <ac:chgData name="Ryan Ball" userId="830810a2-99c8-4bda-9a59-710d6ba1884d" providerId="ADAL" clId="{C1395CAC-6C6A-4DB9-927C-9F25AA723771}" dt="2024-11-18T15:35:55.696" v="18737"/>
          <ac:grpSpMkLst>
            <pc:docMk/>
            <pc:sldMk cId="2972477154" sldId="1724"/>
            <ac:grpSpMk id="17" creationId="{2D972EE7-2334-FA41-40AC-AECD1CF504CA}"/>
          </ac:grpSpMkLst>
        </pc:grpChg>
        <pc:grpChg chg="add mod">
          <ac:chgData name="Ryan Ball" userId="830810a2-99c8-4bda-9a59-710d6ba1884d" providerId="ADAL" clId="{C1395CAC-6C6A-4DB9-927C-9F25AA723771}" dt="2024-11-18T15:35:55.696" v="18737"/>
          <ac:grpSpMkLst>
            <pc:docMk/>
            <pc:sldMk cId="2972477154" sldId="1724"/>
            <ac:grpSpMk id="19" creationId="{336D367A-AC2D-4163-665C-350369496C2B}"/>
          </ac:grpSpMkLst>
        </pc:grpChg>
        <pc:picChg chg="add del mod">
          <ac:chgData name="Ryan Ball" userId="830810a2-99c8-4bda-9a59-710d6ba1884d" providerId="ADAL" clId="{C1395CAC-6C6A-4DB9-927C-9F25AA723771}" dt="2024-11-18T15:24:03.168" v="17858" actId="478"/>
          <ac:picMkLst>
            <pc:docMk/>
            <pc:sldMk cId="2972477154" sldId="1724"/>
            <ac:picMk id="3" creationId="{52224E5E-FE5A-4DAD-3CF2-1FF5BAD19AD1}"/>
          </ac:picMkLst>
        </pc:picChg>
        <pc:picChg chg="add del mod">
          <ac:chgData name="Ryan Ball" userId="830810a2-99c8-4bda-9a59-710d6ba1884d" providerId="ADAL" clId="{C1395CAC-6C6A-4DB9-927C-9F25AA723771}" dt="2024-11-18T15:06:50.195" v="17523" actId="478"/>
          <ac:picMkLst>
            <pc:docMk/>
            <pc:sldMk cId="2972477154" sldId="1724"/>
            <ac:picMk id="5" creationId="{C740CBCF-9163-FB27-F9A7-0B00540221C9}"/>
          </ac:picMkLst>
        </pc:picChg>
        <pc:picChg chg="del">
          <ac:chgData name="Ryan Ball" userId="830810a2-99c8-4bda-9a59-710d6ba1884d" providerId="ADAL" clId="{C1395CAC-6C6A-4DB9-927C-9F25AA723771}" dt="2024-11-18T15:06:07.642" v="17509" actId="478"/>
          <ac:picMkLst>
            <pc:docMk/>
            <pc:sldMk cId="2972477154" sldId="1724"/>
            <ac:picMk id="7" creationId="{F1B52197-C7B4-DAE5-5009-C9AB46202989}"/>
          </ac:picMkLst>
        </pc:picChg>
        <pc:picChg chg="add del mod">
          <ac:chgData name="Ryan Ball" userId="830810a2-99c8-4bda-9a59-710d6ba1884d" providerId="ADAL" clId="{C1395CAC-6C6A-4DB9-927C-9F25AA723771}" dt="2024-11-18T15:35:51.952" v="18735" actId="478"/>
          <ac:picMkLst>
            <pc:docMk/>
            <pc:sldMk cId="2972477154" sldId="1724"/>
            <ac:picMk id="1026" creationId="{9D15ED6E-9969-7F0A-74A2-6A8BC24E4F32}"/>
          </ac:picMkLst>
        </pc:picChg>
      </pc:sldChg>
      <pc:sldChg chg="delSp modSp add mod modNotesTx">
        <pc:chgData name="Ryan Ball" userId="830810a2-99c8-4bda-9a59-710d6ba1884d" providerId="ADAL" clId="{C1395CAC-6C6A-4DB9-927C-9F25AA723771}" dt="2024-11-18T15:10:11.849" v="17719" actId="20577"/>
        <pc:sldMkLst>
          <pc:docMk/>
          <pc:sldMk cId="2569722737" sldId="1725"/>
        </pc:sldMkLst>
        <pc:spChg chg="mod">
          <ac:chgData name="Ryan Ball" userId="830810a2-99c8-4bda-9a59-710d6ba1884d" providerId="ADAL" clId="{C1395CAC-6C6A-4DB9-927C-9F25AA723771}" dt="2024-11-18T15:07:07.531" v="17556" actId="20577"/>
          <ac:spMkLst>
            <pc:docMk/>
            <pc:sldMk cId="2569722737" sldId="1725"/>
            <ac:spMk id="2" creationId="{A998E54F-1CA6-BE7E-D7E8-706A39C30670}"/>
          </ac:spMkLst>
        </pc:spChg>
        <pc:picChg chg="del">
          <ac:chgData name="Ryan Ball" userId="830810a2-99c8-4bda-9a59-710d6ba1884d" providerId="ADAL" clId="{C1395CAC-6C6A-4DB9-927C-9F25AA723771}" dt="2024-11-18T15:06:42.188" v="17519" actId="478"/>
          <ac:picMkLst>
            <pc:docMk/>
            <pc:sldMk cId="2569722737" sldId="1725"/>
            <ac:picMk id="3" creationId="{93B89689-5CC0-C367-16B3-FEA1662A8932}"/>
          </ac:picMkLst>
        </pc:picChg>
        <pc:picChg chg="mod">
          <ac:chgData name="Ryan Ball" userId="830810a2-99c8-4bda-9a59-710d6ba1884d" providerId="ADAL" clId="{C1395CAC-6C6A-4DB9-927C-9F25AA723771}" dt="2024-11-18T15:06:48.282" v="17522" actId="1076"/>
          <ac:picMkLst>
            <pc:docMk/>
            <pc:sldMk cId="2569722737" sldId="1725"/>
            <ac:picMk id="5" creationId="{4C4854C0-0718-F121-EA8A-DFFF37DED360}"/>
          </ac:picMkLst>
        </pc:picChg>
      </pc:sldChg>
      <pc:sldChg chg="add">
        <pc:chgData name="Ryan Ball" userId="830810a2-99c8-4bda-9a59-710d6ba1884d" providerId="ADAL" clId="{C1395CAC-6C6A-4DB9-927C-9F25AA723771}" dt="2024-11-18T15:23:58.347" v="17857" actId="2890"/>
        <pc:sldMkLst>
          <pc:docMk/>
          <pc:sldMk cId="375163831" sldId="1726"/>
        </pc:sldMkLst>
      </pc:sldChg>
      <pc:sldChg chg="add">
        <pc:chgData name="Ryan Ball" userId="830810a2-99c8-4bda-9a59-710d6ba1884d" providerId="ADAL" clId="{C1395CAC-6C6A-4DB9-927C-9F25AA723771}" dt="2024-11-18T15:35:48.134" v="18733" actId="2890"/>
        <pc:sldMkLst>
          <pc:docMk/>
          <pc:sldMk cId="388587624" sldId="1727"/>
        </pc:sldMkLst>
      </pc:sldChg>
      <pc:sldChg chg="modSp add mod">
        <pc:chgData name="Ryan Ball" userId="830810a2-99c8-4bda-9a59-710d6ba1884d" providerId="ADAL" clId="{C1395CAC-6C6A-4DB9-927C-9F25AA723771}" dt="2024-11-18T15:42:49.927" v="19303" actId="20577"/>
        <pc:sldMkLst>
          <pc:docMk/>
          <pc:sldMk cId="484514806" sldId="1728"/>
        </pc:sldMkLst>
        <pc:spChg chg="mod">
          <ac:chgData name="Ryan Ball" userId="830810a2-99c8-4bda-9a59-710d6ba1884d" providerId="ADAL" clId="{C1395CAC-6C6A-4DB9-927C-9F25AA723771}" dt="2024-11-18T15:42:49.927" v="19303" actId="20577"/>
          <ac:spMkLst>
            <pc:docMk/>
            <pc:sldMk cId="484514806" sldId="1728"/>
            <ac:spMk id="2" creationId="{6528EE83-7655-D3A8-228F-985F95599FF0}"/>
          </ac:spMkLst>
        </pc:spChg>
      </pc:sldChg>
      <pc:sldChg chg="add del mod modShow">
        <pc:chgData name="Ryan Ball" userId="830810a2-99c8-4bda-9a59-710d6ba1884d" providerId="ADAL" clId="{C1395CAC-6C6A-4DB9-927C-9F25AA723771}" dt="2024-11-18T15:41:13.780" v="19026" actId="2696"/>
        <pc:sldMkLst>
          <pc:docMk/>
          <pc:sldMk cId="4287124846" sldId="1728"/>
        </pc:sldMkLst>
      </pc:sldChg>
      <pc:sldChg chg="addSp delSp modSp add mod modNotesTx">
        <pc:chgData name="Ryan Ball" userId="830810a2-99c8-4bda-9a59-710d6ba1884d" providerId="ADAL" clId="{C1395CAC-6C6A-4DB9-927C-9F25AA723771}" dt="2024-11-18T15:52:49.098" v="19573" actId="255"/>
        <pc:sldMkLst>
          <pc:docMk/>
          <pc:sldMk cId="3961514382" sldId="1729"/>
        </pc:sldMkLst>
        <pc:spChg chg="add mod">
          <ac:chgData name="Ryan Ball" userId="830810a2-99c8-4bda-9a59-710d6ba1884d" providerId="ADAL" clId="{C1395CAC-6C6A-4DB9-927C-9F25AA723771}" dt="2024-11-18T15:52:49.098" v="19573" actId="255"/>
          <ac:spMkLst>
            <pc:docMk/>
            <pc:sldMk cId="3961514382" sldId="1729"/>
            <ac:spMk id="4" creationId="{10C0140F-36EB-7B72-F0D3-414831E48BAD}"/>
          </ac:spMkLst>
        </pc:spChg>
        <pc:spChg chg="mod">
          <ac:chgData name="Ryan Ball" userId="830810a2-99c8-4bda-9a59-710d6ba1884d" providerId="ADAL" clId="{C1395CAC-6C6A-4DB9-927C-9F25AA723771}" dt="2024-11-18T15:44:13.065" v="19316" actId="20577"/>
          <ac:spMkLst>
            <pc:docMk/>
            <pc:sldMk cId="3961514382" sldId="1729"/>
            <ac:spMk id="5" creationId="{91260BC5-DE07-7A44-5CD9-DE3C37379EF3}"/>
          </ac:spMkLst>
        </pc:spChg>
        <pc:spChg chg="del">
          <ac:chgData name="Ryan Ball" userId="830810a2-99c8-4bda-9a59-710d6ba1884d" providerId="ADAL" clId="{C1395CAC-6C6A-4DB9-927C-9F25AA723771}" dt="2024-11-18T15:44:23.584" v="19319" actId="478"/>
          <ac:spMkLst>
            <pc:docMk/>
            <pc:sldMk cId="3961514382" sldId="1729"/>
            <ac:spMk id="9" creationId="{373F5101-6B5A-C114-9DDF-62D39BCC4100}"/>
          </ac:spMkLst>
        </pc:spChg>
        <pc:graphicFrameChg chg="del">
          <ac:chgData name="Ryan Ball" userId="830810a2-99c8-4bda-9a59-710d6ba1884d" providerId="ADAL" clId="{C1395CAC-6C6A-4DB9-927C-9F25AA723771}" dt="2024-11-18T15:44:16.849" v="19317" actId="478"/>
          <ac:graphicFrameMkLst>
            <pc:docMk/>
            <pc:sldMk cId="3961514382" sldId="1729"/>
            <ac:graphicFrameMk id="2" creationId="{6F1D4527-1E3A-171C-3663-9A6ACA16D41F}"/>
          </ac:graphicFrameMkLst>
        </pc:graphicFrameChg>
        <pc:picChg chg="add mod">
          <ac:chgData name="Ryan Ball" userId="830810a2-99c8-4bda-9a59-710d6ba1884d" providerId="ADAL" clId="{C1395CAC-6C6A-4DB9-927C-9F25AA723771}" dt="2024-11-18T15:50:31.252" v="19501" actId="1076"/>
          <ac:picMkLst>
            <pc:docMk/>
            <pc:sldMk cId="3961514382" sldId="1729"/>
            <ac:picMk id="2050" creationId="{9F0549D1-4902-C750-3697-10C86D7E15A2}"/>
          </ac:picMkLst>
        </pc:picChg>
        <pc:picChg chg="add mod">
          <ac:chgData name="Ryan Ball" userId="830810a2-99c8-4bda-9a59-710d6ba1884d" providerId="ADAL" clId="{C1395CAC-6C6A-4DB9-927C-9F25AA723771}" dt="2024-11-18T15:51:32.168" v="19527" actId="14100"/>
          <ac:picMkLst>
            <pc:docMk/>
            <pc:sldMk cId="3961514382" sldId="1729"/>
            <ac:picMk id="2051" creationId="{00986FDB-B211-85DD-FE98-DE2136CE7858}"/>
          </ac:picMkLst>
        </pc:picChg>
      </pc:sldChg>
    </pc:docChg>
  </pc:docChgLst>
  <pc:docChgLst>
    <pc:chgData name="Laura Martin" userId="d2a6f3da-8052-454d-9367-ca5307a55705" providerId="ADAL" clId="{21663629-C6A3-49BC-BC11-0C240F4DBE89}"/>
    <pc:docChg chg="undo custSel modSld">
      <pc:chgData name="Laura Martin" userId="d2a6f3da-8052-454d-9367-ca5307a55705" providerId="ADAL" clId="{21663629-C6A3-49BC-BC11-0C240F4DBE89}" dt="2024-11-18T17:45:36.239" v="12" actId="14100"/>
      <pc:docMkLst>
        <pc:docMk/>
      </pc:docMkLst>
      <pc:sldChg chg="addSp delSp modSp mod addAnim delAnim modAnim">
        <pc:chgData name="Laura Martin" userId="d2a6f3da-8052-454d-9367-ca5307a55705" providerId="ADAL" clId="{21663629-C6A3-49BC-BC11-0C240F4DBE89}" dt="2024-11-18T17:45:36.239" v="12" actId="14100"/>
        <pc:sldMkLst>
          <pc:docMk/>
          <pc:sldMk cId="3850987912" sldId="1712"/>
        </pc:sldMkLst>
        <pc:picChg chg="add mod">
          <ac:chgData name="Laura Martin" userId="d2a6f3da-8052-454d-9367-ca5307a55705" providerId="ADAL" clId="{21663629-C6A3-49BC-BC11-0C240F4DBE89}" dt="2024-11-18T17:45:36.239" v="12" actId="14100"/>
          <ac:picMkLst>
            <pc:docMk/>
            <pc:sldMk cId="3850987912" sldId="1712"/>
            <ac:picMk id="2" creationId="{7273D660-1D4F-93A2-8BCA-F4259C542FB9}"/>
          </ac:picMkLst>
        </pc:picChg>
        <pc:picChg chg="add del mod">
          <ac:chgData name="Laura Martin" userId="d2a6f3da-8052-454d-9367-ca5307a55705" providerId="ADAL" clId="{21663629-C6A3-49BC-BC11-0C240F4DBE89}" dt="2024-11-18T17:31:11.459" v="3" actId="478"/>
          <ac:picMkLst>
            <pc:docMk/>
            <pc:sldMk cId="3850987912" sldId="1712"/>
            <ac:picMk id="2" creationId="{DF09CB1D-5517-6CA0-E7D4-4471534CABCA}"/>
          </ac:picMkLst>
        </pc:picChg>
        <pc:picChg chg="add del mod">
          <ac:chgData name="Laura Martin" userId="d2a6f3da-8052-454d-9367-ca5307a55705" providerId="ADAL" clId="{21663629-C6A3-49BC-BC11-0C240F4DBE89}" dt="2024-11-18T17:45:08.962" v="8" actId="478"/>
          <ac:picMkLst>
            <pc:docMk/>
            <pc:sldMk cId="3850987912" sldId="1712"/>
            <ac:picMk id="3" creationId="{460C84D6-4140-C8BA-EC51-7D8C1ECA4EE2}"/>
          </ac:picMkLst>
        </pc:picChg>
      </pc:sldChg>
    </pc:docChg>
  </pc:docChgLst>
  <pc:docChgLst>
    <pc:chgData name="Paul Woodward" userId="afca6096-33c4-4076-b066-b130de02360d" providerId="ADAL" clId="{307E1A02-4E0B-4FC9-A4DF-0E13728BEF47}"/>
    <pc:docChg chg="custSel modSld">
      <pc:chgData name="Paul Woodward" userId="afca6096-33c4-4076-b066-b130de02360d" providerId="ADAL" clId="{307E1A02-4E0B-4FC9-A4DF-0E13728BEF47}" dt="2024-11-18T11:46:29.463" v="6840" actId="14734"/>
      <pc:docMkLst>
        <pc:docMk/>
      </pc:docMkLst>
      <pc:sldChg chg="modSp mod">
        <pc:chgData name="Paul Woodward" userId="afca6096-33c4-4076-b066-b130de02360d" providerId="ADAL" clId="{307E1A02-4E0B-4FC9-A4DF-0E13728BEF47}" dt="2024-11-08T10:38:16.848" v="2505" actId="1076"/>
        <pc:sldMkLst>
          <pc:docMk/>
          <pc:sldMk cId="1617726688" sldId="1654"/>
        </pc:sldMkLst>
        <pc:picChg chg="mod">
          <ac:chgData name="Paul Woodward" userId="afca6096-33c4-4076-b066-b130de02360d" providerId="ADAL" clId="{307E1A02-4E0B-4FC9-A4DF-0E13728BEF47}" dt="2024-11-08T10:38:16.848" v="2505" actId="1076"/>
          <ac:picMkLst>
            <pc:docMk/>
            <pc:sldMk cId="1617726688" sldId="1654"/>
            <ac:picMk id="5" creationId="{22D705B7-E13F-8164-112F-AA340FEE4ED5}"/>
          </ac:picMkLst>
        </pc:picChg>
      </pc:sldChg>
      <pc:sldChg chg="modSp mod">
        <pc:chgData name="Paul Woodward" userId="afca6096-33c4-4076-b066-b130de02360d" providerId="ADAL" clId="{307E1A02-4E0B-4FC9-A4DF-0E13728BEF47}" dt="2024-11-08T12:02:27.909" v="2522" actId="1076"/>
        <pc:sldMkLst>
          <pc:docMk/>
          <pc:sldMk cId="2787498755" sldId="1663"/>
        </pc:sldMkLst>
        <pc:spChg chg="mod">
          <ac:chgData name="Paul Woodward" userId="afca6096-33c4-4076-b066-b130de02360d" providerId="ADAL" clId="{307E1A02-4E0B-4FC9-A4DF-0E13728BEF47}" dt="2024-11-08T12:02:27.909" v="2522" actId="1076"/>
          <ac:spMkLst>
            <pc:docMk/>
            <pc:sldMk cId="2787498755" sldId="1663"/>
            <ac:spMk id="2" creationId="{30D33A3F-155B-CF8E-9933-E470D94C6442}"/>
          </ac:spMkLst>
        </pc:spChg>
      </pc:sldChg>
      <pc:sldChg chg="modSp mod">
        <pc:chgData name="Paul Woodward" userId="afca6096-33c4-4076-b066-b130de02360d" providerId="ADAL" clId="{307E1A02-4E0B-4FC9-A4DF-0E13728BEF47}" dt="2024-11-08T10:37:43.349" v="2503" actId="20577"/>
        <pc:sldMkLst>
          <pc:docMk/>
          <pc:sldMk cId="4213101110" sldId="1665"/>
        </pc:sldMkLst>
        <pc:spChg chg="mod">
          <ac:chgData name="Paul Woodward" userId="afca6096-33c4-4076-b066-b130de02360d" providerId="ADAL" clId="{307E1A02-4E0B-4FC9-A4DF-0E13728BEF47}" dt="2024-11-08T10:37:43.349" v="2503" actId="20577"/>
          <ac:spMkLst>
            <pc:docMk/>
            <pc:sldMk cId="4213101110" sldId="1665"/>
            <ac:spMk id="9" creationId="{9DFE83B7-3405-0CF6-8DBD-AB2429D722C5}"/>
          </ac:spMkLst>
        </pc:spChg>
      </pc:sldChg>
      <pc:sldChg chg="modSp mod">
        <pc:chgData name="Paul Woodward" userId="afca6096-33c4-4076-b066-b130de02360d" providerId="ADAL" clId="{307E1A02-4E0B-4FC9-A4DF-0E13728BEF47}" dt="2024-11-08T10:38:25.977" v="2521" actId="20577"/>
        <pc:sldMkLst>
          <pc:docMk/>
          <pc:sldMk cId="3313437502" sldId="1669"/>
        </pc:sldMkLst>
        <pc:spChg chg="mod">
          <ac:chgData name="Paul Woodward" userId="afca6096-33c4-4076-b066-b130de02360d" providerId="ADAL" clId="{307E1A02-4E0B-4FC9-A4DF-0E13728BEF47}" dt="2024-11-08T10:38:25.977" v="2521" actId="20577"/>
          <ac:spMkLst>
            <pc:docMk/>
            <pc:sldMk cId="3313437502" sldId="1669"/>
            <ac:spMk id="7" creationId="{E5F949BF-DEB6-602F-E30E-995BC385B501}"/>
          </ac:spMkLst>
        </pc:spChg>
      </pc:sldChg>
      <pc:sldChg chg="modSp mod">
        <pc:chgData name="Paul Woodward" userId="afca6096-33c4-4076-b066-b130de02360d" providerId="ADAL" clId="{307E1A02-4E0B-4FC9-A4DF-0E13728BEF47}" dt="2024-11-08T12:35:45.474" v="5718" actId="20577"/>
        <pc:sldMkLst>
          <pc:docMk/>
          <pc:sldMk cId="1190641160" sldId="1676"/>
        </pc:sldMkLst>
        <pc:spChg chg="mod">
          <ac:chgData name="Paul Woodward" userId="afca6096-33c4-4076-b066-b130de02360d" providerId="ADAL" clId="{307E1A02-4E0B-4FC9-A4DF-0E13728BEF47}" dt="2024-11-08T12:35:45.474" v="5718" actId="20577"/>
          <ac:spMkLst>
            <pc:docMk/>
            <pc:sldMk cId="1190641160" sldId="1676"/>
            <ac:spMk id="9" creationId="{9DFE83B7-3405-0CF6-8DBD-AB2429D722C5}"/>
          </ac:spMkLst>
        </pc:spChg>
      </pc:sldChg>
      <pc:sldChg chg="modSp mod">
        <pc:chgData name="Paul Woodward" userId="afca6096-33c4-4076-b066-b130de02360d" providerId="ADAL" clId="{307E1A02-4E0B-4FC9-A4DF-0E13728BEF47}" dt="2024-11-08T12:36:23.590" v="5816" actId="20577"/>
        <pc:sldMkLst>
          <pc:docMk/>
          <pc:sldMk cId="500504592" sldId="1677"/>
        </pc:sldMkLst>
        <pc:spChg chg="mod">
          <ac:chgData name="Paul Woodward" userId="afca6096-33c4-4076-b066-b130de02360d" providerId="ADAL" clId="{307E1A02-4E0B-4FC9-A4DF-0E13728BEF47}" dt="2024-11-08T12:36:23.590" v="5816" actId="20577"/>
          <ac:spMkLst>
            <pc:docMk/>
            <pc:sldMk cId="500504592" sldId="1677"/>
            <ac:spMk id="9" creationId="{9DFE83B7-3405-0CF6-8DBD-AB2429D722C5}"/>
          </ac:spMkLst>
        </pc:spChg>
      </pc:sldChg>
      <pc:sldChg chg="delSp modSp mod">
        <pc:chgData name="Paul Woodward" userId="afca6096-33c4-4076-b066-b130de02360d" providerId="ADAL" clId="{307E1A02-4E0B-4FC9-A4DF-0E13728BEF47}" dt="2024-11-08T12:37:10.490" v="5820" actId="14100"/>
        <pc:sldMkLst>
          <pc:docMk/>
          <pc:sldMk cId="1161093681" sldId="1682"/>
        </pc:sldMkLst>
        <pc:spChg chg="del mod">
          <ac:chgData name="Paul Woodward" userId="afca6096-33c4-4076-b066-b130de02360d" providerId="ADAL" clId="{307E1A02-4E0B-4FC9-A4DF-0E13728BEF47}" dt="2024-11-07T09:20:44.471" v="1362" actId="478"/>
          <ac:spMkLst>
            <pc:docMk/>
            <pc:sldMk cId="1161093681" sldId="1682"/>
            <ac:spMk id="6" creationId="{2AC40E85-D286-6B3F-C202-2B055EA05FC8}"/>
          </ac:spMkLst>
        </pc:spChg>
        <pc:spChg chg="mod">
          <ac:chgData name="Paul Woodward" userId="afca6096-33c4-4076-b066-b130de02360d" providerId="ADAL" clId="{307E1A02-4E0B-4FC9-A4DF-0E13728BEF47}" dt="2024-11-08T12:37:04.903" v="5818" actId="255"/>
          <ac:spMkLst>
            <pc:docMk/>
            <pc:sldMk cId="1161093681" sldId="1682"/>
            <ac:spMk id="9" creationId="{9DFE83B7-3405-0CF6-8DBD-AB2429D722C5}"/>
          </ac:spMkLst>
        </pc:spChg>
        <pc:graphicFrameChg chg="mod modGraphic">
          <ac:chgData name="Paul Woodward" userId="afca6096-33c4-4076-b066-b130de02360d" providerId="ADAL" clId="{307E1A02-4E0B-4FC9-A4DF-0E13728BEF47}" dt="2024-11-08T12:37:10.490" v="5820" actId="14100"/>
          <ac:graphicFrameMkLst>
            <pc:docMk/>
            <pc:sldMk cId="1161093681" sldId="1682"/>
            <ac:graphicFrameMk id="4" creationId="{AE51A1E7-7A59-ADC1-C2E3-DF99CBB036A3}"/>
          </ac:graphicFrameMkLst>
        </pc:graphicFrameChg>
      </pc:sldChg>
      <pc:sldChg chg="addSp delSp modSp mod">
        <pc:chgData name="Paul Woodward" userId="afca6096-33c4-4076-b066-b130de02360d" providerId="ADAL" clId="{307E1A02-4E0B-4FC9-A4DF-0E13728BEF47}" dt="2024-11-07T09:35:33.494" v="2401" actId="255"/>
        <pc:sldMkLst>
          <pc:docMk/>
          <pc:sldMk cId="202202115" sldId="1683"/>
        </pc:sldMkLst>
        <pc:spChg chg="add del mod">
          <ac:chgData name="Paul Woodward" userId="afca6096-33c4-4076-b066-b130de02360d" providerId="ADAL" clId="{307E1A02-4E0B-4FC9-A4DF-0E13728BEF47}" dt="2024-11-07T09:31:01.979" v="1976" actId="478"/>
          <ac:spMkLst>
            <pc:docMk/>
            <pc:sldMk cId="202202115" sldId="1683"/>
            <ac:spMk id="4" creationId="{FA1DFE72-C7CC-75CC-BA82-A2FD2EB5563A}"/>
          </ac:spMkLst>
        </pc:spChg>
        <pc:spChg chg="mod">
          <ac:chgData name="Paul Woodward" userId="afca6096-33c4-4076-b066-b130de02360d" providerId="ADAL" clId="{307E1A02-4E0B-4FC9-A4DF-0E13728BEF47}" dt="2024-11-07T09:32:58.632" v="2230" actId="20577"/>
          <ac:spMkLst>
            <pc:docMk/>
            <pc:sldMk cId="202202115" sldId="1683"/>
            <ac:spMk id="9" creationId="{9DFE83B7-3405-0CF6-8DBD-AB2429D722C5}"/>
          </ac:spMkLst>
        </pc:spChg>
        <pc:graphicFrameChg chg="mod modGraphic">
          <ac:chgData name="Paul Woodward" userId="afca6096-33c4-4076-b066-b130de02360d" providerId="ADAL" clId="{307E1A02-4E0B-4FC9-A4DF-0E13728BEF47}" dt="2024-11-07T09:35:33.494" v="2401" actId="255"/>
          <ac:graphicFrameMkLst>
            <pc:docMk/>
            <pc:sldMk cId="202202115" sldId="1683"/>
            <ac:graphicFrameMk id="2" creationId="{C7E00AA4-81A7-57AD-DD50-D5D50E19C4CE}"/>
          </ac:graphicFrameMkLst>
        </pc:graphicFrameChg>
      </pc:sldChg>
      <pc:sldChg chg="modSp mod">
        <pc:chgData name="Paul Woodward" userId="afca6096-33c4-4076-b066-b130de02360d" providerId="ADAL" clId="{307E1A02-4E0B-4FC9-A4DF-0E13728BEF47}" dt="2024-11-08T12:32:09.876" v="5563" actId="313"/>
        <pc:sldMkLst>
          <pc:docMk/>
          <pc:sldMk cId="141331121" sldId="1687"/>
        </pc:sldMkLst>
        <pc:graphicFrameChg chg="mod modGraphic">
          <ac:chgData name="Paul Woodward" userId="afca6096-33c4-4076-b066-b130de02360d" providerId="ADAL" clId="{307E1A02-4E0B-4FC9-A4DF-0E13728BEF47}" dt="2024-11-08T12:32:09.876" v="5563" actId="313"/>
          <ac:graphicFrameMkLst>
            <pc:docMk/>
            <pc:sldMk cId="141331121" sldId="1687"/>
            <ac:graphicFrameMk id="5" creationId="{17F61404-E3F0-435D-D898-702A4D559718}"/>
          </ac:graphicFrameMkLst>
        </pc:graphicFrameChg>
      </pc:sldChg>
      <pc:sldChg chg="modSp mod">
        <pc:chgData name="Paul Woodward" userId="afca6096-33c4-4076-b066-b130de02360d" providerId="ADAL" clId="{307E1A02-4E0B-4FC9-A4DF-0E13728BEF47}" dt="2024-11-08T12:16:39.219" v="4810" actId="5793"/>
        <pc:sldMkLst>
          <pc:docMk/>
          <pc:sldMk cId="3874148754" sldId="1692"/>
        </pc:sldMkLst>
        <pc:graphicFrameChg chg="modGraphic">
          <ac:chgData name="Paul Woodward" userId="afca6096-33c4-4076-b066-b130de02360d" providerId="ADAL" clId="{307E1A02-4E0B-4FC9-A4DF-0E13728BEF47}" dt="2024-11-08T12:16:39.219" v="4810" actId="5793"/>
          <ac:graphicFrameMkLst>
            <pc:docMk/>
            <pc:sldMk cId="3874148754" sldId="1692"/>
            <ac:graphicFrameMk id="3" creationId="{1A85E26C-F41A-D395-32F4-54FF4D699D15}"/>
          </ac:graphicFrameMkLst>
        </pc:graphicFrameChg>
      </pc:sldChg>
      <pc:sldChg chg="modSp mod">
        <pc:chgData name="Paul Woodward" userId="afca6096-33c4-4076-b066-b130de02360d" providerId="ADAL" clId="{307E1A02-4E0B-4FC9-A4DF-0E13728BEF47}" dt="2024-11-18T11:46:29.463" v="6840" actId="14734"/>
        <pc:sldMkLst>
          <pc:docMk/>
          <pc:sldMk cId="2966164958" sldId="1694"/>
        </pc:sldMkLst>
        <pc:spChg chg="mod">
          <ac:chgData name="Paul Woodward" userId="afca6096-33c4-4076-b066-b130de02360d" providerId="ADAL" clId="{307E1A02-4E0B-4FC9-A4DF-0E13728BEF47}" dt="2024-11-18T11:35:36.385" v="5822" actId="1076"/>
          <ac:spMkLst>
            <pc:docMk/>
            <pc:sldMk cId="2966164958" sldId="1694"/>
            <ac:spMk id="7" creationId="{3D6CEEC2-FDCF-ACE2-FAF1-C5F24E93B098}"/>
          </ac:spMkLst>
        </pc:spChg>
        <pc:graphicFrameChg chg="modGraphic">
          <ac:chgData name="Paul Woodward" userId="afca6096-33c4-4076-b066-b130de02360d" providerId="ADAL" clId="{307E1A02-4E0B-4FC9-A4DF-0E13728BEF47}" dt="2024-11-18T11:46:29.463" v="6840" actId="14734"/>
          <ac:graphicFrameMkLst>
            <pc:docMk/>
            <pc:sldMk cId="2966164958" sldId="1694"/>
            <ac:graphicFrameMk id="3" creationId="{1A85E26C-F41A-D395-32F4-54FF4D699D15}"/>
          </ac:graphicFrameMkLst>
        </pc:graphicFrameChg>
      </pc:sldChg>
      <pc:sldChg chg="modSp mod">
        <pc:chgData name="Paul Woodward" userId="afca6096-33c4-4076-b066-b130de02360d" providerId="ADAL" clId="{307E1A02-4E0B-4FC9-A4DF-0E13728BEF47}" dt="2024-11-08T12:33:06.382" v="5637" actId="20577"/>
        <pc:sldMkLst>
          <pc:docMk/>
          <pc:sldMk cId="2670914760" sldId="1699"/>
        </pc:sldMkLst>
        <pc:spChg chg="mod">
          <ac:chgData name="Paul Woodward" userId="afca6096-33c4-4076-b066-b130de02360d" providerId="ADAL" clId="{307E1A02-4E0B-4FC9-A4DF-0E13728BEF47}" dt="2024-11-08T12:33:06.382" v="5637" actId="20577"/>
          <ac:spMkLst>
            <pc:docMk/>
            <pc:sldMk cId="2670914760" sldId="1699"/>
            <ac:spMk id="3" creationId="{5FC42C60-B951-E049-D5C4-FE7B287E34C8}"/>
          </ac:spMkLst>
        </pc:spChg>
      </pc:sldChg>
      <pc:sldChg chg="modSp mod">
        <pc:chgData name="Paul Woodward" userId="afca6096-33c4-4076-b066-b130de02360d" providerId="ADAL" clId="{307E1A02-4E0B-4FC9-A4DF-0E13728BEF47}" dt="2024-11-08T12:34:34.435" v="5713" actId="20577"/>
        <pc:sldMkLst>
          <pc:docMk/>
          <pc:sldMk cId="1958895750" sldId="1700"/>
        </pc:sldMkLst>
        <pc:spChg chg="mod">
          <ac:chgData name="Paul Woodward" userId="afca6096-33c4-4076-b066-b130de02360d" providerId="ADAL" clId="{307E1A02-4E0B-4FC9-A4DF-0E13728BEF47}" dt="2024-11-08T12:34:34.435" v="5713" actId="20577"/>
          <ac:spMkLst>
            <pc:docMk/>
            <pc:sldMk cId="1958895750" sldId="1700"/>
            <ac:spMk id="2" creationId="{7E9A45DC-E889-D65C-6D23-6FF5A301633F}"/>
          </ac:spMkLst>
        </pc:spChg>
      </pc:sldChg>
      <pc:sldChg chg="modSp mod">
        <pc:chgData name="Paul Woodward" userId="afca6096-33c4-4076-b066-b130de02360d" providerId="ADAL" clId="{307E1A02-4E0B-4FC9-A4DF-0E13728BEF47}" dt="2024-11-08T12:36:32.769" v="5817" actId="14100"/>
        <pc:sldMkLst>
          <pc:docMk/>
          <pc:sldMk cId="3024290814" sldId="1701"/>
        </pc:sldMkLst>
        <pc:spChg chg="mod">
          <ac:chgData name="Paul Woodward" userId="afca6096-33c4-4076-b066-b130de02360d" providerId="ADAL" clId="{307E1A02-4E0B-4FC9-A4DF-0E13728BEF47}" dt="2024-11-08T12:36:32.769" v="5817" actId="14100"/>
          <ac:spMkLst>
            <pc:docMk/>
            <pc:sldMk cId="3024290814" sldId="1701"/>
            <ac:spMk id="3" creationId="{2E5DEA60-013A-65CB-8DDA-016B2753C4E5}"/>
          </ac:spMkLst>
        </pc:spChg>
      </pc:sldChg>
      <pc:sldChg chg="modSp mod">
        <pc:chgData name="Paul Woodward" userId="afca6096-33c4-4076-b066-b130de02360d" providerId="ADAL" clId="{307E1A02-4E0B-4FC9-A4DF-0E13728BEF47}" dt="2024-11-08T10:36:53.763" v="2448" actId="207"/>
        <pc:sldMkLst>
          <pc:docMk/>
          <pc:sldMk cId="1947543321" sldId="1702"/>
        </pc:sldMkLst>
        <pc:spChg chg="mod">
          <ac:chgData name="Paul Woodward" userId="afca6096-33c4-4076-b066-b130de02360d" providerId="ADAL" clId="{307E1A02-4E0B-4FC9-A4DF-0E13728BEF47}" dt="2024-11-08T10:36:53.763" v="2448" actId="207"/>
          <ac:spMkLst>
            <pc:docMk/>
            <pc:sldMk cId="1947543321" sldId="1702"/>
            <ac:spMk id="23" creationId="{FFFE6E3C-0ED4-3B71-EDD9-CFD5F70C9CA1}"/>
          </ac:spMkLst>
        </pc:spChg>
      </pc:sldChg>
      <pc:sldChg chg="modSp mod">
        <pc:chgData name="Paul Woodward" userId="afca6096-33c4-4076-b066-b130de02360d" providerId="ADAL" clId="{307E1A02-4E0B-4FC9-A4DF-0E13728BEF47}" dt="2024-11-08T12:31:48.131" v="5562" actId="14734"/>
        <pc:sldMkLst>
          <pc:docMk/>
          <pc:sldMk cId="2708410223" sldId="1705"/>
        </pc:sldMkLst>
        <pc:graphicFrameChg chg="modGraphic">
          <ac:chgData name="Paul Woodward" userId="afca6096-33c4-4076-b066-b130de02360d" providerId="ADAL" clId="{307E1A02-4E0B-4FC9-A4DF-0E13728BEF47}" dt="2024-11-08T12:31:48.131" v="5562" actId="14734"/>
          <ac:graphicFrameMkLst>
            <pc:docMk/>
            <pc:sldMk cId="2708410223" sldId="1705"/>
            <ac:graphicFrameMk id="3" creationId="{1A85E26C-F41A-D395-32F4-54FF4D699D15}"/>
          </ac:graphicFrameMkLst>
        </pc:graphicFrameChg>
      </pc:sldChg>
      <pc:sldChg chg="modSp mod">
        <pc:chgData name="Paul Woodward" userId="afca6096-33c4-4076-b066-b130de02360d" providerId="ADAL" clId="{307E1A02-4E0B-4FC9-A4DF-0E13728BEF47}" dt="2024-11-18T11:35:02.151" v="5821" actId="1076"/>
        <pc:sldMkLst>
          <pc:docMk/>
          <pc:sldMk cId="2006551974" sldId="1713"/>
        </pc:sldMkLst>
        <pc:spChg chg="mod">
          <ac:chgData name="Paul Woodward" userId="afca6096-33c4-4076-b066-b130de02360d" providerId="ADAL" clId="{307E1A02-4E0B-4FC9-A4DF-0E13728BEF47}" dt="2024-11-18T11:35:02.151" v="5821" actId="1076"/>
          <ac:spMkLst>
            <pc:docMk/>
            <pc:sldMk cId="2006551974" sldId="1713"/>
            <ac:spMk id="3" creationId="{5D0FBDF6-3205-5AE6-5DF6-3080123FDE19}"/>
          </ac:spMkLst>
        </pc:spChg>
      </pc:sldChg>
      <pc:sldChg chg="modSp mod">
        <pc:chgData name="Paul Woodward" userId="afca6096-33c4-4076-b066-b130de02360d" providerId="ADAL" clId="{307E1A02-4E0B-4FC9-A4DF-0E13728BEF47}" dt="2024-11-18T11:44:01.198" v="6834" actId="113"/>
        <pc:sldMkLst>
          <pc:docMk/>
          <pc:sldMk cId="2367535200" sldId="1714"/>
        </pc:sldMkLst>
        <pc:graphicFrameChg chg="modGraphic">
          <ac:chgData name="Paul Woodward" userId="afca6096-33c4-4076-b066-b130de02360d" providerId="ADAL" clId="{307E1A02-4E0B-4FC9-A4DF-0E13728BEF47}" dt="2024-11-18T11:44:01.198" v="6834" actId="113"/>
          <ac:graphicFrameMkLst>
            <pc:docMk/>
            <pc:sldMk cId="2367535200" sldId="1714"/>
            <ac:graphicFrameMk id="3" creationId="{36D56434-B059-CED1-FF1E-89D4A6B66E7A}"/>
          </ac:graphicFrameMkLst>
        </pc:graphicFrameChg>
      </pc:sldChg>
    </pc:docChg>
  </pc:docChgLst>
  <pc:docChgLst>
    <pc:chgData clId="Web-{9A9CC48F-D979-4AA2-8D74-0FAC38A0523D}"/>
    <pc:docChg chg="mod">
      <pc:chgData name="" userId="" providerId="" clId="Web-{9A9CC48F-D979-4AA2-8D74-0FAC38A0523D}" dt="2024-11-08T16:56:20.118" v="0"/>
      <pc:docMkLst>
        <pc:docMk/>
      </pc:docMkLst>
    </pc:docChg>
  </pc:docChgLst>
  <pc:docChgLst>
    <pc:chgData name="Paul Woodward" userId="afca6096-33c4-4076-b066-b130de02360d" providerId="ADAL" clId="{1D7E898F-A99C-490E-A275-4B43CDB78957}"/>
    <pc:docChg chg="undo custSel addSld delSld modSld">
      <pc:chgData name="Paul Woodward" userId="afca6096-33c4-4076-b066-b130de02360d" providerId="ADAL" clId="{1D7E898F-A99C-490E-A275-4B43CDB78957}" dt="2024-05-08T14:54:56.764" v="2289" actId="164"/>
      <pc:docMkLst>
        <pc:docMk/>
      </pc:docMkLst>
      <pc:sldChg chg="addSp delSp modSp mod">
        <pc:chgData name="Paul Woodward" userId="afca6096-33c4-4076-b066-b130de02360d" providerId="ADAL" clId="{1D7E898F-A99C-490E-A275-4B43CDB78957}" dt="2024-05-08T14:27:20.958" v="373" actId="1076"/>
        <pc:sldMkLst>
          <pc:docMk/>
          <pc:sldMk cId="1617726688" sldId="1654"/>
        </pc:sldMkLst>
      </pc:sldChg>
      <pc:sldChg chg="addSp modSp mod">
        <pc:chgData name="Paul Woodward" userId="afca6096-33c4-4076-b066-b130de02360d" providerId="ADAL" clId="{1D7E898F-A99C-490E-A275-4B43CDB78957}" dt="2024-05-08T13:35:02.714" v="2" actId="1076"/>
        <pc:sldMkLst>
          <pc:docMk/>
          <pc:sldMk cId="4025666120" sldId="1657"/>
        </pc:sldMkLst>
      </pc:sldChg>
      <pc:sldChg chg="modSp mod">
        <pc:chgData name="Paul Woodward" userId="afca6096-33c4-4076-b066-b130de02360d" providerId="ADAL" clId="{1D7E898F-A99C-490E-A275-4B43CDB78957}" dt="2024-05-08T14:39:09.067" v="833" actId="20577"/>
        <pc:sldMkLst>
          <pc:docMk/>
          <pc:sldMk cId="2550898928" sldId="1662"/>
        </pc:sldMkLst>
      </pc:sldChg>
      <pc:sldChg chg="modSp mod">
        <pc:chgData name="Paul Woodward" userId="afca6096-33c4-4076-b066-b130de02360d" providerId="ADAL" clId="{1D7E898F-A99C-490E-A275-4B43CDB78957}" dt="2024-05-08T14:39:16.194" v="834" actId="1076"/>
        <pc:sldMkLst>
          <pc:docMk/>
          <pc:sldMk cId="3438947289" sldId="1664"/>
        </pc:sldMkLst>
      </pc:sldChg>
      <pc:sldChg chg="modSp mod">
        <pc:chgData name="Paul Woodward" userId="afca6096-33c4-4076-b066-b130de02360d" providerId="ADAL" clId="{1D7E898F-A99C-490E-A275-4B43CDB78957}" dt="2024-05-08T14:39:55.523" v="841" actId="14100"/>
        <pc:sldMkLst>
          <pc:docMk/>
          <pc:sldMk cId="1518650001" sldId="1668"/>
        </pc:sldMkLst>
      </pc:sldChg>
      <pc:sldChg chg="modSp mod">
        <pc:chgData name="Paul Woodward" userId="afca6096-33c4-4076-b066-b130de02360d" providerId="ADAL" clId="{1D7E898F-A99C-490E-A275-4B43CDB78957}" dt="2024-05-08T14:40:07.204" v="848" actId="20577"/>
        <pc:sldMkLst>
          <pc:docMk/>
          <pc:sldMk cId="3313437502" sldId="1669"/>
        </pc:sldMkLst>
      </pc:sldChg>
      <pc:sldChg chg="modSp mod">
        <pc:chgData name="Paul Woodward" userId="afca6096-33c4-4076-b066-b130de02360d" providerId="ADAL" clId="{1D7E898F-A99C-490E-A275-4B43CDB78957}" dt="2024-05-08T14:40:14.865" v="849" actId="1076"/>
        <pc:sldMkLst>
          <pc:docMk/>
          <pc:sldMk cId="554836538" sldId="1671"/>
        </pc:sldMkLst>
      </pc:sldChg>
      <pc:sldChg chg="modSp mod modShow">
        <pc:chgData name="Paul Woodward" userId="afca6096-33c4-4076-b066-b130de02360d" providerId="ADAL" clId="{1D7E898F-A99C-490E-A275-4B43CDB78957}" dt="2024-05-08T14:42:51.957" v="1219" actId="20577"/>
        <pc:sldMkLst>
          <pc:docMk/>
          <pc:sldMk cId="2484653938" sldId="1673"/>
        </pc:sldMkLst>
      </pc:sldChg>
      <pc:sldChg chg="modSp mod">
        <pc:chgData name="Paul Woodward" userId="afca6096-33c4-4076-b066-b130de02360d" providerId="ADAL" clId="{1D7E898F-A99C-490E-A275-4B43CDB78957}" dt="2024-05-08T14:41:05.060" v="880" actId="14734"/>
        <pc:sldMkLst>
          <pc:docMk/>
          <pc:sldMk cId="2362358582" sldId="1674"/>
        </pc:sldMkLst>
      </pc:sldChg>
      <pc:sldChg chg="modSp mod">
        <pc:chgData name="Paul Woodward" userId="afca6096-33c4-4076-b066-b130de02360d" providerId="ADAL" clId="{1D7E898F-A99C-490E-A275-4B43CDB78957}" dt="2024-05-08T14:43:23.484" v="1256" actId="20577"/>
        <pc:sldMkLst>
          <pc:docMk/>
          <pc:sldMk cId="1190641160" sldId="1676"/>
        </pc:sldMkLst>
      </pc:sldChg>
      <pc:sldChg chg="modSp mod">
        <pc:chgData name="Paul Woodward" userId="afca6096-33c4-4076-b066-b130de02360d" providerId="ADAL" clId="{1D7E898F-A99C-490E-A275-4B43CDB78957}" dt="2024-05-08T14:44:53.088" v="1359" actId="113"/>
        <pc:sldMkLst>
          <pc:docMk/>
          <pc:sldMk cId="500504592" sldId="1677"/>
        </pc:sldMkLst>
      </pc:sldChg>
      <pc:sldChg chg="modSp mod">
        <pc:chgData name="Paul Woodward" userId="afca6096-33c4-4076-b066-b130de02360d" providerId="ADAL" clId="{1D7E898F-A99C-490E-A275-4B43CDB78957}" dt="2024-05-08T14:47:05.877" v="1791" actId="20577"/>
        <pc:sldMkLst>
          <pc:docMk/>
          <pc:sldMk cId="1161093681" sldId="1682"/>
        </pc:sldMkLst>
      </pc:sldChg>
      <pc:sldChg chg="modSp mod">
        <pc:chgData name="Paul Woodward" userId="afca6096-33c4-4076-b066-b130de02360d" providerId="ADAL" clId="{1D7E898F-A99C-490E-A275-4B43CDB78957}" dt="2024-05-08T14:49:46.020" v="2197" actId="20577"/>
        <pc:sldMkLst>
          <pc:docMk/>
          <pc:sldMk cId="202202115" sldId="1683"/>
        </pc:sldMkLst>
      </pc:sldChg>
      <pc:sldChg chg="modSp mod">
        <pc:chgData name="Paul Woodward" userId="afca6096-33c4-4076-b066-b130de02360d" providerId="ADAL" clId="{1D7E898F-A99C-490E-A275-4B43CDB78957}" dt="2024-05-08T13:37:44.783" v="51" actId="20577"/>
        <pc:sldMkLst>
          <pc:docMk/>
          <pc:sldMk cId="2670914760" sldId="1699"/>
        </pc:sldMkLst>
      </pc:sldChg>
      <pc:sldChg chg="modSp mod">
        <pc:chgData name="Paul Woodward" userId="afca6096-33c4-4076-b066-b130de02360d" providerId="ADAL" clId="{1D7E898F-A99C-490E-A275-4B43CDB78957}" dt="2024-05-08T14:45:04.765" v="1363" actId="20577"/>
        <pc:sldMkLst>
          <pc:docMk/>
          <pc:sldMk cId="3024290814" sldId="1701"/>
        </pc:sldMkLst>
      </pc:sldChg>
      <pc:sldChg chg="del">
        <pc:chgData name="Paul Woodward" userId="afca6096-33c4-4076-b066-b130de02360d" providerId="ADAL" clId="{1D7E898F-A99C-490E-A275-4B43CDB78957}" dt="2024-05-08T14:37:02.781" v="684" actId="2696"/>
        <pc:sldMkLst>
          <pc:docMk/>
          <pc:sldMk cId="99158605" sldId="1704"/>
        </pc:sldMkLst>
      </pc:sldChg>
      <pc:sldChg chg="del">
        <pc:chgData name="Paul Woodward" userId="afca6096-33c4-4076-b066-b130de02360d" providerId="ADAL" clId="{1D7E898F-A99C-490E-A275-4B43CDB78957}" dt="2024-05-08T14:49:55.406" v="2198" actId="2696"/>
        <pc:sldMkLst>
          <pc:docMk/>
          <pc:sldMk cId="1851223376" sldId="1706"/>
        </pc:sldMkLst>
      </pc:sldChg>
      <pc:sldChg chg="del">
        <pc:chgData name="Paul Woodward" userId="afca6096-33c4-4076-b066-b130de02360d" providerId="ADAL" clId="{1D7E898F-A99C-490E-A275-4B43CDB78957}" dt="2024-05-08T14:47:31.477" v="1804" actId="2696"/>
        <pc:sldMkLst>
          <pc:docMk/>
          <pc:sldMk cId="3830813692" sldId="1707"/>
        </pc:sldMkLst>
      </pc:sldChg>
      <pc:sldChg chg="delSp mod">
        <pc:chgData name="Paul Woodward" userId="afca6096-33c4-4076-b066-b130de02360d" providerId="ADAL" clId="{1D7E898F-A99C-490E-A275-4B43CDB78957}" dt="2024-05-08T14:47:23.215" v="1803" actId="478"/>
        <pc:sldMkLst>
          <pc:docMk/>
          <pc:sldMk cId="2721759277" sldId="1708"/>
        </pc:sldMkLst>
      </pc:sldChg>
      <pc:sldChg chg="modSp add mod">
        <pc:chgData name="Paul Woodward" userId="afca6096-33c4-4076-b066-b130de02360d" providerId="ADAL" clId="{1D7E898F-A99C-490E-A275-4B43CDB78957}" dt="2024-05-08T14:42:24.083" v="1216" actId="1076"/>
        <pc:sldMkLst>
          <pc:docMk/>
          <pc:sldMk cId="1195429338" sldId="1709"/>
        </pc:sldMkLst>
      </pc:sldChg>
      <pc:sldChg chg="modSp add mod">
        <pc:chgData name="Paul Woodward" userId="afca6096-33c4-4076-b066-b130de02360d" providerId="ADAL" clId="{1D7E898F-A99C-490E-A275-4B43CDB78957}" dt="2024-05-08T14:46:43.483" v="1774" actId="20577"/>
        <pc:sldMkLst>
          <pc:docMk/>
          <pc:sldMk cId="56720719" sldId="1710"/>
        </pc:sldMkLst>
      </pc:sldChg>
      <pc:sldChg chg="addSp modSp add mod">
        <pc:chgData name="Paul Woodward" userId="afca6096-33c4-4076-b066-b130de02360d" providerId="ADAL" clId="{1D7E898F-A99C-490E-A275-4B43CDB78957}" dt="2024-05-08T14:54:56.764" v="2289" actId="164"/>
        <pc:sldMkLst>
          <pc:docMk/>
          <pc:sldMk cId="4199458229" sldId="1711"/>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marker"/>
        <c:varyColors val="0"/>
        <c:ser>
          <c:idx val="0"/>
          <c:order val="0"/>
          <c:tx>
            <c:strRef>
              <c:f>Sheet1!$B$1</c:f>
              <c:strCache>
                <c:ptCount val="1"/>
                <c:pt idx="0">
                  <c:v>Series 1</c:v>
                </c:pt>
              </c:strCache>
            </c:strRef>
          </c:tx>
          <c:spPr>
            <a:ln w="28575" cap="rnd">
              <a:solidFill>
                <a:schemeClr val="accent1"/>
              </a:solidFill>
              <a:round/>
            </a:ln>
            <a:effectLst/>
          </c:spPr>
          <c:marker>
            <c:symbol val="none"/>
          </c:marker>
          <c:cat>
            <c:strRef>
              <c:f>Sheet1!$A$2:$A$5</c:f>
              <c:strCache>
                <c:ptCount val="4"/>
                <c:pt idx="0">
                  <c:v>Feasibility</c:v>
                </c:pt>
                <c:pt idx="1">
                  <c:v>Design risk</c:v>
                </c:pt>
                <c:pt idx="2">
                  <c:v>Cost</c:v>
                </c:pt>
                <c:pt idx="3">
                  <c:v>Time to develop</c:v>
                </c:pt>
              </c:strCache>
            </c:strRef>
          </c:cat>
          <c:val>
            <c:numRef>
              <c:f>Sheet1!$B$2:$B$5</c:f>
              <c:numCache>
                <c:formatCode>General</c:formatCode>
                <c:ptCount val="4"/>
                <c:pt idx="0">
                  <c:v>32</c:v>
                </c:pt>
                <c:pt idx="1">
                  <c:v>32</c:v>
                </c:pt>
                <c:pt idx="2">
                  <c:v>28</c:v>
                </c:pt>
                <c:pt idx="3">
                  <c:v>12</c:v>
                </c:pt>
              </c:numCache>
            </c:numRef>
          </c:val>
          <c:extLst>
            <c:ext xmlns:c16="http://schemas.microsoft.com/office/drawing/2014/chart" uri="{C3380CC4-5D6E-409C-BE32-E72D297353CC}">
              <c16:uniqueId val="{00000000-443E-4126-9D09-1DF081D31D6C}"/>
            </c:ext>
          </c:extLst>
        </c:ser>
        <c:ser>
          <c:idx val="1"/>
          <c:order val="1"/>
          <c:tx>
            <c:strRef>
              <c:f>Sheet1!$C$1</c:f>
              <c:strCache>
                <c:ptCount val="1"/>
                <c:pt idx="0">
                  <c:v>Series 2</c:v>
                </c:pt>
              </c:strCache>
            </c:strRef>
          </c:tx>
          <c:spPr>
            <a:ln w="28575" cap="rnd">
              <a:solidFill>
                <a:schemeClr val="accent2"/>
              </a:solidFill>
              <a:round/>
            </a:ln>
            <a:effectLst/>
          </c:spPr>
          <c:marker>
            <c:symbol val="none"/>
          </c:marker>
          <c:cat>
            <c:strRef>
              <c:f>Sheet1!$A$2:$A$5</c:f>
              <c:strCache>
                <c:ptCount val="4"/>
                <c:pt idx="0">
                  <c:v>Feasibility</c:v>
                </c:pt>
                <c:pt idx="1">
                  <c:v>Design risk</c:v>
                </c:pt>
                <c:pt idx="2">
                  <c:v>Cost</c:v>
                </c:pt>
                <c:pt idx="3">
                  <c:v>Time to develop</c:v>
                </c:pt>
              </c:strCache>
            </c:strRef>
          </c:cat>
          <c:val>
            <c:numRef>
              <c:f>Sheet1!$C$2:$C$5</c:f>
              <c:numCache>
                <c:formatCode>General</c:formatCode>
                <c:ptCount val="4"/>
                <c:pt idx="0">
                  <c:v>12</c:v>
                </c:pt>
                <c:pt idx="1">
                  <c:v>12</c:v>
                </c:pt>
                <c:pt idx="2">
                  <c:v>12</c:v>
                </c:pt>
                <c:pt idx="3">
                  <c:v>21</c:v>
                </c:pt>
              </c:numCache>
            </c:numRef>
          </c:val>
          <c:extLst>
            <c:ext xmlns:c16="http://schemas.microsoft.com/office/drawing/2014/chart" uri="{C3380CC4-5D6E-409C-BE32-E72D297353CC}">
              <c16:uniqueId val="{00000001-443E-4126-9D09-1DF081D31D6C}"/>
            </c:ext>
          </c:extLst>
        </c:ser>
        <c:dLbls>
          <c:showLegendKey val="0"/>
          <c:showVal val="0"/>
          <c:showCatName val="0"/>
          <c:showSerName val="0"/>
          <c:showPercent val="0"/>
          <c:showBubbleSize val="0"/>
        </c:dLbls>
        <c:axId val="1454296960"/>
        <c:axId val="1454299840"/>
      </c:radarChart>
      <c:catAx>
        <c:axId val="14542969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454299840"/>
        <c:crosses val="autoZero"/>
        <c:auto val="1"/>
        <c:lblAlgn val="ctr"/>
        <c:lblOffset val="100"/>
        <c:noMultiLvlLbl val="0"/>
      </c:catAx>
      <c:valAx>
        <c:axId val="1454299840"/>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45429696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latin typeface="Arial" panose="020B0604020202020204" pitchFamily="34" charset="0"/>
                <a:cs typeface="Arial" panose="020B0604020202020204" pitchFamily="34" charset="0"/>
              </a:rPr>
              <a:t>11/18/2024</a:t>
            </a:fld>
            <a:endParaRPr lang="en-US">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latin typeface="Arial" panose="020B0604020202020204" pitchFamily="34" charset="0"/>
                <a:cs typeface="Arial" panose="020B0604020202020204" pitchFamily="34" charset="0"/>
              </a:rPr>
              <a:t>‹#›</a:t>
            </a:fld>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Arial" panose="020B0604020202020204" pitchFamily="34" charset="0"/>
        <a:ea typeface="Arial" panose="020B0604020202020204" pitchFamily="34" charset="0"/>
        <a:cs typeface="Arial" panose="020B0604020202020204" pitchFamily="34" charset="0"/>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Please note; This resource, accompanying resources and associated images, videos and graphics are to be used for educational purposes only and in line with our terms and conditions as stated here. https://www.designtechnology.org.uk/terms-and-conditions-and-policies/</a:t>
            </a: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5114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13344756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6045456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5779315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715019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24180530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20749848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42144941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5235273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38927640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36277325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926865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titles to access member Focused Tasks and Investigative &amp; Evaluative Activities in detail.</a:t>
            </a:r>
          </a:p>
          <a:p>
            <a:endParaRPr lang="en-GB"/>
          </a:p>
        </p:txBody>
      </p:sp>
    </p:spTree>
    <p:extLst>
      <p:ext uri="{BB962C8B-B14F-4D97-AF65-F5344CB8AC3E}">
        <p14:creationId xmlns:p14="http://schemas.microsoft.com/office/powerpoint/2010/main" val="5943199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titles to access member Focused Tasks and Investigative &amp; Evaluative Activities in detail.</a:t>
            </a:r>
          </a:p>
          <a:p>
            <a:endParaRPr lang="en-GB" dirty="0"/>
          </a:p>
        </p:txBody>
      </p:sp>
    </p:spTree>
    <p:extLst>
      <p:ext uri="{BB962C8B-B14F-4D97-AF65-F5344CB8AC3E}">
        <p14:creationId xmlns:p14="http://schemas.microsoft.com/office/powerpoint/2010/main" val="42497962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716898-0315-D1A6-C5BE-CD8F6A3F8C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99BF29-CF0B-45AD-721A-87BE3CBD3E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B7354F-61E6-6592-E36D-93D5AE45B167}"/>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4137291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930415-4E34-B92E-BF29-6FD4C4A470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775D0F-EA87-9205-0D32-FEC1355206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80CC6A-D689-4248-63EB-F05871F830C7}"/>
              </a:ext>
            </a:extLst>
          </p:cNvPr>
          <p:cNvSpPr>
            <a:spLocks noGrp="1"/>
          </p:cNvSpPr>
          <p:nvPr>
            <p:ph type="body" idx="1"/>
          </p:nvPr>
        </p:nvSpPr>
        <p:spPr/>
        <p:txBody>
          <a:bodyPr/>
          <a:lstStyle/>
          <a:p>
            <a:r>
              <a:rPr lang="en-GB" dirty="0"/>
              <a:t>Whilst not necessarily based in Uganda, the following images show some of the work from the Washing Machine Project that may be useful to use in your lessons.</a:t>
            </a:r>
          </a:p>
        </p:txBody>
      </p:sp>
    </p:spTree>
    <p:extLst>
      <p:ext uri="{BB962C8B-B14F-4D97-AF65-F5344CB8AC3E}">
        <p14:creationId xmlns:p14="http://schemas.microsoft.com/office/powerpoint/2010/main" val="21916978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84ED85-ECB2-A35E-0714-B6F7CE0F1D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71BDE0-91DC-53A2-9F24-9D7FEEA4E9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E8B901-B834-2636-3EFE-5427D3E6FDB6}"/>
              </a:ext>
            </a:extLst>
          </p:cNvPr>
          <p:cNvSpPr>
            <a:spLocks noGrp="1"/>
          </p:cNvSpPr>
          <p:nvPr>
            <p:ph type="body" idx="1"/>
          </p:nvPr>
        </p:nvSpPr>
        <p:spPr/>
        <p:txBody>
          <a:bodyPr/>
          <a:lstStyle/>
          <a:p>
            <a:r>
              <a:rPr lang="en-GB" dirty="0"/>
              <a:t>Whilst not necessarily based in Uganda, the following images show some of the work from the Washing Machine Project that may be useful to use in your lessons.</a:t>
            </a:r>
          </a:p>
          <a:p>
            <a:endParaRPr lang="en-GB" dirty="0"/>
          </a:p>
        </p:txBody>
      </p:sp>
    </p:spTree>
    <p:extLst>
      <p:ext uri="{BB962C8B-B14F-4D97-AF65-F5344CB8AC3E}">
        <p14:creationId xmlns:p14="http://schemas.microsoft.com/office/powerpoint/2010/main" val="4901350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9540773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CA132C-C170-E8DD-1F36-A21D31556B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47A900-9735-E859-F45A-D5E7590E77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438D38-C675-5C46-4300-AD5FE7D49D86}"/>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‘Dollar Street’ is a fantastic resource from ‘Gap Minder’. Gap Minder is an independent educational non-profit organisation fighting to tackle global misconceptions. One of its resources, ‘Dollar Street’ allows users to filter and search a range of processes (such as washing clothes) to see how households in different parts of the world do this, using photos, and average financial income to help illustrate. Explore with your students to avoid these often common misconceptions.</a:t>
            </a:r>
          </a:p>
          <a:p>
            <a:endParaRPr lang="en-GB" dirty="0"/>
          </a:p>
        </p:txBody>
      </p:sp>
    </p:spTree>
    <p:extLst>
      <p:ext uri="{BB962C8B-B14F-4D97-AF65-F5344CB8AC3E}">
        <p14:creationId xmlns:p14="http://schemas.microsoft.com/office/powerpoint/2010/main" val="18945460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BF9B8-87DD-898D-CC89-D525001FA2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60A164-A6F6-B93B-2DB1-68893CCB39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9DE6F1-30B6-F511-DF67-3CA7C32A6C45}"/>
              </a:ext>
            </a:extLst>
          </p:cNvPr>
          <p:cNvSpPr>
            <a:spLocks noGrp="1"/>
          </p:cNvSpPr>
          <p:nvPr>
            <p:ph type="body" idx="1"/>
          </p:nvPr>
        </p:nvSpPr>
        <p:spPr/>
        <p:txBody>
          <a:bodyPr/>
          <a:lstStyle/>
          <a:p>
            <a:r>
              <a:rPr lang="en-GB" dirty="0"/>
              <a:t>Discuss the following areas before students add to/edit this list and then source the answers and any associated images/video for homework/flipped learning task. </a:t>
            </a:r>
          </a:p>
        </p:txBody>
      </p:sp>
    </p:spTree>
    <p:extLst>
      <p:ext uri="{BB962C8B-B14F-4D97-AF65-F5344CB8AC3E}">
        <p14:creationId xmlns:p14="http://schemas.microsoft.com/office/powerpoint/2010/main" val="21043775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9670C0-0B01-F819-4579-39F562F566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F0761D-3455-6BE8-5C09-ADD783C225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0D83F8-09D1-02DD-74F7-261A9554B12D}"/>
              </a:ext>
            </a:extLst>
          </p:cNvPr>
          <p:cNvSpPr>
            <a:spLocks noGrp="1"/>
          </p:cNvSpPr>
          <p:nvPr>
            <p:ph type="body" idx="1"/>
          </p:nvPr>
        </p:nvSpPr>
        <p:spPr/>
        <p:txBody>
          <a:bodyPr/>
          <a:lstStyle/>
          <a:p>
            <a:r>
              <a:rPr lang="en-GB" dirty="0"/>
              <a:t>Example of the ‘empathy map’ as shown in the video. Programs such as https://miro.com/ can be used for this.</a:t>
            </a:r>
          </a:p>
        </p:txBody>
      </p:sp>
    </p:spTree>
    <p:extLst>
      <p:ext uri="{BB962C8B-B14F-4D97-AF65-F5344CB8AC3E}">
        <p14:creationId xmlns:p14="http://schemas.microsoft.com/office/powerpoint/2010/main" val="30824769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30137D-9F46-F3BF-66CC-5D50D0FC6B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E75751-A367-74A0-DF55-CCA55DC4F4F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A9367D-BF11-330C-8009-B78642A4F401}"/>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Example of the ‘empathy map’ as shown in the video. Post-it notes can be used for this.</a:t>
            </a:r>
          </a:p>
          <a:p>
            <a:endParaRPr lang="en-GB" dirty="0"/>
          </a:p>
        </p:txBody>
      </p:sp>
    </p:spTree>
    <p:extLst>
      <p:ext uri="{BB962C8B-B14F-4D97-AF65-F5344CB8AC3E}">
        <p14:creationId xmlns:p14="http://schemas.microsoft.com/office/powerpoint/2010/main" val="42029094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9268653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5011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35080314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4474A1-42BA-E42D-DBD0-F6035BF487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C84AC7-112F-9EA1-55C0-D5DF5ED96E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B5498E-B501-7137-F255-E373DC54EB58}"/>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6519958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7625659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7982596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2094E-59E4-152F-FB45-64BE437E1A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90C2BE-242C-4620-FD12-89A0D05F8E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9345DF-FE84-D350-39E5-575D4F943F29}"/>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2387748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0442BA-1055-2632-B65F-8EA8166106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4BCF31-276B-FED1-F608-B7E48C4E70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B7C773-E0B7-1E25-853E-924413A0A53B}"/>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576683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hexagons to go to that section</a:t>
            </a:r>
          </a:p>
          <a:p>
            <a:endParaRPr lang="en-GB"/>
          </a:p>
        </p:txBody>
      </p:sp>
    </p:spTree>
    <p:extLst>
      <p:ext uri="{BB962C8B-B14F-4D97-AF65-F5344CB8AC3E}">
        <p14:creationId xmlns:p14="http://schemas.microsoft.com/office/powerpoint/2010/main" val="1373578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20762215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this video, one of the students from the Ugandan school explains the process of how he carries out the laundry process. Take a look and note various aspects that could be tackled through this context.</a:t>
            </a:r>
          </a:p>
        </p:txBody>
      </p:sp>
    </p:spTree>
    <p:extLst>
      <p:ext uri="{BB962C8B-B14F-4D97-AF65-F5344CB8AC3E}">
        <p14:creationId xmlns:p14="http://schemas.microsoft.com/office/powerpoint/2010/main" val="713476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690C4C-7714-A243-999D-5317621789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04D3FB-053C-266D-DBD0-A50BAD7A02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219382-B188-AE32-78D6-670268059884}"/>
              </a:ext>
            </a:extLst>
          </p:cNvPr>
          <p:cNvSpPr>
            <a:spLocks noGrp="1"/>
          </p:cNvSpPr>
          <p:nvPr>
            <p:ph type="body" idx="1"/>
          </p:nvPr>
        </p:nvSpPr>
        <p:spPr/>
        <p:txBody>
          <a:bodyPr/>
          <a:lstStyle/>
          <a:p>
            <a:r>
              <a:rPr lang="en-GB" dirty="0"/>
              <a:t>The following ‘Ripple Diagram’ is a way to compile thoughts when watching the previous video of the boy at the Ugandan school. Spot the issues and then ask yourself, what the problem is, why it occurs, then possible solutions or elements to explore further. An example has been started here, with a blank one on the next slide.</a:t>
            </a:r>
          </a:p>
        </p:txBody>
      </p:sp>
    </p:spTree>
    <p:extLst>
      <p:ext uri="{BB962C8B-B14F-4D97-AF65-F5344CB8AC3E}">
        <p14:creationId xmlns:p14="http://schemas.microsoft.com/office/powerpoint/2010/main" val="27850649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41ED81-B906-7B3B-5D16-98DDDF18C7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A7C02B-A395-6E5D-F8F2-E6740F2B8A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0A30EB-7864-F70A-6970-A30119E3EA20}"/>
              </a:ext>
            </a:extLst>
          </p:cNvPr>
          <p:cNvSpPr>
            <a:spLocks noGrp="1"/>
          </p:cNvSpPr>
          <p:nvPr>
            <p:ph type="body" idx="1"/>
          </p:nvPr>
        </p:nvSpPr>
        <p:spPr/>
        <p:txBody>
          <a:bodyPr/>
          <a:lstStyle/>
          <a:p>
            <a:r>
              <a:rPr lang="en-GB" dirty="0"/>
              <a:t>Discuss the following areas before students add to/edit this list and then source the answers and any associated images/video for homework/flipped learning task. </a:t>
            </a:r>
          </a:p>
        </p:txBody>
      </p:sp>
    </p:spTree>
    <p:extLst>
      <p:ext uri="{BB962C8B-B14F-4D97-AF65-F5344CB8AC3E}">
        <p14:creationId xmlns:p14="http://schemas.microsoft.com/office/powerpoint/2010/main" val="25494171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Defining the nature of the product</a:t>
            </a:r>
          </a:p>
        </p:txBody>
      </p:sp>
    </p:spTree>
    <p:extLst>
      <p:ext uri="{BB962C8B-B14F-4D97-AF65-F5344CB8AC3E}">
        <p14:creationId xmlns:p14="http://schemas.microsoft.com/office/powerpoint/2010/main" val="5800751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1392183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37284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a:solidFill>
                  <a:srgbClr val="0A303F"/>
                </a:solidFill>
                <a:latin typeface="GriffithGothic Black" panose="02000603060000020004" pitchFamily="50" charset="0"/>
              </a:rPr>
              <a:t>Define stage</a:t>
            </a:r>
            <a:endParaRPr lang="en-GB" sz="440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50484"/>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056702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21918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Ideate stage</a:t>
            </a:r>
            <a:endParaRPr lang="en-GB" sz="440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50000"/>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9943827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23601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a:solidFill>
                  <a:schemeClr val="tx1"/>
                </a:solidFill>
              </a:rPr>
              <a:t>Prototype stage</a:t>
            </a:r>
            <a:br>
              <a:rPr lang="en-GB" sz="4400">
                <a:solidFill>
                  <a:schemeClr val="bg1"/>
                </a:solidFill>
              </a:rPr>
            </a:br>
            <a:endParaRPr lang="en-GB" sz="440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8543"/>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2393239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41731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Test stage</a:t>
            </a:r>
            <a:endParaRPr lang="en-GB" sz="440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61765"/>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56376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09483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r="43640"/>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Implement stage</a:t>
            </a:r>
            <a:endParaRPr lang="en-GB" sz="440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525973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1833499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ED33A"/>
              </a:solidFill>
            </a:endParaRPr>
          </a:p>
        </p:txBody>
      </p:sp>
    </p:spTree>
    <p:extLst>
      <p:ext uri="{BB962C8B-B14F-4D97-AF65-F5344CB8AC3E}">
        <p14:creationId xmlns:p14="http://schemas.microsoft.com/office/powerpoint/2010/main" val="1053445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Focused Tasks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a:p>
        </p:txBody>
      </p:sp>
    </p:spTree>
    <p:extLst>
      <p:ext uri="{BB962C8B-B14F-4D97-AF65-F5344CB8AC3E}">
        <p14:creationId xmlns:p14="http://schemas.microsoft.com/office/powerpoint/2010/main" val="446778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Investigative &amp; Evaluative Activities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2617748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Supporting units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32683552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2823235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547415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037180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1835650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939253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76988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7314134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19709942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5903524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36171014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72236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a:t>Click icon to add picture</a:t>
            </a:r>
            <a:endParaRPr lang="en-GB"/>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a:t>Click icon to add picture</a:t>
            </a:r>
            <a:endParaRPr lang="en-GB"/>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a:t>Click icon to add picture</a:t>
            </a:r>
            <a:endParaRPr lang="en-GB"/>
          </a:p>
        </p:txBody>
      </p:sp>
    </p:spTree>
    <p:extLst>
      <p:ext uri="{BB962C8B-B14F-4D97-AF65-F5344CB8AC3E}">
        <p14:creationId xmlns:p14="http://schemas.microsoft.com/office/powerpoint/2010/main" val="525089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a:t>Click icon to add picture</a:t>
            </a:r>
            <a:endParaRPr lang="en-GB"/>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a:t>Click icon to add picture</a:t>
            </a:r>
            <a:endParaRPr lang="en-GB"/>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a:t>Click icon to add picture</a:t>
            </a:r>
            <a:endParaRPr lang="en-GB"/>
          </a:p>
        </p:txBody>
      </p:sp>
    </p:spTree>
    <p:extLst>
      <p:ext uri="{BB962C8B-B14F-4D97-AF65-F5344CB8AC3E}">
        <p14:creationId xmlns:p14="http://schemas.microsoft.com/office/powerpoint/2010/main" val="7247036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4885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36851457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14293760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1002044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a:solidFill>
                  <a:srgbClr val="0A303F"/>
                </a:solidFill>
                <a:latin typeface="GriffithGothic Black" panose="02000603060000020004" pitchFamily="50" charset="0"/>
              </a:rPr>
              <a:t>Introduction</a:t>
            </a:r>
            <a:endParaRPr lang="en-GB" sz="440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9245631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a:t>Click icon to add picture</a:t>
            </a:r>
            <a:endParaRPr lang="en-GB"/>
          </a:p>
        </p:txBody>
      </p:sp>
    </p:spTree>
    <p:extLst>
      <p:ext uri="{BB962C8B-B14F-4D97-AF65-F5344CB8AC3E}">
        <p14:creationId xmlns:p14="http://schemas.microsoft.com/office/powerpoint/2010/main" val="2553299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262033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802297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2896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27092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a:t>Click to edit Master title style</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a:t>Click icon to add picture</a:t>
            </a:r>
            <a:endParaRPr lang="en-GB"/>
          </a:p>
        </p:txBody>
      </p:sp>
    </p:spTree>
    <p:extLst>
      <p:ext uri="{BB962C8B-B14F-4D97-AF65-F5344CB8AC3E}">
        <p14:creationId xmlns:p14="http://schemas.microsoft.com/office/powerpoint/2010/main" val="39475727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none" baseline="0"/>
            </a:lvl1pPr>
          </a:lstStyle>
          <a:p>
            <a:r>
              <a:rPr lang="en-US"/>
              <a:t>Click to edit Master title style</a:t>
            </a:r>
            <a:endParaRPr lang="en-GB"/>
          </a:p>
        </p:txBody>
      </p:sp>
    </p:spTree>
    <p:extLst>
      <p:ext uri="{BB962C8B-B14F-4D97-AF65-F5344CB8AC3E}">
        <p14:creationId xmlns:p14="http://schemas.microsoft.com/office/powerpoint/2010/main" val="3381618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5993100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0212716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642890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3876717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67987873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6893523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2071805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2444652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0861854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8805988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578807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28497290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528626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Tree>
    <p:extLst>
      <p:ext uri="{BB962C8B-B14F-4D97-AF65-F5344CB8AC3E}">
        <p14:creationId xmlns:p14="http://schemas.microsoft.com/office/powerpoint/2010/main" val="3535826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latin typeface="GriffithGothic Black" panose="02000603060000020004" pitchFamily="50" charset="0"/>
              </a:rPr>
              <a:t>Contents</a:t>
            </a:r>
            <a:endParaRPr lang="en-GB" sz="440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units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22223064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a:t>Click icon to add picture</a:t>
            </a:r>
            <a:endParaRPr lang="en-GB"/>
          </a:p>
        </p:txBody>
      </p:sp>
    </p:spTree>
    <p:extLst>
      <p:ext uri="{BB962C8B-B14F-4D97-AF65-F5344CB8AC3E}">
        <p14:creationId xmlns:p14="http://schemas.microsoft.com/office/powerpoint/2010/main" val="18247257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433889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4355825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1936522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a:t>Click to edit Master title style</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a:t>Click icon to add picture</a:t>
            </a:r>
            <a:endParaRPr lang="en-GB"/>
          </a:p>
        </p:txBody>
      </p:sp>
    </p:spTree>
    <p:extLst>
      <p:ext uri="{BB962C8B-B14F-4D97-AF65-F5344CB8AC3E}">
        <p14:creationId xmlns:p14="http://schemas.microsoft.com/office/powerpoint/2010/main" val="307582792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a:t>Click to edit Master title style</a:t>
            </a:r>
            <a:endParaRPr lang="en-GB"/>
          </a:p>
        </p:txBody>
      </p:sp>
    </p:spTree>
    <p:extLst>
      <p:ext uri="{BB962C8B-B14F-4D97-AF65-F5344CB8AC3E}">
        <p14:creationId xmlns:p14="http://schemas.microsoft.com/office/powerpoint/2010/main" val="98130853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83955292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07857352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93837519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406040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latin typeface="GriffithGothic Black" panose="02000603060000020004" pitchFamily="50" charset="0"/>
              </a:rPr>
              <a:t>Contents</a:t>
            </a:r>
            <a:endParaRPr lang="en-GB" sz="440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units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11791538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7994781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10135426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6955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a:latin typeface="GriffithGothic Black" panose="02000603060000020004" pitchFamily="50" charset="0"/>
              </a:rPr>
              <a:t>Empathize stage</a:t>
            </a:r>
            <a:endParaRPr lang="en-GB" sz="440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9228"/>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857556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47" Type="http://schemas.openxmlformats.org/officeDocument/2006/relationships/slideLayout" Target="../slideLayouts/slideLayout70.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9" Type="http://schemas.openxmlformats.org/officeDocument/2006/relationships/slideLayout" Target="../slideLayouts/slideLayout52.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45" Type="http://schemas.openxmlformats.org/officeDocument/2006/relationships/slideLayout" Target="../slideLayouts/slideLayout68.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49" Type="http://schemas.openxmlformats.org/officeDocument/2006/relationships/theme" Target="../theme/theme2.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4" Type="http://schemas.openxmlformats.org/officeDocument/2006/relationships/slideLayout" Target="../slideLayouts/slideLayout67.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slideLayout" Target="../slideLayouts/slideLayout66.xml"/><Relationship Id="rId48" Type="http://schemas.openxmlformats.org/officeDocument/2006/relationships/slideLayout" Target="../slideLayouts/slideLayout71.xml"/><Relationship Id="rId8" Type="http://schemas.openxmlformats.org/officeDocument/2006/relationships/slideLayout" Target="../slideLayouts/slideLayout31.xml"/><Relationship Id="rId3" Type="http://schemas.openxmlformats.org/officeDocument/2006/relationships/slideLayout" Target="../slideLayouts/slideLayout26.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 Id="rId46" Type="http://schemas.openxmlformats.org/officeDocument/2006/relationships/slideLayout" Target="../slideLayouts/slideLayout69.xml"/><Relationship Id="rId20" Type="http://schemas.openxmlformats.org/officeDocument/2006/relationships/slideLayout" Target="../slideLayouts/slideLayout43.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714" r:id="rId1"/>
    <p:sldLayoutId id="2147483713" r:id="rId2"/>
    <p:sldLayoutId id="2147483715" r:id="rId3"/>
    <p:sldLayoutId id="2147483703" r:id="rId4"/>
    <p:sldLayoutId id="2147483716" r:id="rId5"/>
    <p:sldLayoutId id="2147483704" r:id="rId6"/>
    <p:sldLayoutId id="2147483725" r:id="rId7"/>
    <p:sldLayoutId id="2147483717" r:id="rId8"/>
    <p:sldLayoutId id="2147483705" r:id="rId9"/>
    <p:sldLayoutId id="2147483722" r:id="rId10"/>
    <p:sldLayoutId id="2147483706" r:id="rId11"/>
    <p:sldLayoutId id="2147483718" r:id="rId12"/>
    <p:sldLayoutId id="2147483707" r:id="rId13"/>
    <p:sldLayoutId id="2147483719" r:id="rId14"/>
    <p:sldLayoutId id="2147483708" r:id="rId15"/>
    <p:sldLayoutId id="2147483720" r:id="rId16"/>
    <p:sldLayoutId id="2147483709" r:id="rId17"/>
    <p:sldLayoutId id="2147483721" r:id="rId18"/>
    <p:sldLayoutId id="2147483726" r:id="rId19"/>
    <p:sldLayoutId id="2147483727" r:id="rId20"/>
    <p:sldLayoutId id="2147483710" r:id="rId21"/>
    <p:sldLayoutId id="2147483711" r:id="rId22"/>
    <p:sldLayoutId id="2147483712" r:id="rId23"/>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a:p>
        </p:txBody>
      </p:sp>
    </p:spTree>
    <p:extLst>
      <p:ext uri="{BB962C8B-B14F-4D97-AF65-F5344CB8AC3E}">
        <p14:creationId xmlns:p14="http://schemas.microsoft.com/office/powerpoint/2010/main" val="2430347563"/>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 id="2147483749" r:id="rId21"/>
    <p:sldLayoutId id="2147483750" r:id="rId22"/>
    <p:sldLayoutId id="2147483751" r:id="rId23"/>
    <p:sldLayoutId id="2147483752" r:id="rId24"/>
    <p:sldLayoutId id="2147483753" r:id="rId25"/>
    <p:sldLayoutId id="2147483754" r:id="rId26"/>
    <p:sldLayoutId id="2147483755" r:id="rId27"/>
    <p:sldLayoutId id="2147483756" r:id="rId28"/>
    <p:sldLayoutId id="2147483757" r:id="rId29"/>
    <p:sldLayoutId id="2147483758" r:id="rId30"/>
    <p:sldLayoutId id="2147483759" r:id="rId31"/>
    <p:sldLayoutId id="2147483760" r:id="rId32"/>
    <p:sldLayoutId id="2147483761" r:id="rId33"/>
    <p:sldLayoutId id="2147483762" r:id="rId34"/>
    <p:sldLayoutId id="2147483763" r:id="rId35"/>
    <p:sldLayoutId id="2147483764" r:id="rId36"/>
    <p:sldLayoutId id="2147483765" r:id="rId37"/>
    <p:sldLayoutId id="2147483766" r:id="rId38"/>
    <p:sldLayoutId id="2147483767" r:id="rId39"/>
    <p:sldLayoutId id="2147483768" r:id="rId40"/>
    <p:sldLayoutId id="2147483769" r:id="rId41"/>
    <p:sldLayoutId id="2147483770" r:id="rId42"/>
    <p:sldLayoutId id="2147483771" r:id="rId43"/>
    <p:sldLayoutId id="2147483772" r:id="rId44"/>
    <p:sldLayoutId id="2147483773" r:id="rId45"/>
    <p:sldLayoutId id="2147483774" r:id="rId46"/>
    <p:sldLayoutId id="2147483775" r:id="rId47"/>
    <p:sldLayoutId id="2147483776"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png"/></Relationships>
</file>

<file path=ppt/slides/_rels/slide1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2.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0.xml"/><Relationship Id="rId1" Type="http://schemas.openxmlformats.org/officeDocument/2006/relationships/video" Target="https://www.youtube.com/embed/bnfqJ7HnToY?feature=oembed" TargetMode="External"/><Relationship Id="rId4" Type="http://schemas.openxmlformats.org/officeDocument/2006/relationships/image" Target="../media/image43.jpe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video" Target="https://www.youtube.com/embed/6LLIgAhq1Rc?feature=oembed" TargetMode="External"/><Relationship Id="rId4" Type="http://schemas.openxmlformats.org/officeDocument/2006/relationships/image" Target="../media/image44.jpeg"/></Relationships>
</file>

<file path=ppt/slides/_rels/slide16.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45.png"/></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6.xml"/><Relationship Id="rId4" Type="http://schemas.openxmlformats.org/officeDocument/2006/relationships/image" Target="../media/image36.png"/></Relationships>
</file>

<file path=ppt/slides/_rels/slide2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slideLayout" Target="../slideLayouts/slideLayout14.xml"/><Relationship Id="rId1" Type="http://schemas.openxmlformats.org/officeDocument/2006/relationships/video" Target="https://www.youtube.com/embed/dlch6h-AD9s?feature=oembed" TargetMode="External"/></Relationships>
</file>

<file path=ppt/slides/_rels/slide21.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slideLayout" Target="../slideLayouts/slideLayout16.xml"/><Relationship Id="rId1" Type="http://schemas.openxmlformats.org/officeDocument/2006/relationships/video" Target="https://www.youtube.com/embed/gM-MVb4P9UM?feature=oembed" TargetMode="External"/></Relationships>
</file>

<file path=ppt/slides/_rels/slide24.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16.xml"/><Relationship Id="rId1" Type="http://schemas.openxmlformats.org/officeDocument/2006/relationships/slideLayout" Target="../slideLayouts/slideLayout15.xml"/><Relationship Id="rId5" Type="http://schemas.openxmlformats.org/officeDocument/2006/relationships/image" Target="../media/image36.png"/><Relationship Id="rId4" Type="http://schemas.openxmlformats.org/officeDocument/2006/relationships/slide" Target="slide39.xml"/></Relationships>
</file>

<file path=ppt/slides/_rels/slide2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8.xml"/><Relationship Id="rId1" Type="http://schemas.openxmlformats.org/officeDocument/2006/relationships/video" Target="https://www.youtube.com/embed/dsPQFCUVtTg?feature=oembed" TargetMode="External"/><Relationship Id="rId4" Type="http://schemas.openxmlformats.org/officeDocument/2006/relationships/image" Target="../media/image49.jpeg"/></Relationships>
</file>

<file path=ppt/slides/_rels/slide27.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notesSlide" Target="../notesSlides/notesSlide18.xml"/><Relationship Id="rId1" Type="http://schemas.openxmlformats.org/officeDocument/2006/relationships/slideLayout" Target="../slideLayouts/slideLayout17.xml"/><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notesSlide" Target="../notesSlides/notesSlide19.xml"/><Relationship Id="rId1" Type="http://schemas.openxmlformats.org/officeDocument/2006/relationships/slideLayout" Target="../slideLayouts/slideLayout17.xml"/><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hyperlink" Target="https://www.designtechnology.org.uk/for-education/inspired-by-industry-member-only-content/focused-tasks-and-investigative-and-evaluative-activities/washing-machine-project-fts-and-ieas/" TargetMode="External"/><Relationship Id="rId2" Type="http://schemas.openxmlformats.org/officeDocument/2006/relationships/notesSlide" Target="../notesSlides/notesSlide20.xml"/><Relationship Id="rId1" Type="http://schemas.openxmlformats.org/officeDocument/2006/relationships/slideLayout" Target="../slideLayouts/slideLayout21.xm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22.xml"/><Relationship Id="rId5" Type="http://schemas.openxmlformats.org/officeDocument/2006/relationships/image" Target="../media/image51.jpeg"/><Relationship Id="rId4" Type="http://schemas.openxmlformats.org/officeDocument/2006/relationships/image" Target="../media/image50.jpeg"/></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55.jpg"/><Relationship Id="rId2" Type="http://schemas.openxmlformats.org/officeDocument/2006/relationships/notesSlide" Target="../notesSlides/notesSlide23.xml"/><Relationship Id="rId1" Type="http://schemas.openxmlformats.org/officeDocument/2006/relationships/slideLayout" Target="../slideLayouts/slideLayout22.xml"/><Relationship Id="rId6" Type="http://schemas.openxmlformats.org/officeDocument/2006/relationships/image" Target="../media/image54.jpg"/><Relationship Id="rId5" Type="http://schemas.openxmlformats.org/officeDocument/2006/relationships/image" Target="../media/image53.jpg"/><Relationship Id="rId4" Type="http://schemas.openxmlformats.org/officeDocument/2006/relationships/image" Target="../media/image52.jpg"/></Relationships>
</file>

<file path=ppt/slides/_rels/slide33.xml.rels><?xml version="1.0" encoding="UTF-8" standalone="yes"?>
<Relationships xmlns="http://schemas.openxmlformats.org/package/2006/relationships"><Relationship Id="rId8" Type="http://schemas.openxmlformats.org/officeDocument/2006/relationships/image" Target="../media/image60.jpg"/><Relationship Id="rId3" Type="http://schemas.openxmlformats.org/officeDocument/2006/relationships/image" Target="../media/image36.png"/><Relationship Id="rId7" Type="http://schemas.openxmlformats.org/officeDocument/2006/relationships/image" Target="../media/image59.jpg"/><Relationship Id="rId2" Type="http://schemas.openxmlformats.org/officeDocument/2006/relationships/notesSlide" Target="../notesSlides/notesSlide24.xml"/><Relationship Id="rId1" Type="http://schemas.openxmlformats.org/officeDocument/2006/relationships/slideLayout" Target="../slideLayouts/slideLayout22.xml"/><Relationship Id="rId6" Type="http://schemas.openxmlformats.org/officeDocument/2006/relationships/image" Target="../media/image58.jpg"/><Relationship Id="rId5" Type="http://schemas.openxmlformats.org/officeDocument/2006/relationships/image" Target="../media/image57.jpg"/><Relationship Id="rId4" Type="http://schemas.openxmlformats.org/officeDocument/2006/relationships/image" Target="../media/image56.jpg"/><Relationship Id="rId9" Type="http://schemas.openxmlformats.org/officeDocument/2006/relationships/image" Target="../media/image61.jpg"/></Relationships>
</file>

<file path=ppt/slides/_rels/slide3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25.xml"/><Relationship Id="rId1" Type="http://schemas.openxmlformats.org/officeDocument/2006/relationships/slideLayout" Target="../slideLayouts/slideLayout23.xml"/><Relationship Id="rId6" Type="http://schemas.openxmlformats.org/officeDocument/2006/relationships/image" Target="../media/image36.png"/><Relationship Id="rId5" Type="http://schemas.openxmlformats.org/officeDocument/2006/relationships/slide" Target="slide9.xml"/><Relationship Id="rId4" Type="http://schemas.openxmlformats.org/officeDocument/2006/relationships/hyperlink" Target="https://en.wikipedia.org/wiki/Trevor_Baylis"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23.xml"/><Relationship Id="rId6" Type="http://schemas.openxmlformats.org/officeDocument/2006/relationships/image" Target="../media/image62.png"/><Relationship Id="rId5" Type="http://schemas.openxmlformats.org/officeDocument/2006/relationships/hyperlink" Target="https://www.gapminder.org/dollar-street" TargetMode="External"/><Relationship Id="rId4" Type="http://schemas.openxmlformats.org/officeDocument/2006/relationships/hyperlink" Target="https://www.gapminder.org/dollar-street?topic=washing-clothes&amp;regions=af%2Cas%2Ceu%2Cam"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23.xml"/><Relationship Id="rId4" Type="http://schemas.openxmlformats.org/officeDocument/2006/relationships/image" Target="../media/image63.png"/></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23.xml"/><Relationship Id="rId4" Type="http://schemas.openxmlformats.org/officeDocument/2006/relationships/image" Target="../media/image64.png"/></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23.xml"/><Relationship Id="rId4" Type="http://schemas.openxmlformats.org/officeDocument/2006/relationships/image" Target="../media/image65.jpeg"/></Relationships>
</file>

<file path=ppt/slides/_rels/slide39.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image" Target="../media/image68.png"/><Relationship Id="rId2" Type="http://schemas.openxmlformats.org/officeDocument/2006/relationships/notesSlide" Target="../notesSlides/notesSlide30.xml"/><Relationship Id="rId1" Type="http://schemas.openxmlformats.org/officeDocument/2006/relationships/slideLayout" Target="../slideLayouts/slideLayout23.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slide" Target="slide8.xml"/><Relationship Id="rId7" Type="http://schemas.openxmlformats.org/officeDocument/2006/relationships/slide" Target="slide26.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slide" Target="slide23.xml"/><Relationship Id="rId5" Type="http://schemas.openxmlformats.org/officeDocument/2006/relationships/slide" Target="slide20.xml"/><Relationship Id="rId4" Type="http://schemas.openxmlformats.org/officeDocument/2006/relationships/slide" Target="slide15.xml"/></Relationships>
</file>

<file path=ppt/slides/_rels/slide4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31.xml"/><Relationship Id="rId1" Type="http://schemas.openxmlformats.org/officeDocument/2006/relationships/slideLayout" Target="../slideLayouts/slideLayout23.xml"/><Relationship Id="rId5" Type="http://schemas.openxmlformats.org/officeDocument/2006/relationships/image" Target="../media/image69.png"/><Relationship Id="rId4" Type="http://schemas.openxmlformats.org/officeDocument/2006/relationships/image" Target="../media/image36.png"/></Relationships>
</file>

<file path=ppt/slides/_rels/slide4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6.png"/><Relationship Id="rId1" Type="http://schemas.openxmlformats.org/officeDocument/2006/relationships/slideLayout" Target="../slideLayouts/slideLayout22.xml"/></Relationships>
</file>

<file path=ppt/slides/_rels/slide42.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hyperlink" Target="http://www.ideaogram.ai/" TargetMode="External"/><Relationship Id="rId7" Type="http://schemas.openxmlformats.org/officeDocument/2006/relationships/hyperlink" Target="http://www.modelo.io/" TargetMode="External"/><Relationship Id="rId2" Type="http://schemas.openxmlformats.org/officeDocument/2006/relationships/notesSlide" Target="../notesSlides/notesSlide32.xml"/><Relationship Id="rId1" Type="http://schemas.openxmlformats.org/officeDocument/2006/relationships/slideLayout" Target="../slideLayouts/slideLayout23.xml"/><Relationship Id="rId6" Type="http://schemas.openxmlformats.org/officeDocument/2006/relationships/hyperlink" Target="http://www.vizcom.ai/" TargetMode="External"/><Relationship Id="rId5" Type="http://schemas.openxmlformats.org/officeDocument/2006/relationships/hyperlink" Target="http://www.newarc.ai/" TargetMode="External"/><Relationship Id="rId4" Type="http://schemas.openxmlformats.org/officeDocument/2006/relationships/hyperlink" Target="https://hypersketch.com/" TargetMode="External"/><Relationship Id="rId9" Type="http://schemas.openxmlformats.org/officeDocument/2006/relationships/image" Target="../media/image36.png"/></Relationships>
</file>

<file path=ppt/slides/_rels/slide4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33.xml"/><Relationship Id="rId1" Type="http://schemas.openxmlformats.org/officeDocument/2006/relationships/slideLayout" Target="../slideLayouts/slideLayout23.xml"/><Relationship Id="rId4" Type="http://schemas.openxmlformats.org/officeDocument/2006/relationships/image" Target="../media/image36.png"/></Relationships>
</file>

<file path=ppt/slides/_rels/slide4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34.xml"/><Relationship Id="rId1" Type="http://schemas.openxmlformats.org/officeDocument/2006/relationships/slideLayout" Target="../slideLayouts/slideLayout23.xml"/><Relationship Id="rId4" Type="http://schemas.openxmlformats.org/officeDocument/2006/relationships/image" Target="../media/image36.png"/></Relationships>
</file>

<file path=ppt/slides/_rels/slide45.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image" Target="../media/image36.png"/><Relationship Id="rId7" Type="http://schemas.openxmlformats.org/officeDocument/2006/relationships/image" Target="../media/image73.jpg"/><Relationship Id="rId2" Type="http://schemas.openxmlformats.org/officeDocument/2006/relationships/notesSlide" Target="../notesSlides/notesSlide35.xml"/><Relationship Id="rId1" Type="http://schemas.openxmlformats.org/officeDocument/2006/relationships/slideLayout" Target="../slideLayouts/slideLayout23.xml"/><Relationship Id="rId6" Type="http://schemas.openxmlformats.org/officeDocument/2006/relationships/image" Target="../media/image72.jpg"/><Relationship Id="rId5" Type="http://schemas.openxmlformats.org/officeDocument/2006/relationships/image" Target="../media/image71.jpeg"/><Relationship Id="rId4" Type="http://schemas.openxmlformats.org/officeDocument/2006/relationships/image" Target="../media/image70.jpeg"/></Relationships>
</file>

<file path=ppt/slides/_rels/slide4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36.xml"/><Relationship Id="rId1" Type="http://schemas.openxmlformats.org/officeDocument/2006/relationships/slideLayout" Target="../slideLayouts/slideLayout23.xml"/><Relationship Id="rId5" Type="http://schemas.openxmlformats.org/officeDocument/2006/relationships/image" Target="../media/image75.gif"/><Relationship Id="rId4" Type="http://schemas.openxmlformats.org/officeDocument/2006/relationships/image" Target="../media/image36.png"/></Relationships>
</file>

<file path=ppt/slides/_rels/slide4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8.xml"/><Relationship Id="rId1" Type="http://schemas.openxmlformats.org/officeDocument/2006/relationships/video" Target="https://www.youtube.com/embed/UvFWqBZ4RRM?feature=oembed" TargetMode="External"/><Relationship Id="rId4" Type="http://schemas.openxmlformats.org/officeDocument/2006/relationships/image" Target="../media/image39.jpeg"/></Relationships>
</file>

<file path=ppt/slides/_rels/slide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10.xml"/><Relationship Id="rId1" Type="http://schemas.openxmlformats.org/officeDocument/2006/relationships/video" Target="https://www.youtube.com/embed/T27FsbbG0mA?feature=oembed" TargetMode="External"/></Relationships>
</file>

<file path=ppt/slides/_rels/slide9.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B1790-2CD4-5C49-0880-9A0F1CE57356}"/>
              </a:ext>
            </a:extLst>
          </p:cNvPr>
          <p:cNvSpPr>
            <a:spLocks noGrp="1"/>
          </p:cNvSpPr>
          <p:nvPr>
            <p:ph type="ctrTitle"/>
          </p:nvPr>
        </p:nvSpPr>
        <p:spPr>
          <a:xfrm>
            <a:off x="564874" y="2265953"/>
            <a:ext cx="5655295" cy="2870174"/>
          </a:xfrm>
        </p:spPr>
        <p:txBody>
          <a:bodyPr/>
          <a:lstStyle/>
          <a:p>
            <a:pPr>
              <a:lnSpc>
                <a:spcPct val="100000"/>
              </a:lnSpc>
            </a:pPr>
            <a:r>
              <a:rPr lang="en-GB">
                <a:solidFill>
                  <a:schemeClr val="tx2"/>
                </a:solidFill>
                <a:latin typeface="+mj-lt"/>
              </a:rPr>
              <a:t>KS3 d&amp;T contexts</a:t>
            </a:r>
            <a:br>
              <a:rPr lang="en-GB">
                <a:solidFill>
                  <a:schemeClr val="tx2"/>
                </a:solidFill>
                <a:latin typeface="+mj-lt"/>
              </a:rPr>
            </a:br>
            <a:br>
              <a:rPr lang="en-GB">
                <a:solidFill>
                  <a:schemeClr val="tx2"/>
                </a:solidFill>
                <a:latin typeface="+mj-lt"/>
              </a:rPr>
            </a:br>
            <a:r>
              <a:rPr lang="en-GB">
                <a:solidFill>
                  <a:schemeClr val="bg1"/>
                </a:solidFill>
                <a:latin typeface="+mj-lt"/>
              </a:rPr>
              <a:t>Improving the laundry process at</a:t>
            </a:r>
            <a:br>
              <a:rPr lang="en-GB">
                <a:solidFill>
                  <a:schemeClr val="bg1"/>
                </a:solidFill>
                <a:latin typeface="+mj-lt"/>
              </a:rPr>
            </a:br>
            <a:r>
              <a:rPr lang="en-GB">
                <a:solidFill>
                  <a:schemeClr val="bg1"/>
                </a:solidFill>
                <a:latin typeface="+mj-lt"/>
              </a:rPr>
              <a:t>a school in Uganda</a:t>
            </a:r>
          </a:p>
        </p:txBody>
      </p:sp>
      <p:pic>
        <p:nvPicPr>
          <p:cNvPr id="3" name="Picture 2" descr="Blue text on a black background&#10;&#10;Description automatically generated">
            <a:extLst>
              <a:ext uri="{FF2B5EF4-FFF2-40B4-BE49-F238E27FC236}">
                <a16:creationId xmlns:a16="http://schemas.microsoft.com/office/drawing/2014/main" id="{EDA7827B-E836-89BE-03AB-06A98721B9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5385" y="232269"/>
            <a:ext cx="3241229" cy="1295021"/>
          </a:xfrm>
          <a:prstGeom prst="rect">
            <a:avLst/>
          </a:prstGeom>
        </p:spPr>
      </p:pic>
      <p:sp>
        <p:nvSpPr>
          <p:cNvPr id="4" name="TextBox 3">
            <a:extLst>
              <a:ext uri="{FF2B5EF4-FFF2-40B4-BE49-F238E27FC236}">
                <a16:creationId xmlns:a16="http://schemas.microsoft.com/office/drawing/2014/main" id="{48F424A3-9A8D-883B-24D4-1F9A04528DEC}"/>
              </a:ext>
            </a:extLst>
          </p:cNvPr>
          <p:cNvSpPr txBox="1"/>
          <p:nvPr/>
        </p:nvSpPr>
        <p:spPr>
          <a:xfrm>
            <a:off x="3821976" y="6232104"/>
            <a:ext cx="4083903" cy="338554"/>
          </a:xfrm>
          <a:prstGeom prst="rect">
            <a:avLst/>
          </a:prstGeom>
          <a:noFill/>
        </p:spPr>
        <p:txBody>
          <a:bodyPr wrap="square" rtlCol="0">
            <a:spAutoFit/>
          </a:bodyPr>
          <a:lstStyle/>
          <a:p>
            <a:r>
              <a:rPr lang="en-GB" sz="1600">
                <a:solidFill>
                  <a:schemeClr val="bg1"/>
                </a:solidFill>
                <a:latin typeface="+mj-lt"/>
              </a:rPr>
              <a:t>#InspiredbyTheWashingMachineProject</a:t>
            </a:r>
          </a:p>
        </p:txBody>
      </p:sp>
      <p:pic>
        <p:nvPicPr>
          <p:cNvPr id="6" name="Picture 5" descr="A blue and grey logo&#10;&#10;Description automatically generated">
            <a:extLst>
              <a:ext uri="{FF2B5EF4-FFF2-40B4-BE49-F238E27FC236}">
                <a16:creationId xmlns:a16="http://schemas.microsoft.com/office/drawing/2014/main" id="{09888460-6D1C-E974-E4CB-38804EC036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8778" y="5967844"/>
            <a:ext cx="1796902" cy="671255"/>
          </a:xfrm>
          <a:prstGeom prst="rect">
            <a:avLst/>
          </a:prstGeom>
        </p:spPr>
      </p:pic>
      <p:pic>
        <p:nvPicPr>
          <p:cNvPr id="5" name="Picture Placeholder 6">
            <a:extLst>
              <a:ext uri="{FF2B5EF4-FFF2-40B4-BE49-F238E27FC236}">
                <a16:creationId xmlns:a16="http://schemas.microsoft.com/office/drawing/2014/main" id="{69586D99-5C0D-D845-97DD-B014E16F1375}"/>
              </a:ext>
            </a:extLst>
          </p:cNvPr>
          <p:cNvPicPr>
            <a:picLocks noChangeAspect="1"/>
          </p:cNvPicPr>
          <p:nvPr/>
        </p:nvPicPr>
        <p:blipFill>
          <a:blip r:embed="rId5" cstate="print">
            <a:extLst>
              <a:ext uri="{28A0092B-C50C-407E-A947-70E740481C1C}">
                <a14:useLocalDpi xmlns:a14="http://schemas.microsoft.com/office/drawing/2010/main" val="0"/>
              </a:ext>
            </a:extLst>
          </a:blip>
          <a:srcRect l="30049" r="30049"/>
          <a:stretch/>
        </p:blipFill>
        <p:spPr>
          <a:xfrm>
            <a:off x="8095144" y="0"/>
            <a:ext cx="4104000" cy="6858000"/>
          </a:xfrm>
          <a:prstGeom prst="rect">
            <a:avLst/>
          </a:prstGeom>
        </p:spPr>
      </p:pic>
    </p:spTree>
    <p:extLst>
      <p:ext uri="{BB962C8B-B14F-4D97-AF65-F5344CB8AC3E}">
        <p14:creationId xmlns:p14="http://schemas.microsoft.com/office/powerpoint/2010/main" val="4025666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a:latin typeface="GriffithGothic Black" panose="02000603060000020004" pitchFamily="50" charset="0"/>
              </a:rPr>
              <a:t>Break down the context</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66199" y="1148924"/>
            <a:ext cx="9655175" cy="2165350"/>
          </a:xfrm>
        </p:spPr>
        <p:txBody>
          <a:bodyPr>
            <a:normAutofit/>
          </a:bodyPr>
          <a:lstStyle/>
          <a:p>
            <a:pPr marL="0" indent="0">
              <a:lnSpc>
                <a:spcPct val="150000"/>
              </a:lnSpc>
              <a:buNone/>
            </a:pPr>
            <a:r>
              <a:rPr lang="en-GB" sz="2000">
                <a:latin typeface="+mj-lt"/>
                <a:ea typeface="Roboto" panose="02000000000000000000" pitchFamily="2" charset="0"/>
                <a:cs typeface="Roboto" panose="02000000000000000000" pitchFamily="2" charset="0"/>
              </a:rPr>
              <a:t>The context is deliberately simple so you can investigate and determine your own approach to exploring design opportunities. This contexts encourage an empathetic approach to analysing and investigating the design situation.</a:t>
            </a: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p:txBody>
      </p:sp>
      <p:grpSp>
        <p:nvGrpSpPr>
          <p:cNvPr id="2" name="Group 1">
            <a:extLst>
              <a:ext uri="{FF2B5EF4-FFF2-40B4-BE49-F238E27FC236}">
                <a16:creationId xmlns:a16="http://schemas.microsoft.com/office/drawing/2014/main" id="{EB900131-D56F-2739-4536-2AA54444B19B}"/>
              </a:ext>
            </a:extLst>
          </p:cNvPr>
          <p:cNvGrpSpPr/>
          <p:nvPr/>
        </p:nvGrpSpPr>
        <p:grpSpPr>
          <a:xfrm>
            <a:off x="1940495" y="2849925"/>
            <a:ext cx="8098910" cy="3509334"/>
            <a:chOff x="1940495" y="2849925"/>
            <a:chExt cx="8098910" cy="3509334"/>
          </a:xfrm>
        </p:grpSpPr>
        <p:cxnSp>
          <p:nvCxnSpPr>
            <p:cNvPr id="3" name="Straight Connector 2">
              <a:extLst>
                <a:ext uri="{FF2B5EF4-FFF2-40B4-BE49-F238E27FC236}">
                  <a16:creationId xmlns:a16="http://schemas.microsoft.com/office/drawing/2014/main" id="{E0A70A7F-E236-EA6E-C9A9-6CD294ED1C55}"/>
                </a:ext>
              </a:extLst>
            </p:cNvPr>
            <p:cNvCxnSpPr>
              <a:cxnSpLocks/>
            </p:cNvCxnSpPr>
            <p:nvPr/>
          </p:nvCxnSpPr>
          <p:spPr>
            <a:xfrm>
              <a:off x="5510832" y="5758455"/>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DA0E7B37-B0F2-1AC0-1E03-314917D02B3E}"/>
                </a:ext>
              </a:extLst>
            </p:cNvPr>
            <p:cNvCxnSpPr>
              <a:cxnSpLocks/>
            </p:cNvCxnSpPr>
            <p:nvPr/>
          </p:nvCxnSpPr>
          <p:spPr>
            <a:xfrm>
              <a:off x="7170530" y="5181214"/>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7AB284D-5741-16F9-67F3-150095CCE8CA}"/>
                </a:ext>
              </a:extLst>
            </p:cNvPr>
            <p:cNvCxnSpPr>
              <a:cxnSpLocks/>
            </p:cNvCxnSpPr>
            <p:nvPr/>
          </p:nvCxnSpPr>
          <p:spPr>
            <a:xfrm flipV="1">
              <a:off x="5641963" y="3175020"/>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773C080-51E0-752C-0763-B917F435D7C1}"/>
                </a:ext>
              </a:extLst>
            </p:cNvPr>
            <p:cNvCxnSpPr>
              <a:cxnSpLocks/>
            </p:cNvCxnSpPr>
            <p:nvPr/>
          </p:nvCxnSpPr>
          <p:spPr>
            <a:xfrm flipV="1">
              <a:off x="2688537" y="3876502"/>
              <a:ext cx="991380" cy="271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5DD3E53-2B4F-2549-D150-0F5A43716BAD}"/>
                </a:ext>
              </a:extLst>
            </p:cNvPr>
            <p:cNvCxnSpPr>
              <a:cxnSpLocks/>
            </p:cNvCxnSpPr>
            <p:nvPr/>
          </p:nvCxnSpPr>
          <p:spPr>
            <a:xfrm>
              <a:off x="4184209" y="4023155"/>
              <a:ext cx="886494" cy="4973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AF34F2F-9C8A-4360-7605-F2FAE54BA647}"/>
                </a:ext>
              </a:extLst>
            </p:cNvPr>
            <p:cNvCxnSpPr>
              <a:cxnSpLocks/>
            </p:cNvCxnSpPr>
            <p:nvPr/>
          </p:nvCxnSpPr>
          <p:spPr>
            <a:xfrm>
              <a:off x="8309659" y="3518681"/>
              <a:ext cx="597410" cy="2058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B39E4F4-3AB6-8C39-42A6-970542A19B67}"/>
                </a:ext>
              </a:extLst>
            </p:cNvPr>
            <p:cNvCxnSpPr>
              <a:cxnSpLocks/>
            </p:cNvCxnSpPr>
            <p:nvPr/>
          </p:nvCxnSpPr>
          <p:spPr>
            <a:xfrm flipV="1">
              <a:off x="8406964" y="3072387"/>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0A2DEB6-921B-930C-35DB-4EBB2DD062FB}"/>
                </a:ext>
              </a:extLst>
            </p:cNvPr>
            <p:cNvCxnSpPr>
              <a:cxnSpLocks/>
            </p:cNvCxnSpPr>
            <p:nvPr/>
          </p:nvCxnSpPr>
          <p:spPr>
            <a:xfrm flipV="1">
              <a:off x="7192453" y="3479879"/>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86FA066-BC6D-4DB7-DF5D-8CC335542BD0}"/>
                </a:ext>
              </a:extLst>
            </p:cNvPr>
            <p:cNvCxnSpPr/>
            <p:nvPr/>
          </p:nvCxnSpPr>
          <p:spPr>
            <a:xfrm flipV="1">
              <a:off x="5404337" y="480160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68433759-4B3A-2CA3-BBE9-B19A6AEE5B76}"/>
                </a:ext>
              </a:extLst>
            </p:cNvPr>
            <p:cNvCxnSpPr/>
            <p:nvPr/>
          </p:nvCxnSpPr>
          <p:spPr>
            <a:xfrm flipV="1">
              <a:off x="5393787" y="358106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59F7B3BC-17C2-E529-8BA6-C29F485EB6DA}"/>
                </a:ext>
              </a:extLst>
            </p:cNvPr>
            <p:cNvCxnSpPr>
              <a:cxnSpLocks/>
            </p:cNvCxnSpPr>
            <p:nvPr/>
          </p:nvCxnSpPr>
          <p:spPr>
            <a:xfrm flipV="1">
              <a:off x="4247738" y="4823369"/>
              <a:ext cx="651098" cy="3139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1C6DACE-B58F-D7F8-84A3-2ECD90237DC9}"/>
                </a:ext>
              </a:extLst>
            </p:cNvPr>
            <p:cNvCxnSpPr>
              <a:cxnSpLocks/>
            </p:cNvCxnSpPr>
            <p:nvPr/>
          </p:nvCxnSpPr>
          <p:spPr>
            <a:xfrm>
              <a:off x="5759484" y="4759649"/>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323A6CB8-26D9-85FA-0DD2-324DD99D2843}"/>
                </a:ext>
              </a:extLst>
            </p:cNvPr>
            <p:cNvCxnSpPr>
              <a:cxnSpLocks/>
            </p:cNvCxnSpPr>
            <p:nvPr/>
          </p:nvCxnSpPr>
          <p:spPr>
            <a:xfrm flipV="1">
              <a:off x="5880295" y="3896205"/>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E9590051-7101-1693-8B3D-CC023F1F1441}"/>
                </a:ext>
              </a:extLst>
            </p:cNvPr>
            <p:cNvSpPr/>
            <p:nvPr/>
          </p:nvSpPr>
          <p:spPr>
            <a:xfrm>
              <a:off x="6365631" y="3521405"/>
              <a:ext cx="1153551"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WHERE?</a:t>
              </a:r>
            </a:p>
          </p:txBody>
        </p:sp>
        <p:sp>
          <p:nvSpPr>
            <p:cNvPr id="49" name="Oval 48">
              <a:extLst>
                <a:ext uri="{FF2B5EF4-FFF2-40B4-BE49-F238E27FC236}">
                  <a16:creationId xmlns:a16="http://schemas.microsoft.com/office/drawing/2014/main" id="{9C55194F-E80D-27C6-5E55-B2300161E5C1}"/>
                </a:ext>
              </a:extLst>
            </p:cNvPr>
            <p:cNvSpPr/>
            <p:nvPr/>
          </p:nvSpPr>
          <p:spPr>
            <a:xfrm>
              <a:off x="4539176" y="4112456"/>
              <a:ext cx="1709224" cy="99880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6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DESIGN PROBLEM</a:t>
              </a:r>
            </a:p>
          </p:txBody>
        </p:sp>
        <p:sp>
          <p:nvSpPr>
            <p:cNvPr id="50" name="Oval 49">
              <a:extLst>
                <a:ext uri="{FF2B5EF4-FFF2-40B4-BE49-F238E27FC236}">
                  <a16:creationId xmlns:a16="http://schemas.microsoft.com/office/drawing/2014/main" id="{2AF6FC34-2875-7898-0404-CC8A4BA9240C}"/>
                </a:ext>
              </a:extLst>
            </p:cNvPr>
            <p:cNvSpPr/>
            <p:nvPr/>
          </p:nvSpPr>
          <p:spPr>
            <a:xfrm>
              <a:off x="4843975" y="3226777"/>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WHY?</a:t>
              </a:r>
            </a:p>
          </p:txBody>
        </p:sp>
        <p:sp>
          <p:nvSpPr>
            <p:cNvPr id="51" name="Oval 50">
              <a:extLst>
                <a:ext uri="{FF2B5EF4-FFF2-40B4-BE49-F238E27FC236}">
                  <a16:creationId xmlns:a16="http://schemas.microsoft.com/office/drawing/2014/main" id="{0D297102-0A9D-1739-6E12-C14826901227}"/>
                </a:ext>
              </a:extLst>
            </p:cNvPr>
            <p:cNvSpPr/>
            <p:nvPr/>
          </p:nvSpPr>
          <p:spPr>
            <a:xfrm>
              <a:off x="3228535" y="358106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WHAT?</a:t>
              </a:r>
            </a:p>
          </p:txBody>
        </p:sp>
        <p:sp>
          <p:nvSpPr>
            <p:cNvPr id="52" name="Oval 51">
              <a:extLst>
                <a:ext uri="{FF2B5EF4-FFF2-40B4-BE49-F238E27FC236}">
                  <a16:creationId xmlns:a16="http://schemas.microsoft.com/office/drawing/2014/main" id="{C7F23C89-D306-B6A2-B168-0E9E1C2B4301}"/>
                </a:ext>
              </a:extLst>
            </p:cNvPr>
            <p:cNvSpPr/>
            <p:nvPr/>
          </p:nvSpPr>
          <p:spPr>
            <a:xfrm>
              <a:off x="3352800" y="4908453"/>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WHEN?</a:t>
              </a:r>
            </a:p>
          </p:txBody>
        </p:sp>
        <p:sp>
          <p:nvSpPr>
            <p:cNvPr id="53" name="Oval 52">
              <a:extLst>
                <a:ext uri="{FF2B5EF4-FFF2-40B4-BE49-F238E27FC236}">
                  <a16:creationId xmlns:a16="http://schemas.microsoft.com/office/drawing/2014/main" id="{1D17B69E-8E9F-CDFB-279B-86966E9ED722}"/>
                </a:ext>
              </a:extLst>
            </p:cNvPr>
            <p:cNvSpPr/>
            <p:nvPr/>
          </p:nvSpPr>
          <p:spPr>
            <a:xfrm>
              <a:off x="6390011" y="490845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HOW?</a:t>
              </a:r>
            </a:p>
          </p:txBody>
        </p:sp>
        <p:sp>
          <p:nvSpPr>
            <p:cNvPr id="54" name="Oval 53">
              <a:extLst>
                <a:ext uri="{FF2B5EF4-FFF2-40B4-BE49-F238E27FC236}">
                  <a16:creationId xmlns:a16="http://schemas.microsoft.com/office/drawing/2014/main" id="{226F2E60-E310-D295-6F22-D98116EE8B0A}"/>
                </a:ext>
              </a:extLst>
            </p:cNvPr>
            <p:cNvSpPr/>
            <p:nvPr/>
          </p:nvSpPr>
          <p:spPr>
            <a:xfrm>
              <a:off x="4843975" y="5364405"/>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WHO?</a:t>
              </a:r>
            </a:p>
          </p:txBody>
        </p:sp>
        <p:sp>
          <p:nvSpPr>
            <p:cNvPr id="55" name="Oval 54">
              <a:extLst>
                <a:ext uri="{FF2B5EF4-FFF2-40B4-BE49-F238E27FC236}">
                  <a16:creationId xmlns:a16="http://schemas.microsoft.com/office/drawing/2014/main" id="{53375465-8215-43C1-84BC-2FA1E0F42C1D}"/>
                </a:ext>
              </a:extLst>
            </p:cNvPr>
            <p:cNvSpPr/>
            <p:nvPr/>
          </p:nvSpPr>
          <p:spPr>
            <a:xfrm>
              <a:off x="7535118" y="3184302"/>
              <a:ext cx="1029286" cy="489395"/>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LOCATION</a:t>
              </a:r>
            </a:p>
          </p:txBody>
        </p:sp>
        <p:sp>
          <p:nvSpPr>
            <p:cNvPr id="56" name="Oval 55">
              <a:extLst>
                <a:ext uri="{FF2B5EF4-FFF2-40B4-BE49-F238E27FC236}">
                  <a16:creationId xmlns:a16="http://schemas.microsoft.com/office/drawing/2014/main" id="{D6A7C8BA-6739-2772-DE42-C5196D9020CB}"/>
                </a:ext>
              </a:extLst>
            </p:cNvPr>
            <p:cNvSpPr/>
            <p:nvPr/>
          </p:nvSpPr>
          <p:spPr>
            <a:xfrm>
              <a:off x="8706015" y="2849925"/>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DISTRIBUTION</a:t>
              </a:r>
            </a:p>
          </p:txBody>
        </p:sp>
        <p:sp>
          <p:nvSpPr>
            <p:cNvPr id="57" name="Oval 56">
              <a:extLst>
                <a:ext uri="{FF2B5EF4-FFF2-40B4-BE49-F238E27FC236}">
                  <a16:creationId xmlns:a16="http://schemas.microsoft.com/office/drawing/2014/main" id="{2B39D157-D324-0FFB-8357-2088207A78A2}"/>
                </a:ext>
              </a:extLst>
            </p:cNvPr>
            <p:cNvSpPr/>
            <p:nvPr/>
          </p:nvSpPr>
          <p:spPr>
            <a:xfrm>
              <a:off x="8689841" y="3518681"/>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USE</a:t>
              </a:r>
            </a:p>
          </p:txBody>
        </p:sp>
        <p:sp>
          <p:nvSpPr>
            <p:cNvPr id="58" name="Oval 57">
              <a:extLst>
                <a:ext uri="{FF2B5EF4-FFF2-40B4-BE49-F238E27FC236}">
                  <a16:creationId xmlns:a16="http://schemas.microsoft.com/office/drawing/2014/main" id="{EDEBEC51-F75C-009E-DCA2-99C7A5F6B79B}"/>
                </a:ext>
              </a:extLst>
            </p:cNvPr>
            <p:cNvSpPr/>
            <p:nvPr/>
          </p:nvSpPr>
          <p:spPr>
            <a:xfrm>
              <a:off x="7624314" y="52267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FUNCTION</a:t>
              </a:r>
            </a:p>
          </p:txBody>
        </p:sp>
        <p:sp>
          <p:nvSpPr>
            <p:cNvPr id="59" name="Oval 58">
              <a:extLst>
                <a:ext uri="{FF2B5EF4-FFF2-40B4-BE49-F238E27FC236}">
                  <a16:creationId xmlns:a16="http://schemas.microsoft.com/office/drawing/2014/main" id="{93AFF03B-DFE2-E8D3-5080-235B3DD69252}"/>
                </a:ext>
              </a:extLst>
            </p:cNvPr>
            <p:cNvSpPr/>
            <p:nvPr/>
          </p:nvSpPr>
          <p:spPr>
            <a:xfrm>
              <a:off x="1964850" y="3635683"/>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PURPOSE</a:t>
              </a:r>
            </a:p>
          </p:txBody>
        </p:sp>
        <p:cxnSp>
          <p:nvCxnSpPr>
            <p:cNvPr id="60" name="Straight Connector 59">
              <a:extLst>
                <a:ext uri="{FF2B5EF4-FFF2-40B4-BE49-F238E27FC236}">
                  <a16:creationId xmlns:a16="http://schemas.microsoft.com/office/drawing/2014/main" id="{DC3E6361-1CC4-878D-275A-04CE37EBABD4}"/>
                </a:ext>
              </a:extLst>
            </p:cNvPr>
            <p:cNvCxnSpPr>
              <a:cxnSpLocks/>
            </p:cNvCxnSpPr>
            <p:nvPr/>
          </p:nvCxnSpPr>
          <p:spPr>
            <a:xfrm flipV="1">
              <a:off x="2846325" y="4011916"/>
              <a:ext cx="676547" cy="4555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1" name="Oval 60">
              <a:extLst>
                <a:ext uri="{FF2B5EF4-FFF2-40B4-BE49-F238E27FC236}">
                  <a16:creationId xmlns:a16="http://schemas.microsoft.com/office/drawing/2014/main" id="{B995CEF6-5137-06AD-9F41-5AB84A2C906C}"/>
                </a:ext>
              </a:extLst>
            </p:cNvPr>
            <p:cNvSpPr/>
            <p:nvPr/>
          </p:nvSpPr>
          <p:spPr>
            <a:xfrm>
              <a:off x="1940495" y="4208330"/>
              <a:ext cx="111866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MATERIALS</a:t>
              </a:r>
            </a:p>
          </p:txBody>
        </p:sp>
        <p:sp>
          <p:nvSpPr>
            <p:cNvPr id="62" name="Oval 61">
              <a:extLst>
                <a:ext uri="{FF2B5EF4-FFF2-40B4-BE49-F238E27FC236}">
                  <a16:creationId xmlns:a16="http://schemas.microsoft.com/office/drawing/2014/main" id="{BA091B1C-5A7B-7873-3BE7-70937DBEFCBA}"/>
                </a:ext>
              </a:extLst>
            </p:cNvPr>
            <p:cNvSpPr/>
            <p:nvPr/>
          </p:nvSpPr>
          <p:spPr>
            <a:xfrm>
              <a:off x="5910537" y="586986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USER</a:t>
              </a:r>
            </a:p>
          </p:txBody>
        </p:sp>
        <p:sp>
          <p:nvSpPr>
            <p:cNvPr id="63" name="Oval 62">
              <a:extLst>
                <a:ext uri="{FF2B5EF4-FFF2-40B4-BE49-F238E27FC236}">
                  <a16:creationId xmlns:a16="http://schemas.microsoft.com/office/drawing/2014/main" id="{2F157611-A4CB-91EA-5310-6D111A3C1E73}"/>
                </a:ext>
              </a:extLst>
            </p:cNvPr>
            <p:cNvSpPr/>
            <p:nvPr/>
          </p:nvSpPr>
          <p:spPr>
            <a:xfrm>
              <a:off x="5944772" y="29528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a:solidFill>
                    <a:srgbClr val="FFFFFF"/>
                  </a:solidFill>
                  <a:latin typeface="Arial" panose="020B0604020202020204"/>
                </a:rPr>
                <a:t>NEEDS</a:t>
              </a:r>
              <a:endPar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grpSp>
      <p:pic>
        <p:nvPicPr>
          <p:cNvPr id="7" name="Picture 6" descr="A blue and grey logo&#10;&#10;Description automatically generated">
            <a:extLst>
              <a:ext uri="{FF2B5EF4-FFF2-40B4-BE49-F238E27FC236}">
                <a16:creationId xmlns:a16="http://schemas.microsoft.com/office/drawing/2014/main" id="{3F5B2F12-E53F-E108-6877-A0CA1AC04C9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spTree>
    <p:extLst>
      <p:ext uri="{BB962C8B-B14F-4D97-AF65-F5344CB8AC3E}">
        <p14:creationId xmlns:p14="http://schemas.microsoft.com/office/powerpoint/2010/main" val="205895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55956" y="1129409"/>
            <a:ext cx="9655175" cy="2299591"/>
          </a:xfrm>
        </p:spPr>
        <p:txBody>
          <a:bodyPr>
            <a:normAutofit fontScale="92500" lnSpcReduction="20000"/>
          </a:bodyPr>
          <a:lstStyle/>
          <a:p>
            <a:pPr>
              <a:lnSpc>
                <a:spcPct val="150000"/>
              </a:lnSpc>
            </a:pPr>
            <a:r>
              <a:rPr lang="en-GB" sz="2000">
                <a:latin typeface="+mj-lt"/>
                <a:ea typeface="Roboto" panose="02000000000000000000" pitchFamily="2" charset="0"/>
                <a:cs typeface="Roboto" panose="02000000000000000000" pitchFamily="2" charset="0"/>
              </a:rPr>
              <a:t>To design for others, consider the user from concept to product launch and beyond. </a:t>
            </a:r>
            <a:r>
              <a:rPr lang="en-GB" sz="2000" b="1">
                <a:latin typeface="+mj-lt"/>
                <a:ea typeface="Roboto" panose="02000000000000000000" pitchFamily="2" charset="0"/>
                <a:cs typeface="Roboto" panose="02000000000000000000" pitchFamily="2" charset="0"/>
              </a:rPr>
              <a:t>User Centred Design </a:t>
            </a:r>
            <a:r>
              <a:rPr lang="en-GB" sz="2000">
                <a:latin typeface="+mj-lt"/>
                <a:ea typeface="Roboto" panose="02000000000000000000" pitchFamily="2" charset="0"/>
                <a:cs typeface="Roboto" panose="02000000000000000000" pitchFamily="2" charset="0"/>
              </a:rPr>
              <a:t>(</a:t>
            </a:r>
            <a:r>
              <a:rPr lang="en-GB" sz="2000" b="1">
                <a:latin typeface="+mj-lt"/>
                <a:ea typeface="Roboto" panose="02000000000000000000" pitchFamily="2" charset="0"/>
                <a:cs typeface="Roboto" panose="02000000000000000000" pitchFamily="2" charset="0"/>
              </a:rPr>
              <a:t>UCD</a:t>
            </a:r>
            <a:r>
              <a:rPr lang="en-GB" sz="2000">
                <a:latin typeface="+mj-lt"/>
                <a:ea typeface="Roboto" panose="02000000000000000000" pitchFamily="2" charset="0"/>
                <a:cs typeface="Roboto" panose="02000000000000000000" pitchFamily="2" charset="0"/>
              </a:rPr>
              <a:t>) is an approach that considers the user in all aspects of the design process as well as their </a:t>
            </a:r>
            <a:r>
              <a:rPr lang="en-GB" sz="2000" b="1">
                <a:latin typeface="+mj-lt"/>
                <a:ea typeface="Roboto" panose="02000000000000000000" pitchFamily="2" charset="0"/>
                <a:cs typeface="Roboto" panose="02000000000000000000" pitchFamily="2" charset="0"/>
              </a:rPr>
              <a:t>needs</a:t>
            </a:r>
            <a:r>
              <a:rPr lang="en-GB" sz="2000">
                <a:latin typeface="+mj-lt"/>
                <a:ea typeface="Roboto" panose="02000000000000000000" pitchFamily="2" charset="0"/>
                <a:cs typeface="Roboto" panose="02000000000000000000" pitchFamily="2" charset="0"/>
              </a:rPr>
              <a:t>, </a:t>
            </a:r>
            <a:r>
              <a:rPr lang="en-GB" sz="2000" b="1">
                <a:latin typeface="+mj-lt"/>
                <a:ea typeface="Roboto" panose="02000000000000000000" pitchFamily="2" charset="0"/>
                <a:cs typeface="Roboto" panose="02000000000000000000" pitchFamily="2" charset="0"/>
              </a:rPr>
              <a:t>wants</a:t>
            </a:r>
            <a:r>
              <a:rPr lang="en-GB" sz="2000">
                <a:latin typeface="+mj-lt"/>
                <a:ea typeface="Roboto" panose="02000000000000000000" pitchFamily="2" charset="0"/>
                <a:cs typeface="Roboto" panose="02000000000000000000" pitchFamily="2" charset="0"/>
              </a:rPr>
              <a:t> and </a:t>
            </a:r>
            <a:r>
              <a:rPr lang="en-GB" sz="2000" b="1">
                <a:latin typeface="+mj-lt"/>
                <a:ea typeface="Roboto" panose="02000000000000000000" pitchFamily="2" charset="0"/>
                <a:cs typeface="Roboto" panose="02000000000000000000" pitchFamily="2" charset="0"/>
              </a:rPr>
              <a:t>values</a:t>
            </a:r>
            <a:r>
              <a:rPr lang="en-GB" sz="2000">
                <a:latin typeface="+mj-lt"/>
                <a:ea typeface="Roboto" panose="02000000000000000000" pitchFamily="2" charset="0"/>
                <a:cs typeface="Roboto" panose="02000000000000000000" pitchFamily="2" charset="0"/>
              </a:rPr>
              <a:t>.</a:t>
            </a:r>
          </a:p>
          <a:p>
            <a:pPr>
              <a:lnSpc>
                <a:spcPct val="150000"/>
              </a:lnSpc>
            </a:pPr>
            <a:r>
              <a:rPr lang="en-GB" sz="2000">
                <a:latin typeface="+mj-lt"/>
                <a:ea typeface="Roboto" panose="02000000000000000000" pitchFamily="2" charset="0"/>
                <a:cs typeface="Roboto" panose="02000000000000000000" pitchFamily="2" charset="0"/>
              </a:rPr>
              <a:t>Your initial research should define the users for your product as the designers at The Washing Machine Project have. The user might also represent the product’s intended ‘</a:t>
            </a:r>
            <a:r>
              <a:rPr lang="en-GB" sz="2000" b="1">
                <a:latin typeface="+mj-lt"/>
                <a:ea typeface="Roboto" panose="02000000000000000000" pitchFamily="2" charset="0"/>
                <a:cs typeface="Roboto" panose="02000000000000000000" pitchFamily="2" charset="0"/>
              </a:rPr>
              <a:t>target market</a:t>
            </a:r>
            <a:r>
              <a:rPr lang="en-GB" sz="2000">
                <a:latin typeface="+mj-lt"/>
                <a:ea typeface="Roboto" panose="02000000000000000000" pitchFamily="2" charset="0"/>
                <a:cs typeface="Roboto" panose="02000000000000000000" pitchFamily="2" charset="0"/>
              </a:rPr>
              <a:t>’.</a:t>
            </a: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p:txBody>
      </p:sp>
      <p:pic>
        <p:nvPicPr>
          <p:cNvPr id="2" name="Picture 2">
            <a:extLst>
              <a:ext uri="{FF2B5EF4-FFF2-40B4-BE49-F238E27FC236}">
                <a16:creationId xmlns:a16="http://schemas.microsoft.com/office/drawing/2014/main" id="{F9A1D419-430D-6C1F-98BA-FD02D941F0BE}"/>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5541" b="14004"/>
          <a:stretch/>
        </p:blipFill>
        <p:spPr bwMode="auto">
          <a:xfrm>
            <a:off x="2326035" y="3563240"/>
            <a:ext cx="6115019" cy="304582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blue and grey logo&#10;&#10;Description automatically generated">
            <a:extLst>
              <a:ext uri="{FF2B5EF4-FFF2-40B4-BE49-F238E27FC236}">
                <a16:creationId xmlns:a16="http://schemas.microsoft.com/office/drawing/2014/main" id="{D617D190-E9D9-C0C1-3CE2-A78146CDDF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spTree>
    <p:extLst>
      <p:ext uri="{BB962C8B-B14F-4D97-AF65-F5344CB8AC3E}">
        <p14:creationId xmlns:p14="http://schemas.microsoft.com/office/powerpoint/2010/main" val="4213101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Washing Machine Project: Empathize School">
            <a:hlinkClick r:id="" action="ppaction://media"/>
            <a:extLst>
              <a:ext uri="{FF2B5EF4-FFF2-40B4-BE49-F238E27FC236}">
                <a16:creationId xmlns:a16="http://schemas.microsoft.com/office/drawing/2014/main" id="{7273D660-1D4F-93A2-8BCA-F4259C542FB9}"/>
              </a:ext>
            </a:extLst>
          </p:cNvPr>
          <p:cNvPicPr>
            <a:picLocks noRot="1" noChangeAspect="1"/>
          </p:cNvPicPr>
          <p:nvPr>
            <a:videoFile r:link="rId1"/>
          </p:nvPr>
        </p:nvPicPr>
        <p:blipFill>
          <a:blip r:embed="rId4"/>
          <a:stretch>
            <a:fillRect/>
          </a:stretch>
        </p:blipFill>
        <p:spPr>
          <a:xfrm>
            <a:off x="99152" y="43430"/>
            <a:ext cx="11975335" cy="6731943"/>
          </a:xfrm>
          <a:prstGeom prst="rect">
            <a:avLst/>
          </a:prstGeom>
        </p:spPr>
      </p:pic>
    </p:spTree>
    <p:extLst>
      <p:ext uri="{BB962C8B-B14F-4D97-AF65-F5344CB8AC3E}">
        <p14:creationId xmlns:p14="http://schemas.microsoft.com/office/powerpoint/2010/main" val="3850987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C993B39-494E-4C28-3B66-A728ABD7A3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78EB86-2E29-AC07-1A80-ACF489641C09}"/>
              </a:ext>
            </a:extLst>
          </p:cNvPr>
          <p:cNvSpPr>
            <a:spLocks noGrp="1"/>
          </p:cNvSpPr>
          <p:nvPr>
            <p:ph type="title"/>
          </p:nvPr>
        </p:nvSpPr>
        <p:spPr>
          <a:xfrm>
            <a:off x="373654" y="546213"/>
            <a:ext cx="11040000" cy="1047918"/>
          </a:xfrm>
        </p:spPr>
        <p:txBody>
          <a:bodyPr/>
          <a:lstStyle/>
          <a:p>
            <a:r>
              <a:rPr lang="en-GB" sz="4400" dirty="0"/>
              <a:t>Ripple diagram</a:t>
            </a:r>
          </a:p>
        </p:txBody>
      </p:sp>
      <p:pic>
        <p:nvPicPr>
          <p:cNvPr id="33" name="Picture 32" descr="A blue and grey logo&#10;&#10;Description automatically generated">
            <a:extLst>
              <a:ext uri="{FF2B5EF4-FFF2-40B4-BE49-F238E27FC236}">
                <a16:creationId xmlns:a16="http://schemas.microsoft.com/office/drawing/2014/main" id="{01F29385-C46F-A582-E06E-1DEA7C9E33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grpSp>
        <p:nvGrpSpPr>
          <p:cNvPr id="10" name="Group 9">
            <a:extLst>
              <a:ext uri="{FF2B5EF4-FFF2-40B4-BE49-F238E27FC236}">
                <a16:creationId xmlns:a16="http://schemas.microsoft.com/office/drawing/2014/main" id="{410BB8A5-5C71-AEE2-692A-65BBC5C8D506}"/>
              </a:ext>
            </a:extLst>
          </p:cNvPr>
          <p:cNvGrpSpPr/>
          <p:nvPr/>
        </p:nvGrpSpPr>
        <p:grpSpPr>
          <a:xfrm>
            <a:off x="1582584" y="1261241"/>
            <a:ext cx="8474374" cy="5050546"/>
            <a:chOff x="3521476" y="2936082"/>
            <a:chExt cx="7466145" cy="2851746"/>
          </a:xfrm>
        </p:grpSpPr>
        <p:sp>
          <p:nvSpPr>
            <p:cNvPr id="15" name="Oval 14">
              <a:extLst>
                <a:ext uri="{FF2B5EF4-FFF2-40B4-BE49-F238E27FC236}">
                  <a16:creationId xmlns:a16="http://schemas.microsoft.com/office/drawing/2014/main" id="{954D29A9-4F4A-F0E0-038D-F1AB233EB894}"/>
                </a:ext>
              </a:extLst>
            </p:cNvPr>
            <p:cNvSpPr/>
            <p:nvPr/>
          </p:nvSpPr>
          <p:spPr>
            <a:xfrm>
              <a:off x="6188923" y="4608464"/>
              <a:ext cx="2190696" cy="1179363"/>
            </a:xfrm>
            <a:prstGeom prst="ellipse">
              <a:avLst/>
            </a:prstGeom>
            <a:noFill/>
            <a:ln w="28575">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16" name="Oval 15">
              <a:extLst>
                <a:ext uri="{FF2B5EF4-FFF2-40B4-BE49-F238E27FC236}">
                  <a16:creationId xmlns:a16="http://schemas.microsoft.com/office/drawing/2014/main" id="{50F92827-F443-44F2-748C-CE8C7870966E}"/>
                </a:ext>
              </a:extLst>
            </p:cNvPr>
            <p:cNvSpPr/>
            <p:nvPr/>
          </p:nvSpPr>
          <p:spPr>
            <a:xfrm>
              <a:off x="6687880" y="5245385"/>
              <a:ext cx="1074713" cy="542442"/>
            </a:xfrm>
            <a:prstGeom prst="ellipse">
              <a:avLst/>
            </a:prstGeom>
            <a:noFill/>
            <a:ln w="28575">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grpSp>
          <p:nvGrpSpPr>
            <p:cNvPr id="17" name="Group 16">
              <a:extLst>
                <a:ext uri="{FF2B5EF4-FFF2-40B4-BE49-F238E27FC236}">
                  <a16:creationId xmlns:a16="http://schemas.microsoft.com/office/drawing/2014/main" id="{2D972EE7-2334-FA41-40AC-AECD1CF504CA}"/>
                </a:ext>
              </a:extLst>
            </p:cNvPr>
            <p:cNvGrpSpPr/>
            <p:nvPr/>
          </p:nvGrpSpPr>
          <p:grpSpPr>
            <a:xfrm>
              <a:off x="3521476" y="2936082"/>
              <a:ext cx="7466145" cy="2851746"/>
              <a:chOff x="3521476" y="2936082"/>
              <a:chExt cx="7466145" cy="2851746"/>
            </a:xfrm>
          </p:grpSpPr>
          <p:sp>
            <p:nvSpPr>
              <p:cNvPr id="18" name="Oval 17">
                <a:extLst>
                  <a:ext uri="{FF2B5EF4-FFF2-40B4-BE49-F238E27FC236}">
                    <a16:creationId xmlns:a16="http://schemas.microsoft.com/office/drawing/2014/main" id="{7DDE49FF-2B1D-BBC0-A001-51F28536EB20}"/>
                  </a:ext>
                </a:extLst>
              </p:cNvPr>
              <p:cNvSpPr/>
              <p:nvPr/>
            </p:nvSpPr>
            <p:spPr>
              <a:xfrm>
                <a:off x="3521476" y="2936082"/>
                <a:ext cx="7466145" cy="2851746"/>
              </a:xfrm>
              <a:prstGeom prst="ellipse">
                <a:avLst/>
              </a:prstGeom>
              <a:noFill/>
              <a:ln w="28575">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grpSp>
            <p:nvGrpSpPr>
              <p:cNvPr id="19" name="Group 18">
                <a:extLst>
                  <a:ext uri="{FF2B5EF4-FFF2-40B4-BE49-F238E27FC236}">
                    <a16:creationId xmlns:a16="http://schemas.microsoft.com/office/drawing/2014/main" id="{336D367A-AC2D-4163-665C-350369496C2B}"/>
                  </a:ext>
                </a:extLst>
              </p:cNvPr>
              <p:cNvGrpSpPr/>
              <p:nvPr/>
            </p:nvGrpSpPr>
            <p:grpSpPr>
              <a:xfrm>
                <a:off x="4385388" y="3614738"/>
                <a:ext cx="5756987" cy="2157539"/>
                <a:chOff x="4385388" y="3614738"/>
                <a:chExt cx="5756987" cy="2157539"/>
              </a:xfrm>
            </p:grpSpPr>
            <p:sp>
              <p:nvSpPr>
                <p:cNvPr id="21" name="Oval 20">
                  <a:extLst>
                    <a:ext uri="{FF2B5EF4-FFF2-40B4-BE49-F238E27FC236}">
                      <a16:creationId xmlns:a16="http://schemas.microsoft.com/office/drawing/2014/main" id="{4F4F662E-24E4-C97D-18D9-188979ED2CA6}"/>
                    </a:ext>
                  </a:extLst>
                </p:cNvPr>
                <p:cNvSpPr/>
                <p:nvPr/>
              </p:nvSpPr>
              <p:spPr>
                <a:xfrm>
                  <a:off x="5340380" y="4107656"/>
                  <a:ext cx="3889345" cy="1664473"/>
                </a:xfrm>
                <a:prstGeom prst="ellipse">
                  <a:avLst/>
                </a:prstGeom>
                <a:noFill/>
                <a:ln w="28575">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22" name="Oval 21">
                  <a:extLst>
                    <a:ext uri="{FF2B5EF4-FFF2-40B4-BE49-F238E27FC236}">
                      <a16:creationId xmlns:a16="http://schemas.microsoft.com/office/drawing/2014/main" id="{D715FA2D-BCEA-EFDC-6583-4EFD63557605}"/>
                    </a:ext>
                  </a:extLst>
                </p:cNvPr>
                <p:cNvSpPr/>
                <p:nvPr/>
              </p:nvSpPr>
              <p:spPr>
                <a:xfrm>
                  <a:off x="4385388" y="3614738"/>
                  <a:ext cx="5756987" cy="2157539"/>
                </a:xfrm>
                <a:prstGeom prst="ellipse">
                  <a:avLst/>
                </a:prstGeom>
                <a:noFill/>
                <a:ln w="28575">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grpSp>
        </p:grpSp>
      </p:grpSp>
      <p:sp>
        <p:nvSpPr>
          <p:cNvPr id="49" name="TextBox 48">
            <a:extLst>
              <a:ext uri="{FF2B5EF4-FFF2-40B4-BE49-F238E27FC236}">
                <a16:creationId xmlns:a16="http://schemas.microsoft.com/office/drawing/2014/main" id="{018FDC46-9BCA-DAE1-A76B-6280547E16EE}"/>
              </a:ext>
            </a:extLst>
          </p:cNvPr>
          <p:cNvSpPr txBox="1"/>
          <p:nvPr/>
        </p:nvSpPr>
        <p:spPr>
          <a:xfrm>
            <a:off x="5089302" y="5524522"/>
            <a:ext cx="1460938" cy="615553"/>
          </a:xfrm>
          <a:prstGeom prst="rect">
            <a:avLst/>
          </a:prstGeom>
          <a:noFill/>
        </p:spPr>
        <p:txBody>
          <a:bodyPr wrap="square" rtlCol="0">
            <a:spAutoFit/>
          </a:bodyPr>
          <a:lstStyle/>
          <a:p>
            <a:r>
              <a:rPr lang="en-GB" dirty="0">
                <a:latin typeface="+mj-lt"/>
              </a:rPr>
              <a:t>Laundry </a:t>
            </a:r>
          </a:p>
          <a:p>
            <a:r>
              <a:rPr lang="en-GB" dirty="0">
                <a:latin typeface="+mj-lt"/>
              </a:rPr>
              <a:t>process</a:t>
            </a:r>
          </a:p>
        </p:txBody>
      </p:sp>
      <p:sp>
        <p:nvSpPr>
          <p:cNvPr id="50" name="TextBox 49">
            <a:extLst>
              <a:ext uri="{FF2B5EF4-FFF2-40B4-BE49-F238E27FC236}">
                <a16:creationId xmlns:a16="http://schemas.microsoft.com/office/drawing/2014/main" id="{E85C9EA7-2D15-4DDB-2B13-5D1969556EC2}"/>
              </a:ext>
            </a:extLst>
          </p:cNvPr>
          <p:cNvSpPr txBox="1"/>
          <p:nvPr/>
        </p:nvSpPr>
        <p:spPr>
          <a:xfrm>
            <a:off x="4618207" y="4918949"/>
            <a:ext cx="1116746" cy="461665"/>
          </a:xfrm>
          <a:prstGeom prst="rect">
            <a:avLst/>
          </a:prstGeom>
          <a:noFill/>
        </p:spPr>
        <p:txBody>
          <a:bodyPr wrap="square" rtlCol="0">
            <a:spAutoFit/>
          </a:bodyPr>
          <a:lstStyle/>
          <a:p>
            <a:r>
              <a:rPr lang="en-GB" sz="1200" b="0" dirty="0">
                <a:latin typeface="+mj-lt"/>
              </a:rPr>
              <a:t>Dirty washing line</a:t>
            </a:r>
          </a:p>
        </p:txBody>
      </p:sp>
      <p:sp>
        <p:nvSpPr>
          <p:cNvPr id="51" name="TextBox 50">
            <a:extLst>
              <a:ext uri="{FF2B5EF4-FFF2-40B4-BE49-F238E27FC236}">
                <a16:creationId xmlns:a16="http://schemas.microsoft.com/office/drawing/2014/main" id="{5D3396B4-89A0-8D12-A9E6-827665AE571D}"/>
              </a:ext>
            </a:extLst>
          </p:cNvPr>
          <p:cNvSpPr txBox="1"/>
          <p:nvPr/>
        </p:nvSpPr>
        <p:spPr>
          <a:xfrm>
            <a:off x="3597211" y="4692494"/>
            <a:ext cx="1116746" cy="461665"/>
          </a:xfrm>
          <a:prstGeom prst="rect">
            <a:avLst/>
          </a:prstGeom>
          <a:noFill/>
        </p:spPr>
        <p:txBody>
          <a:bodyPr wrap="square" rtlCol="0">
            <a:spAutoFit/>
          </a:bodyPr>
          <a:lstStyle/>
          <a:p>
            <a:r>
              <a:rPr lang="en-GB" sz="1200" b="0" dirty="0">
                <a:latin typeface="+mj-lt"/>
              </a:rPr>
              <a:t>Makes clothes dirty</a:t>
            </a:r>
          </a:p>
        </p:txBody>
      </p:sp>
      <p:sp>
        <p:nvSpPr>
          <p:cNvPr id="52" name="TextBox 51">
            <a:extLst>
              <a:ext uri="{FF2B5EF4-FFF2-40B4-BE49-F238E27FC236}">
                <a16:creationId xmlns:a16="http://schemas.microsoft.com/office/drawing/2014/main" id="{7DECC4C5-3EF5-F12E-BD9D-A9D668B12C1D}"/>
              </a:ext>
            </a:extLst>
          </p:cNvPr>
          <p:cNvSpPr txBox="1"/>
          <p:nvPr/>
        </p:nvSpPr>
        <p:spPr>
          <a:xfrm>
            <a:off x="2563159" y="4004374"/>
            <a:ext cx="1116746" cy="276999"/>
          </a:xfrm>
          <a:prstGeom prst="rect">
            <a:avLst/>
          </a:prstGeom>
          <a:noFill/>
        </p:spPr>
        <p:txBody>
          <a:bodyPr wrap="square" rtlCol="0">
            <a:spAutoFit/>
          </a:bodyPr>
          <a:lstStyle/>
          <a:p>
            <a:r>
              <a:rPr lang="en-GB" sz="1200" b="0" dirty="0">
                <a:latin typeface="+mj-lt"/>
              </a:rPr>
              <a:t>Keep clean</a:t>
            </a:r>
          </a:p>
        </p:txBody>
      </p:sp>
      <p:sp>
        <p:nvSpPr>
          <p:cNvPr id="53" name="TextBox 52">
            <a:extLst>
              <a:ext uri="{FF2B5EF4-FFF2-40B4-BE49-F238E27FC236}">
                <a16:creationId xmlns:a16="http://schemas.microsoft.com/office/drawing/2014/main" id="{CB8AB267-C7AA-C506-DEC5-D20BE5E1B550}"/>
              </a:ext>
            </a:extLst>
          </p:cNvPr>
          <p:cNvSpPr txBox="1"/>
          <p:nvPr/>
        </p:nvSpPr>
        <p:spPr>
          <a:xfrm>
            <a:off x="2670983" y="4712843"/>
            <a:ext cx="974356" cy="461665"/>
          </a:xfrm>
          <a:prstGeom prst="rect">
            <a:avLst/>
          </a:prstGeom>
          <a:noFill/>
        </p:spPr>
        <p:txBody>
          <a:bodyPr wrap="square" rtlCol="0">
            <a:spAutoFit/>
          </a:bodyPr>
          <a:lstStyle/>
          <a:p>
            <a:r>
              <a:rPr lang="en-GB" sz="1200" b="0" dirty="0">
                <a:latin typeface="+mj-lt"/>
              </a:rPr>
              <a:t>Make it clean</a:t>
            </a:r>
          </a:p>
        </p:txBody>
      </p:sp>
      <p:sp>
        <p:nvSpPr>
          <p:cNvPr id="54" name="TextBox 53">
            <a:extLst>
              <a:ext uri="{FF2B5EF4-FFF2-40B4-BE49-F238E27FC236}">
                <a16:creationId xmlns:a16="http://schemas.microsoft.com/office/drawing/2014/main" id="{5368A69C-109D-2639-B3BC-CB2A8A077278}"/>
              </a:ext>
            </a:extLst>
          </p:cNvPr>
          <p:cNvSpPr txBox="1"/>
          <p:nvPr/>
        </p:nvSpPr>
        <p:spPr>
          <a:xfrm>
            <a:off x="1713369" y="3260461"/>
            <a:ext cx="974356" cy="461665"/>
          </a:xfrm>
          <a:prstGeom prst="rect">
            <a:avLst/>
          </a:prstGeom>
          <a:noFill/>
        </p:spPr>
        <p:txBody>
          <a:bodyPr wrap="square" rtlCol="0">
            <a:spAutoFit/>
          </a:bodyPr>
          <a:lstStyle/>
          <a:p>
            <a:r>
              <a:rPr lang="en-GB" sz="1200" b="0" dirty="0">
                <a:latin typeface="+mj-lt"/>
              </a:rPr>
              <a:t>Tool to clean it</a:t>
            </a:r>
          </a:p>
        </p:txBody>
      </p:sp>
      <p:sp>
        <p:nvSpPr>
          <p:cNvPr id="55" name="TextBox 54">
            <a:extLst>
              <a:ext uri="{FF2B5EF4-FFF2-40B4-BE49-F238E27FC236}">
                <a16:creationId xmlns:a16="http://schemas.microsoft.com/office/drawing/2014/main" id="{0D0265EC-A275-9F1C-071E-C894A36AC7AA}"/>
              </a:ext>
            </a:extLst>
          </p:cNvPr>
          <p:cNvSpPr txBox="1"/>
          <p:nvPr/>
        </p:nvSpPr>
        <p:spPr>
          <a:xfrm>
            <a:off x="1603771" y="4025268"/>
            <a:ext cx="974356" cy="461665"/>
          </a:xfrm>
          <a:prstGeom prst="rect">
            <a:avLst/>
          </a:prstGeom>
          <a:noFill/>
        </p:spPr>
        <p:txBody>
          <a:bodyPr wrap="square" rtlCol="0">
            <a:spAutoFit/>
          </a:bodyPr>
          <a:lstStyle/>
          <a:p>
            <a:r>
              <a:rPr lang="en-GB" sz="1200" b="0" dirty="0">
                <a:latin typeface="+mj-lt"/>
              </a:rPr>
              <a:t>Only single use?</a:t>
            </a:r>
          </a:p>
        </p:txBody>
      </p:sp>
    </p:spTree>
    <p:extLst>
      <p:ext uri="{BB962C8B-B14F-4D97-AF65-F5344CB8AC3E}">
        <p14:creationId xmlns:p14="http://schemas.microsoft.com/office/powerpoint/2010/main" val="10017861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DA1A2A-E7D5-5F52-B7DC-31D90B51E0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528EE83-7655-D3A8-228F-985F95599FF0}"/>
              </a:ext>
            </a:extLst>
          </p:cNvPr>
          <p:cNvSpPr>
            <a:spLocks noGrp="1"/>
          </p:cNvSpPr>
          <p:nvPr>
            <p:ph type="title"/>
          </p:nvPr>
        </p:nvSpPr>
        <p:spPr>
          <a:xfrm>
            <a:off x="373654" y="546213"/>
            <a:ext cx="11040000" cy="1047918"/>
          </a:xfrm>
        </p:spPr>
        <p:txBody>
          <a:bodyPr/>
          <a:lstStyle/>
          <a:p>
            <a:r>
              <a:rPr lang="en-GB" sz="4400" dirty="0"/>
              <a:t>Ripple diagram</a:t>
            </a:r>
          </a:p>
        </p:txBody>
      </p:sp>
      <p:pic>
        <p:nvPicPr>
          <p:cNvPr id="33" name="Picture 32" descr="A blue and grey logo&#10;&#10;Description automatically generated">
            <a:extLst>
              <a:ext uri="{FF2B5EF4-FFF2-40B4-BE49-F238E27FC236}">
                <a16:creationId xmlns:a16="http://schemas.microsoft.com/office/drawing/2014/main" id="{267057E5-91D5-0FDF-C212-A8C72F6216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grpSp>
        <p:nvGrpSpPr>
          <p:cNvPr id="10" name="Group 9">
            <a:extLst>
              <a:ext uri="{FF2B5EF4-FFF2-40B4-BE49-F238E27FC236}">
                <a16:creationId xmlns:a16="http://schemas.microsoft.com/office/drawing/2014/main" id="{B10FC4B5-7848-5EA7-26C3-EB56CC31CD8F}"/>
              </a:ext>
            </a:extLst>
          </p:cNvPr>
          <p:cNvGrpSpPr/>
          <p:nvPr/>
        </p:nvGrpSpPr>
        <p:grpSpPr>
          <a:xfrm>
            <a:off x="1582584" y="1261241"/>
            <a:ext cx="8474374" cy="5050546"/>
            <a:chOff x="3521476" y="2936082"/>
            <a:chExt cx="7466145" cy="2851746"/>
          </a:xfrm>
        </p:grpSpPr>
        <p:sp>
          <p:nvSpPr>
            <p:cNvPr id="15" name="Oval 14">
              <a:extLst>
                <a:ext uri="{FF2B5EF4-FFF2-40B4-BE49-F238E27FC236}">
                  <a16:creationId xmlns:a16="http://schemas.microsoft.com/office/drawing/2014/main" id="{328B8184-E6B9-609B-F9BB-82112FE1FDA1}"/>
                </a:ext>
              </a:extLst>
            </p:cNvPr>
            <p:cNvSpPr/>
            <p:nvPr/>
          </p:nvSpPr>
          <p:spPr>
            <a:xfrm>
              <a:off x="6188923" y="4608464"/>
              <a:ext cx="2190696" cy="1179363"/>
            </a:xfrm>
            <a:prstGeom prst="ellipse">
              <a:avLst/>
            </a:prstGeom>
            <a:noFill/>
            <a:ln w="28575">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16" name="Oval 15">
              <a:extLst>
                <a:ext uri="{FF2B5EF4-FFF2-40B4-BE49-F238E27FC236}">
                  <a16:creationId xmlns:a16="http://schemas.microsoft.com/office/drawing/2014/main" id="{F8B65977-CC97-F209-F69C-86479C761622}"/>
                </a:ext>
              </a:extLst>
            </p:cNvPr>
            <p:cNvSpPr/>
            <p:nvPr/>
          </p:nvSpPr>
          <p:spPr>
            <a:xfrm>
              <a:off x="6687880" y="5245385"/>
              <a:ext cx="1074713" cy="542442"/>
            </a:xfrm>
            <a:prstGeom prst="ellipse">
              <a:avLst/>
            </a:prstGeom>
            <a:noFill/>
            <a:ln w="28575">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grpSp>
          <p:nvGrpSpPr>
            <p:cNvPr id="17" name="Group 16">
              <a:extLst>
                <a:ext uri="{FF2B5EF4-FFF2-40B4-BE49-F238E27FC236}">
                  <a16:creationId xmlns:a16="http://schemas.microsoft.com/office/drawing/2014/main" id="{7F4F6F2A-8883-BD9F-0E64-76DF1D9483BE}"/>
                </a:ext>
              </a:extLst>
            </p:cNvPr>
            <p:cNvGrpSpPr/>
            <p:nvPr/>
          </p:nvGrpSpPr>
          <p:grpSpPr>
            <a:xfrm>
              <a:off x="3521476" y="2936082"/>
              <a:ext cx="7466145" cy="2851746"/>
              <a:chOff x="3521476" y="2936082"/>
              <a:chExt cx="7466145" cy="2851746"/>
            </a:xfrm>
          </p:grpSpPr>
          <p:sp>
            <p:nvSpPr>
              <p:cNvPr id="18" name="Oval 17">
                <a:extLst>
                  <a:ext uri="{FF2B5EF4-FFF2-40B4-BE49-F238E27FC236}">
                    <a16:creationId xmlns:a16="http://schemas.microsoft.com/office/drawing/2014/main" id="{B85D87FB-57B0-D84E-3CF5-C715C773969F}"/>
                  </a:ext>
                </a:extLst>
              </p:cNvPr>
              <p:cNvSpPr/>
              <p:nvPr/>
            </p:nvSpPr>
            <p:spPr>
              <a:xfrm>
                <a:off x="3521476" y="2936082"/>
                <a:ext cx="7466145" cy="2851746"/>
              </a:xfrm>
              <a:prstGeom prst="ellipse">
                <a:avLst/>
              </a:prstGeom>
              <a:noFill/>
              <a:ln w="28575">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grpSp>
            <p:nvGrpSpPr>
              <p:cNvPr id="19" name="Group 18">
                <a:extLst>
                  <a:ext uri="{FF2B5EF4-FFF2-40B4-BE49-F238E27FC236}">
                    <a16:creationId xmlns:a16="http://schemas.microsoft.com/office/drawing/2014/main" id="{7613880C-30C7-FAA1-A6B2-1C67138CF1C2}"/>
                  </a:ext>
                </a:extLst>
              </p:cNvPr>
              <p:cNvGrpSpPr/>
              <p:nvPr/>
            </p:nvGrpSpPr>
            <p:grpSpPr>
              <a:xfrm>
                <a:off x="4385388" y="3614738"/>
                <a:ext cx="5756987" cy="2157539"/>
                <a:chOff x="4385388" y="3614738"/>
                <a:chExt cx="5756987" cy="2157539"/>
              </a:xfrm>
            </p:grpSpPr>
            <p:sp>
              <p:nvSpPr>
                <p:cNvPr id="21" name="Oval 20">
                  <a:extLst>
                    <a:ext uri="{FF2B5EF4-FFF2-40B4-BE49-F238E27FC236}">
                      <a16:creationId xmlns:a16="http://schemas.microsoft.com/office/drawing/2014/main" id="{73AF2711-0F43-7F04-87F7-F03CA5FF3E18}"/>
                    </a:ext>
                  </a:extLst>
                </p:cNvPr>
                <p:cNvSpPr/>
                <p:nvPr/>
              </p:nvSpPr>
              <p:spPr>
                <a:xfrm>
                  <a:off x="5340380" y="4107656"/>
                  <a:ext cx="3889345" cy="1664473"/>
                </a:xfrm>
                <a:prstGeom prst="ellipse">
                  <a:avLst/>
                </a:prstGeom>
                <a:noFill/>
                <a:ln w="28575">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22" name="Oval 21">
                  <a:extLst>
                    <a:ext uri="{FF2B5EF4-FFF2-40B4-BE49-F238E27FC236}">
                      <a16:creationId xmlns:a16="http://schemas.microsoft.com/office/drawing/2014/main" id="{DE63EAF1-2B37-89FC-D9B3-2ABF78E525CE}"/>
                    </a:ext>
                  </a:extLst>
                </p:cNvPr>
                <p:cNvSpPr/>
                <p:nvPr/>
              </p:nvSpPr>
              <p:spPr>
                <a:xfrm>
                  <a:off x="4385388" y="3614738"/>
                  <a:ext cx="5756987" cy="2157539"/>
                </a:xfrm>
                <a:prstGeom prst="ellipse">
                  <a:avLst/>
                </a:prstGeom>
                <a:noFill/>
                <a:ln w="28575">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grpSp>
        </p:grpSp>
      </p:grpSp>
    </p:spTree>
    <p:extLst>
      <p:ext uri="{BB962C8B-B14F-4D97-AF65-F5344CB8AC3E}">
        <p14:creationId xmlns:p14="http://schemas.microsoft.com/office/powerpoint/2010/main" val="4845148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Washing Machine Project: Define">
            <a:hlinkClick r:id="" action="ppaction://media"/>
            <a:extLst>
              <a:ext uri="{FF2B5EF4-FFF2-40B4-BE49-F238E27FC236}">
                <a16:creationId xmlns:a16="http://schemas.microsoft.com/office/drawing/2014/main" id="{C6C4FCD6-1A2F-F73B-CFE8-FCEA54994F91}"/>
              </a:ext>
            </a:extLst>
          </p:cNvPr>
          <p:cNvPicPr>
            <a:picLocks noRot="1" noChangeAspect="1"/>
          </p:cNvPicPr>
          <p:nvPr>
            <a:videoFile r:link="rId1"/>
          </p:nvPr>
        </p:nvPicPr>
        <p:blipFill>
          <a:blip r:embed="rId4"/>
          <a:stretch>
            <a:fillRect/>
          </a:stretch>
        </p:blipFill>
        <p:spPr>
          <a:xfrm>
            <a:off x="228282" y="116331"/>
            <a:ext cx="11735435" cy="6625337"/>
          </a:xfrm>
          <a:prstGeom prst="rect">
            <a:avLst/>
          </a:prstGeom>
        </p:spPr>
      </p:pic>
    </p:spTree>
    <p:extLst>
      <p:ext uri="{BB962C8B-B14F-4D97-AF65-F5344CB8AC3E}">
        <p14:creationId xmlns:p14="http://schemas.microsoft.com/office/powerpoint/2010/main" val="3828664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stage</a:t>
            </a:r>
            <a:endParaRPr lang="en-GB" sz="440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218441"/>
            <a:ext cx="9396136" cy="1614537"/>
          </a:xfrm>
          <a:prstGeom prst="rect">
            <a:avLst/>
          </a:prstGeom>
        </p:spPr>
        <p:txBody>
          <a:bodyPr vert="horz" lIns="0" tIns="0" rIns="0" bIns="0" rtlCol="0">
            <a:normAutofit fontScale="250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7200" b="0">
                <a:latin typeface="+mj-lt"/>
                <a:ea typeface="Roboto" panose="02000000000000000000" pitchFamily="2" charset="0"/>
                <a:cs typeface="Roboto" panose="02000000000000000000" pitchFamily="2" charset="0"/>
              </a:rPr>
              <a:t>You now need to define your focus. This means you need to state what it is you are trying to do. You need to be precise and clearly state your brief. Who is it for, what will it do, why is it important? To help you with the define stage, try one or more of these:</a:t>
            </a: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FA1C8FB5-7BC3-6B6A-6CA2-D210E2DE9EA7}"/>
              </a:ext>
            </a:extLst>
          </p:cNvPr>
          <p:cNvGraphicFramePr>
            <a:graphicFrameLocks noGrp="1"/>
          </p:cNvGraphicFramePr>
          <p:nvPr>
            <p:extLst>
              <p:ext uri="{D42A27DB-BD31-4B8C-83A1-F6EECF244321}">
                <p14:modId xmlns:p14="http://schemas.microsoft.com/office/powerpoint/2010/main" val="261843922"/>
              </p:ext>
            </p:extLst>
          </p:nvPr>
        </p:nvGraphicFramePr>
        <p:xfrm>
          <a:off x="576000" y="2730847"/>
          <a:ext cx="9396136" cy="2507689"/>
        </p:xfrm>
        <a:graphic>
          <a:graphicData uri="http://schemas.openxmlformats.org/drawingml/2006/table">
            <a:tbl>
              <a:tblPr firstRow="1" bandRow="1">
                <a:tableStyleId>{5940675A-B579-460E-94D1-54222C63F5DA}</a:tableStyleId>
              </a:tblPr>
              <a:tblGrid>
                <a:gridCol w="3583770">
                  <a:extLst>
                    <a:ext uri="{9D8B030D-6E8A-4147-A177-3AD203B41FA5}">
                      <a16:colId xmlns:a16="http://schemas.microsoft.com/office/drawing/2014/main" val="336422520"/>
                    </a:ext>
                  </a:extLst>
                </a:gridCol>
                <a:gridCol w="3005528">
                  <a:extLst>
                    <a:ext uri="{9D8B030D-6E8A-4147-A177-3AD203B41FA5}">
                      <a16:colId xmlns:a16="http://schemas.microsoft.com/office/drawing/2014/main" val="1485661640"/>
                    </a:ext>
                  </a:extLst>
                </a:gridCol>
                <a:gridCol w="2806838">
                  <a:extLst>
                    <a:ext uri="{9D8B030D-6E8A-4147-A177-3AD203B41FA5}">
                      <a16:colId xmlns:a16="http://schemas.microsoft.com/office/drawing/2014/main" val="3248092375"/>
                    </a:ext>
                  </a:extLst>
                </a:gridCol>
              </a:tblGrid>
              <a:tr h="335718">
                <a:tc>
                  <a:txBody>
                    <a:bodyPr/>
                    <a:lstStyle/>
                    <a:p>
                      <a:pPr algn="ctr"/>
                      <a:r>
                        <a:rPr lang="en-GB" b="1">
                          <a:solidFill>
                            <a:srgbClr val="16F4D0"/>
                          </a:solidFill>
                          <a:hlinkClick r:id="rId3" action="ppaction://hlinksldjump">
                            <a:extLst>
                              <a:ext uri="{A12FA001-AC4F-418D-AE19-62706E023703}">
                                <ahyp:hlinkClr xmlns:ahyp="http://schemas.microsoft.com/office/drawing/2018/hyperlinkcolor" val="tx"/>
                              </a:ext>
                            </a:extLst>
                          </a:hlinkClick>
                        </a:rPr>
                        <a:t>‘Problem then ‘solution’</a:t>
                      </a:r>
                      <a:endParaRPr lang="en-GB" b="1">
                        <a:solidFill>
                          <a:srgbClr val="16F4D0"/>
                        </a:solidFill>
                      </a:endParaRPr>
                    </a:p>
                  </a:txBody>
                  <a:tcPr>
                    <a:solidFill>
                      <a:schemeClr val="bg1"/>
                    </a:solidFill>
                  </a:tcPr>
                </a:tc>
                <a:tc>
                  <a:txBody>
                    <a:bodyPr/>
                    <a:lstStyle/>
                    <a:p>
                      <a:pPr algn="ctr"/>
                      <a:r>
                        <a:rPr lang="en-GB" b="1">
                          <a:solidFill>
                            <a:srgbClr val="16F4D0"/>
                          </a:solidFill>
                          <a:hlinkClick r:id="rId3" action="ppaction://hlinksldjump">
                            <a:extLst>
                              <a:ext uri="{A12FA001-AC4F-418D-AE19-62706E023703}">
                                <ahyp:hlinkClr xmlns:ahyp="http://schemas.microsoft.com/office/drawing/2018/hyperlinkcolor" val="tx"/>
                              </a:ext>
                            </a:extLst>
                          </a:hlinkClick>
                        </a:rPr>
                        <a:t>‘Define the field’</a:t>
                      </a:r>
                      <a:endParaRPr lang="en-GB" b="1">
                        <a:solidFill>
                          <a:srgbClr val="16F4D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rgbClr val="16F4D0"/>
                          </a:solidFill>
                          <a:hlinkClick r:id="rId3" action="ppaction://hlinksldjump">
                            <a:extLst>
                              <a:ext uri="{A12FA001-AC4F-418D-AE19-62706E023703}">
                                <ahyp:hlinkClr xmlns:ahyp="http://schemas.microsoft.com/office/drawing/2018/hyperlinkcolor" val="tx"/>
                              </a:ext>
                            </a:extLst>
                          </a:hlinkClick>
                        </a:rPr>
                        <a:t>‘Create a persona’</a:t>
                      </a:r>
                      <a:endParaRPr lang="en-GB" b="1">
                        <a:solidFill>
                          <a:srgbClr val="16F4D0"/>
                        </a:solidFill>
                      </a:endParaRPr>
                    </a:p>
                  </a:txBody>
                  <a:tcPr>
                    <a:solidFill>
                      <a:schemeClr val="bg1"/>
                    </a:solidFill>
                  </a:tcPr>
                </a:tc>
                <a:extLst>
                  <a:ext uri="{0D108BD9-81ED-4DB2-BD59-A6C34878D82A}">
                    <a16:rowId xmlns:a16="http://schemas.microsoft.com/office/drawing/2014/main" val="3391378453"/>
                  </a:ext>
                </a:extLst>
              </a:tr>
              <a:tr h="2141929">
                <a:tc>
                  <a:txBody>
                    <a:bodyPr/>
                    <a:lstStyle/>
                    <a:p>
                      <a:r>
                        <a:rPr lang="en-GB" sz="1400"/>
                        <a:t>It helps to write our clearly what the problem is before focusing on the solution. Is the problem washing or drying clothes? Perhaps it is storing dirty laundry before washing it, or where to hang the washed laundry to keep it clean?</a:t>
                      </a:r>
                    </a:p>
                    <a:p>
                      <a:r>
                        <a:rPr lang="en-GB" sz="1400"/>
                        <a:t>Once you have identified all the potential problems, you will be in a better position to design solutions.</a:t>
                      </a:r>
                    </a:p>
                  </a:txBody>
                  <a:tcPr/>
                </a:tc>
                <a:tc>
                  <a:txBody>
                    <a:bodyPr/>
                    <a:lstStyle/>
                    <a:p>
                      <a:r>
                        <a:rPr lang="en-GB" sz="1400"/>
                        <a:t>The products are often used in very harsh environments. You need to consider if there will be extreme heat or rain where the washing machine is being used. It may be transported over rocky terrain or stood on uneven and unstable surfaces. Consider the </a:t>
                      </a:r>
                    </a:p>
                  </a:txBody>
                  <a:tcPr/>
                </a:tc>
                <a:tc>
                  <a:txBody>
                    <a:bodyPr/>
                    <a:lstStyle/>
                    <a:p>
                      <a:r>
                        <a:rPr lang="en-GB" sz="1400"/>
                        <a:t>Empathizing with people is an important aspect of working as a designer. To do this we can make a persona or profile of a person who represents our target market. This could consider their age, gender, lifestyle, health, interests etc.</a:t>
                      </a:r>
                    </a:p>
                  </a:txBody>
                  <a:tcPr/>
                </a:tc>
                <a:extLst>
                  <a:ext uri="{0D108BD9-81ED-4DB2-BD59-A6C34878D82A}">
                    <a16:rowId xmlns:a16="http://schemas.microsoft.com/office/drawing/2014/main" val="3966545421"/>
                  </a:ext>
                </a:extLst>
              </a:tr>
            </a:tbl>
          </a:graphicData>
        </a:graphic>
      </p:graphicFrame>
      <p:pic>
        <p:nvPicPr>
          <p:cNvPr id="2" name="Picture 1" descr="A blue and grey logo&#10;&#10;Description automatically generated">
            <a:extLst>
              <a:ext uri="{FF2B5EF4-FFF2-40B4-BE49-F238E27FC236}">
                <a16:creationId xmlns:a16="http://schemas.microsoft.com/office/drawing/2014/main" id="{1E02EA09-6C2E-31E2-D6B7-5CD8899F985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spTree>
    <p:extLst>
      <p:ext uri="{BB962C8B-B14F-4D97-AF65-F5344CB8AC3E}">
        <p14:creationId xmlns:p14="http://schemas.microsoft.com/office/powerpoint/2010/main" val="151865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stage</a:t>
            </a:r>
            <a:endParaRPr lang="en-GB" sz="440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371063"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Consider these aspects when defining and designing your product</a:t>
            </a:r>
            <a:r>
              <a:rPr kumimoji="0" lang="en-GB" sz="16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p:txBody>
      </p:sp>
      <p:grpSp>
        <p:nvGrpSpPr>
          <p:cNvPr id="6" name="Group 5">
            <a:extLst>
              <a:ext uri="{FF2B5EF4-FFF2-40B4-BE49-F238E27FC236}">
                <a16:creationId xmlns:a16="http://schemas.microsoft.com/office/drawing/2014/main" id="{FF21DCA6-2F02-D666-7A79-9B45654CC1CA}"/>
              </a:ext>
            </a:extLst>
          </p:cNvPr>
          <p:cNvGrpSpPr/>
          <p:nvPr/>
        </p:nvGrpSpPr>
        <p:grpSpPr>
          <a:xfrm>
            <a:off x="608084" y="2280758"/>
            <a:ext cx="9453872" cy="2875169"/>
            <a:chOff x="1054237" y="2286293"/>
            <a:chExt cx="9453872" cy="2875169"/>
          </a:xfrm>
        </p:grpSpPr>
        <p:sp>
          <p:nvSpPr>
            <p:cNvPr id="10" name="TextBox 9">
              <a:extLst>
                <a:ext uri="{FF2B5EF4-FFF2-40B4-BE49-F238E27FC236}">
                  <a16:creationId xmlns:a16="http://schemas.microsoft.com/office/drawing/2014/main" id="{BEB25AE2-F457-98B3-AEDD-B8BC81038A58}"/>
                </a:ext>
              </a:extLst>
            </p:cNvPr>
            <p:cNvSpPr txBox="1"/>
            <p:nvPr/>
          </p:nvSpPr>
          <p:spPr>
            <a:xfrm>
              <a:off x="1054237" y="3555029"/>
              <a:ext cx="2170444" cy="353943"/>
            </a:xfrm>
            <a:prstGeom prst="rect">
              <a:avLst/>
            </a:prstGeom>
            <a:solidFill>
              <a:schemeClr val="accent1"/>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Function</a:t>
              </a:r>
            </a:p>
          </p:txBody>
        </p:sp>
        <p:sp>
          <p:nvSpPr>
            <p:cNvPr id="11" name="TextBox 10">
              <a:extLst>
                <a:ext uri="{FF2B5EF4-FFF2-40B4-BE49-F238E27FC236}">
                  <a16:creationId xmlns:a16="http://schemas.microsoft.com/office/drawing/2014/main" id="{34F4F431-EDE2-AEE7-30E1-FB616D87A07E}"/>
                </a:ext>
              </a:extLst>
            </p:cNvPr>
            <p:cNvSpPr txBox="1"/>
            <p:nvPr/>
          </p:nvSpPr>
          <p:spPr>
            <a:xfrm>
              <a:off x="1054237" y="2286293"/>
              <a:ext cx="2170444" cy="353943"/>
            </a:xfrm>
            <a:prstGeom prst="rect">
              <a:avLst/>
            </a:prstGeom>
            <a:solidFill>
              <a:schemeClr val="accent2"/>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Purpose</a:t>
              </a:r>
            </a:p>
          </p:txBody>
        </p:sp>
        <p:sp>
          <p:nvSpPr>
            <p:cNvPr id="14" name="TextBox 13">
              <a:extLst>
                <a:ext uri="{FF2B5EF4-FFF2-40B4-BE49-F238E27FC236}">
                  <a16:creationId xmlns:a16="http://schemas.microsoft.com/office/drawing/2014/main" id="{2D224F67-22EC-50C1-3734-B3E2DFF65C12}"/>
                </a:ext>
              </a:extLst>
            </p:cNvPr>
            <p:cNvSpPr txBox="1"/>
            <p:nvPr/>
          </p:nvSpPr>
          <p:spPr>
            <a:xfrm>
              <a:off x="1054237" y="2893764"/>
              <a:ext cx="2170444" cy="353943"/>
            </a:xfrm>
            <a:prstGeom prst="rect">
              <a:avLst/>
            </a:prstGeom>
            <a:solidFill>
              <a:schemeClr val="accent3"/>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A303F"/>
                  </a:solidFill>
                  <a:effectLst/>
                  <a:uLnTx/>
                  <a:uFillTx/>
                  <a:latin typeface="Arial" panose="020B0604020202020204" pitchFamily="34" charset="0"/>
                  <a:cs typeface="Arial" panose="020B0604020202020204" pitchFamily="34" charset="0"/>
                  <a:sym typeface="Helvetica Neue"/>
                </a:rPr>
                <a:t>User</a:t>
              </a:r>
            </a:p>
          </p:txBody>
        </p:sp>
        <p:sp>
          <p:nvSpPr>
            <p:cNvPr id="15" name="TextBox 14">
              <a:extLst>
                <a:ext uri="{FF2B5EF4-FFF2-40B4-BE49-F238E27FC236}">
                  <a16:creationId xmlns:a16="http://schemas.microsoft.com/office/drawing/2014/main" id="{F36910E8-8597-4161-6412-B92CB3E6DE17}"/>
                </a:ext>
              </a:extLst>
            </p:cNvPr>
            <p:cNvSpPr txBox="1"/>
            <p:nvPr/>
          </p:nvSpPr>
          <p:spPr>
            <a:xfrm>
              <a:off x="1054237" y="4181274"/>
              <a:ext cx="2170444" cy="353943"/>
            </a:xfrm>
            <a:prstGeom prst="rect">
              <a:avLst/>
            </a:prstGeom>
            <a:solidFill>
              <a:schemeClr val="accent4"/>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Authenticity</a:t>
              </a:r>
            </a:p>
          </p:txBody>
        </p:sp>
        <p:sp>
          <p:nvSpPr>
            <p:cNvPr id="16" name="TextBox 15">
              <a:extLst>
                <a:ext uri="{FF2B5EF4-FFF2-40B4-BE49-F238E27FC236}">
                  <a16:creationId xmlns:a16="http://schemas.microsoft.com/office/drawing/2014/main" id="{6139FAD6-44B2-C8E8-4A7A-E5E1A6C37A18}"/>
                </a:ext>
              </a:extLst>
            </p:cNvPr>
            <p:cNvSpPr txBox="1"/>
            <p:nvPr/>
          </p:nvSpPr>
          <p:spPr>
            <a:xfrm>
              <a:off x="1054237" y="4807519"/>
              <a:ext cx="2170444" cy="353943"/>
            </a:xfrm>
            <a:prstGeom prst="rect">
              <a:avLst/>
            </a:prstGeom>
            <a:solidFill>
              <a:schemeClr val="accent6"/>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Innovation</a:t>
              </a:r>
            </a:p>
          </p:txBody>
        </p:sp>
        <p:sp>
          <p:nvSpPr>
            <p:cNvPr id="17" name="TextBox 16">
              <a:extLst>
                <a:ext uri="{FF2B5EF4-FFF2-40B4-BE49-F238E27FC236}">
                  <a16:creationId xmlns:a16="http://schemas.microsoft.com/office/drawing/2014/main" id="{20045309-D26A-DEC0-D143-FF754F984791}"/>
                </a:ext>
              </a:extLst>
            </p:cNvPr>
            <p:cNvSpPr txBox="1"/>
            <p:nvPr/>
          </p:nvSpPr>
          <p:spPr>
            <a:xfrm>
              <a:off x="4540102" y="2357233"/>
              <a:ext cx="5968007" cy="2627258"/>
            </a:xfrm>
            <a:prstGeom prst="rect">
              <a:avLst/>
            </a:prstGeom>
            <a:noFill/>
          </p:spPr>
          <p:txBody>
            <a:bodyPr wrap="square" rtlCol="0">
              <a:spAutoFit/>
            </a:bodyPr>
            <a:lstStyle/>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What it is intended to do</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Who it’s intended for</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How it works</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Is it relevant, realistic and feasible?</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What unique features it has </a:t>
              </a:r>
            </a:p>
          </p:txBody>
        </p:sp>
        <p:cxnSp>
          <p:nvCxnSpPr>
            <p:cNvPr id="18" name="Straight Arrow Connector 17">
              <a:extLst>
                <a:ext uri="{FF2B5EF4-FFF2-40B4-BE49-F238E27FC236}">
                  <a16:creationId xmlns:a16="http://schemas.microsoft.com/office/drawing/2014/main" id="{E41E606C-8705-475D-8F4E-B152C965F1B6}"/>
                </a:ext>
              </a:extLst>
            </p:cNvPr>
            <p:cNvCxnSpPr/>
            <p:nvPr/>
          </p:nvCxnSpPr>
          <p:spPr>
            <a:xfrm flipH="1" flipV="1">
              <a:off x="3374654" y="2463265"/>
              <a:ext cx="1005960" cy="176972"/>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E7C8363-DC4B-B50F-2FF7-85B7D9FD87AE}"/>
                </a:ext>
              </a:extLst>
            </p:cNvPr>
            <p:cNvCxnSpPr>
              <a:cxnSpLocks/>
            </p:cNvCxnSpPr>
            <p:nvPr/>
          </p:nvCxnSpPr>
          <p:spPr>
            <a:xfrm flipH="1">
              <a:off x="3384169" y="4788157"/>
              <a:ext cx="1005960" cy="196334"/>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CD29567-2516-60E9-94D9-B73F6B82DDF4}"/>
                </a:ext>
              </a:extLst>
            </p:cNvPr>
            <p:cNvCxnSpPr>
              <a:cxnSpLocks/>
            </p:cNvCxnSpPr>
            <p:nvPr/>
          </p:nvCxnSpPr>
          <p:spPr>
            <a:xfrm flipH="1" flipV="1">
              <a:off x="3374654" y="3065605"/>
              <a:ext cx="1015475" cy="142696"/>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63D7444-1464-4CE9-D8AB-025FC43A3A4E}"/>
                </a:ext>
              </a:extLst>
            </p:cNvPr>
            <p:cNvCxnSpPr>
              <a:cxnSpLocks/>
            </p:cNvCxnSpPr>
            <p:nvPr/>
          </p:nvCxnSpPr>
          <p:spPr>
            <a:xfrm flipH="1">
              <a:off x="3352440" y="4266667"/>
              <a:ext cx="985283" cy="7063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F191DB2-706B-19C0-EA7E-0849947AFC79}"/>
                </a:ext>
              </a:extLst>
            </p:cNvPr>
            <p:cNvCxnSpPr>
              <a:cxnSpLocks/>
            </p:cNvCxnSpPr>
            <p:nvPr/>
          </p:nvCxnSpPr>
          <p:spPr>
            <a:xfrm flipH="1" flipV="1">
              <a:off x="3342017" y="3721288"/>
              <a:ext cx="1038597" cy="10713"/>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3" name="Picture 2" descr="A blue and grey logo&#10;&#10;Description automatically generated">
            <a:extLst>
              <a:ext uri="{FF2B5EF4-FFF2-40B4-BE49-F238E27FC236}">
                <a16:creationId xmlns:a16="http://schemas.microsoft.com/office/drawing/2014/main" id="{30C6F2B4-CD78-22EE-B2B9-416B26B1EA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pic>
        <p:nvPicPr>
          <p:cNvPr id="5" name="Picture 4" descr="A black and white outline of a basket&#10;&#10;Description automatically generated">
            <a:extLst>
              <a:ext uri="{FF2B5EF4-FFF2-40B4-BE49-F238E27FC236}">
                <a16:creationId xmlns:a16="http://schemas.microsoft.com/office/drawing/2014/main" id="{22D705B7-E13F-8164-112F-AA340FEE4ED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39533" y="2053851"/>
            <a:ext cx="3222951" cy="3222951"/>
          </a:xfrm>
          <a:prstGeom prst="rect">
            <a:avLst/>
          </a:prstGeom>
        </p:spPr>
      </p:pic>
    </p:spTree>
    <p:extLst>
      <p:ext uri="{BB962C8B-B14F-4D97-AF65-F5344CB8AC3E}">
        <p14:creationId xmlns:p14="http://schemas.microsoft.com/office/powerpoint/2010/main" val="1617726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stage</a:t>
            </a:r>
            <a:endParaRPr lang="en-GB" sz="440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141845"/>
            <a:ext cx="9296342"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The context </a:t>
            </a:r>
            <a:r>
              <a:rPr kumimoji="0" lang="en-GB" sz="2000" b="1" i="0" u="none" strike="noStrike" kern="0" cap="none" spc="0" normalizeH="0" baseline="0" noProof="0">
                <a:ln>
                  <a:noFill/>
                </a:ln>
                <a:solidFill>
                  <a:srgbClr val="000000"/>
                </a:solidFill>
                <a:effectLst/>
                <a:uLnTx/>
                <a:uFillTx/>
                <a:latin typeface="Arial" panose="020B0604020202020204"/>
                <a:ea typeface="Calibri" panose="020F0502020204030204" pitchFamily="34" charset="0"/>
                <a:sym typeface="Helvetica Neue"/>
              </a:rPr>
              <a:t>‘</a:t>
            </a:r>
            <a:r>
              <a:rPr lang="en-GB" sz="2000" b="1">
                <a:latin typeface="+mj-lt"/>
                <a:ea typeface="Roboto" panose="02000000000000000000" pitchFamily="2" charset="0"/>
                <a:cs typeface="Roboto" panose="02000000000000000000" pitchFamily="2" charset="0"/>
              </a:rPr>
              <a:t>Improving the laundry process at a school in Uganda</a:t>
            </a:r>
            <a:r>
              <a:rPr kumimoji="0" lang="en-GB" sz="2000" b="1" i="0" u="none" strike="noStrike" kern="0" cap="none" spc="0" normalizeH="0" baseline="0" noProof="0">
                <a:ln>
                  <a:noFill/>
                </a:ln>
                <a:solidFill>
                  <a:srgbClr val="000000"/>
                </a:solidFill>
                <a:effectLst/>
                <a:uLnTx/>
                <a:uFillTx/>
                <a:latin typeface="Arial" panose="020B0604020202020204"/>
                <a:ea typeface="Calibri" panose="020F0502020204030204" pitchFamily="34" charset="0"/>
                <a:sym typeface="Helvetica Neue"/>
              </a:rPr>
              <a:t>’</a:t>
            </a:r>
            <a:r>
              <a:rPr lang="en-GB" sz="2000" kern="0">
                <a:solidFill>
                  <a:srgbClr val="000000"/>
                </a:solidFill>
                <a:latin typeface="Arial" panose="020B0604020202020204"/>
                <a:ea typeface="Roboto" panose="02000000000000000000" pitchFamily="2" charset="0"/>
                <a:cs typeface="Roboto" panose="02000000000000000000" pitchFamily="2" charset="0"/>
              </a:rPr>
              <a:t> </a:t>
            </a: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provides an overview of the design opportunity, but it may be useful to encourage students to create their own more focused design briefs, so they have some criteria to refer back to when investigating the context and developing their own solutions. It could be as simple as:</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2000" b="0" i="0" u="none" strike="noStrike" kern="0" cap="none" spc="0" normalizeH="0" baseline="0" noProof="0">
              <a:ln>
                <a:noFill/>
              </a:ln>
              <a:solidFill>
                <a:srgbClr val="0A303F"/>
              </a:solidFill>
              <a:effectLst/>
              <a:uLnTx/>
              <a:uFillTx/>
              <a:latin typeface="Arial" panose="020B0604020202020204"/>
              <a:sym typeface="Helvetica Neue"/>
            </a:endParaRPr>
          </a:p>
          <a:p>
            <a:pPr marL="0" marR="0" lvl="0" indent="0" algn="ctr" defTabSz="430318" rtl="0" eaLnBrk="1" fontAlgn="auto" latinLnBrk="0" hangingPunct="0">
              <a:lnSpc>
                <a:spcPct val="150000"/>
              </a:lnSpc>
              <a:spcBef>
                <a:spcPts val="0"/>
              </a:spcBef>
              <a:spcAft>
                <a:spcPts val="0"/>
              </a:spcAft>
              <a:buClrTx/>
              <a:buSzTx/>
              <a:buFontTx/>
              <a:buNone/>
              <a:tabLst/>
              <a:defRPr/>
            </a:pPr>
            <a:r>
              <a:rPr kumimoji="0" lang="en-GB" sz="2000" i="0" u="none" strike="noStrike" kern="0" cap="none" spc="0" normalizeH="0" baseline="0" noProof="0">
                <a:ln>
                  <a:noFill/>
                </a:ln>
                <a:solidFill>
                  <a:srgbClr val="16F4D0"/>
                </a:solidFill>
                <a:effectLst/>
                <a:uLnTx/>
                <a:uFillTx/>
                <a:latin typeface="Arial" panose="020B0604020202020204"/>
                <a:sym typeface="Helvetica Neue"/>
              </a:rPr>
              <a:t>“Improve the process for drying clothes at night”</a:t>
            </a: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p:txBody>
      </p:sp>
      <p:sp>
        <p:nvSpPr>
          <p:cNvPr id="5" name="TextBox 4">
            <a:extLst>
              <a:ext uri="{FF2B5EF4-FFF2-40B4-BE49-F238E27FC236}">
                <a16:creationId xmlns:a16="http://schemas.microsoft.com/office/drawing/2014/main" id="{23E23C6B-8AF8-67D3-85E3-96D49FB5C05F}"/>
              </a:ext>
            </a:extLst>
          </p:cNvPr>
          <p:cNvSpPr txBox="1"/>
          <p:nvPr/>
        </p:nvSpPr>
        <p:spPr>
          <a:xfrm rot="21375870">
            <a:off x="5006933" y="5408379"/>
            <a:ext cx="4850510" cy="615553"/>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A303F"/>
                </a:solidFill>
                <a:effectLst/>
                <a:uLnTx/>
                <a:uFillTx/>
                <a:latin typeface="Ink Free" panose="03080402000500000000" pitchFamily="66" charset="0"/>
                <a:cs typeface="Arial" panose="020B0604020202020204" pitchFamily="34" charset="0"/>
                <a:sym typeface="Helvetica Neue"/>
              </a:rPr>
              <a:t>A simple statement of the design problem to be solved </a:t>
            </a:r>
            <a:r>
              <a:rPr kumimoji="0" lang="en-GB" sz="1700" b="1" i="0" u="none" strike="noStrike" kern="0" cap="none" spc="0" normalizeH="0" baseline="0" noProof="0">
                <a:ln>
                  <a:noFill/>
                </a:ln>
                <a:solidFill>
                  <a:srgbClr val="0A303F"/>
                </a:solidFill>
                <a:effectLst/>
                <a:uLnTx/>
                <a:uFillTx/>
                <a:latin typeface="Ink Free" panose="03080402000500000000" pitchFamily="66" charset="0"/>
                <a:cs typeface="Arial" panose="020B0604020202020204" pitchFamily="34" charset="0"/>
                <a:sym typeface="Wingdings" panose="05000000000000000000" pitchFamily="2" charset="2"/>
              </a:rPr>
              <a:t></a:t>
            </a:r>
            <a:endParaRPr kumimoji="0" lang="en-GB" sz="1700" b="1" i="0" u="none" strike="noStrike" kern="0" cap="none" spc="0" normalizeH="0" baseline="0" noProof="0">
              <a:ln>
                <a:noFill/>
              </a:ln>
              <a:solidFill>
                <a:srgbClr val="0A303F"/>
              </a:solidFill>
              <a:effectLst/>
              <a:uLnTx/>
              <a:uFillTx/>
              <a:latin typeface="Ink Free" panose="03080402000500000000" pitchFamily="66" charset="0"/>
              <a:cs typeface="Arial" panose="020B0604020202020204" pitchFamily="34" charset="0"/>
              <a:sym typeface="Helvetica Neue"/>
            </a:endParaRPr>
          </a:p>
        </p:txBody>
      </p:sp>
      <p:pic>
        <p:nvPicPr>
          <p:cNvPr id="8" name="Picture 7">
            <a:extLst>
              <a:ext uri="{FF2B5EF4-FFF2-40B4-BE49-F238E27FC236}">
                <a16:creationId xmlns:a16="http://schemas.microsoft.com/office/drawing/2014/main" id="{25F77D1B-5ED3-B3C8-932A-3BE11731C6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502310" y="4464266"/>
            <a:ext cx="988838" cy="988838"/>
          </a:xfrm>
          <a:prstGeom prst="rect">
            <a:avLst/>
          </a:prstGeom>
        </p:spPr>
      </p:pic>
      <p:pic>
        <p:nvPicPr>
          <p:cNvPr id="2" name="Picture 1" descr="A blue and grey logo&#10;&#10;Description automatically generated">
            <a:extLst>
              <a:ext uri="{FF2B5EF4-FFF2-40B4-BE49-F238E27FC236}">
                <a16:creationId xmlns:a16="http://schemas.microsoft.com/office/drawing/2014/main" id="{BE24E0CA-8FAD-3154-CA47-03EE5899A7B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spTree>
    <p:extLst>
      <p:ext uri="{BB962C8B-B14F-4D97-AF65-F5344CB8AC3E}">
        <p14:creationId xmlns:p14="http://schemas.microsoft.com/office/powerpoint/2010/main" val="331343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Specification</a:t>
            </a:r>
            <a:endParaRPr lang="en-GB" sz="4400">
              <a:solidFill>
                <a:srgbClr val="0A303F"/>
              </a:solidFill>
            </a:endParaRPr>
          </a:p>
        </p:txBody>
      </p:sp>
      <p:sp>
        <p:nvSpPr>
          <p:cNvPr id="3" name="TextBox 2">
            <a:extLst>
              <a:ext uri="{FF2B5EF4-FFF2-40B4-BE49-F238E27FC236}">
                <a16:creationId xmlns:a16="http://schemas.microsoft.com/office/drawing/2014/main" id="{A8044DD2-556D-ABD1-25BD-DA3DF9E2C663}"/>
              </a:ext>
            </a:extLst>
          </p:cNvPr>
          <p:cNvSpPr txBox="1"/>
          <p:nvPr/>
        </p:nvSpPr>
        <p:spPr>
          <a:xfrm>
            <a:off x="576000" y="1187271"/>
            <a:ext cx="9482400" cy="4611519"/>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A </a:t>
            </a:r>
            <a:r>
              <a:rPr kumimoji="0" lang="en-GB" sz="2000" b="1" i="0" u="none" strike="noStrike" kern="0" cap="none" spc="0" normalizeH="0" baseline="0" noProof="0">
                <a:ln>
                  <a:noFill/>
                </a:ln>
                <a:solidFill>
                  <a:srgbClr val="0A303F"/>
                </a:solidFill>
                <a:effectLst/>
                <a:uLnTx/>
                <a:uFillTx/>
                <a:latin typeface="Arial" panose="020B0604020202020204"/>
                <a:sym typeface="Helvetica Neue"/>
              </a:rPr>
              <a:t>Product Design Specification (PDS) </a:t>
            </a: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provides more detailed criteria for the intended outcomes to ensure it meets the needs of the customer or the market.</a:t>
            </a: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While the design brief is a starting point, the </a:t>
            </a:r>
            <a:r>
              <a:rPr kumimoji="0" lang="en-GB" sz="2000" b="1" i="0" u="none" strike="noStrike" kern="0" cap="none" spc="0" normalizeH="0" baseline="0" noProof="0">
                <a:ln>
                  <a:noFill/>
                </a:ln>
                <a:solidFill>
                  <a:srgbClr val="0A303F"/>
                </a:solidFill>
                <a:effectLst/>
                <a:uLnTx/>
                <a:uFillTx/>
                <a:latin typeface="Arial" panose="020B0604020202020204"/>
                <a:sym typeface="Helvetica Neue"/>
              </a:rPr>
              <a:t>PDS</a:t>
            </a: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 can be very specific in terms of size, materials, production, packaging, cost etc. </a:t>
            </a:r>
            <a:r>
              <a:rPr kumimoji="0" lang="en-GB" sz="2000" b="0"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The production of a detailed </a:t>
            </a:r>
            <a:r>
              <a:rPr kumimoji="0" lang="en-GB" sz="2000" b="1"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PDS</a:t>
            </a:r>
            <a:r>
              <a:rPr kumimoji="0" lang="en-GB" sz="2000" b="0"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 is a requirement at GCSE so it is a good idea to incorporate them into your KS3 design work.</a:t>
            </a: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A common list of criteria might include: aesthetics, cost, dimensions, function, human factors, social, moral and environmental concerns, manufacture, materials, safety, target market etc. </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A303F"/>
              </a:solidFill>
              <a:effectLst/>
              <a:uLnTx/>
              <a:uFillTx/>
              <a:latin typeface="Arial" panose="020B0604020202020204"/>
              <a:sym typeface="Helvetica Neue"/>
            </a:endParaRPr>
          </a:p>
        </p:txBody>
      </p:sp>
      <p:pic>
        <p:nvPicPr>
          <p:cNvPr id="2" name="Picture 1" descr="A blue and grey logo&#10;&#10;Description automatically generated">
            <a:extLst>
              <a:ext uri="{FF2B5EF4-FFF2-40B4-BE49-F238E27FC236}">
                <a16:creationId xmlns:a16="http://schemas.microsoft.com/office/drawing/2014/main" id="{7DA44404-8457-0BB8-5915-A20C4730D3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spTree>
    <p:extLst>
      <p:ext uri="{BB962C8B-B14F-4D97-AF65-F5344CB8AC3E}">
        <p14:creationId xmlns:p14="http://schemas.microsoft.com/office/powerpoint/2010/main" val="554836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3121" y="1108296"/>
            <a:ext cx="11049634" cy="4392658"/>
          </a:xfrm>
        </p:spPr>
        <p:txBody>
          <a:bodyPr>
            <a:normAutofit fontScale="92500" lnSpcReduction="20000"/>
          </a:bodyPr>
          <a:lstStyle/>
          <a:p>
            <a:pPr>
              <a:lnSpc>
                <a:spcPct val="150000"/>
              </a:lnSpc>
            </a:pPr>
            <a:r>
              <a:rPr lang="en-GB" b="1">
                <a:latin typeface="+mj-lt"/>
                <a:ea typeface="Roboto" panose="02000000000000000000" pitchFamily="2" charset="0"/>
                <a:cs typeface="Roboto" panose="02000000000000000000" pitchFamily="2" charset="0"/>
              </a:rPr>
              <a:t>Overview</a:t>
            </a:r>
          </a:p>
          <a:p>
            <a:pPr>
              <a:lnSpc>
                <a:spcPct val="150000"/>
              </a:lnSpc>
            </a:pPr>
            <a:r>
              <a:rPr lang="en-GB" b="1">
                <a:effectLst/>
                <a:latin typeface="+mj-lt"/>
              </a:rPr>
              <a:t>The Washing Machine Project</a:t>
            </a:r>
            <a:r>
              <a:rPr lang="en-GB" b="0">
                <a:effectLst/>
                <a:latin typeface="+mj-lt"/>
              </a:rPr>
              <a:t> </a:t>
            </a:r>
            <a:r>
              <a:rPr lang="en-GB" b="0" i="0">
                <a:effectLst/>
                <a:latin typeface="+mj-lt"/>
              </a:rPr>
              <a:t>is a grassroots social enterprise based in the U.K. aiming to </a:t>
            </a:r>
            <a:r>
              <a:rPr lang="en-GB" b="1" i="0">
                <a:effectLst/>
                <a:latin typeface="+mj-lt"/>
              </a:rPr>
              <a:t>alleviate the burden of handwashing clothes and empower women</a:t>
            </a:r>
            <a:r>
              <a:rPr lang="en-GB" b="0" i="0">
                <a:effectLst/>
                <a:latin typeface="+mj-lt"/>
              </a:rPr>
              <a:t> by providing remote, low income and displaced communities with an accessible, off-grid washing solution</a:t>
            </a:r>
            <a:r>
              <a:rPr lang="en-GB">
                <a:latin typeface="+mj-lt"/>
                <a:ea typeface="Roboto" panose="02000000000000000000" pitchFamily="2" charset="0"/>
                <a:cs typeface="Roboto" panose="02000000000000000000" pitchFamily="2" charset="0"/>
              </a:rPr>
              <a:t>. This context asks you to consider ‘</a:t>
            </a:r>
            <a:r>
              <a:rPr lang="en-GB" b="1">
                <a:latin typeface="+mj-lt"/>
                <a:ea typeface="Roboto" panose="02000000000000000000" pitchFamily="2" charset="0"/>
                <a:cs typeface="Roboto" panose="02000000000000000000" pitchFamily="2" charset="0"/>
              </a:rPr>
              <a:t>Improving the laundry process at a school in Uganda</a:t>
            </a:r>
            <a:r>
              <a:rPr lang="en-GB">
                <a:latin typeface="+mj-lt"/>
                <a:ea typeface="Roboto" panose="02000000000000000000" pitchFamily="2" charset="0"/>
                <a:cs typeface="Roboto" panose="02000000000000000000" pitchFamily="2" charset="0"/>
              </a:rPr>
              <a:t>’.</a:t>
            </a:r>
          </a:p>
          <a:p>
            <a:pPr>
              <a:lnSpc>
                <a:spcPct val="150000"/>
              </a:lnSpc>
            </a:pPr>
            <a:r>
              <a:rPr lang="en-GB" b="1">
                <a:latin typeface="+mj-lt"/>
                <a:ea typeface="Roboto" panose="02000000000000000000" pitchFamily="2" charset="0"/>
                <a:cs typeface="Roboto" panose="02000000000000000000" pitchFamily="2" charset="0"/>
              </a:rPr>
              <a:t>Area(s) of focus </a:t>
            </a:r>
          </a:p>
          <a:p>
            <a:pPr>
              <a:lnSpc>
                <a:spcPct val="150000"/>
              </a:lnSpc>
            </a:pPr>
            <a:r>
              <a:rPr lang="en-GB">
                <a:latin typeface="+mj-lt"/>
                <a:ea typeface="Roboto" panose="02000000000000000000" pitchFamily="2" charset="0"/>
                <a:cs typeface="Roboto" panose="02000000000000000000" pitchFamily="2" charset="0"/>
              </a:rPr>
              <a:t>Product design, manufacturing.</a:t>
            </a:r>
          </a:p>
          <a:p>
            <a:pPr>
              <a:lnSpc>
                <a:spcPct val="150000"/>
              </a:lnSpc>
            </a:pPr>
            <a:r>
              <a:rPr lang="en-GB" b="1">
                <a:latin typeface="+mj-lt"/>
                <a:ea typeface="Roboto" panose="02000000000000000000" pitchFamily="2" charset="0"/>
                <a:cs typeface="Roboto" panose="02000000000000000000" pitchFamily="2" charset="0"/>
              </a:rPr>
              <a:t>Links to the National Curriculum</a:t>
            </a:r>
          </a:p>
          <a:p>
            <a:pPr>
              <a:lnSpc>
                <a:spcPct val="150000"/>
              </a:lnSpc>
            </a:pPr>
            <a:r>
              <a:rPr lang="en-GB">
                <a:latin typeface="+mj-lt"/>
                <a:ea typeface="Roboto" panose="02000000000000000000" pitchFamily="2" charset="0"/>
                <a:cs typeface="Roboto" panose="02000000000000000000" pitchFamily="2" charset="0"/>
              </a:rPr>
              <a:t>The resource covers a full </a:t>
            </a:r>
            <a:r>
              <a:rPr lang="en-GB" b="1">
                <a:latin typeface="+mj-lt"/>
                <a:ea typeface="Roboto" panose="02000000000000000000" pitchFamily="2" charset="0"/>
                <a:cs typeface="Roboto" panose="02000000000000000000" pitchFamily="2" charset="0"/>
              </a:rPr>
              <a:t>design</a:t>
            </a:r>
            <a:r>
              <a:rPr lang="en-GB">
                <a:latin typeface="+mj-lt"/>
                <a:ea typeface="Roboto" panose="02000000000000000000" pitchFamily="2" charset="0"/>
                <a:cs typeface="Roboto" panose="02000000000000000000" pitchFamily="2" charset="0"/>
              </a:rPr>
              <a:t>, </a:t>
            </a:r>
            <a:r>
              <a:rPr lang="en-GB" b="1">
                <a:latin typeface="+mj-lt"/>
                <a:ea typeface="Roboto" panose="02000000000000000000" pitchFamily="2" charset="0"/>
                <a:cs typeface="Roboto" panose="02000000000000000000" pitchFamily="2" charset="0"/>
              </a:rPr>
              <a:t>make</a:t>
            </a:r>
            <a:r>
              <a:rPr lang="en-GB">
                <a:latin typeface="+mj-lt"/>
                <a:ea typeface="Roboto" panose="02000000000000000000" pitchFamily="2" charset="0"/>
                <a:cs typeface="Roboto" panose="02000000000000000000" pitchFamily="2" charset="0"/>
              </a:rPr>
              <a:t> and </a:t>
            </a:r>
            <a:r>
              <a:rPr lang="en-GB" b="1">
                <a:latin typeface="+mj-lt"/>
                <a:ea typeface="Roboto" panose="02000000000000000000" pitchFamily="2" charset="0"/>
                <a:cs typeface="Roboto" panose="02000000000000000000" pitchFamily="2" charset="0"/>
              </a:rPr>
              <a:t>evaluate</a:t>
            </a:r>
            <a:r>
              <a:rPr lang="en-GB">
                <a:latin typeface="+mj-lt"/>
                <a:ea typeface="Roboto" panose="02000000000000000000" pitchFamily="2" charset="0"/>
                <a:cs typeface="Roboto" panose="02000000000000000000" pitchFamily="2" charset="0"/>
              </a:rPr>
              <a:t> process, but also suggests investigative and evaluative activities, and relevant focused tasks. </a:t>
            </a:r>
          </a:p>
          <a:p>
            <a:pPr>
              <a:lnSpc>
                <a:spcPct val="150000"/>
              </a:lnSpc>
            </a:pPr>
            <a:r>
              <a:rPr lang="en-GB" b="1">
                <a:latin typeface="+mj-lt"/>
                <a:ea typeface="Roboto" panose="02000000000000000000" pitchFamily="2" charset="0"/>
                <a:cs typeface="Roboto" panose="02000000000000000000" pitchFamily="2" charset="0"/>
              </a:rPr>
              <a:t>Technical knowledge: </a:t>
            </a:r>
            <a:r>
              <a:rPr lang="en-GB">
                <a:latin typeface="+mj-lt"/>
                <a:ea typeface="Roboto" panose="02000000000000000000" pitchFamily="2" charset="0"/>
                <a:cs typeface="Roboto" panose="02000000000000000000" pitchFamily="2" charset="0"/>
              </a:rPr>
              <a:t>CAD, CAM, modelling, ergonomics, rapid prototyping, structures and systems, manufacturing processes, maths and science, visual and technical communication.</a:t>
            </a:r>
          </a:p>
        </p:txBody>
      </p:sp>
      <p:pic>
        <p:nvPicPr>
          <p:cNvPr id="6" name="Picture 5">
            <a:extLst>
              <a:ext uri="{FF2B5EF4-FFF2-40B4-BE49-F238E27FC236}">
                <a16:creationId xmlns:a16="http://schemas.microsoft.com/office/drawing/2014/main" id="{68056CCF-362A-D6A4-8B55-885981E3355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666982" y="5963093"/>
            <a:ext cx="1144314" cy="554494"/>
          </a:xfrm>
          <a:prstGeom prst="rect">
            <a:avLst/>
          </a:prstGeom>
        </p:spPr>
      </p:pic>
      <p:sp>
        <p:nvSpPr>
          <p:cNvPr id="9" name="Title 7">
            <a:extLst>
              <a:ext uri="{FF2B5EF4-FFF2-40B4-BE49-F238E27FC236}">
                <a16:creationId xmlns:a16="http://schemas.microsoft.com/office/drawing/2014/main" id="{75AA8855-B821-875A-9C17-0A57976D63A8}"/>
              </a:ext>
            </a:extLst>
          </p:cNvPr>
          <p:cNvSpPr>
            <a:spLocks noGrp="1"/>
          </p:cNvSpPr>
          <p:nvPr>
            <p:ph type="title"/>
          </p:nvPr>
        </p:nvSpPr>
        <p:spPr>
          <a:xfrm>
            <a:off x="563121" y="331162"/>
            <a:ext cx="9166811" cy="777134"/>
          </a:xfrm>
        </p:spPr>
        <p:txBody>
          <a:bodyPr/>
          <a:lstStyle/>
          <a:p>
            <a:r>
              <a:rPr lang="en-GB">
                <a:latin typeface="GriffithGothic Black" panose="02000603060000020004" pitchFamily="50" charset="0"/>
              </a:rPr>
              <a:t>About this resource</a:t>
            </a:r>
            <a:endParaRPr lang="en-GB" sz="4400">
              <a:latin typeface="GriffithGothic Black" panose="02000603060000020004" pitchFamily="50" charset="0"/>
            </a:endParaRPr>
          </a:p>
        </p:txBody>
      </p:sp>
      <p:sp>
        <p:nvSpPr>
          <p:cNvPr id="2" name="TextBox 1">
            <a:extLst>
              <a:ext uri="{FF2B5EF4-FFF2-40B4-BE49-F238E27FC236}">
                <a16:creationId xmlns:a16="http://schemas.microsoft.com/office/drawing/2014/main" id="{1FC06BE5-6CCA-6050-0409-9CEB29DC7C03}"/>
              </a:ext>
            </a:extLst>
          </p:cNvPr>
          <p:cNvSpPr txBox="1"/>
          <p:nvPr/>
        </p:nvSpPr>
        <p:spPr>
          <a:xfrm>
            <a:off x="2557082" y="6245262"/>
            <a:ext cx="7978747" cy="461665"/>
          </a:xfrm>
          <a:prstGeom prst="rect">
            <a:avLst/>
          </a:prstGeom>
          <a:noFill/>
        </p:spPr>
        <p:txBody>
          <a:bodyPr wrap="square">
            <a:spAutoFit/>
          </a:bodyPr>
          <a:lstStyle/>
          <a:p>
            <a:r>
              <a:rPr lang="en-GB" sz="800" b="0" i="1">
                <a:effectLst/>
                <a:latin typeface="+mj-lt"/>
                <a:ea typeface="Calibri" panose="020F0502020204030204" pitchFamily="34" charset="0"/>
              </a:rPr>
              <a:t>Included in this resource are a range of images, photographs and videos. Some of the </a:t>
            </a:r>
            <a:r>
              <a:rPr lang="en-GB" sz="800" b="0" i="1">
                <a:solidFill>
                  <a:schemeClr val="tx1"/>
                </a:solidFill>
                <a:effectLst/>
                <a:latin typeface="+mj-lt"/>
                <a:ea typeface="Calibri" panose="020F0502020204030204" pitchFamily="34" charset="0"/>
              </a:rPr>
              <a:t>materials in this resource have been created </a:t>
            </a:r>
            <a:r>
              <a:rPr lang="en-GB" sz="800" b="0" i="1">
                <a:effectLst/>
                <a:latin typeface="+mj-lt"/>
                <a:ea typeface="Calibri" panose="020F0502020204030204" pitchFamily="34" charset="0"/>
              </a:rPr>
              <a:t>by The Washing Machine Project - the D&amp;T Association hereby acknowledges and thanks </a:t>
            </a:r>
            <a:r>
              <a:rPr lang="en-GB" sz="800" b="0" i="1">
                <a:latin typeface="+mj-lt"/>
                <a:ea typeface="Calibri" panose="020F0502020204030204" pitchFamily="34" charset="0"/>
              </a:rPr>
              <a:t>The Washing Machine Project</a:t>
            </a:r>
            <a:r>
              <a:rPr lang="en-GB" sz="800" b="0" i="1">
                <a:effectLst/>
                <a:latin typeface="+mj-lt"/>
                <a:ea typeface="Calibri" panose="020F0502020204030204" pitchFamily="34" charset="0"/>
              </a:rPr>
              <a:t> for its contribution. Without this, it would not have been possible to produce this, which is freely available to all teachers.</a:t>
            </a:r>
            <a:endParaRPr lang="en-GB" sz="800" b="0">
              <a:effectLst/>
              <a:latin typeface="+mj-lt"/>
              <a:ea typeface="Calibri" panose="020F0502020204030204" pitchFamily="34" charset="0"/>
            </a:endParaRPr>
          </a:p>
        </p:txBody>
      </p:sp>
      <p:pic>
        <p:nvPicPr>
          <p:cNvPr id="4" name="Picture 3" descr="A blue and grey logo&#10;&#10;Description automatically generated">
            <a:extLst>
              <a:ext uri="{FF2B5EF4-FFF2-40B4-BE49-F238E27FC236}">
                <a16:creationId xmlns:a16="http://schemas.microsoft.com/office/drawing/2014/main" id="{74DEC14B-B184-E608-FBDE-6CF2B5E925E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spTree>
    <p:extLst>
      <p:ext uri="{BB962C8B-B14F-4D97-AF65-F5344CB8AC3E}">
        <p14:creationId xmlns:p14="http://schemas.microsoft.com/office/powerpoint/2010/main" val="267091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Washing Machine Project: Ideate">
            <a:hlinkClick r:id="" action="ppaction://media"/>
            <a:extLst>
              <a:ext uri="{FF2B5EF4-FFF2-40B4-BE49-F238E27FC236}">
                <a16:creationId xmlns:a16="http://schemas.microsoft.com/office/drawing/2014/main" id="{AB8B30B7-14A4-7AAA-C842-535568C5C623}"/>
              </a:ext>
            </a:extLst>
          </p:cNvPr>
          <p:cNvPicPr>
            <a:picLocks noRot="1" noChangeAspect="1"/>
          </p:cNvPicPr>
          <p:nvPr>
            <a:videoFile r:link="rId1"/>
          </p:nvPr>
        </p:nvPicPr>
        <p:blipFill>
          <a:blip r:embed="rId3"/>
          <a:stretch>
            <a:fillRect/>
          </a:stretch>
        </p:blipFill>
        <p:spPr>
          <a:xfrm>
            <a:off x="239712" y="122784"/>
            <a:ext cx="11712575" cy="6612431"/>
          </a:xfrm>
          <a:prstGeom prst="rect">
            <a:avLst/>
          </a:prstGeom>
        </p:spPr>
      </p:pic>
    </p:spTree>
    <p:extLst>
      <p:ext uri="{BB962C8B-B14F-4D97-AF65-F5344CB8AC3E}">
        <p14:creationId xmlns:p14="http://schemas.microsoft.com/office/powerpoint/2010/main" val="205952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200809"/>
            <a:ext cx="9420522" cy="2165350"/>
          </a:xfrm>
        </p:spPr>
        <p:txBody>
          <a:bodyPr>
            <a:normAutofit/>
          </a:bodyPr>
          <a:lstStyle/>
          <a:p>
            <a:pPr>
              <a:lnSpc>
                <a:spcPct val="150000"/>
              </a:lnSpc>
            </a:pPr>
            <a:r>
              <a:rPr lang="en-GB">
                <a:solidFill>
                  <a:schemeClr val="tx1"/>
                </a:solidFill>
                <a:latin typeface="+mj-lt"/>
              </a:rPr>
              <a:t>Now is the time to think of lots of ideas again! You are trying to consider lots of different ideas for your solution to this context so you have lots of design choices. It is also a chance to eliminate as many potential problems as possible.</a:t>
            </a:r>
          </a:p>
          <a:p>
            <a:pPr>
              <a:lnSpc>
                <a:spcPct val="150000"/>
              </a:lnSpc>
            </a:pPr>
            <a:r>
              <a:rPr lang="en-GB">
                <a:solidFill>
                  <a:schemeClr val="tx1"/>
                </a:solidFill>
                <a:latin typeface="+mj-lt"/>
              </a:rPr>
              <a:t>These don’t need to be detailed and accurate at this stage. Try some of the approaches the designers recommend:</a:t>
            </a:r>
            <a:endParaRPr lang="en-GB">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903877061"/>
              </p:ext>
            </p:extLst>
          </p:nvPr>
        </p:nvGraphicFramePr>
        <p:xfrm>
          <a:off x="576000" y="3429000"/>
          <a:ext cx="9420523" cy="1969161"/>
        </p:xfrm>
        <a:graphic>
          <a:graphicData uri="http://schemas.openxmlformats.org/drawingml/2006/table">
            <a:tbl>
              <a:tblPr firstRow="1" bandRow="1">
                <a:tableStyleId>{5940675A-B579-460E-94D1-54222C63F5DA}</a:tableStyleId>
              </a:tblPr>
              <a:tblGrid>
                <a:gridCol w="4330978">
                  <a:extLst>
                    <a:ext uri="{9D8B030D-6E8A-4147-A177-3AD203B41FA5}">
                      <a16:colId xmlns:a16="http://schemas.microsoft.com/office/drawing/2014/main" val="336422520"/>
                    </a:ext>
                  </a:extLst>
                </a:gridCol>
                <a:gridCol w="5089545">
                  <a:extLst>
                    <a:ext uri="{9D8B030D-6E8A-4147-A177-3AD203B41FA5}">
                      <a16:colId xmlns:a16="http://schemas.microsoft.com/office/drawing/2014/main" val="1485661640"/>
                    </a:ext>
                  </a:extLst>
                </a:gridCol>
              </a:tblGrid>
              <a:tr h="384201">
                <a:tc>
                  <a:txBody>
                    <a:bodyPr/>
                    <a:lstStyle/>
                    <a:p>
                      <a:pPr algn="ctr"/>
                      <a:r>
                        <a:rPr lang="en-GB" b="1">
                          <a:solidFill>
                            <a:srgbClr val="F60493"/>
                          </a:solidFill>
                          <a:hlinkClick r:id="rId3" action="ppaction://hlinksldjump">
                            <a:extLst>
                              <a:ext uri="{A12FA001-AC4F-418D-AE19-62706E023703}">
                                <ahyp:hlinkClr xmlns:ahyp="http://schemas.microsoft.com/office/drawing/2018/hyperlinkcolor" val="tx"/>
                              </a:ext>
                            </a:extLst>
                          </a:hlinkClick>
                        </a:rPr>
                        <a:t>‘No distractions’</a:t>
                      </a:r>
                      <a:endParaRPr lang="en-GB" b="1">
                        <a:solidFill>
                          <a:srgbClr val="F60493"/>
                        </a:solidFill>
                      </a:endParaRPr>
                    </a:p>
                  </a:txBody>
                  <a:tcPr>
                    <a:solidFill>
                      <a:schemeClr val="bg1"/>
                    </a:solidFill>
                  </a:tcPr>
                </a:tc>
                <a:tc>
                  <a:txBody>
                    <a:bodyPr/>
                    <a:lstStyle/>
                    <a:p>
                      <a:pPr algn="ctr"/>
                      <a:r>
                        <a:rPr lang="en-GB" b="1">
                          <a:solidFill>
                            <a:srgbClr val="F60493"/>
                          </a:solidFill>
                          <a:hlinkClick r:id="rId3" action="ppaction://hlinksldjump">
                            <a:extLst>
                              <a:ext uri="{A12FA001-AC4F-418D-AE19-62706E023703}">
                                <ahyp:hlinkClr xmlns:ahyp="http://schemas.microsoft.com/office/drawing/2018/hyperlinkcolor" val="tx"/>
                              </a:ext>
                            </a:extLst>
                          </a:hlinkClick>
                        </a:rPr>
                        <a:t>‘Making a choice’</a:t>
                      </a:r>
                      <a:endParaRPr lang="en-GB" b="1">
                        <a:solidFill>
                          <a:srgbClr val="F60493"/>
                        </a:solidFill>
                      </a:endParaRPr>
                    </a:p>
                  </a:txBody>
                  <a:tcPr>
                    <a:solidFill>
                      <a:schemeClr val="bg1"/>
                    </a:solidFill>
                  </a:tcPr>
                </a:tc>
                <a:extLst>
                  <a:ext uri="{0D108BD9-81ED-4DB2-BD59-A6C34878D82A}">
                    <a16:rowId xmlns:a16="http://schemas.microsoft.com/office/drawing/2014/main" val="3391378453"/>
                  </a:ext>
                </a:extLst>
              </a:tr>
              <a:tr h="384201">
                <a:tc>
                  <a:txBody>
                    <a:bodyPr/>
                    <a:lstStyle/>
                    <a:p>
                      <a:pPr algn="l"/>
                      <a:r>
                        <a:rPr lang="en-GB" sz="1400" b="0">
                          <a:solidFill>
                            <a:schemeClr val="tx1"/>
                          </a:solidFill>
                        </a:rPr>
                        <a:t>Try and arrange ideate sessions where there are no distractions when generating your initial ideas. These may be best achieved at home in the evenings or weekends. This is a divergent process where you want to generate as many different ideas as possible without being too critical of them so the less distractions you have the better.</a:t>
                      </a:r>
                    </a:p>
                  </a:txBody>
                  <a:tcPr>
                    <a:solidFill>
                      <a:schemeClr val="bg1"/>
                    </a:solidFill>
                  </a:tcPr>
                </a:tc>
                <a:tc>
                  <a:txBody>
                    <a:bodyPr/>
                    <a:lstStyle/>
                    <a:p>
                      <a:pPr algn="l"/>
                      <a:r>
                        <a:rPr lang="en-GB" sz="1400" b="0">
                          <a:solidFill>
                            <a:schemeClr val="tx1"/>
                          </a:solidFill>
                        </a:rPr>
                        <a:t>At some point these ideas need to be narrowed down through a convergent process where you can be more critical of your ideas focusing on those that are feasible in terms of material, costs, functionality etc. Hopefully you still have a great deal of creative ideas that can be adapted, combined, and developed to create one or two really good designs to develop towards a final solution.</a:t>
                      </a:r>
                    </a:p>
                  </a:txBody>
                  <a:tcPr>
                    <a:solidFill>
                      <a:schemeClr val="bg1"/>
                    </a:solidFill>
                  </a:tcPr>
                </a:tc>
                <a:extLst>
                  <a:ext uri="{0D108BD9-81ED-4DB2-BD59-A6C34878D82A}">
                    <a16:rowId xmlns:a16="http://schemas.microsoft.com/office/drawing/2014/main" val="2757533183"/>
                  </a:ext>
                </a:extLst>
              </a:tr>
            </a:tbl>
          </a:graphicData>
        </a:graphic>
      </p:graphicFrame>
      <p:pic>
        <p:nvPicPr>
          <p:cNvPr id="2" name="Picture 1" descr="A blue and grey logo&#10;&#10;Description automatically generated">
            <a:extLst>
              <a:ext uri="{FF2B5EF4-FFF2-40B4-BE49-F238E27FC236}">
                <a16:creationId xmlns:a16="http://schemas.microsoft.com/office/drawing/2014/main" id="{6FF0084E-E06E-BAD3-06DA-C87DA352ACF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spTree>
    <p:extLst>
      <p:ext uri="{BB962C8B-B14F-4D97-AF65-F5344CB8AC3E}">
        <p14:creationId xmlns:p14="http://schemas.microsoft.com/office/powerpoint/2010/main" val="236235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200809"/>
            <a:ext cx="9420522" cy="2165350"/>
          </a:xfrm>
        </p:spPr>
        <p:txBody>
          <a:bodyPr>
            <a:normAutofit/>
          </a:bodyPr>
          <a:lstStyle/>
          <a:p>
            <a:pPr>
              <a:lnSpc>
                <a:spcPct val="150000"/>
              </a:lnSpc>
            </a:pPr>
            <a:r>
              <a:rPr lang="en-GB" sz="2000">
                <a:solidFill>
                  <a:schemeClr val="tx1"/>
                </a:solidFill>
              </a:rPr>
              <a:t>A key aspect of creating and developing ideas is to be able to communicate your design intentions with others. Communication can take several forms, but it is important to develop these skills so you can share your ideas and concepts with others. Consider these:</a:t>
            </a:r>
            <a:endParaRPr lang="en-GB" sz="200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1923910906"/>
              </p:ext>
            </p:extLst>
          </p:nvPr>
        </p:nvGraphicFramePr>
        <p:xfrm>
          <a:off x="576000" y="3206485"/>
          <a:ext cx="9420523" cy="1969161"/>
        </p:xfrm>
        <a:graphic>
          <a:graphicData uri="http://schemas.openxmlformats.org/drawingml/2006/table">
            <a:tbl>
              <a:tblPr firstRow="1" bandRow="1">
                <a:tableStyleId>{5940675A-B579-460E-94D1-54222C63F5DA}</a:tableStyleId>
              </a:tblPr>
              <a:tblGrid>
                <a:gridCol w="4041267">
                  <a:extLst>
                    <a:ext uri="{9D8B030D-6E8A-4147-A177-3AD203B41FA5}">
                      <a16:colId xmlns:a16="http://schemas.microsoft.com/office/drawing/2014/main" val="336422520"/>
                    </a:ext>
                  </a:extLst>
                </a:gridCol>
                <a:gridCol w="5379256">
                  <a:extLst>
                    <a:ext uri="{9D8B030D-6E8A-4147-A177-3AD203B41FA5}">
                      <a16:colId xmlns:a16="http://schemas.microsoft.com/office/drawing/2014/main" val="1485661640"/>
                    </a:ext>
                  </a:extLst>
                </a:gridCol>
              </a:tblGrid>
              <a:tr h="384201">
                <a:tc>
                  <a:txBody>
                    <a:bodyPr/>
                    <a:lstStyle/>
                    <a:p>
                      <a:pPr algn="ctr"/>
                      <a:r>
                        <a:rPr lang="en-GB" b="1">
                          <a:solidFill>
                            <a:srgbClr val="F60493"/>
                          </a:solidFill>
                          <a:hlinkClick r:id="rId3" action="ppaction://hlinksldjump">
                            <a:extLst>
                              <a:ext uri="{A12FA001-AC4F-418D-AE19-62706E023703}">
                                <ahyp:hlinkClr xmlns:ahyp="http://schemas.microsoft.com/office/drawing/2018/hyperlinkcolor" val="tx"/>
                              </a:ext>
                            </a:extLst>
                          </a:hlinkClick>
                        </a:rPr>
                        <a:t>‘Methods of communication’</a:t>
                      </a:r>
                      <a:endParaRPr lang="en-GB" b="1">
                        <a:solidFill>
                          <a:srgbClr val="F60493"/>
                        </a:solidFill>
                      </a:endParaRPr>
                    </a:p>
                  </a:txBody>
                  <a:tcPr>
                    <a:solidFill>
                      <a:schemeClr val="bg1"/>
                    </a:solidFill>
                  </a:tcPr>
                </a:tc>
                <a:tc>
                  <a:txBody>
                    <a:bodyPr/>
                    <a:lstStyle/>
                    <a:p>
                      <a:pPr algn="ctr"/>
                      <a:r>
                        <a:rPr lang="en-GB" b="1">
                          <a:solidFill>
                            <a:srgbClr val="F60493"/>
                          </a:solidFill>
                          <a:hlinkClick r:id="rId3" action="ppaction://hlinksldjump">
                            <a:extLst>
                              <a:ext uri="{A12FA001-AC4F-418D-AE19-62706E023703}">
                                <ahyp:hlinkClr xmlns:ahyp="http://schemas.microsoft.com/office/drawing/2018/hyperlinkcolor" val="tx"/>
                              </a:ext>
                            </a:extLst>
                          </a:hlinkClick>
                        </a:rPr>
                        <a:t>‘AI’</a:t>
                      </a:r>
                      <a:endParaRPr lang="en-GB" b="1">
                        <a:solidFill>
                          <a:srgbClr val="F60493"/>
                        </a:solidFill>
                      </a:endParaRPr>
                    </a:p>
                  </a:txBody>
                  <a:tcPr>
                    <a:solidFill>
                      <a:schemeClr val="bg1"/>
                    </a:solidFill>
                  </a:tcPr>
                </a:tc>
                <a:extLst>
                  <a:ext uri="{0D108BD9-81ED-4DB2-BD59-A6C34878D82A}">
                    <a16:rowId xmlns:a16="http://schemas.microsoft.com/office/drawing/2014/main" val="3391378453"/>
                  </a:ext>
                </a:extLst>
              </a:tr>
              <a:tr h="384201">
                <a:tc>
                  <a:txBody>
                    <a:bodyPr/>
                    <a:lstStyle/>
                    <a:p>
                      <a:pPr algn="l"/>
                      <a:r>
                        <a:rPr lang="en-GB" sz="1400" b="0" dirty="0">
                          <a:solidFill>
                            <a:schemeClr val="tx1"/>
                          </a:solidFill>
                        </a:rPr>
                        <a:t>There are numerous methods of communication that you can use when generating designs. While sketching is an important skill, use any methods you can of communicating the ideas in your head to others. This might involve using Google images and editing them or sketching over existing images, or even using only words!</a:t>
                      </a:r>
                    </a:p>
                  </a:txBody>
                  <a:tcPr>
                    <a:solidFill>
                      <a:schemeClr val="bg1"/>
                    </a:solidFill>
                  </a:tcPr>
                </a:tc>
                <a:tc>
                  <a:txBody>
                    <a:bodyPr/>
                    <a:lstStyle/>
                    <a:p>
                      <a:pPr algn="l"/>
                      <a:r>
                        <a:rPr lang="en-GB" sz="1400" b="0" dirty="0">
                          <a:solidFill>
                            <a:schemeClr val="tx1"/>
                          </a:solidFill>
                        </a:rPr>
                        <a:t>AI is one way one way of communicating your ideas and text-to-image generation is useful if you are struggling to visualise them in drawn or modelled form. Image enhancement is one way of seeing how a simple drawing or idea might look in context or when developing into a final prototype. In each case, try and use AI productively to enhance and develop your ideas or as a starting point rather than trying to get AI to do all the work for you. </a:t>
                      </a:r>
                    </a:p>
                  </a:txBody>
                  <a:tcPr>
                    <a:solidFill>
                      <a:schemeClr val="bg1"/>
                    </a:solidFill>
                  </a:tcPr>
                </a:tc>
                <a:extLst>
                  <a:ext uri="{0D108BD9-81ED-4DB2-BD59-A6C34878D82A}">
                    <a16:rowId xmlns:a16="http://schemas.microsoft.com/office/drawing/2014/main" val="2757533183"/>
                  </a:ext>
                </a:extLst>
              </a:tr>
            </a:tbl>
          </a:graphicData>
        </a:graphic>
      </p:graphicFrame>
      <p:pic>
        <p:nvPicPr>
          <p:cNvPr id="2" name="Picture 1" descr="A blue and grey logo&#10;&#10;Description automatically generated">
            <a:extLst>
              <a:ext uri="{FF2B5EF4-FFF2-40B4-BE49-F238E27FC236}">
                <a16:creationId xmlns:a16="http://schemas.microsoft.com/office/drawing/2014/main" id="{6FF0084E-E06E-BAD3-06DA-C87DA352ACF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spTree>
    <p:extLst>
      <p:ext uri="{BB962C8B-B14F-4D97-AF65-F5344CB8AC3E}">
        <p14:creationId xmlns:p14="http://schemas.microsoft.com/office/powerpoint/2010/main" val="1195429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nline Media 4" title="Washing Machine Project: Prototype">
            <a:hlinkClick r:id="" action="ppaction://media"/>
            <a:extLst>
              <a:ext uri="{FF2B5EF4-FFF2-40B4-BE49-F238E27FC236}">
                <a16:creationId xmlns:a16="http://schemas.microsoft.com/office/drawing/2014/main" id="{50D18572-F27E-75C4-7894-71258BD89FA2}"/>
              </a:ext>
            </a:extLst>
          </p:cNvPr>
          <p:cNvPicPr>
            <a:picLocks noRot="1" noChangeAspect="1"/>
          </p:cNvPicPr>
          <p:nvPr>
            <a:videoFile r:link="rId1"/>
          </p:nvPr>
        </p:nvPicPr>
        <p:blipFill>
          <a:blip r:embed="rId3"/>
          <a:stretch>
            <a:fillRect/>
          </a:stretch>
        </p:blipFill>
        <p:spPr>
          <a:xfrm>
            <a:off x="251142" y="129237"/>
            <a:ext cx="11689715" cy="6599525"/>
          </a:xfrm>
          <a:prstGeom prst="rect">
            <a:avLst/>
          </a:prstGeom>
        </p:spPr>
      </p:pic>
    </p:spTree>
    <p:extLst>
      <p:ext uri="{BB962C8B-B14F-4D97-AF65-F5344CB8AC3E}">
        <p14:creationId xmlns:p14="http://schemas.microsoft.com/office/powerpoint/2010/main" val="1669796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a:solidFill>
                  <a:schemeClr val="tx1"/>
                </a:solidFill>
              </a:rPr>
              <a:t>Prototype stage</a:t>
            </a:r>
            <a:br>
              <a:rPr lang="en-GB" sz="4400">
                <a:solidFill>
                  <a:schemeClr val="bg1"/>
                </a:solidFill>
              </a:rPr>
            </a:br>
            <a:endParaRPr lang="en-GB" sz="440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150412"/>
            <a:ext cx="9361630" cy="2165350"/>
          </a:xfrm>
        </p:spPr>
        <p:txBody>
          <a:bodyPr>
            <a:normAutofit/>
          </a:bodyPr>
          <a:lstStyle/>
          <a:p>
            <a:pPr marL="0" indent="0">
              <a:lnSpc>
                <a:spcPct val="150000"/>
              </a:lnSpc>
              <a:buNone/>
            </a:pPr>
            <a:r>
              <a:rPr lang="en-GB">
                <a:solidFill>
                  <a:schemeClr val="tx1"/>
                </a:solidFill>
                <a:latin typeface="+mj-lt"/>
                <a:ea typeface="Roboto" panose="02000000000000000000" pitchFamily="2" charset="0"/>
                <a:cs typeface="Roboto" panose="02000000000000000000" pitchFamily="2" charset="0"/>
              </a:rPr>
              <a:t>At some point you will need to prototype your idea(s). This is to see if what you are trying to do, will work or not. Your prototype may be mainly hand operated and so you may want to begin with mechanical inputs. How will people operate it? Will it be fixed onto something? What do you need to prototype to test out?</a:t>
            </a:r>
          </a:p>
        </p:txBody>
      </p:sp>
      <p:graphicFrame>
        <p:nvGraphicFramePr>
          <p:cNvPr id="2" name="Table 18">
            <a:extLst>
              <a:ext uri="{FF2B5EF4-FFF2-40B4-BE49-F238E27FC236}">
                <a16:creationId xmlns:a16="http://schemas.microsoft.com/office/drawing/2014/main" id="{C35CA4CA-24C7-5839-A98F-6E72B8211817}"/>
              </a:ext>
            </a:extLst>
          </p:cNvPr>
          <p:cNvGraphicFramePr>
            <a:graphicFrameLocks noGrp="1"/>
          </p:cNvGraphicFramePr>
          <p:nvPr>
            <p:extLst>
              <p:ext uri="{D42A27DB-BD31-4B8C-83A1-F6EECF244321}">
                <p14:modId xmlns:p14="http://schemas.microsoft.com/office/powerpoint/2010/main" val="4160049820"/>
              </p:ext>
            </p:extLst>
          </p:nvPr>
        </p:nvGraphicFramePr>
        <p:xfrm>
          <a:off x="576000" y="2903428"/>
          <a:ext cx="9361630" cy="2804160"/>
        </p:xfrm>
        <a:graphic>
          <a:graphicData uri="http://schemas.openxmlformats.org/drawingml/2006/table">
            <a:tbl>
              <a:tblPr firstRow="1" bandRow="1">
                <a:tableStyleId>{5940675A-B579-460E-94D1-54222C63F5DA}</a:tableStyleId>
              </a:tblPr>
              <a:tblGrid>
                <a:gridCol w="3438709">
                  <a:extLst>
                    <a:ext uri="{9D8B030D-6E8A-4147-A177-3AD203B41FA5}">
                      <a16:colId xmlns:a16="http://schemas.microsoft.com/office/drawing/2014/main" val="336422520"/>
                    </a:ext>
                  </a:extLst>
                </a:gridCol>
                <a:gridCol w="3225097">
                  <a:extLst>
                    <a:ext uri="{9D8B030D-6E8A-4147-A177-3AD203B41FA5}">
                      <a16:colId xmlns:a16="http://schemas.microsoft.com/office/drawing/2014/main" val="753423073"/>
                    </a:ext>
                  </a:extLst>
                </a:gridCol>
                <a:gridCol w="2697824">
                  <a:extLst>
                    <a:ext uri="{9D8B030D-6E8A-4147-A177-3AD203B41FA5}">
                      <a16:colId xmlns:a16="http://schemas.microsoft.com/office/drawing/2014/main" val="929398648"/>
                    </a:ext>
                  </a:extLst>
                </a:gridCol>
              </a:tblGrid>
              <a:tr h="189039">
                <a:tc>
                  <a:txBody>
                    <a:bodyPr/>
                    <a:lstStyle/>
                    <a:p>
                      <a:pPr algn="ctr"/>
                      <a:r>
                        <a:rPr lang="en-GB" b="1">
                          <a:solidFill>
                            <a:srgbClr val="FE4E00"/>
                          </a:solidFill>
                          <a:hlinkClick r:id="rId3" action="ppaction://hlinksldjump">
                            <a:extLst>
                              <a:ext uri="{A12FA001-AC4F-418D-AE19-62706E023703}">
                                <ahyp:hlinkClr xmlns:ahyp="http://schemas.microsoft.com/office/drawing/2018/hyperlinkcolor" val="tx"/>
                              </a:ext>
                            </a:extLst>
                          </a:hlinkClick>
                        </a:rPr>
                        <a:t>‘CAD vs card’</a:t>
                      </a:r>
                      <a:endParaRPr lang="en-GB" b="1">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rgbClr val="FE4E00"/>
                          </a:solidFill>
                          <a:hlinkClick r:id="rId3" action="ppaction://hlinksldjump">
                            <a:extLst>
                              <a:ext uri="{A12FA001-AC4F-418D-AE19-62706E023703}">
                                <ahyp:hlinkClr xmlns:ahyp="http://schemas.microsoft.com/office/drawing/2018/hyperlinkcolor" val="tx"/>
                              </a:ext>
                            </a:extLst>
                          </a:hlinkClick>
                        </a:rPr>
                        <a:t>‘Quirky and quality’</a:t>
                      </a:r>
                      <a:endParaRPr lang="en-GB" b="1">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rgbClr val="FE4E00"/>
                          </a:solidFill>
                          <a:hlinkClick r:id="rId4" action="ppaction://hlinksldjump">
                            <a:extLst>
                              <a:ext uri="{A12FA001-AC4F-418D-AE19-62706E023703}">
                                <ahyp:hlinkClr xmlns:ahyp="http://schemas.microsoft.com/office/drawing/2018/hyperlinkcolor" val="tx"/>
                              </a:ext>
                            </a:extLst>
                          </a:hlinkClick>
                        </a:rPr>
                        <a:t>‘Happy accidents’</a:t>
                      </a:r>
                      <a:endParaRPr lang="en-GB" b="1">
                        <a:solidFill>
                          <a:srgbClr val="FE4E00"/>
                        </a:solidFill>
                      </a:endParaRPr>
                    </a:p>
                  </a:txBody>
                  <a:tcPr>
                    <a:solidFill>
                      <a:schemeClr val="bg1"/>
                    </a:solidFill>
                  </a:tcPr>
                </a:tc>
                <a:extLst>
                  <a:ext uri="{0D108BD9-81ED-4DB2-BD59-A6C34878D82A}">
                    <a16:rowId xmlns:a16="http://schemas.microsoft.com/office/drawing/2014/main" val="3391378453"/>
                  </a:ext>
                </a:extLst>
              </a:tr>
              <a:tr h="1454233">
                <a:tc>
                  <a:txBody>
                    <a:bodyPr/>
                    <a:lstStyle/>
                    <a:p>
                      <a:r>
                        <a:rPr lang="en-GB" sz="1400"/>
                        <a:t>Deciding on what method to use to prototype your idea depends on your resources and how confident you are at using that method. CAD can give instant visuals, but you may need a card model or mock up to interact with it to understand how it works.</a:t>
                      </a:r>
                    </a:p>
                    <a:p>
                      <a:r>
                        <a:rPr lang="en-GB" sz="1400"/>
                        <a:t>You can also combine different physical parts to create a hybrid prototype which is what the original prototype of the washing machine product was.</a:t>
                      </a:r>
                    </a:p>
                  </a:txBody>
                  <a:tcPr/>
                </a:tc>
                <a:tc>
                  <a:txBody>
                    <a:bodyPr/>
                    <a:lstStyle/>
                    <a:p>
                      <a:r>
                        <a:rPr lang="en-GB" sz="1400"/>
                        <a:t>Even if you use card models, it is important to get the design on to CAD if you want to share and develop the ideas or develop it towards a production model. </a:t>
                      </a:r>
                    </a:p>
                    <a:p>
                      <a:r>
                        <a:rPr lang="en-GB" sz="1400"/>
                        <a:t>Your CAD may be a ‘sandbox’ model to share the look of the idea with others for development, but a detailed CAD model can be used for production or to send to a 3D printer or laser cutter.</a:t>
                      </a:r>
                    </a:p>
                  </a:txBody>
                  <a:tcPr/>
                </a:tc>
                <a:tc>
                  <a:txBody>
                    <a:bodyPr/>
                    <a:lstStyle/>
                    <a:p>
                      <a:r>
                        <a:rPr lang="en-GB" sz="1400"/>
                        <a:t>A clear vision for your design is important, but keeping an open mind can allow for other ‘accidental’ ideas to be incorporated. Be prepared to be flexible when developing your prototypes as you never know when inspiration might strike  and give you ideas for how to improve your design or make it easier to manufacture.</a:t>
                      </a:r>
                    </a:p>
                  </a:txBody>
                  <a:tcPr/>
                </a:tc>
                <a:extLst>
                  <a:ext uri="{0D108BD9-81ED-4DB2-BD59-A6C34878D82A}">
                    <a16:rowId xmlns:a16="http://schemas.microsoft.com/office/drawing/2014/main" val="3966545421"/>
                  </a:ext>
                </a:extLst>
              </a:tr>
            </a:tbl>
          </a:graphicData>
        </a:graphic>
      </p:graphicFrame>
      <p:pic>
        <p:nvPicPr>
          <p:cNvPr id="3" name="Picture 2" descr="A blue and grey logo&#10;&#10;Description automatically generated">
            <a:extLst>
              <a:ext uri="{FF2B5EF4-FFF2-40B4-BE49-F238E27FC236}">
                <a16:creationId xmlns:a16="http://schemas.microsoft.com/office/drawing/2014/main" id="{9B43F8F3-B1A3-1EDB-3A0C-7EB5C501E3C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spTree>
    <p:extLst>
      <p:ext uri="{BB962C8B-B14F-4D97-AF65-F5344CB8AC3E}">
        <p14:creationId xmlns:p14="http://schemas.microsoft.com/office/powerpoint/2010/main" val="1190641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a:solidFill>
                  <a:schemeClr val="tx1"/>
                </a:solidFill>
              </a:rPr>
              <a:t>Prototype stage</a:t>
            </a:r>
            <a:br>
              <a:rPr lang="en-GB" sz="4400">
                <a:solidFill>
                  <a:schemeClr val="bg1"/>
                </a:solidFill>
              </a:rPr>
            </a:br>
            <a:endParaRPr lang="en-GB" sz="440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263" y="1164566"/>
            <a:ext cx="9309609" cy="4408098"/>
          </a:xfrm>
        </p:spPr>
        <p:txBody>
          <a:bodyPr>
            <a:normAutofit/>
          </a:bodyPr>
          <a:lstStyle/>
          <a:p>
            <a:pPr marL="0" indent="0">
              <a:lnSpc>
                <a:spcPct val="150000"/>
              </a:lnSpc>
              <a:buNone/>
            </a:pPr>
            <a:r>
              <a:rPr lang="en-GB" sz="1800">
                <a:latin typeface="+mj-lt"/>
                <a:ea typeface="Roboto" panose="02000000000000000000" pitchFamily="2" charset="0"/>
                <a:cs typeface="Roboto" panose="02000000000000000000" pitchFamily="2" charset="0"/>
              </a:rPr>
              <a:t>This context lends itself </a:t>
            </a:r>
            <a:r>
              <a:rPr lang="en-GB">
                <a:latin typeface="+mj-lt"/>
                <a:ea typeface="Roboto" panose="02000000000000000000" pitchFamily="2" charset="0"/>
                <a:cs typeface="Roboto" panose="02000000000000000000" pitchFamily="2" charset="0"/>
              </a:rPr>
              <a:t>well</a:t>
            </a:r>
            <a:r>
              <a:rPr lang="en-GB" sz="1800">
                <a:latin typeface="+mj-lt"/>
                <a:ea typeface="Roboto" panose="02000000000000000000" pitchFamily="2" charset="0"/>
                <a:cs typeface="Roboto" panose="02000000000000000000" pitchFamily="2" charset="0"/>
              </a:rPr>
              <a:t> to both physical </a:t>
            </a:r>
            <a:r>
              <a:rPr lang="en-GB">
                <a:latin typeface="+mj-lt"/>
                <a:ea typeface="Roboto" panose="02000000000000000000" pitchFamily="2" charset="0"/>
                <a:cs typeface="Roboto" panose="02000000000000000000" pitchFamily="2" charset="0"/>
              </a:rPr>
              <a:t>and </a:t>
            </a:r>
            <a:r>
              <a:rPr lang="en-GB" b="1">
                <a:latin typeface="+mj-lt"/>
                <a:ea typeface="Roboto" panose="02000000000000000000" pitchFamily="2" charset="0"/>
                <a:cs typeface="Roboto" panose="02000000000000000000" pitchFamily="2" charset="0"/>
              </a:rPr>
              <a:t>CAD</a:t>
            </a:r>
            <a:r>
              <a:rPr lang="en-GB">
                <a:latin typeface="+mj-lt"/>
                <a:ea typeface="Roboto" panose="02000000000000000000" pitchFamily="2" charset="0"/>
                <a:cs typeface="Roboto" panose="02000000000000000000" pitchFamily="2" charset="0"/>
              </a:rPr>
              <a:t> </a:t>
            </a:r>
            <a:r>
              <a:rPr lang="en-GB" sz="1800">
                <a:latin typeface="+mj-lt"/>
                <a:ea typeface="Roboto" panose="02000000000000000000" pitchFamily="2" charset="0"/>
                <a:cs typeface="Roboto" panose="02000000000000000000" pitchFamily="2" charset="0"/>
              </a:rPr>
              <a:t>modelling as a means of developing a working prototype. </a:t>
            </a:r>
          </a:p>
          <a:p>
            <a:pPr marL="0" indent="0">
              <a:lnSpc>
                <a:spcPct val="150000"/>
              </a:lnSpc>
              <a:buNone/>
            </a:pPr>
            <a:r>
              <a:rPr lang="en-GB">
                <a:latin typeface="+mj-lt"/>
                <a:ea typeface="Roboto" panose="02000000000000000000" pitchFamily="2" charset="0"/>
                <a:cs typeface="Roboto" panose="02000000000000000000" pitchFamily="2" charset="0"/>
              </a:rPr>
              <a:t>P</a:t>
            </a:r>
            <a:r>
              <a:rPr lang="en-GB" sz="1800">
                <a:latin typeface="+mj-lt"/>
                <a:ea typeface="Roboto" panose="02000000000000000000" pitchFamily="2" charset="0"/>
                <a:cs typeface="Roboto" panose="02000000000000000000" pitchFamily="2" charset="0"/>
              </a:rPr>
              <a:t>olymorph, plasticine and foam are all great materials for realising more organic </a:t>
            </a:r>
            <a:r>
              <a:rPr lang="en-GB">
                <a:latin typeface="+mj-lt"/>
                <a:ea typeface="Roboto" panose="02000000000000000000" pitchFamily="2" charset="0"/>
                <a:cs typeface="Roboto" panose="02000000000000000000" pitchFamily="2" charset="0"/>
              </a:rPr>
              <a:t>or curved forms effectively. Card can be used for more box-like shapes,</a:t>
            </a:r>
          </a:p>
          <a:p>
            <a:pPr marL="0" indent="0">
              <a:lnSpc>
                <a:spcPct val="150000"/>
              </a:lnSpc>
              <a:buNone/>
            </a:pPr>
            <a:r>
              <a:rPr lang="en-GB" sz="1800">
                <a:latin typeface="+mj-lt"/>
                <a:ea typeface="Roboto" panose="02000000000000000000" pitchFamily="2" charset="0"/>
                <a:cs typeface="Roboto" panose="02000000000000000000" pitchFamily="2" charset="0"/>
              </a:rPr>
              <a:t>You could also use </a:t>
            </a:r>
            <a:r>
              <a:rPr lang="en-GB" sz="1800" b="1">
                <a:latin typeface="+mj-lt"/>
                <a:ea typeface="Roboto" panose="02000000000000000000" pitchFamily="2" charset="0"/>
                <a:cs typeface="Roboto" panose="02000000000000000000" pitchFamily="2" charset="0"/>
              </a:rPr>
              <a:t>laser cutting </a:t>
            </a:r>
            <a:r>
              <a:rPr lang="en-GB" sz="1800">
                <a:latin typeface="+mj-lt"/>
                <a:ea typeface="Roboto" panose="02000000000000000000" pitchFamily="2" charset="0"/>
                <a:cs typeface="Roboto" panose="02000000000000000000" pitchFamily="2" charset="0"/>
              </a:rPr>
              <a:t>or </a:t>
            </a:r>
            <a:r>
              <a:rPr lang="en-GB" sz="1800" b="1">
                <a:latin typeface="+mj-lt"/>
                <a:ea typeface="Roboto" panose="02000000000000000000" pitchFamily="2" charset="0"/>
                <a:cs typeface="Roboto" panose="02000000000000000000" pitchFamily="2" charset="0"/>
              </a:rPr>
              <a:t>3D printing </a:t>
            </a:r>
            <a:r>
              <a:rPr lang="en-GB" sz="1800">
                <a:latin typeface="+mj-lt"/>
                <a:ea typeface="Roboto" panose="02000000000000000000" pitchFamily="2" charset="0"/>
                <a:cs typeface="Roboto" panose="02000000000000000000" pitchFamily="2" charset="0"/>
              </a:rPr>
              <a:t>in the development and prototyping </a:t>
            </a:r>
            <a:r>
              <a:rPr lang="en-GB">
                <a:latin typeface="+mj-lt"/>
                <a:ea typeface="Roboto" panose="02000000000000000000" pitchFamily="2" charset="0"/>
                <a:cs typeface="Roboto" panose="02000000000000000000" pitchFamily="2" charset="0"/>
              </a:rPr>
              <a:t>stages so quick results can be achieved. </a:t>
            </a:r>
          </a:p>
          <a:p>
            <a:pPr marL="0" indent="0">
              <a:lnSpc>
                <a:spcPct val="150000"/>
              </a:lnSpc>
              <a:buNone/>
            </a:pPr>
            <a:r>
              <a:rPr lang="en-GB" sz="1800">
                <a:latin typeface="+mj-lt"/>
                <a:ea typeface="Roboto" panose="02000000000000000000" pitchFamily="2" charset="0"/>
                <a:cs typeface="Roboto" panose="02000000000000000000" pitchFamily="2" charset="0"/>
              </a:rPr>
              <a:t>The final prototype could be created with greater accuracy</a:t>
            </a:r>
            <a:r>
              <a:rPr lang="en-GB">
                <a:latin typeface="+mj-lt"/>
                <a:ea typeface="Roboto" panose="02000000000000000000" pitchFamily="2" charset="0"/>
                <a:cs typeface="Roboto" panose="02000000000000000000" pitchFamily="2" charset="0"/>
              </a:rPr>
              <a:t> by </a:t>
            </a:r>
            <a:r>
              <a:rPr lang="en-GB" sz="1800">
                <a:latin typeface="+mj-lt"/>
                <a:ea typeface="Roboto" panose="02000000000000000000" pitchFamily="2" charset="0"/>
                <a:cs typeface="Roboto" panose="02000000000000000000" pitchFamily="2" charset="0"/>
              </a:rPr>
              <a:t>making use of </a:t>
            </a:r>
            <a:r>
              <a:rPr lang="en-GB" sz="1800" b="1">
                <a:latin typeface="+mj-lt"/>
                <a:ea typeface="Roboto" panose="02000000000000000000" pitchFamily="2" charset="0"/>
                <a:cs typeface="Roboto" panose="02000000000000000000" pitchFamily="2" charset="0"/>
              </a:rPr>
              <a:t>CNC</a:t>
            </a:r>
            <a:r>
              <a:rPr lang="en-GB" sz="1800">
                <a:latin typeface="+mj-lt"/>
                <a:ea typeface="Roboto" panose="02000000000000000000" pitchFamily="2" charset="0"/>
                <a:cs typeface="Roboto" panose="02000000000000000000" pitchFamily="2" charset="0"/>
              </a:rPr>
              <a:t> machinery. Consider that this outcome may make use of existing objects and components.</a:t>
            </a:r>
          </a:p>
          <a:p>
            <a:pPr marL="0" indent="0">
              <a:lnSpc>
                <a:spcPct val="150000"/>
              </a:lnSpc>
              <a:buNone/>
            </a:pPr>
            <a:r>
              <a:rPr lang="en-GB" sz="1800">
                <a:latin typeface="+mj-lt"/>
                <a:ea typeface="Roboto" panose="02000000000000000000" pitchFamily="2" charset="0"/>
                <a:cs typeface="Roboto" panose="02000000000000000000" pitchFamily="2" charset="0"/>
              </a:rPr>
              <a:t>For making skills that this resource could address, refer to the </a:t>
            </a:r>
            <a:r>
              <a:rPr lang="en-GB" sz="1800" b="1">
                <a:latin typeface="+mj-lt"/>
                <a:ea typeface="Roboto" panose="02000000000000000000" pitchFamily="2" charset="0"/>
                <a:cs typeface="Roboto" panose="02000000000000000000" pitchFamily="2" charset="0"/>
              </a:rPr>
              <a:t>curriculum units </a:t>
            </a:r>
            <a:r>
              <a:rPr lang="en-GB" sz="1800">
                <a:latin typeface="+mj-lt"/>
                <a:ea typeface="Roboto" panose="02000000000000000000" pitchFamily="2" charset="0"/>
                <a:cs typeface="Roboto" panose="02000000000000000000" pitchFamily="2" charset="0"/>
              </a:rPr>
              <a:t>relevant to the materials or processes you wish to cover in your teaching.</a:t>
            </a:r>
          </a:p>
        </p:txBody>
      </p:sp>
      <p:pic>
        <p:nvPicPr>
          <p:cNvPr id="2" name="Picture 1" descr="A blue and grey logo&#10;&#10;Description automatically generated">
            <a:extLst>
              <a:ext uri="{FF2B5EF4-FFF2-40B4-BE49-F238E27FC236}">
                <a16:creationId xmlns:a16="http://schemas.microsoft.com/office/drawing/2014/main" id="{7E894FF9-AFBF-B19D-36AB-A921456FF2E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spTree>
    <p:extLst>
      <p:ext uri="{BB962C8B-B14F-4D97-AF65-F5344CB8AC3E}">
        <p14:creationId xmlns:p14="http://schemas.microsoft.com/office/powerpoint/2010/main" val="500504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Washing Machine Project: Test">
            <a:hlinkClick r:id="" action="ppaction://media"/>
            <a:extLst>
              <a:ext uri="{FF2B5EF4-FFF2-40B4-BE49-F238E27FC236}">
                <a16:creationId xmlns:a16="http://schemas.microsoft.com/office/drawing/2014/main" id="{C37A02E3-4E2D-55C7-F22E-50BD4C2BBE3B}"/>
              </a:ext>
            </a:extLst>
          </p:cNvPr>
          <p:cNvPicPr>
            <a:picLocks noRot="1" noChangeAspect="1"/>
          </p:cNvPicPr>
          <p:nvPr>
            <a:videoFile r:link="rId1"/>
          </p:nvPr>
        </p:nvPicPr>
        <p:blipFill>
          <a:blip r:embed="rId4"/>
          <a:stretch>
            <a:fillRect/>
          </a:stretch>
        </p:blipFill>
        <p:spPr>
          <a:xfrm>
            <a:off x="245427" y="126011"/>
            <a:ext cx="11701145" cy="6605978"/>
          </a:xfrm>
          <a:prstGeom prst="rect">
            <a:avLst/>
          </a:prstGeom>
        </p:spPr>
      </p:pic>
    </p:spTree>
    <p:extLst>
      <p:ext uri="{BB962C8B-B14F-4D97-AF65-F5344CB8AC3E}">
        <p14:creationId xmlns:p14="http://schemas.microsoft.com/office/powerpoint/2010/main" val="423503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a:solidFill>
                  <a:schemeClr val="tx1"/>
                </a:solidFill>
              </a:rPr>
              <a:t>Test stage</a:t>
            </a:r>
            <a:endParaRPr lang="en-GB" sz="440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buNone/>
            </a:pPr>
            <a:endParaRPr lang="en-GB" sz="2400" b="1">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1118007547"/>
              </p:ext>
            </p:extLst>
          </p:nvPr>
        </p:nvGraphicFramePr>
        <p:xfrm>
          <a:off x="560110" y="3020853"/>
          <a:ext cx="9465528" cy="2317010"/>
        </p:xfrm>
        <a:graphic>
          <a:graphicData uri="http://schemas.openxmlformats.org/drawingml/2006/table">
            <a:tbl>
              <a:tblPr firstRow="1" bandRow="1">
                <a:tableStyleId>{5940675A-B579-460E-94D1-54222C63F5DA}</a:tableStyleId>
              </a:tblPr>
              <a:tblGrid>
                <a:gridCol w="4940040">
                  <a:extLst>
                    <a:ext uri="{9D8B030D-6E8A-4147-A177-3AD203B41FA5}">
                      <a16:colId xmlns:a16="http://schemas.microsoft.com/office/drawing/2014/main" val="336422520"/>
                    </a:ext>
                  </a:extLst>
                </a:gridCol>
                <a:gridCol w="4525488">
                  <a:extLst>
                    <a:ext uri="{9D8B030D-6E8A-4147-A177-3AD203B41FA5}">
                      <a16:colId xmlns:a16="http://schemas.microsoft.com/office/drawing/2014/main" val="1485661640"/>
                    </a:ext>
                  </a:extLst>
                </a:gridCol>
              </a:tblGrid>
              <a:tr h="373910">
                <a:tc>
                  <a:txBody>
                    <a:bodyPr/>
                    <a:lstStyle/>
                    <a:p>
                      <a:pPr algn="ctr"/>
                      <a:r>
                        <a:rPr lang="en-GB" sz="1700" b="1">
                          <a:solidFill>
                            <a:srgbClr val="429EA6"/>
                          </a:solidFill>
                          <a:hlinkClick r:id="rId3" action="ppaction://hlinksldjump">
                            <a:extLst>
                              <a:ext uri="{A12FA001-AC4F-418D-AE19-62706E023703}">
                                <ahyp:hlinkClr xmlns:ahyp="http://schemas.microsoft.com/office/drawing/2018/hyperlinkcolor" val="tx"/>
                              </a:ext>
                            </a:extLst>
                          </a:hlinkClick>
                        </a:rPr>
                        <a:t>‘Check with users’</a:t>
                      </a:r>
                      <a:endParaRPr lang="en-GB" sz="1700" b="1">
                        <a:solidFill>
                          <a:srgbClr val="429EA6"/>
                        </a:solidFill>
                      </a:endParaRPr>
                    </a:p>
                  </a:txBody>
                  <a:tcPr>
                    <a:solidFill>
                      <a:schemeClr val="bg1"/>
                    </a:solidFill>
                  </a:tcPr>
                </a:tc>
                <a:tc>
                  <a:txBody>
                    <a:bodyPr/>
                    <a:lstStyle/>
                    <a:p>
                      <a:pPr algn="ctr"/>
                      <a:r>
                        <a:rPr lang="en-GB" sz="1700" b="1">
                          <a:solidFill>
                            <a:srgbClr val="429EA6"/>
                          </a:solidFill>
                          <a:hlinkClick r:id="rId3" action="ppaction://hlinksldjump">
                            <a:extLst>
                              <a:ext uri="{A12FA001-AC4F-418D-AE19-62706E023703}">
                                <ahyp:hlinkClr xmlns:ahyp="http://schemas.microsoft.com/office/drawing/2018/hyperlinkcolor" val="tx"/>
                              </a:ext>
                            </a:extLst>
                          </a:hlinkClick>
                        </a:rPr>
                        <a:t>‘Look and listen’</a:t>
                      </a:r>
                      <a:endParaRPr lang="en-GB" sz="1700" b="1">
                        <a:solidFill>
                          <a:srgbClr val="429EA6"/>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350"/>
                        <a:t>Testing prototypes in their environment is essential to seeing how they work in everyday use with the target market. This is best done with prototypes you can recreate easily as they may get damaged during testing. Make more than one prototype if possible so different users can test in different environments.</a:t>
                      </a:r>
                    </a:p>
                    <a:p>
                      <a:r>
                        <a:rPr lang="en-GB" sz="1350"/>
                        <a:t>Review and record the results of your testing. Note what works and what doesn’t. Are users operating your product in a different way to how you intended, and can this type of information help improve your design? </a:t>
                      </a:r>
                    </a:p>
                  </a:txBody>
                  <a:tcPr/>
                </a:tc>
                <a:tc>
                  <a:txBody>
                    <a:bodyPr/>
                    <a:lstStyle/>
                    <a:p>
                      <a:r>
                        <a:rPr lang="en-GB" sz="1350" dirty="0"/>
                        <a:t>Testing with users gives valuable insight into user needs, but also how they use the product. You can identify the root cause of a problem and these observations allow you dig a little deeper when conducting user interviews Asking questions such as: ‘why did you use it that way?’ or ‘what aspect did you have difficulty with?’</a:t>
                      </a:r>
                    </a:p>
                    <a:p>
                      <a:r>
                        <a:rPr lang="en-GB" sz="1350" dirty="0"/>
                        <a:t>This feedback is invaluable when developing the next iteration of the product.</a:t>
                      </a:r>
                    </a:p>
                  </a:txBody>
                  <a:tcPr/>
                </a:tc>
                <a:extLst>
                  <a:ext uri="{0D108BD9-81ED-4DB2-BD59-A6C34878D82A}">
                    <a16:rowId xmlns:a16="http://schemas.microsoft.com/office/drawing/2014/main" val="3966545421"/>
                  </a:ext>
                </a:extLst>
              </a:tr>
            </a:tbl>
          </a:graphicData>
        </a:graphic>
      </p:graphicFrame>
      <p:sp>
        <p:nvSpPr>
          <p:cNvPr id="3" name="TextBox 2">
            <a:extLst>
              <a:ext uri="{FF2B5EF4-FFF2-40B4-BE49-F238E27FC236}">
                <a16:creationId xmlns:a16="http://schemas.microsoft.com/office/drawing/2014/main" id="{2E5DEA60-013A-65CB-8DDA-016B2753C4E5}"/>
              </a:ext>
            </a:extLst>
          </p:cNvPr>
          <p:cNvSpPr txBox="1"/>
          <p:nvPr/>
        </p:nvSpPr>
        <p:spPr>
          <a:xfrm>
            <a:off x="511590" y="1070173"/>
            <a:ext cx="9514048" cy="1703030"/>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800" b="0"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The iterative design process will require the outcomes to be tested against the original intentions so you can see how well your design would meet the needs of the user. This could involve testing the outcome yourself or giving the prototype to others to use and evaluate. The following are methods discussed in the video: </a:t>
            </a:r>
          </a:p>
        </p:txBody>
      </p:sp>
      <p:pic>
        <p:nvPicPr>
          <p:cNvPr id="2" name="Picture 1" descr="A blue and grey logo&#10;&#10;Description automatically generated">
            <a:extLst>
              <a:ext uri="{FF2B5EF4-FFF2-40B4-BE49-F238E27FC236}">
                <a16:creationId xmlns:a16="http://schemas.microsoft.com/office/drawing/2014/main" id="{C1731E95-1211-70A8-96BB-50D926380F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spTree>
    <p:extLst>
      <p:ext uri="{BB962C8B-B14F-4D97-AF65-F5344CB8AC3E}">
        <p14:creationId xmlns:p14="http://schemas.microsoft.com/office/powerpoint/2010/main" val="3024290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a:solidFill>
                  <a:schemeClr val="tx1"/>
                </a:solidFill>
              </a:rPr>
              <a:t>Test stage</a:t>
            </a:r>
            <a:endParaRPr lang="en-GB" sz="440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buNone/>
            </a:pPr>
            <a:endParaRPr lang="en-GB" sz="2400" b="1">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278036308"/>
              </p:ext>
            </p:extLst>
          </p:nvPr>
        </p:nvGraphicFramePr>
        <p:xfrm>
          <a:off x="560110" y="3020853"/>
          <a:ext cx="9465528" cy="2728490"/>
        </p:xfrm>
        <a:graphic>
          <a:graphicData uri="http://schemas.openxmlformats.org/drawingml/2006/table">
            <a:tbl>
              <a:tblPr firstRow="1" bandRow="1">
                <a:tableStyleId>{5940675A-B579-460E-94D1-54222C63F5DA}</a:tableStyleId>
              </a:tblPr>
              <a:tblGrid>
                <a:gridCol w="4940040">
                  <a:extLst>
                    <a:ext uri="{9D8B030D-6E8A-4147-A177-3AD203B41FA5}">
                      <a16:colId xmlns:a16="http://schemas.microsoft.com/office/drawing/2014/main" val="336422520"/>
                    </a:ext>
                  </a:extLst>
                </a:gridCol>
                <a:gridCol w="4525488">
                  <a:extLst>
                    <a:ext uri="{9D8B030D-6E8A-4147-A177-3AD203B41FA5}">
                      <a16:colId xmlns:a16="http://schemas.microsoft.com/office/drawing/2014/main" val="1485661640"/>
                    </a:ext>
                  </a:extLst>
                </a:gridCol>
              </a:tblGrid>
              <a:tr h="373910">
                <a:tc>
                  <a:txBody>
                    <a:bodyPr/>
                    <a:lstStyle/>
                    <a:p>
                      <a:pPr algn="ctr"/>
                      <a:r>
                        <a:rPr lang="en-GB" sz="1700" b="1">
                          <a:solidFill>
                            <a:srgbClr val="429EA6"/>
                          </a:solidFill>
                          <a:hlinkClick r:id="rId3" action="ppaction://hlinksldjump">
                            <a:extLst>
                              <a:ext uri="{A12FA001-AC4F-418D-AE19-62706E023703}">
                                <ahyp:hlinkClr xmlns:ahyp="http://schemas.microsoft.com/office/drawing/2018/hyperlinkcolor" val="tx"/>
                              </a:ext>
                            </a:extLst>
                          </a:hlinkClick>
                        </a:rPr>
                        <a:t>‘Over-engineer for long-life’</a:t>
                      </a:r>
                      <a:endParaRPr lang="en-GB" sz="1700" b="1">
                        <a:solidFill>
                          <a:srgbClr val="429EA6"/>
                        </a:solidFill>
                      </a:endParaRPr>
                    </a:p>
                  </a:txBody>
                  <a:tcPr>
                    <a:solidFill>
                      <a:schemeClr val="bg1"/>
                    </a:solidFill>
                  </a:tcPr>
                </a:tc>
                <a:tc>
                  <a:txBody>
                    <a:bodyPr/>
                    <a:lstStyle/>
                    <a:p>
                      <a:pPr algn="ctr"/>
                      <a:r>
                        <a:rPr lang="en-GB" sz="1700" b="1">
                          <a:solidFill>
                            <a:srgbClr val="429EA6"/>
                          </a:solidFill>
                          <a:hlinkClick r:id="rId3" action="ppaction://hlinksldjump">
                            <a:extLst>
                              <a:ext uri="{A12FA001-AC4F-418D-AE19-62706E023703}">
                                <ahyp:hlinkClr xmlns:ahyp="http://schemas.microsoft.com/office/drawing/2018/hyperlinkcolor" val="tx"/>
                              </a:ext>
                            </a:extLst>
                          </a:hlinkClick>
                        </a:rPr>
                        <a:t>‘Achieving performance’</a:t>
                      </a:r>
                      <a:endParaRPr lang="en-GB" sz="1700" b="1">
                        <a:solidFill>
                          <a:srgbClr val="429EA6"/>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350"/>
                        <a:t>Over engineering means making your prototype to exceed the expected uses. This means it will potentially last longer or be able to sustain more intensive use. If the washing machine is expected to be used just once a day, engineer it to be used multiple times. If a material might last a year of constant use, would a stronger more durable material last for many year of use.</a:t>
                      </a:r>
                      <a:br>
                        <a:rPr lang="en-GB" sz="1350"/>
                      </a:br>
                      <a:r>
                        <a:rPr lang="en-GB" sz="1350"/>
                        <a:t>Also try using a feature such as a crank or handle repeatedly to simulate if it will perform the same over time. A product like this may be difficult to repair, so it is important that it can last as long as possible.</a:t>
                      </a:r>
                    </a:p>
                  </a:txBody>
                  <a:tcPr/>
                </a:tc>
                <a:tc>
                  <a:txBody>
                    <a:bodyPr/>
                    <a:lstStyle/>
                    <a:p>
                      <a:r>
                        <a:rPr lang="en-GB" sz="1350"/>
                        <a:t>The cleaning performance of the washing machine is important as it is intended to make a manual washing process easier. When testing your product, try staining a small sample of material with food and drink to see how effectively the prototype can remove them. Experiment with soaps, detergents and other simple cleaning products as the high-performance wash powders may not be available to the users.</a:t>
                      </a:r>
                    </a:p>
                    <a:p>
                      <a:r>
                        <a:rPr lang="en-GB" sz="1350"/>
                        <a:t>Also consider extreme case scenarios where more stubborn dirt and stains may need to be removed.</a:t>
                      </a:r>
                    </a:p>
                  </a:txBody>
                  <a:tcPr/>
                </a:tc>
                <a:extLst>
                  <a:ext uri="{0D108BD9-81ED-4DB2-BD59-A6C34878D82A}">
                    <a16:rowId xmlns:a16="http://schemas.microsoft.com/office/drawing/2014/main" val="3966545421"/>
                  </a:ext>
                </a:extLst>
              </a:tr>
            </a:tbl>
          </a:graphicData>
        </a:graphic>
      </p:graphicFrame>
      <p:sp>
        <p:nvSpPr>
          <p:cNvPr id="3" name="TextBox 2">
            <a:extLst>
              <a:ext uri="{FF2B5EF4-FFF2-40B4-BE49-F238E27FC236}">
                <a16:creationId xmlns:a16="http://schemas.microsoft.com/office/drawing/2014/main" id="{2E5DEA60-013A-65CB-8DDA-016B2753C4E5}"/>
              </a:ext>
            </a:extLst>
          </p:cNvPr>
          <p:cNvSpPr txBox="1"/>
          <p:nvPr/>
        </p:nvSpPr>
        <p:spPr>
          <a:xfrm>
            <a:off x="511590" y="1070173"/>
            <a:ext cx="9465527" cy="1703030"/>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lang="en-GB" sz="1800" b="0">
                <a:latin typeface="Arial" panose="020B0604020202020204"/>
                <a:ea typeface="Roboto" panose="02000000000000000000" pitchFamily="2" charset="0"/>
                <a:cs typeface="Roboto" panose="02000000000000000000" pitchFamily="2" charset="0"/>
              </a:rPr>
              <a:t>Prototype outcomes might meet the criteria in terms of aesthetics (how they look) and the basic function, but they need to continue to function over time and when they are subjected to continuous or heavy use. Consider how your prototype also performs over time or under certain conditions</a:t>
            </a:r>
            <a:r>
              <a:rPr kumimoji="0" lang="en-GB" sz="1800" b="0"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 </a:t>
            </a:r>
          </a:p>
        </p:txBody>
      </p:sp>
      <p:pic>
        <p:nvPicPr>
          <p:cNvPr id="2" name="Picture 1" descr="A blue and grey logo&#10;&#10;Description automatically generated">
            <a:extLst>
              <a:ext uri="{FF2B5EF4-FFF2-40B4-BE49-F238E27FC236}">
                <a16:creationId xmlns:a16="http://schemas.microsoft.com/office/drawing/2014/main" id="{C1731E95-1211-70A8-96BB-50D926380F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spTree>
    <p:extLst>
      <p:ext uri="{BB962C8B-B14F-4D97-AF65-F5344CB8AC3E}">
        <p14:creationId xmlns:p14="http://schemas.microsoft.com/office/powerpoint/2010/main" val="56720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a:solidFill>
                  <a:schemeClr val="tx1"/>
                </a:solidFill>
              </a:rPr>
              <a:t>Focused Tasks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0" y="1112669"/>
            <a:ext cx="11040000" cy="3672000"/>
          </a:xfrm>
        </p:spPr>
        <p:txBody>
          <a:bodyPr>
            <a:normAutofit/>
          </a:bodyPr>
          <a:lstStyle/>
          <a:p>
            <a:pPr marL="0" indent="0">
              <a:lnSpc>
                <a:spcPct val="150000"/>
              </a:lnSpc>
              <a:buNone/>
            </a:pPr>
            <a:r>
              <a:rPr lang="en-GB" sz="1800">
                <a:solidFill>
                  <a:schemeClr val="tx1"/>
                </a:solidFill>
                <a:latin typeface="+mj-lt"/>
                <a:ea typeface="Roboto" panose="02000000000000000000" pitchFamily="2" charset="0"/>
                <a:cs typeface="Roboto" panose="02000000000000000000" pitchFamily="2" charset="0"/>
              </a:rPr>
              <a:t>During the exploration and development of ‘Improving the laundry process at a school in Uganda’, there are a number of focused tasks you could use in this unit of work to support the design process or simply use the context as a vehicle to deliver these particular skills. The following are just some it lends itself well to with most available as supporting units for the context:</a:t>
            </a:r>
          </a:p>
        </p:txBody>
      </p:sp>
      <p:graphicFrame>
        <p:nvGraphicFramePr>
          <p:cNvPr id="4" name="Table 18">
            <a:extLst>
              <a:ext uri="{FF2B5EF4-FFF2-40B4-BE49-F238E27FC236}">
                <a16:creationId xmlns:a16="http://schemas.microsoft.com/office/drawing/2014/main" id="{AE51A1E7-7A59-ADC1-C2E3-DF99CBB036A3}"/>
              </a:ext>
            </a:extLst>
          </p:cNvPr>
          <p:cNvGraphicFramePr>
            <a:graphicFrameLocks noGrp="1"/>
          </p:cNvGraphicFramePr>
          <p:nvPr>
            <p:extLst>
              <p:ext uri="{D42A27DB-BD31-4B8C-83A1-F6EECF244321}">
                <p14:modId xmlns:p14="http://schemas.microsoft.com/office/powerpoint/2010/main" val="2371272649"/>
              </p:ext>
            </p:extLst>
          </p:nvPr>
        </p:nvGraphicFramePr>
        <p:xfrm>
          <a:off x="576000" y="2880211"/>
          <a:ext cx="11040000" cy="2910840"/>
        </p:xfrm>
        <a:graphic>
          <a:graphicData uri="http://schemas.openxmlformats.org/drawingml/2006/table">
            <a:tbl>
              <a:tblPr firstRow="1" bandRow="1">
                <a:tableStyleId>{5940675A-B579-460E-94D1-54222C63F5DA}</a:tableStyleId>
              </a:tblPr>
              <a:tblGrid>
                <a:gridCol w="2601540">
                  <a:extLst>
                    <a:ext uri="{9D8B030D-6E8A-4147-A177-3AD203B41FA5}">
                      <a16:colId xmlns:a16="http://schemas.microsoft.com/office/drawing/2014/main" val="336422520"/>
                    </a:ext>
                  </a:extLst>
                </a:gridCol>
                <a:gridCol w="2491740">
                  <a:extLst>
                    <a:ext uri="{9D8B030D-6E8A-4147-A177-3AD203B41FA5}">
                      <a16:colId xmlns:a16="http://schemas.microsoft.com/office/drawing/2014/main" val="1485661640"/>
                    </a:ext>
                  </a:extLst>
                </a:gridCol>
                <a:gridCol w="2708910">
                  <a:extLst>
                    <a:ext uri="{9D8B030D-6E8A-4147-A177-3AD203B41FA5}">
                      <a16:colId xmlns:a16="http://schemas.microsoft.com/office/drawing/2014/main" val="3804150009"/>
                    </a:ext>
                  </a:extLst>
                </a:gridCol>
                <a:gridCol w="3237810">
                  <a:extLst>
                    <a:ext uri="{9D8B030D-6E8A-4147-A177-3AD203B41FA5}">
                      <a16:colId xmlns:a16="http://schemas.microsoft.com/office/drawing/2014/main" val="1728666539"/>
                    </a:ext>
                  </a:extLst>
                </a:gridCol>
              </a:tblGrid>
              <a:tr h="493139">
                <a:tc>
                  <a:txBody>
                    <a:bodyPr/>
                    <a:lstStyle/>
                    <a:p>
                      <a:pPr algn="ctr"/>
                      <a:r>
                        <a:rPr lang="en-GB" b="1" u="none" dirty="0">
                          <a:solidFill>
                            <a:schemeClr val="tx1"/>
                          </a:solidFill>
                          <a:hlinkClick r:id="rId3"/>
                        </a:rPr>
                        <a:t>‘Fold up airer’</a:t>
                      </a:r>
                      <a:endParaRPr lang="en-GB" b="1" u="none" dirty="0">
                        <a:solidFill>
                          <a:schemeClr val="tx1"/>
                        </a:solidFill>
                      </a:endParaRPr>
                    </a:p>
                  </a:txBody>
                  <a:tcPr>
                    <a:solidFill>
                      <a:schemeClr val="bg1"/>
                    </a:solidFill>
                  </a:tcPr>
                </a:tc>
                <a:tc>
                  <a:txBody>
                    <a:bodyPr/>
                    <a:lstStyle/>
                    <a:p>
                      <a:pPr algn="ctr"/>
                      <a:r>
                        <a:rPr lang="en-GB" b="1" dirty="0">
                          <a:solidFill>
                            <a:schemeClr val="tx1"/>
                          </a:solidFill>
                          <a:hlinkClick r:id="rId3"/>
                        </a:rPr>
                        <a:t>‘Making pegs’</a:t>
                      </a:r>
                      <a:endParaRPr lang="en-GB" b="1" dirty="0">
                        <a:solidFill>
                          <a:schemeClr val="tx1"/>
                        </a:solidFill>
                      </a:endParaRPr>
                    </a:p>
                  </a:txBody>
                  <a:tcPr>
                    <a:solidFill>
                      <a:schemeClr val="bg1"/>
                    </a:solidFill>
                  </a:tcPr>
                </a:tc>
                <a:tc>
                  <a:txBody>
                    <a:bodyPr/>
                    <a:lstStyle/>
                    <a:p>
                      <a:pPr algn="ctr"/>
                      <a:r>
                        <a:rPr lang="en-GB" b="1">
                          <a:solidFill>
                            <a:schemeClr val="tx1"/>
                          </a:solidFill>
                        </a:rPr>
                        <a:t>‘Automating the process’</a:t>
                      </a:r>
                    </a:p>
                  </a:txBody>
                  <a:tcPr>
                    <a:solidFill>
                      <a:schemeClr val="bg1"/>
                    </a:solidFill>
                  </a:tcPr>
                </a:tc>
                <a:tc>
                  <a:txBody>
                    <a:bodyPr/>
                    <a:lstStyle/>
                    <a:p>
                      <a:pPr algn="ctr"/>
                      <a:r>
                        <a:rPr lang="en-GB" b="1" dirty="0">
                          <a:solidFill>
                            <a:schemeClr val="tx1"/>
                          </a:solidFill>
                        </a:rPr>
                        <a:t>‘Working with alternative materials’</a:t>
                      </a:r>
                    </a:p>
                  </a:txBody>
                  <a:tcPr>
                    <a:solidFill>
                      <a:schemeClr val="bg1"/>
                    </a:solidFill>
                  </a:tcPr>
                </a:tc>
                <a:extLst>
                  <a:ext uri="{0D108BD9-81ED-4DB2-BD59-A6C34878D82A}">
                    <a16:rowId xmlns:a16="http://schemas.microsoft.com/office/drawing/2014/main" val="3391378453"/>
                  </a:ext>
                </a:extLst>
              </a:tr>
              <a:tr h="2117813">
                <a:tc>
                  <a:txBody>
                    <a:bodyPr/>
                    <a:lstStyle/>
                    <a:p>
                      <a:r>
                        <a:rPr lang="en-GB" sz="1300" dirty="0">
                          <a:solidFill>
                            <a:schemeClr val="tx1"/>
                          </a:solidFill>
                        </a:rPr>
                        <a:t>For washing to dry naturally, it needs air to move around it to reduce the moisture. The easiest way to do this it to hang the washed items separately, but this can take up a lot of space. Consider designing a folding airer that can extend to hang washing while taking up a small space on the floor!</a:t>
                      </a:r>
                    </a:p>
                  </a:txBody>
                  <a:tcPr/>
                </a:tc>
                <a:tc>
                  <a:txBody>
                    <a:bodyPr/>
                    <a:lstStyle/>
                    <a:p>
                      <a:r>
                        <a:rPr lang="en-GB" sz="1300" dirty="0">
                          <a:solidFill>
                            <a:schemeClr val="tx1"/>
                          </a:solidFill>
                        </a:rPr>
                        <a:t>When hanging washing outside, it is likely to blow away unless secured to a line or airer. The easiest way to do this is to use a clip or peg. Consider how a peg works by looking at existing solutions then design your own simple-to-make peg. You could even create a 3D printed solution.</a:t>
                      </a:r>
                    </a:p>
                  </a:txBody>
                  <a:tcPr/>
                </a:tc>
                <a:tc>
                  <a:txBody>
                    <a:bodyPr/>
                    <a:lstStyle/>
                    <a:p>
                      <a:r>
                        <a:rPr lang="en-GB" sz="1300" dirty="0">
                          <a:solidFill>
                            <a:schemeClr val="tx1"/>
                          </a:solidFill>
                        </a:rPr>
                        <a:t>While the washing machine project looks to alleviate the hard work of hand washing, the machine itself is still hand operated. Consider ways that the process might be automated in a future iteration using a system powered by nature such as wind, sun or moving water.</a:t>
                      </a:r>
                    </a:p>
                  </a:txBody>
                  <a:tcPr/>
                </a:tc>
                <a:tc>
                  <a:txBody>
                    <a:bodyPr/>
                    <a:lstStyle/>
                    <a:p>
                      <a:r>
                        <a:rPr lang="en-GB" sz="1300" dirty="0">
                          <a:solidFill>
                            <a:schemeClr val="tx1"/>
                          </a:solidFill>
                        </a:rPr>
                        <a:t>Working with materials and components that are readily accessible in the field (the area you are working) is key. This allows things to be replaced and repaired if needed. Shipping parts from across the world with take time and money. Bamboo is one such material that is easy to access in Uganda. Experiment cutting and joining the material to learn it’s advantages and disadvantages as an alternative material to use.</a:t>
                      </a:r>
                    </a:p>
                  </a:txBody>
                  <a:tcPr/>
                </a:tc>
                <a:extLst>
                  <a:ext uri="{0D108BD9-81ED-4DB2-BD59-A6C34878D82A}">
                    <a16:rowId xmlns:a16="http://schemas.microsoft.com/office/drawing/2014/main" val="3966545421"/>
                  </a:ext>
                </a:extLst>
              </a:tr>
            </a:tbl>
          </a:graphicData>
        </a:graphic>
      </p:graphicFrame>
      <p:pic>
        <p:nvPicPr>
          <p:cNvPr id="2" name="Picture 1" descr="A blue and grey logo&#10;&#10;Description automatically generated">
            <a:extLst>
              <a:ext uri="{FF2B5EF4-FFF2-40B4-BE49-F238E27FC236}">
                <a16:creationId xmlns:a16="http://schemas.microsoft.com/office/drawing/2014/main" id="{D5D5680C-83E4-C719-F92A-1FC2D795724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spTree>
    <p:extLst>
      <p:ext uri="{BB962C8B-B14F-4D97-AF65-F5344CB8AC3E}">
        <p14:creationId xmlns:p14="http://schemas.microsoft.com/office/powerpoint/2010/main" val="1161093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7E9A45DC-E889-D65C-6D23-6FF5A301633F}"/>
              </a:ext>
            </a:extLst>
          </p:cNvPr>
          <p:cNvSpPr txBox="1">
            <a:spLocks/>
          </p:cNvSpPr>
          <p:nvPr/>
        </p:nvSpPr>
        <p:spPr>
          <a:xfrm>
            <a:off x="601279" y="1104396"/>
            <a:ext cx="10839112" cy="4649207"/>
          </a:xfrm>
          <a:prstGeom prst="rect">
            <a:avLst/>
          </a:prstGeom>
          <a:noFill/>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Suggested level: </a:t>
            </a:r>
            <a:r>
              <a:rPr lang="en-GB" sz="2200" b="0">
                <a:solidFill>
                  <a:srgbClr val="0A303F"/>
                </a:solidFill>
                <a:latin typeface="Arial" panose="020B0604020202020204"/>
                <a:ea typeface="Roboto" panose="02000000000000000000" pitchFamily="2" charset="0"/>
                <a:cs typeface="Roboto" panose="02000000000000000000" pitchFamily="2" charset="0"/>
              </a:rPr>
              <a:t>M</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id/late key stage 3*</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Duration: </a:t>
            </a:r>
            <a:r>
              <a:rPr lang="en-GB" sz="2200" b="0">
                <a:solidFill>
                  <a:srgbClr val="0A303F"/>
                </a:solidFill>
                <a:latin typeface="Arial" panose="020B0604020202020204"/>
                <a:ea typeface="Roboto" panose="02000000000000000000" pitchFamily="2" charset="0"/>
                <a:cs typeface="Roboto" panose="02000000000000000000" pitchFamily="2" charset="0"/>
              </a:rPr>
              <a:t>A</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pprox. </a:t>
            </a:r>
            <a:r>
              <a:rPr lang="en-GB" sz="2200" b="0">
                <a:solidFill>
                  <a:srgbClr val="0A303F"/>
                </a:solidFill>
                <a:latin typeface="Arial" panose="020B0604020202020204"/>
                <a:ea typeface="Roboto" panose="02000000000000000000" pitchFamily="2" charset="0"/>
                <a:cs typeface="Roboto" panose="02000000000000000000" pitchFamily="2" charset="0"/>
              </a:rPr>
              <a:t>10-12</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weeks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Focus: </a:t>
            </a:r>
            <a:r>
              <a:rPr lang="en-GB" sz="2200" b="0">
                <a:solidFill>
                  <a:srgbClr val="0A303F"/>
                </a:solidFill>
                <a:latin typeface="Arial" panose="020B0604020202020204"/>
                <a:ea typeface="Roboto" panose="02000000000000000000" pitchFamily="2" charset="0"/>
                <a:cs typeface="Roboto" panose="02000000000000000000" pitchFamily="2" charset="0"/>
              </a:rPr>
              <a:t>I</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nnovation, UCD, function and utility, ergonomics, rapid prototyping</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Materials: </a:t>
            </a:r>
            <a:r>
              <a:rPr lang="en-GB" sz="2200" b="0">
                <a:solidFill>
                  <a:srgbClr val="0A303F"/>
                </a:solidFill>
                <a:latin typeface="Arial" panose="020B0604020202020204"/>
                <a:ea typeface="Roboto" panose="02000000000000000000" pitchFamily="2" charset="0"/>
                <a:cs typeface="Roboto" panose="02000000000000000000" pitchFamily="2" charset="0"/>
              </a:rPr>
              <a:t>M</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ulti-materials, especially sheet materials and alternative materials (e.g. bamboo)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Processes: </a:t>
            </a:r>
            <a:r>
              <a:rPr lang="en-GB" sz="2200" b="0">
                <a:solidFill>
                  <a:srgbClr val="0A303F"/>
                </a:solidFill>
                <a:latin typeface="Arial" panose="020B0604020202020204"/>
                <a:ea typeface="Roboto" panose="02000000000000000000" pitchFamily="2" charset="0"/>
                <a:cs typeface="Roboto" panose="02000000000000000000" pitchFamily="2" charset="0"/>
              </a:rPr>
              <a:t>D</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esigning, shaping and forming, manufacturing, science, engineering</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Systems:</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lang="en-GB" sz="2200" b="0">
                <a:solidFill>
                  <a:srgbClr val="0A303F"/>
                </a:solidFill>
                <a:latin typeface="Arial" panose="020B0604020202020204"/>
                <a:ea typeface="Roboto" panose="02000000000000000000" pitchFamily="2" charset="0"/>
                <a:cs typeface="Roboto" panose="02000000000000000000" pitchFamily="2" charset="0"/>
              </a:rPr>
              <a:t>M</a:t>
            </a:r>
            <a:r>
              <a:rPr kumimoji="0" lang="en-GB" sz="2200" b="0" i="0" u="none" strike="noStrike" kern="1200" cap="none" spc="0" normalizeH="0" baseline="0" noProof="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echanical</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structural</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Responsibilities: </a:t>
            </a:r>
            <a:r>
              <a:rPr lang="en-GB" sz="2200" b="0">
                <a:solidFill>
                  <a:srgbClr val="0A303F"/>
                </a:solidFill>
                <a:latin typeface="Arial" panose="020B0604020202020204"/>
                <a:ea typeface="Roboto" panose="02000000000000000000" pitchFamily="2" charset="0"/>
                <a:cs typeface="Roboto" panose="02000000000000000000" pitchFamily="2" charset="0"/>
              </a:rPr>
              <a:t>H</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ealth and safety, sustainability, ethics, six R’s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14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4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can use the resource at whichever level you feel it is appropriate.</a:t>
            </a:r>
          </a:p>
        </p:txBody>
      </p:sp>
      <p:pic>
        <p:nvPicPr>
          <p:cNvPr id="3" name="Picture 2" descr="A blue and grey logo&#10;&#10;Description automatically generated">
            <a:extLst>
              <a:ext uri="{FF2B5EF4-FFF2-40B4-BE49-F238E27FC236}">
                <a16:creationId xmlns:a16="http://schemas.microsoft.com/office/drawing/2014/main" id="{ABECC158-8D02-40A6-D87F-643CAE16AB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spTree>
    <p:extLst>
      <p:ext uri="{BB962C8B-B14F-4D97-AF65-F5344CB8AC3E}">
        <p14:creationId xmlns:p14="http://schemas.microsoft.com/office/powerpoint/2010/main" val="1958895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a:solidFill>
                  <a:schemeClr val="tx1"/>
                </a:solidFill>
              </a:rPr>
              <a:t>Investigative &amp; Evaluative Activities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9" y="1206342"/>
            <a:ext cx="10870932" cy="2132281"/>
          </a:xfrm>
        </p:spPr>
        <p:txBody>
          <a:bodyPr>
            <a:normAutofit/>
          </a:bodyPr>
          <a:lstStyle/>
          <a:p>
            <a:pPr>
              <a:lnSpc>
                <a:spcPct val="150000"/>
              </a:lnSpc>
            </a:pPr>
            <a:r>
              <a:rPr lang="en-GB" sz="1600">
                <a:solidFill>
                  <a:schemeClr val="tx1"/>
                </a:solidFill>
                <a:latin typeface="+mj-lt"/>
                <a:ea typeface="Roboto" panose="02000000000000000000" pitchFamily="2" charset="0"/>
                <a:cs typeface="Roboto" panose="02000000000000000000" pitchFamily="2" charset="0"/>
              </a:rPr>
              <a:t>The investigate, or research, element of this project could be a challenge as this is a relatively unique product that doesn’t exist commercially in high street stores. However, you could look to see if there are products whose function could be explored. They may be tricky to find, linked exactly to this problem area – however there may be other similar products. Think about how you can create something unique from the items you discover in your investigations.</a:t>
            </a: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C7E00AA4-81A7-57AD-DD50-D5D50E19C4CE}"/>
              </a:ext>
            </a:extLst>
          </p:cNvPr>
          <p:cNvGraphicFramePr>
            <a:graphicFrameLocks noGrp="1"/>
          </p:cNvGraphicFramePr>
          <p:nvPr>
            <p:extLst>
              <p:ext uri="{D42A27DB-BD31-4B8C-83A1-F6EECF244321}">
                <p14:modId xmlns:p14="http://schemas.microsoft.com/office/powerpoint/2010/main" val="3521512579"/>
              </p:ext>
            </p:extLst>
          </p:nvPr>
        </p:nvGraphicFramePr>
        <p:xfrm>
          <a:off x="576001" y="2895904"/>
          <a:ext cx="10870930" cy="2604545"/>
        </p:xfrm>
        <a:graphic>
          <a:graphicData uri="http://schemas.openxmlformats.org/drawingml/2006/table">
            <a:tbl>
              <a:tblPr firstRow="1" bandRow="1">
                <a:tableStyleId>{5940675A-B579-460E-94D1-54222C63F5DA}</a:tableStyleId>
              </a:tblPr>
              <a:tblGrid>
                <a:gridCol w="3252196">
                  <a:extLst>
                    <a:ext uri="{9D8B030D-6E8A-4147-A177-3AD203B41FA5}">
                      <a16:colId xmlns:a16="http://schemas.microsoft.com/office/drawing/2014/main" val="336422520"/>
                    </a:ext>
                  </a:extLst>
                </a:gridCol>
                <a:gridCol w="4196687">
                  <a:extLst>
                    <a:ext uri="{9D8B030D-6E8A-4147-A177-3AD203B41FA5}">
                      <a16:colId xmlns:a16="http://schemas.microsoft.com/office/drawing/2014/main" val="1485661640"/>
                    </a:ext>
                  </a:extLst>
                </a:gridCol>
                <a:gridCol w="3422047">
                  <a:extLst>
                    <a:ext uri="{9D8B030D-6E8A-4147-A177-3AD203B41FA5}">
                      <a16:colId xmlns:a16="http://schemas.microsoft.com/office/drawing/2014/main" val="3804150009"/>
                    </a:ext>
                  </a:extLst>
                </a:gridCol>
              </a:tblGrid>
              <a:tr h="420355">
                <a:tc>
                  <a:txBody>
                    <a:bodyPr/>
                    <a:lstStyle/>
                    <a:p>
                      <a:pPr algn="ctr"/>
                      <a:r>
                        <a:rPr lang="en-GB" b="1" dirty="0">
                          <a:solidFill>
                            <a:schemeClr val="tx1"/>
                          </a:solidFill>
                        </a:rPr>
                        <a:t>‘Reverse engineer’</a:t>
                      </a:r>
                    </a:p>
                  </a:txBody>
                  <a:tcPr>
                    <a:solidFill>
                      <a:schemeClr val="bg1"/>
                    </a:solidFill>
                  </a:tcPr>
                </a:tc>
                <a:tc>
                  <a:txBody>
                    <a:bodyPr/>
                    <a:lstStyle/>
                    <a:p>
                      <a:pPr algn="ctr"/>
                      <a:r>
                        <a:rPr lang="en-GB" b="1">
                          <a:solidFill>
                            <a:schemeClr val="tx1"/>
                          </a:solidFill>
                        </a:rPr>
                        <a:t>‘Life-cycle analysis (LCA)’</a:t>
                      </a:r>
                    </a:p>
                  </a:txBody>
                  <a:tcPr>
                    <a:solidFill>
                      <a:schemeClr val="bg1"/>
                    </a:solidFill>
                  </a:tcPr>
                </a:tc>
                <a:tc>
                  <a:txBody>
                    <a:bodyPr/>
                    <a:lstStyle/>
                    <a:p>
                      <a:pPr algn="ctr"/>
                      <a:r>
                        <a:rPr lang="en-GB" b="1" dirty="0">
                          <a:solidFill>
                            <a:schemeClr val="tx1"/>
                          </a:solidFill>
                        </a:rPr>
                        <a:t>‘Washing performance’</a:t>
                      </a:r>
                    </a:p>
                  </a:txBody>
                  <a:tcPr>
                    <a:solidFill>
                      <a:schemeClr val="bg1"/>
                    </a:solidFill>
                  </a:tcPr>
                </a:tc>
                <a:extLst>
                  <a:ext uri="{0D108BD9-81ED-4DB2-BD59-A6C34878D82A}">
                    <a16:rowId xmlns:a16="http://schemas.microsoft.com/office/drawing/2014/main" val="3391378453"/>
                  </a:ext>
                </a:extLst>
              </a:tr>
              <a:tr h="2184190">
                <a:tc>
                  <a:txBody>
                    <a:bodyPr/>
                    <a:lstStyle/>
                    <a:p>
                      <a:r>
                        <a:rPr lang="en-GB" sz="1400">
                          <a:solidFill>
                            <a:schemeClr val="tx1"/>
                          </a:solidFill>
                        </a:rPr>
                        <a:t>Look at how an existing machine works and how it has evolved over the centuries. How did we used to wash clothes before electricity and the development of the modern washing machine?</a:t>
                      </a:r>
                    </a:p>
                    <a:p>
                      <a:r>
                        <a:rPr lang="en-GB" sz="1400">
                          <a:solidFill>
                            <a:schemeClr val="tx1"/>
                          </a:solidFill>
                        </a:rPr>
                        <a:t>Can you breakdown how these early devices worked to inspire new ideas for your own washing machine?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a:solidFill>
                            <a:schemeClr val="tx1"/>
                          </a:solidFill>
                        </a:rPr>
                        <a:t>No product simply exists, it needs to be designed, made, used and then disposed of. Any type of washing machine has a ‘life’ and some impact on the environment. This is from raw materials to manufacture, how it is used and what happens to it at the end of its useful life. Consider doing a LCA of a domestic washing machine and compare it to your own solutions. Could you create a design that has the minimum impact on the environment?</a:t>
                      </a:r>
                    </a:p>
                  </a:txBody>
                  <a:tcPr/>
                </a:tc>
                <a:tc>
                  <a:txBody>
                    <a:bodyPr/>
                    <a:lstStyle/>
                    <a:p>
                      <a:r>
                        <a:rPr lang="en-GB" sz="1400" dirty="0">
                          <a:solidFill>
                            <a:schemeClr val="tx1"/>
                          </a:solidFill>
                        </a:rPr>
                        <a:t>Experimenting with a range of small fabric samples, try staining them with coffee, juice, ketchup, oils, mud etc. then wash at different temperatures with or without soaps or detergents. Make a log of the results to see which combinations are the most effective.</a:t>
                      </a:r>
                    </a:p>
                    <a:p>
                      <a:r>
                        <a:rPr lang="en-GB" sz="1400" dirty="0">
                          <a:solidFill>
                            <a:schemeClr val="tx1"/>
                          </a:solidFill>
                        </a:rPr>
                        <a:t>Then consider how these conditions could be created in your designs.</a:t>
                      </a:r>
                    </a:p>
                  </a:txBody>
                  <a:tcPr/>
                </a:tc>
                <a:extLst>
                  <a:ext uri="{0D108BD9-81ED-4DB2-BD59-A6C34878D82A}">
                    <a16:rowId xmlns:a16="http://schemas.microsoft.com/office/drawing/2014/main" val="3966545421"/>
                  </a:ext>
                </a:extLst>
              </a:tr>
            </a:tbl>
          </a:graphicData>
        </a:graphic>
      </p:graphicFrame>
      <p:pic>
        <p:nvPicPr>
          <p:cNvPr id="3" name="Picture 2" descr="A blue and grey logo&#10;&#10;Description automatically generated">
            <a:extLst>
              <a:ext uri="{FF2B5EF4-FFF2-40B4-BE49-F238E27FC236}">
                <a16:creationId xmlns:a16="http://schemas.microsoft.com/office/drawing/2014/main" id="{A936B0B5-C224-A1C1-C2E2-642E9113E28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spTree>
    <p:extLst>
      <p:ext uri="{BB962C8B-B14F-4D97-AF65-F5344CB8AC3E}">
        <p14:creationId xmlns:p14="http://schemas.microsoft.com/office/powerpoint/2010/main" val="20220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499F5B1-4AC6-A645-30AA-D91E74E6877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1260BC5-DE07-7A44-5CD9-DE3C37379EF3}"/>
              </a:ext>
            </a:extLst>
          </p:cNvPr>
          <p:cNvSpPr>
            <a:spLocks noGrp="1"/>
          </p:cNvSpPr>
          <p:nvPr>
            <p:ph type="title"/>
          </p:nvPr>
        </p:nvSpPr>
        <p:spPr/>
        <p:txBody>
          <a:bodyPr/>
          <a:lstStyle/>
          <a:p>
            <a:r>
              <a:rPr lang="en-GB" sz="4400" dirty="0">
                <a:solidFill>
                  <a:schemeClr val="tx1"/>
                </a:solidFill>
              </a:rPr>
              <a:t>Mini Divya</a:t>
            </a:r>
          </a:p>
        </p:txBody>
      </p:sp>
      <p:pic>
        <p:nvPicPr>
          <p:cNvPr id="3" name="Picture 2" descr="A blue and grey logo&#10;&#10;Description automatically generated">
            <a:extLst>
              <a:ext uri="{FF2B5EF4-FFF2-40B4-BE49-F238E27FC236}">
                <a16:creationId xmlns:a16="http://schemas.microsoft.com/office/drawing/2014/main" id="{19761B87-7874-5841-4BAE-21241E8872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pic>
        <p:nvPicPr>
          <p:cNvPr id="2050" name="Picture 2">
            <a:extLst>
              <a:ext uri="{FF2B5EF4-FFF2-40B4-BE49-F238E27FC236}">
                <a16:creationId xmlns:a16="http://schemas.microsoft.com/office/drawing/2014/main" id="{9F0549D1-4902-C750-3697-10C86D7E15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000" y="2717412"/>
            <a:ext cx="6232634" cy="287934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0C0140F-36EB-7B72-F0D3-414831E48BAD}"/>
              </a:ext>
            </a:extLst>
          </p:cNvPr>
          <p:cNvSpPr txBox="1"/>
          <p:nvPr/>
        </p:nvSpPr>
        <p:spPr>
          <a:xfrm>
            <a:off x="576000" y="1006060"/>
            <a:ext cx="10953848" cy="1668214"/>
          </a:xfrm>
          <a:prstGeom prst="rect">
            <a:avLst/>
          </a:prstGeom>
          <a:noFill/>
        </p:spPr>
        <p:txBody>
          <a:bodyPr wrap="square" rtlCol="0">
            <a:spAutoFit/>
          </a:bodyPr>
          <a:lstStyle/>
          <a:p>
            <a:pPr algn="l">
              <a:lnSpc>
                <a:spcPct val="150000"/>
              </a:lnSpc>
            </a:pPr>
            <a:r>
              <a:rPr lang="en-GB" sz="1400" b="0" dirty="0">
                <a:latin typeface="+mj-lt"/>
              </a:rPr>
              <a:t>As part of this context you have access to .STL files allowing you to 3D print a mini version of the latest ‘Divya’ machine to show how it works / is assembled.</a:t>
            </a:r>
          </a:p>
          <a:p>
            <a:pPr algn="l">
              <a:lnSpc>
                <a:spcPct val="150000"/>
              </a:lnSpc>
            </a:pPr>
            <a:r>
              <a:rPr lang="en-GB" sz="1400" b="0" dirty="0">
                <a:effectLst/>
                <a:latin typeface="+mj-lt"/>
                <a:ea typeface="Aptos" panose="020B0004020202020204" pitchFamily="34" charset="0"/>
                <a:cs typeface="Aptos" panose="020B0004020202020204" pitchFamily="34" charset="0"/>
              </a:rPr>
              <a:t>‘TWMP - Mini Divya Tub </a:t>
            </a:r>
            <a:r>
              <a:rPr lang="en-GB" sz="1400" b="0" dirty="0" err="1">
                <a:effectLst/>
                <a:latin typeface="+mj-lt"/>
                <a:ea typeface="Aptos" panose="020B0004020202020204" pitchFamily="34" charset="0"/>
                <a:cs typeface="Aptos" panose="020B0004020202020204" pitchFamily="34" charset="0"/>
              </a:rPr>
              <a:t>Parts.stl</a:t>
            </a:r>
            <a:r>
              <a:rPr lang="en-GB" sz="1400" b="0" dirty="0">
                <a:effectLst/>
                <a:latin typeface="+mj-lt"/>
                <a:ea typeface="Aptos" panose="020B0004020202020204" pitchFamily="34" charset="0"/>
                <a:cs typeface="Aptos" panose="020B0004020202020204" pitchFamily="34" charset="0"/>
              </a:rPr>
              <a:t>’ &amp; ’TWMP - Mini Divya Leg </a:t>
            </a:r>
            <a:r>
              <a:rPr lang="en-GB" sz="1400" b="0" dirty="0" err="1">
                <a:effectLst/>
                <a:latin typeface="+mj-lt"/>
                <a:ea typeface="Aptos" panose="020B0004020202020204" pitchFamily="34" charset="0"/>
                <a:cs typeface="Aptos" panose="020B0004020202020204" pitchFamily="34" charset="0"/>
              </a:rPr>
              <a:t>Parts.stl</a:t>
            </a:r>
            <a:r>
              <a:rPr lang="en-GB" sz="1400" b="0" dirty="0">
                <a:effectLst/>
                <a:latin typeface="+mj-lt"/>
                <a:ea typeface="Aptos" panose="020B0004020202020204" pitchFamily="34" charset="0"/>
                <a:cs typeface="Aptos" panose="020B0004020202020204" pitchFamily="34" charset="0"/>
              </a:rPr>
              <a:t>’ should be set-up to import into the correct print orientations.</a:t>
            </a:r>
          </a:p>
          <a:p>
            <a:pPr algn="l">
              <a:lnSpc>
                <a:spcPct val="150000"/>
              </a:lnSpc>
            </a:pPr>
            <a:r>
              <a:rPr lang="en-GB" sz="1400" b="0" dirty="0">
                <a:effectLst/>
                <a:latin typeface="+mj-lt"/>
                <a:ea typeface="Aptos" panose="020B0004020202020204" pitchFamily="34" charset="0"/>
                <a:cs typeface="Aptos" panose="020B0004020202020204" pitchFamily="34" charset="0"/>
              </a:rPr>
              <a:t>There are also the individual parts in-case you wish to choose your own print orientations..</a:t>
            </a:r>
          </a:p>
          <a:p>
            <a:pPr algn="l">
              <a:lnSpc>
                <a:spcPct val="150000"/>
              </a:lnSpc>
            </a:pPr>
            <a:r>
              <a:rPr lang="en-GB" sz="1400" dirty="0">
                <a:effectLst/>
                <a:latin typeface="+mj-lt"/>
                <a:ea typeface="Aptos" panose="020B0004020202020204" pitchFamily="34" charset="0"/>
                <a:cs typeface="Aptos" panose="020B0004020202020204" pitchFamily="34" charset="0"/>
              </a:rPr>
              <a:t> </a:t>
            </a:r>
          </a:p>
        </p:txBody>
      </p:sp>
      <p:pic>
        <p:nvPicPr>
          <p:cNvPr id="2051" name="Picture 3">
            <a:extLst>
              <a:ext uri="{FF2B5EF4-FFF2-40B4-BE49-F238E27FC236}">
                <a16:creationId xmlns:a16="http://schemas.microsoft.com/office/drawing/2014/main" id="{00986FDB-B211-85DD-FE98-DE2136CE785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56200" y="2725942"/>
            <a:ext cx="2153113" cy="287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1514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162E296-0C9A-D72C-EC0F-17283EABB17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8752903-E3DA-EC04-ED98-72023218F4FB}"/>
              </a:ext>
            </a:extLst>
          </p:cNvPr>
          <p:cNvSpPr>
            <a:spLocks noGrp="1"/>
          </p:cNvSpPr>
          <p:nvPr>
            <p:ph type="title"/>
          </p:nvPr>
        </p:nvSpPr>
        <p:spPr/>
        <p:txBody>
          <a:bodyPr/>
          <a:lstStyle/>
          <a:p>
            <a:r>
              <a:rPr lang="en-GB" sz="4400" dirty="0">
                <a:solidFill>
                  <a:schemeClr val="tx1"/>
                </a:solidFill>
              </a:rPr>
              <a:t>Image bank</a:t>
            </a:r>
          </a:p>
        </p:txBody>
      </p:sp>
      <p:pic>
        <p:nvPicPr>
          <p:cNvPr id="3" name="Picture 2" descr="A blue and grey logo&#10;&#10;Description automatically generated">
            <a:extLst>
              <a:ext uri="{FF2B5EF4-FFF2-40B4-BE49-F238E27FC236}">
                <a16:creationId xmlns:a16="http://schemas.microsoft.com/office/drawing/2014/main" id="{CD77DAD9-FBEB-5865-6CBB-76F4595C1C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pic>
        <p:nvPicPr>
          <p:cNvPr id="6" name="Picture 5" descr="A group of people standing together outside&#10;&#10;Description automatically generated">
            <a:extLst>
              <a:ext uri="{FF2B5EF4-FFF2-40B4-BE49-F238E27FC236}">
                <a16:creationId xmlns:a16="http://schemas.microsoft.com/office/drawing/2014/main" id="{861AE073-EA6F-2402-4C09-9568E61D67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98851" y="305242"/>
            <a:ext cx="6051380" cy="2711018"/>
          </a:xfrm>
          <a:prstGeom prst="rect">
            <a:avLst/>
          </a:prstGeom>
        </p:spPr>
      </p:pic>
      <p:pic>
        <p:nvPicPr>
          <p:cNvPr id="8" name="Picture 7" descr="A person washing clothes in a basin&#10;&#10;Description automatically generated">
            <a:extLst>
              <a:ext uri="{FF2B5EF4-FFF2-40B4-BE49-F238E27FC236}">
                <a16:creationId xmlns:a16="http://schemas.microsoft.com/office/drawing/2014/main" id="{2812D3FC-A6CF-CFB7-499F-BA4280F72D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006" y="1118276"/>
            <a:ext cx="2472749" cy="3709742"/>
          </a:xfrm>
          <a:prstGeom prst="rect">
            <a:avLst/>
          </a:prstGeom>
        </p:spPr>
      </p:pic>
      <p:pic>
        <p:nvPicPr>
          <p:cNvPr id="11" name="Picture 10" descr="A person holding a child in front of a clothes line&#10;&#10;Description automatically generated">
            <a:extLst>
              <a:ext uri="{FF2B5EF4-FFF2-40B4-BE49-F238E27FC236}">
                <a16:creationId xmlns:a16="http://schemas.microsoft.com/office/drawing/2014/main" id="{CF0ABDB0-A7FC-3BC5-26BB-88EBB4274C3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35055" y="3140368"/>
            <a:ext cx="5802134" cy="2599356"/>
          </a:xfrm>
          <a:prstGeom prst="rect">
            <a:avLst/>
          </a:prstGeom>
        </p:spPr>
      </p:pic>
      <p:pic>
        <p:nvPicPr>
          <p:cNvPr id="13" name="Picture 12" descr="A group of people standing outside of a building&#10;&#10;Description automatically generated">
            <a:extLst>
              <a:ext uri="{FF2B5EF4-FFF2-40B4-BE49-F238E27FC236}">
                <a16:creationId xmlns:a16="http://schemas.microsoft.com/office/drawing/2014/main" id="{CAC3129B-0155-DDB6-28D9-346C65DBE86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98180" y="3140368"/>
            <a:ext cx="3552051" cy="2664038"/>
          </a:xfrm>
          <a:prstGeom prst="rect">
            <a:avLst/>
          </a:prstGeom>
        </p:spPr>
      </p:pic>
    </p:spTree>
    <p:extLst>
      <p:ext uri="{BB962C8B-B14F-4D97-AF65-F5344CB8AC3E}">
        <p14:creationId xmlns:p14="http://schemas.microsoft.com/office/powerpoint/2010/main" val="3002689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DFBA2EA-F959-5640-88C2-8649A82F067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1E036A2-57EA-CD7E-1BAB-04CE9CF39657}"/>
              </a:ext>
            </a:extLst>
          </p:cNvPr>
          <p:cNvSpPr>
            <a:spLocks noGrp="1"/>
          </p:cNvSpPr>
          <p:nvPr>
            <p:ph type="title"/>
          </p:nvPr>
        </p:nvSpPr>
        <p:spPr/>
        <p:txBody>
          <a:bodyPr/>
          <a:lstStyle/>
          <a:p>
            <a:r>
              <a:rPr lang="en-GB" sz="4400" dirty="0">
                <a:solidFill>
                  <a:schemeClr val="tx1"/>
                </a:solidFill>
              </a:rPr>
              <a:t>Image bank</a:t>
            </a:r>
          </a:p>
        </p:txBody>
      </p:sp>
      <p:pic>
        <p:nvPicPr>
          <p:cNvPr id="3" name="Picture 2" descr="A blue and grey logo&#10;&#10;Description automatically generated">
            <a:extLst>
              <a:ext uri="{FF2B5EF4-FFF2-40B4-BE49-F238E27FC236}">
                <a16:creationId xmlns:a16="http://schemas.microsoft.com/office/drawing/2014/main" id="{A3CCD700-F854-BC20-8456-B6ED6911EF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pic>
        <p:nvPicPr>
          <p:cNvPr id="15" name="Picture 14" descr="A person washing clothes outside&#10;&#10;Description automatically generated">
            <a:extLst>
              <a:ext uri="{FF2B5EF4-FFF2-40B4-BE49-F238E27FC236}">
                <a16:creationId xmlns:a16="http://schemas.microsoft.com/office/drawing/2014/main" id="{672047AC-C75E-6154-6E60-9B473DF9FF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1316" y="3890888"/>
            <a:ext cx="3524151" cy="2349434"/>
          </a:xfrm>
          <a:prstGeom prst="rect">
            <a:avLst/>
          </a:prstGeom>
        </p:spPr>
      </p:pic>
      <p:pic>
        <p:nvPicPr>
          <p:cNvPr id="17" name="Picture 16" descr="A person and a child outside&#10;&#10;Description automatically generated">
            <a:extLst>
              <a:ext uri="{FF2B5EF4-FFF2-40B4-BE49-F238E27FC236}">
                <a16:creationId xmlns:a16="http://schemas.microsoft.com/office/drawing/2014/main" id="{95EACB60-0325-4994-6D08-73126B611F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9072" y="1204364"/>
            <a:ext cx="3165120" cy="2373840"/>
          </a:xfrm>
          <a:prstGeom prst="rect">
            <a:avLst/>
          </a:prstGeom>
        </p:spPr>
      </p:pic>
      <p:pic>
        <p:nvPicPr>
          <p:cNvPr id="19" name="Picture 18" descr="A person washing clothes in a colorful bucket&#10;&#10;Description automatically generated">
            <a:extLst>
              <a:ext uri="{FF2B5EF4-FFF2-40B4-BE49-F238E27FC236}">
                <a16:creationId xmlns:a16="http://schemas.microsoft.com/office/drawing/2014/main" id="{6746277F-6C66-B8F5-C8B7-B99043CD587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39120" y="111000"/>
            <a:ext cx="3165120" cy="2373840"/>
          </a:xfrm>
          <a:prstGeom prst="rect">
            <a:avLst/>
          </a:prstGeom>
        </p:spPr>
      </p:pic>
      <p:pic>
        <p:nvPicPr>
          <p:cNvPr id="21" name="Picture 20" descr="A person and a child in the woods&#10;&#10;Description automatically generated">
            <a:extLst>
              <a:ext uri="{FF2B5EF4-FFF2-40B4-BE49-F238E27FC236}">
                <a16:creationId xmlns:a16="http://schemas.microsoft.com/office/drawing/2014/main" id="{D3E90414-CEE8-E6AD-456F-12D907BB730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48086" y="3286996"/>
            <a:ext cx="3561354" cy="2373840"/>
          </a:xfrm>
          <a:prstGeom prst="rect">
            <a:avLst/>
          </a:prstGeom>
        </p:spPr>
      </p:pic>
      <p:pic>
        <p:nvPicPr>
          <p:cNvPr id="23" name="Picture 22" descr="A person putting clothes in a bucket&#10;&#10;Description automatically generated">
            <a:extLst>
              <a:ext uri="{FF2B5EF4-FFF2-40B4-BE49-F238E27FC236}">
                <a16:creationId xmlns:a16="http://schemas.microsoft.com/office/drawing/2014/main" id="{8E85A1B9-76AA-C05D-EAA5-E7A807BCC27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269357" y="2597206"/>
            <a:ext cx="1780380" cy="2373840"/>
          </a:xfrm>
          <a:prstGeom prst="rect">
            <a:avLst/>
          </a:prstGeom>
        </p:spPr>
      </p:pic>
      <p:pic>
        <p:nvPicPr>
          <p:cNvPr id="25" name="Picture 24" descr="A person washing clothes in a basin&#10;&#10;Description automatically generated">
            <a:extLst>
              <a:ext uri="{FF2B5EF4-FFF2-40B4-BE49-F238E27FC236}">
                <a16:creationId xmlns:a16="http://schemas.microsoft.com/office/drawing/2014/main" id="{48448A6D-EB31-D8C3-37AD-7AEF79F6663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488977" y="140760"/>
            <a:ext cx="3560760" cy="2373840"/>
          </a:xfrm>
          <a:prstGeom prst="rect">
            <a:avLst/>
          </a:prstGeom>
        </p:spPr>
      </p:pic>
    </p:spTree>
    <p:extLst>
      <p:ext uri="{BB962C8B-B14F-4D97-AF65-F5344CB8AC3E}">
        <p14:creationId xmlns:p14="http://schemas.microsoft.com/office/powerpoint/2010/main" val="2847636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373654" y="546213"/>
            <a:ext cx="11040000" cy="1047918"/>
          </a:xfrm>
        </p:spPr>
        <p:txBody>
          <a:bodyPr/>
          <a:lstStyle/>
          <a:p>
            <a:r>
              <a:rPr lang="en-GB" sz="4400"/>
              <a:t>Empathize tasks</a:t>
            </a:r>
          </a:p>
        </p:txBody>
      </p:sp>
      <p:graphicFrame>
        <p:nvGraphicFramePr>
          <p:cNvPr id="5" name="Table 18">
            <a:extLst>
              <a:ext uri="{FF2B5EF4-FFF2-40B4-BE49-F238E27FC236}">
                <a16:creationId xmlns:a16="http://schemas.microsoft.com/office/drawing/2014/main" id="{17F61404-E3F0-435D-D898-702A4D559718}"/>
              </a:ext>
            </a:extLst>
          </p:cNvPr>
          <p:cNvGraphicFramePr>
            <a:graphicFrameLocks noGrp="1"/>
          </p:cNvGraphicFramePr>
          <p:nvPr>
            <p:extLst>
              <p:ext uri="{D42A27DB-BD31-4B8C-83A1-F6EECF244321}">
                <p14:modId xmlns:p14="http://schemas.microsoft.com/office/powerpoint/2010/main" val="1301727848"/>
              </p:ext>
            </p:extLst>
          </p:nvPr>
        </p:nvGraphicFramePr>
        <p:xfrm>
          <a:off x="380704" y="1183275"/>
          <a:ext cx="11255086" cy="4693920"/>
        </p:xfrm>
        <a:graphic>
          <a:graphicData uri="http://schemas.openxmlformats.org/drawingml/2006/table">
            <a:tbl>
              <a:tblPr firstRow="1" bandRow="1">
                <a:tableStyleId>{5940675A-B579-460E-94D1-54222C63F5DA}</a:tableStyleId>
              </a:tblPr>
              <a:tblGrid>
                <a:gridCol w="2891490">
                  <a:extLst>
                    <a:ext uri="{9D8B030D-6E8A-4147-A177-3AD203B41FA5}">
                      <a16:colId xmlns:a16="http://schemas.microsoft.com/office/drawing/2014/main" val="1485661640"/>
                    </a:ext>
                  </a:extLst>
                </a:gridCol>
                <a:gridCol w="3759200">
                  <a:extLst>
                    <a:ext uri="{9D8B030D-6E8A-4147-A177-3AD203B41FA5}">
                      <a16:colId xmlns:a16="http://schemas.microsoft.com/office/drawing/2014/main" val="3214014057"/>
                    </a:ext>
                  </a:extLst>
                </a:gridCol>
                <a:gridCol w="1828800">
                  <a:extLst>
                    <a:ext uri="{9D8B030D-6E8A-4147-A177-3AD203B41FA5}">
                      <a16:colId xmlns:a16="http://schemas.microsoft.com/office/drawing/2014/main" val="354302613"/>
                    </a:ext>
                  </a:extLst>
                </a:gridCol>
                <a:gridCol w="2775596">
                  <a:extLst>
                    <a:ext uri="{9D8B030D-6E8A-4147-A177-3AD203B41FA5}">
                      <a16:colId xmlns:a16="http://schemas.microsoft.com/office/drawing/2014/main" val="855595376"/>
                    </a:ext>
                  </a:extLst>
                </a:gridCol>
              </a:tblGrid>
              <a:tr h="603456">
                <a:tc>
                  <a:txBody>
                    <a:bodyPr/>
                    <a:lstStyle/>
                    <a:p>
                      <a:pPr algn="ctr"/>
                      <a:r>
                        <a:rPr lang="en-GB" b="1">
                          <a:solidFill>
                            <a:schemeClr val="bg1"/>
                          </a:solidFill>
                        </a:rPr>
                        <a:t>‘Pain points’</a:t>
                      </a:r>
                    </a:p>
                  </a:txBody>
                  <a:tcPr>
                    <a:solidFill>
                      <a:srgbClr val="ACACDE"/>
                    </a:solidFill>
                  </a:tcPr>
                </a:tc>
                <a:tc>
                  <a:txBody>
                    <a:bodyPr/>
                    <a:lstStyle/>
                    <a:p>
                      <a:pPr algn="ctr"/>
                      <a:r>
                        <a:rPr lang="en-GB" b="1">
                          <a:solidFill>
                            <a:schemeClr val="bg1"/>
                          </a:solidFill>
                        </a:rPr>
                        <a:t>‘Personal priorities’</a:t>
                      </a:r>
                    </a:p>
                  </a:txBody>
                  <a:tcPr>
                    <a:solidFill>
                      <a:srgbClr val="ACACDE"/>
                    </a:solidFill>
                  </a:tcPr>
                </a:tc>
                <a:tc>
                  <a:txBody>
                    <a:bodyPr/>
                    <a:lstStyle/>
                    <a:p>
                      <a:pPr algn="ctr"/>
                      <a:r>
                        <a:rPr lang="en-GB" b="1" dirty="0">
                          <a:solidFill>
                            <a:schemeClr val="bg1"/>
                          </a:solidFill>
                        </a:rPr>
                        <a:t>‘Constraints’</a:t>
                      </a:r>
                    </a:p>
                  </a:txBody>
                  <a:tcPr>
                    <a:solidFill>
                      <a:srgbClr val="ACACDE"/>
                    </a:solidFill>
                  </a:tcPr>
                </a:tc>
                <a:tc>
                  <a:txBody>
                    <a:bodyPr/>
                    <a:lstStyle/>
                    <a:p>
                      <a:pPr algn="ctr"/>
                      <a:r>
                        <a:rPr lang="en-GB" b="1" dirty="0">
                          <a:solidFill>
                            <a:schemeClr val="bg1"/>
                          </a:solidFill>
                        </a:rPr>
                        <a:t>‘Customer journey empathy map’</a:t>
                      </a:r>
                    </a:p>
                  </a:txBody>
                  <a:tcPr>
                    <a:solidFill>
                      <a:srgbClr val="ACACDE"/>
                    </a:solidFill>
                  </a:tcPr>
                </a:tc>
                <a:extLst>
                  <a:ext uri="{0D108BD9-81ED-4DB2-BD59-A6C34878D82A}">
                    <a16:rowId xmlns:a16="http://schemas.microsoft.com/office/drawing/2014/main" val="3391378453"/>
                  </a:ext>
                </a:extLst>
              </a:tr>
              <a:tr h="3902870">
                <a:tc>
                  <a:txBody>
                    <a:bodyPr/>
                    <a:lstStyle/>
                    <a:p>
                      <a:r>
                        <a:rPr lang="en-GB" sz="1000" dirty="0"/>
                        <a:t>You may want to tackle this in a couple of ways. The video on </a:t>
                      </a:r>
                      <a:r>
                        <a:rPr lang="en-GB" sz="1000" dirty="0">
                          <a:hlinkClick r:id="rId3" action="ppaction://hlinksldjump"/>
                        </a:rPr>
                        <a:t>slide 12 </a:t>
                      </a:r>
                      <a:r>
                        <a:rPr lang="en-GB" sz="1000" dirty="0"/>
                        <a:t>demonstrates </a:t>
                      </a:r>
                      <a:r>
                        <a:rPr lang="en-GB" sz="1000" b="1" dirty="0"/>
                        <a:t>how one child goes through the laundry process at his school</a:t>
                      </a:r>
                      <a:r>
                        <a:rPr lang="en-GB" sz="1000" dirty="0"/>
                        <a:t>, explaining all points in the process. There are some bits, e.g. 4:18 where </a:t>
                      </a:r>
                      <a:r>
                        <a:rPr lang="en-GB" sz="1000" b="1" dirty="0"/>
                        <a:t>he doesn’t explain what he is doing</a:t>
                      </a:r>
                      <a:r>
                        <a:rPr lang="en-GB" sz="1000" dirty="0"/>
                        <a:t> (it appears he is cleaning the dust from the line) that students may (or may not) spot. You may wish to consider </a:t>
                      </a:r>
                      <a:r>
                        <a:rPr lang="en-GB" sz="1000" b="1" dirty="0"/>
                        <a:t>watching the clip without the audio </a:t>
                      </a:r>
                      <a:r>
                        <a:rPr lang="en-GB" sz="1000" dirty="0"/>
                        <a:t>firstly, and noting all the bits that could cause harm, be awkward etc. before watching with the audio.</a:t>
                      </a:r>
                    </a:p>
                    <a:p>
                      <a:r>
                        <a:rPr lang="en-GB" sz="1000" dirty="0"/>
                        <a:t>The other method is to </a:t>
                      </a:r>
                      <a:r>
                        <a:rPr lang="en-GB" sz="1000" b="1" dirty="0"/>
                        <a:t>get students to carry out the process themselves</a:t>
                      </a:r>
                      <a:r>
                        <a:rPr lang="en-GB" sz="1000" dirty="0"/>
                        <a:t>. Get a bowl of water, soap/detergent and some clothes and carry out the activity from start to finish. Other videos in this presentation will help to show how it is done (you may wish to simulate some dirty clothes as shown in the test stage). Students can work in teams to do this, with some observing, some asking questions, and others washing. Groups can compare what they found. </a:t>
                      </a:r>
                    </a:p>
                    <a:p>
                      <a:r>
                        <a:rPr lang="en-GB" sz="1000" dirty="0"/>
                        <a:t>Categories may help some students / teams, such as </a:t>
                      </a:r>
                      <a:r>
                        <a:rPr lang="en-GB" sz="1000" b="1" dirty="0"/>
                        <a:t>time, pain, quality of clean etc</a:t>
                      </a:r>
                      <a:r>
                        <a:rPr lang="en-GB" sz="1000" dirty="0"/>
                        <a:t>.</a:t>
                      </a:r>
                    </a:p>
                  </a:txBody>
                  <a:tcPr/>
                </a:tc>
                <a:tc>
                  <a:txBody>
                    <a:bodyPr/>
                    <a:lstStyle/>
                    <a:p>
                      <a:r>
                        <a:rPr lang="en-GB" sz="1000" dirty="0"/>
                        <a:t>This context is a good opportunity to explore the concept of people’s wants, needs and values.</a:t>
                      </a:r>
                    </a:p>
                    <a:p>
                      <a:endParaRPr lang="en-GB" sz="1000" dirty="0"/>
                    </a:p>
                    <a:p>
                      <a:r>
                        <a:rPr lang="en-GB" sz="1000" dirty="0">
                          <a:hlinkClick r:id="rId4"/>
                        </a:rPr>
                        <a:t>Trevor Bayliss </a:t>
                      </a:r>
                      <a:r>
                        <a:rPr lang="en-GB" sz="1000" dirty="0"/>
                        <a:t>created a wind-up radio for use in Africa as much of the population didn’t have access to power or batteries. He spent time and energy making it as </a:t>
                      </a:r>
                      <a:r>
                        <a:rPr lang="en-GB" sz="1000" b="1" dirty="0"/>
                        <a:t>small and lightweight as possible </a:t>
                      </a:r>
                      <a:r>
                        <a:rPr lang="en-GB" sz="1000" dirty="0"/>
                        <a:t>as he presumed that’s what people wanted. It wasn’t a success as people there liked ‘ghetto blasters’ which are large, heavy music playing devices with big speakers, and </a:t>
                      </a:r>
                      <a:r>
                        <a:rPr lang="en-GB" sz="1000" b="1" dirty="0"/>
                        <a:t>valued big, heavy items as a sign of wealth and status</a:t>
                      </a:r>
                      <a:r>
                        <a:rPr lang="en-GB" sz="1000" dirty="0"/>
                        <a:t>. As a result, the product wasn’t as successful as expected despite the good intentions. </a:t>
                      </a:r>
                    </a:p>
                    <a:p>
                      <a:r>
                        <a:rPr lang="en-GB" sz="1000" dirty="0"/>
                        <a:t>Knowing what priorities people have is important when designing for them. You may think you know what is best for them, but observing and talking to them is a chance to find out what their priorities really are. Consider these:</a:t>
                      </a:r>
                    </a:p>
                    <a:p>
                      <a:pPr marL="171450" indent="-171450">
                        <a:buFont typeface="Arial" panose="020B0604020202020204" pitchFamily="34" charset="0"/>
                        <a:buChar char="•"/>
                      </a:pPr>
                      <a:r>
                        <a:rPr lang="en-GB" sz="1000" dirty="0"/>
                        <a:t>Is the priority the washing of the laundry, the separating of the different garments, the drying, or the appearance of the laundered items (pressing, ironing, folding etc.)?</a:t>
                      </a:r>
                    </a:p>
                    <a:p>
                      <a:pPr marL="171450" indent="-171450">
                        <a:buFont typeface="Arial" panose="020B0604020202020204" pitchFamily="34" charset="0"/>
                        <a:buChar char="•"/>
                      </a:pPr>
                      <a:r>
                        <a:rPr lang="en-GB" sz="1000" dirty="0"/>
                        <a:t>Is the laundry done inside or outside?</a:t>
                      </a:r>
                    </a:p>
                    <a:p>
                      <a:pPr marL="171450" indent="-171450">
                        <a:buFont typeface="Arial" panose="020B0604020202020204" pitchFamily="34" charset="0"/>
                        <a:buChar char="•"/>
                      </a:pPr>
                      <a:r>
                        <a:rPr lang="en-GB" sz="1000" dirty="0"/>
                        <a:t>Does the laundry need to be moved, so does your device need to be portable?</a:t>
                      </a:r>
                    </a:p>
                    <a:p>
                      <a:pPr marL="171450" indent="-171450">
                        <a:buFont typeface="Arial" panose="020B0604020202020204" pitchFamily="34" charset="0"/>
                        <a:buChar char="•"/>
                      </a:pPr>
                      <a:r>
                        <a:rPr lang="en-GB" sz="1000" dirty="0"/>
                        <a:t>How will you fill and empty the device with laundry and/or water and detergent?</a:t>
                      </a:r>
                    </a:p>
                    <a:p>
                      <a:pPr marL="0" indent="0">
                        <a:buFont typeface="Arial" panose="020B0604020202020204" pitchFamily="34" charset="0"/>
                        <a:buNone/>
                      </a:pPr>
                      <a:r>
                        <a:rPr lang="en-GB" sz="1000" dirty="0"/>
                        <a:t>Having access to users in Uganda is unlikely, so it may be that others are used in this situation.</a:t>
                      </a:r>
                    </a:p>
                  </a:txBody>
                  <a:tcPr/>
                </a:tc>
                <a:tc>
                  <a:txBody>
                    <a:bodyPr/>
                    <a:lstStyle/>
                    <a:p>
                      <a:pPr marL="0" indent="0">
                        <a:buFont typeface="Arial" panose="020B0604020202020204" pitchFamily="34" charset="0"/>
                        <a:buNone/>
                      </a:pPr>
                      <a:r>
                        <a:rPr lang="en-GB" sz="1000" dirty="0"/>
                        <a:t>Gaining an understanding of what Uganda is like is one of the key aspects of this context. Without visiting, or prior experience, we are limited to </a:t>
                      </a:r>
                      <a:r>
                        <a:rPr lang="en-GB" sz="1000" b="1" dirty="0"/>
                        <a:t>secondary research</a:t>
                      </a:r>
                      <a:r>
                        <a:rPr lang="en-GB" sz="1000" dirty="0"/>
                        <a:t>. Get students to </a:t>
                      </a:r>
                      <a:r>
                        <a:rPr lang="en-GB" sz="1000" b="1" dirty="0"/>
                        <a:t>gather research on Uganda that can help them</a:t>
                      </a:r>
                      <a:r>
                        <a:rPr lang="en-GB" sz="1000" dirty="0"/>
                        <a:t>. Although you can use the sheet on the next slide, you may want to use this as an opportunity to discuss what information would be useful to collate.</a:t>
                      </a:r>
                    </a:p>
                    <a:p>
                      <a:pPr marL="0" indent="0">
                        <a:buFont typeface="Arial" panose="020B0604020202020204" pitchFamily="34" charset="0"/>
                        <a:buNone/>
                      </a:pPr>
                      <a:r>
                        <a:rPr lang="en-GB" sz="1000" dirty="0"/>
                        <a:t>You may wish to do this as a flipped-learning exercise and get students to </a:t>
                      </a:r>
                      <a:r>
                        <a:rPr lang="en-GB" sz="1000" b="1" dirty="0"/>
                        <a:t>find the information outside of the lesson time and discuss as a group in lesson</a:t>
                      </a:r>
                      <a:r>
                        <a:rPr lang="en-GB" sz="1000" dirty="0"/>
                        <a:t>.</a:t>
                      </a:r>
                    </a:p>
                  </a:txBody>
                  <a:tcPr/>
                </a:tc>
                <a:tc>
                  <a:txBody>
                    <a:bodyPr/>
                    <a:lstStyle/>
                    <a:p>
                      <a:r>
                        <a:rPr lang="en-GB" sz="1000" dirty="0"/>
                        <a:t>Linked to both the pain points and personal priorities, as well as your observations, students can </a:t>
                      </a:r>
                      <a:r>
                        <a:rPr lang="en-GB" sz="1000" b="1" dirty="0"/>
                        <a:t>create an empathy map </a:t>
                      </a:r>
                      <a:r>
                        <a:rPr lang="en-GB" sz="1000" b="0" dirty="0"/>
                        <a:t>(examples shown on later slides) </a:t>
                      </a:r>
                      <a:r>
                        <a:rPr lang="en-GB" sz="1000" b="1" dirty="0"/>
                        <a:t>of the journey the customer takes when laundering products</a:t>
                      </a:r>
                      <a:r>
                        <a:rPr lang="en-GB" sz="1000" dirty="0"/>
                        <a:t>.</a:t>
                      </a:r>
                    </a:p>
                    <a:p>
                      <a:r>
                        <a:rPr lang="en-GB" sz="1000" dirty="0"/>
                        <a:t>Walk through the process with them in person, or in your head, and note all the barriers and difficulties they have through the entire process. </a:t>
                      </a:r>
                    </a:p>
                    <a:p>
                      <a:r>
                        <a:rPr lang="en-GB" sz="1000" dirty="0"/>
                        <a:t>Remember that they are starting with nothing so consider these in the map:</a:t>
                      </a:r>
                    </a:p>
                    <a:p>
                      <a:pPr marL="171450" indent="-171450">
                        <a:buFont typeface="Arial" panose="020B0604020202020204" pitchFamily="34" charset="0"/>
                        <a:buChar char="•"/>
                      </a:pPr>
                      <a:r>
                        <a:rPr lang="en-GB" sz="1000" dirty="0"/>
                        <a:t>What do they wash with now?</a:t>
                      </a:r>
                    </a:p>
                    <a:p>
                      <a:pPr marL="171450" indent="-171450">
                        <a:buFont typeface="Arial" panose="020B0604020202020204" pitchFamily="34" charset="0"/>
                        <a:buChar char="•"/>
                      </a:pPr>
                      <a:r>
                        <a:rPr lang="en-GB" sz="1000" dirty="0"/>
                        <a:t>How much washing do they have to do?</a:t>
                      </a:r>
                    </a:p>
                    <a:p>
                      <a:pPr marL="171450" indent="-171450">
                        <a:buFont typeface="Arial" panose="020B0604020202020204" pitchFamily="34" charset="0"/>
                        <a:buChar char="•"/>
                      </a:pPr>
                      <a:r>
                        <a:rPr lang="en-GB" sz="1000" dirty="0"/>
                        <a:t>How do they get water and washing materials?</a:t>
                      </a:r>
                    </a:p>
                    <a:p>
                      <a:pPr marL="171450" indent="-171450">
                        <a:buFont typeface="Arial" panose="020B0604020202020204" pitchFamily="34" charset="0"/>
                        <a:buChar char="•"/>
                      </a:pPr>
                      <a:r>
                        <a:rPr lang="en-GB" sz="1000" dirty="0"/>
                        <a:t>How do they carry the laundry?</a:t>
                      </a:r>
                    </a:p>
                    <a:p>
                      <a:pPr marL="171450" indent="-171450">
                        <a:buFont typeface="Arial" panose="020B0604020202020204" pitchFamily="34" charset="0"/>
                        <a:buChar char="•"/>
                      </a:pPr>
                      <a:r>
                        <a:rPr lang="en-GB" sz="1000" dirty="0"/>
                        <a:t>Where is it washed?</a:t>
                      </a:r>
                    </a:p>
                    <a:p>
                      <a:pPr marL="171450" indent="-171450">
                        <a:buFont typeface="Arial" panose="020B0604020202020204" pitchFamily="34" charset="0"/>
                        <a:buChar char="•"/>
                      </a:pPr>
                      <a:r>
                        <a:rPr lang="en-GB" sz="1000" dirty="0"/>
                        <a:t>Where is it dried?</a:t>
                      </a:r>
                    </a:p>
                    <a:p>
                      <a:pPr marL="171450" indent="-171450">
                        <a:buFont typeface="Arial" panose="020B0604020202020204" pitchFamily="34" charset="0"/>
                        <a:buChar char="•"/>
                      </a:pPr>
                      <a:r>
                        <a:rPr lang="en-GB" sz="1000" dirty="0"/>
                        <a:t>Where is it stored before and after the laundry process? </a:t>
                      </a:r>
                    </a:p>
                    <a:p>
                      <a:pPr marL="171450" indent="-171450">
                        <a:buFont typeface="Arial" panose="020B0604020202020204" pitchFamily="34" charset="0"/>
                        <a:buChar char="•"/>
                      </a:pPr>
                      <a:r>
                        <a:rPr lang="en-GB" sz="1000" dirty="0"/>
                        <a:t>What are the key difficulties we should attempt to resolve first?</a:t>
                      </a:r>
                    </a:p>
                    <a:p>
                      <a:pPr marL="171450" indent="-171450">
                        <a:buFont typeface="Arial" panose="020B0604020202020204" pitchFamily="34" charset="0"/>
                        <a:buChar char="•"/>
                      </a:pPr>
                      <a:r>
                        <a:rPr lang="en-GB" sz="1000" dirty="0"/>
                        <a:t>How can we reduce damage to the environment while also helping the process?</a:t>
                      </a:r>
                    </a:p>
                  </a:txBody>
                  <a:tcPr/>
                </a:tc>
                <a:extLst>
                  <a:ext uri="{0D108BD9-81ED-4DB2-BD59-A6C34878D82A}">
                    <a16:rowId xmlns:a16="http://schemas.microsoft.com/office/drawing/2014/main" val="3966545421"/>
                  </a:ext>
                </a:extLst>
              </a:tr>
            </a:tbl>
          </a:graphicData>
        </a:graphic>
      </p:graphicFrame>
      <p:sp>
        <p:nvSpPr>
          <p:cNvPr id="32" name="Arrow: Left 31">
            <a:hlinkClick r:id="rId5" action="ppaction://hlinksldjump"/>
            <a:extLst>
              <a:ext uri="{FF2B5EF4-FFF2-40B4-BE49-F238E27FC236}">
                <a16:creationId xmlns:a16="http://schemas.microsoft.com/office/drawing/2014/main" id="{34A2D3CA-B05B-E788-0714-A4D0E3445480}"/>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3" name="Picture 32" descr="A blue and grey logo&#10;&#10;Description automatically generated">
            <a:extLst>
              <a:ext uri="{FF2B5EF4-FFF2-40B4-BE49-F238E27FC236}">
                <a16:creationId xmlns:a16="http://schemas.microsoft.com/office/drawing/2014/main" id="{2F5A0B1F-60E9-F0EC-5C2B-8C0AFB4478E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spTree>
    <p:extLst>
      <p:ext uri="{BB962C8B-B14F-4D97-AF65-F5344CB8AC3E}">
        <p14:creationId xmlns:p14="http://schemas.microsoft.com/office/powerpoint/2010/main" val="1413311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9F5D2699-5B5F-6BDF-CAC7-50FD6659238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3B3FE0-7717-A362-2465-DCA8B62B5A74}"/>
              </a:ext>
            </a:extLst>
          </p:cNvPr>
          <p:cNvSpPr>
            <a:spLocks noGrp="1"/>
          </p:cNvSpPr>
          <p:nvPr>
            <p:ph type="title"/>
          </p:nvPr>
        </p:nvSpPr>
        <p:spPr>
          <a:xfrm>
            <a:off x="373654" y="546213"/>
            <a:ext cx="11040000" cy="1047918"/>
          </a:xfrm>
        </p:spPr>
        <p:txBody>
          <a:bodyPr/>
          <a:lstStyle/>
          <a:p>
            <a:r>
              <a:rPr lang="en-GB" sz="4400"/>
              <a:t>Empathize tasks</a:t>
            </a:r>
          </a:p>
        </p:txBody>
      </p:sp>
      <p:pic>
        <p:nvPicPr>
          <p:cNvPr id="33" name="Picture 32" descr="A blue and grey logo&#10;&#10;Description automatically generated">
            <a:extLst>
              <a:ext uri="{FF2B5EF4-FFF2-40B4-BE49-F238E27FC236}">
                <a16:creationId xmlns:a16="http://schemas.microsoft.com/office/drawing/2014/main" id="{5A0F5EA5-F1DE-59C4-2336-6895FC1CE9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sp>
        <p:nvSpPr>
          <p:cNvPr id="4" name="TextBox 3">
            <a:extLst>
              <a:ext uri="{FF2B5EF4-FFF2-40B4-BE49-F238E27FC236}">
                <a16:creationId xmlns:a16="http://schemas.microsoft.com/office/drawing/2014/main" id="{FA7328E1-AF20-0C49-6740-9AF7B4CF6770}"/>
              </a:ext>
            </a:extLst>
          </p:cNvPr>
          <p:cNvSpPr txBox="1"/>
          <p:nvPr/>
        </p:nvSpPr>
        <p:spPr>
          <a:xfrm>
            <a:off x="3309938" y="5696233"/>
            <a:ext cx="6097904" cy="615553"/>
          </a:xfrm>
          <a:prstGeom prst="rect">
            <a:avLst/>
          </a:prstGeom>
          <a:noFill/>
        </p:spPr>
        <p:txBody>
          <a:bodyPr wrap="square">
            <a:spAutoFit/>
          </a:bodyPr>
          <a:lstStyle/>
          <a:p>
            <a:r>
              <a:rPr lang="en-GB" dirty="0">
                <a:hlinkClick r:id="rId4"/>
              </a:rPr>
              <a:t>https://www.gapminder.org/dollar-street?topic=washing-clothes&amp;regions=af%2Cas%2Ceu%2Cam</a:t>
            </a:r>
            <a:endParaRPr lang="en-GB" dirty="0"/>
          </a:p>
        </p:txBody>
      </p:sp>
      <p:pic>
        <p:nvPicPr>
          <p:cNvPr id="7" name="Picture 6">
            <a:hlinkClick r:id="rId5"/>
            <a:extLst>
              <a:ext uri="{FF2B5EF4-FFF2-40B4-BE49-F238E27FC236}">
                <a16:creationId xmlns:a16="http://schemas.microsoft.com/office/drawing/2014/main" id="{DA065C59-4EEC-F96E-914C-02275008C7E6}"/>
              </a:ext>
            </a:extLst>
          </p:cNvPr>
          <p:cNvPicPr>
            <a:picLocks noChangeAspect="1"/>
          </p:cNvPicPr>
          <p:nvPr/>
        </p:nvPicPr>
        <p:blipFill>
          <a:blip r:embed="rId6"/>
          <a:stretch>
            <a:fillRect/>
          </a:stretch>
        </p:blipFill>
        <p:spPr>
          <a:xfrm>
            <a:off x="967324" y="1252741"/>
            <a:ext cx="9852660" cy="4352517"/>
          </a:xfrm>
          <a:prstGeom prst="rect">
            <a:avLst/>
          </a:prstGeom>
        </p:spPr>
      </p:pic>
    </p:spTree>
    <p:extLst>
      <p:ext uri="{BB962C8B-B14F-4D97-AF65-F5344CB8AC3E}">
        <p14:creationId xmlns:p14="http://schemas.microsoft.com/office/powerpoint/2010/main" val="20740775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F4D6A9F1-E562-F563-3DBA-69CA6D1622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9E4CF5-28CB-66F9-C485-A56C29B7804F}"/>
              </a:ext>
            </a:extLst>
          </p:cNvPr>
          <p:cNvSpPr>
            <a:spLocks noGrp="1"/>
          </p:cNvSpPr>
          <p:nvPr>
            <p:ph type="title"/>
          </p:nvPr>
        </p:nvSpPr>
        <p:spPr>
          <a:xfrm>
            <a:off x="373654" y="546213"/>
            <a:ext cx="11040000" cy="1047918"/>
          </a:xfrm>
        </p:spPr>
        <p:txBody>
          <a:bodyPr/>
          <a:lstStyle/>
          <a:p>
            <a:r>
              <a:rPr lang="en-GB" sz="4400" dirty="0"/>
              <a:t>Uganda key facts</a:t>
            </a:r>
          </a:p>
        </p:txBody>
      </p:sp>
      <p:pic>
        <p:nvPicPr>
          <p:cNvPr id="33" name="Picture 32" descr="A blue and grey logo&#10;&#10;Description automatically generated">
            <a:extLst>
              <a:ext uri="{FF2B5EF4-FFF2-40B4-BE49-F238E27FC236}">
                <a16:creationId xmlns:a16="http://schemas.microsoft.com/office/drawing/2014/main" id="{8C4A968C-B196-6C26-0C68-A48D6243033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sp>
        <p:nvSpPr>
          <p:cNvPr id="6" name="TextBox 5">
            <a:extLst>
              <a:ext uri="{FF2B5EF4-FFF2-40B4-BE49-F238E27FC236}">
                <a16:creationId xmlns:a16="http://schemas.microsoft.com/office/drawing/2014/main" id="{D4404AC1-EBAC-37EA-8952-0CE971ED0423}"/>
              </a:ext>
            </a:extLst>
          </p:cNvPr>
          <p:cNvSpPr txBox="1"/>
          <p:nvPr/>
        </p:nvSpPr>
        <p:spPr>
          <a:xfrm>
            <a:off x="380704" y="1376855"/>
            <a:ext cx="6020096" cy="3785652"/>
          </a:xfrm>
          <a:prstGeom prst="rect">
            <a:avLst/>
          </a:prstGeom>
          <a:solidFill>
            <a:schemeClr val="accent2"/>
          </a:solidFill>
        </p:spPr>
        <p:txBody>
          <a:bodyPr wrap="square" rtlCol="0">
            <a:spAutoFit/>
          </a:bodyPr>
          <a:lstStyle/>
          <a:p>
            <a:pPr marL="342900" indent="-342900" algn="l">
              <a:buFont typeface="Arial" panose="020B0604020202020204" pitchFamily="34" charset="0"/>
              <a:buChar char="•"/>
            </a:pPr>
            <a:r>
              <a:rPr lang="en-GB" sz="2400" b="0" dirty="0">
                <a:solidFill>
                  <a:schemeClr val="bg1"/>
                </a:solidFill>
                <a:latin typeface="+mj-lt"/>
              </a:rPr>
              <a:t>Population?</a:t>
            </a:r>
          </a:p>
          <a:p>
            <a:pPr marL="342900" indent="-342900" algn="l">
              <a:buFont typeface="Arial" panose="020B0604020202020204" pitchFamily="34" charset="0"/>
              <a:buChar char="•"/>
            </a:pPr>
            <a:r>
              <a:rPr lang="en-GB" sz="2400" b="0" dirty="0">
                <a:solidFill>
                  <a:schemeClr val="bg1"/>
                </a:solidFill>
                <a:latin typeface="+mj-lt"/>
              </a:rPr>
              <a:t>Spoken languages?</a:t>
            </a:r>
          </a:p>
          <a:p>
            <a:pPr marL="342900" indent="-342900" algn="l">
              <a:buFont typeface="Arial" panose="020B0604020202020204" pitchFamily="34" charset="0"/>
              <a:buChar char="•"/>
            </a:pPr>
            <a:r>
              <a:rPr lang="en-GB" sz="2400" b="0" dirty="0">
                <a:solidFill>
                  <a:schemeClr val="bg1"/>
                </a:solidFill>
                <a:latin typeface="+mj-lt"/>
              </a:rPr>
              <a:t>Surrounding countries?</a:t>
            </a:r>
          </a:p>
          <a:p>
            <a:pPr marL="342900" indent="-342900" algn="l">
              <a:buFont typeface="Arial" panose="020B0604020202020204" pitchFamily="34" charset="0"/>
              <a:buChar char="•"/>
            </a:pPr>
            <a:r>
              <a:rPr lang="en-GB" sz="2400" b="0" dirty="0">
                <a:solidFill>
                  <a:schemeClr val="bg1"/>
                </a:solidFill>
                <a:latin typeface="+mj-lt"/>
              </a:rPr>
              <a:t>Climate?</a:t>
            </a:r>
          </a:p>
          <a:p>
            <a:pPr marL="342900" indent="-342900" algn="l">
              <a:buFont typeface="Arial" panose="020B0604020202020204" pitchFamily="34" charset="0"/>
              <a:buChar char="•"/>
            </a:pPr>
            <a:r>
              <a:rPr lang="en-GB" sz="2400" b="0" dirty="0">
                <a:solidFill>
                  <a:schemeClr val="bg1"/>
                </a:solidFill>
                <a:latin typeface="+mj-lt"/>
              </a:rPr>
              <a:t>Highest and lowest temperatures?</a:t>
            </a:r>
          </a:p>
          <a:p>
            <a:pPr marL="342900" indent="-342900" algn="l">
              <a:buFont typeface="Arial" panose="020B0604020202020204" pitchFamily="34" charset="0"/>
              <a:buChar char="•"/>
            </a:pPr>
            <a:r>
              <a:rPr lang="en-GB" sz="2400" b="0" dirty="0">
                <a:solidFill>
                  <a:schemeClr val="bg1"/>
                </a:solidFill>
                <a:latin typeface="+mj-lt"/>
              </a:rPr>
              <a:t>Terrain/landscape?</a:t>
            </a:r>
          </a:p>
          <a:p>
            <a:pPr marL="342900" indent="-342900" algn="l">
              <a:buFont typeface="Arial" panose="020B0604020202020204" pitchFamily="34" charset="0"/>
              <a:buChar char="•"/>
            </a:pPr>
            <a:r>
              <a:rPr lang="en-GB" sz="2400" b="0" dirty="0">
                <a:solidFill>
                  <a:schemeClr val="bg1"/>
                </a:solidFill>
                <a:latin typeface="+mj-lt"/>
              </a:rPr>
              <a:t>Time to get to, from UK?</a:t>
            </a:r>
          </a:p>
          <a:p>
            <a:pPr marL="342900" indent="-342900" algn="l">
              <a:buFont typeface="Arial" panose="020B0604020202020204" pitchFamily="34" charset="0"/>
              <a:buChar char="•"/>
            </a:pPr>
            <a:r>
              <a:rPr lang="en-GB" sz="2400" b="0" dirty="0">
                <a:solidFill>
                  <a:schemeClr val="bg1"/>
                </a:solidFill>
                <a:latin typeface="+mj-lt"/>
              </a:rPr>
              <a:t>Average wage?</a:t>
            </a:r>
          </a:p>
          <a:p>
            <a:pPr marL="342900" indent="-342900" algn="l">
              <a:buFont typeface="Arial" panose="020B0604020202020204" pitchFamily="34" charset="0"/>
              <a:buChar char="•"/>
            </a:pPr>
            <a:r>
              <a:rPr lang="en-GB" sz="2400" b="0" dirty="0">
                <a:solidFill>
                  <a:schemeClr val="bg1"/>
                </a:solidFill>
                <a:latin typeface="+mj-lt"/>
              </a:rPr>
              <a:t>Average family size?</a:t>
            </a:r>
          </a:p>
          <a:p>
            <a:pPr marL="342900" indent="-342900" algn="l">
              <a:buFont typeface="Arial" panose="020B0604020202020204" pitchFamily="34" charset="0"/>
              <a:buChar char="•"/>
            </a:pPr>
            <a:endParaRPr lang="en-GB" sz="2400" b="0" dirty="0">
              <a:solidFill>
                <a:schemeClr val="bg1"/>
              </a:solidFill>
              <a:latin typeface="+mj-lt"/>
            </a:endParaRPr>
          </a:p>
        </p:txBody>
      </p:sp>
      <p:pic>
        <p:nvPicPr>
          <p:cNvPr id="1026" name="Picture 2">
            <a:extLst>
              <a:ext uri="{FF2B5EF4-FFF2-40B4-BE49-F238E27FC236}">
                <a16:creationId xmlns:a16="http://schemas.microsoft.com/office/drawing/2014/main" id="{C4EAFC64-98FF-1D27-8457-D0EA2D4AB3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1550144"/>
            <a:ext cx="2428875" cy="161925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BC181B5-0D74-022F-1341-EF8C81B720B0}"/>
              </a:ext>
            </a:extLst>
          </p:cNvPr>
          <p:cNvSpPr txBox="1"/>
          <p:nvPr/>
        </p:nvSpPr>
        <p:spPr>
          <a:xfrm>
            <a:off x="8857298" y="1550144"/>
            <a:ext cx="3082454" cy="4401205"/>
          </a:xfrm>
          <a:prstGeom prst="rect">
            <a:avLst/>
          </a:prstGeom>
          <a:noFill/>
        </p:spPr>
        <p:txBody>
          <a:bodyPr wrap="square" rtlCol="0">
            <a:spAutoFit/>
          </a:bodyPr>
          <a:lstStyle/>
          <a:p>
            <a:pPr algn="l"/>
            <a:r>
              <a:rPr lang="en-GB" sz="1600" b="0" dirty="0">
                <a:solidFill>
                  <a:schemeClr val="tx1"/>
                </a:solidFill>
                <a:latin typeface="+mj-lt"/>
              </a:rPr>
              <a:t>Considering what information to gather in your research is really important. What information would be useful, and why? For example, knowing what the average family size is, may be useful so it gives an indication as to how much washing may need to be washed on average.</a:t>
            </a:r>
          </a:p>
          <a:p>
            <a:pPr algn="l"/>
            <a:endParaRPr lang="en-GB" sz="1600" b="0" dirty="0">
              <a:solidFill>
                <a:schemeClr val="tx1"/>
              </a:solidFill>
              <a:latin typeface="+mj-lt"/>
            </a:endParaRPr>
          </a:p>
          <a:p>
            <a:pPr algn="l"/>
            <a:r>
              <a:rPr lang="en-GB" sz="1600" b="0" dirty="0">
                <a:solidFill>
                  <a:schemeClr val="tx1"/>
                </a:solidFill>
                <a:latin typeface="+mj-lt"/>
              </a:rPr>
              <a:t>Would knowledge of surrounding countries be useful information?</a:t>
            </a:r>
          </a:p>
          <a:p>
            <a:pPr algn="l"/>
            <a:endParaRPr lang="en-GB" sz="1600" b="0" dirty="0">
              <a:solidFill>
                <a:schemeClr val="tx1"/>
              </a:solidFill>
              <a:latin typeface="+mj-lt"/>
            </a:endParaRPr>
          </a:p>
          <a:p>
            <a:pPr algn="l"/>
            <a:r>
              <a:rPr lang="en-GB" sz="1600" b="0" dirty="0">
                <a:solidFill>
                  <a:schemeClr val="tx1"/>
                </a:solidFill>
                <a:latin typeface="+mj-lt"/>
              </a:rPr>
              <a:t>Is there any other information that would be beneficial?</a:t>
            </a:r>
          </a:p>
          <a:p>
            <a:pPr marL="342900" indent="-342900" algn="l">
              <a:buFont typeface="Arial" panose="020B0604020202020204" pitchFamily="34" charset="0"/>
              <a:buChar char="•"/>
            </a:pPr>
            <a:endParaRPr lang="en-GB" sz="2400" b="0" dirty="0">
              <a:solidFill>
                <a:schemeClr val="bg1"/>
              </a:solidFill>
              <a:latin typeface="+mj-lt"/>
            </a:endParaRPr>
          </a:p>
        </p:txBody>
      </p:sp>
    </p:spTree>
    <p:extLst>
      <p:ext uri="{BB962C8B-B14F-4D97-AF65-F5344CB8AC3E}">
        <p14:creationId xmlns:p14="http://schemas.microsoft.com/office/powerpoint/2010/main" val="3885876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4861B4CB-962D-397E-4C8D-7AB5A5720E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514966-415C-39F4-E2F3-0F94200899A3}"/>
              </a:ext>
            </a:extLst>
          </p:cNvPr>
          <p:cNvSpPr>
            <a:spLocks noGrp="1"/>
          </p:cNvSpPr>
          <p:nvPr>
            <p:ph type="title"/>
          </p:nvPr>
        </p:nvSpPr>
        <p:spPr>
          <a:xfrm>
            <a:off x="373654" y="546213"/>
            <a:ext cx="11040000" cy="1047918"/>
          </a:xfrm>
        </p:spPr>
        <p:txBody>
          <a:bodyPr/>
          <a:lstStyle/>
          <a:p>
            <a:r>
              <a:rPr lang="en-GB" sz="4400" dirty="0"/>
              <a:t>Empathy map 1</a:t>
            </a:r>
          </a:p>
        </p:txBody>
      </p:sp>
      <p:pic>
        <p:nvPicPr>
          <p:cNvPr id="33" name="Picture 32" descr="A blue and grey logo&#10;&#10;Description automatically generated">
            <a:extLst>
              <a:ext uri="{FF2B5EF4-FFF2-40B4-BE49-F238E27FC236}">
                <a16:creationId xmlns:a16="http://schemas.microsoft.com/office/drawing/2014/main" id="{DD539D2A-ED43-5170-A3F4-36AC36AD96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pic>
        <p:nvPicPr>
          <p:cNvPr id="3" name="Picture 2" descr="A group of sticky notes on a white board&#10;&#10;Description automatically generated">
            <a:extLst>
              <a:ext uri="{FF2B5EF4-FFF2-40B4-BE49-F238E27FC236}">
                <a16:creationId xmlns:a16="http://schemas.microsoft.com/office/drawing/2014/main" id="{08696571-8A87-46F4-D954-559A3A61011D}"/>
              </a:ext>
            </a:extLst>
          </p:cNvPr>
          <p:cNvPicPr>
            <a:picLocks noChangeAspect="1"/>
          </p:cNvPicPr>
          <p:nvPr/>
        </p:nvPicPr>
        <p:blipFill>
          <a:blip r:embed="rId4">
            <a:extLst>
              <a:ext uri="{28A0092B-C50C-407E-A947-70E740481C1C}">
                <a14:useLocalDpi xmlns:a14="http://schemas.microsoft.com/office/drawing/2010/main" val="0"/>
              </a:ext>
            </a:extLst>
          </a:blip>
          <a:srcRect l="2154" t="2376" r="1121" b="3256"/>
          <a:stretch/>
        </p:blipFill>
        <p:spPr>
          <a:xfrm>
            <a:off x="778346" y="1328795"/>
            <a:ext cx="10027362" cy="4200410"/>
          </a:xfrm>
          <a:prstGeom prst="rect">
            <a:avLst/>
          </a:prstGeom>
        </p:spPr>
      </p:pic>
    </p:spTree>
    <p:extLst>
      <p:ext uri="{BB962C8B-B14F-4D97-AF65-F5344CB8AC3E}">
        <p14:creationId xmlns:p14="http://schemas.microsoft.com/office/powerpoint/2010/main" val="3751638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4AFF88A-A8CA-548E-62C8-0F1F307A75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98E54F-1CA6-BE7E-D7E8-706A39C30670}"/>
              </a:ext>
            </a:extLst>
          </p:cNvPr>
          <p:cNvSpPr>
            <a:spLocks noGrp="1"/>
          </p:cNvSpPr>
          <p:nvPr>
            <p:ph type="title"/>
          </p:nvPr>
        </p:nvSpPr>
        <p:spPr>
          <a:xfrm>
            <a:off x="373654" y="546213"/>
            <a:ext cx="11040000" cy="1047918"/>
          </a:xfrm>
        </p:spPr>
        <p:txBody>
          <a:bodyPr/>
          <a:lstStyle/>
          <a:p>
            <a:r>
              <a:rPr lang="en-GB" sz="4400" dirty="0"/>
              <a:t>Empathy map 2</a:t>
            </a:r>
          </a:p>
        </p:txBody>
      </p:sp>
      <p:pic>
        <p:nvPicPr>
          <p:cNvPr id="33" name="Picture 32" descr="A blue and grey logo&#10;&#10;Description automatically generated">
            <a:extLst>
              <a:ext uri="{FF2B5EF4-FFF2-40B4-BE49-F238E27FC236}">
                <a16:creationId xmlns:a16="http://schemas.microsoft.com/office/drawing/2014/main" id="{6F3A0D6D-66AE-BB72-34D6-C504B3599A0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pic>
        <p:nvPicPr>
          <p:cNvPr id="5" name="Picture 4" descr="Several sticky notes on a white board&#10;&#10;Description automatically generated">
            <a:extLst>
              <a:ext uri="{FF2B5EF4-FFF2-40B4-BE49-F238E27FC236}">
                <a16:creationId xmlns:a16="http://schemas.microsoft.com/office/drawing/2014/main" id="{4C4854C0-0718-F121-EA8A-DFFF37DED3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3830505" y="987095"/>
            <a:ext cx="4530990" cy="5421006"/>
          </a:xfrm>
          <a:prstGeom prst="rect">
            <a:avLst/>
          </a:prstGeom>
        </p:spPr>
      </p:pic>
    </p:spTree>
    <p:extLst>
      <p:ext uri="{BB962C8B-B14F-4D97-AF65-F5344CB8AC3E}">
        <p14:creationId xmlns:p14="http://schemas.microsoft.com/office/powerpoint/2010/main" val="256972273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Define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390413391"/>
              </p:ext>
            </p:extLst>
          </p:nvPr>
        </p:nvGraphicFramePr>
        <p:xfrm>
          <a:off x="576000" y="1214380"/>
          <a:ext cx="11040001" cy="4504032"/>
        </p:xfrm>
        <a:graphic>
          <a:graphicData uri="http://schemas.openxmlformats.org/drawingml/2006/table">
            <a:tbl>
              <a:tblPr firstRow="1" bandRow="1">
                <a:tableStyleId>{5940675A-B579-460E-94D1-54222C63F5DA}</a:tableStyleId>
              </a:tblPr>
              <a:tblGrid>
                <a:gridCol w="3047310">
                  <a:extLst>
                    <a:ext uri="{9D8B030D-6E8A-4147-A177-3AD203B41FA5}">
                      <a16:colId xmlns:a16="http://schemas.microsoft.com/office/drawing/2014/main" val="336422520"/>
                    </a:ext>
                  </a:extLst>
                </a:gridCol>
                <a:gridCol w="3863340">
                  <a:extLst>
                    <a:ext uri="{9D8B030D-6E8A-4147-A177-3AD203B41FA5}">
                      <a16:colId xmlns:a16="http://schemas.microsoft.com/office/drawing/2014/main" val="1645254422"/>
                    </a:ext>
                  </a:extLst>
                </a:gridCol>
                <a:gridCol w="4129351">
                  <a:extLst>
                    <a:ext uri="{9D8B030D-6E8A-4147-A177-3AD203B41FA5}">
                      <a16:colId xmlns:a16="http://schemas.microsoft.com/office/drawing/2014/main" val="1485661640"/>
                    </a:ext>
                  </a:extLst>
                </a:gridCol>
              </a:tblGrid>
              <a:tr h="435924">
                <a:tc>
                  <a:txBody>
                    <a:bodyPr/>
                    <a:lstStyle/>
                    <a:p>
                      <a:pPr algn="ctr"/>
                      <a:r>
                        <a:rPr lang="en-GB" b="1" dirty="0">
                          <a:solidFill>
                            <a:schemeClr val="bg1"/>
                          </a:solidFill>
                        </a:rPr>
                        <a:t>‘Problem then solution’</a:t>
                      </a:r>
                    </a:p>
                  </a:txBody>
                  <a:tcPr>
                    <a:solidFill>
                      <a:srgbClr val="16F4D0"/>
                    </a:solidFill>
                  </a:tcPr>
                </a:tc>
                <a:tc>
                  <a:txBody>
                    <a:bodyPr/>
                    <a:lstStyle/>
                    <a:p>
                      <a:pPr algn="ctr"/>
                      <a:r>
                        <a:rPr lang="en-GB" b="1" dirty="0">
                          <a:solidFill>
                            <a:schemeClr val="bg1"/>
                          </a:solidFill>
                        </a:rPr>
                        <a:t>‘Define the field’</a:t>
                      </a:r>
                    </a:p>
                  </a:txBody>
                  <a:tcPr>
                    <a:solidFill>
                      <a:srgbClr val="16F4D0"/>
                    </a:solidFill>
                  </a:tcPr>
                </a:tc>
                <a:tc>
                  <a:txBody>
                    <a:bodyPr/>
                    <a:lstStyle/>
                    <a:p>
                      <a:pPr algn="ctr"/>
                      <a:r>
                        <a:rPr lang="en-GB" b="1">
                          <a:solidFill>
                            <a:schemeClr val="bg1"/>
                          </a:solidFill>
                        </a:rPr>
                        <a:t>‘Create a persona’</a:t>
                      </a:r>
                    </a:p>
                  </a:txBody>
                  <a:tcPr>
                    <a:solidFill>
                      <a:srgbClr val="16F4D0"/>
                    </a:solidFill>
                  </a:tcPr>
                </a:tc>
                <a:extLst>
                  <a:ext uri="{0D108BD9-81ED-4DB2-BD59-A6C34878D82A}">
                    <a16:rowId xmlns:a16="http://schemas.microsoft.com/office/drawing/2014/main" val="3391378453"/>
                  </a:ext>
                </a:extLst>
              </a:tr>
              <a:tr h="4068108">
                <a:tc>
                  <a:txBody>
                    <a:bodyPr/>
                    <a:lstStyle/>
                    <a:p>
                      <a:r>
                        <a:rPr lang="en-GB" sz="1100" b="0" dirty="0"/>
                        <a:t>Getting students to </a:t>
                      </a:r>
                      <a:r>
                        <a:rPr lang="en-GB" sz="1100" b="1" dirty="0"/>
                        <a:t>focus on, and identify the actual problem </a:t>
                      </a:r>
                      <a:r>
                        <a:rPr lang="en-GB" sz="1100" b="0" dirty="0"/>
                        <a:t>can be tricky as they </a:t>
                      </a:r>
                      <a:r>
                        <a:rPr lang="en-GB" sz="1100" b="1" dirty="0"/>
                        <a:t>will want to think early on about an actual solution </a:t>
                      </a:r>
                      <a:r>
                        <a:rPr lang="en-GB" sz="1100" b="0" dirty="0"/>
                        <a:t>and what it is they will make.</a:t>
                      </a:r>
                    </a:p>
                    <a:p>
                      <a:r>
                        <a:rPr lang="en-GB" sz="1100" b="0" dirty="0"/>
                        <a:t>To help with this you may want to try and ‘reverse engineer’ some products in terms of </a:t>
                      </a:r>
                      <a:r>
                        <a:rPr lang="en-GB" sz="1100" b="1" dirty="0"/>
                        <a:t>working out what the original problem was </a:t>
                      </a:r>
                      <a:r>
                        <a:rPr lang="en-GB" sz="1100" b="0" dirty="0"/>
                        <a:t>it was trying to solve. For example, a pen. Whilst some may say ‘to be able to make marks / write’, a pencil can do this also – so possibly the problem was, ‘the pencil keeps breaking / going blunt’, so ‘I am going to design something to help the pencil last-longer’. Now a solution may be a pen, a pencil sharpener, or a mechanical pencil – thus showing there is no one, single, correct answer.</a:t>
                      </a:r>
                    </a:p>
                    <a:p>
                      <a:r>
                        <a:rPr lang="en-GB" sz="1100" b="0" dirty="0"/>
                        <a:t>Get students to focus on the problem and get peers to challenge them if they are focusing more on a solution than an actual problem. If there is no problem, there is no need to waste valuable resources on designing and making a product.</a:t>
                      </a:r>
                      <a:endParaRPr lang="en-GB" sz="1100" dirty="0"/>
                    </a:p>
                  </a:txBody>
                  <a:tcPr/>
                </a:tc>
                <a:tc>
                  <a:txBody>
                    <a:bodyPr/>
                    <a:lstStyle/>
                    <a:p>
                      <a:r>
                        <a:rPr lang="en-GB" sz="1100" dirty="0"/>
                        <a:t>The exact location / name of the school that the Washing Machine Project has worked with has not been shared. As a result, students can </a:t>
                      </a:r>
                      <a:r>
                        <a:rPr lang="en-GB" sz="1100" b="1" dirty="0"/>
                        <a:t>choose the area of Uganda to explore further </a:t>
                      </a:r>
                      <a:r>
                        <a:rPr lang="en-GB" sz="1100" dirty="0"/>
                        <a:t>and mention the terrain and any other elements.</a:t>
                      </a:r>
                    </a:p>
                    <a:p>
                      <a:r>
                        <a:rPr lang="en-GB" sz="1100" dirty="0"/>
                        <a:t>For this, Google Maps may help. Some parts of Uganda (e.g. the capital, Kampala) is on Google Street view, and so students can explore a little by zooming in and roaming around.</a:t>
                      </a:r>
                    </a:p>
                    <a:p>
                      <a:endParaRPr lang="en-GB" sz="1200" dirty="0"/>
                    </a:p>
                    <a:p>
                      <a:endParaRPr lang="en-GB" sz="1200" dirty="0"/>
                    </a:p>
                    <a:p>
                      <a:endParaRPr lang="en-GB" sz="1200" dirty="0"/>
                    </a:p>
                    <a:p>
                      <a:endParaRPr lang="en-GB" sz="1200" dirty="0"/>
                    </a:p>
                    <a:p>
                      <a:endParaRPr lang="en-GB" sz="1200" dirty="0"/>
                    </a:p>
                    <a:p>
                      <a:endParaRPr lang="en-GB" sz="1200" dirty="0"/>
                    </a:p>
                    <a:p>
                      <a:endParaRPr lang="en-GB" sz="1200" dirty="0"/>
                    </a:p>
                    <a:p>
                      <a:endParaRPr lang="en-GB" sz="1200" dirty="0"/>
                    </a:p>
                    <a:p>
                      <a:r>
                        <a:rPr lang="en-GB" sz="1200" dirty="0"/>
                        <a:t> </a:t>
                      </a:r>
                    </a:p>
                  </a:txBody>
                  <a:tcPr/>
                </a:tc>
                <a:tc>
                  <a:txBody>
                    <a:bodyPr/>
                    <a:lstStyle/>
                    <a:p>
                      <a:r>
                        <a:rPr lang="en-GB" sz="1100" dirty="0"/>
                        <a:t>The Washing Machine Project have called their machines ‘Divya’. This is a nod to the neighbour who Nav (the founder) created his first manual washing machine for, whose name was Divya. </a:t>
                      </a:r>
                      <a:r>
                        <a:rPr lang="en-GB" sz="1100" b="1" dirty="0"/>
                        <a:t>Persona’s can help to bring empathy and meaning to a project</a:t>
                      </a:r>
                      <a:r>
                        <a:rPr lang="en-GB" sz="1100" dirty="0"/>
                        <a:t>, designing for a real individual rather than not focusing on anyone in particular. </a:t>
                      </a:r>
                    </a:p>
                    <a:p>
                      <a:r>
                        <a:rPr lang="en-GB" sz="1100" dirty="0"/>
                        <a:t>Get students to create a hypothetical person / persona they are designing for. They can use their research about Uganda to ensure the names, interests and other information is as accurate as possible.</a:t>
                      </a:r>
                    </a:p>
                    <a:p>
                      <a:r>
                        <a:rPr lang="en-GB" sz="1100" dirty="0"/>
                        <a:t>The use of AI can be great to populate an image to go alongside the text. However, it also provides a great opportunity to discuss </a:t>
                      </a:r>
                      <a:r>
                        <a:rPr lang="en-GB" sz="1100" b="1" dirty="0"/>
                        <a:t>AI bias and misinformation</a:t>
                      </a:r>
                      <a:r>
                        <a:rPr lang="en-GB" sz="1100" dirty="0"/>
                        <a:t>.</a:t>
                      </a:r>
                    </a:p>
                    <a:p>
                      <a:endParaRPr lang="en-GB" sz="1200" dirty="0"/>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1DE3049B-BC9D-BA8A-7D73-EB3D370DA122}"/>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A blue and grey logo&#10;&#10;Description automatically generated">
            <a:extLst>
              <a:ext uri="{FF2B5EF4-FFF2-40B4-BE49-F238E27FC236}">
                <a16:creationId xmlns:a16="http://schemas.microsoft.com/office/drawing/2014/main" id="{6A63D887-029A-F28D-0929-A883B34CF1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pic>
        <p:nvPicPr>
          <p:cNvPr id="7" name="Picture 6">
            <a:extLst>
              <a:ext uri="{FF2B5EF4-FFF2-40B4-BE49-F238E27FC236}">
                <a16:creationId xmlns:a16="http://schemas.microsoft.com/office/drawing/2014/main" id="{FAAA6A73-EE03-C6F1-F1A4-0C5A5A8273BB}"/>
              </a:ext>
            </a:extLst>
          </p:cNvPr>
          <p:cNvPicPr>
            <a:picLocks noChangeAspect="1"/>
          </p:cNvPicPr>
          <p:nvPr/>
        </p:nvPicPr>
        <p:blipFill>
          <a:blip r:embed="rId5"/>
          <a:stretch>
            <a:fillRect/>
          </a:stretch>
        </p:blipFill>
        <p:spPr>
          <a:xfrm>
            <a:off x="4168173" y="3292667"/>
            <a:ext cx="2798445" cy="1170854"/>
          </a:xfrm>
          <a:prstGeom prst="rect">
            <a:avLst/>
          </a:prstGeom>
        </p:spPr>
      </p:pic>
      <p:pic>
        <p:nvPicPr>
          <p:cNvPr id="9" name="Picture 8">
            <a:extLst>
              <a:ext uri="{FF2B5EF4-FFF2-40B4-BE49-F238E27FC236}">
                <a16:creationId xmlns:a16="http://schemas.microsoft.com/office/drawing/2014/main" id="{1BE7B66C-C750-258F-5413-3500C55D4C0B}"/>
              </a:ext>
            </a:extLst>
          </p:cNvPr>
          <p:cNvPicPr>
            <a:picLocks noChangeAspect="1"/>
          </p:cNvPicPr>
          <p:nvPr/>
        </p:nvPicPr>
        <p:blipFill>
          <a:blip r:embed="rId6"/>
          <a:stretch>
            <a:fillRect/>
          </a:stretch>
        </p:blipFill>
        <p:spPr>
          <a:xfrm>
            <a:off x="6262609" y="4660953"/>
            <a:ext cx="1013411" cy="857337"/>
          </a:xfrm>
          <a:prstGeom prst="rect">
            <a:avLst/>
          </a:prstGeom>
        </p:spPr>
      </p:pic>
      <p:sp>
        <p:nvSpPr>
          <p:cNvPr id="11" name="TextBox 10">
            <a:extLst>
              <a:ext uri="{FF2B5EF4-FFF2-40B4-BE49-F238E27FC236}">
                <a16:creationId xmlns:a16="http://schemas.microsoft.com/office/drawing/2014/main" id="{40994AE4-5334-EEBD-78A9-6FB87AAE6796}"/>
              </a:ext>
            </a:extLst>
          </p:cNvPr>
          <p:cNvSpPr txBox="1"/>
          <p:nvPr/>
        </p:nvSpPr>
        <p:spPr>
          <a:xfrm>
            <a:off x="3715718" y="4535624"/>
            <a:ext cx="2528369" cy="1107996"/>
          </a:xfrm>
          <a:prstGeom prst="rect">
            <a:avLst/>
          </a:prstGeom>
          <a:noFill/>
        </p:spPr>
        <p:txBody>
          <a:bodyPr wrap="square">
            <a:spAutoFit/>
          </a:bodyPr>
          <a:lstStyle/>
          <a:p>
            <a:pPr algn="l"/>
            <a:r>
              <a:rPr lang="en-GB" sz="1100" b="0" dirty="0">
                <a:latin typeface="+mj-lt"/>
              </a:rPr>
              <a:t>For other regions, even just zooming in, and changing the terrain view will </a:t>
            </a:r>
            <a:r>
              <a:rPr lang="en-GB" sz="1100" dirty="0">
                <a:latin typeface="+mj-lt"/>
              </a:rPr>
              <a:t>help generate a better idea of the area</a:t>
            </a:r>
            <a:r>
              <a:rPr lang="en-GB" sz="1100" b="0" dirty="0">
                <a:latin typeface="+mj-lt"/>
              </a:rPr>
              <a:t>. Consider asking the Geography department if they have any resources that may prove beneficial.</a:t>
            </a:r>
          </a:p>
        </p:txBody>
      </p:sp>
      <p:sp>
        <p:nvSpPr>
          <p:cNvPr id="10" name="TextBox 9">
            <a:extLst>
              <a:ext uri="{FF2B5EF4-FFF2-40B4-BE49-F238E27FC236}">
                <a16:creationId xmlns:a16="http://schemas.microsoft.com/office/drawing/2014/main" id="{C602BA7F-8834-C16D-5ECF-5887337E787A}"/>
              </a:ext>
            </a:extLst>
          </p:cNvPr>
          <p:cNvSpPr txBox="1"/>
          <p:nvPr/>
        </p:nvSpPr>
        <p:spPr>
          <a:xfrm>
            <a:off x="9383805" y="4189068"/>
            <a:ext cx="2232195" cy="1107996"/>
          </a:xfrm>
          <a:prstGeom prst="rect">
            <a:avLst/>
          </a:prstGeom>
          <a:noFill/>
        </p:spPr>
        <p:txBody>
          <a:bodyPr wrap="square">
            <a:spAutoFit/>
          </a:bodyPr>
          <a:lstStyle/>
          <a:p>
            <a:pPr algn="l"/>
            <a:r>
              <a:rPr lang="en-GB" sz="1100" b="0" dirty="0">
                <a:latin typeface="+mj-lt"/>
              </a:rPr>
              <a:t>For example, “50 year-old French woman” brings up glamorous, smiling, blonde-haired, white-skinned women. A great discussion point about images, stereotypes and bias.</a:t>
            </a:r>
          </a:p>
        </p:txBody>
      </p:sp>
      <p:pic>
        <p:nvPicPr>
          <p:cNvPr id="13" name="Picture 12">
            <a:extLst>
              <a:ext uri="{FF2B5EF4-FFF2-40B4-BE49-F238E27FC236}">
                <a16:creationId xmlns:a16="http://schemas.microsoft.com/office/drawing/2014/main" id="{F4DD456E-3640-7510-B961-E67D03EFDE4E}"/>
              </a:ext>
            </a:extLst>
          </p:cNvPr>
          <p:cNvPicPr>
            <a:picLocks noChangeAspect="1"/>
          </p:cNvPicPr>
          <p:nvPr/>
        </p:nvPicPr>
        <p:blipFill>
          <a:blip r:embed="rId7"/>
          <a:stretch>
            <a:fillRect/>
          </a:stretch>
        </p:blipFill>
        <p:spPr>
          <a:xfrm>
            <a:off x="7689149" y="4012102"/>
            <a:ext cx="1528022" cy="1454239"/>
          </a:xfrm>
          <a:prstGeom prst="rect">
            <a:avLst/>
          </a:prstGeom>
        </p:spPr>
      </p:pic>
    </p:spTree>
    <p:extLst>
      <p:ext uri="{BB962C8B-B14F-4D97-AF65-F5344CB8AC3E}">
        <p14:creationId xmlns:p14="http://schemas.microsoft.com/office/powerpoint/2010/main" val="16621553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a:t>Contents</a:t>
            </a:r>
            <a:endParaRPr lang="en-GB" sz="4400"/>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5999" y="1255285"/>
            <a:ext cx="9166811" cy="4347429"/>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Focused Tasks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Investigative and Evaluative Activities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tasks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sp>
        <p:nvSpPr>
          <p:cNvPr id="2" name="Hexagon 1">
            <a:hlinkClick r:id="rId3" action="ppaction://hlinksldjump"/>
            <a:extLst>
              <a:ext uri="{FF2B5EF4-FFF2-40B4-BE49-F238E27FC236}">
                <a16:creationId xmlns:a16="http://schemas.microsoft.com/office/drawing/2014/main" id="{7B232485-C6B9-6D50-3136-93859AA7D989}"/>
              </a:ext>
            </a:extLst>
          </p:cNvPr>
          <p:cNvSpPr/>
          <p:nvPr/>
        </p:nvSpPr>
        <p:spPr>
          <a:xfrm>
            <a:off x="10535920" y="325120"/>
            <a:ext cx="1215585" cy="1047918"/>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sp>
        <p:nvSpPr>
          <p:cNvPr id="4" name="Hexagon 3">
            <a:hlinkClick r:id="rId4" action="ppaction://hlinksldjump"/>
            <a:extLst>
              <a:ext uri="{FF2B5EF4-FFF2-40B4-BE49-F238E27FC236}">
                <a16:creationId xmlns:a16="http://schemas.microsoft.com/office/drawing/2014/main" id="{DAFA48ED-4F38-AF1B-4C18-17F490BC1A1D}"/>
              </a:ext>
            </a:extLst>
          </p:cNvPr>
          <p:cNvSpPr/>
          <p:nvPr/>
        </p:nvSpPr>
        <p:spPr>
          <a:xfrm>
            <a:off x="10535920" y="1483359"/>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sp>
        <p:nvSpPr>
          <p:cNvPr id="5" name="Hexagon 4">
            <a:hlinkClick r:id="rId5" action="ppaction://hlinksldjump"/>
            <a:extLst>
              <a:ext uri="{FF2B5EF4-FFF2-40B4-BE49-F238E27FC236}">
                <a16:creationId xmlns:a16="http://schemas.microsoft.com/office/drawing/2014/main" id="{C02EC0D6-2050-9CD7-340C-0140B34DFCEF}"/>
              </a:ext>
            </a:extLst>
          </p:cNvPr>
          <p:cNvSpPr/>
          <p:nvPr/>
        </p:nvSpPr>
        <p:spPr>
          <a:xfrm>
            <a:off x="10581021" y="2563837"/>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sp>
        <p:nvSpPr>
          <p:cNvPr id="7" name="Hexagon 6">
            <a:hlinkClick r:id="rId6" action="ppaction://hlinksldjump"/>
            <a:extLst>
              <a:ext uri="{FF2B5EF4-FFF2-40B4-BE49-F238E27FC236}">
                <a16:creationId xmlns:a16="http://schemas.microsoft.com/office/drawing/2014/main" id="{C3318EDE-1262-376E-C48B-D109E6142841}"/>
              </a:ext>
            </a:extLst>
          </p:cNvPr>
          <p:cNvSpPr/>
          <p:nvPr/>
        </p:nvSpPr>
        <p:spPr>
          <a:xfrm>
            <a:off x="10581021" y="3684955"/>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sp>
        <p:nvSpPr>
          <p:cNvPr id="9" name="Hexagon 8">
            <a:hlinkClick r:id="rId7" action="ppaction://hlinksldjump"/>
            <a:extLst>
              <a:ext uri="{FF2B5EF4-FFF2-40B4-BE49-F238E27FC236}">
                <a16:creationId xmlns:a16="http://schemas.microsoft.com/office/drawing/2014/main" id="{306DC0D0-0306-F585-4E9B-FC252BE3BC54}"/>
              </a:ext>
            </a:extLst>
          </p:cNvPr>
          <p:cNvSpPr/>
          <p:nvPr/>
        </p:nvSpPr>
        <p:spPr>
          <a:xfrm>
            <a:off x="10581021" y="4853991"/>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pic>
        <p:nvPicPr>
          <p:cNvPr id="10" name="Picture 9" descr="A blue and grey logo&#10;&#10;Description automatically generated">
            <a:extLst>
              <a:ext uri="{FF2B5EF4-FFF2-40B4-BE49-F238E27FC236}">
                <a16:creationId xmlns:a16="http://schemas.microsoft.com/office/drawing/2014/main" id="{EDE8F093-C08E-42BD-7543-4CF90CB9AA9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spTree>
    <p:extLst>
      <p:ext uri="{BB962C8B-B14F-4D97-AF65-F5344CB8AC3E}">
        <p14:creationId xmlns:p14="http://schemas.microsoft.com/office/powerpoint/2010/main" val="313105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Ideate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3433398511"/>
              </p:ext>
            </p:extLst>
          </p:nvPr>
        </p:nvGraphicFramePr>
        <p:xfrm>
          <a:off x="576000" y="1136541"/>
          <a:ext cx="11040000" cy="4505102"/>
        </p:xfrm>
        <a:graphic>
          <a:graphicData uri="http://schemas.openxmlformats.org/drawingml/2006/table">
            <a:tbl>
              <a:tblPr firstRow="1" bandRow="1">
                <a:tableStyleId>{5940675A-B579-460E-94D1-54222C63F5DA}</a:tableStyleId>
              </a:tblPr>
              <a:tblGrid>
                <a:gridCol w="6762060">
                  <a:extLst>
                    <a:ext uri="{9D8B030D-6E8A-4147-A177-3AD203B41FA5}">
                      <a16:colId xmlns:a16="http://schemas.microsoft.com/office/drawing/2014/main" val="336422520"/>
                    </a:ext>
                  </a:extLst>
                </a:gridCol>
                <a:gridCol w="4277940">
                  <a:extLst>
                    <a:ext uri="{9D8B030D-6E8A-4147-A177-3AD203B41FA5}">
                      <a16:colId xmlns:a16="http://schemas.microsoft.com/office/drawing/2014/main" val="1485661640"/>
                    </a:ext>
                  </a:extLst>
                </a:gridCol>
              </a:tblGrid>
              <a:tr h="3903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‘No distractions’</a:t>
                      </a:r>
                    </a:p>
                  </a:txBody>
                  <a:tcPr>
                    <a:solidFill>
                      <a:srgbClr val="F60493"/>
                    </a:solidFill>
                  </a:tcPr>
                </a:tc>
                <a:tc>
                  <a:txBody>
                    <a:bodyPr/>
                    <a:lstStyle/>
                    <a:p>
                      <a:pPr algn="ctr"/>
                      <a:r>
                        <a:rPr lang="en-GB" b="1" dirty="0">
                          <a:solidFill>
                            <a:schemeClr val="bg1"/>
                          </a:solidFill>
                        </a:rPr>
                        <a:t>‘Making a choice’</a:t>
                      </a:r>
                    </a:p>
                  </a:txBody>
                  <a:tcPr>
                    <a:solidFill>
                      <a:srgbClr val="F60493"/>
                    </a:solidFill>
                  </a:tcPr>
                </a:tc>
                <a:extLst>
                  <a:ext uri="{0D108BD9-81ED-4DB2-BD59-A6C34878D82A}">
                    <a16:rowId xmlns:a16="http://schemas.microsoft.com/office/drawing/2014/main" val="3391378453"/>
                  </a:ext>
                </a:extLst>
              </a:tr>
              <a:tr h="2535869">
                <a:tc>
                  <a:txBody>
                    <a:bodyPr/>
                    <a:lstStyle/>
                    <a:p>
                      <a:r>
                        <a:rPr lang="en-GB" sz="1200" dirty="0"/>
                        <a:t>Some students will really benefit from this ‘no distractions’ type approach to design. It’s also an opportunity to collectively create more ideas as, what can sometimes happen, is in collaborative groups </a:t>
                      </a:r>
                      <a:r>
                        <a:rPr lang="en-GB" sz="1200" b="1" dirty="0"/>
                        <a:t>ideas are influenced by others</a:t>
                      </a:r>
                      <a:r>
                        <a:rPr lang="en-GB" sz="1200" dirty="0"/>
                        <a:t>, and with all the talking and discussion it is hard to consider alternative.</a:t>
                      </a:r>
                    </a:p>
                    <a:p>
                      <a:r>
                        <a:rPr lang="en-GB" sz="1200" dirty="0"/>
                        <a:t>Insist on a silent session. It may help to have some background music/noise playing. Programs such as ‘noisli.com’ provide background noises like rain, ocean, coffee-shop etc that can help foster productivity.</a:t>
                      </a:r>
                    </a:p>
                    <a:p>
                      <a:endParaRPr lang="en-GB" sz="1200" dirty="0"/>
                    </a:p>
                    <a:p>
                      <a:endParaRPr lang="en-GB" sz="1200" dirty="0"/>
                    </a:p>
                    <a:p>
                      <a:endParaRPr lang="en-GB" sz="1200" dirty="0"/>
                    </a:p>
                    <a:p>
                      <a:endParaRPr lang="en-GB" sz="1200" dirty="0"/>
                    </a:p>
                    <a:p>
                      <a:endParaRPr lang="en-GB" sz="1200" dirty="0"/>
                    </a:p>
                    <a:p>
                      <a:endParaRPr lang="en-GB" sz="1200" dirty="0"/>
                    </a:p>
                    <a:p>
                      <a:endParaRPr lang="en-GB" sz="1200" dirty="0"/>
                    </a:p>
                    <a:p>
                      <a:endParaRPr lang="en-GB" sz="1200" dirty="0"/>
                    </a:p>
                    <a:p>
                      <a:endParaRPr lang="en-GB" sz="1200" dirty="0"/>
                    </a:p>
                    <a:p>
                      <a:endParaRPr lang="en-GB" sz="1200" dirty="0"/>
                    </a:p>
                    <a:p>
                      <a:r>
                        <a:rPr lang="en-GB" sz="1200" dirty="0"/>
                        <a:t>After creating ideas, students may wish </a:t>
                      </a:r>
                      <a:r>
                        <a:rPr lang="en-GB" sz="1200" b="1" dirty="0"/>
                        <a:t>to feedback in small groups and / or be paired up with people tackling similar issues to them</a:t>
                      </a:r>
                      <a:r>
                        <a:rPr lang="en-GB" sz="1200" dirty="0"/>
                        <a:t>. Encourage a range of communication methods such as sketches, words, annotated drawings etc.</a:t>
                      </a:r>
                    </a:p>
                    <a:p>
                      <a:endParaRPr lang="en-GB" sz="1200" dirty="0"/>
                    </a:p>
                    <a:p>
                      <a:endParaRPr lang="en-GB" sz="1200" dirty="0"/>
                    </a:p>
                  </a:txBody>
                  <a:tcPr/>
                </a:tc>
                <a:tc>
                  <a:txBody>
                    <a:bodyPr/>
                    <a:lstStyle/>
                    <a:p>
                      <a:r>
                        <a:rPr lang="en-GB" sz="1200" dirty="0"/>
                        <a:t>As identified in the video, there are different methods for selecting the ideas to develop further. Try the different methods with your students to see which are preferred / most useful. The sheet on the </a:t>
                      </a:r>
                      <a:r>
                        <a:rPr lang="en-GB" sz="1200" b="1" dirty="0"/>
                        <a:t>next slide can be printed and distributed for the ideas</a:t>
                      </a:r>
                      <a:r>
                        <a:rPr lang="en-GB" sz="1200" dirty="0"/>
                        <a:t>, or the approach quickly transferred onto paper.</a:t>
                      </a:r>
                    </a:p>
                    <a:p>
                      <a:r>
                        <a:rPr lang="en-GB" sz="1200" dirty="0"/>
                        <a:t>Similarly, purchasing some coloured dots, or using a coloured pen can replicate a voting procedure. </a:t>
                      </a:r>
                    </a:p>
                    <a:p>
                      <a:r>
                        <a:rPr lang="en-GB" sz="1200" dirty="0"/>
                        <a:t>It’s important that </a:t>
                      </a:r>
                      <a:r>
                        <a:rPr lang="en-GB" sz="1200" b="1" dirty="0"/>
                        <a:t>numerical grading isn’t the sole method of gauging how successful an idea or product is</a:t>
                      </a:r>
                      <a:r>
                        <a:rPr lang="en-GB" sz="1200" dirty="0"/>
                        <a:t>.</a:t>
                      </a:r>
                    </a:p>
                    <a:p>
                      <a:r>
                        <a:rPr lang="en-GB" sz="1200" dirty="0"/>
                        <a:t>To prove this point, you may want to explore product reviews for something like a car or mobile phone. The specifications may point to an apple </a:t>
                      </a:r>
                      <a:r>
                        <a:rPr lang="en-GB" sz="1200" dirty="0" err="1"/>
                        <a:t>iphone</a:t>
                      </a:r>
                      <a:r>
                        <a:rPr lang="en-GB" sz="1200" dirty="0"/>
                        <a:t> being the best, but why doesn’t everyone own this product then?... This also opens up another useful discussion about </a:t>
                      </a:r>
                      <a:r>
                        <a:rPr lang="en-GB" sz="1200" b="1" dirty="0"/>
                        <a:t>people’s values</a:t>
                      </a:r>
                      <a:r>
                        <a:rPr lang="en-GB" sz="1200" dirty="0"/>
                        <a:t>.</a:t>
                      </a:r>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E84DB229-67CB-49A4-CA15-FDDEF5AC12DF}"/>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A blue and grey logo&#10;&#10;Description automatically generated">
            <a:extLst>
              <a:ext uri="{FF2B5EF4-FFF2-40B4-BE49-F238E27FC236}">
                <a16:creationId xmlns:a16="http://schemas.microsoft.com/office/drawing/2014/main" id="{9322A902-E4B9-75E9-26D0-86592F4AB70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pic>
        <p:nvPicPr>
          <p:cNvPr id="7" name="Picture 6">
            <a:extLst>
              <a:ext uri="{FF2B5EF4-FFF2-40B4-BE49-F238E27FC236}">
                <a16:creationId xmlns:a16="http://schemas.microsoft.com/office/drawing/2014/main" id="{14631F28-B728-46F1-4747-C11F73C30C54}"/>
              </a:ext>
            </a:extLst>
          </p:cNvPr>
          <p:cNvPicPr>
            <a:picLocks noChangeAspect="1"/>
          </p:cNvPicPr>
          <p:nvPr/>
        </p:nvPicPr>
        <p:blipFill>
          <a:blip r:embed="rId5"/>
          <a:stretch>
            <a:fillRect/>
          </a:stretch>
        </p:blipFill>
        <p:spPr>
          <a:xfrm>
            <a:off x="2494067" y="2941281"/>
            <a:ext cx="3083773" cy="1628944"/>
          </a:xfrm>
          <a:prstGeom prst="rect">
            <a:avLst/>
          </a:prstGeom>
        </p:spPr>
      </p:pic>
    </p:spTree>
    <p:extLst>
      <p:ext uri="{BB962C8B-B14F-4D97-AF65-F5344CB8AC3E}">
        <p14:creationId xmlns:p14="http://schemas.microsoft.com/office/powerpoint/2010/main" val="38741487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A blue and grey logo&#10;&#10;Description automatically generated">
            <a:extLst>
              <a:ext uri="{FF2B5EF4-FFF2-40B4-BE49-F238E27FC236}">
                <a16:creationId xmlns:a16="http://schemas.microsoft.com/office/drawing/2014/main" id="{D460ADD5-E2BA-9874-F2B2-E8BD4D6B5CD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graphicFrame>
        <p:nvGraphicFramePr>
          <p:cNvPr id="7" name="Table 6">
            <a:extLst>
              <a:ext uri="{FF2B5EF4-FFF2-40B4-BE49-F238E27FC236}">
                <a16:creationId xmlns:a16="http://schemas.microsoft.com/office/drawing/2014/main" id="{C0315404-AB8F-9DD5-41A8-DFBA64F6B823}"/>
              </a:ext>
            </a:extLst>
          </p:cNvPr>
          <p:cNvGraphicFramePr>
            <a:graphicFrameLocks noGrp="1"/>
          </p:cNvGraphicFramePr>
          <p:nvPr>
            <p:extLst>
              <p:ext uri="{D42A27DB-BD31-4B8C-83A1-F6EECF244321}">
                <p14:modId xmlns:p14="http://schemas.microsoft.com/office/powerpoint/2010/main" val="569373970"/>
              </p:ext>
            </p:extLst>
          </p:nvPr>
        </p:nvGraphicFramePr>
        <p:xfrm>
          <a:off x="662940" y="1553572"/>
          <a:ext cx="4810332" cy="1483360"/>
        </p:xfrm>
        <a:graphic>
          <a:graphicData uri="http://schemas.openxmlformats.org/drawingml/2006/table">
            <a:tbl>
              <a:tblPr firstRow="1" bandRow="1">
                <a:tableStyleId>{5940675A-B579-460E-94D1-54222C63F5DA}</a:tableStyleId>
              </a:tblPr>
              <a:tblGrid>
                <a:gridCol w="3167557">
                  <a:extLst>
                    <a:ext uri="{9D8B030D-6E8A-4147-A177-3AD203B41FA5}">
                      <a16:colId xmlns:a16="http://schemas.microsoft.com/office/drawing/2014/main" val="2465143084"/>
                    </a:ext>
                  </a:extLst>
                </a:gridCol>
                <a:gridCol w="328555">
                  <a:extLst>
                    <a:ext uri="{9D8B030D-6E8A-4147-A177-3AD203B41FA5}">
                      <a16:colId xmlns:a16="http://schemas.microsoft.com/office/drawing/2014/main" val="2366803412"/>
                    </a:ext>
                  </a:extLst>
                </a:gridCol>
                <a:gridCol w="328555">
                  <a:extLst>
                    <a:ext uri="{9D8B030D-6E8A-4147-A177-3AD203B41FA5}">
                      <a16:colId xmlns:a16="http://schemas.microsoft.com/office/drawing/2014/main" val="1311715169"/>
                    </a:ext>
                  </a:extLst>
                </a:gridCol>
                <a:gridCol w="328555">
                  <a:extLst>
                    <a:ext uri="{9D8B030D-6E8A-4147-A177-3AD203B41FA5}">
                      <a16:colId xmlns:a16="http://schemas.microsoft.com/office/drawing/2014/main" val="3459858939"/>
                    </a:ext>
                  </a:extLst>
                </a:gridCol>
                <a:gridCol w="328555">
                  <a:extLst>
                    <a:ext uri="{9D8B030D-6E8A-4147-A177-3AD203B41FA5}">
                      <a16:colId xmlns:a16="http://schemas.microsoft.com/office/drawing/2014/main" val="79812754"/>
                    </a:ext>
                  </a:extLst>
                </a:gridCol>
                <a:gridCol w="328555">
                  <a:extLst>
                    <a:ext uri="{9D8B030D-6E8A-4147-A177-3AD203B41FA5}">
                      <a16:colId xmlns:a16="http://schemas.microsoft.com/office/drawing/2014/main" val="3040277577"/>
                    </a:ext>
                  </a:extLst>
                </a:gridCol>
              </a:tblGrid>
              <a:tr h="370840">
                <a:tc>
                  <a:txBody>
                    <a:bodyPr/>
                    <a:lstStyle/>
                    <a:p>
                      <a:r>
                        <a:rPr lang="en-GB" b="1" dirty="0">
                          <a:solidFill>
                            <a:srgbClr val="07E298"/>
                          </a:solidFill>
                        </a:rPr>
                        <a:t>Feasibility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b="1" dirty="0">
                        <a:solidFill>
                          <a:srgbClr val="07E298"/>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07E298"/>
                    </a:solidFill>
                  </a:tcPr>
                </a:tc>
                <a:tc>
                  <a:txBody>
                    <a:bodyPr/>
                    <a:lstStyle/>
                    <a:p>
                      <a:endParaRPr lang="en-GB" b="1" dirty="0">
                        <a:solidFill>
                          <a:srgbClr val="07E298"/>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07E298"/>
                    </a:solidFill>
                  </a:tcPr>
                </a:tc>
                <a:tc>
                  <a:txBody>
                    <a:bodyPr/>
                    <a:lstStyle/>
                    <a:p>
                      <a:endParaRPr lang="en-GB" b="1" dirty="0">
                        <a:solidFill>
                          <a:srgbClr val="07E298"/>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07E298"/>
                    </a:solidFill>
                  </a:tcPr>
                </a:tc>
                <a:tc>
                  <a:txBody>
                    <a:bodyPr/>
                    <a:lstStyle/>
                    <a:p>
                      <a:endParaRPr lang="en-GB" b="1" dirty="0">
                        <a:solidFill>
                          <a:srgbClr val="07E298"/>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07E298"/>
                    </a:solidFill>
                  </a:tcPr>
                </a:tc>
                <a:tc>
                  <a:txBody>
                    <a:bodyPr/>
                    <a:lstStyle/>
                    <a:p>
                      <a:endParaRPr lang="en-GB" b="1" dirty="0">
                        <a:solidFill>
                          <a:srgbClr val="07E298"/>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tcPr>
                </a:tc>
                <a:extLst>
                  <a:ext uri="{0D108BD9-81ED-4DB2-BD59-A6C34878D82A}">
                    <a16:rowId xmlns:a16="http://schemas.microsoft.com/office/drawing/2014/main" val="3987706265"/>
                  </a:ext>
                </a:extLst>
              </a:tr>
              <a:tr h="370840">
                <a:tc>
                  <a:txBody>
                    <a:bodyPr/>
                    <a:lstStyle/>
                    <a:p>
                      <a:r>
                        <a:rPr lang="en-GB" b="1" dirty="0">
                          <a:solidFill>
                            <a:srgbClr val="07E298"/>
                          </a:solidFill>
                        </a:rPr>
                        <a:t>Design risk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b="1" dirty="0">
                        <a:solidFill>
                          <a:srgbClr val="07E298"/>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07E298"/>
                    </a:solidFill>
                  </a:tcPr>
                </a:tc>
                <a:tc>
                  <a:txBody>
                    <a:bodyPr/>
                    <a:lstStyle/>
                    <a:p>
                      <a:endParaRPr lang="en-GB" b="1" dirty="0">
                        <a:solidFill>
                          <a:srgbClr val="07E298"/>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07E298"/>
                    </a:solidFill>
                  </a:tcPr>
                </a:tc>
                <a:tc>
                  <a:txBody>
                    <a:bodyPr/>
                    <a:lstStyle/>
                    <a:p>
                      <a:endParaRPr lang="en-GB" b="1" dirty="0">
                        <a:solidFill>
                          <a:srgbClr val="07E298"/>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07E298"/>
                    </a:solidFill>
                  </a:tcPr>
                </a:tc>
                <a:tc>
                  <a:txBody>
                    <a:bodyPr/>
                    <a:lstStyle/>
                    <a:p>
                      <a:endParaRPr lang="en-GB" b="1" dirty="0">
                        <a:solidFill>
                          <a:srgbClr val="07E298"/>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tcPr>
                </a:tc>
                <a:tc>
                  <a:txBody>
                    <a:bodyPr/>
                    <a:lstStyle/>
                    <a:p>
                      <a:endParaRPr lang="en-GB" b="1" dirty="0">
                        <a:solidFill>
                          <a:srgbClr val="07E298"/>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tcPr>
                </a:tc>
                <a:extLst>
                  <a:ext uri="{0D108BD9-81ED-4DB2-BD59-A6C34878D82A}">
                    <a16:rowId xmlns:a16="http://schemas.microsoft.com/office/drawing/2014/main" val="1827607918"/>
                  </a:ext>
                </a:extLst>
              </a:tr>
              <a:tr h="370840">
                <a:tc>
                  <a:txBody>
                    <a:bodyPr/>
                    <a:lstStyle/>
                    <a:p>
                      <a:r>
                        <a:rPr lang="en-GB" b="1" dirty="0">
                          <a:solidFill>
                            <a:srgbClr val="07E298"/>
                          </a:solidFill>
                        </a:rPr>
                        <a:t>Cost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b="1" dirty="0">
                        <a:solidFill>
                          <a:srgbClr val="07E298"/>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07E298"/>
                    </a:solidFill>
                  </a:tcPr>
                </a:tc>
                <a:tc>
                  <a:txBody>
                    <a:bodyPr/>
                    <a:lstStyle/>
                    <a:p>
                      <a:endParaRPr lang="en-GB" b="1">
                        <a:solidFill>
                          <a:srgbClr val="07E298"/>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tcPr>
                </a:tc>
                <a:tc>
                  <a:txBody>
                    <a:bodyPr/>
                    <a:lstStyle/>
                    <a:p>
                      <a:endParaRPr lang="en-GB" b="1">
                        <a:solidFill>
                          <a:srgbClr val="07E298"/>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tcPr>
                </a:tc>
                <a:tc>
                  <a:txBody>
                    <a:bodyPr/>
                    <a:lstStyle/>
                    <a:p>
                      <a:endParaRPr lang="en-GB" b="1" dirty="0">
                        <a:solidFill>
                          <a:srgbClr val="07E298"/>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tcPr>
                </a:tc>
                <a:tc>
                  <a:txBody>
                    <a:bodyPr/>
                    <a:lstStyle/>
                    <a:p>
                      <a:endParaRPr lang="en-GB" b="1" dirty="0">
                        <a:solidFill>
                          <a:srgbClr val="07E298"/>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tcPr>
                </a:tc>
                <a:extLst>
                  <a:ext uri="{0D108BD9-81ED-4DB2-BD59-A6C34878D82A}">
                    <a16:rowId xmlns:a16="http://schemas.microsoft.com/office/drawing/2014/main" val="632652607"/>
                  </a:ext>
                </a:extLst>
              </a:tr>
              <a:tr h="370840">
                <a:tc>
                  <a:txBody>
                    <a:bodyPr/>
                    <a:lstStyle/>
                    <a:p>
                      <a:r>
                        <a:rPr lang="en-GB" b="1" dirty="0">
                          <a:solidFill>
                            <a:srgbClr val="07E298"/>
                          </a:solidFill>
                        </a:rPr>
                        <a:t>Time to develop</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b="1" dirty="0">
                        <a:solidFill>
                          <a:srgbClr val="07E298"/>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07E298"/>
                    </a:solidFill>
                  </a:tcPr>
                </a:tc>
                <a:tc>
                  <a:txBody>
                    <a:bodyPr/>
                    <a:lstStyle/>
                    <a:p>
                      <a:endParaRPr lang="en-GB" b="1" dirty="0">
                        <a:solidFill>
                          <a:srgbClr val="07E298"/>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07E298"/>
                    </a:solidFill>
                  </a:tcPr>
                </a:tc>
                <a:tc>
                  <a:txBody>
                    <a:bodyPr/>
                    <a:lstStyle/>
                    <a:p>
                      <a:endParaRPr lang="en-GB" b="1" dirty="0">
                        <a:solidFill>
                          <a:srgbClr val="07E298"/>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07E298"/>
                    </a:solidFill>
                  </a:tcPr>
                </a:tc>
                <a:tc>
                  <a:txBody>
                    <a:bodyPr/>
                    <a:lstStyle/>
                    <a:p>
                      <a:endParaRPr lang="en-GB" b="1" dirty="0">
                        <a:solidFill>
                          <a:srgbClr val="07E298"/>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07E298"/>
                    </a:solidFill>
                  </a:tcPr>
                </a:tc>
                <a:tc>
                  <a:txBody>
                    <a:bodyPr/>
                    <a:lstStyle/>
                    <a:p>
                      <a:endParaRPr lang="en-GB" b="1" dirty="0">
                        <a:solidFill>
                          <a:srgbClr val="07E298"/>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07E298"/>
                    </a:solidFill>
                  </a:tcPr>
                </a:tc>
                <a:extLst>
                  <a:ext uri="{0D108BD9-81ED-4DB2-BD59-A6C34878D82A}">
                    <a16:rowId xmlns:a16="http://schemas.microsoft.com/office/drawing/2014/main" val="2255470085"/>
                  </a:ext>
                </a:extLst>
              </a:tr>
            </a:tbl>
          </a:graphicData>
        </a:graphic>
      </p:graphicFrame>
      <p:sp>
        <p:nvSpPr>
          <p:cNvPr id="8" name="Title 7">
            <a:extLst>
              <a:ext uri="{FF2B5EF4-FFF2-40B4-BE49-F238E27FC236}">
                <a16:creationId xmlns:a16="http://schemas.microsoft.com/office/drawing/2014/main" id="{A696F8BB-3045-2CBF-9730-F6FC5C43EFF1}"/>
              </a:ext>
            </a:extLst>
          </p:cNvPr>
          <p:cNvSpPr>
            <a:spLocks noGrp="1"/>
          </p:cNvSpPr>
          <p:nvPr>
            <p:ph type="title"/>
          </p:nvPr>
        </p:nvSpPr>
        <p:spPr/>
        <p:txBody>
          <a:bodyPr/>
          <a:lstStyle/>
          <a:p>
            <a:r>
              <a:rPr lang="en-GB" sz="4400" dirty="0"/>
              <a:t>Making a choice</a:t>
            </a:r>
          </a:p>
        </p:txBody>
      </p:sp>
      <p:graphicFrame>
        <p:nvGraphicFramePr>
          <p:cNvPr id="11" name="Table 10">
            <a:extLst>
              <a:ext uri="{FF2B5EF4-FFF2-40B4-BE49-F238E27FC236}">
                <a16:creationId xmlns:a16="http://schemas.microsoft.com/office/drawing/2014/main" id="{9578535F-6853-5CC2-9E90-50E87D7C6F98}"/>
              </a:ext>
            </a:extLst>
          </p:cNvPr>
          <p:cNvGraphicFramePr>
            <a:graphicFrameLocks noGrp="1"/>
          </p:cNvGraphicFramePr>
          <p:nvPr>
            <p:extLst>
              <p:ext uri="{D42A27DB-BD31-4B8C-83A1-F6EECF244321}">
                <p14:modId xmlns:p14="http://schemas.microsoft.com/office/powerpoint/2010/main" val="4009572762"/>
              </p:ext>
            </p:extLst>
          </p:nvPr>
        </p:nvGraphicFramePr>
        <p:xfrm>
          <a:off x="662940" y="3728870"/>
          <a:ext cx="4810332" cy="1483360"/>
        </p:xfrm>
        <a:graphic>
          <a:graphicData uri="http://schemas.openxmlformats.org/drawingml/2006/table">
            <a:tbl>
              <a:tblPr firstRow="1" bandRow="1">
                <a:tableStyleId>{5940675A-B579-460E-94D1-54222C63F5DA}</a:tableStyleId>
              </a:tblPr>
              <a:tblGrid>
                <a:gridCol w="3167557">
                  <a:extLst>
                    <a:ext uri="{9D8B030D-6E8A-4147-A177-3AD203B41FA5}">
                      <a16:colId xmlns:a16="http://schemas.microsoft.com/office/drawing/2014/main" val="2465143084"/>
                    </a:ext>
                  </a:extLst>
                </a:gridCol>
                <a:gridCol w="328555">
                  <a:extLst>
                    <a:ext uri="{9D8B030D-6E8A-4147-A177-3AD203B41FA5}">
                      <a16:colId xmlns:a16="http://schemas.microsoft.com/office/drawing/2014/main" val="2366803412"/>
                    </a:ext>
                  </a:extLst>
                </a:gridCol>
                <a:gridCol w="328555">
                  <a:extLst>
                    <a:ext uri="{9D8B030D-6E8A-4147-A177-3AD203B41FA5}">
                      <a16:colId xmlns:a16="http://schemas.microsoft.com/office/drawing/2014/main" val="1311715169"/>
                    </a:ext>
                  </a:extLst>
                </a:gridCol>
                <a:gridCol w="328555">
                  <a:extLst>
                    <a:ext uri="{9D8B030D-6E8A-4147-A177-3AD203B41FA5}">
                      <a16:colId xmlns:a16="http://schemas.microsoft.com/office/drawing/2014/main" val="3459858939"/>
                    </a:ext>
                  </a:extLst>
                </a:gridCol>
                <a:gridCol w="328555">
                  <a:extLst>
                    <a:ext uri="{9D8B030D-6E8A-4147-A177-3AD203B41FA5}">
                      <a16:colId xmlns:a16="http://schemas.microsoft.com/office/drawing/2014/main" val="79812754"/>
                    </a:ext>
                  </a:extLst>
                </a:gridCol>
                <a:gridCol w="328555">
                  <a:extLst>
                    <a:ext uri="{9D8B030D-6E8A-4147-A177-3AD203B41FA5}">
                      <a16:colId xmlns:a16="http://schemas.microsoft.com/office/drawing/2014/main" val="3040277577"/>
                    </a:ext>
                  </a:extLst>
                </a:gridCol>
              </a:tblGrid>
              <a:tr h="370840">
                <a:tc>
                  <a:txBody>
                    <a:bodyPr/>
                    <a:lstStyle/>
                    <a:p>
                      <a:r>
                        <a:rPr lang="en-GB" b="1" dirty="0">
                          <a:solidFill>
                            <a:srgbClr val="07E298"/>
                          </a:solidFill>
                        </a:rPr>
                        <a:t>Feasibility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07E298"/>
                    </a:solidFill>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07E298"/>
                    </a:solidFill>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noFill/>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noFill/>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noFill/>
                  </a:tcPr>
                </a:tc>
                <a:extLst>
                  <a:ext uri="{0D108BD9-81ED-4DB2-BD59-A6C34878D82A}">
                    <a16:rowId xmlns:a16="http://schemas.microsoft.com/office/drawing/2014/main" val="3987706265"/>
                  </a:ext>
                </a:extLst>
              </a:tr>
              <a:tr h="370840">
                <a:tc>
                  <a:txBody>
                    <a:bodyPr/>
                    <a:lstStyle/>
                    <a:p>
                      <a:r>
                        <a:rPr lang="en-GB" b="1" dirty="0">
                          <a:solidFill>
                            <a:srgbClr val="07E298"/>
                          </a:solidFill>
                        </a:rPr>
                        <a:t>Design risk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07E298"/>
                    </a:solidFill>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07E298"/>
                    </a:solidFill>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07E298"/>
                    </a:solidFill>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tcPr>
                </a:tc>
                <a:extLst>
                  <a:ext uri="{0D108BD9-81ED-4DB2-BD59-A6C34878D82A}">
                    <a16:rowId xmlns:a16="http://schemas.microsoft.com/office/drawing/2014/main" val="1827607918"/>
                  </a:ext>
                </a:extLst>
              </a:tr>
              <a:tr h="370840">
                <a:tc>
                  <a:txBody>
                    <a:bodyPr/>
                    <a:lstStyle/>
                    <a:p>
                      <a:r>
                        <a:rPr lang="en-GB" b="1" dirty="0">
                          <a:solidFill>
                            <a:srgbClr val="07E298"/>
                          </a:solidFill>
                        </a:rPr>
                        <a:t>Cost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07E298"/>
                    </a:solidFill>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07E298"/>
                    </a:solidFill>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07E298"/>
                    </a:solidFill>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07E298"/>
                    </a:solidFill>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tcPr>
                </a:tc>
                <a:extLst>
                  <a:ext uri="{0D108BD9-81ED-4DB2-BD59-A6C34878D82A}">
                    <a16:rowId xmlns:a16="http://schemas.microsoft.com/office/drawing/2014/main" val="632652607"/>
                  </a:ext>
                </a:extLst>
              </a:tr>
              <a:tr h="370840">
                <a:tc>
                  <a:txBody>
                    <a:bodyPr/>
                    <a:lstStyle/>
                    <a:p>
                      <a:r>
                        <a:rPr lang="en-GB" b="1" dirty="0">
                          <a:solidFill>
                            <a:srgbClr val="07E298"/>
                          </a:solidFill>
                        </a:rPr>
                        <a:t>Time to develop</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07E298"/>
                    </a:solidFill>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rgbClr val="07E298"/>
                    </a:solidFill>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noFill/>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noFill/>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noFill/>
                  </a:tcPr>
                </a:tc>
                <a:extLst>
                  <a:ext uri="{0D108BD9-81ED-4DB2-BD59-A6C34878D82A}">
                    <a16:rowId xmlns:a16="http://schemas.microsoft.com/office/drawing/2014/main" val="2255470085"/>
                  </a:ext>
                </a:extLst>
              </a:tr>
            </a:tbl>
          </a:graphicData>
        </a:graphic>
      </p:graphicFrame>
      <p:sp>
        <p:nvSpPr>
          <p:cNvPr id="12" name="TextBox 11">
            <a:extLst>
              <a:ext uri="{FF2B5EF4-FFF2-40B4-BE49-F238E27FC236}">
                <a16:creationId xmlns:a16="http://schemas.microsoft.com/office/drawing/2014/main" id="{F0E6985A-CA38-774A-897D-4CA066945046}"/>
              </a:ext>
            </a:extLst>
          </p:cNvPr>
          <p:cNvSpPr txBox="1"/>
          <p:nvPr/>
        </p:nvSpPr>
        <p:spPr>
          <a:xfrm>
            <a:off x="6096000" y="359422"/>
            <a:ext cx="5842141" cy="1661993"/>
          </a:xfrm>
          <a:prstGeom prst="rect">
            <a:avLst/>
          </a:prstGeom>
          <a:solidFill>
            <a:schemeClr val="accent2"/>
          </a:solidFill>
        </p:spPr>
        <p:txBody>
          <a:bodyPr wrap="square" rtlCol="0">
            <a:spAutoFit/>
          </a:bodyPr>
          <a:lstStyle/>
          <a:p>
            <a:pPr algn="l"/>
            <a:r>
              <a:rPr lang="en-GB" b="0" dirty="0">
                <a:solidFill>
                  <a:schemeClr val="bg1"/>
                </a:solidFill>
                <a:latin typeface="+mj-lt"/>
              </a:rPr>
              <a:t>Feel free to copy the following charts to use as a method of choosing ideas to develop further. Similarly, you may want to look at a radar chart, a numerical system with added total, or may want to apply different weighting to each category. For example, maybe the cost is worth twice in this instance?</a:t>
            </a:r>
          </a:p>
        </p:txBody>
      </p:sp>
      <p:graphicFrame>
        <p:nvGraphicFramePr>
          <p:cNvPr id="15" name="Chart 14">
            <a:extLst>
              <a:ext uri="{FF2B5EF4-FFF2-40B4-BE49-F238E27FC236}">
                <a16:creationId xmlns:a16="http://schemas.microsoft.com/office/drawing/2014/main" id="{F97AF56A-4C03-42CA-A9B5-417C8728E486}"/>
              </a:ext>
            </a:extLst>
          </p:cNvPr>
          <p:cNvGraphicFramePr/>
          <p:nvPr>
            <p:extLst>
              <p:ext uri="{D42A27DB-BD31-4B8C-83A1-F6EECF244321}">
                <p14:modId xmlns:p14="http://schemas.microsoft.com/office/powerpoint/2010/main" val="3373442506"/>
              </p:ext>
            </p:extLst>
          </p:nvPr>
        </p:nvGraphicFramePr>
        <p:xfrm>
          <a:off x="6135410" y="2208207"/>
          <a:ext cx="5393650" cy="359576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391907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87BAAFD-D395-6461-F465-8599AEBE92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05174F4-F4A9-9386-7323-527A75B9DDC7}"/>
              </a:ext>
            </a:extLst>
          </p:cNvPr>
          <p:cNvSpPr>
            <a:spLocks noGrp="1"/>
          </p:cNvSpPr>
          <p:nvPr>
            <p:ph type="title"/>
          </p:nvPr>
        </p:nvSpPr>
        <p:spPr/>
        <p:txBody>
          <a:bodyPr/>
          <a:lstStyle/>
          <a:p>
            <a:r>
              <a:rPr lang="en-GB" sz="4400"/>
              <a:t>Ideate tasks</a:t>
            </a:r>
          </a:p>
        </p:txBody>
      </p:sp>
      <p:graphicFrame>
        <p:nvGraphicFramePr>
          <p:cNvPr id="3" name="Table 18">
            <a:extLst>
              <a:ext uri="{FF2B5EF4-FFF2-40B4-BE49-F238E27FC236}">
                <a16:creationId xmlns:a16="http://schemas.microsoft.com/office/drawing/2014/main" id="{36D56434-B059-CED1-FF1E-89D4A6B66E7A}"/>
              </a:ext>
            </a:extLst>
          </p:cNvPr>
          <p:cNvGraphicFramePr>
            <a:graphicFrameLocks noGrp="1"/>
          </p:cNvGraphicFramePr>
          <p:nvPr>
            <p:extLst>
              <p:ext uri="{D42A27DB-BD31-4B8C-83A1-F6EECF244321}">
                <p14:modId xmlns:p14="http://schemas.microsoft.com/office/powerpoint/2010/main" val="2858298333"/>
              </p:ext>
            </p:extLst>
          </p:nvPr>
        </p:nvGraphicFramePr>
        <p:xfrm>
          <a:off x="576000" y="1136541"/>
          <a:ext cx="11040000" cy="4505102"/>
        </p:xfrm>
        <a:graphic>
          <a:graphicData uri="http://schemas.openxmlformats.org/drawingml/2006/table">
            <a:tbl>
              <a:tblPr firstRow="1" bandRow="1">
                <a:tableStyleId>{5940675A-B579-460E-94D1-54222C63F5DA}</a:tableStyleId>
              </a:tblPr>
              <a:tblGrid>
                <a:gridCol w="5961960">
                  <a:extLst>
                    <a:ext uri="{9D8B030D-6E8A-4147-A177-3AD203B41FA5}">
                      <a16:colId xmlns:a16="http://schemas.microsoft.com/office/drawing/2014/main" val="336422520"/>
                    </a:ext>
                  </a:extLst>
                </a:gridCol>
                <a:gridCol w="5078040">
                  <a:extLst>
                    <a:ext uri="{9D8B030D-6E8A-4147-A177-3AD203B41FA5}">
                      <a16:colId xmlns:a16="http://schemas.microsoft.com/office/drawing/2014/main" val="1485661640"/>
                    </a:ext>
                  </a:extLst>
                </a:gridCol>
              </a:tblGrid>
              <a:tr h="3903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chemeClr val="bg1"/>
                          </a:solidFill>
                        </a:rPr>
                        <a:t>‘Methods of communication’</a:t>
                      </a:r>
                    </a:p>
                  </a:txBody>
                  <a:tcPr>
                    <a:solidFill>
                      <a:srgbClr val="F60493"/>
                    </a:solidFill>
                  </a:tcPr>
                </a:tc>
                <a:tc>
                  <a:txBody>
                    <a:bodyPr/>
                    <a:lstStyle/>
                    <a:p>
                      <a:pPr algn="ctr"/>
                      <a:r>
                        <a:rPr lang="en-GB" b="1">
                          <a:solidFill>
                            <a:schemeClr val="bg1"/>
                          </a:solidFill>
                        </a:rPr>
                        <a:t>‘AI’</a:t>
                      </a:r>
                    </a:p>
                  </a:txBody>
                  <a:tcPr>
                    <a:solidFill>
                      <a:srgbClr val="F60493"/>
                    </a:solidFill>
                  </a:tcPr>
                </a:tc>
                <a:extLst>
                  <a:ext uri="{0D108BD9-81ED-4DB2-BD59-A6C34878D82A}">
                    <a16:rowId xmlns:a16="http://schemas.microsoft.com/office/drawing/2014/main" val="3391378453"/>
                  </a:ext>
                </a:extLst>
              </a:tr>
              <a:tr h="2535869">
                <a:tc>
                  <a:txBody>
                    <a:bodyPr/>
                    <a:lstStyle/>
                    <a:p>
                      <a:r>
                        <a:rPr lang="en-GB" sz="1200"/>
                        <a:t>At this stage the ideas may only be for you, to get ideas </a:t>
                      </a:r>
                      <a:r>
                        <a:rPr lang="en-GB" sz="1200" b="1"/>
                        <a:t>out your head and onto paper as a record</a:t>
                      </a:r>
                      <a:r>
                        <a:rPr lang="en-GB" sz="1200"/>
                        <a:t>. We do this as part of an iterative process, but try some of these:</a:t>
                      </a:r>
                    </a:p>
                    <a:p>
                      <a:pPr marL="171450" indent="-171450">
                        <a:buFont typeface="Arial" panose="020B0604020202020204" pitchFamily="34" charset="0"/>
                        <a:buChar char="•"/>
                      </a:pPr>
                      <a:r>
                        <a:rPr lang="en-GB" sz="1200" b="1"/>
                        <a:t>Google images</a:t>
                      </a:r>
                      <a:r>
                        <a:rPr lang="en-GB" sz="1200"/>
                        <a:t>. Using images from the internet, these can then be sketched over, or commented on, such as ‘like this, but wider, or made of plastic’.</a:t>
                      </a:r>
                    </a:p>
                    <a:p>
                      <a:pPr marL="171450" indent="-171450">
                        <a:buFont typeface="Arial" panose="020B0604020202020204" pitchFamily="34" charset="0"/>
                        <a:buChar char="•"/>
                      </a:pPr>
                      <a:r>
                        <a:rPr lang="en-GB" sz="1200" b="1"/>
                        <a:t>Rip or cut card. </a:t>
                      </a:r>
                      <a:r>
                        <a:rPr lang="en-GB" sz="1200"/>
                        <a:t>Modelling the idea using paper, card, foam can help some students communicate their ideas where it’s hard for them to draw what they mean.</a:t>
                      </a:r>
                    </a:p>
                    <a:p>
                      <a:pPr marL="171450" indent="-171450">
                        <a:buFont typeface="Arial" panose="020B0604020202020204" pitchFamily="34" charset="0"/>
                        <a:buChar char="•"/>
                      </a:pPr>
                      <a:r>
                        <a:rPr lang="en-GB" sz="1200" b="1"/>
                        <a:t>Different designs</a:t>
                      </a:r>
                      <a:r>
                        <a:rPr lang="en-GB" sz="1200"/>
                        <a:t>. Consider putting a time limit on it to speed things up. ‘The most ideas in a 4-minute window’ (for example)</a:t>
                      </a:r>
                    </a:p>
                    <a:p>
                      <a:pPr marL="171450" indent="-171450">
                        <a:buFont typeface="Arial" panose="020B0604020202020204" pitchFamily="34" charset="0"/>
                        <a:buChar char="•"/>
                      </a:pPr>
                      <a:r>
                        <a:rPr lang="en-GB" sz="1200" b="1"/>
                        <a:t>Sketching</a:t>
                      </a:r>
                      <a:r>
                        <a:rPr lang="en-GB" sz="1200"/>
                        <a:t>. To aid with sketching you may want to use some templates of the existing solution to students to use as a starting point/outline to trace, rather than letting their perceived inability to draw hold them back.</a:t>
                      </a:r>
                    </a:p>
                    <a:p>
                      <a:pPr marL="171450" indent="-171450">
                        <a:buFont typeface="Arial" panose="020B0604020202020204" pitchFamily="34" charset="0"/>
                        <a:buChar char="•"/>
                      </a:pPr>
                      <a:r>
                        <a:rPr lang="en-GB" sz="1200" b="1"/>
                        <a:t>CAD</a:t>
                      </a:r>
                      <a:r>
                        <a:rPr lang="en-GB" sz="1200"/>
                        <a:t>. Consider allowing students to use CAD early on as well – Tinkercad, Sketchup, Onshape etc may all be useful even early on as some students may prefer communicating in 3D. Don’t worry too much about dimensions or scale initially. </a:t>
                      </a:r>
                    </a:p>
                    <a:p>
                      <a:pPr marL="171450" indent="-171450">
                        <a:buFont typeface="Arial" panose="020B0604020202020204" pitchFamily="34" charset="0"/>
                        <a:buChar char="•"/>
                      </a:pPr>
                      <a:r>
                        <a:rPr lang="en-GB" sz="1200" b="1"/>
                        <a:t>Sketch with pen</a:t>
                      </a:r>
                      <a:r>
                        <a:rPr lang="en-GB" sz="1200"/>
                        <a:t>. Forcing students to sketch with a pen can remove apprehension for some and also eliminates the ability to erase, and so prevents some students worrying too much about their presentation.</a:t>
                      </a:r>
                    </a:p>
                    <a:p>
                      <a:pPr marL="171450" indent="-171450">
                        <a:buFont typeface="Arial" panose="020B0604020202020204" pitchFamily="34" charset="0"/>
                        <a:buChar char="•"/>
                      </a:pPr>
                      <a:endParaRPr lang="en-GB" sz="1200"/>
                    </a:p>
                    <a:p>
                      <a:pPr marL="0" indent="0">
                        <a:buFont typeface="Arial" panose="020B0604020202020204" pitchFamily="34" charset="0"/>
                        <a:buNone/>
                      </a:pPr>
                      <a:r>
                        <a:rPr lang="en-GB" sz="1200"/>
                        <a:t>As ideas progress, the drawing / render / sketch may be for someone else and therefore the quality and detail may be altered so that other people can understand it easier. In the early stages, don’t worry about this </a:t>
                      </a:r>
                      <a:r>
                        <a:rPr lang="en-GB" sz="1200">
                          <a:sym typeface="Wingdings" panose="05000000000000000000" pitchFamily="2" charset="2"/>
                        </a:rPr>
                        <a:t></a:t>
                      </a:r>
                      <a:endParaRPr lang="en-GB" sz="1200"/>
                    </a:p>
                  </a:txBody>
                  <a:tcPr/>
                </a:tc>
                <a:tc>
                  <a:txBody>
                    <a:bodyPr/>
                    <a:lstStyle/>
                    <a:p>
                      <a:r>
                        <a:rPr lang="en-GB" sz="1200" dirty="0"/>
                        <a:t>We can all get stuck for inspiration at times and, for many people, visualising ideas in their head can be very challenging. For a small percentage of the population, it may be almost impossible.</a:t>
                      </a:r>
                    </a:p>
                    <a:p>
                      <a:r>
                        <a:rPr lang="en-GB" sz="1200" dirty="0"/>
                        <a:t>AI is a relatively new technology that is developing fast, and it is easy to be cautious about how it can be used or abused. However, it is an excellent tool for generating visuals to use for discussion, for further development, or to simply create new ideas to aid productivity.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dirty="0"/>
                        <a:t>Text to image</a:t>
                      </a:r>
                      <a:r>
                        <a:rPr lang="en-GB" sz="1200" dirty="0"/>
                        <a:t>. Websites like </a:t>
                      </a:r>
                      <a:r>
                        <a:rPr lang="en-GB" sz="1200" b="1" dirty="0">
                          <a:hlinkClick r:id="rId3"/>
                        </a:rPr>
                        <a:t>Ideogram </a:t>
                      </a:r>
                      <a:r>
                        <a:rPr lang="en-GB" sz="1200" dirty="0"/>
                        <a:t>as well as those built into many new smartphones can generate photorealistic images from your written/typed description. This is great if you are struggling to visualise your initial ideas.</a:t>
                      </a:r>
                    </a:p>
                    <a:p>
                      <a:pPr marL="171450" indent="-171450">
                        <a:buFont typeface="Arial" panose="020B0604020202020204" pitchFamily="34" charset="0"/>
                        <a:buChar char="•"/>
                      </a:pPr>
                      <a:r>
                        <a:rPr lang="en-GB" sz="1200" b="1" dirty="0"/>
                        <a:t>Image generation (from images)</a:t>
                      </a:r>
                      <a:r>
                        <a:rPr lang="en-GB" sz="1200" dirty="0"/>
                        <a:t>. This is where you bring in a drawing or photograph and describe in more detail how you want to see it in different materials, environments etc. it is a better solution as it requires you to create some image of your ideas. Apps such as </a:t>
                      </a:r>
                      <a:r>
                        <a:rPr lang="en-GB" sz="1200" b="1" dirty="0" err="1">
                          <a:hlinkClick r:id="rId4"/>
                        </a:rPr>
                        <a:t>Hypersketch</a:t>
                      </a:r>
                      <a:r>
                        <a:rPr lang="en-GB" sz="1200" dirty="0"/>
                        <a:t> which is free for the iPad, as well as websites such as </a:t>
                      </a:r>
                      <a:r>
                        <a:rPr lang="en-GB" sz="1200" b="1" dirty="0" err="1">
                          <a:hlinkClick r:id="rId5"/>
                        </a:rPr>
                        <a:t>Newarc</a:t>
                      </a:r>
                      <a:r>
                        <a:rPr lang="en-GB" sz="1200" dirty="0">
                          <a:hlinkClick r:id="rId5"/>
                        </a:rPr>
                        <a:t> </a:t>
                      </a:r>
                      <a:r>
                        <a:rPr lang="en-GB" sz="1200" dirty="0"/>
                        <a:t>and </a:t>
                      </a:r>
                      <a:r>
                        <a:rPr lang="en-GB" sz="1200" b="1" dirty="0" err="1">
                          <a:hlinkClick r:id="rId6"/>
                        </a:rPr>
                        <a:t>Vizcom</a:t>
                      </a:r>
                      <a:r>
                        <a:rPr lang="en-GB" sz="1200" dirty="0">
                          <a:hlinkClick r:id="rId6"/>
                        </a:rPr>
                        <a:t> </a:t>
                      </a:r>
                      <a:r>
                        <a:rPr lang="en-GB" sz="1200" dirty="0"/>
                        <a:t>offer this feature.</a:t>
                      </a:r>
                    </a:p>
                    <a:p>
                      <a:pPr marL="171450" indent="-171450">
                        <a:buFont typeface="Arial" panose="020B0604020202020204" pitchFamily="34" charset="0"/>
                        <a:buChar char="•"/>
                      </a:pPr>
                      <a:r>
                        <a:rPr lang="en-GB" sz="1200" b="1" dirty="0"/>
                        <a:t>Image generation (from 3D models)</a:t>
                      </a:r>
                      <a:r>
                        <a:rPr lang="en-GB" sz="1200" dirty="0"/>
                        <a:t>. Sites such as </a:t>
                      </a:r>
                      <a:r>
                        <a:rPr lang="en-GB" sz="1200" b="1" dirty="0" err="1">
                          <a:hlinkClick r:id="rId7"/>
                        </a:rPr>
                        <a:t>modelo</a:t>
                      </a:r>
                      <a:r>
                        <a:rPr lang="en-GB" sz="1200" dirty="0">
                          <a:hlinkClick r:id="rId7"/>
                        </a:rPr>
                        <a:t> </a:t>
                      </a:r>
                      <a:r>
                        <a:rPr lang="en-GB" sz="1200" dirty="0"/>
                        <a:t>let you bring in a 3D model and enhance it using AI. This is ideal for quick development but also for when your CAD software does not offer photorealistic rendering features.</a:t>
                      </a:r>
                    </a:p>
                    <a:p>
                      <a:pPr marL="0" indent="0">
                        <a:buFont typeface="Arial" panose="020B0604020202020204" pitchFamily="34" charset="0"/>
                        <a:buNone/>
                      </a:pPr>
                      <a:endParaRPr lang="en-GB" sz="1200" dirty="0"/>
                    </a:p>
                  </a:txBody>
                  <a:tcPr/>
                </a:tc>
                <a:extLst>
                  <a:ext uri="{0D108BD9-81ED-4DB2-BD59-A6C34878D82A}">
                    <a16:rowId xmlns:a16="http://schemas.microsoft.com/office/drawing/2014/main" val="3966545421"/>
                  </a:ext>
                </a:extLst>
              </a:tr>
            </a:tbl>
          </a:graphicData>
        </a:graphic>
      </p:graphicFrame>
      <p:sp>
        <p:nvSpPr>
          <p:cNvPr id="4" name="Arrow: Left 3">
            <a:hlinkClick r:id="rId8" action="ppaction://hlinksldjump"/>
            <a:extLst>
              <a:ext uri="{FF2B5EF4-FFF2-40B4-BE49-F238E27FC236}">
                <a16:creationId xmlns:a16="http://schemas.microsoft.com/office/drawing/2014/main" id="{0D17B9BF-844B-437C-3482-4FD7CB4DECAA}"/>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A blue and grey logo&#10;&#10;Description automatically generated">
            <a:extLst>
              <a:ext uri="{FF2B5EF4-FFF2-40B4-BE49-F238E27FC236}">
                <a16:creationId xmlns:a16="http://schemas.microsoft.com/office/drawing/2014/main" id="{E71FA963-11C8-431D-892B-094CCCDE7CE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spTree>
    <p:extLst>
      <p:ext uri="{BB962C8B-B14F-4D97-AF65-F5344CB8AC3E}">
        <p14:creationId xmlns:p14="http://schemas.microsoft.com/office/powerpoint/2010/main" val="236753520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Prototype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1476639139"/>
              </p:ext>
            </p:extLst>
          </p:nvPr>
        </p:nvGraphicFramePr>
        <p:xfrm>
          <a:off x="576000" y="1393925"/>
          <a:ext cx="11039999" cy="4322222"/>
        </p:xfrm>
        <a:graphic>
          <a:graphicData uri="http://schemas.openxmlformats.org/drawingml/2006/table">
            <a:tbl>
              <a:tblPr firstRow="1" bandRow="1">
                <a:tableStyleId>{5940675A-B579-460E-94D1-54222C63F5DA}</a:tableStyleId>
              </a:tblPr>
              <a:tblGrid>
                <a:gridCol w="4818960">
                  <a:extLst>
                    <a:ext uri="{9D8B030D-6E8A-4147-A177-3AD203B41FA5}">
                      <a16:colId xmlns:a16="http://schemas.microsoft.com/office/drawing/2014/main" val="336422520"/>
                    </a:ext>
                  </a:extLst>
                </a:gridCol>
                <a:gridCol w="3611880">
                  <a:extLst>
                    <a:ext uri="{9D8B030D-6E8A-4147-A177-3AD203B41FA5}">
                      <a16:colId xmlns:a16="http://schemas.microsoft.com/office/drawing/2014/main" val="1485661640"/>
                    </a:ext>
                  </a:extLst>
                </a:gridCol>
                <a:gridCol w="2609159">
                  <a:extLst>
                    <a:ext uri="{9D8B030D-6E8A-4147-A177-3AD203B41FA5}">
                      <a16:colId xmlns:a16="http://schemas.microsoft.com/office/drawing/2014/main" val="172764689"/>
                    </a:ext>
                  </a:extLst>
                </a:gridCol>
              </a:tblGrid>
              <a:tr h="390302">
                <a:tc>
                  <a:txBody>
                    <a:bodyPr/>
                    <a:lstStyle/>
                    <a:p>
                      <a:pPr algn="ctr"/>
                      <a:r>
                        <a:rPr lang="en-GB" b="1" dirty="0">
                          <a:solidFill>
                            <a:schemeClr val="bg1"/>
                          </a:solidFill>
                        </a:rPr>
                        <a:t>‘CAD vs card’</a:t>
                      </a:r>
                    </a:p>
                  </a:txBody>
                  <a:tcPr>
                    <a:solidFill>
                      <a:srgbClr val="FE4E00"/>
                    </a:solidFill>
                  </a:tcPr>
                </a:tc>
                <a:tc>
                  <a:txBody>
                    <a:bodyPr/>
                    <a:lstStyle/>
                    <a:p>
                      <a:pPr algn="ctr"/>
                      <a:r>
                        <a:rPr lang="en-GB" b="1" dirty="0">
                          <a:solidFill>
                            <a:schemeClr val="bg1"/>
                          </a:solidFill>
                        </a:rPr>
                        <a:t>‘Quirky and quality’</a:t>
                      </a:r>
                    </a:p>
                  </a:txBody>
                  <a:tcPr>
                    <a:solidFill>
                      <a:srgbClr val="FE4E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‘Happy accidents’</a:t>
                      </a:r>
                    </a:p>
                  </a:txBody>
                  <a:tcPr>
                    <a:solidFill>
                      <a:srgbClr val="FE4E00"/>
                    </a:solidFill>
                  </a:tcPr>
                </a:tc>
                <a:extLst>
                  <a:ext uri="{0D108BD9-81ED-4DB2-BD59-A6C34878D82A}">
                    <a16:rowId xmlns:a16="http://schemas.microsoft.com/office/drawing/2014/main" val="3391378453"/>
                  </a:ext>
                </a:extLst>
              </a:tr>
              <a:tr h="2535869">
                <a:tc>
                  <a:txBody>
                    <a:bodyPr/>
                    <a:lstStyle/>
                    <a:p>
                      <a:r>
                        <a:rPr lang="en-GB" sz="1200" dirty="0"/>
                        <a:t>Getting students to decide what type of useful model to make, and when, has long been an issue for some. As Jack at the Washing Machine Project suggests, sometimes it may be down to personal preference of how to work. As a group, get students to decide what the best model to produce, would be. What resolution or quality does it need to be?</a:t>
                      </a:r>
                    </a:p>
                    <a:p>
                      <a:r>
                        <a:rPr lang="en-GB" sz="1200" b="0" dirty="0"/>
                        <a:t>You may need to see and evaluate the form of something. Could this be done in </a:t>
                      </a:r>
                      <a:r>
                        <a:rPr lang="en-GB" sz="1200" b="1" dirty="0"/>
                        <a:t>3D CAD </a:t>
                      </a:r>
                      <a:r>
                        <a:rPr lang="en-GB" sz="1200" b="0" dirty="0"/>
                        <a:t>more easily than making a model?</a:t>
                      </a:r>
                    </a:p>
                    <a:p>
                      <a:r>
                        <a:rPr lang="en-GB" sz="1200" b="0" dirty="0"/>
                        <a:t>Are you testing mechanical or structural principles? Again, 3D CAD software can often be used for this purpose if it will save time. Remember that you can still </a:t>
                      </a:r>
                      <a:r>
                        <a:rPr lang="en-GB" sz="1200" b="1" dirty="0"/>
                        <a:t>3D print </a:t>
                      </a:r>
                      <a:r>
                        <a:rPr lang="en-GB" sz="1200" b="0" dirty="0"/>
                        <a:t>your parts from those 3D models. Maybe a ‘hybrid’ model would be useful – combining real-life bought / found pieces to communicate an idea or test a thought?</a:t>
                      </a:r>
                    </a:p>
                    <a:p>
                      <a:r>
                        <a:rPr lang="en-GB" sz="1200" b="0" dirty="0"/>
                        <a:t>Don’t get hung up on a prototype replacing a ‘</a:t>
                      </a:r>
                      <a:r>
                        <a:rPr lang="en-GB" sz="1200" b="1" dirty="0"/>
                        <a:t>finished product</a:t>
                      </a:r>
                      <a:r>
                        <a:rPr lang="en-GB" sz="1200" b="0" dirty="0"/>
                        <a:t>’ in the design process.</a:t>
                      </a:r>
                    </a:p>
                    <a:p>
                      <a:r>
                        <a:rPr lang="en-GB" sz="1200" b="0" dirty="0"/>
                        <a:t>Any </a:t>
                      </a:r>
                      <a:r>
                        <a:rPr lang="en-GB" sz="1200" b="1" dirty="0"/>
                        <a:t>working model</a:t>
                      </a:r>
                      <a:r>
                        <a:rPr lang="en-GB" sz="1200" b="0" dirty="0"/>
                        <a:t>, </a:t>
                      </a:r>
                      <a:r>
                        <a:rPr lang="en-GB" sz="1200" b="1" dirty="0"/>
                        <a:t>mock up </a:t>
                      </a:r>
                      <a:r>
                        <a:rPr lang="en-GB" sz="1200" b="0" dirty="0"/>
                        <a:t>or even detailed </a:t>
                      </a:r>
                      <a:r>
                        <a:rPr lang="en-GB" sz="1200" b="1" dirty="0"/>
                        <a:t>CAD model </a:t>
                      </a:r>
                      <a:r>
                        <a:rPr lang="en-GB" sz="1200" b="0" dirty="0"/>
                        <a:t>or </a:t>
                      </a:r>
                      <a:r>
                        <a:rPr lang="en-GB" sz="1200" b="1" dirty="0"/>
                        <a:t>assembly</a:t>
                      </a:r>
                      <a:r>
                        <a:rPr lang="en-GB" sz="1200" b="0" dirty="0"/>
                        <a:t> that allows you to test certain principles and feedback into the iterative design process is a useful </a:t>
                      </a:r>
                      <a:r>
                        <a:rPr lang="en-GB" sz="1200" b="1" dirty="0"/>
                        <a:t>prototype</a:t>
                      </a:r>
                      <a:r>
                        <a:rPr lang="en-GB" sz="1200" b="0" dirty="0"/>
                        <a:t>.</a:t>
                      </a:r>
                    </a:p>
                    <a:p>
                      <a:r>
                        <a:rPr lang="en-GB" sz="1200" b="0" dirty="0"/>
                        <a:t>Do remember that card and paper will only be useful for shape, form and some function. As this will use water, there will a stage where you have to use more water-resistant materials.</a:t>
                      </a:r>
                    </a:p>
                  </a:txBody>
                  <a:tcPr/>
                </a:tc>
                <a:tc>
                  <a:txBody>
                    <a:bodyPr/>
                    <a:lstStyle/>
                    <a:p>
                      <a:r>
                        <a:rPr lang="en-GB" sz="1200" dirty="0"/>
                        <a:t>Prototypes come in all shapes and sizes. They can be a rough model or something that looks like a finished product. It all depends on the design requirements as well as the time and resource you have available. </a:t>
                      </a:r>
                    </a:p>
                    <a:p>
                      <a:r>
                        <a:rPr lang="en-GB" sz="1200" b="0" dirty="0"/>
                        <a:t>The terms ‘</a:t>
                      </a:r>
                      <a:r>
                        <a:rPr lang="en-GB" sz="1200" b="1" dirty="0"/>
                        <a:t>sandbox</a:t>
                      </a:r>
                      <a:r>
                        <a:rPr lang="en-GB" sz="1200" b="0" dirty="0"/>
                        <a:t>’ and ‘</a:t>
                      </a:r>
                      <a:r>
                        <a:rPr lang="en-GB" sz="1200" b="1" dirty="0"/>
                        <a:t>production</a:t>
                      </a:r>
                      <a:r>
                        <a:rPr lang="en-GB" sz="1200" b="0" dirty="0"/>
                        <a:t>’ maybe useful. A quick sandbox model using CAD may be a good, quick way for a student to communicate an idea, and see it in 3D where they may not be that confident or competent at drawing. Seeing in 3D may also allow them to see any potential areas to develop and improve. Materials and, finishes can also quickly be added, allowing a realistic idea to be generated in minutes. An exported .PNG file superimposed over a photograph can help put it into context and agreed before finer details are worked out.</a:t>
                      </a:r>
                    </a:p>
                    <a:p>
                      <a:r>
                        <a:rPr lang="en-GB" sz="1200" b="0" dirty="0"/>
                        <a:t>Generally, a production model would come later, but as Jack mentioned, they try to use CAD as quickly as possible. </a:t>
                      </a:r>
                    </a:p>
                  </a:txBody>
                  <a:tcPr/>
                </a:tc>
                <a:tc>
                  <a:txBody>
                    <a:bodyPr/>
                    <a:lstStyle/>
                    <a:p>
                      <a:r>
                        <a:rPr lang="en-GB" sz="1200" dirty="0"/>
                        <a:t>Planning for ‘happy accidents’ is obviously not easy, and as a classroom activity, also hard. However, you may wish to discuss when </a:t>
                      </a:r>
                      <a:r>
                        <a:rPr lang="en-GB" sz="1200" b="1" dirty="0"/>
                        <a:t>to deviate from the original plan</a:t>
                      </a:r>
                      <a:r>
                        <a:rPr lang="en-GB" sz="1200" dirty="0"/>
                        <a:t>, and when not to.</a:t>
                      </a:r>
                    </a:p>
                    <a:p>
                      <a:r>
                        <a:rPr lang="en-GB" sz="1200" dirty="0"/>
                        <a:t>Sometimes  students may come up with ideas that don’t solve the original problem, or late-on may think of a different avenue to explore. This is an opportunity to </a:t>
                      </a:r>
                      <a:r>
                        <a:rPr lang="en-GB" sz="1200" b="1" dirty="0"/>
                        <a:t>review the original problem </a:t>
                      </a:r>
                      <a:r>
                        <a:rPr lang="en-GB" sz="1200" dirty="0"/>
                        <a:t>and decide what to do. Is there time to shift focus? Would it be costly? Is it more likely to work? Possibly revisiting the </a:t>
                      </a:r>
                      <a:r>
                        <a:rPr lang="en-GB" sz="1200" b="1" dirty="0"/>
                        <a:t>‘making a choice’ slide </a:t>
                      </a:r>
                      <a:r>
                        <a:rPr lang="en-GB" sz="1200" dirty="0"/>
                        <a:t>in the Ideate section is worthwhile?</a:t>
                      </a:r>
                      <a:endParaRPr lang="en-GB" sz="1200" b="0" dirty="0"/>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67E682B8-8BB9-7DBC-4B15-F4ECA583EB4B}"/>
              </a:ext>
            </a:extLst>
          </p:cNvPr>
          <p:cNvSpPr/>
          <p:nvPr/>
        </p:nvSpPr>
        <p:spPr>
          <a:xfrm>
            <a:off x="10871200" y="521533"/>
            <a:ext cx="609600" cy="548640"/>
          </a:xfrm>
          <a:prstGeom prst="leftArrow">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A blue and grey logo&#10;&#10;Description automatically generated">
            <a:extLst>
              <a:ext uri="{FF2B5EF4-FFF2-40B4-BE49-F238E27FC236}">
                <a16:creationId xmlns:a16="http://schemas.microsoft.com/office/drawing/2014/main" id="{33E26C99-4B54-430B-F633-BD2195D725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spTree>
    <p:extLst>
      <p:ext uri="{BB962C8B-B14F-4D97-AF65-F5344CB8AC3E}">
        <p14:creationId xmlns:p14="http://schemas.microsoft.com/office/powerpoint/2010/main" val="29661649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Test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446605469"/>
              </p:ext>
            </p:extLst>
          </p:nvPr>
        </p:nvGraphicFramePr>
        <p:xfrm>
          <a:off x="576000" y="1298061"/>
          <a:ext cx="10660960" cy="3956462"/>
        </p:xfrm>
        <a:graphic>
          <a:graphicData uri="http://schemas.openxmlformats.org/drawingml/2006/table">
            <a:tbl>
              <a:tblPr firstRow="1" bandRow="1">
                <a:tableStyleId>{5940675A-B579-460E-94D1-54222C63F5DA}</a:tableStyleId>
              </a:tblPr>
              <a:tblGrid>
                <a:gridCol w="4811009">
                  <a:extLst>
                    <a:ext uri="{9D8B030D-6E8A-4147-A177-3AD203B41FA5}">
                      <a16:colId xmlns:a16="http://schemas.microsoft.com/office/drawing/2014/main" val="336422520"/>
                    </a:ext>
                  </a:extLst>
                </a:gridCol>
                <a:gridCol w="5849951">
                  <a:extLst>
                    <a:ext uri="{9D8B030D-6E8A-4147-A177-3AD203B41FA5}">
                      <a16:colId xmlns:a16="http://schemas.microsoft.com/office/drawing/2014/main" val="1485661640"/>
                    </a:ext>
                  </a:extLst>
                </a:gridCol>
              </a:tblGrid>
              <a:tr h="390302">
                <a:tc>
                  <a:txBody>
                    <a:bodyPr/>
                    <a:lstStyle/>
                    <a:p>
                      <a:pPr algn="ctr"/>
                      <a:r>
                        <a:rPr lang="en-GB" b="1" dirty="0">
                          <a:solidFill>
                            <a:schemeClr val="bg1"/>
                          </a:solidFill>
                        </a:rPr>
                        <a:t>‘Check with users’</a:t>
                      </a:r>
                    </a:p>
                  </a:txBody>
                  <a:tcPr>
                    <a:solidFill>
                      <a:srgbClr val="429EA6"/>
                    </a:solidFill>
                  </a:tcPr>
                </a:tc>
                <a:tc>
                  <a:txBody>
                    <a:bodyPr/>
                    <a:lstStyle/>
                    <a:p>
                      <a:pPr algn="ctr"/>
                      <a:r>
                        <a:rPr lang="en-GB" b="1" dirty="0">
                          <a:solidFill>
                            <a:schemeClr val="bg1"/>
                          </a:solidFill>
                        </a:rPr>
                        <a:t>‘Look and listen’</a:t>
                      </a:r>
                    </a:p>
                  </a:txBody>
                  <a:tcPr>
                    <a:solidFill>
                      <a:srgbClr val="429EA6"/>
                    </a:solidFill>
                  </a:tcPr>
                </a:tc>
                <a:extLst>
                  <a:ext uri="{0D108BD9-81ED-4DB2-BD59-A6C34878D82A}">
                    <a16:rowId xmlns:a16="http://schemas.microsoft.com/office/drawing/2014/main" val="3391378453"/>
                  </a:ext>
                </a:extLst>
              </a:tr>
              <a:tr h="2535869">
                <a:tc>
                  <a:txBody>
                    <a:bodyPr/>
                    <a:lstStyle/>
                    <a:p>
                      <a:r>
                        <a:rPr lang="en-GB" sz="1200" dirty="0"/>
                        <a:t>Testing prototypes </a:t>
                      </a:r>
                      <a:r>
                        <a:rPr lang="en-GB" sz="1200" b="1" dirty="0"/>
                        <a:t>in their environment  </a:t>
                      </a:r>
                      <a:r>
                        <a:rPr lang="en-GB" sz="1200" b="0" dirty="0"/>
                        <a:t>with </a:t>
                      </a:r>
                      <a:r>
                        <a:rPr lang="en-GB" sz="1200" b="1" dirty="0"/>
                        <a:t>real users </a:t>
                      </a:r>
                      <a:r>
                        <a:rPr lang="en-GB" sz="1200" dirty="0"/>
                        <a:t>is essential to seeing how products perform in everyday use.</a:t>
                      </a:r>
                    </a:p>
                    <a:p>
                      <a:pPr marL="171450" indent="-171450">
                        <a:buFont typeface="Arial" panose="020B0604020202020204" pitchFamily="34" charset="0"/>
                        <a:buChar char="•"/>
                      </a:pPr>
                      <a:r>
                        <a:rPr lang="en-GB" sz="1200" dirty="0"/>
                        <a:t>Arrange for users to try out your prototypes in their environment; not just in the D&amp;T room. </a:t>
                      </a:r>
                    </a:p>
                    <a:p>
                      <a:pPr marL="171450" indent="-171450">
                        <a:buFont typeface="Arial" panose="020B0604020202020204" pitchFamily="34" charset="0"/>
                        <a:buChar char="•"/>
                      </a:pPr>
                      <a:r>
                        <a:rPr lang="en-GB" sz="1200" dirty="0"/>
                        <a:t>Make more than one prototype so that multiple users can try it out in different environments under different conditions. It also leaves you with a backup should one get broken in use. </a:t>
                      </a:r>
                      <a:r>
                        <a:rPr lang="en-GB" sz="1200" b="1" dirty="0"/>
                        <a:t>Having more than one person try it is really important</a:t>
                      </a:r>
                      <a:r>
                        <a:rPr lang="en-GB" sz="1200" dirty="0"/>
                        <a:t> as they may interact with it in different ways. It’s also important each other do not see/hear other testers as it may influence them.</a:t>
                      </a:r>
                    </a:p>
                    <a:p>
                      <a:pPr marL="171450" indent="-171450">
                        <a:buFont typeface="Arial" panose="020B0604020202020204" pitchFamily="34" charset="0"/>
                        <a:buChar char="•"/>
                      </a:pPr>
                      <a:r>
                        <a:rPr lang="en-GB" sz="1200" dirty="0"/>
                        <a:t>Consider making less ‘finished’ prototypes so they can more easily be recreated or adapted during the testing process.</a:t>
                      </a:r>
                    </a:p>
                    <a:p>
                      <a:pPr marL="171450" indent="-171450">
                        <a:buFont typeface="Arial" panose="020B0604020202020204" pitchFamily="34" charset="0"/>
                        <a:buChar char="•"/>
                      </a:pPr>
                      <a:r>
                        <a:rPr lang="en-GB" sz="1200" dirty="0"/>
                        <a:t>Remember, testing is not a ‘final’ stage, it is part of an iterative design process where the feedback helps us to make modifications or adaptations to improve our designs.</a:t>
                      </a:r>
                    </a:p>
                    <a:p>
                      <a:r>
                        <a:rPr lang="en-GB" sz="1200" b="1" dirty="0"/>
                        <a:t>Are there opportunities for you to experience the laundering process without electricity yourself in a real situation, such as when camping or travelling?</a:t>
                      </a:r>
                    </a:p>
                    <a:p>
                      <a:endParaRPr lang="en-GB" sz="1200" dirty="0"/>
                    </a:p>
                  </a:txBody>
                  <a:tcPr/>
                </a:tc>
                <a:tc>
                  <a:txBody>
                    <a:bodyPr/>
                    <a:lstStyle/>
                    <a:p>
                      <a:r>
                        <a:rPr lang="en-GB" sz="1200" dirty="0"/>
                        <a:t>Teaming up for testing is useful. Try to recreate how the Washing Machine Project tackle this – film it to watch back later and see if anything has been missed during the chat. Have one person film and one person speak to the user and ask questions.</a:t>
                      </a:r>
                    </a:p>
                    <a:p>
                      <a:r>
                        <a:rPr lang="en-GB" sz="1200" dirty="0"/>
                        <a:t>You may also want to try out</a:t>
                      </a:r>
                      <a:r>
                        <a:rPr lang="en-GB" sz="1200" b="1" dirty="0"/>
                        <a:t> ‘blind tests’. </a:t>
                      </a:r>
                      <a:r>
                        <a:rPr lang="en-GB" sz="1200" dirty="0"/>
                        <a:t>Having people feedback direct to the designer / manufacturer may create unhelpful responses where the reviewer is saying mainly positive things. Think about programs on TV such as the Great British Bake Off that have ‘blind’ rounds where the judges don’t see whose bake it is, so they </a:t>
                      </a:r>
                      <a:r>
                        <a:rPr lang="en-GB" sz="1200" b="1" dirty="0"/>
                        <a:t>don’t have any preconceived judgement</a:t>
                      </a:r>
                      <a:r>
                        <a:rPr lang="en-GB" sz="1200" dirty="0"/>
                        <a:t>. </a:t>
                      </a:r>
                    </a:p>
                    <a:p>
                      <a:r>
                        <a:rPr lang="en-GB" sz="1200" b="0" dirty="0"/>
                        <a:t>Try where possible to have ‘loops’ of iterating following feedback. Whilst the Washing Machine Project have around 5 loops, this is unlikely in the time available in school, but hopefully more than one is possible, and students will be able to see the improvements and developments made. Documenting these using words / images / videos is important to show the development of their outcome. Images on the next slide show how </a:t>
                      </a:r>
                      <a:r>
                        <a:rPr lang="en-GB" sz="1200" b="1" dirty="0"/>
                        <a:t>the ‘Divya’ washing machine has developed over time </a:t>
                      </a:r>
                      <a:r>
                        <a:rPr lang="en-GB" sz="1200" b="0" dirty="0"/>
                        <a:t>based on feedback and learning from the previous version. Get students to consider what changes were made, and how this may have improved the product, considering factors such as usability, shipping, cost and more.</a:t>
                      </a:r>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37E8568D-6A51-AF31-C501-B269F35CED18}"/>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A blue and grey logo&#10;&#10;Description automatically generated">
            <a:extLst>
              <a:ext uri="{FF2B5EF4-FFF2-40B4-BE49-F238E27FC236}">
                <a16:creationId xmlns:a16="http://schemas.microsoft.com/office/drawing/2014/main" id="{0CF624D2-E569-2A9B-E5D9-B39F4A51B23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spTree>
    <p:extLst>
      <p:ext uri="{BB962C8B-B14F-4D97-AF65-F5344CB8AC3E}">
        <p14:creationId xmlns:p14="http://schemas.microsoft.com/office/powerpoint/2010/main" val="27084102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C8D21386-6BB4-4B42-C57F-6A7EF97C0D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27D659-546C-39E4-E549-86C9FF536432}"/>
              </a:ext>
            </a:extLst>
          </p:cNvPr>
          <p:cNvSpPr>
            <a:spLocks noGrp="1"/>
          </p:cNvSpPr>
          <p:nvPr>
            <p:ph type="title"/>
          </p:nvPr>
        </p:nvSpPr>
        <p:spPr/>
        <p:txBody>
          <a:bodyPr/>
          <a:lstStyle/>
          <a:p>
            <a:r>
              <a:rPr lang="en-GB" sz="4400" dirty="0"/>
              <a:t>Development of the Divya Washing Machine</a:t>
            </a:r>
          </a:p>
        </p:txBody>
      </p:sp>
      <p:pic>
        <p:nvPicPr>
          <p:cNvPr id="5" name="Picture 4" descr="A blue and grey logo&#10;&#10;Description automatically generated">
            <a:extLst>
              <a:ext uri="{FF2B5EF4-FFF2-40B4-BE49-F238E27FC236}">
                <a16:creationId xmlns:a16="http://schemas.microsoft.com/office/drawing/2014/main" id="{5E3646E9-C55B-1767-4005-147ABFB1D5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pic>
        <p:nvPicPr>
          <p:cNvPr id="4" name="Picture 3" descr="A blue cylinder with a white label&#10;&#10;Description automatically generated">
            <a:extLst>
              <a:ext uri="{FF2B5EF4-FFF2-40B4-BE49-F238E27FC236}">
                <a16:creationId xmlns:a16="http://schemas.microsoft.com/office/drawing/2014/main" id="{2D0E8BB4-B11D-963B-E049-B68EBC87B7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7730" y="3546273"/>
            <a:ext cx="3444740" cy="2299547"/>
          </a:xfrm>
          <a:prstGeom prst="rect">
            <a:avLst/>
          </a:prstGeom>
        </p:spPr>
      </p:pic>
      <p:pic>
        <p:nvPicPr>
          <p:cNvPr id="8" name="Picture 7" descr="A black and grey container with white wheels&#10;&#10;Description automatically generated">
            <a:extLst>
              <a:ext uri="{FF2B5EF4-FFF2-40B4-BE49-F238E27FC236}">
                <a16:creationId xmlns:a16="http://schemas.microsoft.com/office/drawing/2014/main" id="{1334BE08-0E7B-5530-9344-88DC75C313D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83579" y="1129453"/>
            <a:ext cx="3442824" cy="2299547"/>
          </a:xfrm>
          <a:prstGeom prst="rect">
            <a:avLst/>
          </a:prstGeom>
        </p:spPr>
      </p:pic>
      <p:pic>
        <p:nvPicPr>
          <p:cNvPr id="11" name="Picture 10" descr="Several barrels on a floor&#10;&#10;Description automatically generated with medium confidence">
            <a:extLst>
              <a:ext uri="{FF2B5EF4-FFF2-40B4-BE49-F238E27FC236}">
                <a16:creationId xmlns:a16="http://schemas.microsoft.com/office/drawing/2014/main" id="{40ADABAB-2681-9BF4-4739-CDA55C9735B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7730" y="1129453"/>
            <a:ext cx="3456180" cy="2299548"/>
          </a:xfrm>
          <a:prstGeom prst="rect">
            <a:avLst/>
          </a:prstGeom>
        </p:spPr>
      </p:pic>
      <p:pic>
        <p:nvPicPr>
          <p:cNvPr id="13" name="Picture 12" descr="A person using a tool to clean a drum&#10;&#10;Description automatically generated">
            <a:extLst>
              <a:ext uri="{FF2B5EF4-FFF2-40B4-BE49-F238E27FC236}">
                <a16:creationId xmlns:a16="http://schemas.microsoft.com/office/drawing/2014/main" id="{5E0992B3-1001-DFED-4294-A2C5350A8F8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993005" y="1129453"/>
            <a:ext cx="3451478" cy="2299547"/>
          </a:xfrm>
          <a:prstGeom prst="rect">
            <a:avLst/>
          </a:prstGeom>
        </p:spPr>
      </p:pic>
      <p:pic>
        <p:nvPicPr>
          <p:cNvPr id="14" name="Picture 2">
            <a:extLst>
              <a:ext uri="{FF2B5EF4-FFF2-40B4-BE49-F238E27FC236}">
                <a16:creationId xmlns:a16="http://schemas.microsoft.com/office/drawing/2014/main" id="{CDF905E5-C834-3436-0AE2-EC0B9BAA666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09393" y="3546274"/>
            <a:ext cx="3444741" cy="2296494"/>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4E92DFB9-32EC-5BE8-89CB-F5A6BBDD985F}"/>
              </a:ext>
            </a:extLst>
          </p:cNvPr>
          <p:cNvSpPr txBox="1"/>
          <p:nvPr/>
        </p:nvSpPr>
        <p:spPr>
          <a:xfrm>
            <a:off x="7683579" y="3637503"/>
            <a:ext cx="3442824" cy="954107"/>
          </a:xfrm>
          <a:prstGeom prst="rect">
            <a:avLst/>
          </a:prstGeom>
          <a:noFill/>
        </p:spPr>
        <p:txBody>
          <a:bodyPr wrap="square" rtlCol="0">
            <a:spAutoFit/>
          </a:bodyPr>
          <a:lstStyle/>
          <a:p>
            <a:pPr algn="l"/>
            <a:r>
              <a:rPr lang="en-GB" sz="1400" b="0" dirty="0">
                <a:latin typeface="+mj-lt"/>
              </a:rPr>
              <a:t>Using the images provided, can you identify what the improvements / developments may have been, and why they were included?</a:t>
            </a:r>
          </a:p>
        </p:txBody>
      </p:sp>
    </p:spTree>
    <p:extLst>
      <p:ext uri="{BB962C8B-B14F-4D97-AF65-F5344CB8AC3E}">
        <p14:creationId xmlns:p14="http://schemas.microsoft.com/office/powerpoint/2010/main" val="28020115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A49664D-B016-BBDF-E246-DA0612CDA1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F1954B-57E4-58B8-F371-E5B160F485B2}"/>
              </a:ext>
            </a:extLst>
          </p:cNvPr>
          <p:cNvSpPr>
            <a:spLocks noGrp="1"/>
          </p:cNvSpPr>
          <p:nvPr>
            <p:ph type="title"/>
          </p:nvPr>
        </p:nvSpPr>
        <p:spPr/>
        <p:txBody>
          <a:bodyPr/>
          <a:lstStyle/>
          <a:p>
            <a:r>
              <a:rPr lang="en-GB" sz="4400"/>
              <a:t>Test tasks</a:t>
            </a:r>
          </a:p>
        </p:txBody>
      </p:sp>
      <p:graphicFrame>
        <p:nvGraphicFramePr>
          <p:cNvPr id="3" name="Table 18">
            <a:extLst>
              <a:ext uri="{FF2B5EF4-FFF2-40B4-BE49-F238E27FC236}">
                <a16:creationId xmlns:a16="http://schemas.microsoft.com/office/drawing/2014/main" id="{00159136-D36C-CF57-4EDF-94D3F05F1801}"/>
              </a:ext>
            </a:extLst>
          </p:cNvPr>
          <p:cNvGraphicFramePr>
            <a:graphicFrameLocks noGrp="1"/>
          </p:cNvGraphicFramePr>
          <p:nvPr>
            <p:extLst>
              <p:ext uri="{D42A27DB-BD31-4B8C-83A1-F6EECF244321}">
                <p14:modId xmlns:p14="http://schemas.microsoft.com/office/powerpoint/2010/main" val="1661230282"/>
              </p:ext>
            </p:extLst>
          </p:nvPr>
        </p:nvGraphicFramePr>
        <p:xfrm>
          <a:off x="576000" y="1298061"/>
          <a:ext cx="10660960" cy="3590702"/>
        </p:xfrm>
        <a:graphic>
          <a:graphicData uri="http://schemas.openxmlformats.org/drawingml/2006/table">
            <a:tbl>
              <a:tblPr firstRow="1" bandRow="1">
                <a:tableStyleId>{5940675A-B579-460E-94D1-54222C63F5DA}</a:tableStyleId>
              </a:tblPr>
              <a:tblGrid>
                <a:gridCol w="5396537">
                  <a:extLst>
                    <a:ext uri="{9D8B030D-6E8A-4147-A177-3AD203B41FA5}">
                      <a16:colId xmlns:a16="http://schemas.microsoft.com/office/drawing/2014/main" val="336422520"/>
                    </a:ext>
                  </a:extLst>
                </a:gridCol>
                <a:gridCol w="5264423">
                  <a:extLst>
                    <a:ext uri="{9D8B030D-6E8A-4147-A177-3AD203B41FA5}">
                      <a16:colId xmlns:a16="http://schemas.microsoft.com/office/drawing/2014/main" val="1485661640"/>
                    </a:ext>
                  </a:extLst>
                </a:gridCol>
              </a:tblGrid>
              <a:tr h="390302">
                <a:tc>
                  <a:txBody>
                    <a:bodyPr/>
                    <a:lstStyle/>
                    <a:p>
                      <a:pPr algn="ctr"/>
                      <a:r>
                        <a:rPr lang="en-GB" b="1" dirty="0">
                          <a:solidFill>
                            <a:schemeClr val="bg1"/>
                          </a:solidFill>
                        </a:rPr>
                        <a:t>‘Over-engineer for long-life</a:t>
                      </a:r>
                    </a:p>
                  </a:txBody>
                  <a:tcPr>
                    <a:solidFill>
                      <a:srgbClr val="429EA6"/>
                    </a:solidFill>
                  </a:tcPr>
                </a:tc>
                <a:tc>
                  <a:txBody>
                    <a:bodyPr/>
                    <a:lstStyle/>
                    <a:p>
                      <a:pPr algn="ctr"/>
                      <a:r>
                        <a:rPr lang="en-GB" b="1" dirty="0">
                          <a:solidFill>
                            <a:schemeClr val="bg1"/>
                          </a:solidFill>
                        </a:rPr>
                        <a:t>‘Achieving performance’</a:t>
                      </a:r>
                    </a:p>
                  </a:txBody>
                  <a:tcPr>
                    <a:solidFill>
                      <a:srgbClr val="429EA6"/>
                    </a:solidFill>
                  </a:tcPr>
                </a:tc>
                <a:extLst>
                  <a:ext uri="{0D108BD9-81ED-4DB2-BD59-A6C34878D82A}">
                    <a16:rowId xmlns:a16="http://schemas.microsoft.com/office/drawing/2014/main" val="3391378453"/>
                  </a:ext>
                </a:extLst>
              </a:tr>
              <a:tr h="2337168">
                <a:tc>
                  <a:txBody>
                    <a:bodyPr/>
                    <a:lstStyle/>
                    <a:p>
                      <a:pPr marL="0" indent="0">
                        <a:buFont typeface="Arial" panose="020B0604020202020204" pitchFamily="34" charset="0"/>
                        <a:buNone/>
                      </a:pPr>
                      <a:r>
                        <a:rPr lang="en-GB" sz="1200" b="0" dirty="0"/>
                        <a:t>By over-engineering a product and making it last longer, we don’t need to replace it as often. By making it </a:t>
                      </a:r>
                      <a:r>
                        <a:rPr lang="en-GB" sz="1200" b="1" dirty="0"/>
                        <a:t>easy to maintain and repair </a:t>
                      </a:r>
                      <a:r>
                        <a:rPr lang="en-GB" sz="1200" b="0" dirty="0"/>
                        <a:t>we are further reducing the need for new products and materials and reducing waste. We could also consider reusing existing products or components while rethinking how we wash laundry.</a:t>
                      </a:r>
                    </a:p>
                    <a:p>
                      <a:pPr marL="0" indent="0">
                        <a:buFont typeface="Arial" panose="020B0604020202020204" pitchFamily="34" charset="0"/>
                        <a:buNone/>
                      </a:pPr>
                      <a:r>
                        <a:rPr lang="en-GB" sz="1200" b="0" dirty="0"/>
                        <a:t>Consider using the Supporting Unit on </a:t>
                      </a:r>
                      <a:r>
                        <a:rPr lang="en-GB" sz="1200" b="1" dirty="0"/>
                        <a:t>Life Cycle Analysis </a:t>
                      </a:r>
                      <a:r>
                        <a:rPr lang="en-GB" sz="1200" b="0" dirty="0"/>
                        <a:t>to explore these concepts and consider how we can reduce the environmental impact. </a:t>
                      </a:r>
                    </a:p>
                    <a:p>
                      <a:pPr marL="0" indent="0">
                        <a:buFont typeface="Arial" panose="020B0604020202020204" pitchFamily="34" charset="0"/>
                        <a:buNone/>
                      </a:pPr>
                      <a:r>
                        <a:rPr lang="en-GB" sz="1200" b="0" dirty="0"/>
                        <a:t>Whilst the outcome produced will be a prototype (and as a result may not be field-ready quite yet, there should be some testing taking place. Get students to </a:t>
                      </a:r>
                      <a:r>
                        <a:rPr lang="en-GB" sz="1200" b="1" dirty="0"/>
                        <a:t>consider what tests are needed</a:t>
                      </a:r>
                      <a:r>
                        <a:rPr lang="en-GB" sz="1200" b="0" dirty="0"/>
                        <a:t>, and the quantity / duration of these. </a:t>
                      </a:r>
                    </a:p>
                    <a:p>
                      <a:pPr marL="0" indent="0">
                        <a:buFont typeface="Arial" panose="020B0604020202020204" pitchFamily="34" charset="0"/>
                        <a:buNone/>
                      </a:pPr>
                      <a:endParaRPr lang="en-GB" sz="1200" b="0" dirty="0"/>
                    </a:p>
                    <a:p>
                      <a:pPr marL="0" indent="0">
                        <a:buFont typeface="Arial" panose="020B0604020202020204" pitchFamily="34" charset="0"/>
                        <a:buNone/>
                      </a:pPr>
                      <a:endParaRPr lang="en-GB" sz="1200" b="0" dirty="0"/>
                    </a:p>
                    <a:p>
                      <a:pPr marL="0" indent="0">
                        <a:buFont typeface="Arial" panose="020B0604020202020204" pitchFamily="34" charset="0"/>
                        <a:buNone/>
                      </a:pPr>
                      <a:endParaRPr lang="en-GB" sz="1200" b="0" dirty="0"/>
                    </a:p>
                    <a:p>
                      <a:pPr marL="0" indent="0">
                        <a:buFont typeface="Arial" panose="020B0604020202020204" pitchFamily="34" charset="0"/>
                        <a:buNone/>
                      </a:pPr>
                      <a:endParaRPr lang="en-GB" sz="1200" b="0" dirty="0"/>
                    </a:p>
                    <a:p>
                      <a:pPr marL="0" indent="0">
                        <a:buFont typeface="Arial" panose="020B0604020202020204" pitchFamily="34" charset="0"/>
                        <a:buNone/>
                      </a:pPr>
                      <a:endParaRPr lang="en-GB" sz="1200" dirty="0"/>
                    </a:p>
                  </a:txBody>
                  <a:tcPr/>
                </a:tc>
                <a:tc>
                  <a:txBody>
                    <a:bodyPr/>
                    <a:lstStyle/>
                    <a:p>
                      <a:r>
                        <a:rPr lang="en-GB" sz="1200" b="0" dirty="0"/>
                        <a:t>Peer evaluations may be useful to understand how a product may be handled, and mis-handled, </a:t>
                      </a:r>
                      <a:r>
                        <a:rPr lang="en-GB" sz="1200" b="1" dirty="0"/>
                        <a:t>and consider things that weren’t previously considered!</a:t>
                      </a:r>
                    </a:p>
                    <a:p>
                      <a:r>
                        <a:rPr lang="en-GB" sz="1200" b="0" dirty="0"/>
                        <a:t>Consider as an example, a food-waste bin at home. Ask students what it is designed to do. For those that do not help collect their bins from home, they may not consider that it gets thrown across the road by the refuse collectors, and that the lid needs to be easily secured back to the bin when it comes off (or impossible to break) they may not consider it needs to be easily cleaned of all food residue / juices…Try </a:t>
                      </a:r>
                      <a:r>
                        <a:rPr lang="en-GB" sz="1200" b="1" dirty="0"/>
                        <a:t>to think of the worse-case scenario of use</a:t>
                      </a:r>
                      <a:r>
                        <a:rPr lang="en-GB" sz="1200" b="0" dirty="0"/>
                        <a:t> as people will not always use and treat the product as it was intended!</a:t>
                      </a:r>
                    </a:p>
                    <a:p>
                      <a:r>
                        <a:rPr lang="en-GB" sz="1200" b="0" dirty="0"/>
                        <a:t>Consider handling tests as scientific experiments to simulate dirty washing (if this is the task required as part of the process). Try to get the situations to simulate as closely as possible the environment and conditions they are likely to face in parts of Uganda. This may be terrain, temperature or treatment.</a:t>
                      </a:r>
                    </a:p>
                    <a:p>
                      <a:endParaRPr lang="en-GB" sz="1200" b="0" dirty="0"/>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79DA6AA9-1D90-BC3F-7F66-E62B7283D9F8}"/>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A blue and grey logo&#10;&#10;Description automatically generated">
            <a:extLst>
              <a:ext uri="{FF2B5EF4-FFF2-40B4-BE49-F238E27FC236}">
                <a16:creationId xmlns:a16="http://schemas.microsoft.com/office/drawing/2014/main" id="{8CCA1FB2-51D5-D043-A268-205616555CE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pic>
        <p:nvPicPr>
          <p:cNvPr id="2050" name="Picture 2" descr="DOT 622.1A Goods vehicles exceeding a gross weight of 7.5T prohibited ">
            <a:extLst>
              <a:ext uri="{FF2B5EF4-FFF2-40B4-BE49-F238E27FC236}">
                <a16:creationId xmlns:a16="http://schemas.microsoft.com/office/drawing/2014/main" id="{DC938A81-1F5C-3F12-FC8B-4F594332DB9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0673" r="20997"/>
          <a:stretch/>
        </p:blipFill>
        <p:spPr bwMode="auto">
          <a:xfrm>
            <a:off x="4118989" y="3543242"/>
            <a:ext cx="1207919" cy="124252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3A24B17-7BA7-E3B5-B2AC-5D7D6440BB4B}"/>
              </a:ext>
            </a:extLst>
          </p:cNvPr>
          <p:cNvSpPr txBox="1"/>
          <p:nvPr/>
        </p:nvSpPr>
        <p:spPr>
          <a:xfrm>
            <a:off x="576000" y="3659511"/>
            <a:ext cx="3184634" cy="1384995"/>
          </a:xfrm>
          <a:prstGeom prst="rect">
            <a:avLst/>
          </a:prstGeom>
          <a:noFill/>
        </p:spPr>
        <p:txBody>
          <a:bodyPr wrap="square" rtlCol="0">
            <a:spAutoFit/>
          </a:bodyPr>
          <a:lstStyle/>
          <a:p>
            <a:pPr algn="l"/>
            <a:r>
              <a:rPr lang="en-GB" sz="1200" b="0" dirty="0">
                <a:latin typeface="+mj-lt"/>
              </a:rPr>
              <a:t>This links into a possible conversation about obsolescence and safety. For example, you may want to use the analogy of a bridge being able to take a certain weight, but it’s actually really important it’s designed to withstand more than this just in case.</a:t>
            </a:r>
          </a:p>
          <a:p>
            <a:pPr algn="l"/>
            <a:endParaRPr lang="en-GB" sz="1200" dirty="0">
              <a:latin typeface="+mj-lt"/>
            </a:endParaRPr>
          </a:p>
        </p:txBody>
      </p:sp>
    </p:spTree>
    <p:extLst>
      <p:ext uri="{BB962C8B-B14F-4D97-AF65-F5344CB8AC3E}">
        <p14:creationId xmlns:p14="http://schemas.microsoft.com/office/powerpoint/2010/main" val="356866803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a:t>Level of </a:t>
            </a:r>
            <a:r>
              <a:rPr lang="en-GB"/>
              <a:t>challenge</a:t>
            </a:r>
            <a:endParaRPr lang="en-GB" sz="4400"/>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sp>
        <p:nvSpPr>
          <p:cNvPr id="2" name="Content Placeholder 2">
            <a:extLst>
              <a:ext uri="{FF2B5EF4-FFF2-40B4-BE49-F238E27FC236}">
                <a16:creationId xmlns:a16="http://schemas.microsoft.com/office/drawing/2014/main" id="{6550F3E6-5F55-26A6-1DBA-F9CFAADC8999}"/>
              </a:ext>
            </a:extLst>
          </p:cNvPr>
          <p:cNvSpPr txBox="1">
            <a:spLocks/>
          </p:cNvSpPr>
          <p:nvPr/>
        </p:nvSpPr>
        <p:spPr>
          <a:xfrm>
            <a:off x="576000" y="1105220"/>
            <a:ext cx="10867063" cy="1490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 contexts increase in challenge for each of the KS3 years. By reducing the scaffolding and support you can develop opportunities for more individual and innovative work to be produced.</a:t>
            </a:r>
          </a:p>
        </p:txBody>
      </p:sp>
      <p:grpSp>
        <p:nvGrpSpPr>
          <p:cNvPr id="4" name="Group 3">
            <a:extLst>
              <a:ext uri="{FF2B5EF4-FFF2-40B4-BE49-F238E27FC236}">
                <a16:creationId xmlns:a16="http://schemas.microsoft.com/office/drawing/2014/main" id="{99086830-8438-8E12-2535-8E298798C3C4}"/>
              </a:ext>
            </a:extLst>
          </p:cNvPr>
          <p:cNvGrpSpPr/>
          <p:nvPr/>
        </p:nvGrpSpPr>
        <p:grpSpPr>
          <a:xfrm>
            <a:off x="629759" y="1995226"/>
            <a:ext cx="10813303" cy="3870752"/>
            <a:chOff x="629760" y="1995226"/>
            <a:chExt cx="10516148" cy="3870752"/>
          </a:xfrm>
        </p:grpSpPr>
        <p:grpSp>
          <p:nvGrpSpPr>
            <p:cNvPr id="21" name="Group 20">
              <a:extLst>
                <a:ext uri="{FF2B5EF4-FFF2-40B4-BE49-F238E27FC236}">
                  <a16:creationId xmlns:a16="http://schemas.microsoft.com/office/drawing/2014/main" id="{2FAC555D-B386-F565-623A-C51CDCB4C3B3}"/>
                </a:ext>
              </a:extLst>
            </p:cNvPr>
            <p:cNvGrpSpPr/>
            <p:nvPr/>
          </p:nvGrpSpPr>
          <p:grpSpPr>
            <a:xfrm>
              <a:off x="629760" y="3582903"/>
              <a:ext cx="10516148" cy="2283075"/>
              <a:chOff x="565351" y="3415263"/>
              <a:chExt cx="10516148" cy="2283075"/>
            </a:xfrm>
          </p:grpSpPr>
          <p:grpSp>
            <p:nvGrpSpPr>
              <p:cNvPr id="5" name="Group 4">
                <a:extLst>
                  <a:ext uri="{FF2B5EF4-FFF2-40B4-BE49-F238E27FC236}">
                    <a16:creationId xmlns:a16="http://schemas.microsoft.com/office/drawing/2014/main" id="{29AA129F-7744-7CF3-058D-C6C919E0C988}"/>
                  </a:ext>
                </a:extLst>
              </p:cNvPr>
              <p:cNvGrpSpPr/>
              <p:nvPr/>
            </p:nvGrpSpPr>
            <p:grpSpPr>
              <a:xfrm rot="10800000">
                <a:off x="1842737" y="3415263"/>
                <a:ext cx="7923410" cy="1671396"/>
                <a:chOff x="1119051" y="4052824"/>
                <a:chExt cx="3989030" cy="1232726"/>
              </a:xfrm>
            </p:grpSpPr>
            <p:sp>
              <p:nvSpPr>
                <p:cNvPr id="6" name="Shape 53">
                  <a:extLst>
                    <a:ext uri="{FF2B5EF4-FFF2-40B4-BE49-F238E27FC236}">
                      <a16:creationId xmlns:a16="http://schemas.microsoft.com/office/drawing/2014/main" id="{98D0DE46-5EF9-C699-8C20-489DC5ABCB66}"/>
                    </a:ext>
                  </a:extLst>
                </p:cNvPr>
                <p:cNvSpPr/>
                <p:nvPr/>
              </p:nvSpPr>
              <p:spPr>
                <a:xfrm rot="16200000">
                  <a:off x="2479083" y="2692792"/>
                  <a:ext cx="1227658" cy="394772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chemeClr val="accent5">
                    <a:lumMod val="75000"/>
                  </a:schemeClr>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a:ln>
                      <a:noFill/>
                    </a:ln>
                    <a:solidFill>
                      <a:srgbClr val="0A303F"/>
                    </a:solidFill>
                    <a:effectLst/>
                    <a:uLnTx/>
                    <a:uFillTx/>
                    <a:latin typeface="Arial Narrow"/>
                    <a:cs typeface="Arial" panose="020B0604020202020204" pitchFamily="34" charset="0"/>
                    <a:sym typeface="Arial Narrow"/>
                  </a:endParaRPr>
                </a:p>
              </p:txBody>
            </p:sp>
            <p:sp>
              <p:nvSpPr>
                <p:cNvPr id="7" name="Shape 44">
                  <a:extLst>
                    <a:ext uri="{FF2B5EF4-FFF2-40B4-BE49-F238E27FC236}">
                      <a16:creationId xmlns:a16="http://schemas.microsoft.com/office/drawing/2014/main" id="{09F8CB5F-FC97-EDC2-01D5-9A37B2A6AD0C}"/>
                    </a:ext>
                  </a:extLst>
                </p:cNvPr>
                <p:cNvSpPr/>
                <p:nvPr/>
              </p:nvSpPr>
              <p:spPr>
                <a:xfrm rot="16200000" flipH="1" flipV="1">
                  <a:off x="2499737" y="2677206"/>
                  <a:ext cx="1227658" cy="398903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9D9D9"/>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a:ln>
                      <a:noFill/>
                    </a:ln>
                    <a:solidFill>
                      <a:srgbClr val="0A303F"/>
                    </a:solidFill>
                    <a:effectLst/>
                    <a:uLnTx/>
                    <a:uFillTx/>
                    <a:latin typeface="Arial Narrow"/>
                    <a:cs typeface="Arial" panose="020B0604020202020204" pitchFamily="34" charset="0"/>
                    <a:sym typeface="Arial Narrow"/>
                  </a:endParaRPr>
                </a:p>
              </p:txBody>
            </p:sp>
          </p:grpSp>
          <p:sp>
            <p:nvSpPr>
              <p:cNvPr id="10" name="Shape 46">
                <a:extLst>
                  <a:ext uri="{FF2B5EF4-FFF2-40B4-BE49-F238E27FC236}">
                    <a16:creationId xmlns:a16="http://schemas.microsoft.com/office/drawing/2014/main" id="{477C45CA-740C-727B-8CE5-EF8554C3D5F7}"/>
                  </a:ext>
                </a:extLst>
              </p:cNvPr>
              <p:cNvSpPr/>
              <p:nvPr/>
            </p:nvSpPr>
            <p:spPr>
              <a:xfrm>
                <a:off x="565351" y="3924353"/>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Closed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 Task</a:t>
                </a:r>
                <a:endParaRPr kumimoji="0"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1" name="Shape 46">
                <a:extLst>
                  <a:ext uri="{FF2B5EF4-FFF2-40B4-BE49-F238E27FC236}">
                    <a16:creationId xmlns:a16="http://schemas.microsoft.com/office/drawing/2014/main" id="{0902C24C-E1C5-3F90-EB25-037AAA28E2C3}"/>
                  </a:ext>
                </a:extLst>
              </p:cNvPr>
              <p:cNvSpPr/>
              <p:nvPr/>
            </p:nvSpPr>
            <p:spPr>
              <a:xfrm>
                <a:off x="9766148" y="3924354"/>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Open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Task</a:t>
                </a:r>
                <a:endParaRPr kumimoji="0"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2" name="Shape 49">
                <a:extLst>
                  <a:ext uri="{FF2B5EF4-FFF2-40B4-BE49-F238E27FC236}">
                    <a16:creationId xmlns:a16="http://schemas.microsoft.com/office/drawing/2014/main" id="{5B876322-EA8C-410F-911A-1EF2D435CE0B}"/>
                  </a:ext>
                </a:extLst>
              </p:cNvPr>
              <p:cNvSpPr/>
              <p:nvPr/>
            </p:nvSpPr>
            <p:spPr>
              <a:xfrm>
                <a:off x="1958935" y="5390561"/>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Context with Brief</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3" name="Shape 49">
                <a:extLst>
                  <a:ext uri="{FF2B5EF4-FFF2-40B4-BE49-F238E27FC236}">
                    <a16:creationId xmlns:a16="http://schemas.microsoft.com/office/drawing/2014/main" id="{4F998E2C-5777-208A-1795-04742D9D9991}"/>
                  </a:ext>
                </a:extLst>
              </p:cNvPr>
              <p:cNvSpPr/>
              <p:nvPr/>
            </p:nvSpPr>
            <p:spPr>
              <a:xfrm>
                <a:off x="4741934" y="5390561"/>
                <a:ext cx="20809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Supported Context</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4" name="Shape 49">
                <a:extLst>
                  <a:ext uri="{FF2B5EF4-FFF2-40B4-BE49-F238E27FC236}">
                    <a16:creationId xmlns:a16="http://schemas.microsoft.com/office/drawing/2014/main" id="{8DCFD7F7-0872-88DC-1B10-0101A4084751}"/>
                  </a:ext>
                </a:extLst>
              </p:cNvPr>
              <p:cNvSpPr/>
              <p:nvPr/>
            </p:nvSpPr>
            <p:spPr>
              <a:xfrm>
                <a:off x="7859833" y="5390561"/>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Open Context</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5" name="Shape 55">
                <a:extLst>
                  <a:ext uri="{FF2B5EF4-FFF2-40B4-BE49-F238E27FC236}">
                    <a16:creationId xmlns:a16="http://schemas.microsoft.com/office/drawing/2014/main" id="{D86C3B90-2390-2B39-E63A-AD0FE29973F9}"/>
                  </a:ext>
                </a:extLst>
              </p:cNvPr>
              <p:cNvSpPr/>
              <p:nvPr/>
            </p:nvSpPr>
            <p:spPr>
              <a:xfrm flipV="1">
                <a:off x="2761139" y="4006119"/>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6" name="Shape 55">
                <a:extLst>
                  <a:ext uri="{FF2B5EF4-FFF2-40B4-BE49-F238E27FC236}">
                    <a16:creationId xmlns:a16="http://schemas.microsoft.com/office/drawing/2014/main" id="{39687583-B6B6-636F-E78A-C326C5A8F581}"/>
                  </a:ext>
                </a:extLst>
              </p:cNvPr>
              <p:cNvSpPr/>
              <p:nvPr/>
            </p:nvSpPr>
            <p:spPr>
              <a:xfrm flipV="1">
                <a:off x="5807738" y="3974118"/>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7" name="Shape 55">
                <a:extLst>
                  <a:ext uri="{FF2B5EF4-FFF2-40B4-BE49-F238E27FC236}">
                    <a16:creationId xmlns:a16="http://schemas.microsoft.com/office/drawing/2014/main" id="{CDCE8180-493A-7926-EA12-63A244BC0970}"/>
                  </a:ext>
                </a:extLst>
              </p:cNvPr>
              <p:cNvSpPr/>
              <p:nvPr/>
            </p:nvSpPr>
            <p:spPr>
              <a:xfrm flipV="1">
                <a:off x="8737811" y="4017550"/>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sp>
          <p:nvSpPr>
            <p:cNvPr id="22" name="Shape 49">
              <a:extLst>
                <a:ext uri="{FF2B5EF4-FFF2-40B4-BE49-F238E27FC236}">
                  <a16:creationId xmlns:a16="http://schemas.microsoft.com/office/drawing/2014/main" id="{0881A098-D685-EE92-A4ED-C2640F44C3D0}"/>
                </a:ext>
              </a:extLst>
            </p:cNvPr>
            <p:cNvSpPr/>
            <p:nvPr/>
          </p:nvSpPr>
          <p:spPr>
            <a:xfrm>
              <a:off x="2023131" y="2001389"/>
              <a:ext cx="2436500" cy="977191"/>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5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Simple foam or </a:t>
              </a:r>
              <a:r>
                <a:rPr lang="en-GB" sz="1150" b="0" i="1" kern="1200">
                  <a:solidFill>
                    <a:srgbClr val="0A303F"/>
                  </a:solidFill>
                  <a:latin typeface="Arial" panose="020B0604020202020204"/>
                  <a:ea typeface="+mn-ea"/>
                  <a:cs typeface="Arial" panose="020B0604020202020204" pitchFamily="34" charset="0"/>
                </a:rPr>
                <a:t>card models that use existing components and concentrate more on form than function. These may not look like a finished product with the focus on being functional.</a:t>
              </a:r>
              <a:endParaRPr kumimoji="0" sz="115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3" name="Shape 49">
              <a:extLst>
                <a:ext uri="{FF2B5EF4-FFF2-40B4-BE49-F238E27FC236}">
                  <a16:creationId xmlns:a16="http://schemas.microsoft.com/office/drawing/2014/main" id="{FFFE6E3C-0ED4-3B71-EDD9-CFD5F70C9CA1}"/>
                </a:ext>
              </a:extLst>
            </p:cNvPr>
            <p:cNvSpPr/>
            <p:nvPr/>
          </p:nvSpPr>
          <p:spPr>
            <a:xfrm>
              <a:off x="4628559" y="1995226"/>
              <a:ext cx="2436500" cy="1384995"/>
            </a:xfrm>
            <a:prstGeom prst="rect">
              <a:avLst/>
            </a:prstGeom>
            <a:noFill/>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Greater focus on ergonomic</a:t>
              </a:r>
              <a:r>
                <a:rPr lang="en-GB" sz="1200" b="0" i="1" kern="1200">
                  <a:solidFill>
                    <a:srgbClr val="0A303F"/>
                  </a:solidFill>
                  <a:latin typeface="Arial" panose="020B0604020202020204"/>
                  <a:ea typeface="+mn-ea"/>
                  <a:cs typeface="Arial" panose="020B0604020202020204" pitchFamily="34" charset="0"/>
                </a:rPr>
                <a:t>s and anthropometrics with the creation of functional CAD models that can be 3D printed or sent to CNC machinery for manufacture</a:t>
              </a:r>
              <a:r>
                <a:rPr kumimoji="0" lang="en-GB" sz="12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 Use of working components to test functionality. </a:t>
              </a:r>
              <a:endParaRPr kumimoji="0" sz="12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4" name="Shape 49">
              <a:extLst>
                <a:ext uri="{FF2B5EF4-FFF2-40B4-BE49-F238E27FC236}">
                  <a16:creationId xmlns:a16="http://schemas.microsoft.com/office/drawing/2014/main" id="{EA6FFBEF-6749-86DD-076D-605634D937D7}"/>
                </a:ext>
              </a:extLst>
            </p:cNvPr>
            <p:cNvSpPr/>
            <p:nvPr/>
          </p:nvSpPr>
          <p:spPr>
            <a:xfrm>
              <a:off x="7233986" y="2007834"/>
              <a:ext cx="2596570" cy="1508105"/>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5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A complete and working outcome with functional components that can be fully tested. Ergonomics and anthropometrics considered as well as the use of 3D CAD and rapid prototyping or CNC technologies. One or more prototypes developed to test in different situations.</a:t>
              </a:r>
            </a:p>
          </p:txBody>
        </p:sp>
      </p:grpSp>
      <p:pic>
        <p:nvPicPr>
          <p:cNvPr id="9" name="Picture 8" descr="A blue and grey logo&#10;&#10;Description automatically generated">
            <a:extLst>
              <a:ext uri="{FF2B5EF4-FFF2-40B4-BE49-F238E27FC236}">
                <a16:creationId xmlns:a16="http://schemas.microsoft.com/office/drawing/2014/main" id="{998E7CB4-6E1D-5E6A-F403-BE3E402C9C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spTree>
    <p:extLst>
      <p:ext uri="{BB962C8B-B14F-4D97-AF65-F5344CB8AC3E}">
        <p14:creationId xmlns:p14="http://schemas.microsoft.com/office/powerpoint/2010/main" val="1947543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black, darkness&#10;&#10;Description automatically generated">
            <a:extLst>
              <a:ext uri="{FF2B5EF4-FFF2-40B4-BE49-F238E27FC236}">
                <a16:creationId xmlns:a16="http://schemas.microsoft.com/office/drawing/2014/main" id="{200BE0EF-F682-A913-DFBA-D564029FD179}"/>
              </a:ext>
            </a:extLst>
          </p:cNvPr>
          <p:cNvPicPr>
            <a:picLocks noGrp="1" noRot="1" noChangeAspect="1" noMove="1" noResize="1" noEditPoints="1" noAdjustHandles="1" noChangeArrowheads="1" noChangeShapeType="1" noCrop="1"/>
          </p:cNvPicPr>
          <p:nvPr>
            <p:ph type="pic" sz="quarter" idx="4294967295"/>
          </p:nvPr>
        </p:nvPicPr>
        <p:blipFill>
          <a:blip r:embed="rId3" cstate="print">
            <a:extLst>
              <a:ext uri="{28A0092B-C50C-407E-A947-70E740481C1C}">
                <a14:useLocalDpi xmlns:a14="http://schemas.microsoft.com/office/drawing/2010/main" val="0"/>
              </a:ext>
            </a:extLst>
          </a:blip>
          <a:srcRect l="3711" r="3711"/>
          <a:stretch>
            <a:fillRect/>
          </a:stretch>
        </p:blipFill>
        <p:spPr>
          <a:xfrm>
            <a:off x="0" y="5824538"/>
            <a:ext cx="1722438" cy="784225"/>
          </a:xfrm>
        </p:spPr>
      </p:pic>
      <p:pic>
        <p:nvPicPr>
          <p:cNvPr id="4" name="Online Media 3" title="Washing Machine Project: Introduction">
            <a:hlinkClick r:id="" action="ppaction://media"/>
            <a:extLst>
              <a:ext uri="{FF2B5EF4-FFF2-40B4-BE49-F238E27FC236}">
                <a16:creationId xmlns:a16="http://schemas.microsoft.com/office/drawing/2014/main" id="{9D2ACFC4-C2C3-1A98-B3A0-12E66562B92D}"/>
              </a:ext>
            </a:extLst>
          </p:cNvPr>
          <p:cNvPicPr>
            <a:picLocks noRot="1" noChangeAspect="1"/>
          </p:cNvPicPr>
          <p:nvPr>
            <a:videoFile r:link="rId1"/>
          </p:nvPr>
        </p:nvPicPr>
        <p:blipFill>
          <a:blip r:embed="rId4"/>
          <a:stretch>
            <a:fillRect/>
          </a:stretch>
        </p:blipFill>
        <p:spPr>
          <a:xfrm>
            <a:off x="248179" y="127564"/>
            <a:ext cx="11695642" cy="6602872"/>
          </a:xfrm>
          <a:prstGeom prst="rect">
            <a:avLst/>
          </a:prstGeom>
        </p:spPr>
      </p:pic>
    </p:spTree>
    <p:extLst>
      <p:ext uri="{BB962C8B-B14F-4D97-AF65-F5344CB8AC3E}">
        <p14:creationId xmlns:p14="http://schemas.microsoft.com/office/powerpoint/2010/main" val="175599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a:t>Introduction</a:t>
            </a:r>
            <a:endParaRPr lang="en-GB" sz="440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576000" y="1192044"/>
            <a:ext cx="10801544" cy="4643569"/>
          </a:xfrm>
          <a:prstGeom prst="rect">
            <a:avLst/>
          </a:prstGeom>
        </p:spPr>
        <p:txBody>
          <a:bodyPr vert="horz" lIns="0" tIns="0" rIns="0" bIns="0" rtlCol="0">
            <a:normAutofit fontScale="925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200" b="1">
                <a:effectLst/>
                <a:latin typeface="+mj-lt"/>
              </a:rPr>
              <a:t>The Washing Machine Project</a:t>
            </a:r>
            <a:r>
              <a:rPr lang="en-GB" sz="2200" b="0">
                <a:effectLst/>
                <a:latin typeface="+mj-lt"/>
              </a:rPr>
              <a:t> </a:t>
            </a:r>
            <a:r>
              <a:rPr lang="en-GB" sz="2200" b="0" i="0">
                <a:effectLst/>
                <a:latin typeface="+mj-lt"/>
              </a:rPr>
              <a:t>is a grassroots social enterprise based in the U.K. aiming to alleviate the burden of handwashing clothes and empower women by providing remote, low income and displaced communities with an accessible, off-grid washing solution</a:t>
            </a:r>
            <a:r>
              <a:rPr lang="en-GB" sz="2200">
                <a:latin typeface="+mj-lt"/>
                <a:ea typeface="Roboto" panose="02000000000000000000" pitchFamily="2" charset="0"/>
                <a:cs typeface="Roboto" panose="02000000000000000000" pitchFamily="2" charset="0"/>
              </a:rPr>
              <a:t>.</a:t>
            </a:r>
            <a:r>
              <a:rPr lang="en-GB" sz="2200" b="0">
                <a:latin typeface="+mj-lt"/>
                <a:ea typeface="Roboto" panose="02000000000000000000" pitchFamily="2" charset="0"/>
                <a:cs typeface="Roboto" panose="02000000000000000000" pitchFamily="2" charset="0"/>
              </a:rPr>
              <a:t> </a:t>
            </a:r>
          </a:p>
          <a:p>
            <a:pPr algn="ctr">
              <a:lnSpc>
                <a:spcPct val="150000"/>
              </a:lnSpc>
            </a:pPr>
            <a:r>
              <a:rPr lang="en-GB" sz="2200" u="sng">
                <a:latin typeface="+mj-lt"/>
                <a:ea typeface="Roboto" panose="02000000000000000000" pitchFamily="2" charset="0"/>
                <a:cs typeface="Roboto" panose="02000000000000000000" pitchFamily="2" charset="0"/>
              </a:rPr>
              <a:t>The context for this unit is:</a:t>
            </a:r>
          </a:p>
          <a:p>
            <a:pPr algn="ctr">
              <a:lnSpc>
                <a:spcPct val="150000"/>
              </a:lnSpc>
            </a:pPr>
            <a:r>
              <a:rPr lang="en-GB" sz="3200" b="1">
                <a:solidFill>
                  <a:schemeClr val="accent2"/>
                </a:solidFill>
                <a:latin typeface="+mj-lt"/>
                <a:ea typeface="Roboto" panose="02000000000000000000" pitchFamily="2" charset="0"/>
                <a:cs typeface="Roboto" panose="02000000000000000000" pitchFamily="2" charset="0"/>
              </a:rPr>
              <a:t>Improving the laundry process at a school in Uganda </a:t>
            </a:r>
          </a:p>
          <a:p>
            <a:pPr>
              <a:lnSpc>
                <a:spcPct val="150000"/>
              </a:lnSpc>
            </a:pP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The following slides show how </a:t>
            </a:r>
            <a:r>
              <a:rPr lang="en-GB" sz="2200" b="0">
                <a:solidFill>
                  <a:srgbClr val="0A303F"/>
                </a:solidFill>
                <a:latin typeface="Arial" panose="020B0604020202020204"/>
                <a:ea typeface="Roboto" panose="02000000000000000000" pitchFamily="2" charset="0"/>
                <a:cs typeface="Roboto" panose="02000000000000000000" pitchFamily="2" charset="0"/>
              </a:rPr>
              <a:t>the design team at the project </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would approach this context in relation to the five main stage of the design process: </a:t>
            </a: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empathize</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define</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ideate</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prototype</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test</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You can follow a similar process to create your solution to improving the laundry process for students and staff at a school </a:t>
            </a:r>
            <a:r>
              <a:rPr lang="en-GB" sz="2200" b="0">
                <a:solidFill>
                  <a:srgbClr val="0A303F"/>
                </a:solidFill>
                <a:latin typeface="Arial" panose="020B0604020202020204"/>
                <a:ea typeface="Roboto" panose="02000000000000000000" pitchFamily="2" charset="0"/>
                <a:cs typeface="Roboto" panose="02000000000000000000" pitchFamily="2" charset="0"/>
              </a:rPr>
              <a:t>based in</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Uganda!</a:t>
            </a:r>
          </a:p>
          <a:p>
            <a:pPr>
              <a:lnSpc>
                <a:spcPct val="150000"/>
              </a:lnSpc>
            </a:pPr>
            <a:endParaRPr lang="en-GB" sz="2400" b="0">
              <a:solidFill>
                <a:srgbClr val="0A303F"/>
              </a:solidFill>
              <a:latin typeface="+mj-lt"/>
              <a:ea typeface="Roboto" panose="02000000000000000000" pitchFamily="2" charset="0"/>
              <a:cs typeface="Roboto" panose="02000000000000000000" pitchFamily="2" charset="0"/>
            </a:endParaRPr>
          </a:p>
        </p:txBody>
      </p:sp>
      <p:pic>
        <p:nvPicPr>
          <p:cNvPr id="2" name="Picture 1" descr="A blue and grey logo&#10;&#10;Description automatically generated">
            <a:extLst>
              <a:ext uri="{FF2B5EF4-FFF2-40B4-BE49-F238E27FC236}">
                <a16:creationId xmlns:a16="http://schemas.microsoft.com/office/drawing/2014/main" id="{F9CA7F19-E5E1-C892-68F5-0ED957C8E72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spTree>
    <p:extLst>
      <p:ext uri="{BB962C8B-B14F-4D97-AF65-F5344CB8AC3E}">
        <p14:creationId xmlns:p14="http://schemas.microsoft.com/office/powerpoint/2010/main" val="255089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a:t>Introduction</a:t>
            </a:r>
            <a:endParaRPr lang="en-GB" sz="440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576000" y="1070173"/>
            <a:ext cx="10801544" cy="671256"/>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200" b="1">
                <a:effectLst/>
                <a:latin typeface="+mj-lt"/>
              </a:rPr>
              <a:t>These are the focus areas of the company:</a:t>
            </a:r>
            <a:endPar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a:lnSpc>
                <a:spcPct val="150000"/>
              </a:lnSpc>
            </a:pPr>
            <a:endParaRPr lang="en-GB" sz="2400" b="0">
              <a:solidFill>
                <a:srgbClr val="0A303F"/>
              </a:solidFill>
              <a:latin typeface="+mj-lt"/>
              <a:ea typeface="Roboto" panose="02000000000000000000" pitchFamily="2" charset="0"/>
              <a:cs typeface="Roboto" panose="02000000000000000000" pitchFamily="2" charset="0"/>
            </a:endParaRPr>
          </a:p>
        </p:txBody>
      </p:sp>
      <p:pic>
        <p:nvPicPr>
          <p:cNvPr id="2" name="Picture 1" descr="A blue and grey logo&#10;&#10;Description automatically generated">
            <a:extLst>
              <a:ext uri="{FF2B5EF4-FFF2-40B4-BE49-F238E27FC236}">
                <a16:creationId xmlns:a16="http://schemas.microsoft.com/office/drawing/2014/main" id="{F9CA7F19-E5E1-C892-68F5-0ED957C8E72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grpSp>
        <p:nvGrpSpPr>
          <p:cNvPr id="11" name="Group 10">
            <a:extLst>
              <a:ext uri="{FF2B5EF4-FFF2-40B4-BE49-F238E27FC236}">
                <a16:creationId xmlns:a16="http://schemas.microsoft.com/office/drawing/2014/main" id="{2E12E5E5-B822-5CA6-D2E8-89428DD9149D}"/>
              </a:ext>
            </a:extLst>
          </p:cNvPr>
          <p:cNvGrpSpPr/>
          <p:nvPr/>
        </p:nvGrpSpPr>
        <p:grpSpPr>
          <a:xfrm>
            <a:off x="1394460" y="1531620"/>
            <a:ext cx="9322318" cy="4130388"/>
            <a:chOff x="1394460" y="1531620"/>
            <a:chExt cx="9322318" cy="4130388"/>
          </a:xfrm>
        </p:grpSpPr>
        <p:grpSp>
          <p:nvGrpSpPr>
            <p:cNvPr id="7" name="Group 6">
              <a:extLst>
                <a:ext uri="{FF2B5EF4-FFF2-40B4-BE49-F238E27FC236}">
                  <a16:creationId xmlns:a16="http://schemas.microsoft.com/office/drawing/2014/main" id="{E7EF192B-EC78-2885-D2C8-D3CEA55068F6}"/>
                </a:ext>
              </a:extLst>
            </p:cNvPr>
            <p:cNvGrpSpPr/>
            <p:nvPr/>
          </p:nvGrpSpPr>
          <p:grpSpPr>
            <a:xfrm>
              <a:off x="2290194" y="1531620"/>
              <a:ext cx="8426584" cy="4130388"/>
              <a:chOff x="2642880" y="2144727"/>
              <a:chExt cx="6684000" cy="3276240"/>
            </a:xfrm>
          </p:grpSpPr>
          <p:pic>
            <p:nvPicPr>
              <p:cNvPr id="5" name="Picture 4">
                <a:extLst>
                  <a:ext uri="{FF2B5EF4-FFF2-40B4-BE49-F238E27FC236}">
                    <a16:creationId xmlns:a16="http://schemas.microsoft.com/office/drawing/2014/main" id="{200F9848-EB91-C128-4810-CDC1FE79AEDE}"/>
                  </a:ext>
                </a:extLst>
              </p:cNvPr>
              <p:cNvPicPr>
                <a:picLocks noChangeAspect="1"/>
              </p:cNvPicPr>
              <p:nvPr/>
            </p:nvPicPr>
            <p:blipFill rotWithShape="1">
              <a:blip r:embed="rId3"/>
              <a:srcRect l="5302" r="39875" b="37806"/>
              <a:stretch/>
            </p:blipFill>
            <p:spPr>
              <a:xfrm>
                <a:off x="2642880" y="2144727"/>
                <a:ext cx="6684000" cy="1256286"/>
              </a:xfrm>
              <a:prstGeom prst="rect">
                <a:avLst/>
              </a:prstGeom>
            </p:spPr>
          </p:pic>
          <p:pic>
            <p:nvPicPr>
              <p:cNvPr id="6" name="Picture 5">
                <a:extLst>
                  <a:ext uri="{FF2B5EF4-FFF2-40B4-BE49-F238E27FC236}">
                    <a16:creationId xmlns:a16="http://schemas.microsoft.com/office/drawing/2014/main" id="{22B6927B-9F64-F4A0-C7FE-F87F4B5E3D4C}"/>
                  </a:ext>
                </a:extLst>
              </p:cNvPr>
              <p:cNvPicPr>
                <a:picLocks noChangeAspect="1"/>
              </p:cNvPicPr>
              <p:nvPr/>
            </p:nvPicPr>
            <p:blipFill rotWithShape="1">
              <a:blip r:embed="rId3"/>
              <a:srcRect l="61040" r="3932" b="38182"/>
              <a:stretch/>
            </p:blipFill>
            <p:spPr>
              <a:xfrm>
                <a:off x="3482340" y="4172277"/>
                <a:ext cx="4270619" cy="1248690"/>
              </a:xfrm>
              <a:prstGeom prst="rect">
                <a:avLst/>
              </a:prstGeom>
            </p:spPr>
          </p:pic>
        </p:grpSp>
        <p:sp>
          <p:nvSpPr>
            <p:cNvPr id="9" name="Rectangle 8">
              <a:extLst>
                <a:ext uri="{FF2B5EF4-FFF2-40B4-BE49-F238E27FC236}">
                  <a16:creationId xmlns:a16="http://schemas.microsoft.com/office/drawing/2014/main" id="{61144624-8F49-BCDB-83A9-A5654725A8A4}"/>
                </a:ext>
              </a:extLst>
            </p:cNvPr>
            <p:cNvSpPr/>
            <p:nvPr/>
          </p:nvSpPr>
          <p:spPr>
            <a:xfrm>
              <a:off x="8732520" y="4990752"/>
              <a:ext cx="1074420" cy="67125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6622D4D5-8F67-2F01-635A-54278CA1F69F}"/>
                </a:ext>
              </a:extLst>
            </p:cNvPr>
            <p:cNvSpPr/>
            <p:nvPr/>
          </p:nvSpPr>
          <p:spPr>
            <a:xfrm>
              <a:off x="1394460" y="2377747"/>
              <a:ext cx="1074420" cy="67125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TextBox 2">
            <a:extLst>
              <a:ext uri="{FF2B5EF4-FFF2-40B4-BE49-F238E27FC236}">
                <a16:creationId xmlns:a16="http://schemas.microsoft.com/office/drawing/2014/main" id="{1E85194B-1E48-4DD0-F42A-8C67EB5DF6D4}"/>
              </a:ext>
            </a:extLst>
          </p:cNvPr>
          <p:cNvSpPr txBox="1"/>
          <p:nvPr/>
        </p:nvSpPr>
        <p:spPr>
          <a:xfrm>
            <a:off x="2141671" y="3047604"/>
            <a:ext cx="2413676" cy="1107996"/>
          </a:xfrm>
          <a:prstGeom prst="rect">
            <a:avLst/>
          </a:prstGeom>
          <a:noFill/>
        </p:spPr>
        <p:txBody>
          <a:bodyPr wrap="square" rtlCol="0">
            <a:spAutoFit/>
          </a:bodyPr>
          <a:lstStyle/>
          <a:p>
            <a:r>
              <a:rPr lang="en-GB" sz="1100">
                <a:latin typeface="+mj-lt"/>
              </a:rPr>
              <a:t>Operating Sustainably</a:t>
            </a:r>
          </a:p>
          <a:p>
            <a:r>
              <a:rPr lang="en-GB" sz="1100" b="0">
                <a:latin typeface="+mj-lt"/>
              </a:rPr>
              <a:t>We take pride in developing sustainable solutions for our planet whilst simultaneously achieving our mission of empowering people.</a:t>
            </a:r>
          </a:p>
          <a:p>
            <a:endParaRPr lang="en-GB" sz="1100">
              <a:latin typeface="+mj-lt"/>
            </a:endParaRPr>
          </a:p>
        </p:txBody>
      </p:sp>
      <p:sp>
        <p:nvSpPr>
          <p:cNvPr id="12" name="TextBox 11">
            <a:extLst>
              <a:ext uri="{FF2B5EF4-FFF2-40B4-BE49-F238E27FC236}">
                <a16:creationId xmlns:a16="http://schemas.microsoft.com/office/drawing/2014/main" id="{650CBA73-0F59-BF23-57F6-C2AA18D57442}"/>
              </a:ext>
            </a:extLst>
          </p:cNvPr>
          <p:cNvSpPr txBox="1"/>
          <p:nvPr/>
        </p:nvSpPr>
        <p:spPr>
          <a:xfrm>
            <a:off x="4703870" y="3047604"/>
            <a:ext cx="2917687" cy="1446550"/>
          </a:xfrm>
          <a:prstGeom prst="rect">
            <a:avLst/>
          </a:prstGeom>
          <a:noFill/>
        </p:spPr>
        <p:txBody>
          <a:bodyPr wrap="square" rtlCol="0">
            <a:spAutoFit/>
          </a:bodyPr>
          <a:lstStyle/>
          <a:p>
            <a:r>
              <a:rPr lang="en-GB" sz="1100">
                <a:latin typeface="+mj-lt"/>
              </a:rPr>
              <a:t>Women Empowerment</a:t>
            </a:r>
          </a:p>
          <a:p>
            <a:r>
              <a:rPr lang="en-GB" sz="1100" b="0">
                <a:latin typeface="+mj-lt"/>
              </a:rPr>
              <a:t>We want to empower women and girls by reducing the time spent hand washing clothes, giving back opportunities for generating income or education. We want women to improve their physical and mental wellbeing through our products.</a:t>
            </a:r>
          </a:p>
          <a:p>
            <a:endParaRPr lang="en-GB" sz="1100">
              <a:latin typeface="+mj-lt"/>
            </a:endParaRPr>
          </a:p>
        </p:txBody>
      </p:sp>
      <p:sp>
        <p:nvSpPr>
          <p:cNvPr id="13" name="TextBox 12">
            <a:extLst>
              <a:ext uri="{FF2B5EF4-FFF2-40B4-BE49-F238E27FC236}">
                <a16:creationId xmlns:a16="http://schemas.microsoft.com/office/drawing/2014/main" id="{52ADB80C-AE9C-647A-BBAF-129F222E1891}"/>
              </a:ext>
            </a:extLst>
          </p:cNvPr>
          <p:cNvSpPr txBox="1"/>
          <p:nvPr/>
        </p:nvSpPr>
        <p:spPr>
          <a:xfrm>
            <a:off x="8158742" y="3047604"/>
            <a:ext cx="2354018" cy="938719"/>
          </a:xfrm>
          <a:prstGeom prst="rect">
            <a:avLst/>
          </a:prstGeom>
          <a:noFill/>
        </p:spPr>
        <p:txBody>
          <a:bodyPr wrap="square" rtlCol="0">
            <a:spAutoFit/>
          </a:bodyPr>
          <a:lstStyle/>
          <a:p>
            <a:r>
              <a:rPr lang="en-GB" sz="1100">
                <a:latin typeface="+mj-lt"/>
              </a:rPr>
              <a:t>Unpaid Domestic Labour</a:t>
            </a:r>
          </a:p>
          <a:p>
            <a:r>
              <a:rPr lang="en-GB" sz="1100" b="0">
                <a:latin typeface="+mj-lt"/>
              </a:rPr>
              <a:t>Alleviating the burden of unpaid domestic work is critical in our mission to empower women.</a:t>
            </a:r>
          </a:p>
          <a:p>
            <a:endParaRPr lang="en-GB" sz="1100">
              <a:latin typeface="+mj-lt"/>
            </a:endParaRPr>
          </a:p>
        </p:txBody>
      </p:sp>
      <p:sp>
        <p:nvSpPr>
          <p:cNvPr id="14" name="TextBox 13">
            <a:extLst>
              <a:ext uri="{FF2B5EF4-FFF2-40B4-BE49-F238E27FC236}">
                <a16:creationId xmlns:a16="http://schemas.microsoft.com/office/drawing/2014/main" id="{2AD4FC1C-D1F3-D181-BDED-E233D3DEBE0E}"/>
              </a:ext>
            </a:extLst>
          </p:cNvPr>
          <p:cNvSpPr txBox="1"/>
          <p:nvPr/>
        </p:nvSpPr>
        <p:spPr>
          <a:xfrm>
            <a:off x="3392881" y="5750004"/>
            <a:ext cx="2659311" cy="1107996"/>
          </a:xfrm>
          <a:prstGeom prst="rect">
            <a:avLst/>
          </a:prstGeom>
          <a:noFill/>
        </p:spPr>
        <p:txBody>
          <a:bodyPr wrap="square" rtlCol="0">
            <a:spAutoFit/>
          </a:bodyPr>
          <a:lstStyle/>
          <a:p>
            <a:r>
              <a:rPr lang="en-GB" sz="1100">
                <a:latin typeface="+mj-lt"/>
              </a:rPr>
              <a:t>Humanitarian Innovation</a:t>
            </a:r>
          </a:p>
          <a:p>
            <a:r>
              <a:rPr lang="en-GB" sz="1100" b="0">
                <a:latin typeface="+mj-lt"/>
              </a:rPr>
              <a:t>We are dedicated to finding solutions to the world’s biggest humanitarian problems through innovative and sustainable engineering.</a:t>
            </a:r>
          </a:p>
          <a:p>
            <a:endParaRPr lang="en-GB" sz="1100">
              <a:latin typeface="+mj-lt"/>
            </a:endParaRPr>
          </a:p>
        </p:txBody>
      </p:sp>
      <p:sp>
        <p:nvSpPr>
          <p:cNvPr id="15" name="TextBox 14">
            <a:extLst>
              <a:ext uri="{FF2B5EF4-FFF2-40B4-BE49-F238E27FC236}">
                <a16:creationId xmlns:a16="http://schemas.microsoft.com/office/drawing/2014/main" id="{9CC4F00A-54B3-7C09-A39D-8AD8644E05F6}"/>
              </a:ext>
            </a:extLst>
          </p:cNvPr>
          <p:cNvSpPr txBox="1"/>
          <p:nvPr/>
        </p:nvSpPr>
        <p:spPr>
          <a:xfrm>
            <a:off x="6435500" y="5787827"/>
            <a:ext cx="2732013" cy="938719"/>
          </a:xfrm>
          <a:prstGeom prst="rect">
            <a:avLst/>
          </a:prstGeom>
          <a:noFill/>
        </p:spPr>
        <p:txBody>
          <a:bodyPr wrap="square" rtlCol="0">
            <a:spAutoFit/>
          </a:bodyPr>
          <a:lstStyle/>
          <a:p>
            <a:r>
              <a:rPr lang="en-GB" sz="1100">
                <a:latin typeface="+mj-lt"/>
              </a:rPr>
              <a:t>Water, Sanitation and Hygiene</a:t>
            </a:r>
          </a:p>
          <a:p>
            <a:r>
              <a:rPr lang="en-GB" sz="1100" b="0">
                <a:latin typeface="+mj-lt"/>
              </a:rPr>
              <a:t>Our products are designed to resolve the lack of water, sanitation and hygiene facilities and their effects.</a:t>
            </a:r>
          </a:p>
          <a:p>
            <a:endParaRPr lang="en-GB" sz="1100">
              <a:latin typeface="+mj-lt"/>
            </a:endParaRPr>
          </a:p>
        </p:txBody>
      </p:sp>
    </p:spTree>
    <p:extLst>
      <p:ext uri="{BB962C8B-B14F-4D97-AF65-F5344CB8AC3E}">
        <p14:creationId xmlns:p14="http://schemas.microsoft.com/office/powerpoint/2010/main" val="4199458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Washing Machine Project: Empathize">
            <a:hlinkClick r:id="" action="ppaction://media"/>
            <a:extLst>
              <a:ext uri="{FF2B5EF4-FFF2-40B4-BE49-F238E27FC236}">
                <a16:creationId xmlns:a16="http://schemas.microsoft.com/office/drawing/2014/main" id="{060CCE55-732D-B8BB-846B-F938D8EA7E62}"/>
              </a:ext>
            </a:extLst>
          </p:cNvPr>
          <p:cNvPicPr>
            <a:picLocks noRot="1" noChangeAspect="1"/>
          </p:cNvPicPr>
          <p:nvPr>
            <a:videoFile r:link="rId1"/>
          </p:nvPr>
        </p:nvPicPr>
        <p:blipFill>
          <a:blip r:embed="rId3"/>
          <a:stretch>
            <a:fillRect/>
          </a:stretch>
        </p:blipFill>
        <p:spPr>
          <a:xfrm>
            <a:off x="233997" y="119558"/>
            <a:ext cx="11724005" cy="6618884"/>
          </a:xfrm>
          <a:prstGeom prst="rect">
            <a:avLst/>
          </a:prstGeom>
        </p:spPr>
      </p:pic>
    </p:spTree>
    <p:extLst>
      <p:ext uri="{BB962C8B-B14F-4D97-AF65-F5344CB8AC3E}">
        <p14:creationId xmlns:p14="http://schemas.microsoft.com/office/powerpoint/2010/main" val="278749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a:latin typeface="GriffithGothic Black" panose="02000603060000020004" pitchFamily="50" charset="0"/>
              </a:rPr>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04145"/>
            <a:ext cx="9329998" cy="2165350"/>
          </a:xfrm>
        </p:spPr>
        <p:txBody>
          <a:bodyPr>
            <a:normAutofit/>
          </a:bodyPr>
          <a:lstStyle/>
          <a:p>
            <a:pPr>
              <a:lnSpc>
                <a:spcPct val="150000"/>
              </a:lnSpc>
            </a:pPr>
            <a:r>
              <a:rPr lang="en-GB" sz="1500">
                <a:latin typeface="+mj-lt"/>
                <a:ea typeface="Roboto" panose="02000000000000000000" pitchFamily="2" charset="0"/>
                <a:cs typeface="Roboto" panose="02000000000000000000" pitchFamily="2" charset="0"/>
              </a:rPr>
              <a:t>Your first task is to put yourself into the shoes of someone struggling to wash their clothes in a developing country such as Uganda, and for whom the approaches you might take for granted are not accessible. At this stage you are simply trying to understand what some of the problems may be. The more the merrier! There are no wrong ideas/thoughts at this stage! There are many ways that The Washing Machine Project, and other companies do this. Consider trying some of these methods:</a:t>
            </a: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14FEED82-F65E-C6DB-AB93-78C078991DE6}"/>
              </a:ext>
            </a:extLst>
          </p:cNvPr>
          <p:cNvGraphicFramePr>
            <a:graphicFrameLocks noGrp="1"/>
          </p:cNvGraphicFramePr>
          <p:nvPr>
            <p:extLst>
              <p:ext uri="{D42A27DB-BD31-4B8C-83A1-F6EECF244321}">
                <p14:modId xmlns:p14="http://schemas.microsoft.com/office/powerpoint/2010/main" val="2414277165"/>
              </p:ext>
            </p:extLst>
          </p:nvPr>
        </p:nvGraphicFramePr>
        <p:xfrm>
          <a:off x="576000" y="2968290"/>
          <a:ext cx="9329998" cy="2785565"/>
        </p:xfrm>
        <a:graphic>
          <a:graphicData uri="http://schemas.openxmlformats.org/drawingml/2006/table">
            <a:tbl>
              <a:tblPr firstRow="1" bandRow="1">
                <a:tableStyleId>{5940675A-B579-460E-94D1-54222C63F5DA}</a:tableStyleId>
              </a:tblPr>
              <a:tblGrid>
                <a:gridCol w="4315668">
                  <a:extLst>
                    <a:ext uri="{9D8B030D-6E8A-4147-A177-3AD203B41FA5}">
                      <a16:colId xmlns:a16="http://schemas.microsoft.com/office/drawing/2014/main" val="336422520"/>
                    </a:ext>
                  </a:extLst>
                </a:gridCol>
                <a:gridCol w="5014330">
                  <a:extLst>
                    <a:ext uri="{9D8B030D-6E8A-4147-A177-3AD203B41FA5}">
                      <a16:colId xmlns:a16="http://schemas.microsoft.com/office/drawing/2014/main" val="1485661640"/>
                    </a:ext>
                  </a:extLst>
                </a:gridCol>
              </a:tblGrid>
              <a:tr h="293200">
                <a:tc>
                  <a:txBody>
                    <a:bodyPr/>
                    <a:lstStyle/>
                    <a:p>
                      <a:pPr algn="ctr"/>
                      <a:r>
                        <a:rPr lang="en-GB" sz="1400" b="1">
                          <a:solidFill>
                            <a:srgbClr val="ACACDE"/>
                          </a:solidFill>
                          <a:hlinkClick r:id="rId3" action="ppaction://hlinksldjump">
                            <a:extLst>
                              <a:ext uri="{A12FA001-AC4F-418D-AE19-62706E023703}">
                                <ahyp:hlinkClr xmlns:ahyp="http://schemas.microsoft.com/office/drawing/2018/hyperlinkcolor" val="tx"/>
                              </a:ext>
                            </a:extLst>
                          </a:hlinkClick>
                        </a:rPr>
                        <a:t>‘Pain points’</a:t>
                      </a:r>
                      <a:endParaRPr lang="en-GB" sz="1400" b="1">
                        <a:solidFill>
                          <a:srgbClr val="ACACDE"/>
                        </a:solidFill>
                      </a:endParaRPr>
                    </a:p>
                  </a:txBody>
                  <a:tcPr>
                    <a:solidFill>
                      <a:schemeClr val="bg1"/>
                    </a:solidFill>
                  </a:tcPr>
                </a:tc>
                <a:tc>
                  <a:txBody>
                    <a:bodyPr/>
                    <a:lstStyle/>
                    <a:p>
                      <a:pPr algn="ctr"/>
                      <a:r>
                        <a:rPr lang="en-GB" sz="1400" b="1">
                          <a:solidFill>
                            <a:srgbClr val="ACACDE"/>
                          </a:solidFill>
                          <a:hlinkClick r:id="rId3" action="ppaction://hlinksldjump">
                            <a:extLst>
                              <a:ext uri="{A12FA001-AC4F-418D-AE19-62706E023703}">
                                <ahyp:hlinkClr xmlns:ahyp="http://schemas.microsoft.com/office/drawing/2018/hyperlinkcolor" val="tx"/>
                              </a:ext>
                            </a:extLst>
                          </a:hlinkClick>
                        </a:rPr>
                        <a:t>‘Personal priorities’</a:t>
                      </a:r>
                      <a:endParaRPr lang="en-GB" sz="1400" b="1">
                        <a:solidFill>
                          <a:srgbClr val="ACACDE"/>
                        </a:solidFill>
                      </a:endParaRPr>
                    </a:p>
                  </a:txBody>
                  <a:tcPr>
                    <a:solidFill>
                      <a:schemeClr val="bg1"/>
                    </a:solidFill>
                  </a:tcPr>
                </a:tc>
                <a:extLst>
                  <a:ext uri="{0D108BD9-81ED-4DB2-BD59-A6C34878D82A}">
                    <a16:rowId xmlns:a16="http://schemas.microsoft.com/office/drawing/2014/main" val="3391378453"/>
                  </a:ext>
                </a:extLst>
              </a:tr>
              <a:tr h="897832">
                <a:tc>
                  <a:txBody>
                    <a:bodyPr/>
                    <a:lstStyle/>
                    <a:p>
                      <a:r>
                        <a:rPr lang="en-GB" sz="1200"/>
                        <a:t>‘Pain points’ are where you observe people in their everyday lives and watch for where they are in discomfort or struggling with a process or activity. These make a great starting point for exploring the needs and wants of users as the basis of a design context.</a:t>
                      </a:r>
                    </a:p>
                  </a:txBody>
                  <a:tcPr/>
                </a:tc>
                <a:tc>
                  <a:txBody>
                    <a:bodyPr/>
                    <a:lstStyle/>
                    <a:p>
                      <a:r>
                        <a:rPr lang="en-GB" sz="1200"/>
                        <a:t>Everybody is different and they have different needs and priorities. It is possibly more important when looking at different cultures. It is easy to assume that people might want to do their laundry quicker, but for some they may want a better quality of wash and less discomfort when washing laundry manually. Do consider each users individual needs.</a:t>
                      </a:r>
                    </a:p>
                  </a:txBody>
                  <a:tcPr/>
                </a:tc>
                <a:extLst>
                  <a:ext uri="{0D108BD9-81ED-4DB2-BD59-A6C34878D82A}">
                    <a16:rowId xmlns:a16="http://schemas.microsoft.com/office/drawing/2014/main" val="3966545421"/>
                  </a:ext>
                </a:extLst>
              </a:tr>
              <a:tr h="33163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a:solidFill>
                            <a:srgbClr val="ACACDE"/>
                          </a:solidFill>
                          <a:hlinkClick r:id="rId3" action="ppaction://hlinksldjump">
                            <a:extLst>
                              <a:ext uri="{A12FA001-AC4F-418D-AE19-62706E023703}">
                                <ahyp:hlinkClr xmlns:ahyp="http://schemas.microsoft.com/office/drawing/2018/hyperlinkcolor" val="tx"/>
                              </a:ext>
                            </a:extLst>
                          </a:hlinkClick>
                        </a:rPr>
                        <a:t>‘Constraints’</a:t>
                      </a:r>
                      <a:endParaRPr lang="en-GB" sz="1400" b="1">
                        <a:solidFill>
                          <a:srgbClr val="ACACDE"/>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a:solidFill>
                            <a:srgbClr val="ACACDE"/>
                          </a:solidFill>
                          <a:hlinkClick r:id="rId3" action="ppaction://hlinksldjump">
                            <a:extLst>
                              <a:ext uri="{A12FA001-AC4F-418D-AE19-62706E023703}">
                                <ahyp:hlinkClr xmlns:ahyp="http://schemas.microsoft.com/office/drawing/2018/hyperlinkcolor" val="tx"/>
                              </a:ext>
                            </a:extLst>
                          </a:hlinkClick>
                        </a:rPr>
                        <a:t>‘Customer journey empathy map’</a:t>
                      </a:r>
                      <a:endParaRPr lang="en-GB" sz="1400" b="1">
                        <a:solidFill>
                          <a:srgbClr val="ACACDE"/>
                        </a:solidFill>
                      </a:endParaRPr>
                    </a:p>
                  </a:txBody>
                  <a:tcPr/>
                </a:tc>
                <a:extLst>
                  <a:ext uri="{0D108BD9-81ED-4DB2-BD59-A6C34878D82A}">
                    <a16:rowId xmlns:a16="http://schemas.microsoft.com/office/drawing/2014/main" val="3694881296"/>
                  </a:ext>
                </a:extLst>
              </a:tr>
              <a:tr h="1143289">
                <a:tc>
                  <a:txBody>
                    <a:bodyPr/>
                    <a:lstStyle/>
                    <a:p>
                      <a:r>
                        <a:rPr lang="en-GB" sz="1200"/>
                        <a:t>We need to know what limitations we have so we don’t waste time designing a product that won’t work. There is often no electricity available, so all work has to be done manually. What will happen if a part breaks? Can it be easily repaired or replaced? What tools will they have access to?</a:t>
                      </a:r>
                    </a:p>
                  </a:txBody>
                  <a:tcPr/>
                </a:tc>
                <a:tc>
                  <a:txBody>
                    <a:bodyPr/>
                    <a:lstStyle/>
                    <a:p>
                      <a:r>
                        <a:rPr lang="en-GB" sz="1200"/>
                        <a:t>An empathy map can be used to visualise what the user is feeling or empathising at various stages of their journey with this product. This will start with their first unboxing of the product through a lifetime of use. You can do this on an existing washing process or consider how the product itself is being used and evaluated.</a:t>
                      </a:r>
                    </a:p>
                  </a:txBody>
                  <a:tcPr/>
                </a:tc>
                <a:extLst>
                  <a:ext uri="{0D108BD9-81ED-4DB2-BD59-A6C34878D82A}">
                    <a16:rowId xmlns:a16="http://schemas.microsoft.com/office/drawing/2014/main" val="2861276407"/>
                  </a:ext>
                </a:extLst>
              </a:tr>
            </a:tbl>
          </a:graphicData>
        </a:graphic>
      </p:graphicFrame>
      <p:pic>
        <p:nvPicPr>
          <p:cNvPr id="3" name="Picture 2" descr="A blue and grey logo&#10;&#10;Description automatically generated">
            <a:extLst>
              <a:ext uri="{FF2B5EF4-FFF2-40B4-BE49-F238E27FC236}">
                <a16:creationId xmlns:a16="http://schemas.microsoft.com/office/drawing/2014/main" id="{305010C7-8703-625B-E234-DA3D4595143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704" y="5963093"/>
            <a:ext cx="1796902" cy="671255"/>
          </a:xfrm>
          <a:prstGeom prst="rect">
            <a:avLst/>
          </a:prstGeom>
        </p:spPr>
      </p:pic>
    </p:spTree>
    <p:extLst>
      <p:ext uri="{BB962C8B-B14F-4D97-AF65-F5344CB8AC3E}">
        <p14:creationId xmlns:p14="http://schemas.microsoft.com/office/powerpoint/2010/main" val="3438947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3.xml.rels><?xml version="1.0" encoding="UTF-8" standalone="yes"?>
<Relationships xmlns="http://schemas.openxmlformats.org/package/2006/relationships"><Relationship Id="rId1" Type="http://schemas.openxmlformats.org/officeDocument/2006/relationships/image" Target="../media/image34.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2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3.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1D04EEAA89AB2489ADA8E8E6F23621C" ma:contentTypeVersion="13" ma:contentTypeDescription="Create a new document." ma:contentTypeScope="" ma:versionID="4b1af7d8168f284564c92c9ae9b04acd">
  <xsd:schema xmlns:xsd="http://www.w3.org/2001/XMLSchema" xmlns:xs="http://www.w3.org/2001/XMLSchema" xmlns:p="http://schemas.microsoft.com/office/2006/metadata/properties" xmlns:ns2="81f8b867-ddd5-4989-88da-3ced84550480" xmlns:ns3="0c8fa6c4-b7d3-4c62-a6da-ef72428ccf82" targetNamespace="http://schemas.microsoft.com/office/2006/metadata/properties" ma:root="true" ma:fieldsID="9301b05f1d71ea010f6f43b6030b2d6a" ns2:_="" ns3:_="">
    <xsd:import namespace="81f8b867-ddd5-4989-88da-3ced84550480"/>
    <xsd:import namespace="0c8fa6c4-b7d3-4c62-a6da-ef72428ccf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f8b867-ddd5-4989-88da-3ced84550480"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568bc87-6fcd-4c42-bfa6-8c0fd4cb740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c8fa6c4-b7d3-4c62-a6da-ef72428ccf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1400313-8738-4dfe-8d9a-a34f6e2eedc3}" ma:internalName="TaxCatchAll" ma:showField="CatchAllData" ma:web="0c8fa6c4-b7d3-4c62-a6da-ef72428ccf8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1f8b867-ddd5-4989-88da-3ced84550480">
      <Terms xmlns="http://schemas.microsoft.com/office/infopath/2007/PartnerControls"/>
    </lcf76f155ced4ddcb4097134ff3c332f>
    <TaxCatchAll xmlns="0c8fa6c4-b7d3-4c62-a6da-ef72428ccf8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075B43-A4D0-458F-8BA1-8537458C3DFA}">
  <ds:schemaRefs>
    <ds:schemaRef ds:uri="0c8fa6c4-b7d3-4c62-a6da-ef72428ccf82"/>
    <ds:schemaRef ds:uri="81f8b867-ddd5-4989-88da-3ced8455048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3AC36C2-004A-459A-99DF-E31428C74BD2}">
  <ds:schemaRefs>
    <ds:schemaRef ds:uri="0c8fa6c4-b7d3-4c62-a6da-ef72428ccf82"/>
    <ds:schemaRef ds:uri="81f8b867-ddd5-4989-88da-3ced84550480"/>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4CB60C07-E889-425D-A03F-F5AC3CA7AC3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322</TotalTime>
  <Words>8504</Words>
  <Application>Microsoft Office PowerPoint</Application>
  <PresentationFormat>Widescreen</PresentationFormat>
  <Paragraphs>428</Paragraphs>
  <Slides>47</Slides>
  <Notes>36</Notes>
  <HiddenSlides>20</HiddenSlides>
  <MMClips>7</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47</vt:i4>
      </vt:variant>
    </vt:vector>
  </HeadingPairs>
  <TitlesOfParts>
    <vt:vector size="57" baseType="lpstr">
      <vt:lpstr>GriffithGothic Black</vt:lpstr>
      <vt:lpstr>Calibri</vt:lpstr>
      <vt:lpstr>Arial</vt:lpstr>
      <vt:lpstr>Helvetica Neue</vt:lpstr>
      <vt:lpstr>Arial Narrow</vt:lpstr>
      <vt:lpstr>Griffith Gothic Black</vt:lpstr>
      <vt:lpstr>Wingdings</vt:lpstr>
      <vt:lpstr>Ink Free</vt:lpstr>
      <vt:lpstr>1_Office Theme</vt:lpstr>
      <vt:lpstr>2_Office Theme</vt:lpstr>
      <vt:lpstr>KS3 d&amp;T contexts  Improving the laundry process at a school in Uganda</vt:lpstr>
      <vt:lpstr>About this resource</vt:lpstr>
      <vt:lpstr>PowerPoint Presentation</vt:lpstr>
      <vt:lpstr>Contents</vt:lpstr>
      <vt:lpstr>PowerPoint Presentation</vt:lpstr>
      <vt:lpstr>Introduction</vt:lpstr>
      <vt:lpstr>Introduction</vt:lpstr>
      <vt:lpstr>PowerPoint Presentation</vt:lpstr>
      <vt:lpstr>Empathize stage</vt:lpstr>
      <vt:lpstr>Break down the context</vt:lpstr>
      <vt:lpstr>Empathize stage</vt:lpstr>
      <vt:lpstr>PowerPoint Presentation</vt:lpstr>
      <vt:lpstr>Ripple diagram</vt:lpstr>
      <vt:lpstr>Ripple diagram</vt:lpstr>
      <vt:lpstr>PowerPoint Presentation</vt:lpstr>
      <vt:lpstr>Define stage</vt:lpstr>
      <vt:lpstr>Define stage</vt:lpstr>
      <vt:lpstr>Define stage</vt:lpstr>
      <vt:lpstr>Specification</vt:lpstr>
      <vt:lpstr>PowerPoint Presentation</vt:lpstr>
      <vt:lpstr>Ideate stage</vt:lpstr>
      <vt:lpstr>Ideate stage</vt:lpstr>
      <vt:lpstr>PowerPoint Presentation</vt:lpstr>
      <vt:lpstr>Prototype stage </vt:lpstr>
      <vt:lpstr>Prototype stage </vt:lpstr>
      <vt:lpstr>PowerPoint Presentation</vt:lpstr>
      <vt:lpstr>Test stage</vt:lpstr>
      <vt:lpstr>Test stage</vt:lpstr>
      <vt:lpstr>Focused Tasks</vt:lpstr>
      <vt:lpstr>Investigative &amp; Evaluative Activities</vt:lpstr>
      <vt:lpstr>Mini Divya</vt:lpstr>
      <vt:lpstr>Image bank</vt:lpstr>
      <vt:lpstr>Image bank</vt:lpstr>
      <vt:lpstr>Empathize tasks</vt:lpstr>
      <vt:lpstr>Empathize tasks</vt:lpstr>
      <vt:lpstr>Uganda key facts</vt:lpstr>
      <vt:lpstr>Empathy map 1</vt:lpstr>
      <vt:lpstr>Empathy map 2</vt:lpstr>
      <vt:lpstr>Define tasks</vt:lpstr>
      <vt:lpstr>Ideate tasks</vt:lpstr>
      <vt:lpstr>Making a choice</vt:lpstr>
      <vt:lpstr>Ideate tasks</vt:lpstr>
      <vt:lpstr>Prototype tasks</vt:lpstr>
      <vt:lpstr>Test tasks</vt:lpstr>
      <vt:lpstr>Development of the Divya Washing Machine</vt:lpstr>
      <vt:lpstr>Test tasks</vt:lpstr>
      <vt:lpstr>Level of 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Neesha Mistry</dc:creator>
  <cp:lastModifiedBy>Laura Martin</cp:lastModifiedBy>
  <cp:revision>1</cp:revision>
  <cp:lastPrinted>2019-02-19T15:48:33Z</cp:lastPrinted>
  <dcterms:modified xsi:type="dcterms:W3CDTF">2024-11-18T17:45:39Z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0x01010031D04EEAA89AB2489ADA8E8E6F23621C</vt:lpwstr>
  </property>
  <property fmtid="{D5CDD505-2E9C-101B-9397-08002B2CF9AE}" pid="3" name="Order">
    <vt:r8>9355400</vt:r8>
  </property>
  <property fmtid="{D5CDD505-2E9C-101B-9397-08002B2CF9AE}" pid="4" name="MediaServiceImageTags">
    <vt:lpwstr/>
  </property>
</Properties>
</file>