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40"/>
  </p:notesMasterIdLst>
  <p:handoutMasterIdLst>
    <p:handoutMasterId r:id="rId41"/>
  </p:handoutMasterIdLst>
  <p:sldIdLst>
    <p:sldId id="1657" r:id="rId6"/>
    <p:sldId id="1699" r:id="rId7"/>
    <p:sldId id="1700" r:id="rId8"/>
    <p:sldId id="1660" r:id="rId9"/>
    <p:sldId id="1661" r:id="rId10"/>
    <p:sldId id="1662" r:id="rId11"/>
    <p:sldId id="1663" r:id="rId12"/>
    <p:sldId id="1664" r:id="rId13"/>
    <p:sldId id="1666" r:id="rId14"/>
    <p:sldId id="1667" r:id="rId15"/>
    <p:sldId id="1654" r:id="rId16"/>
    <p:sldId id="1668" r:id="rId17"/>
    <p:sldId id="1669" r:id="rId18"/>
    <p:sldId id="1671" r:id="rId19"/>
    <p:sldId id="1672" r:id="rId20"/>
    <p:sldId id="1674" r:id="rId21"/>
    <p:sldId id="1706" r:id="rId22"/>
    <p:sldId id="1675" r:id="rId23"/>
    <p:sldId id="1676" r:id="rId24"/>
    <p:sldId id="1677" r:id="rId25"/>
    <p:sldId id="1678" r:id="rId26"/>
    <p:sldId id="1701" r:id="rId27"/>
    <p:sldId id="1708" r:id="rId28"/>
    <p:sldId id="1683" r:id="rId29"/>
    <p:sldId id="1687" r:id="rId30"/>
    <p:sldId id="1689" r:id="rId31"/>
    <p:sldId id="1710" r:id="rId32"/>
    <p:sldId id="1709" r:id="rId33"/>
    <p:sldId id="1692" r:id="rId34"/>
    <p:sldId id="1711" r:id="rId35"/>
    <p:sldId id="1707" r:id="rId36"/>
    <p:sldId id="1694" r:id="rId37"/>
    <p:sldId id="1705" r:id="rId38"/>
    <p:sldId id="1702" r:id="rId39"/>
  </p:sldIdLst>
  <p:sldSz cx="12192000" cy="6858000"/>
  <p:notesSz cx="6858000" cy="9144000"/>
  <p:embeddedFontLst>
    <p:embeddedFont>
      <p:font typeface="Arial Narrow" panose="020B0606020202030204" pitchFamily="34" charset="0"/>
      <p:regular r:id="rId42"/>
      <p:bold r:id="rId43"/>
      <p:italic r:id="rId44"/>
      <p:boldItalic r:id="rId45"/>
    </p:embeddedFont>
    <p:embeddedFont>
      <p:font typeface="Griffith Gothic Black" panose="020B0503060000000000" pitchFamily="34" charset="0"/>
      <p:bold r:id="rId46"/>
    </p:embeddedFont>
    <p:embeddedFont>
      <p:font typeface="GriffithGothic Black" panose="02000603060000020004" pitchFamily="50" charset="0"/>
      <p:bold r:id="rId47"/>
    </p:embeddedFont>
    <p:embeddedFont>
      <p:font typeface="Helvetica Neue" charset="0"/>
      <p:regular r:id="rId48"/>
    </p:embeddedFont>
    <p:embeddedFont>
      <p:font typeface="Ink Free" panose="03080402000500000000" pitchFamily="66" charset="0"/>
      <p:regular r:id="rId49"/>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4E00"/>
    <a:srgbClr val="429EA6"/>
    <a:srgbClr val="F60493"/>
    <a:srgbClr val="16F4D0"/>
    <a:srgbClr val="ACACDE"/>
    <a:srgbClr val="FED33A"/>
    <a:srgbClr val="F97369"/>
    <a:srgbClr val="00BACE"/>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94E1D7-BA95-4D7A-AA4E-42FC44C5EA09}" v="129" dt="2023-10-17T13:34:46.81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9" autoAdjust="0"/>
    <p:restoredTop sz="82470" autoAdjust="0"/>
  </p:normalViewPr>
  <p:slideViewPr>
    <p:cSldViewPr snapToGrid="0">
      <p:cViewPr varScale="1">
        <p:scale>
          <a:sx n="67" d="100"/>
          <a:sy n="67" d="100"/>
        </p:scale>
        <p:origin x="1296" y="53"/>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3.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2.fntdata"/><Relationship Id="rId48" Type="http://schemas.openxmlformats.org/officeDocument/2006/relationships/font" Target="fonts/font7.fntdata"/><Relationship Id="rId56" Type="http://schemas.microsoft.com/office/2018/10/relationships/authors" Target="authors.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5.fntdata"/><Relationship Id="rId20" Type="http://schemas.openxmlformats.org/officeDocument/2006/relationships/slide" Target="slides/slide15.xml"/><Relationship Id="rId41" Type="http://schemas.openxmlformats.org/officeDocument/2006/relationships/handoutMaster" Target="handoutMasters/handoutMaster1.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E994E1D7-BA95-4D7A-AA4E-42FC44C5EA09}"/>
    <pc:docChg chg="undo custSel addSld delSld modSld">
      <pc:chgData name="Paul Woodward" userId="afca6096-33c4-4076-b066-b130de02360d" providerId="ADAL" clId="{E994E1D7-BA95-4D7A-AA4E-42FC44C5EA09}" dt="2023-10-17T13:34:46.815" v="18787"/>
      <pc:docMkLst>
        <pc:docMk/>
      </pc:docMkLst>
      <pc:sldChg chg="addSp delSp modSp mod">
        <pc:chgData name="Paul Woodward" userId="afca6096-33c4-4076-b066-b130de02360d" providerId="ADAL" clId="{E994E1D7-BA95-4D7A-AA4E-42FC44C5EA09}" dt="2023-10-13T10:35:46.086" v="1469" actId="1076"/>
        <pc:sldMkLst>
          <pc:docMk/>
          <pc:sldMk cId="1617726688" sldId="1654"/>
        </pc:sldMkLst>
        <pc:picChg chg="del">
          <ac:chgData name="Paul Woodward" userId="afca6096-33c4-4076-b066-b130de02360d" providerId="ADAL" clId="{E994E1D7-BA95-4D7A-AA4E-42FC44C5EA09}" dt="2023-10-13T09:26:32.122" v="34" actId="478"/>
          <ac:picMkLst>
            <pc:docMk/>
            <pc:sldMk cId="1617726688" sldId="1654"/>
            <ac:picMk id="2" creationId="{A65304DB-E93A-D5A9-46F3-339F8AEFB460}"/>
          </ac:picMkLst>
        </pc:picChg>
        <pc:picChg chg="add del mod">
          <ac:chgData name="Paul Woodward" userId="afca6096-33c4-4076-b066-b130de02360d" providerId="ADAL" clId="{E994E1D7-BA95-4D7A-AA4E-42FC44C5EA09}" dt="2023-10-13T09:56:53.340" v="1117" actId="478"/>
          <ac:picMkLst>
            <pc:docMk/>
            <pc:sldMk cId="1617726688" sldId="1654"/>
            <ac:picMk id="3" creationId="{748BCC97-A6C7-B093-70DA-304BD4B6223B}"/>
          </ac:picMkLst>
        </pc:picChg>
        <pc:picChg chg="add mod">
          <ac:chgData name="Paul Woodward" userId="afca6096-33c4-4076-b066-b130de02360d" providerId="ADAL" clId="{E994E1D7-BA95-4D7A-AA4E-42FC44C5EA09}" dt="2023-10-13T09:56:53.570" v="1118"/>
          <ac:picMkLst>
            <pc:docMk/>
            <pc:sldMk cId="1617726688" sldId="1654"/>
            <ac:picMk id="5" creationId="{98C2808B-1CE1-375B-B88D-9CD24492352C}"/>
          </ac:picMkLst>
        </pc:picChg>
        <pc:picChg chg="del">
          <ac:chgData name="Paul Woodward" userId="afca6096-33c4-4076-b066-b130de02360d" providerId="ADAL" clId="{E994E1D7-BA95-4D7A-AA4E-42FC44C5EA09}" dt="2023-10-13T10:10:00.945" v="1464" actId="478"/>
          <ac:picMkLst>
            <pc:docMk/>
            <pc:sldMk cId="1617726688" sldId="1654"/>
            <ac:picMk id="8" creationId="{C11A44B9-D483-F8BC-E0C8-A53BAA1721C2}"/>
          </ac:picMkLst>
        </pc:picChg>
        <pc:picChg chg="add mod">
          <ac:chgData name="Paul Woodward" userId="afca6096-33c4-4076-b066-b130de02360d" providerId="ADAL" clId="{E994E1D7-BA95-4D7A-AA4E-42FC44C5EA09}" dt="2023-10-13T10:35:46.086" v="1469" actId="1076"/>
          <ac:picMkLst>
            <pc:docMk/>
            <pc:sldMk cId="1617726688" sldId="1654"/>
            <ac:picMk id="19458" creationId="{8BD02FF1-AE58-8746-AC22-44F2C62B83B5}"/>
          </ac:picMkLst>
        </pc:picChg>
      </pc:sldChg>
      <pc:sldChg chg="addSp delSp modSp mod setBg">
        <pc:chgData name="Paul Woodward" userId="afca6096-33c4-4076-b066-b130de02360d" providerId="ADAL" clId="{E994E1D7-BA95-4D7A-AA4E-42FC44C5EA09}" dt="2023-10-17T13:34:46.815" v="18787"/>
        <pc:sldMkLst>
          <pc:docMk/>
          <pc:sldMk cId="4025666120" sldId="1657"/>
        </pc:sldMkLst>
        <pc:spChg chg="mod">
          <ac:chgData name="Paul Woodward" userId="afca6096-33c4-4076-b066-b130de02360d" providerId="ADAL" clId="{E994E1D7-BA95-4D7A-AA4E-42FC44C5EA09}" dt="2023-10-13T09:58:29.039" v="1214" actId="20577"/>
          <ac:spMkLst>
            <pc:docMk/>
            <pc:sldMk cId="4025666120" sldId="1657"/>
            <ac:spMk id="2" creationId="{A1EB1790-2CD4-5C49-0880-9A0F1CE57356}"/>
          </ac:spMkLst>
        </pc:spChg>
        <pc:picChg chg="mod">
          <ac:chgData name="Paul Woodward" userId="afca6096-33c4-4076-b066-b130de02360d" providerId="ADAL" clId="{E994E1D7-BA95-4D7A-AA4E-42FC44C5EA09}" dt="2023-10-13T09:59:27.169" v="1215" actId="14826"/>
          <ac:picMkLst>
            <pc:docMk/>
            <pc:sldMk cId="4025666120" sldId="1657"/>
            <ac:picMk id="4" creationId="{7C540618-392E-CBED-2A85-FCDD3CD83A02}"/>
          </ac:picMkLst>
        </pc:picChg>
        <pc:picChg chg="add del mod">
          <ac:chgData name="Paul Woodward" userId="afca6096-33c4-4076-b066-b130de02360d" providerId="ADAL" clId="{E994E1D7-BA95-4D7A-AA4E-42FC44C5EA09}" dt="2023-10-13T09:23:45.508" v="2" actId="478"/>
          <ac:picMkLst>
            <pc:docMk/>
            <pc:sldMk cId="4025666120" sldId="1657"/>
            <ac:picMk id="6" creationId="{CD8F4C53-FA39-3EDD-FA06-6C9A3FBC961B}"/>
          </ac:picMkLst>
        </pc:picChg>
        <pc:picChg chg="add del mod">
          <ac:chgData name="Paul Woodward" userId="afca6096-33c4-4076-b066-b130de02360d" providerId="ADAL" clId="{E994E1D7-BA95-4D7A-AA4E-42FC44C5EA09}" dt="2023-10-13T09:25:35.979" v="13" actId="478"/>
          <ac:picMkLst>
            <pc:docMk/>
            <pc:sldMk cId="4025666120" sldId="1657"/>
            <ac:picMk id="8" creationId="{0CA1D08A-69EA-E738-2050-D7E60A82E408}"/>
          </ac:picMkLst>
        </pc:picChg>
        <pc:picChg chg="add del mod">
          <ac:chgData name="Paul Woodward" userId="afca6096-33c4-4076-b066-b130de02360d" providerId="ADAL" clId="{E994E1D7-BA95-4D7A-AA4E-42FC44C5EA09}" dt="2023-10-13T09:26:12.594" v="22" actId="478"/>
          <ac:picMkLst>
            <pc:docMk/>
            <pc:sldMk cId="4025666120" sldId="1657"/>
            <ac:picMk id="10" creationId="{84CAFD9C-7799-8828-AFF1-3E654BE470E9}"/>
          </ac:picMkLst>
        </pc:picChg>
        <pc:picChg chg="del">
          <ac:chgData name="Paul Woodward" userId="afca6096-33c4-4076-b066-b130de02360d" providerId="ADAL" clId="{E994E1D7-BA95-4D7A-AA4E-42FC44C5EA09}" dt="2023-10-13T09:23:23.371" v="0" actId="478"/>
          <ac:picMkLst>
            <pc:docMk/>
            <pc:sldMk cId="4025666120" sldId="1657"/>
            <ac:picMk id="11" creationId="{2E6C71A9-C6B5-72AD-6D8F-34BBCE0A7078}"/>
          </ac:picMkLst>
        </pc:picChg>
        <pc:picChg chg="add del mod">
          <ac:chgData name="Paul Woodward" userId="afca6096-33c4-4076-b066-b130de02360d" providerId="ADAL" clId="{E994E1D7-BA95-4D7A-AA4E-42FC44C5EA09}" dt="2023-10-13T09:56:29.772" v="1103" actId="478"/>
          <ac:picMkLst>
            <pc:docMk/>
            <pc:sldMk cId="4025666120" sldId="1657"/>
            <ac:picMk id="12" creationId="{D9ADAD84-63DD-2433-815C-B12A0F27EE29}"/>
          </ac:picMkLst>
        </pc:picChg>
        <pc:picChg chg="add mod">
          <ac:chgData name="Paul Woodward" userId="afca6096-33c4-4076-b066-b130de02360d" providerId="ADAL" clId="{E994E1D7-BA95-4D7A-AA4E-42FC44C5EA09}" dt="2023-10-13T09:56:30.092" v="1104"/>
          <ac:picMkLst>
            <pc:docMk/>
            <pc:sldMk cId="4025666120" sldId="1657"/>
            <ac:picMk id="13" creationId="{9770A7BA-1FB0-5280-5722-371B4C332EE1}"/>
          </ac:picMkLst>
        </pc:picChg>
      </pc:sldChg>
      <pc:sldChg chg="addSp delSp modSp add mod">
        <pc:chgData name="Paul Woodward" userId="afca6096-33c4-4076-b066-b130de02360d" providerId="ADAL" clId="{E994E1D7-BA95-4D7A-AA4E-42FC44C5EA09}" dt="2023-10-13T09:56:38.511" v="1110"/>
        <pc:sldMkLst>
          <pc:docMk/>
          <pc:sldMk cId="313105197" sldId="1660"/>
        </pc:sldMkLst>
        <pc:spChg chg="add del mod">
          <ac:chgData name="Paul Woodward" userId="afca6096-33c4-4076-b066-b130de02360d" providerId="ADAL" clId="{E994E1D7-BA95-4D7A-AA4E-42FC44C5EA09}" dt="2023-10-13T09:35:28.876" v="328" actId="478"/>
          <ac:spMkLst>
            <pc:docMk/>
            <pc:sldMk cId="313105197" sldId="1660"/>
            <ac:spMk id="4" creationId="{2A01A63E-030A-8995-02F3-AF2E071BEE96}"/>
          </ac:spMkLst>
        </pc:spChg>
        <pc:picChg chg="add del mod">
          <ac:chgData name="Paul Woodward" userId="afca6096-33c4-4076-b066-b130de02360d" providerId="ADAL" clId="{E994E1D7-BA95-4D7A-AA4E-42FC44C5EA09}" dt="2023-10-13T09:56:38.263" v="1109" actId="478"/>
          <ac:picMkLst>
            <pc:docMk/>
            <pc:sldMk cId="313105197" sldId="1660"/>
            <ac:picMk id="5" creationId="{9171F03D-7A5D-528D-9015-D04C48B78AE8}"/>
          </ac:picMkLst>
        </pc:picChg>
        <pc:picChg chg="add mod">
          <ac:chgData name="Paul Woodward" userId="afca6096-33c4-4076-b066-b130de02360d" providerId="ADAL" clId="{E994E1D7-BA95-4D7A-AA4E-42FC44C5EA09}" dt="2023-10-13T09:56:38.511" v="1110"/>
          <ac:picMkLst>
            <pc:docMk/>
            <pc:sldMk cId="313105197" sldId="1660"/>
            <ac:picMk id="6" creationId="{E1F48C21-4990-AB58-1D6E-503D2E23EE46}"/>
          </ac:picMkLst>
        </pc:picChg>
        <pc:picChg chg="del">
          <ac:chgData name="Paul Woodward" userId="afca6096-33c4-4076-b066-b130de02360d" providerId="ADAL" clId="{E994E1D7-BA95-4D7A-AA4E-42FC44C5EA09}" dt="2023-10-13T09:35:21.193" v="326" actId="478"/>
          <ac:picMkLst>
            <pc:docMk/>
            <pc:sldMk cId="313105197" sldId="1660"/>
            <ac:picMk id="7" creationId="{AE2EFD99-B6AC-20EA-2320-AF182FD1E130}"/>
          </ac:picMkLst>
        </pc:picChg>
      </pc:sldChg>
      <pc:sldChg chg="addSp delSp modSp mod delAnim modAnim">
        <pc:chgData name="Paul Woodward" userId="afca6096-33c4-4076-b066-b130de02360d" providerId="ADAL" clId="{E994E1D7-BA95-4D7A-AA4E-42FC44C5EA09}" dt="2023-10-17T08:58:29.933" v="18771" actId="14100"/>
        <pc:sldMkLst>
          <pc:docMk/>
          <pc:sldMk cId="1755990542" sldId="1661"/>
        </pc:sldMkLst>
        <pc:picChg chg="add mod">
          <ac:chgData name="Paul Woodward" userId="afca6096-33c4-4076-b066-b130de02360d" providerId="ADAL" clId="{E994E1D7-BA95-4D7A-AA4E-42FC44C5EA09}" dt="2023-10-17T08:58:29.933" v="18771" actId="14100"/>
          <ac:picMkLst>
            <pc:docMk/>
            <pc:sldMk cId="1755990542" sldId="1661"/>
            <ac:picMk id="2" creationId="{38C4A0E9-C070-BDBC-BC03-CC0A2E0B740E}"/>
          </ac:picMkLst>
        </pc:picChg>
        <pc:picChg chg="del">
          <ac:chgData name="Paul Woodward" userId="afca6096-33c4-4076-b066-b130de02360d" providerId="ADAL" clId="{E994E1D7-BA95-4D7A-AA4E-42FC44C5EA09}" dt="2023-10-13T09:24:49.545" v="6" actId="478"/>
          <ac:picMkLst>
            <pc:docMk/>
            <pc:sldMk cId="1755990542" sldId="1661"/>
            <ac:picMk id="3" creationId="{B39F579E-5385-1ABE-3293-819AD548868E}"/>
          </ac:picMkLst>
        </pc:picChg>
      </pc:sldChg>
      <pc:sldChg chg="addSp delSp modSp mod">
        <pc:chgData name="Paul Woodward" userId="afca6096-33c4-4076-b066-b130de02360d" providerId="ADAL" clId="{E994E1D7-BA95-4D7A-AA4E-42FC44C5EA09}" dt="2023-10-13T10:01:39.227" v="1303" actId="20577"/>
        <pc:sldMkLst>
          <pc:docMk/>
          <pc:sldMk cId="2550898928" sldId="1662"/>
        </pc:sldMkLst>
        <pc:spChg chg="mod">
          <ac:chgData name="Paul Woodward" userId="afca6096-33c4-4076-b066-b130de02360d" providerId="ADAL" clId="{E994E1D7-BA95-4D7A-AA4E-42FC44C5EA09}" dt="2023-10-13T10:01:39.227" v="1303" actId="20577"/>
          <ac:spMkLst>
            <pc:docMk/>
            <pc:sldMk cId="2550898928" sldId="1662"/>
            <ac:spMk id="4" creationId="{FFFF62EF-B710-5742-DB31-4D85BD0231F0}"/>
          </ac:spMkLst>
        </pc:spChg>
        <pc:picChg chg="add del mod">
          <ac:chgData name="Paul Woodward" userId="afca6096-33c4-4076-b066-b130de02360d" providerId="ADAL" clId="{E994E1D7-BA95-4D7A-AA4E-42FC44C5EA09}" dt="2023-10-13T09:56:40.652" v="1111" actId="478"/>
          <ac:picMkLst>
            <pc:docMk/>
            <pc:sldMk cId="2550898928" sldId="1662"/>
            <ac:picMk id="2" creationId="{4CB8A244-6627-276F-DFE5-6AB41FFEAF5F}"/>
          </ac:picMkLst>
        </pc:picChg>
        <pc:picChg chg="add mod">
          <ac:chgData name="Paul Woodward" userId="afca6096-33c4-4076-b066-b130de02360d" providerId="ADAL" clId="{E994E1D7-BA95-4D7A-AA4E-42FC44C5EA09}" dt="2023-10-13T09:56:40.866" v="1112"/>
          <ac:picMkLst>
            <pc:docMk/>
            <pc:sldMk cId="2550898928" sldId="1662"/>
            <ac:picMk id="3" creationId="{1B63D661-109D-D05C-C914-CF2D2CF18D6F}"/>
          </ac:picMkLst>
        </pc:picChg>
        <pc:picChg chg="del">
          <ac:chgData name="Paul Woodward" userId="afca6096-33c4-4076-b066-b130de02360d" providerId="ADAL" clId="{E994E1D7-BA95-4D7A-AA4E-42FC44C5EA09}" dt="2023-10-13T09:26:23.156" v="28" actId="478"/>
          <ac:picMkLst>
            <pc:docMk/>
            <pc:sldMk cId="2550898928" sldId="1662"/>
            <ac:picMk id="6" creationId="{4197D02F-778F-FA98-9CC8-4BA5B53D166F}"/>
          </ac:picMkLst>
        </pc:picChg>
      </pc:sldChg>
      <pc:sldChg chg="addSp delSp modSp mod delAnim modAnim">
        <pc:chgData name="Paul Woodward" userId="afca6096-33c4-4076-b066-b130de02360d" providerId="ADAL" clId="{E994E1D7-BA95-4D7A-AA4E-42FC44C5EA09}" dt="2023-10-17T09:23:18.985" v="18774" actId="14100"/>
        <pc:sldMkLst>
          <pc:docMk/>
          <pc:sldMk cId="2787498755" sldId="1663"/>
        </pc:sldMkLst>
        <pc:picChg chg="add mod">
          <ac:chgData name="Paul Woodward" userId="afca6096-33c4-4076-b066-b130de02360d" providerId="ADAL" clId="{E994E1D7-BA95-4D7A-AA4E-42FC44C5EA09}" dt="2023-10-17T09:23:18.985" v="18774" actId="14100"/>
          <ac:picMkLst>
            <pc:docMk/>
            <pc:sldMk cId="2787498755" sldId="1663"/>
            <ac:picMk id="2" creationId="{BB7EAD8B-F725-2C76-9BB3-04FC916EAED1}"/>
          </ac:picMkLst>
        </pc:picChg>
        <pc:picChg chg="del">
          <ac:chgData name="Paul Woodward" userId="afca6096-33c4-4076-b066-b130de02360d" providerId="ADAL" clId="{E994E1D7-BA95-4D7A-AA4E-42FC44C5EA09}" dt="2023-10-13T09:24:51.815" v="7" actId="478"/>
          <ac:picMkLst>
            <pc:docMk/>
            <pc:sldMk cId="2787498755" sldId="1663"/>
            <ac:picMk id="3" creationId="{915D2ADC-237D-C121-C0ED-C45241C221AB}"/>
          </ac:picMkLst>
        </pc:picChg>
      </pc:sldChg>
      <pc:sldChg chg="addSp delSp modSp mod">
        <pc:chgData name="Paul Woodward" userId="afca6096-33c4-4076-b066-b130de02360d" providerId="ADAL" clId="{E994E1D7-BA95-4D7A-AA4E-42FC44C5EA09}" dt="2023-10-13T14:11:52.595" v="4747" actId="20577"/>
        <pc:sldMkLst>
          <pc:docMk/>
          <pc:sldMk cId="3438947289" sldId="1664"/>
        </pc:sldMkLst>
        <pc:spChg chg="mod">
          <ac:chgData name="Paul Woodward" userId="afca6096-33c4-4076-b066-b130de02360d" providerId="ADAL" clId="{E994E1D7-BA95-4D7A-AA4E-42FC44C5EA09}" dt="2023-10-13T10:06:53.196" v="1344" actId="1076"/>
          <ac:spMkLst>
            <pc:docMk/>
            <pc:sldMk cId="3438947289" sldId="1664"/>
            <ac:spMk id="9" creationId="{9DFE83B7-3405-0CF6-8DBD-AB2429D722C5}"/>
          </ac:spMkLst>
        </pc:spChg>
        <pc:graphicFrameChg chg="modGraphic">
          <ac:chgData name="Paul Woodward" userId="afca6096-33c4-4076-b066-b130de02360d" providerId="ADAL" clId="{E994E1D7-BA95-4D7A-AA4E-42FC44C5EA09}" dt="2023-10-13T14:11:52.595" v="4747" actId="20577"/>
          <ac:graphicFrameMkLst>
            <pc:docMk/>
            <pc:sldMk cId="3438947289" sldId="1664"/>
            <ac:graphicFrameMk id="2" creationId="{14FEED82-F65E-C6DB-AB93-78C078991DE6}"/>
          </ac:graphicFrameMkLst>
        </pc:graphicFrameChg>
        <pc:picChg chg="add del mod">
          <ac:chgData name="Paul Woodward" userId="afca6096-33c4-4076-b066-b130de02360d" providerId="ADAL" clId="{E994E1D7-BA95-4D7A-AA4E-42FC44C5EA09}" dt="2023-10-13T09:56:44.732" v="1113" actId="478"/>
          <ac:picMkLst>
            <pc:docMk/>
            <pc:sldMk cId="3438947289" sldId="1664"/>
            <ac:picMk id="3" creationId="{226075D1-2679-7B43-5F17-C7EE2E432BB3}"/>
          </ac:picMkLst>
        </pc:picChg>
        <pc:picChg chg="add mod">
          <ac:chgData name="Paul Woodward" userId="afca6096-33c4-4076-b066-b130de02360d" providerId="ADAL" clId="{E994E1D7-BA95-4D7A-AA4E-42FC44C5EA09}" dt="2023-10-13T09:56:44.934" v="1114"/>
          <ac:picMkLst>
            <pc:docMk/>
            <pc:sldMk cId="3438947289" sldId="1664"/>
            <ac:picMk id="4" creationId="{201EB562-1190-D4E5-7286-5BE3C8543680}"/>
          </ac:picMkLst>
        </pc:picChg>
        <pc:picChg chg="del">
          <ac:chgData name="Paul Woodward" userId="afca6096-33c4-4076-b066-b130de02360d" providerId="ADAL" clId="{E994E1D7-BA95-4D7A-AA4E-42FC44C5EA09}" dt="2023-10-13T09:26:26.231" v="30" actId="478"/>
          <ac:picMkLst>
            <pc:docMk/>
            <pc:sldMk cId="3438947289" sldId="1664"/>
            <ac:picMk id="8" creationId="{FB47BBF1-AF7C-03FD-DB72-35E7B490B6FB}"/>
          </ac:picMkLst>
        </pc:picChg>
      </pc:sldChg>
      <pc:sldChg chg="addSp delSp modSp mod">
        <pc:chgData name="Paul Woodward" userId="afca6096-33c4-4076-b066-b130de02360d" providerId="ADAL" clId="{E994E1D7-BA95-4D7A-AA4E-42FC44C5EA09}" dt="2023-10-13T10:09:45.698" v="1463" actId="167"/>
        <pc:sldMkLst>
          <pc:docMk/>
          <pc:sldMk cId="2058953632" sldId="1666"/>
        </pc:sldMkLst>
        <pc:spChg chg="mod">
          <ac:chgData name="Paul Woodward" userId="afca6096-33c4-4076-b066-b130de02360d" providerId="ADAL" clId="{E994E1D7-BA95-4D7A-AA4E-42FC44C5EA09}" dt="2023-10-13T10:07:25.367" v="1405" actId="20577"/>
          <ac:spMkLst>
            <pc:docMk/>
            <pc:sldMk cId="2058953632" sldId="1666"/>
            <ac:spMk id="9" creationId="{9DFE83B7-3405-0CF6-8DBD-AB2429D722C5}"/>
          </ac:spMkLst>
        </pc:spChg>
        <pc:spChg chg="add mod">
          <ac:chgData name="Paul Woodward" userId="afca6096-33c4-4076-b066-b130de02360d" providerId="ADAL" clId="{E994E1D7-BA95-4D7A-AA4E-42FC44C5EA09}" dt="2023-10-13T10:08:13.650" v="1429" actId="1076"/>
          <ac:spMkLst>
            <pc:docMk/>
            <pc:sldMk cId="2058953632" sldId="1666"/>
            <ac:spMk id="11" creationId="{B592AD17-05D8-2A6D-6161-CC1092CB8498}"/>
          </ac:spMkLst>
        </pc:spChg>
        <pc:spChg chg="add mod">
          <ac:chgData name="Paul Woodward" userId="afca6096-33c4-4076-b066-b130de02360d" providerId="ADAL" clId="{E994E1D7-BA95-4D7A-AA4E-42FC44C5EA09}" dt="2023-10-13T10:09:24.373" v="1455" actId="207"/>
          <ac:spMkLst>
            <pc:docMk/>
            <pc:sldMk cId="2058953632" sldId="1666"/>
            <ac:spMk id="14" creationId="{4F08CC10-ED7B-2252-46C2-E24C0FA88216}"/>
          </ac:spMkLst>
        </pc:spChg>
        <pc:spChg chg="mod">
          <ac:chgData name="Paul Woodward" userId="afca6096-33c4-4076-b066-b130de02360d" providerId="ADAL" clId="{E994E1D7-BA95-4D7A-AA4E-42FC44C5EA09}" dt="2023-10-13T10:07:48.065" v="1415" actId="20577"/>
          <ac:spMkLst>
            <pc:docMk/>
            <pc:sldMk cId="2058953632" sldId="1666"/>
            <ac:spMk id="56" creationId="{D6A7C8BA-6739-2772-DE42-C5196D9020CB}"/>
          </ac:spMkLst>
        </pc:spChg>
        <pc:spChg chg="mod">
          <ac:chgData name="Paul Woodward" userId="afca6096-33c4-4076-b066-b130de02360d" providerId="ADAL" clId="{E994E1D7-BA95-4D7A-AA4E-42FC44C5EA09}" dt="2023-10-13T10:08:29.625" v="1440" actId="20577"/>
          <ac:spMkLst>
            <pc:docMk/>
            <pc:sldMk cId="2058953632" sldId="1666"/>
            <ac:spMk id="57" creationId="{2B39D157-D324-0FFB-8357-2088207A78A2}"/>
          </ac:spMkLst>
        </pc:spChg>
        <pc:picChg chg="add del mod">
          <ac:chgData name="Paul Woodward" userId="afca6096-33c4-4076-b066-b130de02360d" providerId="ADAL" clId="{E994E1D7-BA95-4D7A-AA4E-42FC44C5EA09}" dt="2023-10-13T09:56:48.885" v="1115" actId="478"/>
          <ac:picMkLst>
            <pc:docMk/>
            <pc:sldMk cId="2058953632" sldId="1666"/>
            <ac:picMk id="7" creationId="{AAC86718-F452-27CE-7C60-1525F885F9F1}"/>
          </ac:picMkLst>
        </pc:picChg>
        <pc:picChg chg="add mod">
          <ac:chgData name="Paul Woodward" userId="afca6096-33c4-4076-b066-b130de02360d" providerId="ADAL" clId="{E994E1D7-BA95-4D7A-AA4E-42FC44C5EA09}" dt="2023-10-13T09:56:49.170" v="1116"/>
          <ac:picMkLst>
            <pc:docMk/>
            <pc:sldMk cId="2058953632" sldId="1666"/>
            <ac:picMk id="8" creationId="{ED057E7B-8638-E6EA-3441-632A782C4D34}"/>
          </ac:picMkLst>
        </pc:picChg>
        <pc:picChg chg="del">
          <ac:chgData name="Paul Woodward" userId="afca6096-33c4-4076-b066-b130de02360d" providerId="ADAL" clId="{E994E1D7-BA95-4D7A-AA4E-42FC44C5EA09}" dt="2023-10-13T09:26:28.612" v="32" actId="478"/>
          <ac:picMkLst>
            <pc:docMk/>
            <pc:sldMk cId="2058953632" sldId="1666"/>
            <ac:picMk id="10" creationId="{F4EA6AFC-4636-63AF-DEC5-4B86B32F9CAD}"/>
          </ac:picMkLst>
        </pc:picChg>
        <pc:cxnChg chg="add mod ord">
          <ac:chgData name="Paul Woodward" userId="afca6096-33c4-4076-b066-b130de02360d" providerId="ADAL" clId="{E994E1D7-BA95-4D7A-AA4E-42FC44C5EA09}" dt="2023-10-13T10:08:24.520" v="1434" actId="167"/>
          <ac:cxnSpMkLst>
            <pc:docMk/>
            <pc:sldMk cId="2058953632" sldId="1666"/>
            <ac:cxnSpMk id="12" creationId="{1B5D02A0-0B11-B4D7-1A76-9868161546B3}"/>
          </ac:cxnSpMkLst>
        </pc:cxnChg>
        <pc:cxnChg chg="add mod ord">
          <ac:chgData name="Paul Woodward" userId="afca6096-33c4-4076-b066-b130de02360d" providerId="ADAL" clId="{E994E1D7-BA95-4D7A-AA4E-42FC44C5EA09}" dt="2023-10-13T10:09:45.698" v="1463" actId="167"/>
          <ac:cxnSpMkLst>
            <pc:docMk/>
            <pc:sldMk cId="2058953632" sldId="1666"/>
            <ac:cxnSpMk id="15" creationId="{D09AEB0E-3722-E391-E58A-2D92B0FD6E27}"/>
          </ac:cxnSpMkLst>
        </pc:cxnChg>
        <pc:cxnChg chg="add mod ord">
          <ac:chgData name="Paul Woodward" userId="afca6096-33c4-4076-b066-b130de02360d" providerId="ADAL" clId="{E994E1D7-BA95-4D7A-AA4E-42FC44C5EA09}" dt="2023-10-13T10:09:45.698" v="1463" actId="167"/>
          <ac:cxnSpMkLst>
            <pc:docMk/>
            <pc:sldMk cId="2058953632" sldId="1666"/>
            <ac:cxnSpMk id="17" creationId="{4177E1F2-D81D-5DB5-C609-BF697AC6EC91}"/>
          </ac:cxnSpMkLst>
        </pc:cxnChg>
      </pc:sldChg>
      <pc:sldChg chg="addSp delSp modSp mod delAnim modAnim">
        <pc:chgData name="Paul Woodward" userId="afca6096-33c4-4076-b066-b130de02360d" providerId="ADAL" clId="{E994E1D7-BA95-4D7A-AA4E-42FC44C5EA09}" dt="2023-10-17T09:24:17.045" v="18777" actId="14100"/>
        <pc:sldMkLst>
          <pc:docMk/>
          <pc:sldMk cId="3828664763" sldId="1667"/>
        </pc:sldMkLst>
        <pc:picChg chg="add mod">
          <ac:chgData name="Paul Woodward" userId="afca6096-33c4-4076-b066-b130de02360d" providerId="ADAL" clId="{E994E1D7-BA95-4D7A-AA4E-42FC44C5EA09}" dt="2023-10-17T09:24:17.045" v="18777" actId="14100"/>
          <ac:picMkLst>
            <pc:docMk/>
            <pc:sldMk cId="3828664763" sldId="1667"/>
            <ac:picMk id="2" creationId="{21AFADDF-E12D-838C-7D4C-FB1D0B14E96B}"/>
          </ac:picMkLst>
        </pc:picChg>
        <pc:picChg chg="del">
          <ac:chgData name="Paul Woodward" userId="afca6096-33c4-4076-b066-b130de02360d" providerId="ADAL" clId="{E994E1D7-BA95-4D7A-AA4E-42FC44C5EA09}" dt="2023-10-13T09:24:54.158" v="8" actId="478"/>
          <ac:picMkLst>
            <pc:docMk/>
            <pc:sldMk cId="3828664763" sldId="1667"/>
            <ac:picMk id="3" creationId="{7579E836-CBC0-E39B-7D95-1573493320A2}"/>
          </ac:picMkLst>
        </pc:picChg>
      </pc:sldChg>
      <pc:sldChg chg="addSp delSp modSp mod">
        <pc:chgData name="Paul Woodward" userId="afca6096-33c4-4076-b066-b130de02360d" providerId="ADAL" clId="{E994E1D7-BA95-4D7A-AA4E-42FC44C5EA09}" dt="2023-10-13T14:16:41.309" v="5625" actId="20577"/>
        <pc:sldMkLst>
          <pc:docMk/>
          <pc:sldMk cId="1518650001" sldId="1668"/>
        </pc:sldMkLst>
        <pc:graphicFrameChg chg="modGraphic">
          <ac:chgData name="Paul Woodward" userId="afca6096-33c4-4076-b066-b130de02360d" providerId="ADAL" clId="{E994E1D7-BA95-4D7A-AA4E-42FC44C5EA09}" dt="2023-10-13T14:16:41.309" v="5625" actId="20577"/>
          <ac:graphicFrameMkLst>
            <pc:docMk/>
            <pc:sldMk cId="1518650001" sldId="1668"/>
            <ac:graphicFrameMk id="6" creationId="{FA1C8FB5-7BC3-6B6A-6CA2-D210E2DE9EA7}"/>
          </ac:graphicFrameMkLst>
        </pc:graphicFrameChg>
        <pc:picChg chg="add del mod">
          <ac:chgData name="Paul Woodward" userId="afca6096-33c4-4076-b066-b130de02360d" providerId="ADAL" clId="{E994E1D7-BA95-4D7A-AA4E-42FC44C5EA09}" dt="2023-10-13T09:56:56.355" v="1119" actId="478"/>
          <ac:picMkLst>
            <pc:docMk/>
            <pc:sldMk cId="1518650001" sldId="1668"/>
            <ac:picMk id="2" creationId="{4C760CD9-A81B-6EE3-0BD6-CC9E7504D3F3}"/>
          </ac:picMkLst>
        </pc:picChg>
        <pc:picChg chg="add mod">
          <ac:chgData name="Paul Woodward" userId="afca6096-33c4-4076-b066-b130de02360d" providerId="ADAL" clId="{E994E1D7-BA95-4D7A-AA4E-42FC44C5EA09}" dt="2023-10-13T09:56:56.585" v="1120"/>
          <ac:picMkLst>
            <pc:docMk/>
            <pc:sldMk cId="1518650001" sldId="1668"/>
            <ac:picMk id="3" creationId="{DCDFD3F5-7DCB-18BA-3E06-68100711E0BB}"/>
          </ac:picMkLst>
        </pc:picChg>
        <pc:picChg chg="del">
          <ac:chgData name="Paul Woodward" userId="afca6096-33c4-4076-b066-b130de02360d" providerId="ADAL" clId="{E994E1D7-BA95-4D7A-AA4E-42FC44C5EA09}" dt="2023-10-13T09:26:37.988" v="38" actId="478"/>
          <ac:picMkLst>
            <pc:docMk/>
            <pc:sldMk cId="1518650001" sldId="1668"/>
            <ac:picMk id="8" creationId="{D4D168D4-48B1-DD16-2AC8-6EBC46C95407}"/>
          </ac:picMkLst>
        </pc:picChg>
      </pc:sldChg>
      <pc:sldChg chg="addSp delSp modSp mod">
        <pc:chgData name="Paul Woodward" userId="afca6096-33c4-4076-b066-b130de02360d" providerId="ADAL" clId="{E994E1D7-BA95-4D7A-AA4E-42FC44C5EA09}" dt="2023-10-13T10:37:13.973" v="1577" actId="20577"/>
        <pc:sldMkLst>
          <pc:docMk/>
          <pc:sldMk cId="3313437502" sldId="1669"/>
        </pc:sldMkLst>
        <pc:spChg chg="mod">
          <ac:chgData name="Paul Woodward" userId="afca6096-33c4-4076-b066-b130de02360d" providerId="ADAL" clId="{E994E1D7-BA95-4D7A-AA4E-42FC44C5EA09}" dt="2023-10-13T10:37:06.484" v="1569" actId="1076"/>
          <ac:spMkLst>
            <pc:docMk/>
            <pc:sldMk cId="3313437502" sldId="1669"/>
            <ac:spMk id="5" creationId="{23E23C6B-8AF8-67D3-85E3-96D49FB5C05F}"/>
          </ac:spMkLst>
        </pc:spChg>
        <pc:spChg chg="mod">
          <ac:chgData name="Paul Woodward" userId="afca6096-33c4-4076-b066-b130de02360d" providerId="ADAL" clId="{E994E1D7-BA95-4D7A-AA4E-42FC44C5EA09}" dt="2023-10-13T10:37:13.973" v="1577" actId="20577"/>
          <ac:spMkLst>
            <pc:docMk/>
            <pc:sldMk cId="3313437502" sldId="1669"/>
            <ac:spMk id="7" creationId="{E5F949BF-DEB6-602F-E30E-995BC385B501}"/>
          </ac:spMkLst>
        </pc:spChg>
        <pc:picChg chg="add del mod">
          <ac:chgData name="Paul Woodward" userId="afca6096-33c4-4076-b066-b130de02360d" providerId="ADAL" clId="{E994E1D7-BA95-4D7A-AA4E-42FC44C5EA09}" dt="2023-10-13T09:56:59.024" v="1121" actId="478"/>
          <ac:picMkLst>
            <pc:docMk/>
            <pc:sldMk cId="3313437502" sldId="1669"/>
            <ac:picMk id="2" creationId="{7E9D7E9E-9ABE-DD48-A275-3FF2BA916AED}"/>
          </ac:picMkLst>
        </pc:picChg>
        <pc:picChg chg="add mod">
          <ac:chgData name="Paul Woodward" userId="afca6096-33c4-4076-b066-b130de02360d" providerId="ADAL" clId="{E994E1D7-BA95-4D7A-AA4E-42FC44C5EA09}" dt="2023-10-13T09:56:59.234" v="1122"/>
          <ac:picMkLst>
            <pc:docMk/>
            <pc:sldMk cId="3313437502" sldId="1669"/>
            <ac:picMk id="3" creationId="{1F24757A-B63B-95EB-A817-978578F74BC6}"/>
          </ac:picMkLst>
        </pc:picChg>
        <pc:picChg chg="mod">
          <ac:chgData name="Paul Woodward" userId="afca6096-33c4-4076-b066-b130de02360d" providerId="ADAL" clId="{E994E1D7-BA95-4D7A-AA4E-42FC44C5EA09}" dt="2023-10-13T10:37:01.767" v="1568" actId="1076"/>
          <ac:picMkLst>
            <pc:docMk/>
            <pc:sldMk cId="3313437502" sldId="1669"/>
            <ac:picMk id="8" creationId="{25F77D1B-5ED3-B3C8-932A-3BE11731C68D}"/>
          </ac:picMkLst>
        </pc:picChg>
        <pc:picChg chg="del">
          <ac:chgData name="Paul Woodward" userId="afca6096-33c4-4076-b066-b130de02360d" providerId="ADAL" clId="{E994E1D7-BA95-4D7A-AA4E-42FC44C5EA09}" dt="2023-10-13T09:26:35.257" v="36" actId="478"/>
          <ac:picMkLst>
            <pc:docMk/>
            <pc:sldMk cId="3313437502" sldId="1669"/>
            <ac:picMk id="10" creationId="{19FD2633-0715-9540-A159-6AFB5D240F90}"/>
          </ac:picMkLst>
        </pc:picChg>
      </pc:sldChg>
      <pc:sldChg chg="addSp delSp modSp mod">
        <pc:chgData name="Paul Woodward" userId="afca6096-33c4-4076-b066-b130de02360d" providerId="ADAL" clId="{E994E1D7-BA95-4D7A-AA4E-42FC44C5EA09}" dt="2023-10-13T09:57:04.234" v="1124"/>
        <pc:sldMkLst>
          <pc:docMk/>
          <pc:sldMk cId="554836538" sldId="1671"/>
        </pc:sldMkLst>
        <pc:picChg chg="add del mod">
          <ac:chgData name="Paul Woodward" userId="afca6096-33c4-4076-b066-b130de02360d" providerId="ADAL" clId="{E994E1D7-BA95-4D7A-AA4E-42FC44C5EA09}" dt="2023-10-13T09:57:04.065" v="1123" actId="478"/>
          <ac:picMkLst>
            <pc:docMk/>
            <pc:sldMk cId="554836538" sldId="1671"/>
            <ac:picMk id="2" creationId="{7215708F-1D22-0CC5-22D1-A4C1349DDBFB}"/>
          </ac:picMkLst>
        </pc:picChg>
        <pc:picChg chg="add mod">
          <ac:chgData name="Paul Woodward" userId="afca6096-33c4-4076-b066-b130de02360d" providerId="ADAL" clId="{E994E1D7-BA95-4D7A-AA4E-42FC44C5EA09}" dt="2023-10-13T09:57:04.234" v="1124"/>
          <ac:picMkLst>
            <pc:docMk/>
            <pc:sldMk cId="554836538" sldId="1671"/>
            <ac:picMk id="5" creationId="{D123A99E-10B4-9873-4396-455F79CA51DE}"/>
          </ac:picMkLst>
        </pc:picChg>
        <pc:picChg chg="del">
          <ac:chgData name="Paul Woodward" userId="afca6096-33c4-4076-b066-b130de02360d" providerId="ADAL" clId="{E994E1D7-BA95-4D7A-AA4E-42FC44C5EA09}" dt="2023-10-13T09:26:41.096" v="40" actId="478"/>
          <ac:picMkLst>
            <pc:docMk/>
            <pc:sldMk cId="554836538" sldId="1671"/>
            <ac:picMk id="7" creationId="{D62334F1-5C7B-FF85-3F82-CAF6568F07D6}"/>
          </ac:picMkLst>
        </pc:picChg>
      </pc:sldChg>
      <pc:sldChg chg="addSp delSp modSp mod delAnim modAnim">
        <pc:chgData name="Paul Woodward" userId="afca6096-33c4-4076-b066-b130de02360d" providerId="ADAL" clId="{E994E1D7-BA95-4D7A-AA4E-42FC44C5EA09}" dt="2023-10-17T09:24:59.517" v="18780" actId="14100"/>
        <pc:sldMkLst>
          <pc:docMk/>
          <pc:sldMk cId="2059523593" sldId="1672"/>
        </pc:sldMkLst>
        <pc:picChg chg="add mod">
          <ac:chgData name="Paul Woodward" userId="afca6096-33c4-4076-b066-b130de02360d" providerId="ADAL" clId="{E994E1D7-BA95-4D7A-AA4E-42FC44C5EA09}" dt="2023-10-17T09:24:59.517" v="18780" actId="14100"/>
          <ac:picMkLst>
            <pc:docMk/>
            <pc:sldMk cId="2059523593" sldId="1672"/>
            <ac:picMk id="2" creationId="{CB2A8B80-B6A8-ECF5-937C-A8460B4500A0}"/>
          </ac:picMkLst>
        </pc:picChg>
        <pc:picChg chg="del">
          <ac:chgData name="Paul Woodward" userId="afca6096-33c4-4076-b066-b130de02360d" providerId="ADAL" clId="{E994E1D7-BA95-4D7A-AA4E-42FC44C5EA09}" dt="2023-10-13T09:24:57.107" v="9" actId="478"/>
          <ac:picMkLst>
            <pc:docMk/>
            <pc:sldMk cId="2059523593" sldId="1672"/>
            <ac:picMk id="3" creationId="{733AFA69-78EF-2107-0BCA-6952B37ACADA}"/>
          </ac:picMkLst>
        </pc:picChg>
      </pc:sldChg>
      <pc:sldChg chg="addSp delSp modSp del mod">
        <pc:chgData name="Paul Woodward" userId="afca6096-33c4-4076-b066-b130de02360d" providerId="ADAL" clId="{E994E1D7-BA95-4D7A-AA4E-42FC44C5EA09}" dt="2023-10-13T10:38:32.591" v="1606" actId="2696"/>
        <pc:sldMkLst>
          <pc:docMk/>
          <pc:sldMk cId="2484653938" sldId="1673"/>
        </pc:sldMkLst>
        <pc:spChg chg="mod">
          <ac:chgData name="Paul Woodward" userId="afca6096-33c4-4076-b066-b130de02360d" providerId="ADAL" clId="{E994E1D7-BA95-4D7A-AA4E-42FC44C5EA09}" dt="2023-10-13T10:38:25.425" v="1605" actId="14100"/>
          <ac:spMkLst>
            <pc:docMk/>
            <pc:sldMk cId="2484653938" sldId="1673"/>
            <ac:spMk id="9" creationId="{9DFE83B7-3405-0CF6-8DBD-AB2429D722C5}"/>
          </ac:spMkLst>
        </pc:spChg>
        <pc:picChg chg="add del mod">
          <ac:chgData name="Paul Woodward" userId="afca6096-33c4-4076-b066-b130de02360d" providerId="ADAL" clId="{E994E1D7-BA95-4D7A-AA4E-42FC44C5EA09}" dt="2023-10-13T09:57:12.253" v="1129" actId="478"/>
          <ac:picMkLst>
            <pc:docMk/>
            <pc:sldMk cId="2484653938" sldId="1673"/>
            <ac:picMk id="2" creationId="{E6B61AD8-461E-2E02-F80B-A40537A779D9}"/>
          </ac:picMkLst>
        </pc:picChg>
        <pc:picChg chg="add mod">
          <ac:chgData name="Paul Woodward" userId="afca6096-33c4-4076-b066-b130de02360d" providerId="ADAL" clId="{E994E1D7-BA95-4D7A-AA4E-42FC44C5EA09}" dt="2023-10-13T09:57:12.420" v="1130"/>
          <ac:picMkLst>
            <pc:docMk/>
            <pc:sldMk cId="2484653938" sldId="1673"/>
            <ac:picMk id="3" creationId="{B5421E40-3360-272A-07ED-E62390A11147}"/>
          </ac:picMkLst>
        </pc:picChg>
        <pc:picChg chg="del">
          <ac:chgData name="Paul Woodward" userId="afca6096-33c4-4076-b066-b130de02360d" providerId="ADAL" clId="{E994E1D7-BA95-4D7A-AA4E-42FC44C5EA09}" dt="2023-10-13T09:26:47.067" v="44" actId="478"/>
          <ac:picMkLst>
            <pc:docMk/>
            <pc:sldMk cId="2484653938" sldId="1673"/>
            <ac:picMk id="6" creationId="{4BFA4783-5E74-62CA-8CBC-88B10F706E4E}"/>
          </ac:picMkLst>
        </pc:picChg>
      </pc:sldChg>
      <pc:sldChg chg="addSp delSp modSp mod">
        <pc:chgData name="Paul Woodward" userId="afca6096-33c4-4076-b066-b130de02360d" providerId="ADAL" clId="{E994E1D7-BA95-4D7A-AA4E-42FC44C5EA09}" dt="2023-10-13T14:21:58.296" v="6532" actId="20577"/>
        <pc:sldMkLst>
          <pc:docMk/>
          <pc:sldMk cId="2362358582" sldId="1674"/>
        </pc:sldMkLst>
        <pc:spChg chg="mod">
          <ac:chgData name="Paul Woodward" userId="afca6096-33c4-4076-b066-b130de02360d" providerId="ADAL" clId="{E994E1D7-BA95-4D7A-AA4E-42FC44C5EA09}" dt="2023-10-13T10:38:01.131" v="1602" actId="20577"/>
          <ac:spMkLst>
            <pc:docMk/>
            <pc:sldMk cId="2362358582" sldId="1674"/>
            <ac:spMk id="9" creationId="{9DFE83B7-3405-0CF6-8DBD-AB2429D722C5}"/>
          </ac:spMkLst>
        </pc:spChg>
        <pc:graphicFrameChg chg="mod modGraphic">
          <ac:chgData name="Paul Woodward" userId="afca6096-33c4-4076-b066-b130de02360d" providerId="ADAL" clId="{E994E1D7-BA95-4D7A-AA4E-42FC44C5EA09}" dt="2023-10-13T14:21:58.296" v="6532" actId="20577"/>
          <ac:graphicFrameMkLst>
            <pc:docMk/>
            <pc:sldMk cId="2362358582" sldId="1674"/>
            <ac:graphicFrameMk id="4" creationId="{D27CAA5A-14A0-8BEC-DD36-0DC54105F0F1}"/>
          </ac:graphicFrameMkLst>
        </pc:graphicFrameChg>
        <pc:picChg chg="add del mod">
          <ac:chgData name="Paul Woodward" userId="afca6096-33c4-4076-b066-b130de02360d" providerId="ADAL" clId="{E994E1D7-BA95-4D7A-AA4E-42FC44C5EA09}" dt="2023-10-13T09:57:07.021" v="1125" actId="478"/>
          <ac:picMkLst>
            <pc:docMk/>
            <pc:sldMk cId="2362358582" sldId="1674"/>
            <ac:picMk id="2" creationId="{382EFB86-7752-9555-DF86-F849F2345E01}"/>
          </ac:picMkLst>
        </pc:picChg>
        <pc:picChg chg="add mod">
          <ac:chgData name="Paul Woodward" userId="afca6096-33c4-4076-b066-b130de02360d" providerId="ADAL" clId="{E994E1D7-BA95-4D7A-AA4E-42FC44C5EA09}" dt="2023-10-13T09:57:07.220" v="1126"/>
          <ac:picMkLst>
            <pc:docMk/>
            <pc:sldMk cId="2362358582" sldId="1674"/>
            <ac:picMk id="3" creationId="{D3115F54-17FD-2567-DC49-39172CE6FDEB}"/>
          </ac:picMkLst>
        </pc:picChg>
        <pc:picChg chg="del">
          <ac:chgData name="Paul Woodward" userId="afca6096-33c4-4076-b066-b130de02360d" providerId="ADAL" clId="{E994E1D7-BA95-4D7A-AA4E-42FC44C5EA09}" dt="2023-10-13T09:26:44.529" v="42" actId="478"/>
          <ac:picMkLst>
            <pc:docMk/>
            <pc:sldMk cId="2362358582" sldId="1674"/>
            <ac:picMk id="7" creationId="{50E957E5-4D98-98D5-9D53-C3156E5301F5}"/>
          </ac:picMkLst>
        </pc:picChg>
      </pc:sldChg>
      <pc:sldChg chg="addSp delSp modSp mod delAnim modAnim">
        <pc:chgData name="Paul Woodward" userId="afca6096-33c4-4076-b066-b130de02360d" providerId="ADAL" clId="{E994E1D7-BA95-4D7A-AA4E-42FC44C5EA09}" dt="2023-10-17T09:25:36.137" v="18783" actId="14100"/>
        <pc:sldMkLst>
          <pc:docMk/>
          <pc:sldMk cId="2757607151" sldId="1675"/>
        </pc:sldMkLst>
        <pc:picChg chg="add mod">
          <ac:chgData name="Paul Woodward" userId="afca6096-33c4-4076-b066-b130de02360d" providerId="ADAL" clId="{E994E1D7-BA95-4D7A-AA4E-42FC44C5EA09}" dt="2023-10-17T09:25:36.137" v="18783" actId="14100"/>
          <ac:picMkLst>
            <pc:docMk/>
            <pc:sldMk cId="2757607151" sldId="1675"/>
            <ac:picMk id="2" creationId="{C32B2714-439C-64BE-1738-6AE8BEE07521}"/>
          </ac:picMkLst>
        </pc:picChg>
        <pc:picChg chg="del">
          <ac:chgData name="Paul Woodward" userId="afca6096-33c4-4076-b066-b130de02360d" providerId="ADAL" clId="{E994E1D7-BA95-4D7A-AA4E-42FC44C5EA09}" dt="2023-10-13T09:24:59.334" v="10" actId="478"/>
          <ac:picMkLst>
            <pc:docMk/>
            <pc:sldMk cId="2757607151" sldId="1675"/>
            <ac:picMk id="3" creationId="{67F23F83-52FF-6E8E-A1D7-2AC6E72798BD}"/>
          </ac:picMkLst>
        </pc:picChg>
      </pc:sldChg>
      <pc:sldChg chg="addSp delSp modSp mod">
        <pc:chgData name="Paul Woodward" userId="afca6096-33c4-4076-b066-b130de02360d" providerId="ADAL" clId="{E994E1D7-BA95-4D7A-AA4E-42FC44C5EA09}" dt="2023-10-13T14:29:47.798" v="8035" actId="20577"/>
        <pc:sldMkLst>
          <pc:docMk/>
          <pc:sldMk cId="1190641160" sldId="1676"/>
        </pc:sldMkLst>
        <pc:spChg chg="mod">
          <ac:chgData name="Paul Woodward" userId="afca6096-33c4-4076-b066-b130de02360d" providerId="ADAL" clId="{E994E1D7-BA95-4D7A-AA4E-42FC44C5EA09}" dt="2023-10-13T10:40:03.085" v="1803" actId="14100"/>
          <ac:spMkLst>
            <pc:docMk/>
            <pc:sldMk cId="1190641160" sldId="1676"/>
            <ac:spMk id="9" creationId="{9DFE83B7-3405-0CF6-8DBD-AB2429D722C5}"/>
          </ac:spMkLst>
        </pc:spChg>
        <pc:graphicFrameChg chg="modGraphic">
          <ac:chgData name="Paul Woodward" userId="afca6096-33c4-4076-b066-b130de02360d" providerId="ADAL" clId="{E994E1D7-BA95-4D7A-AA4E-42FC44C5EA09}" dt="2023-10-13T14:29:47.798" v="8035" actId="20577"/>
          <ac:graphicFrameMkLst>
            <pc:docMk/>
            <pc:sldMk cId="1190641160" sldId="1676"/>
            <ac:graphicFrameMk id="2" creationId="{C35CA4CA-24C7-5839-A98F-6E72B8211817}"/>
          </ac:graphicFrameMkLst>
        </pc:graphicFrameChg>
        <pc:picChg chg="add del mod">
          <ac:chgData name="Paul Woodward" userId="afca6096-33c4-4076-b066-b130de02360d" providerId="ADAL" clId="{E994E1D7-BA95-4D7A-AA4E-42FC44C5EA09}" dt="2023-10-13T09:57:15.348" v="1131" actId="478"/>
          <ac:picMkLst>
            <pc:docMk/>
            <pc:sldMk cId="1190641160" sldId="1676"/>
            <ac:picMk id="3" creationId="{59BBCA94-9BB9-3FB7-1208-4D3FEC6E7FC8}"/>
          </ac:picMkLst>
        </pc:picChg>
        <pc:picChg chg="add mod">
          <ac:chgData name="Paul Woodward" userId="afca6096-33c4-4076-b066-b130de02360d" providerId="ADAL" clId="{E994E1D7-BA95-4D7A-AA4E-42FC44C5EA09}" dt="2023-10-13T09:57:15.531" v="1132"/>
          <ac:picMkLst>
            <pc:docMk/>
            <pc:sldMk cId="1190641160" sldId="1676"/>
            <ac:picMk id="4" creationId="{13E4E14C-E9FC-063F-5830-6B9C770B513F}"/>
          </ac:picMkLst>
        </pc:picChg>
        <pc:picChg chg="del">
          <ac:chgData name="Paul Woodward" userId="afca6096-33c4-4076-b066-b130de02360d" providerId="ADAL" clId="{E994E1D7-BA95-4D7A-AA4E-42FC44C5EA09}" dt="2023-10-13T09:26:50.707" v="46" actId="478"/>
          <ac:picMkLst>
            <pc:docMk/>
            <pc:sldMk cId="1190641160" sldId="1676"/>
            <ac:picMk id="1026" creationId="{85FF1006-0828-CCC3-B688-CBEE23F8BF84}"/>
          </ac:picMkLst>
        </pc:picChg>
      </pc:sldChg>
      <pc:sldChg chg="addSp delSp modSp mod">
        <pc:chgData name="Paul Woodward" userId="afca6096-33c4-4076-b066-b130de02360d" providerId="ADAL" clId="{E994E1D7-BA95-4D7A-AA4E-42FC44C5EA09}" dt="2023-10-13T10:41:48.072" v="2071" actId="20577"/>
        <pc:sldMkLst>
          <pc:docMk/>
          <pc:sldMk cId="500504592" sldId="1677"/>
        </pc:sldMkLst>
        <pc:spChg chg="mod">
          <ac:chgData name="Paul Woodward" userId="afca6096-33c4-4076-b066-b130de02360d" providerId="ADAL" clId="{E994E1D7-BA95-4D7A-AA4E-42FC44C5EA09}" dt="2023-10-13T10:41:48.072" v="2071" actId="20577"/>
          <ac:spMkLst>
            <pc:docMk/>
            <pc:sldMk cId="500504592" sldId="1677"/>
            <ac:spMk id="9" creationId="{9DFE83B7-3405-0CF6-8DBD-AB2429D722C5}"/>
          </ac:spMkLst>
        </pc:spChg>
        <pc:picChg chg="add mod">
          <ac:chgData name="Paul Woodward" userId="afca6096-33c4-4076-b066-b130de02360d" providerId="ADAL" clId="{E994E1D7-BA95-4D7A-AA4E-42FC44C5EA09}" dt="2023-10-13T09:57:18.170" v="1134"/>
          <ac:picMkLst>
            <pc:docMk/>
            <pc:sldMk cId="500504592" sldId="1677"/>
            <ac:picMk id="2" creationId="{626DCF60-C930-6F10-045A-B2034B0C1DF3}"/>
          </ac:picMkLst>
        </pc:picChg>
        <pc:picChg chg="del">
          <ac:chgData name="Paul Woodward" userId="afca6096-33c4-4076-b066-b130de02360d" providerId="ADAL" clId="{E994E1D7-BA95-4D7A-AA4E-42FC44C5EA09}" dt="2023-10-13T09:57:17.986" v="1133" actId="478"/>
          <ac:picMkLst>
            <pc:docMk/>
            <pc:sldMk cId="500504592" sldId="1677"/>
            <ac:picMk id="6" creationId="{E05D0777-35DC-D8B8-623B-D822862EA6FB}"/>
          </ac:picMkLst>
        </pc:picChg>
      </pc:sldChg>
      <pc:sldChg chg="addSp delSp modSp mod delAnim modAnim">
        <pc:chgData name="Paul Woodward" userId="afca6096-33c4-4076-b066-b130de02360d" providerId="ADAL" clId="{E994E1D7-BA95-4D7A-AA4E-42FC44C5EA09}" dt="2023-10-17T09:26:07.038" v="18786" actId="14100"/>
        <pc:sldMkLst>
          <pc:docMk/>
          <pc:sldMk cId="4235034294" sldId="1678"/>
        </pc:sldMkLst>
        <pc:picChg chg="add mod">
          <ac:chgData name="Paul Woodward" userId="afca6096-33c4-4076-b066-b130de02360d" providerId="ADAL" clId="{E994E1D7-BA95-4D7A-AA4E-42FC44C5EA09}" dt="2023-10-17T09:26:07.038" v="18786" actId="14100"/>
          <ac:picMkLst>
            <pc:docMk/>
            <pc:sldMk cId="4235034294" sldId="1678"/>
            <ac:picMk id="2" creationId="{A2590B15-BAF2-8F36-2875-35438C263E72}"/>
          </ac:picMkLst>
        </pc:picChg>
        <pc:picChg chg="del">
          <ac:chgData name="Paul Woodward" userId="afca6096-33c4-4076-b066-b130de02360d" providerId="ADAL" clId="{E994E1D7-BA95-4D7A-AA4E-42FC44C5EA09}" dt="2023-10-13T09:25:01.247" v="11" actId="478"/>
          <ac:picMkLst>
            <pc:docMk/>
            <pc:sldMk cId="4235034294" sldId="1678"/>
            <ac:picMk id="3" creationId="{A47251B6-0E54-0CEC-F50D-519B94458123}"/>
          </ac:picMkLst>
        </pc:picChg>
      </pc:sldChg>
      <pc:sldChg chg="addSp delSp modSp mod">
        <pc:chgData name="Paul Woodward" userId="afca6096-33c4-4076-b066-b130de02360d" providerId="ADAL" clId="{E994E1D7-BA95-4D7A-AA4E-42FC44C5EA09}" dt="2023-10-13T10:55:28.431" v="3927" actId="1076"/>
        <pc:sldMkLst>
          <pc:docMk/>
          <pc:sldMk cId="1161093681" sldId="1682"/>
        </pc:sldMkLst>
        <pc:graphicFrameChg chg="mod modGraphic">
          <ac:chgData name="Paul Woodward" userId="afca6096-33c4-4076-b066-b130de02360d" providerId="ADAL" clId="{E994E1D7-BA95-4D7A-AA4E-42FC44C5EA09}" dt="2023-10-13T10:55:28.431" v="3927" actId="1076"/>
          <ac:graphicFrameMkLst>
            <pc:docMk/>
            <pc:sldMk cId="1161093681" sldId="1682"/>
            <ac:graphicFrameMk id="4" creationId="{AE51A1E7-7A59-ADC1-C2E3-DF99CBB036A3}"/>
          </ac:graphicFrameMkLst>
        </pc:graphicFrameChg>
        <pc:picChg chg="add del mod">
          <ac:chgData name="Paul Woodward" userId="afca6096-33c4-4076-b066-b130de02360d" providerId="ADAL" clId="{E994E1D7-BA95-4D7A-AA4E-42FC44C5EA09}" dt="2023-10-13T09:57:28.741" v="1137" actId="478"/>
          <ac:picMkLst>
            <pc:docMk/>
            <pc:sldMk cId="1161093681" sldId="1682"/>
            <ac:picMk id="2" creationId="{39F2466D-42D9-BBAA-9521-B33AB240F75B}"/>
          </ac:picMkLst>
        </pc:picChg>
        <pc:picChg chg="add mod">
          <ac:chgData name="Paul Woodward" userId="afca6096-33c4-4076-b066-b130de02360d" providerId="ADAL" clId="{E994E1D7-BA95-4D7A-AA4E-42FC44C5EA09}" dt="2023-10-13T09:57:28.926" v="1138"/>
          <ac:picMkLst>
            <pc:docMk/>
            <pc:sldMk cId="1161093681" sldId="1682"/>
            <ac:picMk id="3" creationId="{CCDECD91-DCE5-2AA6-22F6-19CB593549E6}"/>
          </ac:picMkLst>
        </pc:picChg>
        <pc:picChg chg="del">
          <ac:chgData name="Paul Woodward" userId="afca6096-33c4-4076-b066-b130de02360d" providerId="ADAL" clId="{E994E1D7-BA95-4D7A-AA4E-42FC44C5EA09}" dt="2023-10-13T09:27:04.644" v="54" actId="478"/>
          <ac:picMkLst>
            <pc:docMk/>
            <pc:sldMk cId="1161093681" sldId="1682"/>
            <ac:picMk id="8" creationId="{7D873BAF-239A-C118-C903-D4F00F0FCFB8}"/>
          </ac:picMkLst>
        </pc:picChg>
      </pc:sldChg>
      <pc:sldChg chg="addSp delSp modSp mod">
        <pc:chgData name="Paul Woodward" userId="afca6096-33c4-4076-b066-b130de02360d" providerId="ADAL" clId="{E994E1D7-BA95-4D7A-AA4E-42FC44C5EA09}" dt="2023-10-16T14:31:54.958" v="18767" actId="1076"/>
        <pc:sldMkLst>
          <pc:docMk/>
          <pc:sldMk cId="202202115" sldId="1683"/>
        </pc:sldMkLst>
        <pc:graphicFrameChg chg="mod modGraphic">
          <ac:chgData name="Paul Woodward" userId="afca6096-33c4-4076-b066-b130de02360d" providerId="ADAL" clId="{E994E1D7-BA95-4D7A-AA4E-42FC44C5EA09}" dt="2023-10-16T14:31:42.609" v="18761" actId="14734"/>
          <ac:graphicFrameMkLst>
            <pc:docMk/>
            <pc:sldMk cId="202202115" sldId="1683"/>
            <ac:graphicFrameMk id="2" creationId="{C7E00AA4-81A7-57AD-DD50-D5D50E19C4CE}"/>
          </ac:graphicFrameMkLst>
        </pc:graphicFrameChg>
        <pc:picChg chg="add del mod">
          <ac:chgData name="Paul Woodward" userId="afca6096-33c4-4076-b066-b130de02360d" providerId="ADAL" clId="{E994E1D7-BA95-4D7A-AA4E-42FC44C5EA09}" dt="2023-10-13T09:57:31.876" v="1139" actId="478"/>
          <ac:picMkLst>
            <pc:docMk/>
            <pc:sldMk cId="202202115" sldId="1683"/>
            <ac:picMk id="3" creationId="{503CCEB2-1BC8-BEFB-ABDD-07FB3153186C}"/>
          </ac:picMkLst>
        </pc:picChg>
        <pc:picChg chg="add mod">
          <ac:chgData name="Paul Woodward" userId="afca6096-33c4-4076-b066-b130de02360d" providerId="ADAL" clId="{E994E1D7-BA95-4D7A-AA4E-42FC44C5EA09}" dt="2023-10-13T09:57:32.070" v="1140"/>
          <ac:picMkLst>
            <pc:docMk/>
            <pc:sldMk cId="202202115" sldId="1683"/>
            <ac:picMk id="4" creationId="{F1FB19BD-68F0-59F3-7D71-9BC087AC2305}"/>
          </ac:picMkLst>
        </pc:picChg>
        <pc:picChg chg="add mod">
          <ac:chgData name="Paul Woodward" userId="afca6096-33c4-4076-b066-b130de02360d" providerId="ADAL" clId="{E994E1D7-BA95-4D7A-AA4E-42FC44C5EA09}" dt="2023-10-16T14:31:52.552" v="18766" actId="1076"/>
          <ac:picMkLst>
            <pc:docMk/>
            <pc:sldMk cId="202202115" sldId="1683"/>
            <ac:picMk id="6" creationId="{00156BA8-191D-3422-3211-65AD9C20083A}"/>
          </ac:picMkLst>
        </pc:picChg>
        <pc:picChg chg="del">
          <ac:chgData name="Paul Woodward" userId="afca6096-33c4-4076-b066-b130de02360d" providerId="ADAL" clId="{E994E1D7-BA95-4D7A-AA4E-42FC44C5EA09}" dt="2023-10-13T09:27:07.433" v="56" actId="478"/>
          <ac:picMkLst>
            <pc:docMk/>
            <pc:sldMk cId="202202115" sldId="1683"/>
            <ac:picMk id="8" creationId="{4A82E80F-7924-F334-0190-21D442E0D13E}"/>
          </ac:picMkLst>
        </pc:picChg>
        <pc:cxnChg chg="add mod">
          <ac:chgData name="Paul Woodward" userId="afca6096-33c4-4076-b066-b130de02360d" providerId="ADAL" clId="{E994E1D7-BA95-4D7A-AA4E-42FC44C5EA09}" dt="2023-10-16T14:31:54.958" v="18767" actId="1076"/>
          <ac:cxnSpMkLst>
            <pc:docMk/>
            <pc:sldMk cId="202202115" sldId="1683"/>
            <ac:cxnSpMk id="8" creationId="{460E6678-9EF4-666C-A345-28CD7C388AC4}"/>
          </ac:cxnSpMkLst>
        </pc:cxnChg>
      </pc:sldChg>
      <pc:sldChg chg="delSp del">
        <pc:chgData name="Paul Woodward" userId="afca6096-33c4-4076-b066-b130de02360d" providerId="ADAL" clId="{E994E1D7-BA95-4D7A-AA4E-42FC44C5EA09}" dt="2023-10-13T09:57:55.275" v="1153" actId="47"/>
        <pc:sldMkLst>
          <pc:docMk/>
          <pc:sldMk cId="1738966175" sldId="1684"/>
        </pc:sldMkLst>
        <pc:picChg chg="del">
          <ac:chgData name="Paul Woodward" userId="afca6096-33c4-4076-b066-b130de02360d" providerId="ADAL" clId="{E994E1D7-BA95-4D7A-AA4E-42FC44C5EA09}" dt="2023-10-13T09:27:32.875" v="71" actId="478"/>
          <ac:picMkLst>
            <pc:docMk/>
            <pc:sldMk cId="1738966175" sldId="1684"/>
            <ac:picMk id="7" creationId="{BCDACF2F-64BF-907F-4A0B-07FDE5927BDB}"/>
          </ac:picMkLst>
        </pc:picChg>
      </pc:sldChg>
      <pc:sldChg chg="delSp del mod delAnim">
        <pc:chgData name="Paul Woodward" userId="afca6096-33c4-4076-b066-b130de02360d" providerId="ADAL" clId="{E994E1D7-BA95-4D7A-AA4E-42FC44C5EA09}" dt="2023-10-13T09:28:29.257" v="74" actId="47"/>
        <pc:sldMkLst>
          <pc:docMk/>
          <pc:sldMk cId="757978369" sldId="1685"/>
        </pc:sldMkLst>
        <pc:picChg chg="del">
          <ac:chgData name="Paul Woodward" userId="afca6096-33c4-4076-b066-b130de02360d" providerId="ADAL" clId="{E994E1D7-BA95-4D7A-AA4E-42FC44C5EA09}" dt="2023-10-13T09:25:02.852" v="12" actId="478"/>
          <ac:picMkLst>
            <pc:docMk/>
            <pc:sldMk cId="757978369" sldId="1685"/>
            <ac:picMk id="2" creationId="{9B475202-1C13-D420-6903-6ABD5AA62EBE}"/>
          </ac:picMkLst>
        </pc:picChg>
      </pc:sldChg>
      <pc:sldChg chg="addSp delSp modSp del">
        <pc:chgData name="Paul Woodward" userId="afca6096-33c4-4076-b066-b130de02360d" providerId="ADAL" clId="{E994E1D7-BA95-4D7A-AA4E-42FC44C5EA09}" dt="2023-10-13T09:28:29.257" v="74" actId="47"/>
        <pc:sldMkLst>
          <pc:docMk/>
          <pc:sldMk cId="2463977661" sldId="1686"/>
        </pc:sldMkLst>
        <pc:picChg chg="del">
          <ac:chgData name="Paul Woodward" userId="afca6096-33c4-4076-b066-b130de02360d" providerId="ADAL" clId="{E994E1D7-BA95-4D7A-AA4E-42FC44C5EA09}" dt="2023-10-13T09:26:56.545" v="50" actId="478"/>
          <ac:picMkLst>
            <pc:docMk/>
            <pc:sldMk cId="2463977661" sldId="1686"/>
            <ac:picMk id="2" creationId="{DF3D9993-9C20-E6E5-4A8F-8B5C429F98B7}"/>
          </ac:picMkLst>
        </pc:picChg>
        <pc:picChg chg="add mod">
          <ac:chgData name="Paul Woodward" userId="afca6096-33c4-4076-b066-b130de02360d" providerId="ADAL" clId="{E994E1D7-BA95-4D7A-AA4E-42FC44C5EA09}" dt="2023-10-13T09:26:56.715" v="51"/>
          <ac:picMkLst>
            <pc:docMk/>
            <pc:sldMk cId="2463977661" sldId="1686"/>
            <ac:picMk id="3" creationId="{76F42D8F-7B9B-5B4F-0C59-A95293329728}"/>
          </ac:picMkLst>
        </pc:picChg>
      </pc:sldChg>
      <pc:sldChg chg="addSp delSp modSp mod">
        <pc:chgData name="Paul Woodward" userId="afca6096-33c4-4076-b066-b130de02360d" providerId="ADAL" clId="{E994E1D7-BA95-4D7A-AA4E-42FC44C5EA09}" dt="2023-10-16T13:52:57.223" v="12395" actId="20577"/>
        <pc:sldMkLst>
          <pc:docMk/>
          <pc:sldMk cId="141331121" sldId="1687"/>
        </pc:sldMkLst>
        <pc:spChg chg="del">
          <ac:chgData name="Paul Woodward" userId="afca6096-33c4-4076-b066-b130de02360d" providerId="ADAL" clId="{E994E1D7-BA95-4D7A-AA4E-42FC44C5EA09}" dt="2023-10-16T12:10:05.139" v="8667" actId="478"/>
          <ac:spMkLst>
            <pc:docMk/>
            <pc:sldMk cId="141331121" sldId="1687"/>
            <ac:spMk id="7" creationId="{939B6C6C-A5BE-C1C0-406D-757DB4B3EF07}"/>
          </ac:spMkLst>
        </pc:spChg>
        <pc:grpChg chg="del">
          <ac:chgData name="Paul Woodward" userId="afca6096-33c4-4076-b066-b130de02360d" providerId="ADAL" clId="{E994E1D7-BA95-4D7A-AA4E-42FC44C5EA09}" dt="2023-10-16T12:10:02.831" v="8666" actId="478"/>
          <ac:grpSpMkLst>
            <pc:docMk/>
            <pc:sldMk cId="141331121" sldId="1687"/>
            <ac:grpSpMk id="6" creationId="{410BB8A5-5C71-AEE2-692A-65BBC5C8D506}"/>
          </ac:grpSpMkLst>
        </pc:grpChg>
        <pc:graphicFrameChg chg="modGraphic">
          <ac:chgData name="Paul Woodward" userId="afca6096-33c4-4076-b066-b130de02360d" providerId="ADAL" clId="{E994E1D7-BA95-4D7A-AA4E-42FC44C5EA09}" dt="2023-10-16T13:52:57.223" v="12395" actId="20577"/>
          <ac:graphicFrameMkLst>
            <pc:docMk/>
            <pc:sldMk cId="141331121" sldId="1687"/>
            <ac:graphicFrameMk id="5" creationId="{17F61404-E3F0-435D-D898-702A4D559718}"/>
          </ac:graphicFrameMkLst>
        </pc:graphicFrameChg>
        <pc:picChg chg="del">
          <ac:chgData name="Paul Woodward" userId="afca6096-33c4-4076-b066-b130de02360d" providerId="ADAL" clId="{E994E1D7-BA95-4D7A-AA4E-42FC44C5EA09}" dt="2023-10-13T09:27:10.657" v="58" actId="478"/>
          <ac:picMkLst>
            <pc:docMk/>
            <pc:sldMk cId="141331121" sldId="1687"/>
            <ac:picMk id="20" creationId="{2178E698-9DED-23B6-2551-E3B03B186526}"/>
          </ac:picMkLst>
        </pc:picChg>
        <pc:picChg chg="add del mod">
          <ac:chgData name="Paul Woodward" userId="afca6096-33c4-4076-b066-b130de02360d" providerId="ADAL" clId="{E994E1D7-BA95-4D7A-AA4E-42FC44C5EA09}" dt="2023-10-13T09:57:34.485" v="1141" actId="478"/>
          <ac:picMkLst>
            <pc:docMk/>
            <pc:sldMk cId="141331121" sldId="1687"/>
            <ac:picMk id="32" creationId="{09530E1B-E723-C0B8-7742-CF7D13B6DD9D}"/>
          </ac:picMkLst>
        </pc:picChg>
        <pc:picChg chg="add mod">
          <ac:chgData name="Paul Woodward" userId="afca6096-33c4-4076-b066-b130de02360d" providerId="ADAL" clId="{E994E1D7-BA95-4D7A-AA4E-42FC44C5EA09}" dt="2023-10-13T09:57:34.656" v="1142"/>
          <ac:picMkLst>
            <pc:docMk/>
            <pc:sldMk cId="141331121" sldId="1687"/>
            <ac:picMk id="33" creationId="{1B8B75FF-DD5C-7272-A264-E8633157E34D}"/>
          </ac:picMkLst>
        </pc:picChg>
      </pc:sldChg>
      <pc:sldChg chg="addSp delSp modSp mod">
        <pc:chgData name="Paul Woodward" userId="afca6096-33c4-4076-b066-b130de02360d" providerId="ADAL" clId="{E994E1D7-BA95-4D7A-AA4E-42FC44C5EA09}" dt="2023-10-16T12:24:48.530" v="10831" actId="1076"/>
        <pc:sldMkLst>
          <pc:docMk/>
          <pc:sldMk cId="1662155388" sldId="1689"/>
        </pc:sldMkLst>
        <pc:spChg chg="add mod">
          <ac:chgData name="Paul Woodward" userId="afca6096-33c4-4076-b066-b130de02360d" providerId="ADAL" clId="{E994E1D7-BA95-4D7A-AA4E-42FC44C5EA09}" dt="2023-10-16T12:24:48.530" v="10831" actId="1076"/>
          <ac:spMkLst>
            <pc:docMk/>
            <pc:sldMk cId="1662155388" sldId="1689"/>
            <ac:spMk id="9" creationId="{6DD902BE-8232-2D39-931E-D4B90CD5C185}"/>
          </ac:spMkLst>
        </pc:spChg>
        <pc:spChg chg="add mod">
          <ac:chgData name="Paul Woodward" userId="afca6096-33c4-4076-b066-b130de02360d" providerId="ADAL" clId="{E994E1D7-BA95-4D7A-AA4E-42FC44C5EA09}" dt="2023-10-16T12:24:45.705" v="10830" actId="1076"/>
          <ac:spMkLst>
            <pc:docMk/>
            <pc:sldMk cId="1662155388" sldId="1689"/>
            <ac:spMk id="10" creationId="{18B0449F-A77B-1007-28CC-3BDB728F4A9C}"/>
          </ac:spMkLst>
        </pc:spChg>
        <pc:spChg chg="add mod">
          <ac:chgData name="Paul Woodward" userId="afca6096-33c4-4076-b066-b130de02360d" providerId="ADAL" clId="{E994E1D7-BA95-4D7A-AA4E-42FC44C5EA09}" dt="2023-10-16T12:24:13.633" v="10803" actId="1076"/>
          <ac:spMkLst>
            <pc:docMk/>
            <pc:sldMk cId="1662155388" sldId="1689"/>
            <ac:spMk id="11" creationId="{C05EB776-CC84-9747-70DA-3B6734D9B4B2}"/>
          </ac:spMkLst>
        </pc:spChg>
        <pc:spChg chg="add mod">
          <ac:chgData name="Paul Woodward" userId="afca6096-33c4-4076-b066-b130de02360d" providerId="ADAL" clId="{E994E1D7-BA95-4D7A-AA4E-42FC44C5EA09}" dt="2023-10-16T12:24:42.104" v="10829" actId="1076"/>
          <ac:spMkLst>
            <pc:docMk/>
            <pc:sldMk cId="1662155388" sldId="1689"/>
            <ac:spMk id="12" creationId="{074CABC5-0C93-9ADC-834B-61A92804664D}"/>
          </ac:spMkLst>
        </pc:spChg>
        <pc:graphicFrameChg chg="modGraphic">
          <ac:chgData name="Paul Woodward" userId="afca6096-33c4-4076-b066-b130de02360d" providerId="ADAL" clId="{E994E1D7-BA95-4D7A-AA4E-42FC44C5EA09}" dt="2023-10-16T12:21:40.166" v="10742" actId="20577"/>
          <ac:graphicFrameMkLst>
            <pc:docMk/>
            <pc:sldMk cId="1662155388" sldId="1689"/>
            <ac:graphicFrameMk id="3" creationId="{1A85E26C-F41A-D395-32F4-54FF4D699D15}"/>
          </ac:graphicFrameMkLst>
        </pc:graphicFrameChg>
        <pc:picChg chg="add del mod">
          <ac:chgData name="Paul Woodward" userId="afca6096-33c4-4076-b066-b130de02360d" providerId="ADAL" clId="{E994E1D7-BA95-4D7A-AA4E-42FC44C5EA09}" dt="2023-10-13T09:57:36.883" v="1143" actId="478"/>
          <ac:picMkLst>
            <pc:docMk/>
            <pc:sldMk cId="1662155388" sldId="1689"/>
            <ac:picMk id="4" creationId="{399382C5-CD00-A0EE-8301-3E4B8C5EDE65}"/>
          </ac:picMkLst>
        </pc:picChg>
        <pc:picChg chg="add mod">
          <ac:chgData name="Paul Woodward" userId="afca6096-33c4-4076-b066-b130de02360d" providerId="ADAL" clId="{E994E1D7-BA95-4D7A-AA4E-42FC44C5EA09}" dt="2023-10-13T09:57:37.071" v="1144"/>
          <ac:picMkLst>
            <pc:docMk/>
            <pc:sldMk cId="1662155388" sldId="1689"/>
            <ac:picMk id="5" creationId="{2554987B-3370-A403-9776-20748D37B77B}"/>
          </ac:picMkLst>
        </pc:picChg>
        <pc:picChg chg="del">
          <ac:chgData name="Paul Woodward" userId="afca6096-33c4-4076-b066-b130de02360d" providerId="ADAL" clId="{E994E1D7-BA95-4D7A-AA4E-42FC44C5EA09}" dt="2023-10-13T09:27:13.058" v="60" actId="478"/>
          <ac:picMkLst>
            <pc:docMk/>
            <pc:sldMk cId="1662155388" sldId="1689"/>
            <ac:picMk id="8" creationId="{35A020BB-F1C1-3E60-43EB-9ACD9C0684CD}"/>
          </ac:picMkLst>
        </pc:picChg>
        <pc:cxnChg chg="add mod">
          <ac:chgData name="Paul Woodward" userId="afca6096-33c4-4076-b066-b130de02360d" providerId="ADAL" clId="{E994E1D7-BA95-4D7A-AA4E-42FC44C5EA09}" dt="2023-10-16T12:15:54.413" v="9396" actId="1038"/>
          <ac:cxnSpMkLst>
            <pc:docMk/>
            <pc:sldMk cId="1662155388" sldId="1689"/>
            <ac:cxnSpMk id="6" creationId="{6D08A9CE-1EEF-33AD-BB43-DB3DEBF38018}"/>
          </ac:cxnSpMkLst>
        </pc:cxnChg>
        <pc:cxnChg chg="add mod">
          <ac:chgData name="Paul Woodward" userId="afca6096-33c4-4076-b066-b130de02360d" providerId="ADAL" clId="{E994E1D7-BA95-4D7A-AA4E-42FC44C5EA09}" dt="2023-10-16T12:15:44.185" v="9367" actId="1582"/>
          <ac:cxnSpMkLst>
            <pc:docMk/>
            <pc:sldMk cId="1662155388" sldId="1689"/>
            <ac:cxnSpMk id="8" creationId="{0785D254-C0DC-A028-F610-3DC45D6DBC85}"/>
          </ac:cxnSpMkLst>
        </pc:cxnChg>
      </pc:sldChg>
      <pc:sldChg chg="addSp delSp modSp mod">
        <pc:chgData name="Paul Woodward" userId="afca6096-33c4-4076-b066-b130de02360d" providerId="ADAL" clId="{E994E1D7-BA95-4D7A-AA4E-42FC44C5EA09}" dt="2023-10-16T13:57:47.717" v="13187" actId="14734"/>
        <pc:sldMkLst>
          <pc:docMk/>
          <pc:sldMk cId="3874148754" sldId="1692"/>
        </pc:sldMkLst>
        <pc:graphicFrameChg chg="mod modGraphic">
          <ac:chgData name="Paul Woodward" userId="afca6096-33c4-4076-b066-b130de02360d" providerId="ADAL" clId="{E994E1D7-BA95-4D7A-AA4E-42FC44C5EA09}" dt="2023-10-16T13:57:47.717" v="13187" actId="14734"/>
          <ac:graphicFrameMkLst>
            <pc:docMk/>
            <pc:sldMk cId="3874148754" sldId="1692"/>
            <ac:graphicFrameMk id="3" creationId="{1A85E26C-F41A-D395-32F4-54FF4D699D15}"/>
          </ac:graphicFrameMkLst>
        </pc:graphicFrameChg>
        <pc:picChg chg="add del mod">
          <ac:chgData name="Paul Woodward" userId="afca6096-33c4-4076-b066-b130de02360d" providerId="ADAL" clId="{E994E1D7-BA95-4D7A-AA4E-42FC44C5EA09}" dt="2023-10-13T09:57:39.120" v="1145" actId="478"/>
          <ac:picMkLst>
            <pc:docMk/>
            <pc:sldMk cId="3874148754" sldId="1692"/>
            <ac:picMk id="4" creationId="{CD85E3D3-3AF2-7B1F-C67E-970A41B8F5D5}"/>
          </ac:picMkLst>
        </pc:picChg>
        <pc:picChg chg="add mod">
          <ac:chgData name="Paul Woodward" userId="afca6096-33c4-4076-b066-b130de02360d" providerId="ADAL" clId="{E994E1D7-BA95-4D7A-AA4E-42FC44C5EA09}" dt="2023-10-13T09:57:39.294" v="1146"/>
          <ac:picMkLst>
            <pc:docMk/>
            <pc:sldMk cId="3874148754" sldId="1692"/>
            <ac:picMk id="5" creationId="{66E9EC9A-CC14-E9CB-4979-B76D550A7741}"/>
          </ac:picMkLst>
        </pc:picChg>
        <pc:picChg chg="del">
          <ac:chgData name="Paul Woodward" userId="afca6096-33c4-4076-b066-b130de02360d" providerId="ADAL" clId="{E994E1D7-BA95-4D7A-AA4E-42FC44C5EA09}" dt="2023-10-13T09:27:15.592" v="62" actId="478"/>
          <ac:picMkLst>
            <pc:docMk/>
            <pc:sldMk cId="3874148754" sldId="1692"/>
            <ac:picMk id="9" creationId="{2BC5CCA7-4F80-DDD7-0E35-645C5A4AC171}"/>
          </ac:picMkLst>
        </pc:picChg>
      </pc:sldChg>
      <pc:sldChg chg="addSp delSp modSp mod">
        <pc:chgData name="Paul Woodward" userId="afca6096-33c4-4076-b066-b130de02360d" providerId="ADAL" clId="{E994E1D7-BA95-4D7A-AA4E-42FC44C5EA09}" dt="2023-10-16T14:16:18.875" v="16905" actId="14734"/>
        <pc:sldMkLst>
          <pc:docMk/>
          <pc:sldMk cId="2966164958" sldId="1694"/>
        </pc:sldMkLst>
        <pc:graphicFrameChg chg="modGraphic">
          <ac:chgData name="Paul Woodward" userId="afca6096-33c4-4076-b066-b130de02360d" providerId="ADAL" clId="{E994E1D7-BA95-4D7A-AA4E-42FC44C5EA09}" dt="2023-10-16T14:16:18.875" v="16905" actId="14734"/>
          <ac:graphicFrameMkLst>
            <pc:docMk/>
            <pc:sldMk cId="2966164958" sldId="1694"/>
            <ac:graphicFrameMk id="3" creationId="{1A85E26C-F41A-D395-32F4-54FF4D699D15}"/>
          </ac:graphicFrameMkLst>
        </pc:graphicFrameChg>
        <pc:picChg chg="add del mod">
          <ac:chgData name="Paul Woodward" userId="afca6096-33c4-4076-b066-b130de02360d" providerId="ADAL" clId="{E994E1D7-BA95-4D7A-AA4E-42FC44C5EA09}" dt="2023-10-13T09:57:41.442" v="1147" actId="478"/>
          <ac:picMkLst>
            <pc:docMk/>
            <pc:sldMk cId="2966164958" sldId="1694"/>
            <ac:picMk id="4" creationId="{A594BFC9-CCFB-B95D-3F20-94DE2CA9935F}"/>
          </ac:picMkLst>
        </pc:picChg>
        <pc:picChg chg="add mod">
          <ac:chgData name="Paul Woodward" userId="afca6096-33c4-4076-b066-b130de02360d" providerId="ADAL" clId="{E994E1D7-BA95-4D7A-AA4E-42FC44C5EA09}" dt="2023-10-13T09:57:41.612" v="1148"/>
          <ac:picMkLst>
            <pc:docMk/>
            <pc:sldMk cId="2966164958" sldId="1694"/>
            <ac:picMk id="5" creationId="{77BE6F39-8957-82D8-1059-28C923B2357C}"/>
          </ac:picMkLst>
        </pc:picChg>
        <pc:picChg chg="del">
          <ac:chgData name="Paul Woodward" userId="afca6096-33c4-4076-b066-b130de02360d" providerId="ADAL" clId="{E994E1D7-BA95-4D7A-AA4E-42FC44C5EA09}" dt="2023-10-13T09:27:18.533" v="64" actId="478"/>
          <ac:picMkLst>
            <pc:docMk/>
            <pc:sldMk cId="2966164958" sldId="1694"/>
            <ac:picMk id="8" creationId="{D5475F70-DE6E-6306-29F3-10B99DA60A4F}"/>
          </ac:picMkLst>
        </pc:picChg>
      </pc:sldChg>
      <pc:sldChg chg="addSp delSp modSp del">
        <pc:chgData name="Paul Woodward" userId="afca6096-33c4-4076-b066-b130de02360d" providerId="ADAL" clId="{E994E1D7-BA95-4D7A-AA4E-42FC44C5EA09}" dt="2023-10-13T09:28:23.578" v="73" actId="47"/>
        <pc:sldMkLst>
          <pc:docMk/>
          <pc:sldMk cId="474265087" sldId="1697"/>
        </pc:sldMkLst>
        <pc:picChg chg="del">
          <ac:chgData name="Paul Woodward" userId="afca6096-33c4-4076-b066-b130de02360d" providerId="ADAL" clId="{E994E1D7-BA95-4D7A-AA4E-42FC44C5EA09}" dt="2023-10-13T09:26:20.245" v="26" actId="478"/>
          <ac:picMkLst>
            <pc:docMk/>
            <pc:sldMk cId="474265087" sldId="1697"/>
            <ac:picMk id="2" creationId="{53B57E3F-8AB0-9FEC-D51A-B2E7B54B5707}"/>
          </ac:picMkLst>
        </pc:picChg>
        <pc:picChg chg="add mod">
          <ac:chgData name="Paul Woodward" userId="afca6096-33c4-4076-b066-b130de02360d" providerId="ADAL" clId="{E994E1D7-BA95-4D7A-AA4E-42FC44C5EA09}" dt="2023-10-13T09:26:20.546" v="27"/>
          <ac:picMkLst>
            <pc:docMk/>
            <pc:sldMk cId="474265087" sldId="1697"/>
            <ac:picMk id="4" creationId="{79075056-798D-3167-36E6-0D2FBD1ADB87}"/>
          </ac:picMkLst>
        </pc:picChg>
      </pc:sldChg>
      <pc:sldChg chg="delSp del">
        <pc:chgData name="Paul Woodward" userId="afca6096-33c4-4076-b066-b130de02360d" providerId="ADAL" clId="{E994E1D7-BA95-4D7A-AA4E-42FC44C5EA09}" dt="2023-10-13T09:57:55.275" v="1153" actId="47"/>
        <pc:sldMkLst>
          <pc:docMk/>
          <pc:sldMk cId="3745054141" sldId="1698"/>
        </pc:sldMkLst>
        <pc:picChg chg="del">
          <ac:chgData name="Paul Woodward" userId="afca6096-33c4-4076-b066-b130de02360d" providerId="ADAL" clId="{E994E1D7-BA95-4D7A-AA4E-42FC44C5EA09}" dt="2023-10-13T09:27:30.593" v="70" actId="478"/>
          <ac:picMkLst>
            <pc:docMk/>
            <pc:sldMk cId="3745054141" sldId="1698"/>
            <ac:picMk id="9" creationId="{733E5823-FDD6-2E87-27A6-D184ADCB5C55}"/>
          </ac:picMkLst>
        </pc:picChg>
      </pc:sldChg>
      <pc:sldChg chg="addSp delSp modSp mod">
        <pc:chgData name="Paul Woodward" userId="afca6096-33c4-4076-b066-b130de02360d" providerId="ADAL" clId="{E994E1D7-BA95-4D7A-AA4E-42FC44C5EA09}" dt="2023-10-13T10:00:15.507" v="1242" actId="20577"/>
        <pc:sldMkLst>
          <pc:docMk/>
          <pc:sldMk cId="2670914760" sldId="1699"/>
        </pc:sldMkLst>
        <pc:spChg chg="mod">
          <ac:chgData name="Paul Woodward" userId="afca6096-33c4-4076-b066-b130de02360d" providerId="ADAL" clId="{E994E1D7-BA95-4D7A-AA4E-42FC44C5EA09}" dt="2023-10-13T10:00:15.507" v="1242" actId="20577"/>
          <ac:spMkLst>
            <pc:docMk/>
            <pc:sldMk cId="2670914760" sldId="1699"/>
            <ac:spMk id="3" creationId="{5FC42C60-B951-E049-D5C4-FE7B287E34C8}"/>
          </ac:spMkLst>
        </pc:spChg>
        <pc:picChg chg="add del mod">
          <ac:chgData name="Paul Woodward" userId="afca6096-33c4-4076-b066-b130de02360d" providerId="ADAL" clId="{E994E1D7-BA95-4D7A-AA4E-42FC44C5EA09}" dt="2023-10-13T09:56:33.090" v="1105" actId="478"/>
          <ac:picMkLst>
            <pc:docMk/>
            <pc:sldMk cId="2670914760" sldId="1699"/>
            <ac:picMk id="2" creationId="{60953C8A-2603-45F0-70C1-B8254BC08AF3}"/>
          </ac:picMkLst>
        </pc:picChg>
        <pc:picChg chg="add mod">
          <ac:chgData name="Paul Woodward" userId="afca6096-33c4-4076-b066-b130de02360d" providerId="ADAL" clId="{E994E1D7-BA95-4D7A-AA4E-42FC44C5EA09}" dt="2023-10-13T09:56:33.299" v="1106"/>
          <ac:picMkLst>
            <pc:docMk/>
            <pc:sldMk cId="2670914760" sldId="1699"/>
            <ac:picMk id="4" creationId="{5346246D-4F00-1BEC-CE94-3306C98D36CC}"/>
          </ac:picMkLst>
        </pc:picChg>
        <pc:picChg chg="del">
          <ac:chgData name="Paul Woodward" userId="afca6096-33c4-4076-b066-b130de02360d" providerId="ADAL" clId="{E994E1D7-BA95-4D7A-AA4E-42FC44C5EA09}" dt="2023-10-13T09:26:04.299" v="20" actId="478"/>
          <ac:picMkLst>
            <pc:docMk/>
            <pc:sldMk cId="2670914760" sldId="1699"/>
            <ac:picMk id="5" creationId="{2F07BF70-6495-C119-0039-361D0444ACF9}"/>
          </ac:picMkLst>
        </pc:picChg>
      </pc:sldChg>
      <pc:sldChg chg="addSp delSp modSp mod">
        <pc:chgData name="Paul Woodward" userId="afca6096-33c4-4076-b066-b130de02360d" providerId="ADAL" clId="{E994E1D7-BA95-4D7A-AA4E-42FC44C5EA09}" dt="2023-10-13T09:56:35.702" v="1108"/>
        <pc:sldMkLst>
          <pc:docMk/>
          <pc:sldMk cId="1958895750" sldId="1700"/>
        </pc:sldMkLst>
        <pc:spChg chg="mod">
          <ac:chgData name="Paul Woodward" userId="afca6096-33c4-4076-b066-b130de02360d" providerId="ADAL" clId="{E994E1D7-BA95-4D7A-AA4E-42FC44C5EA09}" dt="2023-10-13T09:35:11.931" v="325" actId="20577"/>
          <ac:spMkLst>
            <pc:docMk/>
            <pc:sldMk cId="1958895750" sldId="1700"/>
            <ac:spMk id="2" creationId="{7E9A45DC-E889-D65C-6D23-6FF5A301633F}"/>
          </ac:spMkLst>
        </pc:spChg>
        <pc:picChg chg="add del mod">
          <ac:chgData name="Paul Woodward" userId="afca6096-33c4-4076-b066-b130de02360d" providerId="ADAL" clId="{E994E1D7-BA95-4D7A-AA4E-42FC44C5EA09}" dt="2023-10-13T09:56:35.472" v="1107" actId="478"/>
          <ac:picMkLst>
            <pc:docMk/>
            <pc:sldMk cId="1958895750" sldId="1700"/>
            <ac:picMk id="3" creationId="{66BD5DF5-CAC2-D723-C57C-F494833A31AC}"/>
          </ac:picMkLst>
        </pc:picChg>
        <pc:picChg chg="add mod">
          <ac:chgData name="Paul Woodward" userId="afca6096-33c4-4076-b066-b130de02360d" providerId="ADAL" clId="{E994E1D7-BA95-4D7A-AA4E-42FC44C5EA09}" dt="2023-10-13T09:56:35.702" v="1108"/>
          <ac:picMkLst>
            <pc:docMk/>
            <pc:sldMk cId="1958895750" sldId="1700"/>
            <ac:picMk id="4" creationId="{B90D9CA9-AB6C-3527-EA3C-B53E5B883B43}"/>
          </ac:picMkLst>
        </pc:picChg>
        <pc:picChg chg="del">
          <ac:chgData name="Paul Woodward" userId="afca6096-33c4-4076-b066-b130de02360d" providerId="ADAL" clId="{E994E1D7-BA95-4D7A-AA4E-42FC44C5EA09}" dt="2023-10-13T09:26:16.870" v="24" actId="478"/>
          <ac:picMkLst>
            <pc:docMk/>
            <pc:sldMk cId="1958895750" sldId="1700"/>
            <ac:picMk id="7" creationId="{2BF73FBA-2E16-7010-FA22-CCD758C5C98C}"/>
          </ac:picMkLst>
        </pc:picChg>
      </pc:sldChg>
      <pc:sldChg chg="addSp delSp modSp mod">
        <pc:chgData name="Paul Woodward" userId="afca6096-33c4-4076-b066-b130de02360d" providerId="ADAL" clId="{E994E1D7-BA95-4D7A-AA4E-42FC44C5EA09}" dt="2023-10-13T14:34:46.182" v="8649" actId="20577"/>
        <pc:sldMkLst>
          <pc:docMk/>
          <pc:sldMk cId="3024290814" sldId="1701"/>
        </pc:sldMkLst>
        <pc:spChg chg="mod">
          <ac:chgData name="Paul Woodward" userId="afca6096-33c4-4076-b066-b130de02360d" providerId="ADAL" clId="{E994E1D7-BA95-4D7A-AA4E-42FC44C5EA09}" dt="2023-10-13T14:34:46.182" v="8649" actId="20577"/>
          <ac:spMkLst>
            <pc:docMk/>
            <pc:sldMk cId="3024290814" sldId="1701"/>
            <ac:spMk id="3" creationId="{2E5DEA60-013A-65CB-8DDA-016B2753C4E5}"/>
          </ac:spMkLst>
        </pc:spChg>
        <pc:graphicFrameChg chg="modGraphic">
          <ac:chgData name="Paul Woodward" userId="afca6096-33c4-4076-b066-b130de02360d" providerId="ADAL" clId="{E994E1D7-BA95-4D7A-AA4E-42FC44C5EA09}" dt="2023-10-13T14:33:04.468" v="8643" actId="20577"/>
          <ac:graphicFrameMkLst>
            <pc:docMk/>
            <pc:sldMk cId="3024290814" sldId="1701"/>
            <ac:graphicFrameMk id="4" creationId="{6A900EBF-4C67-AD3E-42C8-7EF0E7931D2A}"/>
          </ac:graphicFrameMkLst>
        </pc:graphicFrameChg>
        <pc:picChg chg="add del mod">
          <ac:chgData name="Paul Woodward" userId="afca6096-33c4-4076-b066-b130de02360d" providerId="ADAL" clId="{E994E1D7-BA95-4D7A-AA4E-42FC44C5EA09}" dt="2023-10-13T09:57:21.931" v="1135" actId="478"/>
          <ac:picMkLst>
            <pc:docMk/>
            <pc:sldMk cId="3024290814" sldId="1701"/>
            <ac:picMk id="2" creationId="{538EA640-2C8B-AA72-2BE2-D3E76C47BB9D}"/>
          </ac:picMkLst>
        </pc:picChg>
        <pc:picChg chg="add mod">
          <ac:chgData name="Paul Woodward" userId="afca6096-33c4-4076-b066-b130de02360d" providerId="ADAL" clId="{E994E1D7-BA95-4D7A-AA4E-42FC44C5EA09}" dt="2023-10-13T09:57:22.104" v="1136"/>
          <ac:picMkLst>
            <pc:docMk/>
            <pc:sldMk cId="3024290814" sldId="1701"/>
            <ac:picMk id="6" creationId="{85A87A8E-9E56-7CA0-FA72-5181B9044289}"/>
          </ac:picMkLst>
        </pc:picChg>
        <pc:picChg chg="del">
          <ac:chgData name="Paul Woodward" userId="afca6096-33c4-4076-b066-b130de02360d" providerId="ADAL" clId="{E994E1D7-BA95-4D7A-AA4E-42FC44C5EA09}" dt="2023-10-13T09:26:53.890" v="48" actId="478"/>
          <ac:picMkLst>
            <pc:docMk/>
            <pc:sldMk cId="3024290814" sldId="1701"/>
            <ac:picMk id="10" creationId="{1F3C67F6-9037-08EB-C155-DB305283E811}"/>
          </ac:picMkLst>
        </pc:picChg>
      </pc:sldChg>
      <pc:sldChg chg="addSp delSp modSp mod">
        <pc:chgData name="Paul Woodward" userId="afca6096-33c4-4076-b066-b130de02360d" providerId="ADAL" clId="{E994E1D7-BA95-4D7A-AA4E-42FC44C5EA09}" dt="2023-10-13T10:46:43.760" v="2875" actId="255"/>
        <pc:sldMkLst>
          <pc:docMk/>
          <pc:sldMk cId="1947543321" sldId="1702"/>
        </pc:sldMkLst>
        <pc:spChg chg="mod">
          <ac:chgData name="Paul Woodward" userId="afca6096-33c4-4076-b066-b130de02360d" providerId="ADAL" clId="{E994E1D7-BA95-4D7A-AA4E-42FC44C5EA09}" dt="2023-10-13T10:46:18.179" v="2874" actId="20577"/>
          <ac:spMkLst>
            <pc:docMk/>
            <pc:sldMk cId="1947543321" sldId="1702"/>
            <ac:spMk id="22" creationId="{0881A098-D685-EE92-A4ED-C2640F44C3D0}"/>
          </ac:spMkLst>
        </pc:spChg>
        <pc:spChg chg="mod">
          <ac:chgData name="Paul Woodward" userId="afca6096-33c4-4076-b066-b130de02360d" providerId="ADAL" clId="{E994E1D7-BA95-4D7A-AA4E-42FC44C5EA09}" dt="2023-10-13T10:46:43.760" v="2875" actId="255"/>
          <ac:spMkLst>
            <pc:docMk/>
            <pc:sldMk cId="1947543321" sldId="1702"/>
            <ac:spMk id="23" creationId="{FFFE6E3C-0ED4-3B71-EDD9-CFD5F70C9CA1}"/>
          </ac:spMkLst>
        </pc:spChg>
        <pc:spChg chg="mod">
          <ac:chgData name="Paul Woodward" userId="afca6096-33c4-4076-b066-b130de02360d" providerId="ADAL" clId="{E994E1D7-BA95-4D7A-AA4E-42FC44C5EA09}" dt="2023-10-13T10:44:57.796" v="2745" actId="20577"/>
          <ac:spMkLst>
            <pc:docMk/>
            <pc:sldMk cId="1947543321" sldId="1702"/>
            <ac:spMk id="24" creationId="{EA6FFBEF-6749-86DD-076D-605634D937D7}"/>
          </ac:spMkLst>
        </pc:spChg>
        <pc:grpChg chg="mod">
          <ac:chgData name="Paul Woodward" userId="afca6096-33c4-4076-b066-b130de02360d" providerId="ADAL" clId="{E994E1D7-BA95-4D7A-AA4E-42FC44C5EA09}" dt="2023-10-13T09:55:41.734" v="1089" actId="14100"/>
          <ac:grpSpMkLst>
            <pc:docMk/>
            <pc:sldMk cId="1947543321" sldId="1702"/>
            <ac:grpSpMk id="4" creationId="{99086830-8438-8E12-2535-8E298798C3C4}"/>
          </ac:grpSpMkLst>
        </pc:grpChg>
        <pc:picChg chg="add del mod">
          <ac:chgData name="Paul Woodward" userId="afca6096-33c4-4076-b066-b130de02360d" providerId="ADAL" clId="{E994E1D7-BA95-4D7A-AA4E-42FC44C5EA09}" dt="2023-10-13T09:56:06.947" v="1098" actId="478"/>
          <ac:picMkLst>
            <pc:docMk/>
            <pc:sldMk cId="1947543321" sldId="1702"/>
            <ac:picMk id="9" creationId="{0F328E57-4220-FF9F-9434-25ED5D25389B}"/>
          </ac:picMkLst>
        </pc:picChg>
        <pc:picChg chg="del">
          <ac:chgData name="Paul Woodward" userId="afca6096-33c4-4076-b066-b130de02360d" providerId="ADAL" clId="{E994E1D7-BA95-4D7A-AA4E-42FC44C5EA09}" dt="2023-10-13T09:27:01.600" v="52" actId="478"/>
          <ac:picMkLst>
            <pc:docMk/>
            <pc:sldMk cId="1947543321" sldId="1702"/>
            <ac:picMk id="25" creationId="{A852CACE-8E9D-8B33-F647-E5FDA2E99456}"/>
          </ac:picMkLst>
        </pc:picChg>
        <pc:picChg chg="add mod">
          <ac:chgData name="Paul Woodward" userId="afca6096-33c4-4076-b066-b130de02360d" providerId="ADAL" clId="{E994E1D7-BA95-4D7A-AA4E-42FC44C5EA09}" dt="2023-10-13T09:56:23.577" v="1102" actId="1076"/>
          <ac:picMkLst>
            <pc:docMk/>
            <pc:sldMk cId="1947543321" sldId="1702"/>
            <ac:picMk id="1026" creationId="{0A800E93-4A8C-8D30-B7CA-1B876799A2CD}"/>
          </ac:picMkLst>
        </pc:picChg>
      </pc:sldChg>
      <pc:sldChg chg="del">
        <pc:chgData name="Paul Woodward" userId="afca6096-33c4-4076-b066-b130de02360d" providerId="ADAL" clId="{E994E1D7-BA95-4D7A-AA4E-42FC44C5EA09}" dt="2023-10-13T09:28:29.257" v="74" actId="47"/>
        <pc:sldMkLst>
          <pc:docMk/>
          <pc:sldMk cId="245480880" sldId="1703"/>
        </pc:sldMkLst>
      </pc:sldChg>
      <pc:sldChg chg="addSp delSp modSp del mod">
        <pc:chgData name="Paul Woodward" userId="afca6096-33c4-4076-b066-b130de02360d" providerId="ADAL" clId="{E994E1D7-BA95-4D7A-AA4E-42FC44C5EA09}" dt="2023-10-16T12:28:05.071" v="11024" actId="2696"/>
        <pc:sldMkLst>
          <pc:docMk/>
          <pc:sldMk cId="99158605" sldId="1704"/>
        </pc:sldMkLst>
        <pc:picChg chg="add del mod">
          <ac:chgData name="Paul Woodward" userId="afca6096-33c4-4076-b066-b130de02360d" providerId="ADAL" clId="{E994E1D7-BA95-4D7A-AA4E-42FC44C5EA09}" dt="2023-10-13T09:57:47.506" v="1151" actId="478"/>
          <ac:picMkLst>
            <pc:docMk/>
            <pc:sldMk cId="99158605" sldId="1704"/>
            <ac:picMk id="4" creationId="{30D313FA-2BA1-B16E-757A-C8B471600A1E}"/>
          </ac:picMkLst>
        </pc:picChg>
        <pc:picChg chg="del">
          <ac:chgData name="Paul Woodward" userId="afca6096-33c4-4076-b066-b130de02360d" providerId="ADAL" clId="{E994E1D7-BA95-4D7A-AA4E-42FC44C5EA09}" dt="2023-10-13T09:27:23.768" v="68" actId="478"/>
          <ac:picMkLst>
            <pc:docMk/>
            <pc:sldMk cId="99158605" sldId="1704"/>
            <ac:picMk id="5" creationId="{D872FFF3-E6CF-0A63-0A26-84373619E833}"/>
          </ac:picMkLst>
        </pc:picChg>
        <pc:picChg chg="add mod">
          <ac:chgData name="Paul Woodward" userId="afca6096-33c4-4076-b066-b130de02360d" providerId="ADAL" clId="{E994E1D7-BA95-4D7A-AA4E-42FC44C5EA09}" dt="2023-10-13T09:57:47.661" v="1152"/>
          <ac:picMkLst>
            <pc:docMk/>
            <pc:sldMk cId="99158605" sldId="1704"/>
            <ac:picMk id="6" creationId="{377554F4-EF58-B064-9CB1-5E35F54FF956}"/>
          </ac:picMkLst>
        </pc:picChg>
      </pc:sldChg>
      <pc:sldChg chg="addSp delSp modSp mod">
        <pc:chgData name="Paul Woodward" userId="afca6096-33c4-4076-b066-b130de02360d" providerId="ADAL" clId="{E994E1D7-BA95-4D7A-AA4E-42FC44C5EA09}" dt="2023-10-16T14:23:39.438" v="18068" actId="14100"/>
        <pc:sldMkLst>
          <pc:docMk/>
          <pc:sldMk cId="2708410223" sldId="1705"/>
        </pc:sldMkLst>
        <pc:graphicFrameChg chg="modGraphic">
          <ac:chgData name="Paul Woodward" userId="afca6096-33c4-4076-b066-b130de02360d" providerId="ADAL" clId="{E994E1D7-BA95-4D7A-AA4E-42FC44C5EA09}" dt="2023-10-16T14:23:39.438" v="18068" actId="14100"/>
          <ac:graphicFrameMkLst>
            <pc:docMk/>
            <pc:sldMk cId="2708410223" sldId="1705"/>
            <ac:graphicFrameMk id="3" creationId="{1A85E26C-F41A-D395-32F4-54FF4D699D15}"/>
          </ac:graphicFrameMkLst>
        </pc:graphicFrameChg>
        <pc:picChg chg="add del mod">
          <ac:chgData name="Paul Woodward" userId="afca6096-33c4-4076-b066-b130de02360d" providerId="ADAL" clId="{E994E1D7-BA95-4D7A-AA4E-42FC44C5EA09}" dt="2023-10-13T09:57:43.756" v="1149" actId="478"/>
          <ac:picMkLst>
            <pc:docMk/>
            <pc:sldMk cId="2708410223" sldId="1705"/>
            <ac:picMk id="4" creationId="{08FE18B8-A807-C24F-B88F-929A90F1EB52}"/>
          </ac:picMkLst>
        </pc:picChg>
        <pc:picChg chg="add mod">
          <ac:chgData name="Paul Woodward" userId="afca6096-33c4-4076-b066-b130de02360d" providerId="ADAL" clId="{E994E1D7-BA95-4D7A-AA4E-42FC44C5EA09}" dt="2023-10-13T09:57:43.942" v="1150"/>
          <ac:picMkLst>
            <pc:docMk/>
            <pc:sldMk cId="2708410223" sldId="1705"/>
            <ac:picMk id="5" creationId="{6E2AD8FF-D39F-BFA2-F896-85C2B11E7AFE}"/>
          </ac:picMkLst>
        </pc:picChg>
        <pc:picChg chg="del">
          <ac:chgData name="Paul Woodward" userId="afca6096-33c4-4076-b066-b130de02360d" providerId="ADAL" clId="{E994E1D7-BA95-4D7A-AA4E-42FC44C5EA09}" dt="2023-10-13T09:27:20.904" v="66" actId="478"/>
          <ac:picMkLst>
            <pc:docMk/>
            <pc:sldMk cId="2708410223" sldId="1705"/>
            <ac:picMk id="8" creationId="{60038EAB-D7D0-470F-5716-6295F2CEA58C}"/>
          </ac:picMkLst>
        </pc:picChg>
      </pc:sldChg>
      <pc:sldChg chg="addSp delSp modSp add mod">
        <pc:chgData name="Paul Woodward" userId="afca6096-33c4-4076-b066-b130de02360d" providerId="ADAL" clId="{E994E1D7-BA95-4D7A-AA4E-42FC44C5EA09}" dt="2023-10-13T14:25:30.220" v="7313" actId="20577"/>
        <pc:sldMkLst>
          <pc:docMk/>
          <pc:sldMk cId="3287408426" sldId="1706"/>
        </pc:sldMkLst>
        <pc:spChg chg="mod">
          <ac:chgData name="Paul Woodward" userId="afca6096-33c4-4076-b066-b130de02360d" providerId="ADAL" clId="{E994E1D7-BA95-4D7A-AA4E-42FC44C5EA09}" dt="2023-10-13T10:38:14.877" v="1603" actId="20577"/>
          <ac:spMkLst>
            <pc:docMk/>
            <pc:sldMk cId="3287408426" sldId="1706"/>
            <ac:spMk id="9" creationId="{9DFE83B7-3405-0CF6-8DBD-AB2429D722C5}"/>
          </ac:spMkLst>
        </pc:spChg>
        <pc:graphicFrameChg chg="mod modGraphic">
          <ac:chgData name="Paul Woodward" userId="afca6096-33c4-4076-b066-b130de02360d" providerId="ADAL" clId="{E994E1D7-BA95-4D7A-AA4E-42FC44C5EA09}" dt="2023-10-13T14:25:30.220" v="7313" actId="20577"/>
          <ac:graphicFrameMkLst>
            <pc:docMk/>
            <pc:sldMk cId="3287408426" sldId="1706"/>
            <ac:graphicFrameMk id="4" creationId="{D27CAA5A-14A0-8BEC-DD36-0DC54105F0F1}"/>
          </ac:graphicFrameMkLst>
        </pc:graphicFrameChg>
        <pc:picChg chg="del">
          <ac:chgData name="Paul Woodward" userId="afca6096-33c4-4076-b066-b130de02360d" providerId="ADAL" clId="{E994E1D7-BA95-4D7A-AA4E-42FC44C5EA09}" dt="2023-10-13T09:57:09.615" v="1127" actId="478"/>
          <ac:picMkLst>
            <pc:docMk/>
            <pc:sldMk cId="3287408426" sldId="1706"/>
            <ac:picMk id="2" creationId="{382EFB86-7752-9555-DF86-F849F2345E01}"/>
          </ac:picMkLst>
        </pc:picChg>
        <pc:picChg chg="add mod">
          <ac:chgData name="Paul Woodward" userId="afca6096-33c4-4076-b066-b130de02360d" providerId="ADAL" clId="{E994E1D7-BA95-4D7A-AA4E-42FC44C5EA09}" dt="2023-10-13T09:57:09.803" v="1128"/>
          <ac:picMkLst>
            <pc:docMk/>
            <pc:sldMk cId="3287408426" sldId="1706"/>
            <ac:picMk id="3" creationId="{F7061043-A7EB-691E-0FCB-8836D35CBA12}"/>
          </ac:picMkLst>
        </pc:picChg>
      </pc:sldChg>
      <pc:sldChg chg="modSp add mod">
        <pc:chgData name="Paul Woodward" userId="afca6096-33c4-4076-b066-b130de02360d" providerId="ADAL" clId="{E994E1D7-BA95-4D7A-AA4E-42FC44C5EA09}" dt="2023-10-16T14:10:56.652" v="15972" actId="1076"/>
        <pc:sldMkLst>
          <pc:docMk/>
          <pc:sldMk cId="564732895" sldId="1707"/>
        </pc:sldMkLst>
        <pc:graphicFrameChg chg="mod modGraphic">
          <ac:chgData name="Paul Woodward" userId="afca6096-33c4-4076-b066-b130de02360d" providerId="ADAL" clId="{E994E1D7-BA95-4D7A-AA4E-42FC44C5EA09}" dt="2023-10-16T14:10:56.652" v="15972" actId="1076"/>
          <ac:graphicFrameMkLst>
            <pc:docMk/>
            <pc:sldMk cId="564732895" sldId="1707"/>
            <ac:graphicFrameMk id="3" creationId="{1A85E26C-F41A-D395-32F4-54FF4D699D15}"/>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110845361815515"/>
          <c:y val="0.31211994596311693"/>
          <c:w val="0.32527094352429115"/>
          <c:h val="0.65823523882641988"/>
        </c:manualLayout>
      </c:layout>
      <c:radarChart>
        <c:radarStyle val="marker"/>
        <c:varyColors val="0"/>
        <c:ser>
          <c:idx val="0"/>
          <c:order val="0"/>
          <c:tx>
            <c:strRef>
              <c:f>Sheet1!$B$1</c:f>
              <c:strCache>
                <c:ptCount val="1"/>
                <c:pt idx="0">
                  <c:v>Idea 1</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Sheet1!$A$2:$A$6</c:f>
              <c:strCache>
                <c:ptCount val="5"/>
                <c:pt idx="0">
                  <c:v>Appearance</c:v>
                </c:pt>
                <c:pt idx="1">
                  <c:v>Ease of use</c:v>
                </c:pt>
                <c:pt idx="2">
                  <c:v>Weight held</c:v>
                </c:pt>
                <c:pt idx="3">
                  <c:v>Lightweight</c:v>
                </c:pt>
                <c:pt idx="4">
                  <c:v>Cost</c:v>
                </c:pt>
              </c:strCache>
            </c:strRef>
          </c:cat>
          <c:val>
            <c:numRef>
              <c:f>Sheet1!$B$2:$B$6</c:f>
              <c:numCache>
                <c:formatCode>General</c:formatCode>
                <c:ptCount val="5"/>
                <c:pt idx="0">
                  <c:v>5</c:v>
                </c:pt>
                <c:pt idx="1">
                  <c:v>3</c:v>
                </c:pt>
                <c:pt idx="2">
                  <c:v>2</c:v>
                </c:pt>
                <c:pt idx="3">
                  <c:v>1</c:v>
                </c:pt>
                <c:pt idx="4">
                  <c:v>4</c:v>
                </c:pt>
              </c:numCache>
            </c:numRef>
          </c:val>
          <c:extLst>
            <c:ext xmlns:c16="http://schemas.microsoft.com/office/drawing/2014/chart" uri="{C3380CC4-5D6E-409C-BE32-E72D297353CC}">
              <c16:uniqueId val="{00000000-E8CF-47C6-8E44-626489B8D271}"/>
            </c:ext>
          </c:extLst>
        </c:ser>
        <c:ser>
          <c:idx val="1"/>
          <c:order val="1"/>
          <c:tx>
            <c:strRef>
              <c:f>Sheet1!$C$1</c:f>
              <c:strCache>
                <c:ptCount val="1"/>
                <c:pt idx="0">
                  <c:v>Idea 2</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Sheet1!$A$2:$A$6</c:f>
              <c:strCache>
                <c:ptCount val="5"/>
                <c:pt idx="0">
                  <c:v>Appearance</c:v>
                </c:pt>
                <c:pt idx="1">
                  <c:v>Ease of use</c:v>
                </c:pt>
                <c:pt idx="2">
                  <c:v>Weight held</c:v>
                </c:pt>
                <c:pt idx="3">
                  <c:v>Lightweight</c:v>
                </c:pt>
                <c:pt idx="4">
                  <c:v>Cost</c:v>
                </c:pt>
              </c:strCache>
            </c:strRef>
          </c:cat>
          <c:val>
            <c:numRef>
              <c:f>Sheet1!$C$2:$C$6</c:f>
              <c:numCache>
                <c:formatCode>General</c:formatCode>
                <c:ptCount val="5"/>
                <c:pt idx="0">
                  <c:v>3</c:v>
                </c:pt>
                <c:pt idx="1">
                  <c:v>3</c:v>
                </c:pt>
                <c:pt idx="2">
                  <c:v>2</c:v>
                </c:pt>
                <c:pt idx="3">
                  <c:v>5</c:v>
                </c:pt>
                <c:pt idx="4">
                  <c:v>2</c:v>
                </c:pt>
              </c:numCache>
            </c:numRef>
          </c:val>
          <c:extLst>
            <c:ext xmlns:c16="http://schemas.microsoft.com/office/drawing/2014/chart" uri="{C3380CC4-5D6E-409C-BE32-E72D297353CC}">
              <c16:uniqueId val="{00000001-E8CF-47C6-8E44-626489B8D271}"/>
            </c:ext>
          </c:extLst>
        </c:ser>
        <c:dLbls>
          <c:showLegendKey val="0"/>
          <c:showVal val="0"/>
          <c:showCatName val="0"/>
          <c:showSerName val="0"/>
          <c:showPercent val="0"/>
          <c:showBubbleSize val="0"/>
        </c:dLbls>
        <c:axId val="130907952"/>
        <c:axId val="261260256"/>
      </c:radarChart>
      <c:catAx>
        <c:axId val="13090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1260256"/>
        <c:crosses val="autoZero"/>
        <c:auto val="1"/>
        <c:lblAlgn val="ctr"/>
        <c:lblOffset val="100"/>
        <c:noMultiLvlLbl val="0"/>
      </c:catAx>
      <c:valAx>
        <c:axId val="261260256"/>
        <c:scaling>
          <c:orientation val="minMax"/>
        </c:scaling>
        <c:delete val="0"/>
        <c:axPos val="l"/>
        <c:majorGridlines>
          <c:spPr>
            <a:ln w="9525" cap="flat" cmpd="sng" algn="ctr">
              <a:solidFill>
                <a:schemeClr val="bg2">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0907952"/>
        <c:crosses val="autoZero"/>
        <c:crossBetween val="between"/>
      </c:valAx>
      <c:spPr>
        <a:noFill/>
        <a:ln>
          <a:noFill/>
        </a:ln>
        <a:effectLst/>
      </c:spPr>
    </c:plotArea>
    <c:legend>
      <c:legendPos val="r"/>
      <c:layout>
        <c:manualLayout>
          <c:xMode val="edge"/>
          <c:yMode val="edge"/>
          <c:x val="0.82295015254827131"/>
          <c:y val="0.25499460385873846"/>
          <c:w val="0.15082738713548996"/>
          <c:h val="0.1676145076269808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110845361815515"/>
          <c:y val="0.31211994596311693"/>
          <c:w val="0.32527094352429115"/>
          <c:h val="0.65823523882641988"/>
        </c:manualLayout>
      </c:layout>
      <c:radarChart>
        <c:radarStyle val="marker"/>
        <c:varyColors val="0"/>
        <c:ser>
          <c:idx val="0"/>
          <c:order val="0"/>
          <c:tx>
            <c:strRef>
              <c:f>Sheet1!$B$1</c:f>
              <c:strCache>
                <c:ptCount val="1"/>
                <c:pt idx="0">
                  <c:v>Idea 1</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Sheet1!$A$2:$A$6</c:f>
              <c:strCache>
                <c:ptCount val="5"/>
                <c:pt idx="0">
                  <c:v>Appearance</c:v>
                </c:pt>
                <c:pt idx="1">
                  <c:v>Ease of use</c:v>
                </c:pt>
                <c:pt idx="2">
                  <c:v>Weight held</c:v>
                </c:pt>
                <c:pt idx="3">
                  <c:v>Lightweight</c:v>
                </c:pt>
                <c:pt idx="4">
                  <c:v>Cost</c:v>
                </c:pt>
              </c:strCache>
            </c:strRef>
          </c:cat>
          <c:val>
            <c:numRef>
              <c:f>Sheet1!$B$2:$B$6</c:f>
              <c:numCache>
                <c:formatCode>General</c:formatCode>
                <c:ptCount val="5"/>
                <c:pt idx="0">
                  <c:v>5</c:v>
                </c:pt>
                <c:pt idx="1">
                  <c:v>3</c:v>
                </c:pt>
                <c:pt idx="2">
                  <c:v>2</c:v>
                </c:pt>
                <c:pt idx="3">
                  <c:v>1</c:v>
                </c:pt>
                <c:pt idx="4">
                  <c:v>4</c:v>
                </c:pt>
              </c:numCache>
            </c:numRef>
          </c:val>
          <c:extLst>
            <c:ext xmlns:c16="http://schemas.microsoft.com/office/drawing/2014/chart" uri="{C3380CC4-5D6E-409C-BE32-E72D297353CC}">
              <c16:uniqueId val="{00000000-E8CF-47C6-8E44-626489B8D271}"/>
            </c:ext>
          </c:extLst>
        </c:ser>
        <c:ser>
          <c:idx val="1"/>
          <c:order val="1"/>
          <c:tx>
            <c:strRef>
              <c:f>Sheet1!$C$1</c:f>
              <c:strCache>
                <c:ptCount val="1"/>
                <c:pt idx="0">
                  <c:v>Idea 2</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Sheet1!$A$2:$A$6</c:f>
              <c:strCache>
                <c:ptCount val="5"/>
                <c:pt idx="0">
                  <c:v>Appearance</c:v>
                </c:pt>
                <c:pt idx="1">
                  <c:v>Ease of use</c:v>
                </c:pt>
                <c:pt idx="2">
                  <c:v>Weight held</c:v>
                </c:pt>
                <c:pt idx="3">
                  <c:v>Lightweight</c:v>
                </c:pt>
                <c:pt idx="4">
                  <c:v>Cost</c:v>
                </c:pt>
              </c:strCache>
            </c:strRef>
          </c:cat>
          <c:val>
            <c:numRef>
              <c:f>Sheet1!$C$2:$C$6</c:f>
              <c:numCache>
                <c:formatCode>General</c:formatCode>
                <c:ptCount val="5"/>
                <c:pt idx="0">
                  <c:v>3</c:v>
                </c:pt>
                <c:pt idx="1">
                  <c:v>3</c:v>
                </c:pt>
                <c:pt idx="2">
                  <c:v>2</c:v>
                </c:pt>
                <c:pt idx="3">
                  <c:v>5</c:v>
                </c:pt>
                <c:pt idx="4">
                  <c:v>2</c:v>
                </c:pt>
              </c:numCache>
            </c:numRef>
          </c:val>
          <c:extLst>
            <c:ext xmlns:c16="http://schemas.microsoft.com/office/drawing/2014/chart" uri="{C3380CC4-5D6E-409C-BE32-E72D297353CC}">
              <c16:uniqueId val="{00000001-E8CF-47C6-8E44-626489B8D271}"/>
            </c:ext>
          </c:extLst>
        </c:ser>
        <c:dLbls>
          <c:showLegendKey val="0"/>
          <c:showVal val="0"/>
          <c:showCatName val="0"/>
          <c:showSerName val="0"/>
          <c:showPercent val="0"/>
          <c:showBubbleSize val="0"/>
        </c:dLbls>
        <c:axId val="130907952"/>
        <c:axId val="261260256"/>
      </c:radarChart>
      <c:catAx>
        <c:axId val="13090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1260256"/>
        <c:crosses val="autoZero"/>
        <c:auto val="1"/>
        <c:lblAlgn val="ctr"/>
        <c:lblOffset val="100"/>
        <c:noMultiLvlLbl val="0"/>
      </c:catAx>
      <c:valAx>
        <c:axId val="261260256"/>
        <c:scaling>
          <c:orientation val="minMax"/>
        </c:scaling>
        <c:delete val="0"/>
        <c:axPos val="l"/>
        <c:majorGridlines>
          <c:spPr>
            <a:ln w="9525" cap="flat" cmpd="sng" algn="ctr">
              <a:solidFill>
                <a:schemeClr val="bg2">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0907952"/>
        <c:crosses val="autoZero"/>
        <c:crossBetween val="between"/>
      </c:valAx>
      <c:spPr>
        <a:noFill/>
        <a:ln>
          <a:noFill/>
        </a:ln>
        <a:effectLst/>
      </c:spPr>
    </c:plotArea>
    <c:legend>
      <c:legendPos val="r"/>
      <c:layout>
        <c:manualLayout>
          <c:xMode val="edge"/>
          <c:yMode val="edge"/>
          <c:x val="0.82295015254827131"/>
          <c:y val="0.25499460385873846"/>
          <c:w val="0.15082738713548996"/>
          <c:h val="0.1676145076269808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1/5/2024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342699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34421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Consider running through some example scenarios: </a:t>
            </a:r>
            <a:r>
              <a:rPr lang="en-GB" dirty="0" err="1"/>
              <a:t>e.g</a:t>
            </a:r>
            <a:r>
              <a:rPr lang="en-GB" dirty="0"/>
              <a:t>:</a:t>
            </a:r>
          </a:p>
          <a:p>
            <a:r>
              <a:rPr lang="en-GB" dirty="0"/>
              <a:t>Clothes hangers,</a:t>
            </a:r>
          </a:p>
          <a:p>
            <a:r>
              <a:rPr lang="en-GB" dirty="0"/>
              <a:t>Storage of cycle helmets on a wall…</a:t>
            </a:r>
          </a:p>
        </p:txBody>
      </p:sp>
    </p:spTree>
    <p:extLst>
      <p:ext uri="{BB962C8B-B14F-4D97-AF65-F5344CB8AC3E}">
        <p14:creationId xmlns:p14="http://schemas.microsoft.com/office/powerpoint/2010/main" val="1539283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926798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34179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280136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89628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566500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83885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hexagons to go to that section</a:t>
            </a:r>
          </a:p>
          <a:p>
            <a:endParaRPr lang="en-GB" dirty="0"/>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0485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qAi4U_SQRfA?feature=oembed" TargetMode="External"/><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7.png"/><Relationship Id="rId4" Type="http://schemas.openxmlformats.org/officeDocument/2006/relationships/slide" Target="slide28.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4.xml"/><Relationship Id="rId1" Type="http://schemas.openxmlformats.org/officeDocument/2006/relationships/video" Target="https://www.youtube.com/embed/NxrlBPRvz9Q?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1.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6.xml"/><Relationship Id="rId1" Type="http://schemas.openxmlformats.org/officeDocument/2006/relationships/video" Target="https://www.youtube.com/embed/grrTPFLlnZc?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3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video" Target="https://www.youtube.com/embed/7rrvWFZoUVA?feature=oembed" TargetMode="Externa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lisi-fts-and-ieas/" TargetMode="External"/><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lisi-fts-and-ieas/" TargetMode="External"/><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image" Target="../media/image42.jp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3.xml"/><Relationship Id="rId5" Type="http://schemas.openxmlformats.org/officeDocument/2006/relationships/slide" Target="slide16.xml"/><Relationship Id="rId4"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37.png"/><Relationship Id="rId7" Type="http://schemas.openxmlformats.org/officeDocument/2006/relationships/slide" Target="slide18.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0.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Yle43Om41Q?feature=oembed" TargetMode="Externa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video" Target="https://www.youtube.com/embed/4igDGkdr8BY?feature=oembed" TargetMode="Externa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2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75384" y="2406019"/>
            <a:ext cx="7017874"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reducing weight without compromising strength</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pic>
        <p:nvPicPr>
          <p:cNvPr id="4" name="Picture 3">
            <a:extLst>
              <a:ext uri="{FF2B5EF4-FFF2-40B4-BE49-F238E27FC236}">
                <a16:creationId xmlns:a16="http://schemas.microsoft.com/office/drawing/2014/main" id="{7C540618-392E-CBED-2A85-FCDD3CD83A02}"/>
              </a:ext>
            </a:extLst>
          </p:cNvPr>
          <p:cNvPicPr>
            <a:picLocks noChangeAspect="1"/>
          </p:cNvPicPr>
          <p:nvPr/>
        </p:nvPicPr>
        <p:blipFill>
          <a:blip r:embed="rId4">
            <a:extLst>
              <a:ext uri="{28A0092B-C50C-407E-A947-70E740481C1C}">
                <a14:useLocalDpi xmlns:a14="http://schemas.microsoft.com/office/drawing/2010/main" val="0"/>
              </a:ext>
            </a:extLst>
          </a:blip>
          <a:srcRect l="29585" r="29585"/>
          <a:stretch/>
        </p:blipFill>
        <p:spPr>
          <a:xfrm>
            <a:off x="8107680" y="0"/>
            <a:ext cx="4084320" cy="6858000"/>
          </a:xfrm>
          <a:prstGeom prst="rect">
            <a:avLst/>
          </a:prstGeom>
        </p:spPr>
      </p:pic>
      <p:pic>
        <p:nvPicPr>
          <p:cNvPr id="13" name="Picture 2" descr="image">
            <a:extLst>
              <a:ext uri="{FF2B5EF4-FFF2-40B4-BE49-F238E27FC236}">
                <a16:creationId xmlns:a16="http://schemas.microsoft.com/office/drawing/2014/main" id="{9770A7BA-1FB0-5280-5722-371B4C332EE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#InspiredbyLisi</a:t>
            </a:r>
          </a:p>
        </p:txBody>
      </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isi: Define">
            <a:hlinkClick r:id="" action="ppaction://media"/>
            <a:extLst>
              <a:ext uri="{FF2B5EF4-FFF2-40B4-BE49-F238E27FC236}">
                <a16:creationId xmlns:a16="http://schemas.microsoft.com/office/drawing/2014/main" id="{63AE6BEB-6599-7DDA-90EC-7D0FCA2B7561}"/>
              </a:ext>
            </a:extLst>
          </p:cNvPr>
          <p:cNvPicPr>
            <a:picLocks noRot="1" noChangeAspect="1"/>
          </p:cNvPicPr>
          <p:nvPr>
            <a:videoFile r:link="rId1"/>
          </p:nvPr>
        </p:nvPicPr>
        <p:blipFill>
          <a:blip r:embed="rId4"/>
          <a:stretch>
            <a:fillRect/>
          </a:stretch>
        </p:blipFill>
        <p:spPr>
          <a:xfrm>
            <a:off x="170688" y="96012"/>
            <a:ext cx="11850624" cy="6665976"/>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5" name="Picture 2" descr="image">
            <a:extLst>
              <a:ext uri="{FF2B5EF4-FFF2-40B4-BE49-F238E27FC236}">
                <a16:creationId xmlns:a16="http://schemas.microsoft.com/office/drawing/2014/main" id="{98C2808B-1CE1-375B-B88D-9CD24492352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Lightweight - Free miscellaneous icons">
            <a:extLst>
              <a:ext uri="{FF2B5EF4-FFF2-40B4-BE49-F238E27FC236}">
                <a16:creationId xmlns:a16="http://schemas.microsoft.com/office/drawing/2014/main" id="{8BD02FF1-AE58-8746-AC22-44F2C62B83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0170" y="2503386"/>
            <a:ext cx="2520138" cy="2520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49492"/>
            <a:ext cx="9396136" cy="1614537"/>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3208042236"/>
              </p:ext>
            </p:extLst>
          </p:nvPr>
        </p:nvGraphicFramePr>
        <p:xfrm>
          <a:off x="576000" y="3183150"/>
          <a:ext cx="9396136" cy="2172230"/>
        </p:xfrm>
        <a:graphic>
          <a:graphicData uri="http://schemas.openxmlformats.org/drawingml/2006/table">
            <a:tbl>
              <a:tblPr firstRow="1" bandRow="1">
                <a:tableStyleId>{5940675A-B579-460E-94D1-54222C63F5DA}</a:tableStyleId>
              </a:tblPr>
              <a:tblGrid>
                <a:gridCol w="4698068">
                  <a:extLst>
                    <a:ext uri="{9D8B030D-6E8A-4147-A177-3AD203B41FA5}">
                      <a16:colId xmlns:a16="http://schemas.microsoft.com/office/drawing/2014/main" val="336422520"/>
                    </a:ext>
                  </a:extLst>
                </a:gridCol>
                <a:gridCol w="4698068">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‘Quad of aims’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4" action="ppaction://hlinksldjump">
                            <a:extLst>
                              <a:ext uri="{A12FA001-AC4F-418D-AE19-62706E023703}">
                                <ahyp:hlinkClr xmlns:ahyp="http://schemas.microsoft.com/office/drawing/2018/hyperlinkcolor" val="tx"/>
                              </a:ext>
                            </a:extLst>
                          </a:hlinkClick>
                        </a:rPr>
                        <a:t>‘Work packages’</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At Lisi, and other engineering companies, the process begins by understanding the requirements and identifying the problems to be solved.</a:t>
                      </a:r>
                    </a:p>
                    <a:p>
                      <a:r>
                        <a:rPr lang="en-GB" sz="1400" dirty="0"/>
                        <a:t>Start by defining the specific requirements and consider using a Quad of aims approach where, in this context, you are aiming for weight reduction, strength optimisation, cost effectiveness and environmental impact.</a:t>
                      </a:r>
                    </a:p>
                  </a:txBody>
                  <a:tcPr/>
                </a:tc>
                <a:tc>
                  <a:txBody>
                    <a:bodyPr/>
                    <a:lstStyle/>
                    <a:p>
                      <a:r>
                        <a:rPr lang="en-GB" sz="1400" dirty="0"/>
                        <a:t>Once you have a clear understanding of the challenges, it is time to work on resolving the problem. Work packages divide the tasks ahead into manageable proportions. While this is very useful for teamwork projects, it is also beneficial for managing your time when working individually.</a:t>
                      </a:r>
                    </a:p>
                  </a:txBody>
                  <a:tcPr/>
                </a:tc>
                <a:extLst>
                  <a:ext uri="{0D108BD9-81ED-4DB2-BD59-A6C34878D82A}">
                    <a16:rowId xmlns:a16="http://schemas.microsoft.com/office/drawing/2014/main" val="3966545421"/>
                  </a:ext>
                </a:extLst>
              </a:tr>
            </a:tbl>
          </a:graphicData>
        </a:graphic>
      </p:graphicFrame>
      <p:pic>
        <p:nvPicPr>
          <p:cNvPr id="3" name="Picture 2" descr="image">
            <a:extLst>
              <a:ext uri="{FF2B5EF4-FFF2-40B4-BE49-F238E27FC236}">
                <a16:creationId xmlns:a16="http://schemas.microsoft.com/office/drawing/2014/main" id="{DCDFD3F5-7DCB-18BA-3E06-68100711E0B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Reducing weight without compromising strength</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 hanger to carry shopping bags on a children’s buggy”</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212108" y="5369888"/>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92770" y="4591060"/>
            <a:ext cx="988838" cy="988838"/>
          </a:xfrm>
          <a:prstGeom prst="rect">
            <a:avLst/>
          </a:prstGeom>
        </p:spPr>
      </p:pic>
      <p:pic>
        <p:nvPicPr>
          <p:cNvPr id="3" name="Picture 2" descr="image">
            <a:extLst>
              <a:ext uri="{FF2B5EF4-FFF2-40B4-BE49-F238E27FC236}">
                <a16:creationId xmlns:a16="http://schemas.microsoft.com/office/drawing/2014/main" id="{1F24757A-B63B-95EB-A817-978578F74BC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24746"/>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5" name="Picture 2" descr="image">
            <a:extLst>
              <a:ext uri="{FF2B5EF4-FFF2-40B4-BE49-F238E27FC236}">
                <a16:creationId xmlns:a16="http://schemas.microsoft.com/office/drawing/2014/main" id="{D123A99E-10B4-9873-4396-455F79CA51D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isi: Ideate">
            <a:hlinkClick r:id="" action="ppaction://media"/>
            <a:extLst>
              <a:ext uri="{FF2B5EF4-FFF2-40B4-BE49-F238E27FC236}">
                <a16:creationId xmlns:a16="http://schemas.microsoft.com/office/drawing/2014/main" id="{48054BFA-2AF9-1996-4C0E-36AE7B9F824A}"/>
              </a:ext>
            </a:extLst>
          </p:cNvPr>
          <p:cNvPicPr>
            <a:picLocks noRot="1" noChangeAspect="1"/>
          </p:cNvPicPr>
          <p:nvPr>
            <a:videoFile r:link="rId1"/>
          </p:nvPr>
        </p:nvPicPr>
        <p:blipFill>
          <a:blip r:embed="rId3"/>
          <a:stretch>
            <a:fillRect/>
          </a:stretch>
        </p:blipFill>
        <p:spPr>
          <a:xfrm>
            <a:off x="176784" y="99441"/>
            <a:ext cx="11838432" cy="6659118"/>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292486" cy="2165350"/>
          </a:xfrm>
        </p:spPr>
        <p:txBody>
          <a:bodyPr>
            <a:normAutofit/>
          </a:bodyPr>
          <a:lstStyle/>
          <a:p>
            <a:pPr>
              <a:lnSpc>
                <a:spcPct val="150000"/>
              </a:lnSpc>
            </a:pPr>
            <a:r>
              <a:rPr lang="en-GB" dirty="0">
                <a:solidFill>
                  <a:schemeClr val="tx1"/>
                </a:solidFill>
                <a:latin typeface="+mj-lt"/>
              </a:rPr>
              <a:t>You are trying to consider lots of different ideas for your weight saving product, so you have lots of design choices. It is also a chance to eliminate as many potential problems as possible.</a:t>
            </a:r>
          </a:p>
          <a:p>
            <a:pPr>
              <a:lnSpc>
                <a:spcPct val="150000"/>
              </a:lnSpc>
            </a:pPr>
            <a:r>
              <a:rPr lang="en-GB" dirty="0">
                <a:solidFill>
                  <a:schemeClr val="tx1"/>
                </a:solidFill>
                <a:latin typeface="+mj-lt"/>
              </a:rPr>
              <a:t>These don’t need to be detailed and accurate at this stage. Try some of these ideas</a:t>
            </a:r>
            <a:endParaRPr lang="en-GB"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508236093"/>
              </p:ext>
            </p:extLst>
          </p:nvPr>
        </p:nvGraphicFramePr>
        <p:xfrm>
          <a:off x="576000" y="2879777"/>
          <a:ext cx="9292487" cy="2880360"/>
        </p:xfrm>
        <a:graphic>
          <a:graphicData uri="http://schemas.openxmlformats.org/drawingml/2006/table">
            <a:tbl>
              <a:tblPr firstRow="1" bandRow="1">
                <a:tableStyleId>{5940675A-B579-460E-94D1-54222C63F5DA}</a:tableStyleId>
              </a:tblPr>
              <a:tblGrid>
                <a:gridCol w="2891730">
                  <a:extLst>
                    <a:ext uri="{9D8B030D-6E8A-4147-A177-3AD203B41FA5}">
                      <a16:colId xmlns:a16="http://schemas.microsoft.com/office/drawing/2014/main" val="336422520"/>
                    </a:ext>
                  </a:extLst>
                </a:gridCol>
                <a:gridCol w="3623717">
                  <a:extLst>
                    <a:ext uri="{9D8B030D-6E8A-4147-A177-3AD203B41FA5}">
                      <a16:colId xmlns:a16="http://schemas.microsoft.com/office/drawing/2014/main" val="1485661640"/>
                    </a:ext>
                  </a:extLst>
                </a:gridCol>
                <a:gridCol w="2777040">
                  <a:extLst>
                    <a:ext uri="{9D8B030D-6E8A-4147-A177-3AD203B41FA5}">
                      <a16:colId xmlns:a16="http://schemas.microsoft.com/office/drawing/2014/main" val="3533405682"/>
                    </a:ext>
                  </a:extLst>
                </a:gridCol>
              </a:tblGrid>
              <a:tr h="384201">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‘Group collaboration’</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‘Analysing ideas’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‘Defining details in designs’</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300" b="0" dirty="0">
                          <a:solidFill>
                            <a:schemeClr val="tx1"/>
                          </a:solidFill>
                        </a:rPr>
                        <a:t>Lisi believe in the power of collaboration and, during the ideate phase, they build a diverse group of individuals who contribute ideas.</a:t>
                      </a:r>
                    </a:p>
                    <a:p>
                      <a:pPr algn="l"/>
                      <a:r>
                        <a:rPr lang="en-GB" sz="1300" b="0" dirty="0">
                          <a:solidFill>
                            <a:schemeClr val="tx1"/>
                          </a:solidFill>
                        </a:rPr>
                        <a:t>This can be done through mind mapping and thinking outside of the box where all input is valid, and creativity is allowed to flourish. Collect a range of people who can work together to help create a solution.</a:t>
                      </a:r>
                    </a:p>
                  </a:txBody>
                  <a:tcPr>
                    <a:solidFill>
                      <a:schemeClr val="bg1"/>
                    </a:solidFill>
                  </a:tcPr>
                </a:tc>
                <a:tc>
                  <a:txBody>
                    <a:bodyPr/>
                    <a:lstStyle/>
                    <a:p>
                      <a:pPr algn="l"/>
                      <a:r>
                        <a:rPr lang="en-GB" sz="1300" b="0" dirty="0">
                          <a:solidFill>
                            <a:schemeClr val="tx1"/>
                          </a:solidFill>
                        </a:rPr>
                        <a:t>With a range of ideas available, it is time to narrow down the options to find the best solution. </a:t>
                      </a:r>
                      <a:r>
                        <a:rPr lang="en-GB" sz="1300" b="0" dirty="0" err="1">
                          <a:solidFill>
                            <a:schemeClr val="tx1"/>
                          </a:solidFill>
                        </a:rPr>
                        <a:t>Lisi</a:t>
                      </a:r>
                      <a:r>
                        <a:rPr lang="en-GB" sz="1300" b="0" dirty="0">
                          <a:solidFill>
                            <a:schemeClr val="tx1"/>
                          </a:solidFill>
                        </a:rPr>
                        <a:t> use ‘cost’ and ‘benefits’ as categories to judge against. Again, the ideas of other people in the group are considered and they can vote on the best designs to take forward for prototyping. You may want to consider a way to get people to vote, and the categories used. Are all the categories as important as each other? Things like ‘radar charts’ can be useful here. </a:t>
                      </a:r>
                    </a:p>
                  </a:txBody>
                  <a:tcPr>
                    <a:solidFill>
                      <a:schemeClr val="bg1"/>
                    </a:solidFill>
                  </a:tcPr>
                </a:tc>
                <a:tc>
                  <a:txBody>
                    <a:bodyPr/>
                    <a:lstStyle/>
                    <a:p>
                      <a:pPr algn="l"/>
                      <a:r>
                        <a:rPr lang="en-GB" sz="1300" b="0" dirty="0">
                          <a:solidFill>
                            <a:schemeClr val="tx1"/>
                          </a:solidFill>
                        </a:rPr>
                        <a:t>With the top-level ideas identified, it is time to elaborate on the ideas and identify problem areas before developing those ideas towards a final solution. Use this as a challenge whereby you think only negatively about your design and pick every possible fault with it. Then you can state whether you know how to solve this yet, or not.</a:t>
                      </a:r>
                    </a:p>
                  </a:txBody>
                  <a:tcPr>
                    <a:solidFill>
                      <a:schemeClr val="bg1"/>
                    </a:solidFill>
                  </a:tcPr>
                </a:tc>
                <a:extLst>
                  <a:ext uri="{0D108BD9-81ED-4DB2-BD59-A6C34878D82A}">
                    <a16:rowId xmlns:a16="http://schemas.microsoft.com/office/drawing/2014/main" val="2757533183"/>
                  </a:ext>
                </a:extLst>
              </a:tr>
            </a:tbl>
          </a:graphicData>
        </a:graphic>
      </p:graphicFrame>
      <p:pic>
        <p:nvPicPr>
          <p:cNvPr id="3" name="Picture 2" descr="image">
            <a:extLst>
              <a:ext uri="{FF2B5EF4-FFF2-40B4-BE49-F238E27FC236}">
                <a16:creationId xmlns:a16="http://schemas.microsoft.com/office/drawing/2014/main" id="{D3115F54-17FD-2567-DC49-39172CE6FDE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420522" cy="2165350"/>
          </a:xfrm>
        </p:spPr>
        <p:txBody>
          <a:bodyPr>
            <a:normAutofit/>
          </a:bodyPr>
          <a:lstStyle/>
          <a:p>
            <a:pPr>
              <a:lnSpc>
                <a:spcPct val="150000"/>
              </a:lnSpc>
            </a:pPr>
            <a:r>
              <a:rPr lang="en-GB" dirty="0">
                <a:solidFill>
                  <a:schemeClr val="tx1"/>
                </a:solidFill>
                <a:latin typeface="+mj-lt"/>
              </a:rPr>
              <a:t>These don’t need to be detailed and accurate at this stage. Try some of these ideas</a:t>
            </a:r>
            <a:endParaRPr lang="en-GB"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533904480"/>
              </p:ext>
            </p:extLst>
          </p:nvPr>
        </p:nvGraphicFramePr>
        <p:xfrm>
          <a:off x="491594" y="1908215"/>
          <a:ext cx="9420522" cy="2853081"/>
        </p:xfrm>
        <a:graphic>
          <a:graphicData uri="http://schemas.openxmlformats.org/drawingml/2006/table">
            <a:tbl>
              <a:tblPr firstRow="1" bandRow="1">
                <a:tableStyleId>{5940675A-B579-460E-94D1-54222C63F5DA}</a:tableStyleId>
              </a:tblPr>
              <a:tblGrid>
                <a:gridCol w="4428276">
                  <a:extLst>
                    <a:ext uri="{9D8B030D-6E8A-4147-A177-3AD203B41FA5}">
                      <a16:colId xmlns:a16="http://schemas.microsoft.com/office/drawing/2014/main" val="336422520"/>
                    </a:ext>
                  </a:extLst>
                </a:gridCol>
                <a:gridCol w="4992246">
                  <a:extLst>
                    <a:ext uri="{9D8B030D-6E8A-4147-A177-3AD203B41FA5}">
                      <a16:colId xmlns:a16="http://schemas.microsoft.com/office/drawing/2014/main" val="1485661640"/>
                    </a:ext>
                  </a:extLst>
                </a:gridCol>
              </a:tblGrid>
              <a:tr h="384201">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‘Research’</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‘Materials and methods’</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300" b="0" dirty="0">
                          <a:solidFill>
                            <a:schemeClr val="tx1"/>
                          </a:solidFill>
                        </a:rPr>
                        <a:t>Research is a vital aspect of any design project and Lisi do research at the stages of the design process where it is necessary. As </a:t>
                      </a:r>
                      <a:r>
                        <a:rPr lang="en-GB" sz="1300" b="0" dirty="0" err="1">
                          <a:solidFill>
                            <a:schemeClr val="tx1"/>
                          </a:solidFill>
                        </a:rPr>
                        <a:t>Lisi</a:t>
                      </a:r>
                      <a:r>
                        <a:rPr lang="en-GB" sz="1300" b="0" dirty="0">
                          <a:solidFill>
                            <a:schemeClr val="tx1"/>
                          </a:solidFill>
                        </a:rPr>
                        <a:t> consult with experts, you may wish to do the same. Your ‘experts’ may be the users of your product, so if you were to create a new hook/clip for a child’s pushchair, you may need to speak with the parent who uses it to find additional information you hadn’t previously thought of. </a:t>
                      </a:r>
                    </a:p>
                    <a:p>
                      <a:pPr algn="l"/>
                      <a:r>
                        <a:rPr lang="en-GB" sz="1300" b="0" dirty="0">
                          <a:solidFill>
                            <a:schemeClr val="tx1"/>
                          </a:solidFill>
                        </a:rPr>
                        <a:t>Similarly, looking at previous projects and/or existing products that are available to get any ideas can also be really useful.</a:t>
                      </a:r>
                    </a:p>
                  </a:txBody>
                  <a:tcPr>
                    <a:solidFill>
                      <a:schemeClr val="bg1"/>
                    </a:solidFill>
                  </a:tcPr>
                </a:tc>
                <a:tc>
                  <a:txBody>
                    <a:bodyPr/>
                    <a:lstStyle/>
                    <a:p>
                      <a:pPr algn="l"/>
                      <a:r>
                        <a:rPr lang="en-GB" sz="1300" b="0" dirty="0">
                          <a:solidFill>
                            <a:schemeClr val="tx1"/>
                          </a:solidFill>
                        </a:rPr>
                        <a:t>Selecting the right materials is very important. The choice of material will also affect the cost, weight and performance of the finished product. It will also require a certain type of forming / shaping process. Your prototype may not be manufactured using the same technique (or even material) as it would if it was mass-produced. This is a good opportunity to research specific materials, their properties and characteristics, to make an informed choice about what it will be made from, and how it will be made. Some CAD software will also allow you to apply these material properties to your design, so it will not only look like the material, but will also apply to mass to it, and when/if you run a simulation on it, the model will react as the material would!</a:t>
                      </a:r>
                    </a:p>
                  </a:txBody>
                  <a:tcPr>
                    <a:solidFill>
                      <a:schemeClr val="bg1"/>
                    </a:solidFill>
                  </a:tcPr>
                </a:tc>
                <a:extLst>
                  <a:ext uri="{0D108BD9-81ED-4DB2-BD59-A6C34878D82A}">
                    <a16:rowId xmlns:a16="http://schemas.microsoft.com/office/drawing/2014/main" val="2757533183"/>
                  </a:ext>
                </a:extLst>
              </a:tr>
            </a:tbl>
          </a:graphicData>
        </a:graphic>
      </p:graphicFrame>
      <p:pic>
        <p:nvPicPr>
          <p:cNvPr id="3" name="Picture 2" descr="image">
            <a:extLst>
              <a:ext uri="{FF2B5EF4-FFF2-40B4-BE49-F238E27FC236}">
                <a16:creationId xmlns:a16="http://schemas.microsoft.com/office/drawing/2014/main" id="{F7061043-A7EB-691E-0FCB-8836D35CBA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40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isi: Prototype">
            <a:hlinkClick r:id="" action="ppaction://media"/>
            <a:extLst>
              <a:ext uri="{FF2B5EF4-FFF2-40B4-BE49-F238E27FC236}">
                <a16:creationId xmlns:a16="http://schemas.microsoft.com/office/drawing/2014/main" id="{4C8CAA96-1AE2-6850-15AE-DA13EACC6D10}"/>
              </a:ext>
            </a:extLst>
          </p:cNvPr>
          <p:cNvPicPr>
            <a:picLocks noRot="1" noChangeAspect="1"/>
          </p:cNvPicPr>
          <p:nvPr>
            <a:videoFile r:link="rId1"/>
          </p:nvPr>
        </p:nvPicPr>
        <p:blipFill>
          <a:blip r:embed="rId3"/>
          <a:stretch>
            <a:fillRect/>
          </a:stretch>
        </p:blipFill>
        <p:spPr>
          <a:xfrm>
            <a:off x="158496" y="89154"/>
            <a:ext cx="11875008" cy="6679692"/>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50412"/>
            <a:ext cx="9361630" cy="179677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Your early prototypes may be made of card and paper making this easy to work with using basic tools and equipment. You might then move on to more ‘resistant’ or hard materials to test out the prototype in terms of function and performance.</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2041602254"/>
              </p:ext>
            </p:extLst>
          </p:nvPr>
        </p:nvGraphicFramePr>
        <p:xfrm>
          <a:off x="576000" y="3149260"/>
          <a:ext cx="9246427" cy="1819993"/>
        </p:xfrm>
        <a:graphic>
          <a:graphicData uri="http://schemas.openxmlformats.org/drawingml/2006/table">
            <a:tbl>
              <a:tblPr firstRow="1" bandRow="1">
                <a:tableStyleId>{5940675A-B579-460E-94D1-54222C63F5DA}</a:tableStyleId>
              </a:tblPr>
              <a:tblGrid>
                <a:gridCol w="5080006">
                  <a:extLst>
                    <a:ext uri="{9D8B030D-6E8A-4147-A177-3AD203B41FA5}">
                      <a16:colId xmlns:a16="http://schemas.microsoft.com/office/drawing/2014/main" val="336422520"/>
                    </a:ext>
                  </a:extLst>
                </a:gridCol>
                <a:gridCol w="4166421">
                  <a:extLst>
                    <a:ext uri="{9D8B030D-6E8A-4147-A177-3AD203B41FA5}">
                      <a16:colId xmlns:a16="http://schemas.microsoft.com/office/drawing/2014/main" val="753423073"/>
                    </a:ext>
                  </a:extLst>
                </a:gridCol>
              </a:tblGrid>
              <a:tr h="189039">
                <a:tc>
                  <a:txBody>
                    <a:bodyPr/>
                    <a:lstStyle/>
                    <a:p>
                      <a:pPr algn="ctr"/>
                      <a:r>
                        <a:rPr lang="en-GB" b="1" dirty="0">
                          <a:solidFill>
                            <a:srgbClr val="FE4E00"/>
                          </a:solidFill>
                          <a:hlinkClick r:id="rId2" action="ppaction://hlinksldjump">
                            <a:extLst>
                              <a:ext uri="{A12FA001-AC4F-418D-AE19-62706E023703}">
                                <ahyp:hlinkClr xmlns:ahyp="http://schemas.microsoft.com/office/drawing/2018/hyperlinkcolor" val="tx"/>
                              </a:ext>
                            </a:extLst>
                          </a:hlinkClick>
                        </a:rPr>
                        <a:t>‘Small-scale trials’</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2" action="ppaction://hlinksldjump">
                            <a:extLst>
                              <a:ext uri="{A12FA001-AC4F-418D-AE19-62706E023703}">
                                <ahyp:hlinkClr xmlns:ahyp="http://schemas.microsoft.com/office/drawing/2018/hyperlinkcolor" val="tx"/>
                              </a:ext>
                            </a:extLst>
                          </a:hlinkClick>
                        </a:rPr>
                        <a:t>‘Feedback and review’</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Here we take the carefully developed ideas and turn them into reality. In the classroom we can use 3D printing or make moulds for casting parts on a small scale. Small working models, test rigs and mock ups can also be used to realise ideas in a physical form that can be tested.</a:t>
                      </a:r>
                    </a:p>
                  </a:txBody>
                  <a:tcPr/>
                </a:tc>
                <a:tc>
                  <a:txBody>
                    <a:bodyPr/>
                    <a:lstStyle/>
                    <a:p>
                      <a:r>
                        <a:rPr lang="en-GB" sz="1400" dirty="0"/>
                        <a:t>With a prototype created, it is time to get feedback from those stakeholders who were involved in the initial stages. These will be the client or potentials customers. Be sure to review against the original objectives.</a:t>
                      </a:r>
                    </a:p>
                    <a:p>
                      <a:endParaRPr lang="en-GB" sz="1400" dirty="0"/>
                    </a:p>
                  </a:txBody>
                  <a:tcPr/>
                </a:tc>
                <a:extLst>
                  <a:ext uri="{0D108BD9-81ED-4DB2-BD59-A6C34878D82A}">
                    <a16:rowId xmlns:a16="http://schemas.microsoft.com/office/drawing/2014/main" val="3966545421"/>
                  </a:ext>
                </a:extLst>
              </a:tr>
            </a:tbl>
          </a:graphicData>
        </a:graphic>
      </p:graphicFrame>
      <p:pic>
        <p:nvPicPr>
          <p:cNvPr id="4" name="Picture 2" descr="image">
            <a:extLst>
              <a:ext uri="{FF2B5EF4-FFF2-40B4-BE49-F238E27FC236}">
                <a16:creationId xmlns:a16="http://schemas.microsoft.com/office/drawing/2014/main" id="{13E4E14C-E9FC-063F-5830-6B9C770B51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Lisi Aerospace are a worldwide manufacturing specialist for assembly solutions as well as engine and structural components used in aircrafts. This context asks you to consider ‘</a:t>
            </a:r>
            <a:r>
              <a:rPr lang="en-GB" b="1" dirty="0">
                <a:latin typeface="+mj-lt"/>
                <a:ea typeface="Roboto" panose="02000000000000000000" pitchFamily="2" charset="0"/>
                <a:cs typeface="Roboto" panose="02000000000000000000" pitchFamily="2" charset="0"/>
              </a:rPr>
              <a:t>Reducing weight without compromising strength</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material technology,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4" name="Picture 2" descr="image">
            <a:extLst>
              <a:ext uri="{FF2B5EF4-FFF2-40B4-BE49-F238E27FC236}">
                <a16:creationId xmlns:a16="http://schemas.microsoft.com/office/drawing/2014/main" id="{5346246D-4F00-1BEC-CE94-3306C98D36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8437070-756B-D574-9501-A9927EDBC2BD}"/>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Lisi Aerospace - the D&amp;T Association hereby acknowledges and thanks Lisi Aerospace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6"/>
            <a:ext cx="9309609" cy="4408098"/>
          </a:xfrm>
        </p:spPr>
        <p:txBody>
          <a:bodyPr>
            <a:normAutofit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a weight saving product. </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use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test the structural stability of an object as well as calculating its weight.</a:t>
            </a:r>
          </a:p>
          <a:p>
            <a:pPr>
              <a:lnSpc>
                <a:spcPct val="150000"/>
              </a:lnSpc>
            </a:pPr>
            <a:r>
              <a:rPr lang="en-GB" sz="1800" dirty="0">
                <a:latin typeface="+mj-lt"/>
                <a:ea typeface="Roboto" panose="02000000000000000000" pitchFamily="2" charset="0"/>
                <a:cs typeface="Roboto" panose="02000000000000000000" pitchFamily="2" charset="0"/>
              </a:rPr>
              <a:t>The final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 </a:t>
            </a:r>
            <a:r>
              <a:rPr lang="en-GB" sz="1800" b="1" dirty="0">
                <a:latin typeface="+mj-lt"/>
                <a:ea typeface="Roboto" panose="02000000000000000000" pitchFamily="2" charset="0"/>
                <a:cs typeface="Roboto" panose="02000000000000000000" pitchFamily="2" charset="0"/>
              </a:rPr>
              <a:t>Lisi </a:t>
            </a:r>
            <a:r>
              <a:rPr lang="en-GB" sz="1800" dirty="0">
                <a:latin typeface="+mj-lt"/>
                <a:ea typeface="Roboto" panose="02000000000000000000" pitchFamily="2" charset="0"/>
                <a:cs typeface="Roboto" panose="02000000000000000000" pitchFamily="2" charset="0"/>
              </a:rPr>
              <a:t>engineer components in metal so you may want to take a more technical approach and prototype using a lathe, mill or other machine if working in metal.</a:t>
            </a:r>
          </a:p>
          <a:p>
            <a:pPr marL="0" indent="0">
              <a:lnSpc>
                <a:spcPct val="150000"/>
              </a:lnSpc>
              <a:buNone/>
            </a:pPr>
            <a:endParaRPr lang="en-GB" sz="1800" dirty="0">
              <a:latin typeface="+mj-lt"/>
              <a:ea typeface="Roboto" panose="02000000000000000000" pitchFamily="2" charset="0"/>
              <a:cs typeface="Roboto" panose="02000000000000000000" pitchFamily="2" charset="0"/>
            </a:endParaRP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a:t>
            </a:r>
            <a:r>
              <a:rPr lang="en-GB" b="1" dirty="0">
                <a:latin typeface="+mj-lt"/>
                <a:ea typeface="Roboto" panose="02000000000000000000" pitchFamily="2" charset="0"/>
                <a:cs typeface="Roboto" panose="02000000000000000000" pitchFamily="2" charset="0"/>
              </a:rPr>
              <a:t>U</a:t>
            </a:r>
            <a:r>
              <a:rPr lang="en-GB" sz="1800" b="1" dirty="0">
                <a:latin typeface="+mj-lt"/>
                <a:ea typeface="Roboto" panose="02000000000000000000" pitchFamily="2" charset="0"/>
                <a:cs typeface="Roboto" panose="02000000000000000000" pitchFamily="2" charset="0"/>
              </a:rPr>
              <a:t>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2" name="Picture 2" descr="image">
            <a:extLst>
              <a:ext uri="{FF2B5EF4-FFF2-40B4-BE49-F238E27FC236}">
                <a16:creationId xmlns:a16="http://schemas.microsoft.com/office/drawing/2014/main" id="{626DCF60-C930-6F10-045A-B2034B0C1D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isi: Test">
            <a:hlinkClick r:id="" action="ppaction://media"/>
            <a:extLst>
              <a:ext uri="{FF2B5EF4-FFF2-40B4-BE49-F238E27FC236}">
                <a16:creationId xmlns:a16="http://schemas.microsoft.com/office/drawing/2014/main" id="{6A972826-DB3C-8742-CC2E-192607A29BCB}"/>
              </a:ext>
            </a:extLst>
          </p:cNvPr>
          <p:cNvPicPr>
            <a:picLocks noRot="1" noChangeAspect="1"/>
          </p:cNvPicPr>
          <p:nvPr>
            <a:videoFile r:link="rId1"/>
          </p:nvPr>
        </p:nvPicPr>
        <p:blipFill>
          <a:blip r:embed="rId4"/>
          <a:stretch>
            <a:fillRect/>
          </a:stretch>
        </p:blipFill>
        <p:spPr>
          <a:xfrm>
            <a:off x="140208" y="78867"/>
            <a:ext cx="11911584" cy="6700266"/>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216793370"/>
              </p:ext>
            </p:extLst>
          </p:nvPr>
        </p:nvGraphicFramePr>
        <p:xfrm>
          <a:off x="560110" y="3020853"/>
          <a:ext cx="9465528" cy="211127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‘Define your tests’</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‘Feedback’</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dirty="0"/>
                        <a:t>Your prototype needs testing, so it is important to identify the most suitable and reliable methods to test the prototypes. By carefully defining these tests you can be sure that you are testing against the original objectives and aims of weight reduction, strength and other customer requirements.</a:t>
                      </a:r>
                    </a:p>
                    <a:p>
                      <a:r>
                        <a:rPr lang="en-GB" sz="1350" dirty="0"/>
                        <a:t>When testing in this unit, you may wish to do both physical and virtual tests. There is also an opportunity to compare both and how similar the results were.</a:t>
                      </a:r>
                    </a:p>
                  </a:txBody>
                  <a:tcPr/>
                </a:tc>
                <a:tc>
                  <a:txBody>
                    <a:bodyPr/>
                    <a:lstStyle/>
                    <a:p>
                      <a:r>
                        <a:rPr lang="en-GB" sz="1350" dirty="0"/>
                        <a:t>Feedback is essential in this final stage. If there are any areas that fall short of expectations, they can be addressed, and another improved version (iteration) made. Make sure you analyse your tests to explain what happened and why. Make predictions beforehand and see if they match what you predicted. Drawing on your experience from science experiments can be useful here.</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Consider these approache</a:t>
            </a:r>
            <a:r>
              <a:rPr lang="en-GB" sz="1800" b="0" dirty="0">
                <a:latin typeface="Arial" panose="020B0604020202020204"/>
                <a:ea typeface="Roboto" panose="02000000000000000000" pitchFamily="2" charset="0"/>
                <a:cs typeface="Roboto" panose="02000000000000000000" pitchFamily="2" charset="0"/>
              </a:rPr>
              <a:t>s:</a:t>
            </a:r>
            <a:endPar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6" name="Picture 2" descr="image">
            <a:extLst>
              <a:ext uri="{FF2B5EF4-FFF2-40B4-BE49-F238E27FC236}">
                <a16:creationId xmlns:a16="http://schemas.microsoft.com/office/drawing/2014/main" id="{85A87A8E-9E56-7CA0-FA72-5181B904428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endParaRPr lang="en-GB" sz="4400" dirty="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While the brief in this context is to reduce weight without compromising strength,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2380255072"/>
              </p:ext>
            </p:extLst>
          </p:nvPr>
        </p:nvGraphicFramePr>
        <p:xfrm>
          <a:off x="576000" y="3154531"/>
          <a:ext cx="10971988" cy="2590800"/>
        </p:xfrm>
        <a:graphic>
          <a:graphicData uri="http://schemas.openxmlformats.org/drawingml/2006/table">
            <a:tbl>
              <a:tblPr firstRow="1" bandRow="1">
                <a:tableStyleId>{5940675A-B579-460E-94D1-54222C63F5DA}</a:tableStyleId>
              </a:tblPr>
              <a:tblGrid>
                <a:gridCol w="3081600">
                  <a:extLst>
                    <a:ext uri="{9D8B030D-6E8A-4147-A177-3AD203B41FA5}">
                      <a16:colId xmlns:a16="http://schemas.microsoft.com/office/drawing/2014/main" val="336422520"/>
                    </a:ext>
                  </a:extLst>
                </a:gridCol>
                <a:gridCol w="2375452">
                  <a:extLst>
                    <a:ext uri="{9D8B030D-6E8A-4147-A177-3AD203B41FA5}">
                      <a16:colId xmlns:a16="http://schemas.microsoft.com/office/drawing/2014/main" val="1485661640"/>
                    </a:ext>
                  </a:extLst>
                </a:gridCol>
                <a:gridCol w="2951922">
                  <a:extLst>
                    <a:ext uri="{9D8B030D-6E8A-4147-A177-3AD203B41FA5}">
                      <a16:colId xmlns:a16="http://schemas.microsoft.com/office/drawing/2014/main" val="3804150009"/>
                    </a:ext>
                  </a:extLst>
                </a:gridCol>
                <a:gridCol w="2563014">
                  <a:extLst>
                    <a:ext uri="{9D8B030D-6E8A-4147-A177-3AD203B41FA5}">
                      <a16:colId xmlns:a16="http://schemas.microsoft.com/office/drawing/2014/main" val="1728666539"/>
                    </a:ext>
                  </a:extLst>
                </a:gridCol>
              </a:tblGrid>
              <a:tr h="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‘Casting’</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‘CAD’</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‘FEA’</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‘Shape optimisation’</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There is an opportunity to explore different casting materials and techniques here. Demonstrate how to make moulds using vacuum forming, silicone, MDF and more. Explore opportunities to cast with materials such as pewter, </a:t>
                      </a:r>
                      <a:r>
                        <a:rPr lang="en-GB" sz="1400" dirty="0" err="1">
                          <a:solidFill>
                            <a:schemeClr val="tx1"/>
                          </a:solidFill>
                        </a:rPr>
                        <a:t>Jesmonite</a:t>
                      </a:r>
                      <a:r>
                        <a:rPr lang="en-GB" sz="1400" dirty="0">
                          <a:solidFill>
                            <a:schemeClr val="tx1"/>
                          </a:solidFill>
                        </a:rPr>
                        <a:t> and plaster to create outcomes and explore possibilities.</a:t>
                      </a:r>
                    </a:p>
                  </a:txBody>
                  <a:tcPr/>
                </a:tc>
                <a:tc>
                  <a:txBody>
                    <a:bodyPr/>
                    <a:lstStyle/>
                    <a:p>
                      <a:r>
                        <a:rPr lang="en-GB" sz="1400" dirty="0">
                          <a:solidFill>
                            <a:schemeClr val="tx1"/>
                          </a:solidFill>
                        </a:rPr>
                        <a:t>CAD software will allow you to visualise your design but also tell you of the mass of components. Use this feature to see how design changes in materials applied, and amends to the design affect the weight of the product.</a:t>
                      </a:r>
                    </a:p>
                  </a:txBody>
                  <a:tcPr/>
                </a:tc>
                <a:tc>
                  <a:txBody>
                    <a:bodyPr/>
                    <a:lstStyle/>
                    <a:p>
                      <a:r>
                        <a:rPr lang="en-GB" sz="1400" dirty="0">
                          <a:solidFill>
                            <a:schemeClr val="tx1"/>
                          </a:solidFill>
                        </a:rPr>
                        <a:t>You can also perform virtual testing on a product or component using Finite Element Analysis which is a feature of many CAD programs. Start with simple shapes and tests to see how the designs are likely to be affected. Consider performing the tests in real-life and compare the results.</a:t>
                      </a:r>
                    </a:p>
                  </a:txBody>
                  <a:tcPr/>
                </a:tc>
                <a:tc>
                  <a:txBody>
                    <a:bodyPr/>
                    <a:lstStyle/>
                    <a:p>
                      <a:r>
                        <a:rPr lang="en-GB" sz="1400" dirty="0">
                          <a:solidFill>
                            <a:schemeClr val="tx1"/>
                          </a:solidFill>
                        </a:rPr>
                        <a:t>Shape optimisation is a feature of some CAD packages they will use the virtual testing results and identify the proposed best shape for the identified test. Show students the use of this, along with the use of generative design in a variety of industries.</a:t>
                      </a:r>
                    </a:p>
                  </a:txBody>
                  <a:tcPr/>
                </a:tc>
                <a:extLst>
                  <a:ext uri="{0D108BD9-81ED-4DB2-BD59-A6C34878D82A}">
                    <a16:rowId xmlns:a16="http://schemas.microsoft.com/office/drawing/2014/main" val="3966545421"/>
                  </a:ext>
                </a:extLst>
              </a:tr>
            </a:tbl>
          </a:graphicData>
        </a:graphic>
      </p:graphicFrame>
      <p:pic>
        <p:nvPicPr>
          <p:cNvPr id="3" name="Picture 2" descr="image">
            <a:extLst>
              <a:ext uri="{FF2B5EF4-FFF2-40B4-BE49-F238E27FC236}">
                <a16:creationId xmlns:a16="http://schemas.microsoft.com/office/drawing/2014/main" id="{CCDECD91-DCE5-2AA6-22F6-19CB593549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367200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products where weight needs to be kept to a minimum while still functioning as intended. There are a number of opportunities available to investigate and evaluate materials and products in this context.</a:t>
            </a:r>
            <a:endParaRPr lang="en-GB" sz="24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374727357"/>
              </p:ext>
            </p:extLst>
          </p:nvPr>
        </p:nvGraphicFramePr>
        <p:xfrm>
          <a:off x="575999" y="3204574"/>
          <a:ext cx="8007563" cy="2222467"/>
        </p:xfrm>
        <a:graphic>
          <a:graphicData uri="http://schemas.openxmlformats.org/drawingml/2006/table">
            <a:tbl>
              <a:tblPr firstRow="1" bandRow="1">
                <a:tableStyleId>{5940675A-B579-460E-94D1-54222C63F5DA}</a:tableStyleId>
              </a:tblPr>
              <a:tblGrid>
                <a:gridCol w="2528867">
                  <a:extLst>
                    <a:ext uri="{9D8B030D-6E8A-4147-A177-3AD203B41FA5}">
                      <a16:colId xmlns:a16="http://schemas.microsoft.com/office/drawing/2014/main" val="336422520"/>
                    </a:ext>
                  </a:extLst>
                </a:gridCol>
                <a:gridCol w="2688609">
                  <a:extLst>
                    <a:ext uri="{9D8B030D-6E8A-4147-A177-3AD203B41FA5}">
                      <a16:colId xmlns:a16="http://schemas.microsoft.com/office/drawing/2014/main" val="1485661640"/>
                    </a:ext>
                  </a:extLst>
                </a:gridCol>
                <a:gridCol w="2790087">
                  <a:extLst>
                    <a:ext uri="{9D8B030D-6E8A-4147-A177-3AD203B41FA5}">
                      <a16:colId xmlns:a16="http://schemas.microsoft.com/office/drawing/2014/main" val="3804150009"/>
                    </a:ext>
                  </a:extLst>
                </a:gridCol>
              </a:tblGrid>
              <a:tr h="424147">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‘Market research’</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‘Test and rate’</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‘Generative design’</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Once you identify an area to develop a solution for, research the market to see what lightweight solutions are already available. If possible, obtain a range of these to test for yourself.</a:t>
                      </a:r>
                    </a:p>
                  </a:txBody>
                  <a:tcPr/>
                </a:tc>
                <a:tc>
                  <a:txBody>
                    <a:bodyPr/>
                    <a:lstStyle/>
                    <a:p>
                      <a:r>
                        <a:rPr lang="en-GB" sz="1400" dirty="0">
                          <a:solidFill>
                            <a:schemeClr val="tx1"/>
                          </a:solidFill>
                        </a:rPr>
                        <a:t>Once you have decided on an area of focus, look at all the solutions available and see which have reduced the weight the most. Make a chart of your results and look at the findings to see if there is any common feature to inspire your designs.</a:t>
                      </a:r>
                    </a:p>
                  </a:txBody>
                  <a:tcPr/>
                </a:tc>
                <a:tc>
                  <a:txBody>
                    <a:bodyPr/>
                    <a:lstStyle/>
                    <a:p>
                      <a:r>
                        <a:rPr lang="en-GB" sz="1400" dirty="0">
                          <a:solidFill>
                            <a:schemeClr val="tx1"/>
                          </a:solidFill>
                        </a:rPr>
                        <a:t>Discuss the benefits and disadvantages of using generative design. Provide a list of criteria if students are struggling to think of elements. These may include manufacture, cost, cleaning(!) or more</a:t>
                      </a:r>
                    </a:p>
                    <a:p>
                      <a:endParaRPr lang="en-GB" sz="1400" dirty="0">
                        <a:solidFill>
                          <a:schemeClr val="tx1"/>
                        </a:solidFill>
                      </a:endParaRPr>
                    </a:p>
                  </a:txBody>
                  <a:tcPr/>
                </a:tc>
                <a:extLst>
                  <a:ext uri="{0D108BD9-81ED-4DB2-BD59-A6C34878D82A}">
                    <a16:rowId xmlns:a16="http://schemas.microsoft.com/office/drawing/2014/main" val="3966545421"/>
                  </a:ext>
                </a:extLst>
              </a:tr>
            </a:tbl>
          </a:graphicData>
        </a:graphic>
      </p:graphicFrame>
      <p:pic>
        <p:nvPicPr>
          <p:cNvPr id="4" name="Picture 2" descr="image">
            <a:extLst>
              <a:ext uri="{FF2B5EF4-FFF2-40B4-BE49-F238E27FC236}">
                <a16:creationId xmlns:a16="http://schemas.microsoft.com/office/drawing/2014/main" id="{F1FB19BD-68F0-59F3-7D71-9BC087AC23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group of metal parts&#10;&#10;Description automatically generated">
            <a:extLst>
              <a:ext uri="{FF2B5EF4-FFF2-40B4-BE49-F238E27FC236}">
                <a16:creationId xmlns:a16="http://schemas.microsoft.com/office/drawing/2014/main" id="{00156BA8-191D-3422-3211-65AD9C2008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7988" y="3340458"/>
            <a:ext cx="3221751" cy="1812234"/>
          </a:xfrm>
          <a:prstGeom prst="rect">
            <a:avLst/>
          </a:prstGeom>
        </p:spPr>
      </p:pic>
      <p:cxnSp>
        <p:nvCxnSpPr>
          <p:cNvPr id="8" name="Straight Arrow Connector 7">
            <a:extLst>
              <a:ext uri="{FF2B5EF4-FFF2-40B4-BE49-F238E27FC236}">
                <a16:creationId xmlns:a16="http://schemas.microsoft.com/office/drawing/2014/main" id="{460E6678-9EF4-666C-A345-28CD7C388AC4}"/>
              </a:ext>
            </a:extLst>
          </p:cNvPr>
          <p:cNvCxnSpPr/>
          <p:nvPr/>
        </p:nvCxnSpPr>
        <p:spPr>
          <a:xfrm>
            <a:off x="8508604" y="5029943"/>
            <a:ext cx="93487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301535958"/>
              </p:ext>
            </p:extLst>
          </p:nvPr>
        </p:nvGraphicFramePr>
        <p:xfrm>
          <a:off x="373654" y="1157277"/>
          <a:ext cx="11444693" cy="4407208"/>
        </p:xfrm>
        <a:graphic>
          <a:graphicData uri="http://schemas.openxmlformats.org/drawingml/2006/table">
            <a:tbl>
              <a:tblPr firstRow="1" bandRow="1">
                <a:tableStyleId>{5940675A-B579-460E-94D1-54222C63F5DA}</a:tableStyleId>
              </a:tblPr>
              <a:tblGrid>
                <a:gridCol w="3481839">
                  <a:extLst>
                    <a:ext uri="{9D8B030D-6E8A-4147-A177-3AD203B41FA5}">
                      <a16:colId xmlns:a16="http://schemas.microsoft.com/office/drawing/2014/main" val="1485661640"/>
                    </a:ext>
                  </a:extLst>
                </a:gridCol>
                <a:gridCol w="4319516">
                  <a:extLst>
                    <a:ext uri="{9D8B030D-6E8A-4147-A177-3AD203B41FA5}">
                      <a16:colId xmlns:a16="http://schemas.microsoft.com/office/drawing/2014/main" val="3214014057"/>
                    </a:ext>
                  </a:extLst>
                </a:gridCol>
                <a:gridCol w="3643338">
                  <a:extLst>
                    <a:ext uri="{9D8B030D-6E8A-4147-A177-3AD203B41FA5}">
                      <a16:colId xmlns:a16="http://schemas.microsoft.com/office/drawing/2014/main" val="3019252445"/>
                    </a:ext>
                  </a:extLst>
                </a:gridCol>
              </a:tblGrid>
              <a:tr h="582467">
                <a:tc>
                  <a:txBody>
                    <a:bodyPr/>
                    <a:lstStyle/>
                    <a:p>
                      <a:pPr algn="ctr"/>
                      <a:r>
                        <a:rPr lang="en-GB" b="1" dirty="0">
                          <a:solidFill>
                            <a:schemeClr val="bg1"/>
                          </a:solidFill>
                        </a:rPr>
                        <a:t>‘Key stakeholders’</a:t>
                      </a:r>
                    </a:p>
                  </a:txBody>
                  <a:tcPr>
                    <a:solidFill>
                      <a:srgbClr val="ACACDE"/>
                    </a:solidFill>
                  </a:tcPr>
                </a:tc>
                <a:tc>
                  <a:txBody>
                    <a:bodyPr/>
                    <a:lstStyle/>
                    <a:p>
                      <a:pPr algn="ctr"/>
                      <a:r>
                        <a:rPr lang="en-GB" b="1" dirty="0">
                          <a:solidFill>
                            <a:schemeClr val="bg1"/>
                          </a:solidFill>
                        </a:rPr>
                        <a:t>‘Potential time and possible tribulations’</a:t>
                      </a:r>
                    </a:p>
                  </a:txBody>
                  <a:tcPr>
                    <a:solidFill>
                      <a:srgbClr val="ACACDE"/>
                    </a:solidFill>
                  </a:tcPr>
                </a:tc>
                <a:tc>
                  <a:txBody>
                    <a:bodyPr/>
                    <a:lstStyle/>
                    <a:p>
                      <a:pPr algn="ctr"/>
                      <a:r>
                        <a:rPr lang="en-GB" b="1" dirty="0">
                          <a:solidFill>
                            <a:schemeClr val="bg1"/>
                          </a:solidFill>
                        </a:rPr>
                        <a:t>(Exceeding) expectations</a:t>
                      </a:r>
                    </a:p>
                  </a:txBody>
                  <a:tcPr>
                    <a:solidFill>
                      <a:srgbClr val="ACACDE"/>
                    </a:solidFill>
                  </a:tcPr>
                </a:tc>
                <a:extLst>
                  <a:ext uri="{0D108BD9-81ED-4DB2-BD59-A6C34878D82A}">
                    <a16:rowId xmlns:a16="http://schemas.microsoft.com/office/drawing/2014/main" val="3391378453"/>
                  </a:ext>
                </a:extLst>
              </a:tr>
              <a:tr h="3767128">
                <a:tc>
                  <a:txBody>
                    <a:bodyPr/>
                    <a:lstStyle/>
                    <a:p>
                      <a:r>
                        <a:rPr lang="en-GB" sz="1200" dirty="0"/>
                        <a:t>Consider holistic design where you consider all aspects of the problem. This will often require focusing on the bigger picture, not just the weight reduction itself. Ask what, why, who, where questions form a picture of the individual’s needs.</a:t>
                      </a:r>
                    </a:p>
                    <a:p>
                      <a:r>
                        <a:rPr lang="en-GB" sz="1200" b="1" dirty="0"/>
                        <a:t>Consider as many users as you can </a:t>
                      </a:r>
                      <a:r>
                        <a:rPr lang="en-GB" sz="1200" dirty="0"/>
                        <a:t>(Who). Remember that this is about reducing weight without compromising strength so there are numerous opportunities to do this. Try to focus on areas where lightweight solutions are important and identify people or groups who would need such lightweight equipment.</a:t>
                      </a:r>
                      <a:endParaRPr lang="en-GB" sz="1200" b="1" dirty="0"/>
                    </a:p>
                    <a:p>
                      <a:r>
                        <a:rPr lang="en-GB" sz="1200" dirty="0"/>
                        <a:t>You may want to focus on one process, instrument or activity and may want to keep outcomes small. Consider simplistic elements such as hooks, clips and brackets that will withstand forces. This will likely make manufacture quicker but will also allow potential destructive testing later on.</a:t>
                      </a:r>
                    </a:p>
                  </a:txBody>
                  <a:tcPr/>
                </a:tc>
                <a:tc>
                  <a:txBody>
                    <a:bodyPr/>
                    <a:lstStyle/>
                    <a:p>
                      <a:r>
                        <a:rPr lang="en-GB" sz="1200" dirty="0"/>
                        <a:t>In order to understand the challenges ahead, you will need to understand the time available and also potential obstacles that will prevent you from reaching your goals. These might include:</a:t>
                      </a:r>
                    </a:p>
                    <a:p>
                      <a:r>
                        <a:rPr lang="en-GB" sz="1200" b="1" dirty="0"/>
                        <a:t>Consider deadlines </a:t>
                      </a:r>
                      <a:r>
                        <a:rPr lang="en-GB" sz="1200" b="0" dirty="0"/>
                        <a:t>as these will help you to gauge how long you can spend experimenting and developing solutions</a:t>
                      </a:r>
                      <a:r>
                        <a:rPr lang="en-GB" sz="1200" b="1" dirty="0"/>
                        <a:t>. Consider the full range of lightweight solutions </a:t>
                      </a:r>
                      <a:r>
                        <a:rPr lang="en-GB" sz="1200" dirty="0"/>
                        <a:t>and performance. Do any areas of product design require lightweight yet strong solutions?</a:t>
                      </a:r>
                    </a:p>
                    <a:p>
                      <a:r>
                        <a:rPr lang="en-GB" sz="1200" b="1" dirty="0"/>
                        <a:t>Consider all barriers to reducing weight</a:t>
                      </a:r>
                      <a:r>
                        <a:rPr lang="en-GB" sz="1200" dirty="0"/>
                        <a:t>. Are you already working with the lightest materials, would a different material reduce strength, would reducing weight compromise functionality, are you reducing weight just for the sake of it?</a:t>
                      </a:r>
                    </a:p>
                    <a:p>
                      <a:r>
                        <a:rPr lang="en-GB" sz="1200" b="1" dirty="0"/>
                        <a:t>Look at all possibilities</a:t>
                      </a:r>
                      <a:r>
                        <a:rPr lang="en-GB" sz="1200" dirty="0"/>
                        <a:t>, even looking at solutions from different, seemingly unrelated, products. You might get inspiration from these.</a:t>
                      </a:r>
                    </a:p>
                  </a:txBody>
                  <a:tcPr/>
                </a:tc>
                <a:tc>
                  <a:txBody>
                    <a:bodyPr/>
                    <a:lstStyle/>
                    <a:p>
                      <a:r>
                        <a:rPr lang="en-GB" sz="1200" dirty="0"/>
                        <a:t>With the end users’ expectations established, how can you meet and potentially </a:t>
                      </a:r>
                      <a:r>
                        <a:rPr lang="en-GB" sz="1200" b="1" dirty="0"/>
                        <a:t>exceed those expectations?</a:t>
                      </a:r>
                      <a:br>
                        <a:rPr lang="en-GB" sz="1200" dirty="0"/>
                      </a:br>
                      <a:r>
                        <a:rPr lang="en-GB" sz="1200" dirty="0"/>
                        <a:t>Consider their minimum requirements that you can meet and how you might go the ‘extra mile’ to create a better product. </a:t>
                      </a:r>
                    </a:p>
                    <a:p>
                      <a:r>
                        <a:rPr lang="en-GB" sz="1200" dirty="0"/>
                        <a:t>This could be achieved by:</a:t>
                      </a:r>
                    </a:p>
                    <a:p>
                      <a:pPr marL="171450" indent="-171450">
                        <a:buFont typeface="Arial" panose="020B0604020202020204" pitchFamily="34" charset="0"/>
                        <a:buChar char="•"/>
                      </a:pPr>
                      <a:r>
                        <a:rPr lang="en-GB" sz="1200" dirty="0"/>
                        <a:t>Reducing weight even further</a:t>
                      </a:r>
                    </a:p>
                    <a:p>
                      <a:pPr marL="171450" indent="-171450">
                        <a:buFont typeface="Arial" panose="020B0604020202020204" pitchFamily="34" charset="0"/>
                        <a:buChar char="•"/>
                      </a:pPr>
                      <a:r>
                        <a:rPr lang="en-GB" sz="1200" dirty="0"/>
                        <a:t>Increasing strength without adding weight</a:t>
                      </a:r>
                    </a:p>
                    <a:p>
                      <a:pPr marL="171450" indent="-171450">
                        <a:buFont typeface="Arial" panose="020B0604020202020204" pitchFamily="34" charset="0"/>
                        <a:buChar char="•"/>
                      </a:pPr>
                      <a:r>
                        <a:rPr lang="en-GB" sz="1200" dirty="0"/>
                        <a:t>Reducing cost</a:t>
                      </a:r>
                    </a:p>
                    <a:p>
                      <a:pPr marL="171450" indent="-171450">
                        <a:buFont typeface="Arial" panose="020B0604020202020204" pitchFamily="34" charset="0"/>
                        <a:buChar char="•"/>
                      </a:pPr>
                      <a:r>
                        <a:rPr lang="en-GB" sz="1200" dirty="0"/>
                        <a:t>Reducing materials</a:t>
                      </a:r>
                    </a:p>
                    <a:p>
                      <a:pPr marL="171450" indent="-171450">
                        <a:buFont typeface="Arial" panose="020B0604020202020204" pitchFamily="34" charset="0"/>
                        <a:buChar char="•"/>
                      </a:pPr>
                      <a:r>
                        <a:rPr lang="en-GB" sz="1200" dirty="0"/>
                        <a:t>Making a more attractive product that belies how light and strong it is.</a:t>
                      </a:r>
                    </a:p>
                    <a:p>
                      <a:pPr marL="171450" indent="-171450">
                        <a:buFont typeface="Arial" panose="020B0604020202020204" pitchFamily="34" charset="0"/>
                        <a:buChar char="•"/>
                      </a:pPr>
                      <a:r>
                        <a:rPr lang="en-GB" sz="1200" dirty="0"/>
                        <a:t>Availability in different colourways or styles</a:t>
                      </a:r>
                    </a:p>
                    <a:p>
                      <a:pPr marL="171450" indent="-171450">
                        <a:buFont typeface="Arial" panose="020B0604020202020204" pitchFamily="34" charset="0"/>
                        <a:buChar char="•"/>
                      </a:pPr>
                      <a:r>
                        <a:rPr lang="en-GB" sz="1200" dirty="0"/>
                        <a:t>Exceed the strength elements required</a:t>
                      </a:r>
                    </a:p>
                    <a:p>
                      <a:pPr marL="171450" indent="-171450">
                        <a:buFont typeface="Arial" panose="020B0604020202020204" pitchFamily="34" charset="0"/>
                        <a:buChar char="•"/>
                      </a:pPr>
                      <a:r>
                        <a:rPr lang="en-GB" sz="1200" dirty="0"/>
                        <a:t>Compatible with different situations / materials / products etc</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You may consider these are USP’s (unique selling points) for your product.</a:t>
                      </a:r>
                    </a:p>
                  </a:txBody>
                  <a:tcPr/>
                </a:tc>
                <a:extLst>
                  <a:ext uri="{0D108BD9-81ED-4DB2-BD59-A6C34878D82A}">
                    <a16:rowId xmlns:a16="http://schemas.microsoft.com/office/drawing/2014/main" val="3966545421"/>
                  </a:ext>
                </a:extLst>
              </a:tr>
            </a:tbl>
          </a:graphicData>
        </a:graphic>
      </p:graphicFrame>
      <p:pic>
        <p:nvPicPr>
          <p:cNvPr id="33" name="Picture 2" descr="image">
            <a:extLst>
              <a:ext uri="{FF2B5EF4-FFF2-40B4-BE49-F238E27FC236}">
                <a16:creationId xmlns:a16="http://schemas.microsoft.com/office/drawing/2014/main" id="{1B8B75FF-DD5C-7272-A264-E8633157E34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3" name="Arrow: Left 2">
            <a:hlinkClick r:id="rId4" action="ppaction://hlinksldjump"/>
            <a:extLst>
              <a:ext uri="{FF2B5EF4-FFF2-40B4-BE49-F238E27FC236}">
                <a16:creationId xmlns:a16="http://schemas.microsoft.com/office/drawing/2014/main" id="{BC25ED98-600C-6723-43E3-055B103B9F43}"/>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331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927136976"/>
              </p:ext>
            </p:extLst>
          </p:nvPr>
        </p:nvGraphicFramePr>
        <p:xfrm>
          <a:off x="576000" y="1214380"/>
          <a:ext cx="10708424" cy="4504032"/>
        </p:xfrm>
        <a:graphic>
          <a:graphicData uri="http://schemas.openxmlformats.org/drawingml/2006/table">
            <a:tbl>
              <a:tblPr firstRow="1" bandRow="1">
                <a:tableStyleId>{5940675A-B579-460E-94D1-54222C63F5DA}</a:tableStyleId>
              </a:tblPr>
              <a:tblGrid>
                <a:gridCol w="10708424">
                  <a:extLst>
                    <a:ext uri="{9D8B030D-6E8A-4147-A177-3AD203B41FA5}">
                      <a16:colId xmlns:a16="http://schemas.microsoft.com/office/drawing/2014/main" val="336422520"/>
                    </a:ext>
                  </a:extLst>
                </a:gridCol>
              </a:tblGrid>
              <a:tr h="435924">
                <a:tc>
                  <a:txBody>
                    <a:bodyPr/>
                    <a:lstStyle/>
                    <a:p>
                      <a:pPr algn="ctr"/>
                      <a:r>
                        <a:rPr lang="en-GB" b="1" dirty="0">
                          <a:solidFill>
                            <a:schemeClr val="bg1"/>
                          </a:solidFill>
                        </a:rPr>
                        <a:t>‘Quad of aims’</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200" b="0" dirty="0"/>
                        <a:t>Quad of Aims is a simple tool that can help in clarifying and defining the aims (or objectives) of an activity. It is a particularly useful tool because it encourages you to be SMART (Specific, Measurable, Achievable, Realistic, Time-bound) with your aims. It can be hard to create a clear, specific aim for what you want to achieve. This is often the hardest part of any design challenge. A Quid of aims can be used by an individual student or as a group. It’s advised to use initially as a group, and possibly with some examples. You will find that each person can bring a different idea to the conversation.</a:t>
                      </a:r>
                    </a:p>
                    <a:p>
                      <a:endParaRPr lang="en-GB" sz="1200" b="0" dirty="0"/>
                    </a:p>
                    <a:p>
                      <a:r>
                        <a:rPr lang="en-GB" sz="1200" b="0" dirty="0"/>
                        <a:t>It uses a simple template as shown below. The idea is you tackle it in order of the numbers stated.</a:t>
                      </a:r>
                      <a:endParaRPr lang="en-GB" sz="1200" b="0" i="0" dirty="0"/>
                    </a:p>
                    <a:p>
                      <a:endParaRPr lang="en-GB" sz="1200" i="0" dirty="0"/>
                    </a:p>
                  </a:txBody>
                  <a:tcPr/>
                </a:tc>
                <a:extLst>
                  <a:ext uri="{0D108BD9-81ED-4DB2-BD59-A6C34878D82A}">
                    <a16:rowId xmlns:a16="http://schemas.microsoft.com/office/drawing/2014/main" val="3966545421"/>
                  </a:ext>
                </a:extLst>
              </a:tr>
            </a:tbl>
          </a:graphicData>
        </a:graphic>
      </p:graphicFrame>
      <p:pic>
        <p:nvPicPr>
          <p:cNvPr id="5" name="Picture 2" descr="image">
            <a:extLst>
              <a:ext uri="{FF2B5EF4-FFF2-40B4-BE49-F238E27FC236}">
                <a16:creationId xmlns:a16="http://schemas.microsoft.com/office/drawing/2014/main" id="{2554987B-3370-A403-9776-20748D37B7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6D08A9CE-1EEF-33AD-BB43-DB3DEBF38018}"/>
              </a:ext>
            </a:extLst>
          </p:cNvPr>
          <p:cNvCxnSpPr/>
          <p:nvPr/>
        </p:nvCxnSpPr>
        <p:spPr>
          <a:xfrm>
            <a:off x="3125341" y="3364173"/>
            <a:ext cx="0" cy="2169994"/>
          </a:xfrm>
          <a:prstGeom prst="line">
            <a:avLst/>
          </a:prstGeom>
          <a:ln w="28575">
            <a:solidFill>
              <a:srgbClr val="FE4E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785D254-C0DC-A028-F610-3DC45D6DBC85}"/>
              </a:ext>
            </a:extLst>
          </p:cNvPr>
          <p:cNvCxnSpPr/>
          <p:nvPr/>
        </p:nvCxnSpPr>
        <p:spPr>
          <a:xfrm>
            <a:off x="907576" y="4469642"/>
            <a:ext cx="4619767" cy="0"/>
          </a:xfrm>
          <a:prstGeom prst="line">
            <a:avLst/>
          </a:prstGeom>
          <a:ln w="28575">
            <a:solidFill>
              <a:srgbClr val="FE4E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DD902BE-8232-2D39-931E-D4B90CD5C185}"/>
              </a:ext>
            </a:extLst>
          </p:cNvPr>
          <p:cNvSpPr txBox="1"/>
          <p:nvPr/>
        </p:nvSpPr>
        <p:spPr>
          <a:xfrm>
            <a:off x="1245351" y="3274452"/>
            <a:ext cx="1446662" cy="830997"/>
          </a:xfrm>
          <a:prstGeom prst="rect">
            <a:avLst/>
          </a:prstGeom>
          <a:noFill/>
        </p:spPr>
        <p:txBody>
          <a:bodyPr wrap="square" rtlCol="0">
            <a:spAutoFit/>
          </a:bodyPr>
          <a:lstStyle/>
          <a:p>
            <a:r>
              <a:rPr lang="en-GB" sz="1200" dirty="0"/>
              <a:t>Purpose</a:t>
            </a:r>
          </a:p>
          <a:p>
            <a:r>
              <a:rPr lang="en-GB" sz="1200" b="0" dirty="0">
                <a:solidFill>
                  <a:srgbClr val="FE4E00"/>
                </a:solidFill>
              </a:rPr>
              <a:t>WHAT the activity/product is aiming to achieve</a:t>
            </a:r>
          </a:p>
        </p:txBody>
      </p:sp>
      <p:sp>
        <p:nvSpPr>
          <p:cNvPr id="10" name="TextBox 9">
            <a:extLst>
              <a:ext uri="{FF2B5EF4-FFF2-40B4-BE49-F238E27FC236}">
                <a16:creationId xmlns:a16="http://schemas.microsoft.com/office/drawing/2014/main" id="{18B0449F-A77B-1007-28CC-3BDB728F4A9C}"/>
              </a:ext>
            </a:extLst>
          </p:cNvPr>
          <p:cNvSpPr txBox="1"/>
          <p:nvPr/>
        </p:nvSpPr>
        <p:spPr>
          <a:xfrm>
            <a:off x="3405138" y="3274452"/>
            <a:ext cx="2122213" cy="830997"/>
          </a:xfrm>
          <a:prstGeom prst="rect">
            <a:avLst/>
          </a:prstGeom>
          <a:noFill/>
        </p:spPr>
        <p:txBody>
          <a:bodyPr wrap="square" rtlCol="0">
            <a:spAutoFit/>
          </a:bodyPr>
          <a:lstStyle/>
          <a:p>
            <a:r>
              <a:rPr lang="en-GB" sz="1200" dirty="0"/>
              <a:t>Stakeholders &amp; benefits</a:t>
            </a:r>
          </a:p>
          <a:p>
            <a:r>
              <a:rPr lang="en-GB" sz="1200" b="0" dirty="0">
                <a:solidFill>
                  <a:srgbClr val="FE4E00"/>
                </a:solidFill>
              </a:rPr>
              <a:t>A list of WHO will benefit if it is achieved, and HOW they will benefit</a:t>
            </a:r>
          </a:p>
        </p:txBody>
      </p:sp>
      <p:sp>
        <p:nvSpPr>
          <p:cNvPr id="11" name="TextBox 10">
            <a:extLst>
              <a:ext uri="{FF2B5EF4-FFF2-40B4-BE49-F238E27FC236}">
                <a16:creationId xmlns:a16="http://schemas.microsoft.com/office/drawing/2014/main" id="{C05EB776-CC84-9747-70DA-3B6734D9B4B2}"/>
              </a:ext>
            </a:extLst>
          </p:cNvPr>
          <p:cNvSpPr txBox="1"/>
          <p:nvPr/>
        </p:nvSpPr>
        <p:spPr>
          <a:xfrm>
            <a:off x="910406" y="4614716"/>
            <a:ext cx="2122213" cy="646331"/>
          </a:xfrm>
          <a:prstGeom prst="rect">
            <a:avLst/>
          </a:prstGeom>
          <a:noFill/>
        </p:spPr>
        <p:txBody>
          <a:bodyPr wrap="square" rtlCol="0">
            <a:spAutoFit/>
          </a:bodyPr>
          <a:lstStyle/>
          <a:p>
            <a:r>
              <a:rPr lang="en-GB" sz="1200" dirty="0"/>
              <a:t>Deliverable</a:t>
            </a:r>
          </a:p>
          <a:p>
            <a:r>
              <a:rPr lang="en-GB" sz="1200" b="0" dirty="0">
                <a:solidFill>
                  <a:srgbClr val="FE4E00"/>
                </a:solidFill>
              </a:rPr>
              <a:t>A list of WHAT will be done/made</a:t>
            </a:r>
          </a:p>
        </p:txBody>
      </p:sp>
      <p:sp>
        <p:nvSpPr>
          <p:cNvPr id="12" name="TextBox 11">
            <a:extLst>
              <a:ext uri="{FF2B5EF4-FFF2-40B4-BE49-F238E27FC236}">
                <a16:creationId xmlns:a16="http://schemas.microsoft.com/office/drawing/2014/main" id="{074CABC5-0C93-9ADC-834B-61A92804664D}"/>
              </a:ext>
            </a:extLst>
          </p:cNvPr>
          <p:cNvSpPr txBox="1"/>
          <p:nvPr/>
        </p:nvSpPr>
        <p:spPr>
          <a:xfrm>
            <a:off x="3361364" y="4598783"/>
            <a:ext cx="2122213" cy="646331"/>
          </a:xfrm>
          <a:prstGeom prst="rect">
            <a:avLst/>
          </a:prstGeom>
          <a:noFill/>
        </p:spPr>
        <p:txBody>
          <a:bodyPr wrap="square" rtlCol="0">
            <a:spAutoFit/>
          </a:bodyPr>
          <a:lstStyle/>
          <a:p>
            <a:r>
              <a:rPr lang="en-GB" sz="1200" dirty="0"/>
              <a:t>Measure of success</a:t>
            </a:r>
          </a:p>
          <a:p>
            <a:r>
              <a:rPr lang="en-GB" sz="1200" b="0" dirty="0">
                <a:solidFill>
                  <a:srgbClr val="FE4E00"/>
                </a:solidFill>
              </a:rPr>
              <a:t>WHAT will this look like and WHEN will it be delivered</a:t>
            </a:r>
          </a:p>
        </p:txBody>
      </p:sp>
      <p:sp>
        <p:nvSpPr>
          <p:cNvPr id="7" name="TextBox 6">
            <a:extLst>
              <a:ext uri="{FF2B5EF4-FFF2-40B4-BE49-F238E27FC236}">
                <a16:creationId xmlns:a16="http://schemas.microsoft.com/office/drawing/2014/main" id="{6CE36725-B360-7EC4-04BA-AF983704A377}"/>
              </a:ext>
            </a:extLst>
          </p:cNvPr>
          <p:cNvSpPr txBox="1"/>
          <p:nvPr/>
        </p:nvSpPr>
        <p:spPr>
          <a:xfrm>
            <a:off x="1006498" y="3274452"/>
            <a:ext cx="440318" cy="276999"/>
          </a:xfrm>
          <a:prstGeom prst="rect">
            <a:avLst/>
          </a:prstGeom>
          <a:noFill/>
        </p:spPr>
        <p:txBody>
          <a:bodyPr wrap="square" rtlCol="0">
            <a:spAutoFit/>
          </a:bodyPr>
          <a:lstStyle/>
          <a:p>
            <a:r>
              <a:rPr lang="en-GB" sz="1200" dirty="0">
                <a:solidFill>
                  <a:srgbClr val="FE4E00"/>
                </a:solidFill>
              </a:rPr>
              <a:t>1)</a:t>
            </a:r>
          </a:p>
        </p:txBody>
      </p:sp>
      <p:sp>
        <p:nvSpPr>
          <p:cNvPr id="13" name="TextBox 12">
            <a:extLst>
              <a:ext uri="{FF2B5EF4-FFF2-40B4-BE49-F238E27FC236}">
                <a16:creationId xmlns:a16="http://schemas.microsoft.com/office/drawing/2014/main" id="{9011DA4D-9837-1E21-31E4-6F553C63D620}"/>
              </a:ext>
            </a:extLst>
          </p:cNvPr>
          <p:cNvSpPr txBox="1"/>
          <p:nvPr/>
        </p:nvSpPr>
        <p:spPr>
          <a:xfrm>
            <a:off x="3141205" y="3274452"/>
            <a:ext cx="440318" cy="276999"/>
          </a:xfrm>
          <a:prstGeom prst="rect">
            <a:avLst/>
          </a:prstGeom>
          <a:noFill/>
        </p:spPr>
        <p:txBody>
          <a:bodyPr wrap="square" rtlCol="0">
            <a:spAutoFit/>
          </a:bodyPr>
          <a:lstStyle/>
          <a:p>
            <a:r>
              <a:rPr lang="en-GB" sz="1200" dirty="0">
                <a:solidFill>
                  <a:srgbClr val="FE4E00"/>
                </a:solidFill>
              </a:rPr>
              <a:t>2)</a:t>
            </a:r>
          </a:p>
        </p:txBody>
      </p:sp>
      <p:sp>
        <p:nvSpPr>
          <p:cNvPr id="14" name="TextBox 13">
            <a:extLst>
              <a:ext uri="{FF2B5EF4-FFF2-40B4-BE49-F238E27FC236}">
                <a16:creationId xmlns:a16="http://schemas.microsoft.com/office/drawing/2014/main" id="{296FC4B7-9D95-F58F-1322-5917CA40E8DA}"/>
              </a:ext>
            </a:extLst>
          </p:cNvPr>
          <p:cNvSpPr txBox="1"/>
          <p:nvPr/>
        </p:nvSpPr>
        <p:spPr>
          <a:xfrm>
            <a:off x="1006498" y="4499001"/>
            <a:ext cx="440318" cy="276999"/>
          </a:xfrm>
          <a:prstGeom prst="rect">
            <a:avLst/>
          </a:prstGeom>
          <a:noFill/>
        </p:spPr>
        <p:txBody>
          <a:bodyPr wrap="square" rtlCol="0">
            <a:spAutoFit/>
          </a:bodyPr>
          <a:lstStyle/>
          <a:p>
            <a:r>
              <a:rPr lang="en-GB" sz="1200" dirty="0">
                <a:solidFill>
                  <a:srgbClr val="FE4E00"/>
                </a:solidFill>
              </a:rPr>
              <a:t>3)</a:t>
            </a:r>
          </a:p>
        </p:txBody>
      </p:sp>
      <p:sp>
        <p:nvSpPr>
          <p:cNvPr id="15" name="TextBox 14">
            <a:extLst>
              <a:ext uri="{FF2B5EF4-FFF2-40B4-BE49-F238E27FC236}">
                <a16:creationId xmlns:a16="http://schemas.microsoft.com/office/drawing/2014/main" id="{BA5BD8D0-145D-3B9C-60AC-87CD8ED9CB33}"/>
              </a:ext>
            </a:extLst>
          </p:cNvPr>
          <p:cNvSpPr txBox="1"/>
          <p:nvPr/>
        </p:nvSpPr>
        <p:spPr>
          <a:xfrm>
            <a:off x="3181456" y="4496432"/>
            <a:ext cx="440318" cy="276999"/>
          </a:xfrm>
          <a:prstGeom prst="rect">
            <a:avLst/>
          </a:prstGeom>
          <a:noFill/>
        </p:spPr>
        <p:txBody>
          <a:bodyPr wrap="square" rtlCol="0">
            <a:spAutoFit/>
          </a:bodyPr>
          <a:lstStyle/>
          <a:p>
            <a:r>
              <a:rPr lang="en-GB" sz="1200" dirty="0">
                <a:solidFill>
                  <a:srgbClr val="FE4E00"/>
                </a:solidFill>
              </a:rPr>
              <a:t>4)</a:t>
            </a:r>
          </a:p>
        </p:txBody>
      </p:sp>
      <p:sp>
        <p:nvSpPr>
          <p:cNvPr id="16" name="TextBox 15">
            <a:extLst>
              <a:ext uri="{FF2B5EF4-FFF2-40B4-BE49-F238E27FC236}">
                <a16:creationId xmlns:a16="http://schemas.microsoft.com/office/drawing/2014/main" id="{69A27680-6779-0A58-0692-937305407267}"/>
              </a:ext>
            </a:extLst>
          </p:cNvPr>
          <p:cNvSpPr txBox="1"/>
          <p:nvPr/>
        </p:nvSpPr>
        <p:spPr>
          <a:xfrm>
            <a:off x="722735" y="2982774"/>
            <a:ext cx="4619767" cy="276999"/>
          </a:xfrm>
          <a:prstGeom prst="rect">
            <a:avLst/>
          </a:prstGeom>
          <a:noFill/>
        </p:spPr>
        <p:txBody>
          <a:bodyPr wrap="square" rtlCol="0">
            <a:spAutoFit/>
          </a:bodyPr>
          <a:lstStyle/>
          <a:p>
            <a:r>
              <a:rPr lang="en-GB" sz="1200" dirty="0"/>
              <a:t>Title: </a:t>
            </a:r>
            <a:r>
              <a:rPr lang="en-GB" sz="1200" b="0" dirty="0">
                <a:solidFill>
                  <a:srgbClr val="FE4E00"/>
                </a:solidFill>
              </a:rPr>
              <a:t>Likely to do this at the end</a:t>
            </a:r>
          </a:p>
        </p:txBody>
      </p:sp>
      <p:sp>
        <p:nvSpPr>
          <p:cNvPr id="17" name="TextBox 16">
            <a:extLst>
              <a:ext uri="{FF2B5EF4-FFF2-40B4-BE49-F238E27FC236}">
                <a16:creationId xmlns:a16="http://schemas.microsoft.com/office/drawing/2014/main" id="{777A3B78-95B3-395D-58E2-9DB994BCDE18}"/>
              </a:ext>
            </a:extLst>
          </p:cNvPr>
          <p:cNvSpPr txBox="1"/>
          <p:nvPr/>
        </p:nvSpPr>
        <p:spPr>
          <a:xfrm>
            <a:off x="5763365" y="3186473"/>
            <a:ext cx="5387006" cy="2308324"/>
          </a:xfrm>
          <a:prstGeom prst="rect">
            <a:avLst/>
          </a:prstGeom>
          <a:noFill/>
        </p:spPr>
        <p:txBody>
          <a:bodyPr wrap="square" rtlCol="0">
            <a:spAutoFit/>
          </a:bodyPr>
          <a:lstStyle/>
          <a:p>
            <a:pPr algn="just"/>
            <a:r>
              <a:rPr lang="en-GB" sz="1200" dirty="0">
                <a:latin typeface="+mj-lt"/>
              </a:rPr>
              <a:t>Purpose</a:t>
            </a:r>
            <a:r>
              <a:rPr lang="en-GB" sz="1200" b="0" dirty="0">
                <a:latin typeface="+mj-lt"/>
              </a:rPr>
              <a:t>: A clear statement of what you are trying to achieve. It should contain a verb. E.g. to help parents carry shopping when pushing a pushchair.</a:t>
            </a:r>
          </a:p>
          <a:p>
            <a:pPr algn="just"/>
            <a:r>
              <a:rPr lang="en-GB" sz="1200" dirty="0">
                <a:latin typeface="+mj-lt"/>
              </a:rPr>
              <a:t>Stakeholders &amp; benefits</a:t>
            </a:r>
            <a:r>
              <a:rPr lang="en-GB" sz="1200" b="0" dirty="0">
                <a:latin typeface="+mj-lt"/>
              </a:rPr>
              <a:t>: Benefits should be specific to the stakeholder. If they have the same benefit they should be listed more than once. E.g. Parents – carry shopping and push pushchair safely. Shopkeeper – Allow more products to be sold/carried…</a:t>
            </a:r>
          </a:p>
          <a:p>
            <a:pPr algn="just"/>
            <a:r>
              <a:rPr lang="en-GB" sz="1200" dirty="0">
                <a:latin typeface="+mj-lt"/>
              </a:rPr>
              <a:t>Deliverable: </a:t>
            </a:r>
            <a:r>
              <a:rPr lang="en-GB" sz="1200" b="0" dirty="0">
                <a:latin typeface="+mj-lt"/>
              </a:rPr>
              <a:t>E.g. a removeable hook to hand a variety of bags on a pushchair. A universal easy-to-use method of hanging bags.</a:t>
            </a:r>
          </a:p>
          <a:p>
            <a:pPr algn="just"/>
            <a:r>
              <a:rPr lang="en-GB" sz="1200" dirty="0">
                <a:latin typeface="+mj-lt"/>
              </a:rPr>
              <a:t>Measure of success: </a:t>
            </a:r>
            <a:r>
              <a:rPr lang="en-GB" sz="1200" b="0" dirty="0">
                <a:latin typeface="+mj-lt"/>
              </a:rPr>
              <a:t>At least one bag-for-life with shopping in will be able to be hung from a pushchair and operated as usual. Completed by w/b 5</a:t>
            </a:r>
            <a:r>
              <a:rPr lang="en-GB" sz="1200" b="0" baseline="30000" dirty="0">
                <a:latin typeface="+mj-lt"/>
              </a:rPr>
              <a:t>th</a:t>
            </a:r>
            <a:r>
              <a:rPr lang="en-GB" sz="1200" b="0" dirty="0">
                <a:latin typeface="+mj-lt"/>
              </a:rPr>
              <a:t> June</a:t>
            </a:r>
          </a:p>
          <a:p>
            <a:pPr algn="just"/>
            <a:endParaRPr lang="en-GB" sz="1200" b="0" dirty="0">
              <a:latin typeface="+mj-lt"/>
            </a:endParaRPr>
          </a:p>
        </p:txBody>
      </p:sp>
      <p:sp>
        <p:nvSpPr>
          <p:cNvPr id="4" name="Arrow: Left 3">
            <a:hlinkClick r:id="rId4" action="ppaction://hlinksldjump"/>
            <a:extLst>
              <a:ext uri="{FF2B5EF4-FFF2-40B4-BE49-F238E27FC236}">
                <a16:creationId xmlns:a16="http://schemas.microsoft.com/office/drawing/2014/main" id="{9505F944-9E6A-1DBA-6B6D-D5811E8F11CC}"/>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2155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Quad of aims</a:t>
            </a:r>
          </a:p>
        </p:txBody>
      </p:sp>
      <p:pic>
        <p:nvPicPr>
          <p:cNvPr id="5" name="Picture 2" descr="image">
            <a:extLst>
              <a:ext uri="{FF2B5EF4-FFF2-40B4-BE49-F238E27FC236}">
                <a16:creationId xmlns:a16="http://schemas.microsoft.com/office/drawing/2014/main" id="{2554987B-3370-A403-9776-20748D37B7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6D08A9CE-1EEF-33AD-BB43-DB3DEBF38018}"/>
              </a:ext>
            </a:extLst>
          </p:cNvPr>
          <p:cNvCxnSpPr>
            <a:cxnSpLocks/>
          </p:cNvCxnSpPr>
          <p:nvPr/>
        </p:nvCxnSpPr>
        <p:spPr>
          <a:xfrm>
            <a:off x="5997750" y="1259006"/>
            <a:ext cx="0" cy="54002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785D254-C0DC-A028-F610-3DC45D6DBC85}"/>
              </a:ext>
            </a:extLst>
          </p:cNvPr>
          <p:cNvCxnSpPr>
            <a:cxnSpLocks/>
          </p:cNvCxnSpPr>
          <p:nvPr/>
        </p:nvCxnSpPr>
        <p:spPr>
          <a:xfrm>
            <a:off x="665922" y="3763964"/>
            <a:ext cx="1095007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2C130B7-547B-A045-24CD-03E05FF92710}"/>
              </a:ext>
            </a:extLst>
          </p:cNvPr>
          <p:cNvSpPr txBox="1"/>
          <p:nvPr/>
        </p:nvSpPr>
        <p:spPr>
          <a:xfrm>
            <a:off x="2222656" y="1259006"/>
            <a:ext cx="1446662" cy="830997"/>
          </a:xfrm>
          <a:prstGeom prst="rect">
            <a:avLst/>
          </a:prstGeom>
          <a:noFill/>
        </p:spPr>
        <p:txBody>
          <a:bodyPr wrap="square" rtlCol="0">
            <a:spAutoFit/>
          </a:bodyPr>
          <a:lstStyle/>
          <a:p>
            <a:r>
              <a:rPr lang="en-GB" sz="1200" dirty="0"/>
              <a:t>Purpose</a:t>
            </a:r>
          </a:p>
          <a:p>
            <a:r>
              <a:rPr lang="en-GB" sz="1200" b="0" dirty="0">
                <a:solidFill>
                  <a:srgbClr val="FE4E00"/>
                </a:solidFill>
              </a:rPr>
              <a:t>WHAT the activity/product is aiming to achieve</a:t>
            </a:r>
          </a:p>
        </p:txBody>
      </p:sp>
      <p:sp>
        <p:nvSpPr>
          <p:cNvPr id="15" name="TextBox 14">
            <a:extLst>
              <a:ext uri="{FF2B5EF4-FFF2-40B4-BE49-F238E27FC236}">
                <a16:creationId xmlns:a16="http://schemas.microsoft.com/office/drawing/2014/main" id="{85A2D638-E933-B90A-82F5-04D4AEF21254}"/>
              </a:ext>
            </a:extLst>
          </p:cNvPr>
          <p:cNvSpPr txBox="1"/>
          <p:nvPr/>
        </p:nvSpPr>
        <p:spPr>
          <a:xfrm>
            <a:off x="8093333" y="1280984"/>
            <a:ext cx="2122213" cy="830997"/>
          </a:xfrm>
          <a:prstGeom prst="rect">
            <a:avLst/>
          </a:prstGeom>
          <a:noFill/>
        </p:spPr>
        <p:txBody>
          <a:bodyPr wrap="square" rtlCol="0">
            <a:spAutoFit/>
          </a:bodyPr>
          <a:lstStyle/>
          <a:p>
            <a:r>
              <a:rPr lang="en-GB" sz="1200" dirty="0"/>
              <a:t>Stakeholders &amp; benefits</a:t>
            </a:r>
          </a:p>
          <a:p>
            <a:r>
              <a:rPr lang="en-GB" sz="1200" b="0" dirty="0">
                <a:solidFill>
                  <a:srgbClr val="FE4E00"/>
                </a:solidFill>
              </a:rPr>
              <a:t>A list of WHO will benefit if it is achieved, and HOW they will benefit</a:t>
            </a:r>
          </a:p>
        </p:txBody>
      </p:sp>
      <p:sp>
        <p:nvSpPr>
          <p:cNvPr id="16" name="TextBox 15">
            <a:extLst>
              <a:ext uri="{FF2B5EF4-FFF2-40B4-BE49-F238E27FC236}">
                <a16:creationId xmlns:a16="http://schemas.microsoft.com/office/drawing/2014/main" id="{9C07439D-48A2-25E1-DE8E-A822B9BC63AE}"/>
              </a:ext>
            </a:extLst>
          </p:cNvPr>
          <p:cNvSpPr txBox="1"/>
          <p:nvPr/>
        </p:nvSpPr>
        <p:spPr>
          <a:xfrm>
            <a:off x="1927118" y="3922321"/>
            <a:ext cx="2122213" cy="646331"/>
          </a:xfrm>
          <a:prstGeom prst="rect">
            <a:avLst/>
          </a:prstGeom>
          <a:noFill/>
        </p:spPr>
        <p:txBody>
          <a:bodyPr wrap="square" rtlCol="0">
            <a:spAutoFit/>
          </a:bodyPr>
          <a:lstStyle/>
          <a:p>
            <a:r>
              <a:rPr lang="en-GB" sz="1200" dirty="0"/>
              <a:t>Deliverable</a:t>
            </a:r>
          </a:p>
          <a:p>
            <a:r>
              <a:rPr lang="en-GB" sz="1200" b="0" dirty="0">
                <a:solidFill>
                  <a:srgbClr val="FE4E00"/>
                </a:solidFill>
              </a:rPr>
              <a:t>A list of WHAT will be done/made</a:t>
            </a:r>
          </a:p>
        </p:txBody>
      </p:sp>
      <p:sp>
        <p:nvSpPr>
          <p:cNvPr id="17" name="TextBox 16">
            <a:extLst>
              <a:ext uri="{FF2B5EF4-FFF2-40B4-BE49-F238E27FC236}">
                <a16:creationId xmlns:a16="http://schemas.microsoft.com/office/drawing/2014/main" id="{FB4A20C3-FE61-7300-2C67-CC3DE362EB4F}"/>
              </a:ext>
            </a:extLst>
          </p:cNvPr>
          <p:cNvSpPr txBox="1"/>
          <p:nvPr/>
        </p:nvSpPr>
        <p:spPr>
          <a:xfrm>
            <a:off x="8142669" y="3896747"/>
            <a:ext cx="2122213" cy="646331"/>
          </a:xfrm>
          <a:prstGeom prst="rect">
            <a:avLst/>
          </a:prstGeom>
          <a:noFill/>
        </p:spPr>
        <p:txBody>
          <a:bodyPr wrap="square" rtlCol="0">
            <a:spAutoFit/>
          </a:bodyPr>
          <a:lstStyle/>
          <a:p>
            <a:r>
              <a:rPr lang="en-GB" sz="1200" dirty="0"/>
              <a:t>Measure of success</a:t>
            </a:r>
          </a:p>
          <a:p>
            <a:r>
              <a:rPr lang="en-GB" sz="1200" b="0" dirty="0">
                <a:solidFill>
                  <a:srgbClr val="FE4E00"/>
                </a:solidFill>
              </a:rPr>
              <a:t>WHAT will this look like and WHEN will it be delivered</a:t>
            </a:r>
          </a:p>
        </p:txBody>
      </p:sp>
      <p:sp>
        <p:nvSpPr>
          <p:cNvPr id="18" name="TextBox 17">
            <a:extLst>
              <a:ext uri="{FF2B5EF4-FFF2-40B4-BE49-F238E27FC236}">
                <a16:creationId xmlns:a16="http://schemas.microsoft.com/office/drawing/2014/main" id="{F4CA8E24-A1CE-73C9-8C84-E2288E74750B}"/>
              </a:ext>
            </a:extLst>
          </p:cNvPr>
          <p:cNvSpPr txBox="1"/>
          <p:nvPr/>
        </p:nvSpPr>
        <p:spPr>
          <a:xfrm>
            <a:off x="576000" y="1297363"/>
            <a:ext cx="440318" cy="276999"/>
          </a:xfrm>
          <a:prstGeom prst="rect">
            <a:avLst/>
          </a:prstGeom>
          <a:noFill/>
        </p:spPr>
        <p:txBody>
          <a:bodyPr wrap="square" rtlCol="0">
            <a:spAutoFit/>
          </a:bodyPr>
          <a:lstStyle/>
          <a:p>
            <a:r>
              <a:rPr lang="en-GB" sz="1200" dirty="0">
                <a:solidFill>
                  <a:srgbClr val="FE4E00"/>
                </a:solidFill>
              </a:rPr>
              <a:t>1)</a:t>
            </a:r>
          </a:p>
        </p:txBody>
      </p:sp>
      <p:sp>
        <p:nvSpPr>
          <p:cNvPr id="19" name="TextBox 18">
            <a:extLst>
              <a:ext uri="{FF2B5EF4-FFF2-40B4-BE49-F238E27FC236}">
                <a16:creationId xmlns:a16="http://schemas.microsoft.com/office/drawing/2014/main" id="{D80313F9-F4B1-B6FA-8B78-0DB548B8D805}"/>
              </a:ext>
            </a:extLst>
          </p:cNvPr>
          <p:cNvSpPr txBox="1"/>
          <p:nvPr/>
        </p:nvSpPr>
        <p:spPr>
          <a:xfrm>
            <a:off x="6113384" y="1315998"/>
            <a:ext cx="440318" cy="276999"/>
          </a:xfrm>
          <a:prstGeom prst="rect">
            <a:avLst/>
          </a:prstGeom>
          <a:noFill/>
        </p:spPr>
        <p:txBody>
          <a:bodyPr wrap="square" rtlCol="0">
            <a:spAutoFit/>
          </a:bodyPr>
          <a:lstStyle/>
          <a:p>
            <a:r>
              <a:rPr lang="en-GB" sz="1200" dirty="0">
                <a:solidFill>
                  <a:srgbClr val="FE4E00"/>
                </a:solidFill>
              </a:rPr>
              <a:t>2)</a:t>
            </a:r>
          </a:p>
        </p:txBody>
      </p:sp>
      <p:sp>
        <p:nvSpPr>
          <p:cNvPr id="20" name="TextBox 19">
            <a:extLst>
              <a:ext uri="{FF2B5EF4-FFF2-40B4-BE49-F238E27FC236}">
                <a16:creationId xmlns:a16="http://schemas.microsoft.com/office/drawing/2014/main" id="{9CE07F99-2608-61B4-5D89-D023328F315C}"/>
              </a:ext>
            </a:extLst>
          </p:cNvPr>
          <p:cNvSpPr txBox="1"/>
          <p:nvPr/>
        </p:nvSpPr>
        <p:spPr>
          <a:xfrm>
            <a:off x="584242" y="3938698"/>
            <a:ext cx="440318" cy="276999"/>
          </a:xfrm>
          <a:prstGeom prst="rect">
            <a:avLst/>
          </a:prstGeom>
          <a:noFill/>
        </p:spPr>
        <p:txBody>
          <a:bodyPr wrap="square" rtlCol="0">
            <a:spAutoFit/>
          </a:bodyPr>
          <a:lstStyle/>
          <a:p>
            <a:r>
              <a:rPr lang="en-GB" sz="1200" dirty="0">
                <a:solidFill>
                  <a:srgbClr val="FE4E00"/>
                </a:solidFill>
              </a:rPr>
              <a:t>3)</a:t>
            </a:r>
          </a:p>
        </p:txBody>
      </p:sp>
      <p:sp>
        <p:nvSpPr>
          <p:cNvPr id="21" name="TextBox 20">
            <a:extLst>
              <a:ext uri="{FF2B5EF4-FFF2-40B4-BE49-F238E27FC236}">
                <a16:creationId xmlns:a16="http://schemas.microsoft.com/office/drawing/2014/main" id="{07E0D02C-D30A-749C-FD63-C64B0C876DA1}"/>
              </a:ext>
            </a:extLst>
          </p:cNvPr>
          <p:cNvSpPr txBox="1"/>
          <p:nvPr/>
        </p:nvSpPr>
        <p:spPr>
          <a:xfrm>
            <a:off x="6096000" y="3917792"/>
            <a:ext cx="440318" cy="276999"/>
          </a:xfrm>
          <a:prstGeom prst="rect">
            <a:avLst/>
          </a:prstGeom>
          <a:noFill/>
        </p:spPr>
        <p:txBody>
          <a:bodyPr wrap="square" rtlCol="0">
            <a:spAutoFit/>
          </a:bodyPr>
          <a:lstStyle/>
          <a:p>
            <a:r>
              <a:rPr lang="en-GB" sz="1200" dirty="0">
                <a:solidFill>
                  <a:srgbClr val="FE4E00"/>
                </a:solidFill>
              </a:rPr>
              <a:t>4)</a:t>
            </a:r>
          </a:p>
        </p:txBody>
      </p:sp>
      <p:sp>
        <p:nvSpPr>
          <p:cNvPr id="22" name="TextBox 21">
            <a:extLst>
              <a:ext uri="{FF2B5EF4-FFF2-40B4-BE49-F238E27FC236}">
                <a16:creationId xmlns:a16="http://schemas.microsoft.com/office/drawing/2014/main" id="{DF7468C6-3FD2-5DC8-2DCC-22FF7E544956}"/>
              </a:ext>
            </a:extLst>
          </p:cNvPr>
          <p:cNvSpPr txBox="1"/>
          <p:nvPr/>
        </p:nvSpPr>
        <p:spPr>
          <a:xfrm>
            <a:off x="3588474" y="724779"/>
            <a:ext cx="4619767" cy="276999"/>
          </a:xfrm>
          <a:prstGeom prst="rect">
            <a:avLst/>
          </a:prstGeom>
          <a:noFill/>
        </p:spPr>
        <p:txBody>
          <a:bodyPr wrap="square" rtlCol="0">
            <a:spAutoFit/>
          </a:bodyPr>
          <a:lstStyle/>
          <a:p>
            <a:r>
              <a:rPr lang="en-GB" sz="1200" dirty="0"/>
              <a:t>Title: </a:t>
            </a:r>
            <a:r>
              <a:rPr lang="en-GB" sz="1200" b="0" dirty="0">
                <a:solidFill>
                  <a:srgbClr val="FE4E00"/>
                </a:solidFill>
              </a:rPr>
              <a:t>Likely to do this at the end</a:t>
            </a:r>
          </a:p>
        </p:txBody>
      </p:sp>
    </p:spTree>
    <p:extLst>
      <p:ext uri="{BB962C8B-B14F-4D97-AF65-F5344CB8AC3E}">
        <p14:creationId xmlns:p14="http://schemas.microsoft.com/office/powerpoint/2010/main" val="33287520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764571864"/>
              </p:ext>
            </p:extLst>
          </p:nvPr>
        </p:nvGraphicFramePr>
        <p:xfrm>
          <a:off x="576000" y="1214380"/>
          <a:ext cx="10385370" cy="4504032"/>
        </p:xfrm>
        <a:graphic>
          <a:graphicData uri="http://schemas.openxmlformats.org/drawingml/2006/table">
            <a:tbl>
              <a:tblPr firstRow="1" bandRow="1">
                <a:tableStyleId>{5940675A-B579-460E-94D1-54222C63F5DA}</a:tableStyleId>
              </a:tblPr>
              <a:tblGrid>
                <a:gridCol w="10385370">
                  <a:extLst>
                    <a:ext uri="{9D8B030D-6E8A-4147-A177-3AD203B41FA5}">
                      <a16:colId xmlns:a16="http://schemas.microsoft.com/office/drawing/2014/main" val="1485661640"/>
                    </a:ext>
                  </a:extLst>
                </a:gridCol>
              </a:tblGrid>
              <a:tr h="435924">
                <a:tc>
                  <a:txBody>
                    <a:bodyPr/>
                    <a:lstStyle/>
                    <a:p>
                      <a:pPr algn="ctr"/>
                      <a:r>
                        <a:rPr lang="en-GB" b="1" dirty="0">
                          <a:solidFill>
                            <a:schemeClr val="bg1"/>
                          </a:solidFill>
                        </a:rPr>
                        <a:t>‘Work packages’</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400" dirty="0"/>
                        <a:t>Instead of defining the whole outcome, consider breaking expectations down into ‘work packages’ which may be more manageable than defining the final outcomes at this stage. This is similar to ‘chunking’ tasks to make them more manageable. You could consider these approaches:</a:t>
                      </a:r>
                    </a:p>
                    <a:p>
                      <a:pPr marL="342900" indent="-342900">
                        <a:buAutoNum type="arabicPeriod"/>
                      </a:pPr>
                      <a:r>
                        <a:rPr lang="en-GB" sz="1400" dirty="0"/>
                        <a:t>Assess the current product and analyse the potential areas for improvement. What could you do to make an existing product a bit better? Could you remove material in certain areas? Could you alter the material it’s made from?</a:t>
                      </a:r>
                    </a:p>
                    <a:p>
                      <a:pPr marL="342900" indent="-342900">
                        <a:buAutoNum type="arabicPeriod"/>
                      </a:pPr>
                      <a:r>
                        <a:rPr lang="en-GB" sz="1400" dirty="0"/>
                        <a:t>Look at reducing size and/or weight as a first priority. Can it be made smaller and still do the same job?</a:t>
                      </a:r>
                    </a:p>
                    <a:p>
                      <a:pPr marL="342900" indent="-342900">
                        <a:buAutoNum type="arabicPeriod"/>
                      </a:pPr>
                      <a:r>
                        <a:rPr lang="en-GB" sz="1400" dirty="0"/>
                        <a:t>Look at increasing strength even if this increases weight. How could this thing hold more, carry more, maybe even perform an additional job?</a:t>
                      </a:r>
                    </a:p>
                    <a:p>
                      <a:pPr marL="342900" indent="-342900">
                        <a:buAutoNum type="arabicPeriod"/>
                      </a:pPr>
                      <a:r>
                        <a:rPr lang="en-GB" sz="1400" dirty="0"/>
                        <a:t>Now see what compromises can be made to reduce the weight without compromising strength i.e. can you lose certain elements while still meeting the strength requirements?</a:t>
                      </a:r>
                    </a:p>
                    <a:p>
                      <a:pPr marL="342900" indent="-342900">
                        <a:buAutoNum type="arabicPeriod"/>
                      </a:pPr>
                      <a:r>
                        <a:rPr lang="en-GB" sz="1400" dirty="0"/>
                        <a:t>Can you develop an attractive and functional outcome while still maintaining these key principles?</a:t>
                      </a:r>
                    </a:p>
                    <a:p>
                      <a:pPr marL="342900" indent="-342900">
                        <a:buAutoNum type="arabicPeriod"/>
                      </a:pPr>
                      <a:r>
                        <a:rPr lang="en-GB" sz="1400" dirty="0"/>
                        <a:t>Can you deliver a functional and attractive outcome that is lightweight and strong?</a:t>
                      </a:r>
                    </a:p>
                    <a:p>
                      <a:pPr marL="342900" indent="-342900">
                        <a:buAutoNum type="arabicPeriod"/>
                      </a:pPr>
                      <a:endParaRPr lang="en-GB" sz="1400" dirty="0"/>
                    </a:p>
                    <a:p>
                      <a:pPr marL="0" indent="0">
                        <a:buNone/>
                      </a:pPr>
                      <a:r>
                        <a:rPr lang="en-GB" sz="1400" dirty="0"/>
                        <a:t>Consider giving students steps to design their product/outcome. This context is all about small, subtle changes that could have a significant impact. There are approx. 1 million fasteners on an aircraft, and so even reducing the weight of these a tiny amount will mean less fuel is used in every single flight. For your students, reduction of weight may result in less fuel being used to transport to the stores. Again, minimal elements can have a significant impact long-term.</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5" name="Picture 2" descr="image">
            <a:extLst>
              <a:ext uri="{FF2B5EF4-FFF2-40B4-BE49-F238E27FC236}">
                <a16:creationId xmlns:a16="http://schemas.microsoft.com/office/drawing/2014/main" id="{2554987B-3370-A403-9776-20748D37B7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186BD172-66EE-E4F3-1CEF-1EE4F45F69A9}"/>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775387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1359911"/>
              </p:ext>
            </p:extLst>
          </p:nvPr>
        </p:nvGraphicFramePr>
        <p:xfrm>
          <a:off x="467716" y="1070173"/>
          <a:ext cx="11039999" cy="4764182"/>
        </p:xfrm>
        <a:graphic>
          <a:graphicData uri="http://schemas.openxmlformats.org/drawingml/2006/table">
            <a:tbl>
              <a:tblPr firstRow="1" bandRow="1">
                <a:tableStyleId>{5940675A-B579-460E-94D1-54222C63F5DA}</a:tableStyleId>
              </a:tblPr>
              <a:tblGrid>
                <a:gridCol w="4116316">
                  <a:extLst>
                    <a:ext uri="{9D8B030D-6E8A-4147-A177-3AD203B41FA5}">
                      <a16:colId xmlns:a16="http://schemas.microsoft.com/office/drawing/2014/main" val="336422520"/>
                    </a:ext>
                  </a:extLst>
                </a:gridCol>
                <a:gridCol w="3031957">
                  <a:extLst>
                    <a:ext uri="{9D8B030D-6E8A-4147-A177-3AD203B41FA5}">
                      <a16:colId xmlns:a16="http://schemas.microsoft.com/office/drawing/2014/main" val="1485661640"/>
                    </a:ext>
                  </a:extLst>
                </a:gridCol>
                <a:gridCol w="3891726">
                  <a:extLst>
                    <a:ext uri="{9D8B030D-6E8A-4147-A177-3AD203B41FA5}">
                      <a16:colId xmlns:a16="http://schemas.microsoft.com/office/drawing/2014/main" val="3797576487"/>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‘Group collaboration’</a:t>
                      </a:r>
                    </a:p>
                  </a:txBody>
                  <a:tcPr>
                    <a:solidFill>
                      <a:srgbClr val="F60493"/>
                    </a:solidFill>
                  </a:tcPr>
                </a:tc>
                <a:tc gridSpan="2">
                  <a:txBody>
                    <a:bodyPr/>
                    <a:lstStyle/>
                    <a:p>
                      <a:pPr algn="ctr"/>
                      <a:r>
                        <a:rPr lang="en-GB" b="1" dirty="0">
                          <a:solidFill>
                            <a:schemeClr val="bg1"/>
                          </a:solidFill>
                        </a:rPr>
                        <a:t>‘Analysing Ideas’</a:t>
                      </a:r>
                    </a:p>
                  </a:txBody>
                  <a:tcPr>
                    <a:solidFill>
                      <a:srgbClr val="F60493"/>
                    </a:solidFill>
                  </a:tcPr>
                </a:tc>
                <a:tc hMerge="1">
                  <a:txBody>
                    <a:bodyPr/>
                    <a:lstStyle/>
                    <a:p>
                      <a:pPr algn="ctr"/>
                      <a:endParaRPr lang="en-GB" b="1" dirty="0">
                        <a:solidFill>
                          <a:schemeClr val="bg1"/>
                        </a:solidFill>
                      </a:endParaRPr>
                    </a:p>
                  </a:txBody>
                  <a:tcPr>
                    <a:solidFill>
                      <a:srgbClr val="F60493"/>
                    </a:solidFill>
                  </a:tcPr>
                </a:tc>
                <a:extLst>
                  <a:ext uri="{0D108BD9-81ED-4DB2-BD59-A6C34878D82A}">
                    <a16:rowId xmlns:a16="http://schemas.microsoft.com/office/drawing/2014/main" val="3391378453"/>
                  </a:ext>
                </a:extLst>
              </a:tr>
              <a:tr h="1679767">
                <a:tc rowSpan="2">
                  <a:txBody>
                    <a:bodyPr/>
                    <a:lstStyle/>
                    <a:p>
                      <a:r>
                        <a:rPr lang="en-GB" sz="1100" dirty="0"/>
                        <a:t>Students may well be working individually on their own designs, but this rarely happens in the real world of design, and it is good to share (but not copy) creative ideas. Try some of these approaches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t>Post-it notes</a:t>
                      </a:r>
                      <a:r>
                        <a:rPr lang="en-GB" sz="1100" dirty="0"/>
                        <a:t>. These (or scrap paper) can be good to sketch on, to prevent students being too precious about their designs in the early stages. Try this to generate a visual mood board or…</a:t>
                      </a:r>
                    </a:p>
                    <a:p>
                      <a:pPr marL="171450" indent="-171450">
                        <a:buFont typeface="Arial" panose="020B0604020202020204" pitchFamily="34" charset="0"/>
                        <a:buChar char="•"/>
                      </a:pPr>
                      <a:r>
                        <a:rPr lang="en-GB" sz="1100" b="1" dirty="0"/>
                        <a:t>Pass the sketch</a:t>
                      </a:r>
                      <a:r>
                        <a:rPr lang="en-GB" sz="1100" dirty="0"/>
                        <a:t>. One student starts a basic drawing before passing it to another students who adds a function, detail or annotations. Keep doing this until it is passed back to the first student. Share the class produced ideas and encourage discussion and feedback.</a:t>
                      </a:r>
                    </a:p>
                    <a:p>
                      <a:pPr marL="171450" indent="-171450">
                        <a:buFont typeface="Arial" panose="020B0604020202020204" pitchFamily="34" charset="0"/>
                        <a:buChar char="•"/>
                      </a:pPr>
                      <a:r>
                        <a:rPr lang="en-GB" sz="1100" b="1" dirty="0"/>
                        <a:t>Collaborative CAD</a:t>
                      </a:r>
                      <a:r>
                        <a:rPr lang="en-GB" sz="1100" dirty="0"/>
                        <a:t>. Many CAD programs allow users to share ideas and to collaborate digitally or online. Try using this approach in small groups to develop ideas.</a:t>
                      </a:r>
                    </a:p>
                    <a:p>
                      <a:pPr marL="171450" indent="-171450">
                        <a:buFont typeface="Arial" panose="020B0604020202020204" pitchFamily="34" charset="0"/>
                        <a:buChar char="•"/>
                      </a:pPr>
                      <a:r>
                        <a:rPr lang="en-GB" sz="1100" b="1" dirty="0"/>
                        <a:t>Teamwork</a:t>
                      </a:r>
                      <a:r>
                        <a:rPr lang="en-GB" sz="1100" dirty="0"/>
                        <a:t>. This could be a good opportunity to encourage small teams to work on a project to aid creativity and speed up production of a working prototype.</a:t>
                      </a:r>
                    </a:p>
                    <a:p>
                      <a:pPr marL="171450" indent="-171450">
                        <a:buFont typeface="Arial" panose="020B0604020202020204" pitchFamily="34" charset="0"/>
                        <a:buChar char="•"/>
                      </a:pPr>
                      <a:endParaRPr lang="en-GB" sz="1100" dirty="0"/>
                    </a:p>
                    <a:p>
                      <a:r>
                        <a:rPr lang="en-GB" sz="1100" dirty="0"/>
                        <a:t>Remember that designers in industry usually work as part of a team, so it can be useful for students to experience this and to develop their teamwork, resilience, organisation and leadership skills.</a:t>
                      </a:r>
                    </a:p>
                  </a:txBody>
                  <a:tcPr/>
                </a:tc>
                <a:tc gridSpan="2">
                  <a:txBody>
                    <a:bodyPr/>
                    <a:lstStyle/>
                    <a:p>
                      <a:r>
                        <a:rPr lang="en-GB" sz="1100" dirty="0"/>
                        <a:t>Group or teamwork can also be useful when analysing ideas, especially if you are struggling to do this yourself.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t>User comments</a:t>
                      </a:r>
                      <a:r>
                        <a:rPr lang="en-GB" sz="1100" dirty="0"/>
                        <a:t>. Number your ideas and pass them around asking for others to add a comment about the design. Collate your ideas, read the comments and use these to help decide on which have the most potential.</a:t>
                      </a:r>
                    </a:p>
                    <a:p>
                      <a:pPr marL="171450" indent="-171450">
                        <a:buFont typeface="Arial" panose="020B0604020202020204" pitchFamily="34" charset="0"/>
                        <a:buChar char="•"/>
                      </a:pPr>
                      <a:r>
                        <a:rPr lang="en-GB" sz="1100" b="1" dirty="0"/>
                        <a:t>SWOT analysis</a:t>
                      </a:r>
                      <a:r>
                        <a:rPr lang="en-GB" sz="1100" dirty="0"/>
                        <a:t>. Consider the strengths and weaknesses of your designs. Are there any potential threats? Can you turn weaknesses into opportunities for improvement; effectively converting them to strengths?</a:t>
                      </a:r>
                    </a:p>
                    <a:p>
                      <a:pPr marL="171450" indent="-171450">
                        <a:buFont typeface="Arial" panose="020B0604020202020204" pitchFamily="34" charset="0"/>
                        <a:buChar char="•"/>
                      </a:pPr>
                      <a:r>
                        <a:rPr lang="en-GB" sz="1100" b="1" dirty="0"/>
                        <a:t>Pyramid / diamond nine. </a:t>
                      </a:r>
                      <a:r>
                        <a:rPr lang="en-GB" sz="1100" dirty="0"/>
                        <a:t>Thinking about the different categories to assess your designs against is important. These may not all have equal importance though. Get students to list what to judge them against and then order them in terms of importance, in either a pyramid or a diamond(if enough), so the most important at the top, two equally important underneath that, then three etc.</a:t>
                      </a:r>
                    </a:p>
                  </a:txBody>
                  <a:tcPr>
                    <a:lnB w="12700" cmpd="sng">
                      <a:noFill/>
                    </a:lnB>
                  </a:tcPr>
                </a:tc>
                <a:tc hMerge="1">
                  <a:txBody>
                    <a:bodyPr/>
                    <a:lstStyle/>
                    <a:p>
                      <a:endParaRPr lang="en-GB" sz="1100" dirty="0"/>
                    </a:p>
                  </a:txBody>
                  <a:tcPr/>
                </a:tc>
                <a:extLst>
                  <a:ext uri="{0D108BD9-81ED-4DB2-BD59-A6C34878D82A}">
                    <a16:rowId xmlns:a16="http://schemas.microsoft.com/office/drawing/2014/main" val="3966545421"/>
                  </a:ext>
                </a:extLst>
              </a:tr>
              <a:tr h="2225040">
                <a:tc vMerge="1">
                  <a:txBody>
                    <a:bodyPr/>
                    <a:lstStyle/>
                    <a:p>
                      <a:endParaRPr lang="en-GB"/>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t>Radar Chart. (right) </a:t>
                      </a:r>
                      <a:r>
                        <a:rPr lang="en-GB" sz="1100" dirty="0"/>
                        <a:t>Students are likely to be familiar with this in some videogames. Get them to consider categories and then map against them, joining up the ‘scores’. The one with the greatest area is the most successful (in theory!)</a:t>
                      </a:r>
                    </a:p>
                    <a:p>
                      <a:pPr marL="171450" indent="-171450">
                        <a:buFont typeface="Arial" panose="020B0604020202020204" pitchFamily="34" charset="0"/>
                        <a:buChar char="•"/>
                      </a:pPr>
                      <a:endParaRPr lang="en-GB" sz="1100" dirty="0"/>
                    </a:p>
                    <a:p>
                      <a:r>
                        <a:rPr lang="en-GB" sz="1100" dirty="0"/>
                        <a:t>Remember that designers in industry usually work as part of a team, so it can be useful for students to experience this and to develop their teamwork, resilience, organisation and leadership skills.</a:t>
                      </a:r>
                    </a:p>
                    <a:p>
                      <a:endParaRPr lang="en-GB" sz="1100" dirty="0"/>
                    </a:p>
                  </a:txBody>
                  <a:tcPr>
                    <a:lnR w="12700" cmpd="sng">
                      <a:noFill/>
                    </a:lnR>
                    <a:lnT w="12700" cmpd="sng">
                      <a:noFill/>
                    </a:lnT>
                  </a:tcPr>
                </a:tc>
                <a:tc>
                  <a:txBody>
                    <a:bodyPr/>
                    <a:lstStyle/>
                    <a:p>
                      <a:endParaRPr lang="en-GB" sz="1100" dirty="0"/>
                    </a:p>
                  </a:txBody>
                  <a:tcPr>
                    <a:lnL w="12700" cmpd="sng">
                      <a:noFill/>
                    </a:lnL>
                    <a:lnT w="12700" cmpd="sng">
                      <a:noFill/>
                    </a:lnT>
                  </a:tcPr>
                </a:tc>
                <a:extLst>
                  <a:ext uri="{0D108BD9-81ED-4DB2-BD59-A6C34878D82A}">
                    <a16:rowId xmlns:a16="http://schemas.microsoft.com/office/drawing/2014/main" val="307696935"/>
                  </a:ext>
                </a:extLst>
              </a:tr>
            </a:tbl>
          </a:graphicData>
        </a:graphic>
      </p:graphicFrame>
      <p:pic>
        <p:nvPicPr>
          <p:cNvPr id="5" name="Picture 2" descr="image">
            <a:extLst>
              <a:ext uri="{FF2B5EF4-FFF2-40B4-BE49-F238E27FC236}">
                <a16:creationId xmlns:a16="http://schemas.microsoft.com/office/drawing/2014/main" id="{66E9EC9A-CC14-E9CB-4979-B76D550A77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Chart 8">
            <a:extLst>
              <a:ext uri="{FF2B5EF4-FFF2-40B4-BE49-F238E27FC236}">
                <a16:creationId xmlns:a16="http://schemas.microsoft.com/office/drawing/2014/main" id="{CEEF5829-83BB-0A03-C74F-6C4D6AED03B9}"/>
              </a:ext>
            </a:extLst>
          </p:cNvPr>
          <p:cNvGraphicFramePr/>
          <p:nvPr>
            <p:extLst>
              <p:ext uri="{D42A27DB-BD31-4B8C-83A1-F6EECF244321}">
                <p14:modId xmlns:p14="http://schemas.microsoft.com/office/powerpoint/2010/main" val="2691287369"/>
              </p:ext>
            </p:extLst>
          </p:nvPr>
        </p:nvGraphicFramePr>
        <p:xfrm>
          <a:off x="6096000" y="3019927"/>
          <a:ext cx="5327494" cy="2915046"/>
        </p:xfrm>
        <a:graphic>
          <a:graphicData uri="http://schemas.openxmlformats.org/drawingml/2006/chart">
            <c:chart xmlns:c="http://schemas.openxmlformats.org/drawingml/2006/chart" xmlns:r="http://schemas.openxmlformats.org/officeDocument/2006/relationships" r:id="rId4"/>
          </a:graphicData>
        </a:graphic>
      </p:graphicFrame>
      <p:sp>
        <p:nvSpPr>
          <p:cNvPr id="4" name="Arrow: Left 3">
            <a:hlinkClick r:id="rId5" action="ppaction://hlinksldjump"/>
            <a:extLst>
              <a:ext uri="{FF2B5EF4-FFF2-40B4-BE49-F238E27FC236}">
                <a16:creationId xmlns:a16="http://schemas.microsoft.com/office/drawing/2014/main" id="{8A1BECE2-FE3D-F17A-8F32-9759C4E056EB}"/>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4148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dirty="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UCD, ergonomics, anthropometrics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Electronic, mechanical, structural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4" name="Picture 2" descr="image">
            <a:extLst>
              <a:ext uri="{FF2B5EF4-FFF2-40B4-BE49-F238E27FC236}">
                <a16:creationId xmlns:a16="http://schemas.microsoft.com/office/drawing/2014/main" id="{B90D9CA9-AB6C-3527-EA3C-B53E5B883B4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Creating a radar chart</a:t>
            </a:r>
          </a:p>
        </p:txBody>
      </p:sp>
      <p:pic>
        <p:nvPicPr>
          <p:cNvPr id="5" name="Picture 2" descr="image">
            <a:extLst>
              <a:ext uri="{FF2B5EF4-FFF2-40B4-BE49-F238E27FC236}">
                <a16:creationId xmlns:a16="http://schemas.microsoft.com/office/drawing/2014/main" id="{66E9EC9A-CC14-E9CB-4979-B76D550A77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Chart 8">
            <a:extLst>
              <a:ext uri="{FF2B5EF4-FFF2-40B4-BE49-F238E27FC236}">
                <a16:creationId xmlns:a16="http://schemas.microsoft.com/office/drawing/2014/main" id="{CEEF5829-83BB-0A03-C74F-6C4D6AED03B9}"/>
              </a:ext>
            </a:extLst>
          </p:cNvPr>
          <p:cNvGraphicFramePr/>
          <p:nvPr>
            <p:extLst>
              <p:ext uri="{D42A27DB-BD31-4B8C-83A1-F6EECF244321}">
                <p14:modId xmlns:p14="http://schemas.microsoft.com/office/powerpoint/2010/main" val="3554266123"/>
              </p:ext>
            </p:extLst>
          </p:nvPr>
        </p:nvGraphicFramePr>
        <p:xfrm>
          <a:off x="2917926" y="3942954"/>
          <a:ext cx="5327494" cy="2915046"/>
        </p:xfrm>
        <a:graphic>
          <a:graphicData uri="http://schemas.openxmlformats.org/drawingml/2006/chart">
            <c:chart xmlns:c="http://schemas.openxmlformats.org/drawingml/2006/chart" xmlns:r="http://schemas.openxmlformats.org/officeDocument/2006/relationships" r:id="rId4"/>
          </a:graphicData>
        </a:graphic>
      </p:graphicFrame>
      <p:pic>
        <p:nvPicPr>
          <p:cNvPr id="4" name="Picture 3" descr="A screenshot of a computer&#10;&#10;Description automatically generated">
            <a:extLst>
              <a:ext uri="{FF2B5EF4-FFF2-40B4-BE49-F238E27FC236}">
                <a16:creationId xmlns:a16="http://schemas.microsoft.com/office/drawing/2014/main" id="{7315FC5A-93FB-C6E0-7DB7-EA52BB1137C9}"/>
              </a:ext>
            </a:extLst>
          </p:cNvPr>
          <p:cNvPicPr>
            <a:picLocks noChangeAspect="1"/>
          </p:cNvPicPr>
          <p:nvPr/>
        </p:nvPicPr>
        <p:blipFill rotWithShape="1">
          <a:blip r:embed="rId5"/>
          <a:srcRect l="28584" r="28473" b="17038"/>
          <a:stretch/>
        </p:blipFill>
        <p:spPr bwMode="auto">
          <a:xfrm>
            <a:off x="677604" y="1202342"/>
            <a:ext cx="2461260" cy="2674620"/>
          </a:xfrm>
          <a:prstGeom prst="rect">
            <a:avLst/>
          </a:prstGeom>
          <a:ln>
            <a:noFill/>
          </a:ln>
          <a:extLst>
            <a:ext uri="{53640926-AAD7-44D8-BBD7-CCE9431645EC}">
              <a14:shadowObscured xmlns:a14="http://schemas.microsoft.com/office/drawing/2010/main"/>
            </a:ext>
          </a:extLst>
        </p:spPr>
      </p:pic>
      <p:pic>
        <p:nvPicPr>
          <p:cNvPr id="6" name="Picture 5" descr="A screenshot of a computer&#10;&#10;Description automatically generated">
            <a:extLst>
              <a:ext uri="{FF2B5EF4-FFF2-40B4-BE49-F238E27FC236}">
                <a16:creationId xmlns:a16="http://schemas.microsoft.com/office/drawing/2014/main" id="{38B87420-C66B-9DDC-8FF2-B55DB62CA4DC}"/>
              </a:ext>
            </a:extLst>
          </p:cNvPr>
          <p:cNvPicPr>
            <a:picLocks noChangeAspect="1"/>
          </p:cNvPicPr>
          <p:nvPr/>
        </p:nvPicPr>
        <p:blipFill rotWithShape="1">
          <a:blip r:embed="rId6"/>
          <a:srcRect l="34168" r="17439" b="12783"/>
          <a:stretch/>
        </p:blipFill>
        <p:spPr bwMode="auto">
          <a:xfrm>
            <a:off x="4262483" y="1202342"/>
            <a:ext cx="2638379" cy="2674620"/>
          </a:xfrm>
          <a:prstGeom prst="rect">
            <a:avLst/>
          </a:prstGeom>
          <a:ln>
            <a:noFill/>
          </a:ln>
          <a:extLst>
            <a:ext uri="{53640926-AAD7-44D8-BBD7-CCE9431645EC}">
              <a14:shadowObscured xmlns:a14="http://schemas.microsoft.com/office/drawing/2010/main"/>
            </a:ext>
          </a:extLst>
        </p:spPr>
      </p:pic>
      <p:pic>
        <p:nvPicPr>
          <p:cNvPr id="7" name="Picture 6" descr="A screenshot of a computer&#10;&#10;Description automatically generated">
            <a:extLst>
              <a:ext uri="{FF2B5EF4-FFF2-40B4-BE49-F238E27FC236}">
                <a16:creationId xmlns:a16="http://schemas.microsoft.com/office/drawing/2014/main" id="{9D09AA05-A16D-A51F-8E5A-5020E278DA04}"/>
              </a:ext>
            </a:extLst>
          </p:cNvPr>
          <p:cNvPicPr>
            <a:picLocks noChangeAspect="1"/>
          </p:cNvPicPr>
          <p:nvPr/>
        </p:nvPicPr>
        <p:blipFill rotWithShape="1">
          <a:blip r:embed="rId7"/>
          <a:srcRect l="21272" r="7600" b="10183"/>
          <a:stretch/>
        </p:blipFill>
        <p:spPr bwMode="auto">
          <a:xfrm>
            <a:off x="7707162" y="1202342"/>
            <a:ext cx="3765583" cy="2674620"/>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697C3FDD-4A80-E1AB-9CAA-F29A02CFE49F}"/>
              </a:ext>
            </a:extLst>
          </p:cNvPr>
          <p:cNvSpPr txBox="1"/>
          <p:nvPr/>
        </p:nvSpPr>
        <p:spPr>
          <a:xfrm>
            <a:off x="677604" y="4071425"/>
            <a:ext cx="2401135" cy="461665"/>
          </a:xfrm>
          <a:prstGeom prst="rect">
            <a:avLst/>
          </a:prstGeom>
          <a:noFill/>
        </p:spPr>
        <p:txBody>
          <a:bodyPr wrap="square" rtlCol="0">
            <a:spAutoFit/>
          </a:bodyPr>
          <a:lstStyle/>
          <a:p>
            <a:r>
              <a:rPr lang="en-GB" sz="1200" b="0" dirty="0">
                <a:latin typeface="+mj-lt"/>
              </a:rPr>
              <a:t>In </a:t>
            </a:r>
            <a:r>
              <a:rPr lang="en-GB" sz="1200" b="0" dirty="0" err="1">
                <a:latin typeface="+mj-lt"/>
              </a:rPr>
              <a:t>Powerpoint</a:t>
            </a:r>
            <a:r>
              <a:rPr lang="en-GB" sz="1200" b="0" dirty="0">
                <a:latin typeface="+mj-lt"/>
              </a:rPr>
              <a:t>, go to Insert -&gt; Chart -&gt; Radar.</a:t>
            </a:r>
          </a:p>
        </p:txBody>
      </p:sp>
      <p:sp>
        <p:nvSpPr>
          <p:cNvPr id="10" name="TextBox 9">
            <a:extLst>
              <a:ext uri="{FF2B5EF4-FFF2-40B4-BE49-F238E27FC236}">
                <a16:creationId xmlns:a16="http://schemas.microsoft.com/office/drawing/2014/main" id="{1C2A3DEB-3EA9-FB0D-B11E-F0AFB72BC32A}"/>
              </a:ext>
            </a:extLst>
          </p:cNvPr>
          <p:cNvSpPr txBox="1"/>
          <p:nvPr/>
        </p:nvSpPr>
        <p:spPr>
          <a:xfrm>
            <a:off x="4381104" y="4071425"/>
            <a:ext cx="2401135" cy="461665"/>
          </a:xfrm>
          <a:prstGeom prst="rect">
            <a:avLst/>
          </a:prstGeom>
          <a:noFill/>
        </p:spPr>
        <p:txBody>
          <a:bodyPr wrap="square" rtlCol="0">
            <a:spAutoFit/>
          </a:bodyPr>
          <a:lstStyle/>
          <a:p>
            <a:r>
              <a:rPr lang="en-GB" sz="1200" b="0" dirty="0">
                <a:latin typeface="+mj-lt"/>
              </a:rPr>
              <a:t>Here you will be able to change the categories and labels.</a:t>
            </a:r>
          </a:p>
        </p:txBody>
      </p:sp>
      <p:sp>
        <p:nvSpPr>
          <p:cNvPr id="11" name="TextBox 10">
            <a:extLst>
              <a:ext uri="{FF2B5EF4-FFF2-40B4-BE49-F238E27FC236}">
                <a16:creationId xmlns:a16="http://schemas.microsoft.com/office/drawing/2014/main" id="{46199317-0D52-9666-0366-39CA25B07827}"/>
              </a:ext>
            </a:extLst>
          </p:cNvPr>
          <p:cNvSpPr txBox="1"/>
          <p:nvPr/>
        </p:nvSpPr>
        <p:spPr>
          <a:xfrm>
            <a:off x="8389385" y="4071424"/>
            <a:ext cx="2401135" cy="461665"/>
          </a:xfrm>
          <a:prstGeom prst="rect">
            <a:avLst/>
          </a:prstGeom>
          <a:noFill/>
        </p:spPr>
        <p:txBody>
          <a:bodyPr wrap="square" rtlCol="0">
            <a:spAutoFit/>
          </a:bodyPr>
          <a:lstStyle/>
          <a:p>
            <a:r>
              <a:rPr lang="en-GB" sz="1200" b="0" dirty="0">
                <a:latin typeface="+mj-lt"/>
              </a:rPr>
              <a:t>You can also alter the axis labels, colours and more.</a:t>
            </a:r>
          </a:p>
        </p:txBody>
      </p:sp>
    </p:spTree>
    <p:extLst>
      <p:ext uri="{BB962C8B-B14F-4D97-AF65-F5344CB8AC3E}">
        <p14:creationId xmlns:p14="http://schemas.microsoft.com/office/powerpoint/2010/main" val="41190089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966823659"/>
              </p:ext>
            </p:extLst>
          </p:nvPr>
        </p:nvGraphicFramePr>
        <p:xfrm>
          <a:off x="576000" y="1197955"/>
          <a:ext cx="11040001" cy="4505102"/>
        </p:xfrm>
        <a:graphic>
          <a:graphicData uri="http://schemas.openxmlformats.org/drawingml/2006/table">
            <a:tbl>
              <a:tblPr firstRow="1" bandRow="1">
                <a:tableStyleId>{5940675A-B579-460E-94D1-54222C63F5DA}</a:tableStyleId>
              </a:tblPr>
              <a:tblGrid>
                <a:gridCol w="3378780">
                  <a:extLst>
                    <a:ext uri="{9D8B030D-6E8A-4147-A177-3AD203B41FA5}">
                      <a16:colId xmlns:a16="http://schemas.microsoft.com/office/drawing/2014/main" val="336422520"/>
                    </a:ext>
                  </a:extLst>
                </a:gridCol>
                <a:gridCol w="4160520">
                  <a:extLst>
                    <a:ext uri="{9D8B030D-6E8A-4147-A177-3AD203B41FA5}">
                      <a16:colId xmlns:a16="http://schemas.microsoft.com/office/drawing/2014/main" val="1485661640"/>
                    </a:ext>
                  </a:extLst>
                </a:gridCol>
                <a:gridCol w="3500701">
                  <a:extLst>
                    <a:ext uri="{9D8B030D-6E8A-4147-A177-3AD203B41FA5}">
                      <a16:colId xmlns:a16="http://schemas.microsoft.com/office/drawing/2014/main" val="19163166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‘Defining details in designs’</a:t>
                      </a:r>
                    </a:p>
                  </a:txBody>
                  <a:tcPr>
                    <a:solidFill>
                      <a:srgbClr val="F60493"/>
                    </a:solidFill>
                  </a:tcPr>
                </a:tc>
                <a:tc>
                  <a:txBody>
                    <a:bodyPr/>
                    <a:lstStyle/>
                    <a:p>
                      <a:pPr algn="ctr"/>
                      <a:r>
                        <a:rPr lang="en-GB" b="1" dirty="0">
                          <a:solidFill>
                            <a:schemeClr val="bg1"/>
                          </a:solidFill>
                        </a:rPr>
                        <a:t>‘Research’</a:t>
                      </a:r>
                    </a:p>
                  </a:txBody>
                  <a:tcPr>
                    <a:solidFill>
                      <a:srgbClr val="F60493"/>
                    </a:solidFill>
                  </a:tcPr>
                </a:tc>
                <a:tc>
                  <a:txBody>
                    <a:bodyPr/>
                    <a:lstStyle/>
                    <a:p>
                      <a:pPr algn="ctr"/>
                      <a:r>
                        <a:rPr lang="en-GB" b="1" dirty="0">
                          <a:solidFill>
                            <a:schemeClr val="bg1"/>
                          </a:solidFill>
                        </a:rPr>
                        <a:t>‘Materials and methods’</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With top level (best or most promising) ideas identified, you can now elaborate on them.</a:t>
                      </a:r>
                    </a:p>
                    <a:p>
                      <a:endParaRPr lang="en-GB"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t>Identify problem areas</a:t>
                      </a:r>
                      <a:r>
                        <a:rPr lang="en-GB" sz="1200" dirty="0"/>
                        <a:t>. Thinking critically can be a challenge for many. Flip this on its head and use this as an opportunity to name as many potential issues as possible – the more, the better. It’s important students are aware that identifying problems at an early stage is important – it can save time, money (and even lives in the case of aerospace)</a:t>
                      </a:r>
                    </a:p>
                    <a:p>
                      <a:pPr marL="171450" indent="-171450">
                        <a:buFont typeface="Arial" panose="020B0604020202020204" pitchFamily="34" charset="0"/>
                        <a:buChar char="•"/>
                      </a:pPr>
                      <a:r>
                        <a:rPr lang="en-GB" sz="1200" b="1" dirty="0"/>
                        <a:t>Choose solutions to develop</a:t>
                      </a:r>
                      <a:r>
                        <a:rPr lang="en-GB" sz="1200" dirty="0"/>
                        <a:t>. Inevitably, some ideas will have greater potential than others. Develop a few ideas but be ready to abandon some ideas.</a:t>
                      </a:r>
                    </a:p>
                    <a:p>
                      <a:pPr marL="171450" indent="-171450">
                        <a:buFont typeface="Arial" panose="020B0604020202020204" pitchFamily="34" charset="0"/>
                        <a:buChar char="•"/>
                      </a:pPr>
                      <a:r>
                        <a:rPr lang="en-GB" sz="1200" b="1" dirty="0"/>
                        <a:t>Merge ideas</a:t>
                      </a:r>
                      <a:r>
                        <a:rPr lang="en-GB" sz="1200" dirty="0"/>
                        <a:t>. There is no need to completely abandon designs, there may be a great feature that can be used on one of your other designs. By doing this you will have the best features of all your different designs in your final solution.</a:t>
                      </a:r>
                    </a:p>
                  </a:txBody>
                  <a:tcPr/>
                </a:tc>
                <a:tc>
                  <a:txBody>
                    <a:bodyPr/>
                    <a:lstStyle/>
                    <a:p>
                      <a:r>
                        <a:rPr lang="en-GB" sz="1200" dirty="0"/>
                        <a:t>Investigation does not happen at the beginning of a design process, it continues throughout. Your initial research will have helped you define what the outcome should be, but at this stage you may still need further research such as:</a:t>
                      </a:r>
                    </a:p>
                    <a:p>
                      <a:pPr marL="171450" indent="-171450">
                        <a:buFont typeface="Arial" panose="020B0604020202020204" pitchFamily="34" charset="0"/>
                        <a:buChar char="•"/>
                      </a:pPr>
                      <a:r>
                        <a:rPr lang="en-GB" sz="1200" b="1" dirty="0"/>
                        <a:t>Materials. </a:t>
                      </a:r>
                      <a:r>
                        <a:rPr lang="en-GB" sz="1200" dirty="0"/>
                        <a:t>What alternative or new materials are available?  Could a composite be better than the current material for example?</a:t>
                      </a:r>
                    </a:p>
                    <a:p>
                      <a:pPr marL="171450" indent="-171450">
                        <a:buFont typeface="Arial" panose="020B0604020202020204" pitchFamily="34" charset="0"/>
                        <a:buChar char="•"/>
                      </a:pPr>
                      <a:r>
                        <a:rPr lang="en-GB" sz="1200" b="1" dirty="0"/>
                        <a:t>Structures</a:t>
                      </a:r>
                      <a:r>
                        <a:rPr lang="en-GB" sz="1200" dirty="0"/>
                        <a:t>. Can the structure be made stronger with less materials? 3D printing, for example, can print an internal lattice that reduces weight.</a:t>
                      </a:r>
                    </a:p>
                    <a:p>
                      <a:pPr marL="171450" indent="-171450">
                        <a:buFont typeface="Arial" panose="020B0604020202020204" pitchFamily="34" charset="0"/>
                        <a:buChar char="•"/>
                      </a:pPr>
                      <a:r>
                        <a:rPr lang="en-GB" sz="1200" b="1" dirty="0"/>
                        <a:t>Manufacturing techniques. </a:t>
                      </a:r>
                      <a:r>
                        <a:rPr lang="en-GB" sz="1200" dirty="0"/>
                        <a:t>Are you joining or casting, or using fittings which add to the weight?</a:t>
                      </a:r>
                    </a:p>
                    <a:p>
                      <a:pPr marL="171450" indent="-171450">
                        <a:buFont typeface="Arial" panose="020B0604020202020204" pitchFamily="34" charset="0"/>
                        <a:buChar char="•"/>
                      </a:pPr>
                      <a:r>
                        <a:rPr lang="en-GB" sz="1200" b="1" dirty="0"/>
                        <a:t>Use of generative design (AI). </a:t>
                      </a:r>
                      <a:r>
                        <a:rPr lang="en-GB" sz="1200" dirty="0"/>
                        <a:t>Many CAD packages can now generate multiple variations that increase strength and reduce materials.</a:t>
                      </a:r>
                    </a:p>
                    <a:p>
                      <a:pPr marL="171450" indent="-171450">
                        <a:buFont typeface="Arial" panose="020B0604020202020204" pitchFamily="34" charset="0"/>
                        <a:buChar char="•"/>
                      </a:pPr>
                      <a:r>
                        <a:rPr lang="en-GB" sz="1200" b="1" dirty="0"/>
                        <a:t>Expert feedback</a:t>
                      </a:r>
                      <a:r>
                        <a:rPr lang="en-GB" sz="1200" dirty="0"/>
                        <a:t>. This may be talking to users of the product and seeking additional information that has only now come to light.</a:t>
                      </a:r>
                    </a:p>
                    <a:p>
                      <a:pPr marL="171450" indent="-171450">
                        <a:buFont typeface="Arial" panose="020B0604020202020204" pitchFamily="34" charset="0"/>
                        <a:buChar char="•"/>
                      </a:pPr>
                      <a:r>
                        <a:rPr lang="en-GB" sz="1200" b="1" dirty="0"/>
                        <a:t>Previous/existing products. </a:t>
                      </a:r>
                      <a:r>
                        <a:rPr lang="en-GB" sz="1200" dirty="0"/>
                        <a:t>There may now be things that are similar to what students are designing that you can explore that were not considered earlier on. Research can be useful at any time.</a:t>
                      </a:r>
                    </a:p>
                  </a:txBody>
                  <a:tcPr/>
                </a:tc>
                <a:tc>
                  <a:txBody>
                    <a:bodyPr/>
                    <a:lstStyle/>
                    <a:p>
                      <a:r>
                        <a:rPr lang="en-GB" sz="1200" dirty="0"/>
                        <a:t>Selecting the right materials, and the appropriate manufacturing methods is important.</a:t>
                      </a:r>
                    </a:p>
                    <a:p>
                      <a:r>
                        <a:rPr lang="en-GB" sz="1200" dirty="0"/>
                        <a:t>You may be replacing a metal element with polymer or a wooden frame with a single sheet of metal.</a:t>
                      </a:r>
                    </a:p>
                    <a:p>
                      <a:r>
                        <a:rPr lang="en-GB" sz="1200" dirty="0"/>
                        <a:t>Your choice of material will be influenced by cost, weight, manufacture and performance.</a:t>
                      </a:r>
                    </a:p>
                    <a:p>
                      <a:r>
                        <a:rPr lang="en-GB" sz="1200" dirty="0"/>
                        <a:t>Consider trying out your ideas in different materials and see which are stronger, lighter, less expensive, or sustainable.</a:t>
                      </a:r>
                    </a:p>
                    <a:p>
                      <a:r>
                        <a:rPr lang="en-GB" sz="1200" dirty="0"/>
                        <a:t>Make a note of your findings and add these annotations to your design sketches or models. </a:t>
                      </a:r>
                      <a:r>
                        <a:rPr lang="en-GB" sz="1200" b="0" dirty="0">
                          <a:solidFill>
                            <a:schemeClr val="tx1"/>
                          </a:solidFill>
                        </a:rPr>
                        <a:t>Your prototype may also not be manufactured using the same technique (or even material) as it would if it was mass-produced. This is a good opportunity to research specific materials, their properties and characteristics. Some CAD software will also allow you to apply these material properties to your design, so it will not only look like the material, but will also apply to mass to it, and when/if you run a simulation on it, the model will react as the material would.</a:t>
                      </a:r>
                      <a:endParaRPr lang="en-GB" sz="1200" dirty="0"/>
                    </a:p>
                  </a:txBody>
                  <a:tcPr/>
                </a:tc>
                <a:extLst>
                  <a:ext uri="{0D108BD9-81ED-4DB2-BD59-A6C34878D82A}">
                    <a16:rowId xmlns:a16="http://schemas.microsoft.com/office/drawing/2014/main" val="3966545421"/>
                  </a:ext>
                </a:extLst>
              </a:tr>
            </a:tbl>
          </a:graphicData>
        </a:graphic>
      </p:graphicFrame>
      <p:pic>
        <p:nvPicPr>
          <p:cNvPr id="5" name="Picture 2" descr="image">
            <a:extLst>
              <a:ext uri="{FF2B5EF4-FFF2-40B4-BE49-F238E27FC236}">
                <a16:creationId xmlns:a16="http://schemas.microsoft.com/office/drawing/2014/main" id="{66E9EC9A-CC14-E9CB-4979-B76D550A77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69BC87F0-5292-5341-57A1-1052F88DF665}"/>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64732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117984376"/>
              </p:ext>
            </p:extLst>
          </p:nvPr>
        </p:nvGraphicFramePr>
        <p:xfrm>
          <a:off x="576000" y="1393925"/>
          <a:ext cx="11040000" cy="3773582"/>
        </p:xfrm>
        <a:graphic>
          <a:graphicData uri="http://schemas.openxmlformats.org/drawingml/2006/table">
            <a:tbl>
              <a:tblPr firstRow="1" bandRow="1">
                <a:tableStyleId>{5940675A-B579-460E-94D1-54222C63F5DA}</a:tableStyleId>
              </a:tblPr>
              <a:tblGrid>
                <a:gridCol w="6030540">
                  <a:extLst>
                    <a:ext uri="{9D8B030D-6E8A-4147-A177-3AD203B41FA5}">
                      <a16:colId xmlns:a16="http://schemas.microsoft.com/office/drawing/2014/main" val="336422520"/>
                    </a:ext>
                  </a:extLst>
                </a:gridCol>
                <a:gridCol w="5009460">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‘Small-scale trials’</a:t>
                      </a:r>
                    </a:p>
                  </a:txBody>
                  <a:tcPr>
                    <a:solidFill>
                      <a:srgbClr val="FE4E00"/>
                    </a:solidFill>
                  </a:tcPr>
                </a:tc>
                <a:tc>
                  <a:txBody>
                    <a:bodyPr/>
                    <a:lstStyle/>
                    <a:p>
                      <a:pPr algn="ctr"/>
                      <a:r>
                        <a:rPr lang="en-GB" b="1" dirty="0">
                          <a:solidFill>
                            <a:schemeClr val="bg1"/>
                          </a:solidFill>
                        </a:rPr>
                        <a:t>‘Feedback and review’</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At what stage in the design process do you create a prototype?  How big a prototype do you make?</a:t>
                      </a:r>
                    </a:p>
                    <a:p>
                      <a:r>
                        <a:rPr lang="en-GB" sz="1200" b="0" dirty="0"/>
                        <a:t>You may need to see and evaluate the form of something. Could this be done in </a:t>
                      </a:r>
                      <a:r>
                        <a:rPr lang="en-GB" sz="1200" b="1" dirty="0"/>
                        <a:t>3D CAD </a:t>
                      </a:r>
                      <a:r>
                        <a:rPr lang="en-GB" sz="1200" b="0" dirty="0"/>
                        <a:t>more easily than making a model? From these models, small scale physical models can be created.</a:t>
                      </a:r>
                    </a:p>
                    <a:p>
                      <a:r>
                        <a:rPr lang="en-GB" sz="1200" b="0" dirty="0"/>
                        <a:t>Are you testing mechanical or structural principles? Again, </a:t>
                      </a:r>
                      <a:r>
                        <a:rPr lang="en-GB" sz="1200" b="1" dirty="0"/>
                        <a:t>3D CAD </a:t>
                      </a:r>
                      <a:r>
                        <a:rPr lang="en-GB" sz="1200" b="0" dirty="0"/>
                        <a:t>software can often be used for this purpose if it will save time. Remember that you can still </a:t>
                      </a:r>
                      <a:r>
                        <a:rPr lang="en-GB" sz="1200" b="1" dirty="0"/>
                        <a:t>3D print </a:t>
                      </a:r>
                      <a:r>
                        <a:rPr lang="en-GB" sz="1200" b="0" dirty="0"/>
                        <a:t>your parts from those 3D models.</a:t>
                      </a:r>
                    </a:p>
                    <a:p>
                      <a:r>
                        <a:rPr lang="en-GB" sz="1200" b="0" dirty="0"/>
                        <a:t>Don’t get hung up on a prototype replacing a ‘</a:t>
                      </a:r>
                      <a:r>
                        <a:rPr lang="en-GB" sz="1200" b="1" dirty="0"/>
                        <a:t>finished product</a:t>
                      </a:r>
                      <a:r>
                        <a:rPr lang="en-GB" sz="1200" b="0" dirty="0"/>
                        <a:t>’ in the design process.</a:t>
                      </a:r>
                    </a:p>
                    <a:p>
                      <a:r>
                        <a:rPr lang="en-GB" sz="1200" b="0" dirty="0"/>
                        <a:t>Any </a:t>
                      </a:r>
                      <a:r>
                        <a:rPr lang="en-GB" sz="1200" b="1" dirty="0"/>
                        <a:t>working model</a:t>
                      </a:r>
                      <a:r>
                        <a:rPr lang="en-GB" sz="1200" b="0" dirty="0"/>
                        <a:t>, </a:t>
                      </a:r>
                      <a:r>
                        <a:rPr lang="en-GB" sz="1200" b="1" dirty="0"/>
                        <a:t>mock up </a:t>
                      </a:r>
                      <a:r>
                        <a:rPr lang="en-GB" sz="1200" b="0" dirty="0"/>
                        <a:t>or even detailed </a:t>
                      </a:r>
                      <a:r>
                        <a:rPr lang="en-GB" sz="1200" b="1" dirty="0"/>
                        <a:t>CAD model </a:t>
                      </a:r>
                      <a:r>
                        <a:rPr lang="en-GB" sz="1200" b="0" dirty="0"/>
                        <a:t>or </a:t>
                      </a:r>
                      <a:r>
                        <a:rPr lang="en-GB" sz="1200" b="1" dirty="0"/>
                        <a:t>assembly</a:t>
                      </a:r>
                      <a:r>
                        <a:rPr lang="en-GB" sz="1200" b="0" dirty="0"/>
                        <a:t> that allows you to test certain principles and feedback into the iterative design process is a useful </a:t>
                      </a:r>
                      <a:r>
                        <a:rPr lang="en-GB" sz="1200" b="1" dirty="0"/>
                        <a:t>prototype</a:t>
                      </a:r>
                      <a:r>
                        <a:rPr lang="en-GB" sz="1200" b="0" dirty="0"/>
                        <a:t>.</a:t>
                      </a:r>
                    </a:p>
                    <a:p>
                      <a:r>
                        <a:rPr lang="en-GB" sz="1200" b="0" dirty="0"/>
                        <a:t>Make lots of small-scale prototypes throughout the design process and test and evaluate these as part of your product development. This is an opportunity to look at how to create things such as split-moulds, add webbing to designs to reinforce – look at previous research into products and see how they have obtained strength and try to replicate using CAD (if appropriate).</a:t>
                      </a:r>
                    </a:p>
                  </a:txBody>
                  <a:tcPr/>
                </a:tc>
                <a:tc>
                  <a:txBody>
                    <a:bodyPr/>
                    <a:lstStyle/>
                    <a:p>
                      <a:r>
                        <a:rPr lang="en-GB" sz="1200" dirty="0"/>
                        <a:t>With prototypes and small scale parts created, it is time to get feedback from stakeholders. </a:t>
                      </a:r>
                    </a:p>
                    <a:p>
                      <a:r>
                        <a:rPr lang="en-GB" sz="1200" dirty="0"/>
                        <a:t>Don’t wait until you have a ‘final prototype’, these small scale trials mean you can share them with your client or potential customers as the product develops.</a:t>
                      </a:r>
                    </a:p>
                    <a:p>
                      <a:r>
                        <a:rPr lang="en-GB" sz="1200" b="0" dirty="0"/>
                        <a:t>If your prototype is for </a:t>
                      </a:r>
                      <a:r>
                        <a:rPr lang="en-GB" sz="1200" b="1" dirty="0"/>
                        <a:t>mechanical testing,</a:t>
                      </a:r>
                      <a:r>
                        <a:rPr lang="en-GB" sz="1200" b="0" dirty="0"/>
                        <a:t> you can get instant feedback on how strong it is or how well it performs.</a:t>
                      </a:r>
                    </a:p>
                    <a:p>
                      <a:r>
                        <a:rPr lang="en-GB" sz="1200" b="0" dirty="0"/>
                        <a:t>A</a:t>
                      </a:r>
                      <a:r>
                        <a:rPr lang="en-GB" sz="1200" b="1" dirty="0"/>
                        <a:t> visual prototype </a:t>
                      </a:r>
                      <a:r>
                        <a:rPr lang="en-GB" sz="1200" b="0" dirty="0"/>
                        <a:t>may be more concerned with </a:t>
                      </a:r>
                      <a:r>
                        <a:rPr lang="en-GB" sz="1200" b="1" dirty="0"/>
                        <a:t>aesthetics</a:t>
                      </a:r>
                      <a:r>
                        <a:rPr lang="en-GB" sz="1200" b="0" dirty="0"/>
                        <a:t>; how it looks, feels, sounds. You can show this to stakeholders to get their thoughts on how it looks.</a:t>
                      </a:r>
                    </a:p>
                    <a:p>
                      <a:r>
                        <a:rPr lang="en-GB" sz="1200" b="1" dirty="0"/>
                        <a:t>Test rigs </a:t>
                      </a:r>
                      <a:r>
                        <a:rPr lang="en-GB" sz="1200" b="0" dirty="0"/>
                        <a:t>are for testing out performance such as a frame to test the weight it can take. Often these can be tested to extremes/destruction.</a:t>
                      </a:r>
                    </a:p>
                    <a:p>
                      <a:r>
                        <a:rPr lang="en-GB" sz="1200" b="0" dirty="0"/>
                        <a:t>Consider all these as possible prototype outcomes but, whatever option you take, record the process and the feedback from testing and evaluation, as well as feedback from stakeholders and review the comments with a view to making these improvements to your designs.</a:t>
                      </a:r>
                    </a:p>
                    <a:p>
                      <a:endParaRPr lang="en-GB" sz="1200" dirty="0"/>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5" name="Picture 2" descr="image">
            <a:extLst>
              <a:ext uri="{FF2B5EF4-FFF2-40B4-BE49-F238E27FC236}">
                <a16:creationId xmlns:a16="http://schemas.microsoft.com/office/drawing/2014/main" id="{77BE6F39-8957-82D8-1059-28C923B235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B8E1713F-FA0A-459B-CF11-F822C888F0D3}"/>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6164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765969302"/>
              </p:ext>
            </p:extLst>
          </p:nvPr>
        </p:nvGraphicFramePr>
        <p:xfrm>
          <a:off x="576000" y="1298061"/>
          <a:ext cx="11040000" cy="3956462"/>
        </p:xfrm>
        <a:graphic>
          <a:graphicData uri="http://schemas.openxmlformats.org/drawingml/2006/table">
            <a:tbl>
              <a:tblPr firstRow="1" bandRow="1">
                <a:tableStyleId>{5940675A-B579-460E-94D1-54222C63F5DA}</a:tableStyleId>
              </a:tblPr>
              <a:tblGrid>
                <a:gridCol w="5237712">
                  <a:extLst>
                    <a:ext uri="{9D8B030D-6E8A-4147-A177-3AD203B41FA5}">
                      <a16:colId xmlns:a16="http://schemas.microsoft.com/office/drawing/2014/main" val="336422520"/>
                    </a:ext>
                  </a:extLst>
                </a:gridCol>
                <a:gridCol w="580228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‘Define your tests’</a:t>
                      </a:r>
                    </a:p>
                  </a:txBody>
                  <a:tcPr>
                    <a:solidFill>
                      <a:srgbClr val="429EA6"/>
                    </a:solidFill>
                  </a:tcPr>
                </a:tc>
                <a:tc>
                  <a:txBody>
                    <a:bodyPr/>
                    <a:lstStyle/>
                    <a:p>
                      <a:pPr algn="ctr"/>
                      <a:r>
                        <a:rPr lang="en-GB" b="1" dirty="0">
                          <a:solidFill>
                            <a:schemeClr val="bg1"/>
                          </a:solidFill>
                        </a:rPr>
                        <a:t>‘Feedback’</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Your prototype needs testing, so you need to identify the most suitable and reliable methods for testing. These might include:</a:t>
                      </a:r>
                    </a:p>
                    <a:p>
                      <a:endParaRPr lang="en-GB" sz="1200" dirty="0"/>
                    </a:p>
                    <a:p>
                      <a:pPr marL="171450" indent="-171450">
                        <a:buFont typeface="Arial" panose="020B0604020202020204" pitchFamily="34" charset="0"/>
                        <a:buChar char="•"/>
                      </a:pPr>
                      <a:r>
                        <a:rPr lang="en-GB" sz="1200" b="1" dirty="0"/>
                        <a:t>Visual/aesthetic tests. </a:t>
                      </a:r>
                      <a:r>
                        <a:rPr lang="en-GB" sz="1200" dirty="0"/>
                        <a:t>What the outcomes looks like. This can be very subjective as people will have different visual tastes.</a:t>
                      </a:r>
                    </a:p>
                    <a:p>
                      <a:pPr marL="171450" indent="-171450">
                        <a:buFont typeface="Arial" panose="020B0604020202020204" pitchFamily="34" charset="0"/>
                        <a:buChar char="•"/>
                      </a:pPr>
                      <a:r>
                        <a:rPr lang="en-GB" sz="1200" b="1" dirty="0"/>
                        <a:t>Measuring tests</a:t>
                      </a:r>
                      <a:r>
                        <a:rPr lang="en-GB" sz="1200" dirty="0"/>
                        <a:t>. These are more objective as you can test and evaluate the size or weight of the design and that if fits within the parameters you define. This is particularly relevant to this context.</a:t>
                      </a:r>
                    </a:p>
                    <a:p>
                      <a:pPr marL="171450" indent="-171450">
                        <a:buFont typeface="Arial" panose="020B0604020202020204" pitchFamily="34" charset="0"/>
                        <a:buChar char="•"/>
                      </a:pPr>
                      <a:r>
                        <a:rPr lang="en-GB" sz="1200" b="1" dirty="0"/>
                        <a:t>Functional tests</a:t>
                      </a:r>
                      <a:r>
                        <a:rPr lang="en-GB" sz="1200" dirty="0"/>
                        <a:t>. Does the object function as intended. </a:t>
                      </a:r>
                    </a:p>
                    <a:p>
                      <a:pPr marL="171450" indent="-171450">
                        <a:buFont typeface="Arial" panose="020B0604020202020204" pitchFamily="34" charset="0"/>
                        <a:buChar char="•"/>
                      </a:pPr>
                      <a:r>
                        <a:rPr lang="en-GB" sz="1200" b="1" dirty="0"/>
                        <a:t>Performance tests</a:t>
                      </a:r>
                      <a:r>
                        <a:rPr lang="en-GB" sz="1200" dirty="0"/>
                        <a:t>. This is different to function and considers how it works over time, under stress etc. This may require additional time to test and get the results.</a:t>
                      </a:r>
                    </a:p>
                    <a:p>
                      <a:pPr marL="171450" indent="-171450">
                        <a:buFont typeface="Arial" panose="020B0604020202020204" pitchFamily="34" charset="0"/>
                        <a:buChar char="•"/>
                      </a:pPr>
                      <a:r>
                        <a:rPr lang="en-GB" sz="1200" b="1" dirty="0"/>
                        <a:t>Virtual vs Physical. </a:t>
                      </a:r>
                      <a:r>
                        <a:rPr lang="en-GB" sz="1200" dirty="0"/>
                        <a:t>Do you get the same results with both virtual CAD tests and real-life?</a:t>
                      </a:r>
                    </a:p>
                    <a:p>
                      <a:pPr marL="171450" indent="-171450">
                        <a:buFont typeface="Arial" panose="020B0604020202020204" pitchFamily="34" charset="0"/>
                        <a:buChar char="•"/>
                      </a:pPr>
                      <a:r>
                        <a:rPr lang="en-GB" sz="1200" b="1" dirty="0"/>
                        <a:t>Destructive testing</a:t>
                      </a:r>
                      <a:r>
                        <a:rPr lang="en-GB" sz="1200" dirty="0"/>
                        <a:t>. How much force does the product withstand before deforming/breaking? Does this exceed expectations and minimal amounts? (Be sure to carry out a detailed risk assessment for any destructive testing that may have the potential to cause injury)</a:t>
                      </a:r>
                    </a:p>
                    <a:p>
                      <a:endParaRPr lang="en-GB" sz="1200" dirty="0"/>
                    </a:p>
                  </a:txBody>
                  <a:tcPr/>
                </a:tc>
                <a:tc>
                  <a:txBody>
                    <a:bodyPr/>
                    <a:lstStyle/>
                    <a:p>
                      <a:r>
                        <a:rPr lang="en-GB" sz="1200" dirty="0"/>
                        <a:t>Testing with users is an important aspect of </a:t>
                      </a:r>
                      <a:r>
                        <a:rPr lang="en-GB" sz="1200" b="1" dirty="0"/>
                        <a:t>User Centred Design</a:t>
                      </a:r>
                      <a:r>
                        <a:rPr lang="en-GB" sz="1200" dirty="0"/>
                        <a:t>. They should be involved throughout the process, but this is your chance to get valuable feedback on what may be your final proposal.</a:t>
                      </a:r>
                    </a:p>
                    <a:p>
                      <a:r>
                        <a:rPr lang="en-GB" sz="1200" dirty="0"/>
                        <a:t>As well as getting positive feedback, you can also watch the user interacting with your design and identify any problems they might have. These observations will allow you to dig deeper when asking questions such as: ‘how heavy is the object to carry?’ or ‘Do you feel it is strong enough in use?’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Make predictions beforehand and see if they match what you predicted. Drawing on your experience from science experiments can be useful here.</a:t>
                      </a:r>
                    </a:p>
                    <a:p>
                      <a:endParaRPr lang="en-GB" sz="1200" dirty="0"/>
                    </a:p>
                    <a:p>
                      <a:r>
                        <a:rPr lang="en-GB" sz="1200" dirty="0"/>
                        <a:t>Use this feedback to offer improvements and modifications for further iterations.</a:t>
                      </a:r>
                    </a:p>
                    <a:p>
                      <a:endParaRPr lang="en-GB" sz="1200" dirty="0"/>
                    </a:p>
                    <a:p>
                      <a:r>
                        <a:rPr lang="en-GB" sz="1200" dirty="0"/>
                        <a:t>Students should also </a:t>
                      </a:r>
                      <a:r>
                        <a:rPr lang="en-GB" sz="1200" b="1" dirty="0"/>
                        <a:t>refer back to their original defined statement, specification or quad of aims </a:t>
                      </a:r>
                      <a:r>
                        <a:rPr lang="en-GB" sz="1200" dirty="0"/>
                        <a:t>and discuss how well the prototype meets these criteria.</a:t>
                      </a:r>
                    </a:p>
                  </a:txBody>
                  <a:tcPr/>
                </a:tc>
                <a:extLst>
                  <a:ext uri="{0D108BD9-81ED-4DB2-BD59-A6C34878D82A}">
                    <a16:rowId xmlns:a16="http://schemas.microsoft.com/office/drawing/2014/main" val="3966545421"/>
                  </a:ext>
                </a:extLst>
              </a:tr>
            </a:tbl>
          </a:graphicData>
        </a:graphic>
      </p:graphicFrame>
      <p:pic>
        <p:nvPicPr>
          <p:cNvPr id="5" name="Picture 2" descr="image">
            <a:extLst>
              <a:ext uri="{FF2B5EF4-FFF2-40B4-BE49-F238E27FC236}">
                <a16:creationId xmlns:a16="http://schemas.microsoft.com/office/drawing/2014/main" id="{6E2AD8FF-D39F-BFA2-F896-85C2B11E7A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E6BB0D2B-DCD5-A3BA-5670-3C9296CE857B}"/>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8410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97719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150" b="0" i="1" kern="1200" dirty="0">
                  <a:solidFill>
                    <a:srgbClr val="0A303F"/>
                  </a:solidFill>
                  <a:latin typeface="Arial" panose="020B0604020202020204"/>
                  <a:ea typeface="+mn-ea"/>
                  <a:cs typeface="Arial" panose="020B0604020202020204" pitchFamily="34" charset="0"/>
                </a:rPr>
                <a:t>Evaluating and adapting an </a:t>
              </a: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existing component to reduce weight without compromising its functionality</a:t>
              </a:r>
              <a:r>
                <a:rPr lang="en-GB" sz="1150" b="0" i="1" kern="1200" dirty="0">
                  <a:solidFill>
                    <a:srgbClr val="0A303F"/>
                  </a:solidFill>
                  <a:latin typeface="Arial" panose="020B0604020202020204"/>
                  <a:ea typeface="+mn-ea"/>
                  <a:cs typeface="Arial" panose="020B0604020202020204" pitchFamily="34" charset="0"/>
                </a:rPr>
                <a:t>. For example, making a small hand tool lighter and more portable.</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107996"/>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Analysis of an existing product with the intention being to adapt or redesign it to reduce materials and/or weight without compromising its functionality</a:t>
              </a:r>
              <a:r>
                <a:rPr lang="en-GB" sz="1100" b="0" i="1" kern="1200" dirty="0">
                  <a:solidFill>
                    <a:srgbClr val="0A303F"/>
                  </a:solidFill>
                  <a:latin typeface="Arial" panose="020B0604020202020204"/>
                  <a:ea typeface="+mn-ea"/>
                  <a:cs typeface="Arial" panose="020B0604020202020204" pitchFamily="34" charset="0"/>
                </a:rPr>
                <a:t>. For example, making a folding stool lighter for camping.</a:t>
              </a:r>
              <a:endParaRPr kumimoji="0" lang="en-GB" sz="11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31134"/>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completely new design that considers how lightweight an object can be without compromise. This could be a component or the whole product. Link this in with cost, environmental issues and sustainability.</a:t>
              </a:r>
            </a:p>
          </p:txBody>
        </p:sp>
      </p:grpSp>
      <p:pic>
        <p:nvPicPr>
          <p:cNvPr id="1026" name="Picture 2" descr="image">
            <a:extLst>
              <a:ext uri="{FF2B5EF4-FFF2-40B4-BE49-F238E27FC236}">
                <a16:creationId xmlns:a16="http://schemas.microsoft.com/office/drawing/2014/main" id="{0A800E93-4A8C-8D30-B7CA-1B876799A2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476718"/>
            <a:ext cx="9166811" cy="4347429"/>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2" descr="image">
            <a:extLst>
              <a:ext uri="{FF2B5EF4-FFF2-40B4-BE49-F238E27FC236}">
                <a16:creationId xmlns:a16="http://schemas.microsoft.com/office/drawing/2014/main" id="{E1F48C21-4990-AB58-1D6E-503D2E23EE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2" name="Hexagon 1">
            <a:hlinkClick r:id="rId4"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5"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6"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7"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8"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Lisi: Introduction">
            <a:hlinkClick r:id="" action="ppaction://media"/>
            <a:extLst>
              <a:ext uri="{FF2B5EF4-FFF2-40B4-BE49-F238E27FC236}">
                <a16:creationId xmlns:a16="http://schemas.microsoft.com/office/drawing/2014/main" id="{D64D92FA-8C20-ACE3-F5BC-D0E2FEDBF3ED}"/>
              </a:ext>
            </a:extLst>
          </p:cNvPr>
          <p:cNvPicPr>
            <a:picLocks noRot="1" noChangeAspect="1"/>
          </p:cNvPicPr>
          <p:nvPr>
            <a:videoFile r:link="rId1"/>
          </p:nvPr>
        </p:nvPicPr>
        <p:blipFill>
          <a:blip r:embed="rId4"/>
          <a:stretch>
            <a:fillRect/>
          </a:stretch>
        </p:blipFill>
        <p:spPr>
          <a:xfrm>
            <a:off x="268224" y="150876"/>
            <a:ext cx="11704320" cy="6583680"/>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Lisi Aerospace </a:t>
            </a:r>
            <a:r>
              <a:rPr lang="en-GB" sz="2200" b="0" dirty="0">
                <a:latin typeface="+mj-lt"/>
                <a:ea typeface="Roboto" panose="02000000000000000000" pitchFamily="2" charset="0"/>
                <a:cs typeface="Roboto" panose="02000000000000000000" pitchFamily="2" charset="0"/>
              </a:rPr>
              <a:t>are a worldwide manufacturing specialist for assembly solutions as well as engine and structural components used in aircrafts.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Reducing weight without compromising strength</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Lisi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reduce weight without compromising strength or functionality.</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image">
            <a:extLst>
              <a:ext uri="{FF2B5EF4-FFF2-40B4-BE49-F238E27FC236}">
                <a16:creationId xmlns:a16="http://schemas.microsoft.com/office/drawing/2014/main" id="{1B63D661-109D-D05C-C914-CF2D2CF18D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isi: Empathize">
            <a:hlinkClick r:id="" action="ppaction://media"/>
            <a:extLst>
              <a:ext uri="{FF2B5EF4-FFF2-40B4-BE49-F238E27FC236}">
                <a16:creationId xmlns:a16="http://schemas.microsoft.com/office/drawing/2014/main" id="{E7525DB5-C1AC-E5C3-EDC3-68CB1F2A7D98}"/>
              </a:ext>
            </a:extLst>
          </p:cNvPr>
          <p:cNvPicPr>
            <a:picLocks noRot="1" noChangeAspect="1"/>
          </p:cNvPicPr>
          <p:nvPr>
            <a:videoFile r:link="rId1"/>
          </p:nvPr>
        </p:nvPicPr>
        <p:blipFill>
          <a:blip r:embed="rId4"/>
          <a:stretch>
            <a:fillRect/>
          </a:stretch>
        </p:blipFill>
        <p:spPr>
          <a:xfrm>
            <a:off x="140208" y="78867"/>
            <a:ext cx="11911584" cy="6700266"/>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9839"/>
            <a:ext cx="9329998"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identify situations where a product or component would benefit from being as lightweight as possible. You are looking for a problem-area that you can design and prototype for. At this stage you are simply trying to understand what some of the problems may be. The more the merrier! There are no wrong ideas/thoughts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Lisi, and other companies do this. Consider trying some of these methods:</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3409268653"/>
              </p:ext>
            </p:extLst>
          </p:nvPr>
        </p:nvGraphicFramePr>
        <p:xfrm>
          <a:off x="575999" y="3374426"/>
          <a:ext cx="9329999" cy="2316480"/>
        </p:xfrm>
        <a:graphic>
          <a:graphicData uri="http://schemas.openxmlformats.org/drawingml/2006/table">
            <a:tbl>
              <a:tblPr firstRow="1" bandRow="1">
                <a:tableStyleId>{5940675A-B579-460E-94D1-54222C63F5DA}</a:tableStyleId>
              </a:tblPr>
              <a:tblGrid>
                <a:gridCol w="2813244">
                  <a:extLst>
                    <a:ext uri="{9D8B030D-6E8A-4147-A177-3AD203B41FA5}">
                      <a16:colId xmlns:a16="http://schemas.microsoft.com/office/drawing/2014/main" val="336422520"/>
                    </a:ext>
                  </a:extLst>
                </a:gridCol>
                <a:gridCol w="3091070">
                  <a:extLst>
                    <a:ext uri="{9D8B030D-6E8A-4147-A177-3AD203B41FA5}">
                      <a16:colId xmlns:a16="http://schemas.microsoft.com/office/drawing/2014/main" val="1485661640"/>
                    </a:ext>
                  </a:extLst>
                </a:gridCol>
                <a:gridCol w="3425685">
                  <a:extLst>
                    <a:ext uri="{9D8B030D-6E8A-4147-A177-3AD203B41FA5}">
                      <a16:colId xmlns:a16="http://schemas.microsoft.com/office/drawing/2014/main" val="3421337386"/>
                    </a:ext>
                  </a:extLst>
                </a:gridCol>
              </a:tblGrid>
              <a:tr h="373910">
                <a:tc>
                  <a:txBody>
                    <a:bodyPr/>
                    <a:lstStyle/>
                    <a:p>
                      <a:pPr algn="ctr"/>
                      <a:r>
                        <a:rPr lang="en-GB" sz="1400" b="1" dirty="0">
                          <a:solidFill>
                            <a:srgbClr val="ACACDE"/>
                          </a:solidFill>
                          <a:hlinkClick r:id="rId2" action="ppaction://hlinksldjump">
                            <a:extLst>
                              <a:ext uri="{A12FA001-AC4F-418D-AE19-62706E023703}">
                                <ahyp:hlinkClr xmlns:ahyp="http://schemas.microsoft.com/office/drawing/2018/hyperlinkcolor" val="tx"/>
                              </a:ext>
                            </a:extLst>
                          </a:hlinkClick>
                        </a:rPr>
                        <a:t>‘Key stakeholders’</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2" action="ppaction://hlinksldjump">
                            <a:extLst>
                              <a:ext uri="{A12FA001-AC4F-418D-AE19-62706E023703}">
                                <ahyp:hlinkClr xmlns:ahyp="http://schemas.microsoft.com/office/drawing/2018/hyperlinkcolor" val="tx"/>
                              </a:ext>
                            </a:extLst>
                          </a:hlinkClick>
                        </a:rPr>
                        <a:t>‘Potential time and possible tribulations’</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2" action="ppaction://hlinksldjump">
                            <a:extLst>
                              <a:ext uri="{A12FA001-AC4F-418D-AE19-62706E023703}">
                                <ahyp:hlinkClr xmlns:ahyp="http://schemas.microsoft.com/office/drawing/2018/hyperlinkcolor" val="tx"/>
                              </a:ext>
                            </a:extLst>
                          </a:hlinkClick>
                        </a:rPr>
                        <a:t>(Exceeding) expectations</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Collaboration and understanding take centre stage and these involve key stakeholders. These are usually the customer or the client, so it is important to talk to them about their needs. Identify who they may be and list what their requirements are.</a:t>
                      </a:r>
                    </a:p>
                  </a:txBody>
                  <a:tcPr/>
                </a:tc>
                <a:tc>
                  <a:txBody>
                    <a:bodyPr/>
                    <a:lstStyle/>
                    <a:p>
                      <a:r>
                        <a:rPr lang="en-GB" sz="1400" dirty="0"/>
                        <a:t>To understand the challenges ahead, it is important to define the time available for the project and also to identify potential obstacles to reaching your goals. Create a proposed timescale and identify the challenges you are likely to face.</a:t>
                      </a:r>
                    </a:p>
                    <a:p>
                      <a:endParaRPr lang="en-GB" sz="1400" dirty="0"/>
                    </a:p>
                  </a:txBody>
                  <a:tcPr/>
                </a:tc>
                <a:tc>
                  <a:txBody>
                    <a:bodyPr/>
                    <a:lstStyle/>
                    <a:p>
                      <a:r>
                        <a:rPr lang="en-GB" sz="1400" dirty="0"/>
                        <a:t>Think about the end user and their expectations for the product or solution. How can you meet and even exceed these expectations? This may be things such as withstanding an even greater weight than they actually need, or having additional elements such as being available in different colourways.</a:t>
                      </a:r>
                    </a:p>
                  </a:txBody>
                  <a:tcPr/>
                </a:tc>
                <a:extLst>
                  <a:ext uri="{0D108BD9-81ED-4DB2-BD59-A6C34878D82A}">
                    <a16:rowId xmlns:a16="http://schemas.microsoft.com/office/drawing/2014/main" val="3966545421"/>
                  </a:ext>
                </a:extLst>
              </a:tr>
            </a:tbl>
          </a:graphicData>
        </a:graphic>
      </p:graphicFrame>
      <p:pic>
        <p:nvPicPr>
          <p:cNvPr id="4" name="Picture 2" descr="image">
            <a:extLst>
              <a:ext uri="{FF2B5EF4-FFF2-40B4-BE49-F238E27FC236}">
                <a16:creationId xmlns:a16="http://schemas.microsoft.com/office/drawing/2014/main" id="{201EB562-1190-D4E5-7286-5BE3C85436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396675" y="3863340"/>
            <a:ext cx="973147" cy="316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77E1F2-D81D-5DB5-C609-BF697AC6EC91}"/>
              </a:ext>
            </a:extLst>
          </p:cNvPr>
          <p:cNvCxnSpPr>
            <a:cxnSpLocks/>
          </p:cNvCxnSpPr>
          <p:nvPr/>
        </p:nvCxnSpPr>
        <p:spPr>
          <a:xfrm>
            <a:off x="1391235" y="4253257"/>
            <a:ext cx="905278" cy="2444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p:spPr>
        <p:txBody>
          <a:bodyPr>
            <a:normAutofit/>
          </a:bodyPr>
          <a:lstStyle/>
          <a:p>
            <a:pPr marL="0" indent="0">
              <a:lnSpc>
                <a:spcPct val="150000"/>
              </a:lnSpc>
              <a:buNone/>
            </a:pPr>
            <a:r>
              <a:rPr lang="en-GB" sz="19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 which can start with a mind map like this example.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HOLIDAY</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NEED</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pic>
        <p:nvPicPr>
          <p:cNvPr id="8" name="Picture 2" descr="image">
            <a:extLst>
              <a:ext uri="{FF2B5EF4-FFF2-40B4-BE49-F238E27FC236}">
                <a16:creationId xmlns:a16="http://schemas.microsoft.com/office/drawing/2014/main" id="{ED057E7B-8638-E6EA-3441-632A782C4D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000" y="5947261"/>
            <a:ext cx="1486722" cy="581903"/>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TRAVELLING</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4F08CC10-ED7B-2252-46C2-E24C0FA88216}"/>
              </a:ext>
            </a:extLst>
          </p:cNvPr>
          <p:cNvSpPr/>
          <p:nvPr/>
        </p:nvSpPr>
        <p:spPr>
          <a:xfrm>
            <a:off x="566199" y="4031102"/>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LIGHTWEIGHT</a:t>
            </a:r>
          </a:p>
        </p:txBody>
      </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6dae757b-73b3-494b-9c85-0b95019e3f7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2606DD8BDA26A44A0E670F87E6EF304" ma:contentTypeVersion="14" ma:contentTypeDescription="Create a new document." ma:contentTypeScope="" ma:versionID="729a4698badfbe21664e5e43a75b1534">
  <xsd:schema xmlns:xsd="http://www.w3.org/2001/XMLSchema" xmlns:xs="http://www.w3.org/2001/XMLSchema" xmlns:p="http://schemas.microsoft.com/office/2006/metadata/properties" xmlns:ns3="6dae757b-73b3-494b-9c85-0b95019e3f70" xmlns:ns4="a8a6ebc6-78e2-4dae-983d-f356751e65a9" targetNamespace="http://schemas.microsoft.com/office/2006/metadata/properties" ma:root="true" ma:fieldsID="e487cb6e60eca21a4cdc0faa05ee6d6b" ns3:_="" ns4:_="">
    <xsd:import namespace="6dae757b-73b3-494b-9c85-0b95019e3f70"/>
    <xsd:import namespace="a8a6ebc6-78e2-4dae-983d-f356751e65a9"/>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4:SharedWithUsers" minOccurs="0"/>
                <xsd:element ref="ns4:SharedWithDetails" minOccurs="0"/>
                <xsd:element ref="ns4:SharingHintHash" minOccurs="0"/>
                <xsd:element ref="ns3:MediaLengthInSeconds" minOccurs="0"/>
                <xsd:element ref="ns3:MediaServiceLocation"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ae757b-73b3-494b-9c85-0b95019e3f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ternalName="MediaServiceLocation"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8a6ebc6-78e2-4dae-983d-f356751e65a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8B4F70-BF01-4E91-B219-42BE6E9E19B0}">
  <ds:schemaRefs>
    <ds:schemaRef ds:uri="http://schemas.microsoft.com/office/2006/metadata/properties"/>
    <ds:schemaRef ds:uri="a8a6ebc6-78e2-4dae-983d-f356751e65a9"/>
    <ds:schemaRef ds:uri="http://purl.org/dc/elements/1.1/"/>
    <ds:schemaRef ds:uri="http://www.w3.org/XML/1998/namespace"/>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6dae757b-73b3-494b-9c85-0b95019e3f70"/>
    <ds:schemaRef ds:uri="http://purl.org/dc/terms/"/>
  </ds:schemaRefs>
</ds:datastoreItem>
</file>

<file path=customXml/itemProps2.xml><?xml version="1.0" encoding="utf-8"?>
<ds:datastoreItem xmlns:ds="http://schemas.openxmlformats.org/officeDocument/2006/customXml" ds:itemID="{742BE81F-CDBB-448C-A108-5E1388C427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ae757b-73b3-494b-9c85-0b95019e3f70"/>
    <ds:schemaRef ds:uri="a8a6ebc6-78e2-4dae-983d-f356751e65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BBA7927-7848-4BF1-900A-931C207221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47451</TotalTime>
  <Words>6217</Words>
  <Application>Microsoft Office PowerPoint</Application>
  <PresentationFormat>Widescreen</PresentationFormat>
  <Paragraphs>347</Paragraphs>
  <Slides>34</Slides>
  <Notes>23</Notes>
  <HiddenSlides>12</HiddenSlides>
  <MMClips>6</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34</vt:i4>
      </vt:variant>
    </vt:vector>
  </HeadingPairs>
  <TitlesOfParts>
    <vt:vector size="43" baseType="lpstr">
      <vt:lpstr>Ink Free</vt:lpstr>
      <vt:lpstr>Calibri</vt:lpstr>
      <vt:lpstr>Helvetica Neue</vt:lpstr>
      <vt:lpstr>Griffith Gothic Black</vt:lpstr>
      <vt:lpstr>GriffithGothic Black</vt:lpstr>
      <vt:lpstr>Arial</vt:lpstr>
      <vt:lpstr>Arial Narrow</vt:lpstr>
      <vt:lpstr>1_Office Theme</vt:lpstr>
      <vt:lpstr>2_Office Theme</vt:lpstr>
      <vt:lpstr>KS3 d&amp;T contexts  reducing weight without compromising strength</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PowerPoint Presentation</vt:lpstr>
      <vt:lpstr>Prototype stage </vt:lpstr>
      <vt:lpstr>Prototype stage </vt:lpstr>
      <vt:lpstr>PowerPoint Presentation</vt:lpstr>
      <vt:lpstr>Test stage</vt:lpstr>
      <vt:lpstr>Focused Tasks</vt:lpstr>
      <vt:lpstr>Investigative &amp; Evaluative Activities</vt:lpstr>
      <vt:lpstr>Empathize tasks</vt:lpstr>
      <vt:lpstr>Define tasks</vt:lpstr>
      <vt:lpstr>Quad of aims</vt:lpstr>
      <vt:lpstr>Define tasks</vt:lpstr>
      <vt:lpstr>Ideate tasks</vt:lpstr>
      <vt:lpstr>Creating a radar chart</vt:lpstr>
      <vt:lpstr>Ideate tasks</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366</cp:revision>
  <cp:lastPrinted>2019-02-19T15:48:33Z</cp:lastPrinted>
  <dcterms:modified xsi:type="dcterms:W3CDTF">2024-01-05T11:07:44Z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0x01010072606DD8BDA26A44A0E670F87E6EF304</vt:lpwstr>
  </property>
</Properties>
</file>