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44"/>
  </p:notesMasterIdLst>
  <p:handoutMasterIdLst>
    <p:handoutMasterId r:id="rId45"/>
  </p:handoutMasterIdLst>
  <p:sldIdLst>
    <p:sldId id="1657" r:id="rId6"/>
    <p:sldId id="1699" r:id="rId7"/>
    <p:sldId id="1658" r:id="rId8"/>
    <p:sldId id="1660" r:id="rId9"/>
    <p:sldId id="1661" r:id="rId10"/>
    <p:sldId id="1662" r:id="rId11"/>
    <p:sldId id="1663" r:id="rId12"/>
    <p:sldId id="1665" r:id="rId13"/>
    <p:sldId id="1706" r:id="rId14"/>
    <p:sldId id="1695" r:id="rId15"/>
    <p:sldId id="1664" r:id="rId16"/>
    <p:sldId id="1703" r:id="rId17"/>
    <p:sldId id="1666" r:id="rId18"/>
    <p:sldId id="1667" r:id="rId19"/>
    <p:sldId id="1669" r:id="rId20"/>
    <p:sldId id="1668" r:id="rId21"/>
    <p:sldId id="1654" r:id="rId22"/>
    <p:sldId id="1671" r:id="rId23"/>
    <p:sldId id="1672" r:id="rId24"/>
    <p:sldId id="1673" r:id="rId25"/>
    <p:sldId id="1674" r:id="rId26"/>
    <p:sldId id="1675" r:id="rId27"/>
    <p:sldId id="1676" r:id="rId28"/>
    <p:sldId id="1677" r:id="rId29"/>
    <p:sldId id="1678" r:id="rId30"/>
    <p:sldId id="1693" r:id="rId31"/>
    <p:sldId id="1679" r:id="rId32"/>
    <p:sldId id="1705" r:id="rId33"/>
    <p:sldId id="1682" r:id="rId34"/>
    <p:sldId id="1683" r:id="rId35"/>
    <p:sldId id="1685" r:id="rId36"/>
    <p:sldId id="1700" r:id="rId37"/>
    <p:sldId id="1686" r:id="rId38"/>
    <p:sldId id="1688" r:id="rId39"/>
    <p:sldId id="1689" r:id="rId40"/>
    <p:sldId id="1691" r:id="rId41"/>
    <p:sldId id="1692" r:id="rId42"/>
    <p:sldId id="1701" r:id="rId43"/>
  </p:sldIdLst>
  <p:sldSz cx="12192000" cy="6858000"/>
  <p:notesSz cx="6858000" cy="9144000"/>
  <p:embeddedFontLst>
    <p:embeddedFont>
      <p:font typeface="Arial Narrow" panose="020B0606020202030204" pitchFamily="34" charset="0"/>
      <p:regular r:id="rId46"/>
      <p:bold r:id="rId47"/>
      <p:italic r:id="rId48"/>
      <p:boldItalic r:id="rId49"/>
    </p:embeddedFont>
    <p:embeddedFont>
      <p:font typeface="Griffith Gothic Black" panose="020B0604020202020204" charset="0"/>
      <p:bold r:id="rId50"/>
    </p:embeddedFont>
    <p:embeddedFont>
      <p:font typeface="GriffithGothic Black" panose="02000603060000020004" pitchFamily="50" charset="0"/>
      <p:bold r:id="rId51"/>
    </p:embeddedFont>
    <p:embeddedFont>
      <p:font typeface="Helvetica Neue" charset="0"/>
      <p:regular r:id="rId52"/>
    </p:embeddedFont>
    <p:embeddedFont>
      <p:font typeface="Ink Free" panose="03080402000500000000" pitchFamily="66" charset="0"/>
      <p:regular r:id="rId53"/>
    </p:embeddedFont>
    <p:embeddedFont>
      <p:font typeface="Roboto" panose="02000000000000000000" pitchFamily="2" charset="0"/>
      <p:regular r:id="rId54"/>
      <p:bold r:id="rId55"/>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429EA6"/>
    <a:srgbClr val="FED33A"/>
    <a:srgbClr val="F97369"/>
    <a:srgbClr val="FE4E00"/>
    <a:srgbClr val="00BACE"/>
    <a:srgbClr val="16F4D0"/>
    <a:srgbClr val="07E298"/>
    <a:srgbClr val="FFFFFF"/>
    <a:srgbClr val="F60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3" autoAdjust="0"/>
    <p:restoredTop sz="91062" autoAdjust="0"/>
  </p:normalViewPr>
  <p:slideViewPr>
    <p:cSldViewPr snapToGrid="0">
      <p:cViewPr varScale="1">
        <p:scale>
          <a:sx n="56" d="100"/>
          <a:sy n="56" d="100"/>
        </p:scale>
        <p:origin x="944" y="44"/>
      </p:cViewPr>
      <p:guideLst>
        <p:guide orient="horz" pos="2160"/>
        <p:guide pos="3840"/>
      </p:guideLst>
    </p:cSldViewPr>
  </p:slideViewPr>
  <p:outlineViewPr>
    <p:cViewPr>
      <p:scale>
        <a:sx n="33" d="100"/>
        <a:sy n="33" d="100"/>
      </p:scale>
      <p:origin x="0" y="-3306"/>
    </p:cViewPr>
  </p:outlineViewPr>
  <p:notesTextViewPr>
    <p:cViewPr>
      <p:scale>
        <a:sx n="3" d="2"/>
        <a:sy n="3" d="2"/>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3.fntdata"/><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1.fntdata"/><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4.fntdata"/><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0744F907-2285-40C1-81D3-10846305CB1F}"/>
    <pc:docChg chg="undo custSel addSld delSld modSld sldOrd">
      <pc:chgData name="Paul Woodward" userId="afca6096-33c4-4076-b066-b130de02360d" providerId="ADAL" clId="{0744F907-2285-40C1-81D3-10846305CB1F}" dt="2023-09-21T13:48:24.688" v="35372" actId="313"/>
      <pc:docMkLst>
        <pc:docMk/>
      </pc:docMkLst>
      <pc:sldChg chg="addSp delSp modSp del mod">
        <pc:chgData name="Paul Woodward" userId="afca6096-33c4-4076-b066-b130de02360d" providerId="ADAL" clId="{0744F907-2285-40C1-81D3-10846305CB1F}" dt="2023-08-31T09:53:42.945" v="8806" actId="2696"/>
        <pc:sldMkLst>
          <pc:docMk/>
          <pc:sldMk cId="2046813063" sldId="1580"/>
        </pc:sldMkLst>
        <pc:spChg chg="mod">
          <ac:chgData name="Paul Woodward" userId="afca6096-33c4-4076-b066-b130de02360d" providerId="ADAL" clId="{0744F907-2285-40C1-81D3-10846305CB1F}" dt="2023-08-30T08:16:46.172" v="534" actId="20577"/>
          <ac:spMkLst>
            <pc:docMk/>
            <pc:sldMk cId="2046813063" sldId="1580"/>
            <ac:spMk id="3" creationId="{5FC42C60-B951-E049-D5C4-FE7B287E34C8}"/>
          </ac:spMkLst>
        </pc:spChg>
        <pc:picChg chg="del">
          <ac:chgData name="Paul Woodward" userId="afca6096-33c4-4076-b066-b130de02360d" providerId="ADAL" clId="{0744F907-2285-40C1-81D3-10846305CB1F}" dt="2023-08-25T09:14:04.762" v="133" actId="478"/>
          <ac:picMkLst>
            <pc:docMk/>
            <pc:sldMk cId="2046813063" sldId="1580"/>
            <ac:picMk id="2" creationId="{B505310D-4D48-949E-4E17-BF37CE5C604C}"/>
          </ac:picMkLst>
        </pc:picChg>
        <pc:picChg chg="add mod">
          <ac:chgData name="Paul Woodward" userId="afca6096-33c4-4076-b066-b130de02360d" providerId="ADAL" clId="{0744F907-2285-40C1-81D3-10846305CB1F}" dt="2023-08-25T09:14:05.643" v="134"/>
          <ac:picMkLst>
            <pc:docMk/>
            <pc:sldMk cId="2046813063" sldId="1580"/>
            <ac:picMk id="4" creationId="{3BCB622B-1A65-1F0C-DD3F-A8835D4784F4}"/>
          </ac:picMkLst>
        </pc:picChg>
      </pc:sldChg>
      <pc:sldChg chg="addSp delSp modSp mod">
        <pc:chgData name="Paul Woodward" userId="afca6096-33c4-4076-b066-b130de02360d" providerId="ADAL" clId="{0744F907-2285-40C1-81D3-10846305CB1F}" dt="2023-09-18T09:51:37.317" v="35346"/>
        <pc:sldMkLst>
          <pc:docMk/>
          <pc:sldMk cId="1617726688" sldId="1654"/>
        </pc:sldMkLst>
        <pc:spChg chg="add del mod">
          <ac:chgData name="Paul Woodward" userId="afca6096-33c4-4076-b066-b130de02360d" providerId="ADAL" clId="{0744F907-2285-40C1-81D3-10846305CB1F}" dt="2023-09-18T09:51:36.383" v="35345" actId="478"/>
          <ac:spMkLst>
            <pc:docMk/>
            <pc:sldMk cId="1617726688" sldId="1654"/>
            <ac:spMk id="9" creationId="{73E9D713-22B7-B075-A62A-199E3A1AE1D2}"/>
          </ac:spMkLst>
        </pc:spChg>
        <pc:picChg chg="del">
          <ac:chgData name="Paul Woodward" userId="afca6096-33c4-4076-b066-b130de02360d" providerId="ADAL" clId="{0744F907-2285-40C1-81D3-10846305CB1F}" dt="2023-09-18T09:44:47.444" v="35337" actId="478"/>
          <ac:picMkLst>
            <pc:docMk/>
            <pc:sldMk cId="1617726688" sldId="1654"/>
            <ac:picMk id="3" creationId="{74939E93-5C23-E719-1483-432833BBF2A0}"/>
          </ac:picMkLst>
        </pc:picChg>
        <pc:picChg chg="add mod">
          <ac:chgData name="Paul Woodward" userId="afca6096-33c4-4076-b066-b130de02360d" providerId="ADAL" clId="{0744F907-2285-40C1-81D3-10846305CB1F}" dt="2023-09-18T09:51:06.677" v="35343" actId="1076"/>
          <ac:picMkLst>
            <pc:docMk/>
            <pc:sldMk cId="1617726688" sldId="1654"/>
            <ac:picMk id="5" creationId="{91E8E6F4-1D12-9289-5B1A-23A29DF97814}"/>
          </ac:picMkLst>
        </pc:picChg>
        <pc:picChg chg="add mod">
          <ac:chgData name="Paul Woodward" userId="afca6096-33c4-4076-b066-b130de02360d" providerId="ADAL" clId="{0744F907-2285-40C1-81D3-10846305CB1F}" dt="2023-09-18T09:51:37.317" v="35346"/>
          <ac:picMkLst>
            <pc:docMk/>
            <pc:sldMk cId="1617726688" sldId="1654"/>
            <ac:picMk id="12" creationId="{C689ED64-44AF-FEBB-8CBC-9B8EE9A4D2BF}"/>
          </ac:picMkLst>
        </pc:picChg>
        <pc:picChg chg="del">
          <ac:chgData name="Paul Woodward" userId="afca6096-33c4-4076-b066-b130de02360d" providerId="ADAL" clId="{0744F907-2285-40C1-81D3-10846305CB1F}" dt="2023-09-18T09:51:35.417" v="35344" actId="478"/>
          <ac:picMkLst>
            <pc:docMk/>
            <pc:sldMk cId="1617726688" sldId="1654"/>
            <ac:picMk id="37" creationId="{46403E24-E5CF-0A31-18D0-A03B5390CB4D}"/>
          </ac:picMkLst>
        </pc:picChg>
      </pc:sldChg>
      <pc:sldChg chg="addSp delSp modSp mod setBg">
        <pc:chgData name="Paul Woodward" userId="afca6096-33c4-4076-b066-b130de02360d" providerId="ADAL" clId="{0744F907-2285-40C1-81D3-10846305CB1F}" dt="2023-09-06T08:30:56.440" v="20465" actId="14100"/>
        <pc:sldMkLst>
          <pc:docMk/>
          <pc:sldMk cId="4025666120" sldId="1657"/>
        </pc:sldMkLst>
        <pc:spChg chg="mod">
          <ac:chgData name="Paul Woodward" userId="afca6096-33c4-4076-b066-b130de02360d" providerId="ADAL" clId="{0744F907-2285-40C1-81D3-10846305CB1F}" dt="2023-09-06T08:30:56.440" v="20465" actId="14100"/>
          <ac:spMkLst>
            <pc:docMk/>
            <pc:sldMk cId="4025666120" sldId="1657"/>
            <ac:spMk id="2" creationId="{A1EB1790-2CD4-5C49-0880-9A0F1CE57356}"/>
          </ac:spMkLst>
        </pc:spChg>
        <pc:spChg chg="add del mod">
          <ac:chgData name="Paul Woodward" userId="afca6096-33c4-4076-b066-b130de02360d" providerId="ADAL" clId="{0744F907-2285-40C1-81D3-10846305CB1F}" dt="2023-08-25T09:05:58.127" v="60" actId="478"/>
          <ac:spMkLst>
            <pc:docMk/>
            <pc:sldMk cId="4025666120" sldId="1657"/>
            <ac:spMk id="6" creationId="{FC4083E1-3C2A-003A-565E-7D8EF9E43927}"/>
          </ac:spMkLst>
        </pc:spChg>
        <pc:picChg chg="del">
          <ac:chgData name="Paul Woodward" userId="afca6096-33c4-4076-b066-b130de02360d" providerId="ADAL" clId="{0744F907-2285-40C1-81D3-10846305CB1F}" dt="2023-08-25T09:08:10.381" v="84" actId="478"/>
          <ac:picMkLst>
            <pc:docMk/>
            <pc:sldMk cId="4025666120" sldId="1657"/>
            <ac:picMk id="4" creationId="{F645B1CD-5F3D-54B6-374C-70282AFDD568}"/>
          </ac:picMkLst>
        </pc:picChg>
        <pc:picChg chg="del">
          <ac:chgData name="Paul Woodward" userId="afca6096-33c4-4076-b066-b130de02360d" providerId="ADAL" clId="{0744F907-2285-40C1-81D3-10846305CB1F}" dt="2023-08-25T09:05:54.038" v="59" actId="478"/>
          <ac:picMkLst>
            <pc:docMk/>
            <pc:sldMk cId="4025666120" sldId="1657"/>
            <ac:picMk id="5" creationId="{9E49C1C6-0AA6-F33B-571D-E5FA8A08A7B1}"/>
          </ac:picMkLst>
        </pc:picChg>
        <pc:picChg chg="add mod">
          <ac:chgData name="Paul Woodward" userId="afca6096-33c4-4076-b066-b130de02360d" providerId="ADAL" clId="{0744F907-2285-40C1-81D3-10846305CB1F}" dt="2023-08-25T09:07:17.130" v="77"/>
          <ac:picMkLst>
            <pc:docMk/>
            <pc:sldMk cId="4025666120" sldId="1657"/>
            <ac:picMk id="7" creationId="{0EFD9940-EBA0-A50E-74F6-8713F12945EE}"/>
          </ac:picMkLst>
        </pc:picChg>
        <pc:picChg chg="add mod">
          <ac:chgData name="Paul Woodward" userId="afca6096-33c4-4076-b066-b130de02360d" providerId="ADAL" clId="{0744F907-2285-40C1-81D3-10846305CB1F}" dt="2023-08-25T09:08:11.608" v="85"/>
          <ac:picMkLst>
            <pc:docMk/>
            <pc:sldMk cId="4025666120" sldId="1657"/>
            <ac:picMk id="8" creationId="{DED58B36-BA25-B0F7-4974-7BF5BEA4541C}"/>
          </ac:picMkLst>
        </pc:picChg>
        <pc:picChg chg="add mod">
          <ac:chgData name="Paul Woodward" userId="afca6096-33c4-4076-b066-b130de02360d" providerId="ADAL" clId="{0744F907-2285-40C1-81D3-10846305CB1F}" dt="2023-08-25T09:09:16.215" v="92"/>
          <ac:picMkLst>
            <pc:docMk/>
            <pc:sldMk cId="4025666120" sldId="1657"/>
            <ac:picMk id="9" creationId="{49D667E7-E20A-3009-A109-91053778BABA}"/>
          </ac:picMkLst>
        </pc:picChg>
      </pc:sldChg>
      <pc:sldChg chg="addSp delSp modSp mod">
        <pc:chgData name="Paul Woodward" userId="afca6096-33c4-4076-b066-b130de02360d" providerId="ADAL" clId="{0744F907-2285-40C1-81D3-10846305CB1F}" dt="2023-09-05T08:13:32.215" v="13832" actId="20577"/>
        <pc:sldMkLst>
          <pc:docMk/>
          <pc:sldMk cId="439668823" sldId="1658"/>
        </pc:sldMkLst>
        <pc:spChg chg="mod">
          <ac:chgData name="Paul Woodward" userId="afca6096-33c4-4076-b066-b130de02360d" providerId="ADAL" clId="{0744F907-2285-40C1-81D3-10846305CB1F}" dt="2023-09-05T08:13:32.215" v="13832" actId="20577"/>
          <ac:spMkLst>
            <pc:docMk/>
            <pc:sldMk cId="439668823" sldId="1658"/>
            <ac:spMk id="2" creationId="{7E9A45DC-E889-D65C-6D23-6FF5A301633F}"/>
          </ac:spMkLst>
        </pc:spChg>
        <pc:spChg chg="add del mod">
          <ac:chgData name="Paul Woodward" userId="afca6096-33c4-4076-b066-b130de02360d" providerId="ADAL" clId="{0744F907-2285-40C1-81D3-10846305CB1F}" dt="2023-08-25T09:06:22.766" v="65" actId="478"/>
          <ac:spMkLst>
            <pc:docMk/>
            <pc:sldMk cId="439668823" sldId="1658"/>
            <ac:spMk id="8" creationId="{42CE0D01-8703-EB4C-0B3F-C09B6763A76F}"/>
          </ac:spMkLst>
        </pc:spChg>
        <pc:picChg chg="add del mod">
          <ac:chgData name="Paul Woodward" userId="afca6096-33c4-4076-b066-b130de02360d" providerId="ADAL" clId="{0744F907-2285-40C1-81D3-10846305CB1F}" dt="2023-08-31T09:57:09.843" v="8858" actId="478"/>
          <ac:picMkLst>
            <pc:docMk/>
            <pc:sldMk cId="439668823" sldId="1658"/>
            <ac:picMk id="3" creationId="{4D4D2E6A-75EC-15CE-EE8D-0133CA2C905D}"/>
          </ac:picMkLst>
        </pc:picChg>
        <pc:picChg chg="del">
          <ac:chgData name="Paul Woodward" userId="afca6096-33c4-4076-b066-b130de02360d" providerId="ADAL" clId="{0744F907-2285-40C1-81D3-10846305CB1F}" dt="2023-08-25T09:08:51.620" v="89" actId="478"/>
          <ac:picMkLst>
            <pc:docMk/>
            <pc:sldMk cId="439668823" sldId="1658"/>
            <ac:picMk id="5" creationId="{90DB2359-6334-00BF-2BDE-84C396417AE5}"/>
          </ac:picMkLst>
        </pc:picChg>
        <pc:picChg chg="add del">
          <ac:chgData name="Paul Woodward" userId="afca6096-33c4-4076-b066-b130de02360d" providerId="ADAL" clId="{0744F907-2285-40C1-81D3-10846305CB1F}" dt="2023-08-31T09:57:12.470" v="8860" actId="22"/>
          <ac:picMkLst>
            <pc:docMk/>
            <pc:sldMk cId="439668823" sldId="1658"/>
            <ac:picMk id="5" creationId="{C2CAC600-8C26-A3B0-8D7E-878762062DD5}"/>
          </ac:picMkLst>
        </pc:picChg>
        <pc:picChg chg="del mod">
          <ac:chgData name="Paul Woodward" userId="afca6096-33c4-4076-b066-b130de02360d" providerId="ADAL" clId="{0744F907-2285-40C1-81D3-10846305CB1F}" dt="2023-08-25T09:06:10.340" v="62" actId="478"/>
          <ac:picMkLst>
            <pc:docMk/>
            <pc:sldMk cId="439668823" sldId="1658"/>
            <ac:picMk id="6" creationId="{567C87EB-3A0E-C68B-A27E-B0602DDC013E}"/>
          </ac:picMkLst>
        </pc:picChg>
        <pc:picChg chg="add del mod">
          <ac:chgData name="Paul Woodward" userId="afca6096-33c4-4076-b066-b130de02360d" providerId="ADAL" clId="{0744F907-2285-40C1-81D3-10846305CB1F}" dt="2023-09-05T08:11:55.663" v="13824" actId="478"/>
          <ac:picMkLst>
            <pc:docMk/>
            <pc:sldMk cId="439668823" sldId="1658"/>
            <ac:picMk id="6" creationId="{A98DFAB3-5EA3-380C-3B8B-5F2EA8F83621}"/>
          </ac:picMkLst>
        </pc:picChg>
        <pc:picChg chg="del">
          <ac:chgData name="Paul Woodward" userId="afca6096-33c4-4076-b066-b130de02360d" providerId="ADAL" clId="{0744F907-2285-40C1-81D3-10846305CB1F}" dt="2023-08-25T09:06:21.099" v="64" actId="478"/>
          <ac:picMkLst>
            <pc:docMk/>
            <pc:sldMk cId="439668823" sldId="1658"/>
            <ac:picMk id="7" creationId="{856AD653-0543-91FF-2918-F287AC552280}"/>
          </ac:picMkLst>
        </pc:picChg>
        <pc:picChg chg="add del mod">
          <ac:chgData name="Paul Woodward" userId="afca6096-33c4-4076-b066-b130de02360d" providerId="ADAL" clId="{0744F907-2285-40C1-81D3-10846305CB1F}" dt="2023-09-04T14:39:18.720" v="13412" actId="478"/>
          <ac:picMkLst>
            <pc:docMk/>
            <pc:sldMk cId="439668823" sldId="1658"/>
            <ac:picMk id="9" creationId="{9B3E0FAC-832F-5025-5BFF-24D8F7702809}"/>
          </ac:picMkLst>
        </pc:picChg>
        <pc:picChg chg="add mod">
          <ac:chgData name="Paul Woodward" userId="afca6096-33c4-4076-b066-b130de02360d" providerId="ADAL" clId="{0744F907-2285-40C1-81D3-10846305CB1F}" dt="2023-08-25T09:09:18.960" v="93"/>
          <ac:picMkLst>
            <pc:docMk/>
            <pc:sldMk cId="439668823" sldId="1658"/>
            <ac:picMk id="10" creationId="{1C148D04-7FAD-7A0A-E6B9-C2C640FE89AF}"/>
          </ac:picMkLst>
        </pc:picChg>
      </pc:sldChg>
      <pc:sldChg chg="addSp delSp modSp mod">
        <pc:chgData name="Paul Woodward" userId="afca6096-33c4-4076-b066-b130de02360d" providerId="ADAL" clId="{0744F907-2285-40C1-81D3-10846305CB1F}" dt="2023-08-25T09:09:21.719" v="94"/>
        <pc:sldMkLst>
          <pc:docMk/>
          <pc:sldMk cId="313105197" sldId="1660"/>
        </pc:sldMkLst>
        <pc:picChg chg="add mod">
          <ac:chgData name="Paul Woodward" userId="afca6096-33c4-4076-b066-b130de02360d" providerId="ADAL" clId="{0744F907-2285-40C1-81D3-10846305CB1F}" dt="2023-08-25T09:09:21.719" v="94"/>
          <ac:picMkLst>
            <pc:docMk/>
            <pc:sldMk cId="313105197" sldId="1660"/>
            <ac:picMk id="2" creationId="{AD89EB5B-5E78-CBB9-4079-B2A87502FE91}"/>
          </ac:picMkLst>
        </pc:picChg>
        <pc:picChg chg="del">
          <ac:chgData name="Paul Woodward" userId="afca6096-33c4-4076-b066-b130de02360d" providerId="ADAL" clId="{0744F907-2285-40C1-81D3-10846305CB1F}" dt="2023-08-25T09:06:25.195" v="66" actId="478"/>
          <ac:picMkLst>
            <pc:docMk/>
            <pc:sldMk cId="313105197" sldId="1660"/>
            <ac:picMk id="5" creationId="{5382FABE-6969-2189-3BDC-D3AB39B66E53}"/>
          </ac:picMkLst>
        </pc:picChg>
      </pc:sldChg>
      <pc:sldChg chg="addSp delSp modSp mod delAnim modAnim">
        <pc:chgData name="Paul Woodward" userId="afca6096-33c4-4076-b066-b130de02360d" providerId="ADAL" clId="{0744F907-2285-40C1-81D3-10846305CB1F}" dt="2023-09-18T12:33:29.107" v="35349" actId="14100"/>
        <pc:sldMkLst>
          <pc:docMk/>
          <pc:sldMk cId="1755990542" sldId="1661"/>
        </pc:sldMkLst>
        <pc:picChg chg="add del mod">
          <ac:chgData name="Paul Woodward" userId="afca6096-33c4-4076-b066-b130de02360d" providerId="ADAL" clId="{0744F907-2285-40C1-81D3-10846305CB1F}" dt="2023-09-06T13:50:03.982" v="35274" actId="478"/>
          <ac:picMkLst>
            <pc:docMk/>
            <pc:sldMk cId="1755990542" sldId="1661"/>
            <ac:picMk id="2" creationId="{B6471759-C78D-023D-7A3F-74DD3762465F}"/>
          </ac:picMkLst>
        </pc:picChg>
        <pc:picChg chg="add mod">
          <ac:chgData name="Paul Woodward" userId="afca6096-33c4-4076-b066-b130de02360d" providerId="ADAL" clId="{0744F907-2285-40C1-81D3-10846305CB1F}" dt="2023-09-18T12:33:29.107" v="35349" actId="14100"/>
          <ac:picMkLst>
            <pc:docMk/>
            <pc:sldMk cId="1755990542" sldId="1661"/>
            <ac:picMk id="2" creationId="{CA2DDF34-9592-C668-A267-D71CFD91F266}"/>
          </ac:picMkLst>
        </pc:picChg>
        <pc:picChg chg="del">
          <ac:chgData name="Paul Woodward" userId="afca6096-33c4-4076-b066-b130de02360d" providerId="ADAL" clId="{0744F907-2285-40C1-81D3-10846305CB1F}" dt="2023-08-25T09:07:24.055" v="78" actId="478"/>
          <ac:picMkLst>
            <pc:docMk/>
            <pc:sldMk cId="1755990542" sldId="1661"/>
            <ac:picMk id="3" creationId="{E4FD528E-6EE5-E50B-D370-75D7C81B7751}"/>
          </ac:picMkLst>
        </pc:picChg>
      </pc:sldChg>
      <pc:sldChg chg="addSp delSp modSp mod">
        <pc:chgData name="Paul Woodward" userId="afca6096-33c4-4076-b066-b130de02360d" providerId="ADAL" clId="{0744F907-2285-40C1-81D3-10846305CB1F}" dt="2023-08-25T09:15:43.734" v="186"/>
        <pc:sldMkLst>
          <pc:docMk/>
          <pc:sldMk cId="2550898928" sldId="1662"/>
        </pc:sldMkLst>
        <pc:spChg chg="mod">
          <ac:chgData name="Paul Woodward" userId="afca6096-33c4-4076-b066-b130de02360d" providerId="ADAL" clId="{0744F907-2285-40C1-81D3-10846305CB1F}" dt="2023-08-25T09:15:43.734" v="186"/>
          <ac:spMkLst>
            <pc:docMk/>
            <pc:sldMk cId="2550898928" sldId="1662"/>
            <ac:spMk id="4" creationId="{FFFF62EF-B710-5742-DB31-4D85BD0231F0}"/>
          </ac:spMkLst>
        </pc:spChg>
        <pc:spChg chg="add del mod">
          <ac:chgData name="Paul Woodward" userId="afca6096-33c4-4076-b066-b130de02360d" providerId="ADAL" clId="{0744F907-2285-40C1-81D3-10846305CB1F}" dt="2023-08-25T09:06:29.285" v="68" actId="478"/>
          <ac:spMkLst>
            <pc:docMk/>
            <pc:sldMk cId="2550898928" sldId="1662"/>
            <ac:spMk id="5" creationId="{7F2668A7-37D3-89A0-529B-7DAAF7B9F939}"/>
          </ac:spMkLst>
        </pc:spChg>
        <pc:picChg chg="del">
          <ac:chgData name="Paul Woodward" userId="afca6096-33c4-4076-b066-b130de02360d" providerId="ADAL" clId="{0744F907-2285-40C1-81D3-10846305CB1F}" dt="2023-08-25T09:06:27.817" v="67" actId="478"/>
          <ac:picMkLst>
            <pc:docMk/>
            <pc:sldMk cId="2550898928" sldId="1662"/>
            <ac:picMk id="6" creationId="{D860EA7D-56B2-65D4-8DE9-78B3CCD6EE4F}"/>
          </ac:picMkLst>
        </pc:picChg>
        <pc:picChg chg="add mod">
          <ac:chgData name="Paul Woodward" userId="afca6096-33c4-4076-b066-b130de02360d" providerId="ADAL" clId="{0744F907-2285-40C1-81D3-10846305CB1F}" dt="2023-08-25T09:09:24.735" v="95"/>
          <ac:picMkLst>
            <pc:docMk/>
            <pc:sldMk cId="2550898928" sldId="1662"/>
            <ac:picMk id="7" creationId="{C35B2C9B-2105-DEF4-3E9F-C02F6BCCC275}"/>
          </ac:picMkLst>
        </pc:picChg>
      </pc:sldChg>
      <pc:sldChg chg="addSp delSp modSp mod delAnim modAnim">
        <pc:chgData name="Paul Woodward" userId="afca6096-33c4-4076-b066-b130de02360d" providerId="ADAL" clId="{0744F907-2285-40C1-81D3-10846305CB1F}" dt="2023-09-18T12:34:17.099" v="35352" actId="14100"/>
        <pc:sldMkLst>
          <pc:docMk/>
          <pc:sldMk cId="2787498755" sldId="1663"/>
        </pc:sldMkLst>
        <pc:picChg chg="del">
          <ac:chgData name="Paul Woodward" userId="afca6096-33c4-4076-b066-b130de02360d" providerId="ADAL" clId="{0744F907-2285-40C1-81D3-10846305CB1F}" dt="2023-08-25T09:07:26.314" v="79" actId="478"/>
          <ac:picMkLst>
            <pc:docMk/>
            <pc:sldMk cId="2787498755" sldId="1663"/>
            <ac:picMk id="2" creationId="{883DF112-3248-64C5-D17A-19BA243C4B49}"/>
          </ac:picMkLst>
        </pc:picChg>
        <pc:picChg chg="add mod">
          <ac:chgData name="Paul Woodward" userId="afca6096-33c4-4076-b066-b130de02360d" providerId="ADAL" clId="{0744F907-2285-40C1-81D3-10846305CB1F}" dt="2023-09-18T12:34:17.099" v="35352" actId="14100"/>
          <ac:picMkLst>
            <pc:docMk/>
            <pc:sldMk cId="2787498755" sldId="1663"/>
            <ac:picMk id="2" creationId="{E8CB163A-F1FE-23A6-D23D-8B2DE33C417A}"/>
          </ac:picMkLst>
        </pc:picChg>
        <pc:picChg chg="add del mod">
          <ac:chgData name="Paul Woodward" userId="afca6096-33c4-4076-b066-b130de02360d" providerId="ADAL" clId="{0744F907-2285-40C1-81D3-10846305CB1F}" dt="2023-09-06T13:50:05.882" v="35275" actId="478"/>
          <ac:picMkLst>
            <pc:docMk/>
            <pc:sldMk cId="2787498755" sldId="1663"/>
            <ac:picMk id="3" creationId="{222943EA-E8A7-FFC1-20F0-698CAC25EE25}"/>
          </ac:picMkLst>
        </pc:picChg>
      </pc:sldChg>
      <pc:sldChg chg="addSp delSp modSp mod">
        <pc:chgData name="Paul Woodward" userId="afca6096-33c4-4076-b066-b130de02360d" providerId="ADAL" clId="{0744F907-2285-40C1-81D3-10846305CB1F}" dt="2023-09-06T13:35:52.664" v="33237" actId="313"/>
        <pc:sldMkLst>
          <pc:docMk/>
          <pc:sldMk cId="3438947289" sldId="1664"/>
        </pc:sldMkLst>
        <pc:spChg chg="add del mod">
          <ac:chgData name="Paul Woodward" userId="afca6096-33c4-4076-b066-b130de02360d" providerId="ADAL" clId="{0744F907-2285-40C1-81D3-10846305CB1F}" dt="2023-08-25T09:06:34.019" v="70" actId="478"/>
          <ac:spMkLst>
            <pc:docMk/>
            <pc:sldMk cId="3438947289" sldId="1664"/>
            <ac:spMk id="3" creationId="{93021692-C85C-AF41-5494-CB8D9E77AF46}"/>
          </ac:spMkLst>
        </pc:spChg>
        <pc:spChg chg="mod">
          <ac:chgData name="Paul Woodward" userId="afca6096-33c4-4076-b066-b130de02360d" providerId="ADAL" clId="{0744F907-2285-40C1-81D3-10846305CB1F}" dt="2023-09-06T13:35:52.664" v="33237" actId="313"/>
          <ac:spMkLst>
            <pc:docMk/>
            <pc:sldMk cId="3438947289" sldId="1664"/>
            <ac:spMk id="9" creationId="{9DFE83B7-3405-0CF6-8DBD-AB2429D722C5}"/>
          </ac:spMkLst>
        </pc:spChg>
        <pc:graphicFrameChg chg="mod modGraphic">
          <ac:chgData name="Paul Woodward" userId="afca6096-33c4-4076-b066-b130de02360d" providerId="ADAL" clId="{0744F907-2285-40C1-81D3-10846305CB1F}" dt="2023-09-04T14:40:32.204" v="13424" actId="255"/>
          <ac:graphicFrameMkLst>
            <pc:docMk/>
            <pc:sldMk cId="3438947289" sldId="1664"/>
            <ac:graphicFrameMk id="18" creationId="{3CA07AFC-7C26-70E5-A728-C7C13EBE3BA3}"/>
          </ac:graphicFrameMkLst>
        </pc:graphicFrameChg>
        <pc:picChg chg="add mod">
          <ac:chgData name="Paul Woodward" userId="afca6096-33c4-4076-b066-b130de02360d" providerId="ADAL" clId="{0744F907-2285-40C1-81D3-10846305CB1F}" dt="2023-08-25T09:09:26.730" v="96"/>
          <ac:picMkLst>
            <pc:docMk/>
            <pc:sldMk cId="3438947289" sldId="1664"/>
            <ac:picMk id="4" creationId="{16204EF5-3F1D-0015-D661-E9DB0D621DBA}"/>
          </ac:picMkLst>
        </pc:picChg>
        <pc:picChg chg="del">
          <ac:chgData name="Paul Woodward" userId="afca6096-33c4-4076-b066-b130de02360d" providerId="ADAL" clId="{0744F907-2285-40C1-81D3-10846305CB1F}" dt="2023-08-25T09:06:32.799" v="69" actId="478"/>
          <ac:picMkLst>
            <pc:docMk/>
            <pc:sldMk cId="3438947289" sldId="1664"/>
            <ac:picMk id="6" creationId="{3F4EDCE0-C3ED-1CBF-5DC7-9A96385570EB}"/>
          </ac:picMkLst>
        </pc:picChg>
      </pc:sldChg>
      <pc:sldChg chg="addSp delSp modSp mod ord">
        <pc:chgData name="Paul Woodward" userId="afca6096-33c4-4076-b066-b130de02360d" providerId="ADAL" clId="{0744F907-2285-40C1-81D3-10846305CB1F}" dt="2023-09-05T14:22:28.306" v="16376"/>
        <pc:sldMkLst>
          <pc:docMk/>
          <pc:sldMk cId="4213101110" sldId="1665"/>
        </pc:sldMkLst>
        <pc:spChg chg="add del mod">
          <ac:chgData name="Paul Woodward" userId="afca6096-33c4-4076-b066-b130de02360d" providerId="ADAL" clId="{0744F907-2285-40C1-81D3-10846305CB1F}" dt="2023-08-25T09:06:43.294" v="74" actId="478"/>
          <ac:spMkLst>
            <pc:docMk/>
            <pc:sldMk cId="4213101110" sldId="1665"/>
            <ac:spMk id="3" creationId="{E13C65C7-95F5-9E52-D26B-BF77F4EB75AE}"/>
          </ac:spMkLst>
        </pc:spChg>
        <pc:picChg chg="add mod">
          <ac:chgData name="Paul Woodward" userId="afca6096-33c4-4076-b066-b130de02360d" providerId="ADAL" clId="{0744F907-2285-40C1-81D3-10846305CB1F}" dt="2023-08-30T08:19:14.914" v="719" actId="1076"/>
          <ac:picMkLst>
            <pc:docMk/>
            <pc:sldMk cId="4213101110" sldId="1665"/>
            <ac:picMk id="4" creationId="{A4233124-C901-51E0-DDB6-50C11B201808}"/>
          </ac:picMkLst>
        </pc:picChg>
        <pc:picChg chg="del">
          <ac:chgData name="Paul Woodward" userId="afca6096-33c4-4076-b066-b130de02360d" providerId="ADAL" clId="{0744F907-2285-40C1-81D3-10846305CB1F}" dt="2023-08-25T09:06:41.872" v="73" actId="478"/>
          <ac:picMkLst>
            <pc:docMk/>
            <pc:sldMk cId="4213101110" sldId="1665"/>
            <ac:picMk id="6" creationId="{D47D3FD0-7413-C613-D1DF-10597BAAD5B4}"/>
          </ac:picMkLst>
        </pc:picChg>
        <pc:picChg chg="add mod">
          <ac:chgData name="Paul Woodward" userId="afca6096-33c4-4076-b066-b130de02360d" providerId="ADAL" clId="{0744F907-2285-40C1-81D3-10846305CB1F}" dt="2023-08-25T09:09:28.395" v="97"/>
          <ac:picMkLst>
            <pc:docMk/>
            <pc:sldMk cId="4213101110" sldId="1665"/>
            <ac:picMk id="7" creationId="{A2F9B9FC-B15F-1DA8-69D7-0599A223D484}"/>
          </ac:picMkLst>
        </pc:picChg>
        <pc:picChg chg="del">
          <ac:chgData name="Paul Woodward" userId="afca6096-33c4-4076-b066-b130de02360d" providerId="ADAL" clId="{0744F907-2285-40C1-81D3-10846305CB1F}" dt="2023-08-25T09:06:43.807" v="75" actId="478"/>
          <ac:picMkLst>
            <pc:docMk/>
            <pc:sldMk cId="4213101110" sldId="1665"/>
            <ac:picMk id="2050" creationId="{3221DDD0-3C7E-E0F4-2A8B-7D7D5AE637AF}"/>
          </ac:picMkLst>
        </pc:picChg>
      </pc:sldChg>
      <pc:sldChg chg="addSp delSp modSp mod">
        <pc:chgData name="Paul Woodward" userId="afca6096-33c4-4076-b066-b130de02360d" providerId="ADAL" clId="{0744F907-2285-40C1-81D3-10846305CB1F}" dt="2023-09-04T11:11:58.542" v="11513" actId="1076"/>
        <pc:sldMkLst>
          <pc:docMk/>
          <pc:sldMk cId="2058953632" sldId="1666"/>
        </pc:sldMkLst>
        <pc:spChg chg="add mod">
          <ac:chgData name="Paul Woodward" userId="afca6096-33c4-4076-b066-b130de02360d" providerId="ADAL" clId="{0744F907-2285-40C1-81D3-10846305CB1F}" dt="2023-09-04T11:10:02.122" v="11465" actId="164"/>
          <ac:spMkLst>
            <pc:docMk/>
            <pc:sldMk cId="2058953632" sldId="1666"/>
            <ac:spMk id="2" creationId="{638E0DAD-7DE3-96E9-1708-73D927D64982}"/>
          </ac:spMkLst>
        </pc:spChg>
        <pc:spChg chg="add del mod">
          <ac:chgData name="Paul Woodward" userId="afca6096-33c4-4076-b066-b130de02360d" providerId="ADAL" clId="{0744F907-2285-40C1-81D3-10846305CB1F}" dt="2023-08-30T08:19:50.130" v="734" actId="478"/>
          <ac:spMkLst>
            <pc:docMk/>
            <pc:sldMk cId="2058953632" sldId="1666"/>
            <ac:spMk id="3" creationId="{0B481B94-B016-C26F-17D2-DF6A96D3A832}"/>
          </ac:spMkLst>
        </pc:spChg>
        <pc:spChg chg="add del mod">
          <ac:chgData name="Paul Woodward" userId="afca6096-33c4-4076-b066-b130de02360d" providerId="ADAL" clId="{0744F907-2285-40C1-81D3-10846305CB1F}" dt="2023-08-25T09:06:39.032" v="72" actId="478"/>
          <ac:spMkLst>
            <pc:docMk/>
            <pc:sldMk cId="2058953632" sldId="1666"/>
            <ac:spMk id="3" creationId="{89A7BF8D-1DDB-1A83-76BB-4F8F150D092F}"/>
          </ac:spMkLst>
        </pc:spChg>
        <pc:spChg chg="del">
          <ac:chgData name="Paul Woodward" userId="afca6096-33c4-4076-b066-b130de02360d" providerId="ADAL" clId="{0744F907-2285-40C1-81D3-10846305CB1F}" dt="2023-08-30T08:19:40.679" v="723" actId="478"/>
          <ac:spMkLst>
            <pc:docMk/>
            <pc:sldMk cId="2058953632" sldId="1666"/>
            <ac:spMk id="7" creationId="{AEBC854E-E22E-0C0B-E850-2E652D0451DC}"/>
          </ac:spMkLst>
        </pc:spChg>
        <pc:spChg chg="del">
          <ac:chgData name="Paul Woodward" userId="afca6096-33c4-4076-b066-b130de02360d" providerId="ADAL" clId="{0744F907-2285-40C1-81D3-10846305CB1F}" dt="2023-08-30T08:19:36.596" v="720" actId="478"/>
          <ac:spMkLst>
            <pc:docMk/>
            <pc:sldMk cId="2058953632" sldId="1666"/>
            <ac:spMk id="8" creationId="{429A986C-EBB4-6E69-A763-17C020CA598C}"/>
          </ac:spMkLst>
        </pc:spChg>
        <pc:spChg chg="add del mod">
          <ac:chgData name="Paul Woodward" userId="afca6096-33c4-4076-b066-b130de02360d" providerId="ADAL" clId="{0744F907-2285-40C1-81D3-10846305CB1F}" dt="2023-08-30T08:19:55.065" v="736" actId="14100"/>
          <ac:spMkLst>
            <pc:docMk/>
            <pc:sldMk cId="2058953632" sldId="1666"/>
            <ac:spMk id="9" creationId="{9DFE83B7-3405-0CF6-8DBD-AB2429D722C5}"/>
          </ac:spMkLst>
        </pc:spChg>
        <pc:spChg chg="del">
          <ac:chgData name="Paul Woodward" userId="afca6096-33c4-4076-b066-b130de02360d" providerId="ADAL" clId="{0744F907-2285-40C1-81D3-10846305CB1F}" dt="2023-08-30T08:19:37.582" v="721" actId="478"/>
          <ac:spMkLst>
            <pc:docMk/>
            <pc:sldMk cId="2058953632" sldId="1666"/>
            <ac:spMk id="10" creationId="{5B1BFC87-F5C7-4BB8-3EC4-85D240786F3D}"/>
          </ac:spMkLst>
        </pc:spChg>
        <pc:spChg chg="add mod">
          <ac:chgData name="Paul Woodward" userId="afca6096-33c4-4076-b066-b130de02360d" providerId="ADAL" clId="{0744F907-2285-40C1-81D3-10846305CB1F}" dt="2023-09-04T11:11:09.872" v="11493" actId="1076"/>
          <ac:spMkLst>
            <pc:docMk/>
            <pc:sldMk cId="2058953632" sldId="1666"/>
            <ac:spMk id="10" creationId="{93B3CDCF-4B56-A35D-1A8E-51C451A19EFC}"/>
          </ac:spMkLst>
        </pc:spChg>
        <pc:spChg chg="del">
          <ac:chgData name="Paul Woodward" userId="afca6096-33c4-4076-b066-b130de02360d" providerId="ADAL" clId="{0744F907-2285-40C1-81D3-10846305CB1F}" dt="2023-08-30T08:19:40.679" v="723" actId="478"/>
          <ac:spMkLst>
            <pc:docMk/>
            <pc:sldMk cId="2058953632" sldId="1666"/>
            <ac:spMk id="11" creationId="{078601AB-D6E6-D40E-A3C5-D61D1C25956F}"/>
          </ac:spMkLst>
        </pc:spChg>
        <pc:spChg chg="del">
          <ac:chgData name="Paul Woodward" userId="afca6096-33c4-4076-b066-b130de02360d" providerId="ADAL" clId="{0744F907-2285-40C1-81D3-10846305CB1F}" dt="2023-08-30T08:19:40.679" v="723" actId="478"/>
          <ac:spMkLst>
            <pc:docMk/>
            <pc:sldMk cId="2058953632" sldId="1666"/>
            <ac:spMk id="12" creationId="{71CAD4B2-A880-C4D5-B1E4-CE86BDEA2D0F}"/>
          </ac:spMkLst>
        </pc:spChg>
        <pc:spChg chg="del">
          <ac:chgData name="Paul Woodward" userId="afca6096-33c4-4076-b066-b130de02360d" providerId="ADAL" clId="{0744F907-2285-40C1-81D3-10846305CB1F}" dt="2023-08-30T08:19:40.679" v="723" actId="478"/>
          <ac:spMkLst>
            <pc:docMk/>
            <pc:sldMk cId="2058953632" sldId="1666"/>
            <ac:spMk id="13" creationId="{23079B75-DAFF-B411-38AD-39BB97B086D2}"/>
          </ac:spMkLst>
        </pc:spChg>
        <pc:spChg chg="add mod">
          <ac:chgData name="Paul Woodward" userId="afca6096-33c4-4076-b066-b130de02360d" providerId="ADAL" clId="{0744F907-2285-40C1-81D3-10846305CB1F}" dt="2023-09-04T11:11:44.631" v="11512" actId="164"/>
          <ac:spMkLst>
            <pc:docMk/>
            <pc:sldMk cId="2058953632" sldId="1666"/>
            <ac:spMk id="14" creationId="{C91F2DCF-B3A3-840D-49E4-F3F3D77C37C3}"/>
          </ac:spMkLst>
        </pc:spChg>
        <pc:spChg chg="del">
          <ac:chgData name="Paul Woodward" userId="afca6096-33c4-4076-b066-b130de02360d" providerId="ADAL" clId="{0744F907-2285-40C1-81D3-10846305CB1F}" dt="2023-08-30T08:19:40.679" v="723" actId="478"/>
          <ac:spMkLst>
            <pc:docMk/>
            <pc:sldMk cId="2058953632" sldId="1666"/>
            <ac:spMk id="14" creationId="{EBBBBAFD-9E53-80A7-42C5-FB0AA5AB0A3C}"/>
          </ac:spMkLst>
        </pc:spChg>
        <pc:spChg chg="del">
          <ac:chgData name="Paul Woodward" userId="afca6096-33c4-4076-b066-b130de02360d" providerId="ADAL" clId="{0744F907-2285-40C1-81D3-10846305CB1F}" dt="2023-08-30T08:19:47.617" v="732" actId="478"/>
          <ac:spMkLst>
            <pc:docMk/>
            <pc:sldMk cId="2058953632" sldId="1666"/>
            <ac:spMk id="15" creationId="{003507AC-6DD4-31FB-77AE-A81C4F762CE5}"/>
          </ac:spMkLst>
        </pc:spChg>
        <pc:spChg chg="del">
          <ac:chgData name="Paul Woodward" userId="afca6096-33c4-4076-b066-b130de02360d" providerId="ADAL" clId="{0744F907-2285-40C1-81D3-10846305CB1F}" dt="2023-08-30T08:19:55.833" v="737" actId="478"/>
          <ac:spMkLst>
            <pc:docMk/>
            <pc:sldMk cId="2058953632" sldId="1666"/>
            <ac:spMk id="16" creationId="{76FCEB15-0483-E197-0E67-102D4812F9E1}"/>
          </ac:spMkLst>
        </pc:spChg>
        <pc:spChg chg="del">
          <ac:chgData name="Paul Woodward" userId="afca6096-33c4-4076-b066-b130de02360d" providerId="ADAL" clId="{0744F907-2285-40C1-81D3-10846305CB1F}" dt="2023-08-30T08:19:40.679" v="723" actId="478"/>
          <ac:spMkLst>
            <pc:docMk/>
            <pc:sldMk cId="2058953632" sldId="1666"/>
            <ac:spMk id="17" creationId="{2B6EB69D-672F-70FE-5377-943CA8698C52}"/>
          </ac:spMkLst>
        </pc:spChg>
        <pc:spChg chg="del">
          <ac:chgData name="Paul Woodward" userId="afca6096-33c4-4076-b066-b130de02360d" providerId="ADAL" clId="{0744F907-2285-40C1-81D3-10846305CB1F}" dt="2023-08-30T08:19:40.679" v="723" actId="478"/>
          <ac:spMkLst>
            <pc:docMk/>
            <pc:sldMk cId="2058953632" sldId="1666"/>
            <ac:spMk id="21" creationId="{41F89349-BBAE-C238-EE8D-E617DE4F1A73}"/>
          </ac:spMkLst>
        </pc:spChg>
        <pc:spChg chg="del">
          <ac:chgData name="Paul Woodward" userId="afca6096-33c4-4076-b066-b130de02360d" providerId="ADAL" clId="{0744F907-2285-40C1-81D3-10846305CB1F}" dt="2023-08-30T08:19:44.598" v="729" actId="478"/>
          <ac:spMkLst>
            <pc:docMk/>
            <pc:sldMk cId="2058953632" sldId="1666"/>
            <ac:spMk id="23" creationId="{7961F136-4697-3920-506B-1EE0C9E93084}"/>
          </ac:spMkLst>
        </pc:spChg>
        <pc:spChg chg="del">
          <ac:chgData name="Paul Woodward" userId="afca6096-33c4-4076-b066-b130de02360d" providerId="ADAL" clId="{0744F907-2285-40C1-81D3-10846305CB1F}" dt="2023-08-30T08:19:40.679" v="723" actId="478"/>
          <ac:spMkLst>
            <pc:docMk/>
            <pc:sldMk cId="2058953632" sldId="1666"/>
            <ac:spMk id="35" creationId="{24982AD4-2B62-C39A-46EA-2EF6F9504421}"/>
          </ac:spMkLst>
        </pc:spChg>
        <pc:spChg chg="del">
          <ac:chgData name="Paul Woodward" userId="afca6096-33c4-4076-b066-b130de02360d" providerId="ADAL" clId="{0744F907-2285-40C1-81D3-10846305CB1F}" dt="2023-08-30T08:19:41.332" v="724" actId="478"/>
          <ac:spMkLst>
            <pc:docMk/>
            <pc:sldMk cId="2058953632" sldId="1666"/>
            <ac:spMk id="36" creationId="{E75E7CEC-0E1D-F74A-5CCA-00CDD509444A}"/>
          </ac:spMkLst>
        </pc:spChg>
        <pc:spChg chg="del mod">
          <ac:chgData name="Paul Woodward" userId="afca6096-33c4-4076-b066-b130de02360d" providerId="ADAL" clId="{0744F907-2285-40C1-81D3-10846305CB1F}" dt="2023-08-30T08:19:43.968" v="728" actId="478"/>
          <ac:spMkLst>
            <pc:docMk/>
            <pc:sldMk cId="2058953632" sldId="1666"/>
            <ac:spMk id="41" creationId="{9C102F4D-83AF-3724-19F1-6C75B2C06E03}"/>
          </ac:spMkLst>
        </pc:spChg>
        <pc:spChg chg="mod">
          <ac:chgData name="Paul Woodward" userId="afca6096-33c4-4076-b066-b130de02360d" providerId="ADAL" clId="{0744F907-2285-40C1-81D3-10846305CB1F}" dt="2023-08-30T08:19:57.505" v="739"/>
          <ac:spMkLst>
            <pc:docMk/>
            <pc:sldMk cId="2058953632" sldId="1666"/>
            <ac:spMk id="50" creationId="{8BAF8CE6-7C72-8F6A-FD98-01007A2DD906}"/>
          </ac:spMkLst>
        </pc:spChg>
        <pc:spChg chg="mod">
          <ac:chgData name="Paul Woodward" userId="afca6096-33c4-4076-b066-b130de02360d" providerId="ADAL" clId="{0744F907-2285-40C1-81D3-10846305CB1F}" dt="2023-08-30T08:19:57.505" v="739"/>
          <ac:spMkLst>
            <pc:docMk/>
            <pc:sldMk cId="2058953632" sldId="1666"/>
            <ac:spMk id="51" creationId="{8C8C13A4-A2B3-7705-0C82-4A776D048E1A}"/>
          </ac:spMkLst>
        </pc:spChg>
        <pc:spChg chg="mod">
          <ac:chgData name="Paul Woodward" userId="afca6096-33c4-4076-b066-b130de02360d" providerId="ADAL" clId="{0744F907-2285-40C1-81D3-10846305CB1F}" dt="2023-08-30T08:19:57.505" v="739"/>
          <ac:spMkLst>
            <pc:docMk/>
            <pc:sldMk cId="2058953632" sldId="1666"/>
            <ac:spMk id="52" creationId="{A76269F3-F43D-AA8F-3DF8-2C6124249379}"/>
          </ac:spMkLst>
        </pc:spChg>
        <pc:spChg chg="mod">
          <ac:chgData name="Paul Woodward" userId="afca6096-33c4-4076-b066-b130de02360d" providerId="ADAL" clId="{0744F907-2285-40C1-81D3-10846305CB1F}" dt="2023-08-30T08:19:57.505" v="739"/>
          <ac:spMkLst>
            <pc:docMk/>
            <pc:sldMk cId="2058953632" sldId="1666"/>
            <ac:spMk id="53" creationId="{47958123-66F9-8619-3E07-E838A0155AF0}"/>
          </ac:spMkLst>
        </pc:spChg>
        <pc:spChg chg="mod">
          <ac:chgData name="Paul Woodward" userId="afca6096-33c4-4076-b066-b130de02360d" providerId="ADAL" clId="{0744F907-2285-40C1-81D3-10846305CB1F}" dt="2023-08-30T08:19:57.505" v="739"/>
          <ac:spMkLst>
            <pc:docMk/>
            <pc:sldMk cId="2058953632" sldId="1666"/>
            <ac:spMk id="54" creationId="{88A578E6-59AA-B4BC-87A6-73C24B1FEB8B}"/>
          </ac:spMkLst>
        </pc:spChg>
        <pc:spChg chg="mod">
          <ac:chgData name="Paul Woodward" userId="afca6096-33c4-4076-b066-b130de02360d" providerId="ADAL" clId="{0744F907-2285-40C1-81D3-10846305CB1F}" dt="2023-08-30T08:19:57.505" v="739"/>
          <ac:spMkLst>
            <pc:docMk/>
            <pc:sldMk cId="2058953632" sldId="1666"/>
            <ac:spMk id="55" creationId="{49092309-3436-3C88-B7F4-D15B15C7B4D2}"/>
          </ac:spMkLst>
        </pc:spChg>
        <pc:spChg chg="mod">
          <ac:chgData name="Paul Woodward" userId="afca6096-33c4-4076-b066-b130de02360d" providerId="ADAL" clId="{0744F907-2285-40C1-81D3-10846305CB1F}" dt="2023-08-30T08:19:57.505" v="739"/>
          <ac:spMkLst>
            <pc:docMk/>
            <pc:sldMk cId="2058953632" sldId="1666"/>
            <ac:spMk id="56" creationId="{0BAA8ABE-BFD0-D9A4-032A-D2E45DA0FF43}"/>
          </ac:spMkLst>
        </pc:spChg>
        <pc:spChg chg="mod">
          <ac:chgData name="Paul Woodward" userId="afca6096-33c4-4076-b066-b130de02360d" providerId="ADAL" clId="{0744F907-2285-40C1-81D3-10846305CB1F}" dt="2023-08-30T08:19:57.505" v="739"/>
          <ac:spMkLst>
            <pc:docMk/>
            <pc:sldMk cId="2058953632" sldId="1666"/>
            <ac:spMk id="57" creationId="{D55D86CF-F9E3-0898-F5C0-8D15419EB3E4}"/>
          </ac:spMkLst>
        </pc:spChg>
        <pc:spChg chg="mod">
          <ac:chgData name="Paul Woodward" userId="afca6096-33c4-4076-b066-b130de02360d" providerId="ADAL" clId="{0744F907-2285-40C1-81D3-10846305CB1F}" dt="2023-09-04T11:09:30.007" v="11456" actId="20577"/>
          <ac:spMkLst>
            <pc:docMk/>
            <pc:sldMk cId="2058953632" sldId="1666"/>
            <ac:spMk id="58" creationId="{8D76210F-96F5-23F8-4F91-95B82E7BF5E9}"/>
          </ac:spMkLst>
        </pc:spChg>
        <pc:spChg chg="mod">
          <ac:chgData name="Paul Woodward" userId="afca6096-33c4-4076-b066-b130de02360d" providerId="ADAL" clId="{0744F907-2285-40C1-81D3-10846305CB1F}" dt="2023-09-04T11:09:34.655" v="11462" actId="20577"/>
          <ac:spMkLst>
            <pc:docMk/>
            <pc:sldMk cId="2058953632" sldId="1666"/>
            <ac:spMk id="59" creationId="{7E4AB7A5-1C2B-467A-EB9F-1BA8096DE9F5}"/>
          </ac:spMkLst>
        </pc:spChg>
        <pc:spChg chg="mod">
          <ac:chgData name="Paul Woodward" userId="afca6096-33c4-4076-b066-b130de02360d" providerId="ADAL" clId="{0744F907-2285-40C1-81D3-10846305CB1F}" dt="2023-08-30T08:19:57.505" v="739"/>
          <ac:spMkLst>
            <pc:docMk/>
            <pc:sldMk cId="2058953632" sldId="1666"/>
            <ac:spMk id="60" creationId="{43D7038D-1A34-C4CF-5BF8-88D5E04221EE}"/>
          </ac:spMkLst>
        </pc:spChg>
        <pc:spChg chg="mod">
          <ac:chgData name="Paul Woodward" userId="afca6096-33c4-4076-b066-b130de02360d" providerId="ADAL" clId="{0744F907-2285-40C1-81D3-10846305CB1F}" dt="2023-08-30T08:19:57.505" v="739"/>
          <ac:spMkLst>
            <pc:docMk/>
            <pc:sldMk cId="2058953632" sldId="1666"/>
            <ac:spMk id="61" creationId="{1051E01A-3532-9EBC-6225-F24E4CDDA9E9}"/>
          </ac:spMkLst>
        </pc:spChg>
        <pc:spChg chg="mod">
          <ac:chgData name="Paul Woodward" userId="afca6096-33c4-4076-b066-b130de02360d" providerId="ADAL" clId="{0744F907-2285-40C1-81D3-10846305CB1F}" dt="2023-08-30T08:19:57.505" v="739"/>
          <ac:spMkLst>
            <pc:docMk/>
            <pc:sldMk cId="2058953632" sldId="1666"/>
            <ac:spMk id="63" creationId="{90F107EA-EFA9-D890-D986-D4DB8C4D0B97}"/>
          </ac:spMkLst>
        </pc:spChg>
        <pc:spChg chg="mod">
          <ac:chgData name="Paul Woodward" userId="afca6096-33c4-4076-b066-b130de02360d" providerId="ADAL" clId="{0744F907-2285-40C1-81D3-10846305CB1F}" dt="2023-08-30T08:19:57.505" v="739"/>
          <ac:spMkLst>
            <pc:docMk/>
            <pc:sldMk cId="2058953632" sldId="1666"/>
            <ac:spMk id="64" creationId="{27590FA4-C2EE-7FFC-0BDE-FD93B0979540}"/>
          </ac:spMkLst>
        </pc:spChg>
        <pc:spChg chg="mod">
          <ac:chgData name="Paul Woodward" userId="afca6096-33c4-4076-b066-b130de02360d" providerId="ADAL" clId="{0744F907-2285-40C1-81D3-10846305CB1F}" dt="2023-09-04T11:11:16.401" v="11498" actId="20577"/>
          <ac:spMkLst>
            <pc:docMk/>
            <pc:sldMk cId="2058953632" sldId="1666"/>
            <ac:spMk id="65" creationId="{BDE69E95-853D-F83F-9BEB-902BE93A7D55}"/>
          </ac:spMkLst>
        </pc:spChg>
        <pc:spChg chg="add mod">
          <ac:chgData name="Paul Woodward" userId="afca6096-33c4-4076-b066-b130de02360d" providerId="ADAL" clId="{0744F907-2285-40C1-81D3-10846305CB1F}" dt="2023-09-04T11:09:12.230" v="11450" actId="1076"/>
          <ac:spMkLst>
            <pc:docMk/>
            <pc:sldMk cId="2058953632" sldId="1666"/>
            <ac:spMk id="66" creationId="{6FF3A179-4677-5E6F-E0CC-FB94B2110CD3}"/>
          </ac:spMkLst>
        </pc:spChg>
        <pc:spChg chg="add mod">
          <ac:chgData name="Paul Woodward" userId="afca6096-33c4-4076-b066-b130de02360d" providerId="ADAL" clId="{0744F907-2285-40C1-81D3-10846305CB1F}" dt="2023-09-04T11:07:31.537" v="11396"/>
          <ac:spMkLst>
            <pc:docMk/>
            <pc:sldMk cId="2058953632" sldId="1666"/>
            <ac:spMk id="71" creationId="{BBC49CF8-2CF2-1A96-8B6E-398658EDD39D}"/>
          </ac:spMkLst>
        </pc:spChg>
        <pc:spChg chg="add mod">
          <ac:chgData name="Paul Woodward" userId="afca6096-33c4-4076-b066-b130de02360d" providerId="ADAL" clId="{0744F907-2285-40C1-81D3-10846305CB1F}" dt="2023-08-30T12:13:43.784" v="8502" actId="164"/>
          <ac:spMkLst>
            <pc:docMk/>
            <pc:sldMk cId="2058953632" sldId="1666"/>
            <ac:spMk id="74" creationId="{347EFE68-0358-89F5-C119-B1467188D591}"/>
          </ac:spMkLst>
        </pc:spChg>
        <pc:grpChg chg="add mod">
          <ac:chgData name="Paul Woodward" userId="afca6096-33c4-4076-b066-b130de02360d" providerId="ADAL" clId="{0744F907-2285-40C1-81D3-10846305CB1F}" dt="2023-08-30T12:13:43.784" v="8502" actId="164"/>
          <ac:grpSpMkLst>
            <pc:docMk/>
            <pc:sldMk cId="2058953632" sldId="1666"/>
            <ac:grpSpMk id="6" creationId="{FD0F9E55-CA69-F475-8126-213F544E8937}"/>
          </ac:grpSpMkLst>
        </pc:grpChg>
        <pc:grpChg chg="add mod">
          <ac:chgData name="Paul Woodward" userId="afca6096-33c4-4076-b066-b130de02360d" providerId="ADAL" clId="{0744F907-2285-40C1-81D3-10846305CB1F}" dt="2023-09-04T11:10:49.477" v="11490" actId="164"/>
          <ac:grpSpMkLst>
            <pc:docMk/>
            <pc:sldMk cId="2058953632" sldId="1666"/>
            <ac:grpSpMk id="11" creationId="{61D19724-82AB-09BF-44D8-5106D521F888}"/>
          </ac:grpSpMkLst>
        </pc:grpChg>
        <pc:grpChg chg="add mod">
          <ac:chgData name="Paul Woodward" userId="afca6096-33c4-4076-b066-b130de02360d" providerId="ADAL" clId="{0744F907-2285-40C1-81D3-10846305CB1F}" dt="2023-09-04T11:11:44.631" v="11512" actId="164"/>
          <ac:grpSpMkLst>
            <pc:docMk/>
            <pc:sldMk cId="2058953632" sldId="1666"/>
            <ac:grpSpMk id="13" creationId="{7A261589-3BD1-2320-3013-C8F96D3B0B02}"/>
          </ac:grpSpMkLst>
        </pc:grpChg>
        <pc:grpChg chg="add mod">
          <ac:chgData name="Paul Woodward" userId="afca6096-33c4-4076-b066-b130de02360d" providerId="ADAL" clId="{0744F907-2285-40C1-81D3-10846305CB1F}" dt="2023-09-04T11:11:58.542" v="11513" actId="1076"/>
          <ac:grpSpMkLst>
            <pc:docMk/>
            <pc:sldMk cId="2058953632" sldId="1666"/>
            <ac:grpSpMk id="17" creationId="{D8D5ACCF-A057-A757-4A29-A0390B4BA03B}"/>
          </ac:grpSpMkLst>
        </pc:grpChg>
        <pc:grpChg chg="add mod">
          <ac:chgData name="Paul Woodward" userId="afca6096-33c4-4076-b066-b130de02360d" providerId="ADAL" clId="{0744F907-2285-40C1-81D3-10846305CB1F}" dt="2023-09-04T11:10:02.122" v="11465" actId="164"/>
          <ac:grpSpMkLst>
            <pc:docMk/>
            <pc:sldMk cId="2058953632" sldId="1666"/>
            <ac:grpSpMk id="75" creationId="{81614DAC-6994-EFE0-E479-BD667CB3A76D}"/>
          </ac:grpSpMkLst>
        </pc:grpChg>
        <pc:picChg chg="add mod">
          <ac:chgData name="Paul Woodward" userId="afca6096-33c4-4076-b066-b130de02360d" providerId="ADAL" clId="{0744F907-2285-40C1-81D3-10846305CB1F}" dt="2023-08-25T09:09:30.090" v="98"/>
          <ac:picMkLst>
            <pc:docMk/>
            <pc:sldMk cId="2058953632" sldId="1666"/>
            <ac:picMk id="4" creationId="{80FE8504-0CF1-5903-AFD1-9C196F87E494}"/>
          </ac:picMkLst>
        </pc:picChg>
        <pc:picChg chg="del">
          <ac:chgData name="Paul Woodward" userId="afca6096-33c4-4076-b066-b130de02360d" providerId="ADAL" clId="{0744F907-2285-40C1-81D3-10846305CB1F}" dt="2023-08-25T09:06:37.477" v="71" actId="478"/>
          <ac:picMkLst>
            <pc:docMk/>
            <pc:sldMk cId="2058953632" sldId="1666"/>
            <ac:picMk id="6" creationId="{3B4B6C75-3D45-55E9-DD29-5ED3C9589727}"/>
          </ac:picMkLst>
        </pc:picChg>
        <pc:cxnChg chg="add mod ord">
          <ac:chgData name="Paul Woodward" userId="afca6096-33c4-4076-b066-b130de02360d" providerId="ADAL" clId="{0744F907-2285-40C1-81D3-10846305CB1F}" dt="2023-09-04T11:10:02.122" v="11465" actId="164"/>
          <ac:cxnSpMkLst>
            <pc:docMk/>
            <pc:sldMk cId="2058953632" sldId="1666"/>
            <ac:cxnSpMk id="3" creationId="{2B0B8750-B730-4805-9B0B-28B4F85824C4}"/>
          </ac:cxnSpMkLst>
        </pc:cxnChg>
        <pc:cxnChg chg="add mod ord">
          <ac:chgData name="Paul Woodward" userId="afca6096-33c4-4076-b066-b130de02360d" providerId="ADAL" clId="{0744F907-2285-40C1-81D3-10846305CB1F}" dt="2023-09-04T11:10:49.477" v="11490" actId="164"/>
          <ac:cxnSpMkLst>
            <pc:docMk/>
            <pc:sldMk cId="2058953632" sldId="1666"/>
            <ac:cxnSpMk id="12" creationId="{11882339-5811-45E6-1A24-7259B8C0C328}"/>
          </ac:cxnSpMkLst>
        </pc:cxnChg>
        <pc:cxnChg chg="add mod ord">
          <ac:chgData name="Paul Woodward" userId="afca6096-33c4-4076-b066-b130de02360d" providerId="ADAL" clId="{0744F907-2285-40C1-81D3-10846305CB1F}" dt="2023-09-04T11:11:44.631" v="11512" actId="164"/>
          <ac:cxnSpMkLst>
            <pc:docMk/>
            <pc:sldMk cId="2058953632" sldId="1666"/>
            <ac:cxnSpMk id="15" creationId="{29CC1D89-1744-7BE0-2129-F0929847A3CD}"/>
          </ac:cxnSpMkLst>
        </pc:cxnChg>
        <pc:cxnChg chg="mod">
          <ac:chgData name="Paul Woodward" userId="afca6096-33c4-4076-b066-b130de02360d" providerId="ADAL" clId="{0744F907-2285-40C1-81D3-10846305CB1F}" dt="2023-08-30T08:19:57.505" v="739"/>
          <ac:cxnSpMkLst>
            <pc:docMk/>
            <pc:sldMk cId="2058953632" sldId="1666"/>
            <ac:cxnSpMk id="18" creationId="{16C7CB84-2946-0725-87AB-7AC173869068}"/>
          </ac:cxnSpMkLst>
        </pc:cxnChg>
        <pc:cxnChg chg="del">
          <ac:chgData name="Paul Woodward" userId="afca6096-33c4-4076-b066-b130de02360d" providerId="ADAL" clId="{0744F907-2285-40C1-81D3-10846305CB1F}" dt="2023-08-30T08:19:38.286" v="722" actId="478"/>
          <ac:cxnSpMkLst>
            <pc:docMk/>
            <pc:sldMk cId="2058953632" sldId="1666"/>
            <ac:cxnSpMk id="19" creationId="{E5D8FB77-3003-CEA8-A5D6-2BEEEFE38365}"/>
          </ac:cxnSpMkLst>
        </pc:cxnChg>
        <pc:cxnChg chg="del">
          <ac:chgData name="Paul Woodward" userId="afca6096-33c4-4076-b066-b130de02360d" providerId="ADAL" clId="{0744F907-2285-40C1-81D3-10846305CB1F}" dt="2023-08-30T08:19:40.679" v="723" actId="478"/>
          <ac:cxnSpMkLst>
            <pc:docMk/>
            <pc:sldMk cId="2058953632" sldId="1666"/>
            <ac:cxnSpMk id="20" creationId="{C2987428-2773-DE1A-3E40-AF728AC1A8BE}"/>
          </ac:cxnSpMkLst>
        </pc:cxnChg>
        <pc:cxnChg chg="del">
          <ac:chgData name="Paul Woodward" userId="afca6096-33c4-4076-b066-b130de02360d" providerId="ADAL" clId="{0744F907-2285-40C1-81D3-10846305CB1F}" dt="2023-08-30T08:19:40.679" v="723" actId="478"/>
          <ac:cxnSpMkLst>
            <pc:docMk/>
            <pc:sldMk cId="2058953632" sldId="1666"/>
            <ac:cxnSpMk id="22" creationId="{130AA781-5DC3-500F-E67C-C24D1F323E48}"/>
          </ac:cxnSpMkLst>
        </pc:cxnChg>
        <pc:cxnChg chg="del">
          <ac:chgData name="Paul Woodward" userId="afca6096-33c4-4076-b066-b130de02360d" providerId="ADAL" clId="{0744F907-2285-40C1-81D3-10846305CB1F}" dt="2023-08-30T08:19:40.679" v="723" actId="478"/>
          <ac:cxnSpMkLst>
            <pc:docMk/>
            <pc:sldMk cId="2058953632" sldId="1666"/>
            <ac:cxnSpMk id="24" creationId="{A572AE7B-5FA7-194A-B03F-12483C6CECE3}"/>
          </ac:cxnSpMkLst>
        </pc:cxnChg>
        <pc:cxnChg chg="del">
          <ac:chgData name="Paul Woodward" userId="afca6096-33c4-4076-b066-b130de02360d" providerId="ADAL" clId="{0744F907-2285-40C1-81D3-10846305CB1F}" dt="2023-08-30T08:19:45.497" v="730" actId="478"/>
          <ac:cxnSpMkLst>
            <pc:docMk/>
            <pc:sldMk cId="2058953632" sldId="1666"/>
            <ac:cxnSpMk id="25" creationId="{20489287-7FD6-0EA8-F6C5-1E14EF83C681}"/>
          </ac:cxnSpMkLst>
        </pc:cxnChg>
        <pc:cxnChg chg="del">
          <ac:chgData name="Paul Woodward" userId="afca6096-33c4-4076-b066-b130de02360d" providerId="ADAL" clId="{0744F907-2285-40C1-81D3-10846305CB1F}" dt="2023-08-30T08:19:40.679" v="723" actId="478"/>
          <ac:cxnSpMkLst>
            <pc:docMk/>
            <pc:sldMk cId="2058953632" sldId="1666"/>
            <ac:cxnSpMk id="26" creationId="{169842A8-7A29-1B81-9879-E61918C1E8DD}"/>
          </ac:cxnSpMkLst>
        </pc:cxnChg>
        <pc:cxnChg chg="del">
          <ac:chgData name="Paul Woodward" userId="afca6096-33c4-4076-b066-b130de02360d" providerId="ADAL" clId="{0744F907-2285-40C1-81D3-10846305CB1F}" dt="2023-08-30T08:19:40.679" v="723" actId="478"/>
          <ac:cxnSpMkLst>
            <pc:docMk/>
            <pc:sldMk cId="2058953632" sldId="1666"/>
            <ac:cxnSpMk id="27" creationId="{91162ED4-D17B-D973-9130-612F8F5F6CA2}"/>
          </ac:cxnSpMkLst>
        </pc:cxnChg>
        <pc:cxnChg chg="del">
          <ac:chgData name="Paul Woodward" userId="afca6096-33c4-4076-b066-b130de02360d" providerId="ADAL" clId="{0744F907-2285-40C1-81D3-10846305CB1F}" dt="2023-08-30T08:19:40.679" v="723" actId="478"/>
          <ac:cxnSpMkLst>
            <pc:docMk/>
            <pc:sldMk cId="2058953632" sldId="1666"/>
            <ac:cxnSpMk id="28" creationId="{D5C98026-49B5-41DA-252F-614D0ED9798B}"/>
          </ac:cxnSpMkLst>
        </pc:cxnChg>
        <pc:cxnChg chg="del">
          <ac:chgData name="Paul Woodward" userId="afca6096-33c4-4076-b066-b130de02360d" providerId="ADAL" clId="{0744F907-2285-40C1-81D3-10846305CB1F}" dt="2023-08-30T08:19:40.679" v="723" actId="478"/>
          <ac:cxnSpMkLst>
            <pc:docMk/>
            <pc:sldMk cId="2058953632" sldId="1666"/>
            <ac:cxnSpMk id="29" creationId="{CD7A955C-9090-B3FE-244D-6203542B1C6E}"/>
          </ac:cxnSpMkLst>
        </pc:cxnChg>
        <pc:cxnChg chg="del">
          <ac:chgData name="Paul Woodward" userId="afca6096-33c4-4076-b066-b130de02360d" providerId="ADAL" clId="{0744F907-2285-40C1-81D3-10846305CB1F}" dt="2023-08-30T08:19:40.679" v="723" actId="478"/>
          <ac:cxnSpMkLst>
            <pc:docMk/>
            <pc:sldMk cId="2058953632" sldId="1666"/>
            <ac:cxnSpMk id="30" creationId="{59793931-90AF-2AB6-6D01-C7497FC9EA30}"/>
          </ac:cxnSpMkLst>
        </pc:cxnChg>
        <pc:cxnChg chg="del">
          <ac:chgData name="Paul Woodward" userId="afca6096-33c4-4076-b066-b130de02360d" providerId="ADAL" clId="{0744F907-2285-40C1-81D3-10846305CB1F}" dt="2023-08-30T08:19:56.552" v="738" actId="478"/>
          <ac:cxnSpMkLst>
            <pc:docMk/>
            <pc:sldMk cId="2058953632" sldId="1666"/>
            <ac:cxnSpMk id="31" creationId="{CA2A4E8F-6B89-0B56-B2BD-54DB6B36F856}"/>
          </ac:cxnSpMkLst>
        </pc:cxnChg>
        <pc:cxnChg chg="del">
          <ac:chgData name="Paul Woodward" userId="afca6096-33c4-4076-b066-b130de02360d" providerId="ADAL" clId="{0744F907-2285-40C1-81D3-10846305CB1F}" dt="2023-08-30T08:19:40.679" v="723" actId="478"/>
          <ac:cxnSpMkLst>
            <pc:docMk/>
            <pc:sldMk cId="2058953632" sldId="1666"/>
            <ac:cxnSpMk id="32" creationId="{E72FB84C-5C6C-26EC-38E7-F5F907C0C221}"/>
          </ac:cxnSpMkLst>
        </pc:cxnChg>
        <pc:cxnChg chg="mod">
          <ac:chgData name="Paul Woodward" userId="afca6096-33c4-4076-b066-b130de02360d" providerId="ADAL" clId="{0744F907-2285-40C1-81D3-10846305CB1F}" dt="2023-08-30T08:19:57.505" v="739"/>
          <ac:cxnSpMkLst>
            <pc:docMk/>
            <pc:sldMk cId="2058953632" sldId="1666"/>
            <ac:cxnSpMk id="33" creationId="{F6571EA9-B05F-5B0B-D241-A314279D91BD}"/>
          </ac:cxnSpMkLst>
        </pc:cxnChg>
        <pc:cxnChg chg="mod">
          <ac:chgData name="Paul Woodward" userId="afca6096-33c4-4076-b066-b130de02360d" providerId="ADAL" clId="{0744F907-2285-40C1-81D3-10846305CB1F}" dt="2023-08-30T08:19:57.505" v="739"/>
          <ac:cxnSpMkLst>
            <pc:docMk/>
            <pc:sldMk cId="2058953632" sldId="1666"/>
            <ac:cxnSpMk id="34" creationId="{DC612F87-16B6-5B76-0B12-8CD1674353E8}"/>
          </ac:cxnSpMkLst>
        </pc:cxnChg>
        <pc:cxnChg chg="mod">
          <ac:chgData name="Paul Woodward" userId="afca6096-33c4-4076-b066-b130de02360d" providerId="ADAL" clId="{0744F907-2285-40C1-81D3-10846305CB1F}" dt="2023-08-30T08:19:57.505" v="739"/>
          <ac:cxnSpMkLst>
            <pc:docMk/>
            <pc:sldMk cId="2058953632" sldId="1666"/>
            <ac:cxnSpMk id="37" creationId="{93EF20ED-5F28-937A-F767-92B7E3230856}"/>
          </ac:cxnSpMkLst>
        </pc:cxnChg>
        <pc:cxnChg chg="mod">
          <ac:chgData name="Paul Woodward" userId="afca6096-33c4-4076-b066-b130de02360d" providerId="ADAL" clId="{0744F907-2285-40C1-81D3-10846305CB1F}" dt="2023-08-30T08:19:57.505" v="739"/>
          <ac:cxnSpMkLst>
            <pc:docMk/>
            <pc:sldMk cId="2058953632" sldId="1666"/>
            <ac:cxnSpMk id="38" creationId="{FCDE4B1D-5619-3354-5542-14A0E494A02A}"/>
          </ac:cxnSpMkLst>
        </pc:cxnChg>
        <pc:cxnChg chg="del">
          <ac:chgData name="Paul Woodward" userId="afca6096-33c4-4076-b066-b130de02360d" providerId="ADAL" clId="{0744F907-2285-40C1-81D3-10846305CB1F}" dt="2023-08-30T08:19:40.679" v="723" actId="478"/>
          <ac:cxnSpMkLst>
            <pc:docMk/>
            <pc:sldMk cId="2058953632" sldId="1666"/>
            <ac:cxnSpMk id="39" creationId="{4B464CF9-F7F7-97E3-97FC-0633F8B8ECB5}"/>
          </ac:cxnSpMkLst>
        </pc:cxnChg>
        <pc:cxnChg chg="mod">
          <ac:chgData name="Paul Woodward" userId="afca6096-33c4-4076-b066-b130de02360d" providerId="ADAL" clId="{0744F907-2285-40C1-81D3-10846305CB1F}" dt="2023-08-30T08:19:57.505" v="739"/>
          <ac:cxnSpMkLst>
            <pc:docMk/>
            <pc:sldMk cId="2058953632" sldId="1666"/>
            <ac:cxnSpMk id="40" creationId="{BEDCB65D-E469-E933-7CBE-AC70FFFCB9FC}"/>
          </ac:cxnSpMkLst>
        </pc:cxnChg>
        <pc:cxnChg chg="mod">
          <ac:chgData name="Paul Woodward" userId="afca6096-33c4-4076-b066-b130de02360d" providerId="ADAL" clId="{0744F907-2285-40C1-81D3-10846305CB1F}" dt="2023-08-30T08:19:57.505" v="739"/>
          <ac:cxnSpMkLst>
            <pc:docMk/>
            <pc:sldMk cId="2058953632" sldId="1666"/>
            <ac:cxnSpMk id="42" creationId="{EF5704BB-5BAE-B38D-76E5-D09842B3DA48}"/>
          </ac:cxnSpMkLst>
        </pc:cxnChg>
        <pc:cxnChg chg="mod">
          <ac:chgData name="Paul Woodward" userId="afca6096-33c4-4076-b066-b130de02360d" providerId="ADAL" clId="{0744F907-2285-40C1-81D3-10846305CB1F}" dt="2023-08-30T08:19:57.505" v="739"/>
          <ac:cxnSpMkLst>
            <pc:docMk/>
            <pc:sldMk cId="2058953632" sldId="1666"/>
            <ac:cxnSpMk id="43" creationId="{5C7C1540-7153-D4E4-A2FF-ED6A700B670D}"/>
          </ac:cxnSpMkLst>
        </pc:cxnChg>
        <pc:cxnChg chg="del">
          <ac:chgData name="Paul Woodward" userId="afca6096-33c4-4076-b066-b130de02360d" providerId="ADAL" clId="{0744F907-2285-40C1-81D3-10846305CB1F}" dt="2023-08-30T08:19:40.679" v="723" actId="478"/>
          <ac:cxnSpMkLst>
            <pc:docMk/>
            <pc:sldMk cId="2058953632" sldId="1666"/>
            <ac:cxnSpMk id="44" creationId="{424C7212-0AD5-1CA7-5519-D5C60518CCD7}"/>
          </ac:cxnSpMkLst>
        </pc:cxnChg>
        <pc:cxnChg chg="mod">
          <ac:chgData name="Paul Woodward" userId="afca6096-33c4-4076-b066-b130de02360d" providerId="ADAL" clId="{0744F907-2285-40C1-81D3-10846305CB1F}" dt="2023-08-30T08:19:57.505" v="739"/>
          <ac:cxnSpMkLst>
            <pc:docMk/>
            <pc:sldMk cId="2058953632" sldId="1666"/>
            <ac:cxnSpMk id="45" creationId="{F87BFDEC-330B-F9F9-134D-F6D608C4F2AD}"/>
          </ac:cxnSpMkLst>
        </pc:cxnChg>
        <pc:cxnChg chg="mod">
          <ac:chgData name="Paul Woodward" userId="afca6096-33c4-4076-b066-b130de02360d" providerId="ADAL" clId="{0744F907-2285-40C1-81D3-10846305CB1F}" dt="2023-08-30T08:19:57.505" v="739"/>
          <ac:cxnSpMkLst>
            <pc:docMk/>
            <pc:sldMk cId="2058953632" sldId="1666"/>
            <ac:cxnSpMk id="46" creationId="{47564BAA-88F2-1574-4A0C-8EBDDF99F143}"/>
          </ac:cxnSpMkLst>
        </pc:cxnChg>
        <pc:cxnChg chg="mod">
          <ac:chgData name="Paul Woodward" userId="afca6096-33c4-4076-b066-b130de02360d" providerId="ADAL" clId="{0744F907-2285-40C1-81D3-10846305CB1F}" dt="2023-08-30T08:19:57.505" v="739"/>
          <ac:cxnSpMkLst>
            <pc:docMk/>
            <pc:sldMk cId="2058953632" sldId="1666"/>
            <ac:cxnSpMk id="47" creationId="{C12CE9A3-12E7-E87C-4541-C68FB8C6E70F}"/>
          </ac:cxnSpMkLst>
        </pc:cxnChg>
        <pc:cxnChg chg="mod">
          <ac:chgData name="Paul Woodward" userId="afca6096-33c4-4076-b066-b130de02360d" providerId="ADAL" clId="{0744F907-2285-40C1-81D3-10846305CB1F}" dt="2023-08-30T08:19:57.505" v="739"/>
          <ac:cxnSpMkLst>
            <pc:docMk/>
            <pc:sldMk cId="2058953632" sldId="1666"/>
            <ac:cxnSpMk id="48" creationId="{6F240C25-05FA-0DFC-9F3C-554657DE794B}"/>
          </ac:cxnSpMkLst>
        </pc:cxnChg>
        <pc:cxnChg chg="mod">
          <ac:chgData name="Paul Woodward" userId="afca6096-33c4-4076-b066-b130de02360d" providerId="ADAL" clId="{0744F907-2285-40C1-81D3-10846305CB1F}" dt="2023-08-30T08:19:57.505" v="739"/>
          <ac:cxnSpMkLst>
            <pc:docMk/>
            <pc:sldMk cId="2058953632" sldId="1666"/>
            <ac:cxnSpMk id="49" creationId="{B020C6CE-EAEB-F6D5-4C49-07175EDAE00B}"/>
          </ac:cxnSpMkLst>
        </pc:cxnChg>
        <pc:cxnChg chg="mod">
          <ac:chgData name="Paul Woodward" userId="afca6096-33c4-4076-b066-b130de02360d" providerId="ADAL" clId="{0744F907-2285-40C1-81D3-10846305CB1F}" dt="2023-08-30T08:19:57.505" v="739"/>
          <ac:cxnSpMkLst>
            <pc:docMk/>
            <pc:sldMk cId="2058953632" sldId="1666"/>
            <ac:cxnSpMk id="62" creationId="{76AD26FA-55D1-1791-C928-3D5F8791C8D0}"/>
          </ac:cxnSpMkLst>
        </pc:cxnChg>
        <pc:cxnChg chg="add mod ord">
          <ac:chgData name="Paul Woodward" userId="afca6096-33c4-4076-b066-b130de02360d" providerId="ADAL" clId="{0744F907-2285-40C1-81D3-10846305CB1F}" dt="2023-08-30T12:13:43.784" v="8502" actId="164"/>
          <ac:cxnSpMkLst>
            <pc:docMk/>
            <pc:sldMk cId="2058953632" sldId="1666"/>
            <ac:cxnSpMk id="67" creationId="{E819ADB1-0328-04D0-FAD9-2352E311F51D}"/>
          </ac:cxnSpMkLst>
        </pc:cxnChg>
        <pc:cxnChg chg="add mod">
          <ac:chgData name="Paul Woodward" userId="afca6096-33c4-4076-b066-b130de02360d" providerId="ADAL" clId="{0744F907-2285-40C1-81D3-10846305CB1F}" dt="2023-08-30T12:13:43.784" v="8502" actId="164"/>
          <ac:cxnSpMkLst>
            <pc:docMk/>
            <pc:sldMk cId="2058953632" sldId="1666"/>
            <ac:cxnSpMk id="69" creationId="{6B99444C-58BF-ADB1-B9E5-2E699AE30654}"/>
          </ac:cxnSpMkLst>
        </pc:cxnChg>
        <pc:cxnChg chg="add mod ord">
          <ac:chgData name="Paul Woodward" userId="afca6096-33c4-4076-b066-b130de02360d" providerId="ADAL" clId="{0744F907-2285-40C1-81D3-10846305CB1F}" dt="2023-08-30T12:13:43.784" v="8502" actId="164"/>
          <ac:cxnSpMkLst>
            <pc:docMk/>
            <pc:sldMk cId="2058953632" sldId="1666"/>
            <ac:cxnSpMk id="72" creationId="{01A50B2E-0CAE-9DB7-EB78-7775F7C1D5E1}"/>
          </ac:cxnSpMkLst>
        </pc:cxnChg>
      </pc:sldChg>
      <pc:sldChg chg="addSp delSp modSp mod delAnim modAnim">
        <pc:chgData name="Paul Woodward" userId="afca6096-33c4-4076-b066-b130de02360d" providerId="ADAL" clId="{0744F907-2285-40C1-81D3-10846305CB1F}" dt="2023-09-18T12:34:41.918" v="35355" actId="14100"/>
        <pc:sldMkLst>
          <pc:docMk/>
          <pc:sldMk cId="3828664763" sldId="1667"/>
        </pc:sldMkLst>
        <pc:picChg chg="add del mod">
          <ac:chgData name="Paul Woodward" userId="afca6096-33c4-4076-b066-b130de02360d" providerId="ADAL" clId="{0744F907-2285-40C1-81D3-10846305CB1F}" dt="2023-09-06T13:50:08.626" v="35276" actId="478"/>
          <ac:picMkLst>
            <pc:docMk/>
            <pc:sldMk cId="3828664763" sldId="1667"/>
            <ac:picMk id="2" creationId="{25051D5D-AD5D-4A6E-AA67-C11F4DEABD76}"/>
          </ac:picMkLst>
        </pc:picChg>
        <pc:picChg chg="add mod">
          <ac:chgData name="Paul Woodward" userId="afca6096-33c4-4076-b066-b130de02360d" providerId="ADAL" clId="{0744F907-2285-40C1-81D3-10846305CB1F}" dt="2023-09-18T12:34:41.918" v="35355" actId="14100"/>
          <ac:picMkLst>
            <pc:docMk/>
            <pc:sldMk cId="3828664763" sldId="1667"/>
            <ac:picMk id="2" creationId="{E1830644-52A1-0BEF-290A-3258E21E3BC0}"/>
          </ac:picMkLst>
        </pc:picChg>
        <pc:picChg chg="del">
          <ac:chgData name="Paul Woodward" userId="afca6096-33c4-4076-b066-b130de02360d" providerId="ADAL" clId="{0744F907-2285-40C1-81D3-10846305CB1F}" dt="2023-08-25T09:07:28.930" v="80" actId="478"/>
          <ac:picMkLst>
            <pc:docMk/>
            <pc:sldMk cId="3828664763" sldId="1667"/>
            <ac:picMk id="3" creationId="{AFA841A3-086A-90D0-EFD4-38A6D35FB920}"/>
          </ac:picMkLst>
        </pc:picChg>
      </pc:sldChg>
      <pc:sldChg chg="addSp delSp modSp mod">
        <pc:chgData name="Paul Woodward" userId="afca6096-33c4-4076-b066-b130de02360d" providerId="ADAL" clId="{0744F907-2285-40C1-81D3-10846305CB1F}" dt="2023-09-06T13:38:40.797" v="33297" actId="120"/>
        <pc:sldMkLst>
          <pc:docMk/>
          <pc:sldMk cId="1518650001" sldId="1668"/>
        </pc:sldMkLst>
        <pc:spChg chg="add del mod">
          <ac:chgData name="Paul Woodward" userId="afca6096-33c4-4076-b066-b130de02360d" providerId="ADAL" clId="{0744F907-2285-40C1-81D3-10846305CB1F}" dt="2023-08-25T09:09:34.278" v="100" actId="478"/>
          <ac:spMkLst>
            <pc:docMk/>
            <pc:sldMk cId="1518650001" sldId="1668"/>
            <ac:spMk id="3" creationId="{687CD9E9-E637-F83E-5FBE-48678D273C43}"/>
          </ac:spMkLst>
        </pc:spChg>
        <pc:spChg chg="mod">
          <ac:chgData name="Paul Woodward" userId="afca6096-33c4-4076-b066-b130de02360d" providerId="ADAL" clId="{0744F907-2285-40C1-81D3-10846305CB1F}" dt="2023-09-04T11:15:11.875" v="11516" actId="1076"/>
          <ac:spMkLst>
            <pc:docMk/>
            <pc:sldMk cId="1518650001" sldId="1668"/>
            <ac:spMk id="7" creationId="{E5F949BF-DEB6-602F-E30E-995BC385B501}"/>
          </ac:spMkLst>
        </pc:spChg>
        <pc:graphicFrameChg chg="mod modGraphic">
          <ac:chgData name="Paul Woodward" userId="afca6096-33c4-4076-b066-b130de02360d" providerId="ADAL" clId="{0744F907-2285-40C1-81D3-10846305CB1F}" dt="2023-09-06T13:38:40.797" v="33297" actId="120"/>
          <ac:graphicFrameMkLst>
            <pc:docMk/>
            <pc:sldMk cId="1518650001" sldId="1668"/>
            <ac:graphicFrameMk id="6" creationId="{FA1C8FB5-7BC3-6B6A-6CA2-D210E2DE9EA7}"/>
          </ac:graphicFrameMkLst>
        </pc:graphicFrameChg>
        <pc:picChg chg="add mod">
          <ac:chgData name="Paul Woodward" userId="afca6096-33c4-4076-b066-b130de02360d" providerId="ADAL" clId="{0744F907-2285-40C1-81D3-10846305CB1F}" dt="2023-08-25T09:09:35.266" v="101"/>
          <ac:picMkLst>
            <pc:docMk/>
            <pc:sldMk cId="1518650001" sldId="1668"/>
            <ac:picMk id="5" creationId="{8D534D6C-2046-931C-F831-FCFF0F9BB77E}"/>
          </ac:picMkLst>
        </pc:picChg>
        <pc:picChg chg="del">
          <ac:chgData name="Paul Woodward" userId="afca6096-33c4-4076-b066-b130de02360d" providerId="ADAL" clId="{0744F907-2285-40C1-81D3-10846305CB1F}" dt="2023-08-25T09:09:32.860" v="99" actId="478"/>
          <ac:picMkLst>
            <pc:docMk/>
            <pc:sldMk cId="1518650001" sldId="1668"/>
            <ac:picMk id="8" creationId="{88452C36-BEBF-AD01-708A-7C5F006DE48E}"/>
          </ac:picMkLst>
        </pc:picChg>
      </pc:sldChg>
      <pc:sldChg chg="addSp delSp modSp mod ord">
        <pc:chgData name="Paul Woodward" userId="afca6096-33c4-4076-b066-b130de02360d" providerId="ADAL" clId="{0744F907-2285-40C1-81D3-10846305CB1F}" dt="2023-09-06T13:36:30.874" v="33268" actId="20577"/>
        <pc:sldMkLst>
          <pc:docMk/>
          <pc:sldMk cId="3313437502" sldId="1669"/>
        </pc:sldMkLst>
        <pc:spChg chg="add del mod">
          <ac:chgData name="Paul Woodward" userId="afca6096-33c4-4076-b066-b130de02360d" providerId="ADAL" clId="{0744F907-2285-40C1-81D3-10846305CB1F}" dt="2023-08-25T09:09:40.656" v="103" actId="478"/>
          <ac:spMkLst>
            <pc:docMk/>
            <pc:sldMk cId="3313437502" sldId="1669"/>
            <ac:spMk id="3" creationId="{30D019D9-16BD-61E6-3C00-8A47D4FFFB54}"/>
          </ac:spMkLst>
        </pc:spChg>
        <pc:spChg chg="mod">
          <ac:chgData name="Paul Woodward" userId="afca6096-33c4-4076-b066-b130de02360d" providerId="ADAL" clId="{0744F907-2285-40C1-81D3-10846305CB1F}" dt="2023-08-30T08:21:34.306" v="934" actId="1076"/>
          <ac:spMkLst>
            <pc:docMk/>
            <pc:sldMk cId="3313437502" sldId="1669"/>
            <ac:spMk id="5" creationId="{23E23C6B-8AF8-67D3-85E3-96D49FB5C05F}"/>
          </ac:spMkLst>
        </pc:spChg>
        <pc:spChg chg="mod">
          <ac:chgData name="Paul Woodward" userId="afca6096-33c4-4076-b066-b130de02360d" providerId="ADAL" clId="{0744F907-2285-40C1-81D3-10846305CB1F}" dt="2023-09-06T13:36:30.874" v="33268" actId="20577"/>
          <ac:spMkLst>
            <pc:docMk/>
            <pc:sldMk cId="3313437502" sldId="1669"/>
            <ac:spMk id="7" creationId="{E5F949BF-DEB6-602F-E30E-995BC385B501}"/>
          </ac:spMkLst>
        </pc:spChg>
        <pc:picChg chg="add mod">
          <ac:chgData name="Paul Woodward" userId="afca6096-33c4-4076-b066-b130de02360d" providerId="ADAL" clId="{0744F907-2285-40C1-81D3-10846305CB1F}" dt="2023-08-25T09:09:44.340" v="104"/>
          <ac:picMkLst>
            <pc:docMk/>
            <pc:sldMk cId="3313437502" sldId="1669"/>
            <ac:picMk id="6" creationId="{D3C20C99-4207-44CA-1BBC-BB2EF54A011B}"/>
          </ac:picMkLst>
        </pc:picChg>
        <pc:picChg chg="mod">
          <ac:chgData name="Paul Woodward" userId="afca6096-33c4-4076-b066-b130de02360d" providerId="ADAL" clId="{0744F907-2285-40C1-81D3-10846305CB1F}" dt="2023-08-30T08:21:32.001" v="933" actId="1076"/>
          <ac:picMkLst>
            <pc:docMk/>
            <pc:sldMk cId="3313437502" sldId="1669"/>
            <ac:picMk id="8" creationId="{25F77D1B-5ED3-B3C8-932A-3BE11731C68D}"/>
          </ac:picMkLst>
        </pc:picChg>
        <pc:picChg chg="del">
          <ac:chgData name="Paul Woodward" userId="afca6096-33c4-4076-b066-b130de02360d" providerId="ADAL" clId="{0744F907-2285-40C1-81D3-10846305CB1F}" dt="2023-08-25T09:09:39.506" v="102" actId="478"/>
          <ac:picMkLst>
            <pc:docMk/>
            <pc:sldMk cId="3313437502" sldId="1669"/>
            <ac:picMk id="10" creationId="{2FBD8B71-A383-E96B-B225-654A99800C21}"/>
          </ac:picMkLst>
        </pc:picChg>
      </pc:sldChg>
      <pc:sldChg chg="addSp delSp modSp mod">
        <pc:chgData name="Paul Woodward" userId="afca6096-33c4-4076-b066-b130de02360d" providerId="ADAL" clId="{0744F907-2285-40C1-81D3-10846305CB1F}" dt="2023-09-06T13:36:45.960" v="33271" actId="113"/>
        <pc:sldMkLst>
          <pc:docMk/>
          <pc:sldMk cId="554836538" sldId="1671"/>
        </pc:sldMkLst>
        <pc:spChg chg="mod">
          <ac:chgData name="Paul Woodward" userId="afca6096-33c4-4076-b066-b130de02360d" providerId="ADAL" clId="{0744F907-2285-40C1-81D3-10846305CB1F}" dt="2023-09-06T13:36:45.960" v="33271" actId="113"/>
          <ac:spMkLst>
            <pc:docMk/>
            <pc:sldMk cId="554836538" sldId="1671"/>
            <ac:spMk id="3" creationId="{A8044DD2-556D-ABD1-25BD-DA3DF9E2C663}"/>
          </ac:spMkLst>
        </pc:spChg>
        <pc:spChg chg="add del mod">
          <ac:chgData name="Paul Woodward" userId="afca6096-33c4-4076-b066-b130de02360d" providerId="ADAL" clId="{0744F907-2285-40C1-81D3-10846305CB1F}" dt="2023-08-25T09:09:51.135" v="106" actId="478"/>
          <ac:spMkLst>
            <pc:docMk/>
            <pc:sldMk cId="554836538" sldId="1671"/>
            <ac:spMk id="6" creationId="{BAEECBF5-280D-0120-6D17-51F96406AA4F}"/>
          </ac:spMkLst>
        </pc:spChg>
        <pc:picChg chg="del">
          <ac:chgData name="Paul Woodward" userId="afca6096-33c4-4076-b066-b130de02360d" providerId="ADAL" clId="{0744F907-2285-40C1-81D3-10846305CB1F}" dt="2023-08-25T09:09:49.553" v="105" actId="478"/>
          <ac:picMkLst>
            <pc:docMk/>
            <pc:sldMk cId="554836538" sldId="1671"/>
            <ac:picMk id="5" creationId="{656D354F-75AF-6C7B-A4B7-E9CF93C944A6}"/>
          </ac:picMkLst>
        </pc:picChg>
        <pc:picChg chg="add mod">
          <ac:chgData name="Paul Woodward" userId="afca6096-33c4-4076-b066-b130de02360d" providerId="ADAL" clId="{0744F907-2285-40C1-81D3-10846305CB1F}" dt="2023-08-25T09:09:52.155" v="107"/>
          <ac:picMkLst>
            <pc:docMk/>
            <pc:sldMk cId="554836538" sldId="1671"/>
            <ac:picMk id="7" creationId="{D62334F1-5C7B-FF85-3F82-CAF6568F07D6}"/>
          </ac:picMkLst>
        </pc:picChg>
      </pc:sldChg>
      <pc:sldChg chg="addSp delSp modSp mod delAnim modAnim">
        <pc:chgData name="Paul Woodward" userId="afca6096-33c4-4076-b066-b130de02360d" providerId="ADAL" clId="{0744F907-2285-40C1-81D3-10846305CB1F}" dt="2023-09-18T12:35:07.252" v="35358" actId="14100"/>
        <pc:sldMkLst>
          <pc:docMk/>
          <pc:sldMk cId="2059523593" sldId="1672"/>
        </pc:sldMkLst>
        <pc:picChg chg="add mod">
          <ac:chgData name="Paul Woodward" userId="afca6096-33c4-4076-b066-b130de02360d" providerId="ADAL" clId="{0744F907-2285-40C1-81D3-10846305CB1F}" dt="2023-09-18T12:35:07.252" v="35358" actId="14100"/>
          <ac:picMkLst>
            <pc:docMk/>
            <pc:sldMk cId="2059523593" sldId="1672"/>
            <ac:picMk id="2" creationId="{3F2372B8-1C2E-9D81-22CE-180E6A335310}"/>
          </ac:picMkLst>
        </pc:picChg>
        <pc:picChg chg="add del mod">
          <ac:chgData name="Paul Woodward" userId="afca6096-33c4-4076-b066-b130de02360d" providerId="ADAL" clId="{0744F907-2285-40C1-81D3-10846305CB1F}" dt="2023-09-06T13:50:11.105" v="35277" actId="478"/>
          <ac:picMkLst>
            <pc:docMk/>
            <pc:sldMk cId="2059523593" sldId="1672"/>
            <ac:picMk id="2" creationId="{DF868430-31D3-EAF2-B85D-6600F210A46B}"/>
          </ac:picMkLst>
        </pc:picChg>
        <pc:picChg chg="del">
          <ac:chgData name="Paul Woodward" userId="afca6096-33c4-4076-b066-b130de02360d" providerId="ADAL" clId="{0744F907-2285-40C1-81D3-10846305CB1F}" dt="2023-08-25T09:07:31.781" v="81" actId="478"/>
          <ac:picMkLst>
            <pc:docMk/>
            <pc:sldMk cId="2059523593" sldId="1672"/>
            <ac:picMk id="3" creationId="{58CE8661-FB7C-6221-7C53-6052CB2492A4}"/>
          </ac:picMkLst>
        </pc:picChg>
      </pc:sldChg>
      <pc:sldChg chg="addSp delSp modSp mod ord">
        <pc:chgData name="Paul Woodward" userId="afca6096-33c4-4076-b066-b130de02360d" providerId="ADAL" clId="{0744F907-2285-40C1-81D3-10846305CB1F}" dt="2023-09-06T13:37:00.450" v="33272" actId="113"/>
        <pc:sldMkLst>
          <pc:docMk/>
          <pc:sldMk cId="2484653938" sldId="1673"/>
        </pc:sldMkLst>
        <pc:spChg chg="add del mod">
          <ac:chgData name="Paul Woodward" userId="afca6096-33c4-4076-b066-b130de02360d" providerId="ADAL" clId="{0744F907-2285-40C1-81D3-10846305CB1F}" dt="2023-08-25T09:12:43.941" v="112" actId="478"/>
          <ac:spMkLst>
            <pc:docMk/>
            <pc:sldMk cId="2484653938" sldId="1673"/>
            <ac:spMk id="3" creationId="{BCB38198-5C8C-2D2D-BD62-268B7D9A269C}"/>
          </ac:spMkLst>
        </pc:spChg>
        <pc:spChg chg="mod">
          <ac:chgData name="Paul Woodward" userId="afca6096-33c4-4076-b066-b130de02360d" providerId="ADAL" clId="{0744F907-2285-40C1-81D3-10846305CB1F}" dt="2023-09-06T13:37:00.450" v="33272" actId="113"/>
          <ac:spMkLst>
            <pc:docMk/>
            <pc:sldMk cId="2484653938" sldId="1673"/>
            <ac:spMk id="9" creationId="{9DFE83B7-3405-0CF6-8DBD-AB2429D722C5}"/>
          </ac:spMkLst>
        </pc:spChg>
        <pc:picChg chg="del">
          <ac:chgData name="Paul Woodward" userId="afca6096-33c4-4076-b066-b130de02360d" providerId="ADAL" clId="{0744F907-2285-40C1-81D3-10846305CB1F}" dt="2023-08-25T09:12:42.384" v="111" actId="478"/>
          <ac:picMkLst>
            <pc:docMk/>
            <pc:sldMk cId="2484653938" sldId="1673"/>
            <ac:picMk id="4" creationId="{8EF9F9D7-3BB9-E37C-8A28-3E8825198066}"/>
          </ac:picMkLst>
        </pc:picChg>
        <pc:picChg chg="add mod">
          <ac:chgData name="Paul Woodward" userId="afca6096-33c4-4076-b066-b130de02360d" providerId="ADAL" clId="{0744F907-2285-40C1-81D3-10846305CB1F}" dt="2023-08-25T09:12:44.839" v="113"/>
          <ac:picMkLst>
            <pc:docMk/>
            <pc:sldMk cId="2484653938" sldId="1673"/>
            <ac:picMk id="6" creationId="{042F525C-36B8-7CB4-1B8F-D2A08B2E7C25}"/>
          </ac:picMkLst>
        </pc:picChg>
      </pc:sldChg>
      <pc:sldChg chg="addSp delSp modSp mod">
        <pc:chgData name="Paul Woodward" userId="afca6096-33c4-4076-b066-b130de02360d" providerId="ADAL" clId="{0744F907-2285-40C1-81D3-10846305CB1F}" dt="2023-09-06T10:19:06.953" v="22031" actId="14734"/>
        <pc:sldMkLst>
          <pc:docMk/>
          <pc:sldMk cId="2362358582" sldId="1674"/>
        </pc:sldMkLst>
        <pc:spChg chg="add del mod">
          <ac:chgData name="Paul Woodward" userId="afca6096-33c4-4076-b066-b130de02360d" providerId="ADAL" clId="{0744F907-2285-40C1-81D3-10846305CB1F}" dt="2023-08-25T09:09:59.238" v="109" actId="478"/>
          <ac:spMkLst>
            <pc:docMk/>
            <pc:sldMk cId="2362358582" sldId="1674"/>
            <ac:spMk id="3" creationId="{395F47E0-6F7D-DE5D-0CDA-48088EAB317B}"/>
          </ac:spMkLst>
        </pc:spChg>
        <pc:spChg chg="mod">
          <ac:chgData name="Paul Woodward" userId="afca6096-33c4-4076-b066-b130de02360d" providerId="ADAL" clId="{0744F907-2285-40C1-81D3-10846305CB1F}" dt="2023-09-06T10:18:51.375" v="22027" actId="255"/>
          <ac:spMkLst>
            <pc:docMk/>
            <pc:sldMk cId="2362358582" sldId="1674"/>
            <ac:spMk id="9" creationId="{9DFE83B7-3405-0CF6-8DBD-AB2429D722C5}"/>
          </ac:spMkLst>
        </pc:spChg>
        <pc:graphicFrameChg chg="mod modGraphic">
          <ac:chgData name="Paul Woodward" userId="afca6096-33c4-4076-b066-b130de02360d" providerId="ADAL" clId="{0744F907-2285-40C1-81D3-10846305CB1F}" dt="2023-09-06T10:19:06.953" v="22031" actId="14734"/>
          <ac:graphicFrameMkLst>
            <pc:docMk/>
            <pc:sldMk cId="2362358582" sldId="1674"/>
            <ac:graphicFrameMk id="4" creationId="{D27CAA5A-14A0-8BEC-DD36-0DC54105F0F1}"/>
          </ac:graphicFrameMkLst>
        </pc:graphicFrameChg>
        <pc:picChg chg="del">
          <ac:chgData name="Paul Woodward" userId="afca6096-33c4-4076-b066-b130de02360d" providerId="ADAL" clId="{0744F907-2285-40C1-81D3-10846305CB1F}" dt="2023-08-25T09:09:56.334" v="108" actId="478"/>
          <ac:picMkLst>
            <pc:docMk/>
            <pc:sldMk cId="2362358582" sldId="1674"/>
            <ac:picMk id="6" creationId="{CFE1C7F0-6F99-1785-07EE-12AD4B8BD533}"/>
          </ac:picMkLst>
        </pc:picChg>
        <pc:picChg chg="add mod">
          <ac:chgData name="Paul Woodward" userId="afca6096-33c4-4076-b066-b130de02360d" providerId="ADAL" clId="{0744F907-2285-40C1-81D3-10846305CB1F}" dt="2023-08-25T09:10:00.389" v="110"/>
          <ac:picMkLst>
            <pc:docMk/>
            <pc:sldMk cId="2362358582" sldId="1674"/>
            <ac:picMk id="7" creationId="{520ABD13-98E9-24CF-B801-A3002EC61F55}"/>
          </ac:picMkLst>
        </pc:picChg>
      </pc:sldChg>
      <pc:sldChg chg="addSp delSp modSp mod delAnim modAnim">
        <pc:chgData name="Paul Woodward" userId="afca6096-33c4-4076-b066-b130de02360d" providerId="ADAL" clId="{0744F907-2285-40C1-81D3-10846305CB1F}" dt="2023-09-18T12:35:30.371" v="35361" actId="14100"/>
        <pc:sldMkLst>
          <pc:docMk/>
          <pc:sldMk cId="2757607151" sldId="1675"/>
        </pc:sldMkLst>
        <pc:picChg chg="add mod">
          <ac:chgData name="Paul Woodward" userId="afca6096-33c4-4076-b066-b130de02360d" providerId="ADAL" clId="{0744F907-2285-40C1-81D3-10846305CB1F}" dt="2023-09-18T12:35:30.371" v="35361" actId="14100"/>
          <ac:picMkLst>
            <pc:docMk/>
            <pc:sldMk cId="2757607151" sldId="1675"/>
            <ac:picMk id="2" creationId="{1AE936B8-36BE-D478-79EF-9CF74E2031FE}"/>
          </ac:picMkLst>
        </pc:picChg>
        <pc:picChg chg="add del mod">
          <ac:chgData name="Paul Woodward" userId="afca6096-33c4-4076-b066-b130de02360d" providerId="ADAL" clId="{0744F907-2285-40C1-81D3-10846305CB1F}" dt="2023-09-06T13:50:13.325" v="35278" actId="478"/>
          <ac:picMkLst>
            <pc:docMk/>
            <pc:sldMk cId="2757607151" sldId="1675"/>
            <ac:picMk id="2" creationId="{C4E10299-8C3A-400A-50F8-7E30F9A44769}"/>
          </ac:picMkLst>
        </pc:picChg>
        <pc:picChg chg="del">
          <ac:chgData name="Paul Woodward" userId="afca6096-33c4-4076-b066-b130de02360d" providerId="ADAL" clId="{0744F907-2285-40C1-81D3-10846305CB1F}" dt="2023-08-25T09:07:34.645" v="82" actId="478"/>
          <ac:picMkLst>
            <pc:docMk/>
            <pc:sldMk cId="2757607151" sldId="1675"/>
            <ac:picMk id="3" creationId="{1BEFA9E4-AC7A-D358-54B7-2B2EF2EC8AB8}"/>
          </ac:picMkLst>
        </pc:picChg>
      </pc:sldChg>
      <pc:sldChg chg="addSp delSp modSp mod ord">
        <pc:chgData name="Paul Woodward" userId="afca6096-33c4-4076-b066-b130de02360d" providerId="ADAL" clId="{0744F907-2285-40C1-81D3-10846305CB1F}" dt="2023-09-06T11:00:09.537" v="27292"/>
        <pc:sldMkLst>
          <pc:docMk/>
          <pc:sldMk cId="1190641160" sldId="1676"/>
        </pc:sldMkLst>
        <pc:spChg chg="add del mod">
          <ac:chgData name="Paul Woodward" userId="afca6096-33c4-4076-b066-b130de02360d" providerId="ADAL" clId="{0744F907-2285-40C1-81D3-10846305CB1F}" dt="2023-08-25T09:12:49.276" v="115" actId="478"/>
          <ac:spMkLst>
            <pc:docMk/>
            <pc:sldMk cId="1190641160" sldId="1676"/>
            <ac:spMk id="3" creationId="{638A8504-DADB-A320-BB44-DBBB82C2A32F}"/>
          </ac:spMkLst>
        </pc:spChg>
        <pc:spChg chg="mod">
          <ac:chgData name="Paul Woodward" userId="afca6096-33c4-4076-b066-b130de02360d" providerId="ADAL" clId="{0744F907-2285-40C1-81D3-10846305CB1F}" dt="2023-09-06T10:59:48.284" v="27286" actId="1076"/>
          <ac:spMkLst>
            <pc:docMk/>
            <pc:sldMk cId="1190641160" sldId="1676"/>
            <ac:spMk id="9" creationId="{9DFE83B7-3405-0CF6-8DBD-AB2429D722C5}"/>
          </ac:spMkLst>
        </pc:spChg>
        <pc:graphicFrameChg chg="add mod modGraphic">
          <ac:chgData name="Paul Woodward" userId="afca6096-33c4-4076-b066-b130de02360d" providerId="ADAL" clId="{0744F907-2285-40C1-81D3-10846305CB1F}" dt="2023-09-06T10:59:50.757" v="27287" actId="1076"/>
          <ac:graphicFrameMkLst>
            <pc:docMk/>
            <pc:sldMk cId="1190641160" sldId="1676"/>
            <ac:graphicFrameMk id="2" creationId="{0D78549E-618A-3E1F-F536-36E94C04EC6F}"/>
          </ac:graphicFrameMkLst>
        </pc:graphicFrameChg>
        <pc:graphicFrameChg chg="del">
          <ac:chgData name="Paul Woodward" userId="afca6096-33c4-4076-b066-b130de02360d" providerId="ADAL" clId="{0744F907-2285-40C1-81D3-10846305CB1F}" dt="2023-08-25T09:18:29.503" v="243" actId="478"/>
          <ac:graphicFrameMkLst>
            <pc:docMk/>
            <pc:sldMk cId="1190641160" sldId="1676"/>
            <ac:graphicFrameMk id="4" creationId="{408A2887-FC58-2FFC-C544-6CB7636A6365}"/>
          </ac:graphicFrameMkLst>
        </pc:graphicFrameChg>
        <pc:graphicFrameChg chg="add del mod">
          <ac:chgData name="Paul Woodward" userId="afca6096-33c4-4076-b066-b130de02360d" providerId="ADAL" clId="{0744F907-2285-40C1-81D3-10846305CB1F}" dt="2023-08-25T09:26:26.058" v="275"/>
          <ac:graphicFrameMkLst>
            <pc:docMk/>
            <pc:sldMk cId="1190641160" sldId="1676"/>
            <ac:graphicFrameMk id="8" creationId="{4A335573-B881-6FBD-6D94-2EEC508E4BD5}"/>
          </ac:graphicFrameMkLst>
        </pc:graphicFrameChg>
        <pc:picChg chg="del">
          <ac:chgData name="Paul Woodward" userId="afca6096-33c4-4076-b066-b130de02360d" providerId="ADAL" clId="{0744F907-2285-40C1-81D3-10846305CB1F}" dt="2023-08-25T09:12:48.072" v="114" actId="478"/>
          <ac:picMkLst>
            <pc:docMk/>
            <pc:sldMk cId="1190641160" sldId="1676"/>
            <ac:picMk id="6" creationId="{0EA2219E-7820-8F7A-78AE-C8E63E7A716A}"/>
          </ac:picMkLst>
        </pc:picChg>
        <pc:picChg chg="add mod">
          <ac:chgData name="Paul Woodward" userId="afca6096-33c4-4076-b066-b130de02360d" providerId="ADAL" clId="{0744F907-2285-40C1-81D3-10846305CB1F}" dt="2023-08-25T09:12:50.615" v="116"/>
          <ac:picMkLst>
            <pc:docMk/>
            <pc:sldMk cId="1190641160" sldId="1676"/>
            <ac:picMk id="7" creationId="{FC8CECEB-74FA-27B3-0810-DE22BF6AFBBA}"/>
          </ac:picMkLst>
        </pc:picChg>
      </pc:sldChg>
      <pc:sldChg chg="addSp delSp modSp mod ord">
        <pc:chgData name="Paul Woodward" userId="afca6096-33c4-4076-b066-b130de02360d" providerId="ADAL" clId="{0744F907-2285-40C1-81D3-10846305CB1F}" dt="2023-09-06T13:37:33.478" v="33279" actId="20577"/>
        <pc:sldMkLst>
          <pc:docMk/>
          <pc:sldMk cId="500504592" sldId="1677"/>
        </pc:sldMkLst>
        <pc:spChg chg="add del mod">
          <ac:chgData name="Paul Woodward" userId="afca6096-33c4-4076-b066-b130de02360d" providerId="ADAL" clId="{0744F907-2285-40C1-81D3-10846305CB1F}" dt="2023-08-25T09:12:54.924" v="118" actId="478"/>
          <ac:spMkLst>
            <pc:docMk/>
            <pc:sldMk cId="500504592" sldId="1677"/>
            <ac:spMk id="3" creationId="{B60CE9C3-499E-CB83-05E3-5EA6724954A5}"/>
          </ac:spMkLst>
        </pc:spChg>
        <pc:spChg chg="mod">
          <ac:chgData name="Paul Woodward" userId="afca6096-33c4-4076-b066-b130de02360d" providerId="ADAL" clId="{0744F907-2285-40C1-81D3-10846305CB1F}" dt="2023-09-06T13:37:33.478" v="33279" actId="20577"/>
          <ac:spMkLst>
            <pc:docMk/>
            <pc:sldMk cId="500504592" sldId="1677"/>
            <ac:spMk id="9" creationId="{9DFE83B7-3405-0CF6-8DBD-AB2429D722C5}"/>
          </ac:spMkLst>
        </pc:spChg>
        <pc:picChg chg="del">
          <ac:chgData name="Paul Woodward" userId="afca6096-33c4-4076-b066-b130de02360d" providerId="ADAL" clId="{0744F907-2285-40C1-81D3-10846305CB1F}" dt="2023-08-25T09:12:53.755" v="117" actId="478"/>
          <ac:picMkLst>
            <pc:docMk/>
            <pc:sldMk cId="500504592" sldId="1677"/>
            <ac:picMk id="4" creationId="{0D7D992D-9996-4123-F218-568C4BFCFF20}"/>
          </ac:picMkLst>
        </pc:picChg>
        <pc:picChg chg="add mod">
          <ac:chgData name="Paul Woodward" userId="afca6096-33c4-4076-b066-b130de02360d" providerId="ADAL" clId="{0744F907-2285-40C1-81D3-10846305CB1F}" dt="2023-08-25T09:12:55.696" v="119"/>
          <ac:picMkLst>
            <pc:docMk/>
            <pc:sldMk cId="500504592" sldId="1677"/>
            <ac:picMk id="6" creationId="{94E1011C-208E-4305-09D8-42DAE3B58AE5}"/>
          </ac:picMkLst>
        </pc:picChg>
      </pc:sldChg>
      <pc:sldChg chg="addSp delSp modSp mod delAnim modAnim">
        <pc:chgData name="Paul Woodward" userId="afca6096-33c4-4076-b066-b130de02360d" providerId="ADAL" clId="{0744F907-2285-40C1-81D3-10846305CB1F}" dt="2023-09-18T12:35:54.497" v="35364" actId="14100"/>
        <pc:sldMkLst>
          <pc:docMk/>
          <pc:sldMk cId="4235034294" sldId="1678"/>
        </pc:sldMkLst>
        <pc:picChg chg="add mod">
          <ac:chgData name="Paul Woodward" userId="afca6096-33c4-4076-b066-b130de02360d" providerId="ADAL" clId="{0744F907-2285-40C1-81D3-10846305CB1F}" dt="2023-09-18T12:35:54.497" v="35364" actId="14100"/>
          <ac:picMkLst>
            <pc:docMk/>
            <pc:sldMk cId="4235034294" sldId="1678"/>
            <ac:picMk id="2" creationId="{18D27196-83A6-08D2-F670-B50FBAA013FE}"/>
          </ac:picMkLst>
        </pc:picChg>
        <pc:picChg chg="add del mod">
          <ac:chgData name="Paul Woodward" userId="afca6096-33c4-4076-b066-b130de02360d" providerId="ADAL" clId="{0744F907-2285-40C1-81D3-10846305CB1F}" dt="2023-09-06T13:50:15.571" v="35279" actId="478"/>
          <ac:picMkLst>
            <pc:docMk/>
            <pc:sldMk cId="4235034294" sldId="1678"/>
            <ac:picMk id="2" creationId="{9971575F-4F9A-D8B6-9180-D250B46F6BF4}"/>
          </ac:picMkLst>
        </pc:picChg>
        <pc:picChg chg="del">
          <ac:chgData name="Paul Woodward" userId="afca6096-33c4-4076-b066-b130de02360d" providerId="ADAL" clId="{0744F907-2285-40C1-81D3-10846305CB1F}" dt="2023-08-25T09:07:37.240" v="83" actId="478"/>
          <ac:picMkLst>
            <pc:docMk/>
            <pc:sldMk cId="4235034294" sldId="1678"/>
            <ac:picMk id="3" creationId="{4198CE81-48FC-A022-C09C-4A1F066E0AB3}"/>
          </ac:picMkLst>
        </pc:picChg>
      </pc:sldChg>
      <pc:sldChg chg="addSp delSp modSp mod">
        <pc:chgData name="Paul Woodward" userId="afca6096-33c4-4076-b066-b130de02360d" providerId="ADAL" clId="{0744F907-2285-40C1-81D3-10846305CB1F}" dt="2023-09-05T14:43:47.762" v="19610" actId="20577"/>
        <pc:sldMkLst>
          <pc:docMk/>
          <pc:sldMk cId="1370652832" sldId="1679"/>
        </pc:sldMkLst>
        <pc:spChg chg="add mod">
          <ac:chgData name="Paul Woodward" userId="afca6096-33c4-4076-b066-b130de02360d" providerId="ADAL" clId="{0744F907-2285-40C1-81D3-10846305CB1F}" dt="2023-08-30T08:33:29.784" v="1787" actId="20577"/>
          <ac:spMkLst>
            <pc:docMk/>
            <pc:sldMk cId="1370652832" sldId="1679"/>
            <ac:spMk id="2" creationId="{E5869223-FA70-6702-D02C-E06783F12721}"/>
          </ac:spMkLst>
        </pc:spChg>
        <pc:spChg chg="add del mod">
          <ac:chgData name="Paul Woodward" userId="afca6096-33c4-4076-b066-b130de02360d" providerId="ADAL" clId="{0744F907-2285-40C1-81D3-10846305CB1F}" dt="2023-08-25T09:13:01.021" v="121" actId="478"/>
          <ac:spMkLst>
            <pc:docMk/>
            <pc:sldMk cId="1370652832" sldId="1679"/>
            <ac:spMk id="3" creationId="{202E6456-7089-A30A-1F11-C3204937CFBD}"/>
          </ac:spMkLst>
        </pc:spChg>
        <pc:graphicFrameChg chg="add del mod modGraphic">
          <ac:chgData name="Paul Woodward" userId="afca6096-33c4-4076-b066-b130de02360d" providerId="ADAL" clId="{0744F907-2285-40C1-81D3-10846305CB1F}" dt="2023-09-05T14:43:47.762" v="19610" actId="20577"/>
          <ac:graphicFrameMkLst>
            <pc:docMk/>
            <pc:sldMk cId="1370652832" sldId="1679"/>
            <ac:graphicFrameMk id="4" creationId="{6A900EBF-4C67-AD3E-42C8-7EF0E7931D2A}"/>
          </ac:graphicFrameMkLst>
        </pc:graphicFrameChg>
        <pc:graphicFrameChg chg="add del mod modGraphic">
          <ac:chgData name="Paul Woodward" userId="afca6096-33c4-4076-b066-b130de02360d" providerId="ADAL" clId="{0744F907-2285-40C1-81D3-10846305CB1F}" dt="2023-08-25T09:26:25.077" v="273"/>
          <ac:graphicFrameMkLst>
            <pc:docMk/>
            <pc:sldMk cId="1370652832" sldId="1679"/>
            <ac:graphicFrameMk id="8" creationId="{B0F5FEB4-8F3B-DBE7-2551-E2142EED194C}"/>
          </ac:graphicFrameMkLst>
        </pc:graphicFrameChg>
        <pc:graphicFrameChg chg="add del mod">
          <ac:chgData name="Paul Woodward" userId="afca6096-33c4-4076-b066-b130de02360d" providerId="ADAL" clId="{0744F907-2285-40C1-81D3-10846305CB1F}" dt="2023-08-25T09:26:21.539" v="260"/>
          <ac:graphicFrameMkLst>
            <pc:docMk/>
            <pc:sldMk cId="1370652832" sldId="1679"/>
            <ac:graphicFrameMk id="10" creationId="{0EC5C265-0E28-FA7E-D0DC-DE44F28553B3}"/>
          </ac:graphicFrameMkLst>
        </pc:graphicFrameChg>
        <pc:picChg chg="del">
          <ac:chgData name="Paul Woodward" userId="afca6096-33c4-4076-b066-b130de02360d" providerId="ADAL" clId="{0744F907-2285-40C1-81D3-10846305CB1F}" dt="2023-08-25T09:12:59.589" v="120" actId="478"/>
          <ac:picMkLst>
            <pc:docMk/>
            <pc:sldMk cId="1370652832" sldId="1679"/>
            <ac:picMk id="6" creationId="{950A8477-2698-C971-71A8-8EEF151323D0}"/>
          </ac:picMkLst>
        </pc:picChg>
        <pc:picChg chg="add mod">
          <ac:chgData name="Paul Woodward" userId="afca6096-33c4-4076-b066-b130de02360d" providerId="ADAL" clId="{0744F907-2285-40C1-81D3-10846305CB1F}" dt="2023-08-25T09:13:01.875" v="122"/>
          <ac:picMkLst>
            <pc:docMk/>
            <pc:sldMk cId="1370652832" sldId="1679"/>
            <ac:picMk id="7" creationId="{7BAFAD51-51AA-4B14-784B-C0DE8F542852}"/>
          </ac:picMkLst>
        </pc:picChg>
      </pc:sldChg>
      <pc:sldChg chg="addSp delSp modSp mod">
        <pc:chgData name="Paul Woodward" userId="afca6096-33c4-4076-b066-b130de02360d" providerId="ADAL" clId="{0744F907-2285-40C1-81D3-10846305CB1F}" dt="2023-09-13T11:22:03.876" v="35283" actId="1076"/>
        <pc:sldMkLst>
          <pc:docMk/>
          <pc:sldMk cId="1161093681" sldId="1682"/>
        </pc:sldMkLst>
        <pc:spChg chg="add del mod">
          <ac:chgData name="Paul Woodward" userId="afca6096-33c4-4076-b066-b130de02360d" providerId="ADAL" clId="{0744F907-2285-40C1-81D3-10846305CB1F}" dt="2023-08-25T09:13:08.337" v="124" actId="478"/>
          <ac:spMkLst>
            <pc:docMk/>
            <pc:sldMk cId="1161093681" sldId="1682"/>
            <ac:spMk id="4" creationId="{1EAD63F3-7516-1691-C450-55FFFDAF56BC}"/>
          </ac:spMkLst>
        </pc:spChg>
        <pc:spChg chg="mod">
          <ac:chgData name="Paul Woodward" userId="afca6096-33c4-4076-b066-b130de02360d" providerId="ADAL" clId="{0744F907-2285-40C1-81D3-10846305CB1F}" dt="2023-09-13T11:21:58.432" v="35282"/>
          <ac:spMkLst>
            <pc:docMk/>
            <pc:sldMk cId="1161093681" sldId="1682"/>
            <ac:spMk id="9" creationId="{9DFE83B7-3405-0CF6-8DBD-AB2429D722C5}"/>
          </ac:spMkLst>
        </pc:spChg>
        <pc:graphicFrameChg chg="del mod">
          <ac:chgData name="Paul Woodward" userId="afca6096-33c4-4076-b066-b130de02360d" providerId="ADAL" clId="{0744F907-2285-40C1-81D3-10846305CB1F}" dt="2023-08-25T09:26:59.515" v="276" actId="478"/>
          <ac:graphicFrameMkLst>
            <pc:docMk/>
            <pc:sldMk cId="1161093681" sldId="1682"/>
            <ac:graphicFrameMk id="3" creationId="{84CB8A96-0E4F-9A70-0927-54658694A242}"/>
          </ac:graphicFrameMkLst>
        </pc:graphicFrameChg>
        <pc:graphicFrameChg chg="add mod modGraphic">
          <ac:chgData name="Paul Woodward" userId="afca6096-33c4-4076-b066-b130de02360d" providerId="ADAL" clId="{0744F907-2285-40C1-81D3-10846305CB1F}" dt="2023-09-13T11:22:03.876" v="35283" actId="1076"/>
          <ac:graphicFrameMkLst>
            <pc:docMk/>
            <pc:sldMk cId="1161093681" sldId="1682"/>
            <ac:graphicFrameMk id="8" creationId="{1F381801-4111-2726-09F3-6AFE1E197A22}"/>
          </ac:graphicFrameMkLst>
        </pc:graphicFrameChg>
        <pc:picChg chg="del">
          <ac:chgData name="Paul Woodward" userId="afca6096-33c4-4076-b066-b130de02360d" providerId="ADAL" clId="{0744F907-2285-40C1-81D3-10846305CB1F}" dt="2023-08-25T09:13:06.639" v="123" actId="478"/>
          <ac:picMkLst>
            <pc:docMk/>
            <pc:sldMk cId="1161093681" sldId="1682"/>
            <ac:picMk id="6" creationId="{8F8624BE-F39E-AE42-03B4-B886D8F8D7FC}"/>
          </ac:picMkLst>
        </pc:picChg>
        <pc:picChg chg="add mod">
          <ac:chgData name="Paul Woodward" userId="afca6096-33c4-4076-b066-b130de02360d" providerId="ADAL" clId="{0744F907-2285-40C1-81D3-10846305CB1F}" dt="2023-08-25T09:13:09.227" v="125"/>
          <ac:picMkLst>
            <pc:docMk/>
            <pc:sldMk cId="1161093681" sldId="1682"/>
            <ac:picMk id="7" creationId="{834042AC-ABDC-0E85-E1E1-08CCCF7A9C75}"/>
          </ac:picMkLst>
        </pc:picChg>
      </pc:sldChg>
      <pc:sldChg chg="addSp delSp modSp mod">
        <pc:chgData name="Paul Woodward" userId="afca6096-33c4-4076-b066-b130de02360d" providerId="ADAL" clId="{0744F907-2285-40C1-81D3-10846305CB1F}" dt="2023-09-21T13:48:24.688" v="35372" actId="313"/>
        <pc:sldMkLst>
          <pc:docMk/>
          <pc:sldMk cId="202202115" sldId="1683"/>
        </pc:sldMkLst>
        <pc:spChg chg="add del mod">
          <ac:chgData name="Paul Woodward" userId="afca6096-33c4-4076-b066-b130de02360d" providerId="ADAL" clId="{0744F907-2285-40C1-81D3-10846305CB1F}" dt="2023-08-25T09:13:18.078" v="128" actId="478"/>
          <ac:spMkLst>
            <pc:docMk/>
            <pc:sldMk cId="202202115" sldId="1683"/>
            <ac:spMk id="4" creationId="{8455B785-21FE-BE3A-2EA9-8E7FD8511C7E}"/>
          </ac:spMkLst>
        </pc:spChg>
        <pc:spChg chg="mod">
          <ac:chgData name="Paul Woodward" userId="afca6096-33c4-4076-b066-b130de02360d" providerId="ADAL" clId="{0744F907-2285-40C1-81D3-10846305CB1F}" dt="2023-09-13T11:22:43.590" v="35290" actId="14100"/>
          <ac:spMkLst>
            <pc:docMk/>
            <pc:sldMk cId="202202115" sldId="1683"/>
            <ac:spMk id="9" creationId="{9DFE83B7-3405-0CF6-8DBD-AB2429D722C5}"/>
          </ac:spMkLst>
        </pc:spChg>
        <pc:graphicFrameChg chg="mod modGraphic">
          <ac:chgData name="Paul Woodward" userId="afca6096-33c4-4076-b066-b130de02360d" providerId="ADAL" clId="{0744F907-2285-40C1-81D3-10846305CB1F}" dt="2023-09-21T13:48:24.688" v="35372" actId="313"/>
          <ac:graphicFrameMkLst>
            <pc:docMk/>
            <pc:sldMk cId="202202115" sldId="1683"/>
            <ac:graphicFrameMk id="6" creationId="{83E23AF1-4B05-404B-757A-D7DC1B2F7169}"/>
          </ac:graphicFrameMkLst>
        </pc:graphicFrameChg>
        <pc:picChg chg="del">
          <ac:chgData name="Paul Woodward" userId="afca6096-33c4-4076-b066-b130de02360d" providerId="ADAL" clId="{0744F907-2285-40C1-81D3-10846305CB1F}" dt="2023-08-25T09:13:16.810" v="127" actId="478"/>
          <ac:picMkLst>
            <pc:docMk/>
            <pc:sldMk cId="202202115" sldId="1683"/>
            <ac:picMk id="3" creationId="{9B17186F-641C-0B04-4364-DF36BF002C75}"/>
          </ac:picMkLst>
        </pc:picChg>
        <pc:picChg chg="add mod">
          <ac:chgData name="Paul Woodward" userId="afca6096-33c4-4076-b066-b130de02360d" providerId="ADAL" clId="{0744F907-2285-40C1-81D3-10846305CB1F}" dt="2023-08-25T09:13:19.385" v="129"/>
          <ac:picMkLst>
            <pc:docMk/>
            <pc:sldMk cId="202202115" sldId="1683"/>
            <ac:picMk id="7" creationId="{F466798B-0E00-5353-BD88-1930776AE92F}"/>
          </ac:picMkLst>
        </pc:picChg>
      </pc:sldChg>
      <pc:sldChg chg="addSp delSp modSp mod">
        <pc:chgData name="Paul Woodward" userId="afca6096-33c4-4076-b066-b130de02360d" providerId="ADAL" clId="{0744F907-2285-40C1-81D3-10846305CB1F}" dt="2023-09-13T11:21:30.315" v="35281"/>
        <pc:sldMkLst>
          <pc:docMk/>
          <pc:sldMk cId="1738966175" sldId="1684"/>
        </pc:sldMkLst>
        <pc:spChg chg="add del mod">
          <ac:chgData name="Paul Woodward" userId="afca6096-33c4-4076-b066-b130de02360d" providerId="ADAL" clId="{0744F907-2285-40C1-81D3-10846305CB1F}" dt="2023-08-25T09:13:25.926" v="131" actId="478"/>
          <ac:spMkLst>
            <pc:docMk/>
            <pc:sldMk cId="1738966175" sldId="1684"/>
            <ac:spMk id="3" creationId="{515CCA51-D7D7-7EE0-D2E4-B5218298E0C7}"/>
          </ac:spMkLst>
        </pc:spChg>
        <pc:spChg chg="mod">
          <ac:chgData name="Paul Woodward" userId="afca6096-33c4-4076-b066-b130de02360d" providerId="ADAL" clId="{0744F907-2285-40C1-81D3-10846305CB1F}" dt="2023-09-13T11:21:24.012" v="35280"/>
          <ac:spMkLst>
            <pc:docMk/>
            <pc:sldMk cId="1738966175" sldId="1684"/>
            <ac:spMk id="5" creationId="{3674EE74-F7A1-0262-0ABC-4C6C68516B4B}"/>
          </ac:spMkLst>
        </pc:spChg>
        <pc:spChg chg="mod">
          <ac:chgData name="Paul Woodward" userId="afca6096-33c4-4076-b066-b130de02360d" providerId="ADAL" clId="{0744F907-2285-40C1-81D3-10846305CB1F}" dt="2023-09-13T11:21:30.315" v="35281"/>
          <ac:spMkLst>
            <pc:docMk/>
            <pc:sldMk cId="1738966175" sldId="1684"/>
            <ac:spMk id="9" creationId="{9DFE83B7-3405-0CF6-8DBD-AB2429D722C5}"/>
          </ac:spMkLst>
        </pc:spChg>
        <pc:picChg chg="del">
          <ac:chgData name="Paul Woodward" userId="afca6096-33c4-4076-b066-b130de02360d" providerId="ADAL" clId="{0744F907-2285-40C1-81D3-10846305CB1F}" dt="2023-08-25T09:13:24.519" v="130" actId="478"/>
          <ac:picMkLst>
            <pc:docMk/>
            <pc:sldMk cId="1738966175" sldId="1684"/>
            <ac:picMk id="4" creationId="{D5407A6F-E9A6-C538-42CC-111E0422E01E}"/>
          </ac:picMkLst>
        </pc:picChg>
        <pc:picChg chg="add mod">
          <ac:chgData name="Paul Woodward" userId="afca6096-33c4-4076-b066-b130de02360d" providerId="ADAL" clId="{0744F907-2285-40C1-81D3-10846305CB1F}" dt="2023-08-25T09:13:26.838" v="132"/>
          <ac:picMkLst>
            <pc:docMk/>
            <pc:sldMk cId="1738966175" sldId="1684"/>
            <ac:picMk id="6" creationId="{87F0B7C6-C496-2B7F-51B4-2DF1AB52310D}"/>
          </ac:picMkLst>
        </pc:picChg>
      </pc:sldChg>
      <pc:sldChg chg="addSp modSp mod">
        <pc:chgData name="Paul Woodward" userId="afca6096-33c4-4076-b066-b130de02360d" providerId="ADAL" clId="{0744F907-2285-40C1-81D3-10846305CB1F}" dt="2023-09-06T10:16:26.113" v="22006" actId="20577"/>
        <pc:sldMkLst>
          <pc:docMk/>
          <pc:sldMk cId="141331121" sldId="1685"/>
        </pc:sldMkLst>
        <pc:spChg chg="add mod">
          <ac:chgData name="Paul Woodward" userId="afca6096-33c4-4076-b066-b130de02360d" providerId="ADAL" clId="{0744F907-2285-40C1-81D3-10846305CB1F}" dt="2023-09-06T09:24:57.550" v="21610" actId="20577"/>
          <ac:spMkLst>
            <pc:docMk/>
            <pc:sldMk cId="141331121" sldId="1685"/>
            <ac:spMk id="3" creationId="{57268EA1-A7E6-70E8-6DA8-A574D10364B2}"/>
          </ac:spMkLst>
        </pc:spChg>
        <pc:spChg chg="add mod">
          <ac:chgData name="Paul Woodward" userId="afca6096-33c4-4076-b066-b130de02360d" providerId="ADAL" clId="{0744F907-2285-40C1-81D3-10846305CB1F}" dt="2023-09-06T09:23:45.294" v="21539" actId="20577"/>
          <ac:spMkLst>
            <pc:docMk/>
            <pc:sldMk cId="141331121" sldId="1685"/>
            <ac:spMk id="4" creationId="{C1AFF259-60E5-C63D-96C7-3245774A4729}"/>
          </ac:spMkLst>
        </pc:spChg>
        <pc:spChg chg="add mod">
          <ac:chgData name="Paul Woodward" userId="afca6096-33c4-4076-b066-b130de02360d" providerId="ADAL" clId="{0744F907-2285-40C1-81D3-10846305CB1F}" dt="2023-09-06T09:23:54.653" v="21562" actId="20577"/>
          <ac:spMkLst>
            <pc:docMk/>
            <pc:sldMk cId="141331121" sldId="1685"/>
            <ac:spMk id="7" creationId="{53976C45-A7D9-5F81-CAB1-C30F8F58BDC9}"/>
          </ac:spMkLst>
        </pc:spChg>
        <pc:spChg chg="mod">
          <ac:chgData name="Paul Woodward" userId="afca6096-33c4-4076-b066-b130de02360d" providerId="ADAL" clId="{0744F907-2285-40C1-81D3-10846305CB1F}" dt="2023-09-05T10:59:04.380" v="14582" actId="20577"/>
          <ac:spMkLst>
            <pc:docMk/>
            <pc:sldMk cId="141331121" sldId="1685"/>
            <ac:spMk id="9" creationId="{05B878AF-2D53-F07A-810A-F06F29B52105}"/>
          </ac:spMkLst>
        </pc:spChg>
        <pc:spChg chg="mod">
          <ac:chgData name="Paul Woodward" userId="afca6096-33c4-4076-b066-b130de02360d" providerId="ADAL" clId="{0744F907-2285-40C1-81D3-10846305CB1F}" dt="2023-09-06T09:18:20.233" v="21208" actId="20577"/>
          <ac:spMkLst>
            <pc:docMk/>
            <pc:sldMk cId="141331121" sldId="1685"/>
            <ac:spMk id="13" creationId="{26ED9D1E-DBF9-9DD0-4243-0AF6281357EB}"/>
          </ac:spMkLst>
        </pc:spChg>
        <pc:spChg chg="mod">
          <ac:chgData name="Paul Woodward" userId="afca6096-33c4-4076-b066-b130de02360d" providerId="ADAL" clId="{0744F907-2285-40C1-81D3-10846305CB1F}" dt="2023-09-06T09:18:24.480" v="21214" actId="20577"/>
          <ac:spMkLst>
            <pc:docMk/>
            <pc:sldMk cId="141331121" sldId="1685"/>
            <ac:spMk id="14" creationId="{F5868EB4-03A8-36F2-9351-ED1FBCCB4A54}"/>
          </ac:spMkLst>
        </pc:spChg>
        <pc:spChg chg="mod">
          <ac:chgData name="Paul Woodward" userId="afca6096-33c4-4076-b066-b130de02360d" providerId="ADAL" clId="{0744F907-2285-40C1-81D3-10846305CB1F}" dt="2023-09-06T09:18:32.510" v="21232" actId="20577"/>
          <ac:spMkLst>
            <pc:docMk/>
            <pc:sldMk cId="141331121" sldId="1685"/>
            <ac:spMk id="15" creationId="{418DA087-552E-FD40-815B-BBB21C995875}"/>
          </ac:spMkLst>
        </pc:spChg>
        <pc:spChg chg="mod">
          <ac:chgData name="Paul Woodward" userId="afca6096-33c4-4076-b066-b130de02360d" providerId="ADAL" clId="{0744F907-2285-40C1-81D3-10846305CB1F}" dt="2023-09-06T09:18:41.495" v="21247" actId="20577"/>
          <ac:spMkLst>
            <pc:docMk/>
            <pc:sldMk cId="141331121" sldId="1685"/>
            <ac:spMk id="16" creationId="{19773ECA-4FD1-5F97-DED7-3A91FB9B38C8}"/>
          </ac:spMkLst>
        </pc:spChg>
        <pc:spChg chg="mod">
          <ac:chgData name="Paul Woodward" userId="afca6096-33c4-4076-b066-b130de02360d" providerId="ADAL" clId="{0744F907-2285-40C1-81D3-10846305CB1F}" dt="2023-09-06T09:18:46.109" v="21254" actId="20577"/>
          <ac:spMkLst>
            <pc:docMk/>
            <pc:sldMk cId="141331121" sldId="1685"/>
            <ac:spMk id="17" creationId="{588B34AA-B1F0-C884-550C-B9F49A269172}"/>
          </ac:spMkLst>
        </pc:spChg>
        <pc:spChg chg="mod">
          <ac:chgData name="Paul Woodward" userId="afca6096-33c4-4076-b066-b130de02360d" providerId="ADAL" clId="{0744F907-2285-40C1-81D3-10846305CB1F}" dt="2023-09-06T09:18:55.020" v="21268" actId="20577"/>
          <ac:spMkLst>
            <pc:docMk/>
            <pc:sldMk cId="141331121" sldId="1685"/>
            <ac:spMk id="18" creationId="{C89936D0-B3E6-6656-D7C3-B5A3AF4D94AC}"/>
          </ac:spMkLst>
        </pc:spChg>
        <pc:spChg chg="mod">
          <ac:chgData name="Paul Woodward" userId="afca6096-33c4-4076-b066-b130de02360d" providerId="ADAL" clId="{0744F907-2285-40C1-81D3-10846305CB1F}" dt="2023-09-06T09:19:04.215" v="21286" actId="20577"/>
          <ac:spMkLst>
            <pc:docMk/>
            <pc:sldMk cId="141331121" sldId="1685"/>
            <ac:spMk id="19" creationId="{93C4562E-03D2-9F56-FE7F-007A0E7AE38B}"/>
          </ac:spMkLst>
        </pc:spChg>
        <pc:spChg chg="add mod">
          <ac:chgData name="Paul Woodward" userId="afca6096-33c4-4076-b066-b130de02360d" providerId="ADAL" clId="{0744F907-2285-40C1-81D3-10846305CB1F}" dt="2023-09-06T09:25:49.302" v="21673" actId="1076"/>
          <ac:spMkLst>
            <pc:docMk/>
            <pc:sldMk cId="141331121" sldId="1685"/>
            <ac:spMk id="20" creationId="{E57A7600-9F2A-74A8-9C98-3ED3B29A2C3F}"/>
          </ac:spMkLst>
        </pc:spChg>
        <pc:spChg chg="mod">
          <ac:chgData name="Paul Woodward" userId="afca6096-33c4-4076-b066-b130de02360d" providerId="ADAL" clId="{0744F907-2285-40C1-81D3-10846305CB1F}" dt="2023-09-06T09:19:08.567" v="21294" actId="20577"/>
          <ac:spMkLst>
            <pc:docMk/>
            <pc:sldMk cId="141331121" sldId="1685"/>
            <ac:spMk id="22" creationId="{617E2765-95B7-B1A4-77D4-7A86AF9803FF}"/>
          </ac:spMkLst>
        </pc:spChg>
        <pc:spChg chg="mod">
          <ac:chgData name="Paul Woodward" userId="afca6096-33c4-4076-b066-b130de02360d" providerId="ADAL" clId="{0744F907-2285-40C1-81D3-10846305CB1F}" dt="2023-09-06T09:19:23.252" v="21314" actId="20577"/>
          <ac:spMkLst>
            <pc:docMk/>
            <pc:sldMk cId="141331121" sldId="1685"/>
            <ac:spMk id="23" creationId="{A57EAC7B-FAD7-510B-CDC5-84E5EFAFB0F5}"/>
          </ac:spMkLst>
        </pc:spChg>
        <pc:spChg chg="mod">
          <ac:chgData name="Paul Woodward" userId="afca6096-33c4-4076-b066-b130de02360d" providerId="ADAL" clId="{0744F907-2285-40C1-81D3-10846305CB1F}" dt="2023-09-06T09:19:18.408" v="21305" actId="20577"/>
          <ac:spMkLst>
            <pc:docMk/>
            <pc:sldMk cId="141331121" sldId="1685"/>
            <ac:spMk id="24" creationId="{44B8A114-A787-970D-48D5-A22EF923E939}"/>
          </ac:spMkLst>
        </pc:spChg>
        <pc:spChg chg="mod">
          <ac:chgData name="Paul Woodward" userId="afca6096-33c4-4076-b066-b130de02360d" providerId="ADAL" clId="{0744F907-2285-40C1-81D3-10846305CB1F}" dt="2023-09-06T09:19:37.964" v="21335" actId="20577"/>
          <ac:spMkLst>
            <pc:docMk/>
            <pc:sldMk cId="141331121" sldId="1685"/>
            <ac:spMk id="25" creationId="{FA33CB4E-E1D3-E964-D994-D1F7D6D476EB}"/>
          </ac:spMkLst>
        </pc:spChg>
        <pc:spChg chg="mod">
          <ac:chgData name="Paul Woodward" userId="afca6096-33c4-4076-b066-b130de02360d" providerId="ADAL" clId="{0744F907-2285-40C1-81D3-10846305CB1F}" dt="2023-09-06T09:19:54.540" v="21350" actId="20577"/>
          <ac:spMkLst>
            <pc:docMk/>
            <pc:sldMk cId="141331121" sldId="1685"/>
            <ac:spMk id="27" creationId="{4F5B9867-D62D-6FC6-2934-9D6F74366E8E}"/>
          </ac:spMkLst>
        </pc:spChg>
        <pc:spChg chg="mod">
          <ac:chgData name="Paul Woodward" userId="afca6096-33c4-4076-b066-b130de02360d" providerId="ADAL" clId="{0744F907-2285-40C1-81D3-10846305CB1F}" dt="2023-09-06T09:20:02.524" v="21365" actId="20577"/>
          <ac:spMkLst>
            <pc:docMk/>
            <pc:sldMk cId="141331121" sldId="1685"/>
            <ac:spMk id="28" creationId="{D15428AF-9ACA-9D82-3A14-8B050D64CF8E}"/>
          </ac:spMkLst>
        </pc:spChg>
        <pc:spChg chg="mod">
          <ac:chgData name="Paul Woodward" userId="afca6096-33c4-4076-b066-b130de02360d" providerId="ADAL" clId="{0744F907-2285-40C1-81D3-10846305CB1F}" dt="2023-09-06T09:20:08.357" v="21374" actId="20577"/>
          <ac:spMkLst>
            <pc:docMk/>
            <pc:sldMk cId="141331121" sldId="1685"/>
            <ac:spMk id="29" creationId="{79270CC2-9BAC-92DC-CC52-D837FC866C5D}"/>
          </ac:spMkLst>
        </pc:spChg>
        <pc:spChg chg="mod">
          <ac:chgData name="Paul Woodward" userId="afca6096-33c4-4076-b066-b130de02360d" providerId="ADAL" clId="{0744F907-2285-40C1-81D3-10846305CB1F}" dt="2023-09-06T09:20:12.888" v="21385" actId="20577"/>
          <ac:spMkLst>
            <pc:docMk/>
            <pc:sldMk cId="141331121" sldId="1685"/>
            <ac:spMk id="30" creationId="{E8784102-EADE-BA7E-0D5E-4CB49882E207}"/>
          </ac:spMkLst>
        </pc:spChg>
        <pc:spChg chg="mod">
          <ac:chgData name="Paul Woodward" userId="afca6096-33c4-4076-b066-b130de02360d" providerId="ADAL" clId="{0744F907-2285-40C1-81D3-10846305CB1F}" dt="2023-09-06T09:24:16.836" v="21575" actId="20577"/>
          <ac:spMkLst>
            <pc:docMk/>
            <pc:sldMk cId="141331121" sldId="1685"/>
            <ac:spMk id="31" creationId="{40594BFA-3280-1C27-BC58-4E7764103D43}"/>
          </ac:spMkLst>
        </pc:spChg>
        <pc:spChg chg="mod">
          <ac:chgData name="Paul Woodward" userId="afca6096-33c4-4076-b066-b130de02360d" providerId="ADAL" clId="{0744F907-2285-40C1-81D3-10846305CB1F}" dt="2023-09-06T09:24:45.939" v="21601" actId="20577"/>
          <ac:spMkLst>
            <pc:docMk/>
            <pc:sldMk cId="141331121" sldId="1685"/>
            <ac:spMk id="32" creationId="{5ACF99CC-70D1-0A84-3752-90F279348F52}"/>
          </ac:spMkLst>
        </pc:spChg>
        <pc:spChg chg="mod">
          <ac:chgData name="Paul Woodward" userId="afca6096-33c4-4076-b066-b130de02360d" providerId="ADAL" clId="{0744F907-2285-40C1-81D3-10846305CB1F}" dt="2023-09-06T09:25:21.838" v="21639" actId="1076"/>
          <ac:spMkLst>
            <pc:docMk/>
            <pc:sldMk cId="141331121" sldId="1685"/>
            <ac:spMk id="33" creationId="{363988D2-76A1-4FC6-6432-F15FC16D5497}"/>
          </ac:spMkLst>
        </pc:spChg>
        <pc:spChg chg="mod">
          <ac:chgData name="Paul Woodward" userId="afca6096-33c4-4076-b066-b130de02360d" providerId="ADAL" clId="{0744F907-2285-40C1-81D3-10846305CB1F}" dt="2023-09-06T09:24:37.026" v="21590" actId="20577"/>
          <ac:spMkLst>
            <pc:docMk/>
            <pc:sldMk cId="141331121" sldId="1685"/>
            <ac:spMk id="34" creationId="{2D26FDE1-C437-CCB8-5722-47438FC097AF}"/>
          </ac:spMkLst>
        </pc:spChg>
        <pc:spChg chg="mod">
          <ac:chgData name="Paul Woodward" userId="afca6096-33c4-4076-b066-b130de02360d" providerId="ADAL" clId="{0744F907-2285-40C1-81D3-10846305CB1F}" dt="2023-09-06T09:25:18.546" v="21638" actId="20577"/>
          <ac:spMkLst>
            <pc:docMk/>
            <pc:sldMk cId="141331121" sldId="1685"/>
            <ac:spMk id="35" creationId="{D4FA115E-09A8-32CB-7D7D-63DCAE1DE9CC}"/>
          </ac:spMkLst>
        </pc:spChg>
        <pc:spChg chg="mod">
          <ac:chgData name="Paul Woodward" userId="afca6096-33c4-4076-b066-b130de02360d" providerId="ADAL" clId="{0744F907-2285-40C1-81D3-10846305CB1F}" dt="2023-09-06T09:19:28.739" v="21318" actId="20577"/>
          <ac:spMkLst>
            <pc:docMk/>
            <pc:sldMk cId="141331121" sldId="1685"/>
            <ac:spMk id="36" creationId="{E3E1D1C3-2D8F-62B8-90D5-05A8DD44302E}"/>
          </ac:spMkLst>
        </pc:spChg>
        <pc:spChg chg="mod">
          <ac:chgData name="Paul Woodward" userId="afca6096-33c4-4076-b066-b130de02360d" providerId="ADAL" clId="{0744F907-2285-40C1-81D3-10846305CB1F}" dt="2023-09-06T09:19:12.870" v="21299" actId="20577"/>
          <ac:spMkLst>
            <pc:docMk/>
            <pc:sldMk cId="141331121" sldId="1685"/>
            <ac:spMk id="37" creationId="{F8BF2CA1-A10A-FFA2-32E2-1CFB509A3EF8}"/>
          </ac:spMkLst>
        </pc:spChg>
        <pc:spChg chg="mod">
          <ac:chgData name="Paul Woodward" userId="afca6096-33c4-4076-b066-b130de02360d" providerId="ADAL" clId="{0744F907-2285-40C1-81D3-10846305CB1F}" dt="2023-09-06T09:20:40.414" v="21403" actId="20577"/>
          <ac:spMkLst>
            <pc:docMk/>
            <pc:sldMk cId="141331121" sldId="1685"/>
            <ac:spMk id="38" creationId="{7827351D-2247-6206-F75B-4DF4EBA4D546}"/>
          </ac:spMkLst>
        </pc:spChg>
        <pc:spChg chg="mod">
          <ac:chgData name="Paul Woodward" userId="afca6096-33c4-4076-b066-b130de02360d" providerId="ADAL" clId="{0744F907-2285-40C1-81D3-10846305CB1F}" dt="2023-09-06T09:25:36.023" v="21656" actId="20577"/>
          <ac:spMkLst>
            <pc:docMk/>
            <pc:sldMk cId="141331121" sldId="1685"/>
            <ac:spMk id="39" creationId="{CD6773C7-55AD-7CD8-DECD-465A25C16479}"/>
          </ac:spMkLst>
        </pc:spChg>
        <pc:spChg chg="mod">
          <ac:chgData name="Paul Woodward" userId="afca6096-33c4-4076-b066-b130de02360d" providerId="ADAL" clId="{0744F907-2285-40C1-81D3-10846305CB1F}" dt="2023-09-06T09:25:44.422" v="21672" actId="20577"/>
          <ac:spMkLst>
            <pc:docMk/>
            <pc:sldMk cId="141331121" sldId="1685"/>
            <ac:spMk id="40" creationId="{805DA68E-CDEC-7C06-5AED-A1CC7BF902D2}"/>
          </ac:spMkLst>
        </pc:spChg>
        <pc:spChg chg="mod">
          <ac:chgData name="Paul Woodward" userId="afca6096-33c4-4076-b066-b130de02360d" providerId="ADAL" clId="{0744F907-2285-40C1-81D3-10846305CB1F}" dt="2023-09-06T09:25:08.828" v="21631" actId="20577"/>
          <ac:spMkLst>
            <pc:docMk/>
            <pc:sldMk cId="141331121" sldId="1685"/>
            <ac:spMk id="41" creationId="{E4027BA3-6C36-F356-2D87-02970B998DA5}"/>
          </ac:spMkLst>
        </pc:spChg>
        <pc:spChg chg="mod">
          <ac:chgData name="Paul Woodward" userId="afca6096-33c4-4076-b066-b130de02360d" providerId="ADAL" clId="{0744F907-2285-40C1-81D3-10846305CB1F}" dt="2023-09-06T09:24:50.960" v="21607" actId="20577"/>
          <ac:spMkLst>
            <pc:docMk/>
            <pc:sldMk cId="141331121" sldId="1685"/>
            <ac:spMk id="42" creationId="{5B700157-7457-5FB1-CF7F-A138F8F959AE}"/>
          </ac:spMkLst>
        </pc:spChg>
        <pc:spChg chg="add mod">
          <ac:chgData name="Paul Woodward" userId="afca6096-33c4-4076-b066-b130de02360d" providerId="ADAL" clId="{0744F907-2285-40C1-81D3-10846305CB1F}" dt="2023-09-06T09:24:10.686" v="21569" actId="20577"/>
          <ac:spMkLst>
            <pc:docMk/>
            <pc:sldMk cId="141331121" sldId="1685"/>
            <ac:spMk id="43" creationId="{DDC27BAC-97AE-D66F-8E09-6DE29B636A6E}"/>
          </ac:spMkLst>
        </pc:spChg>
        <pc:spChg chg="add mod">
          <ac:chgData name="Paul Woodward" userId="afca6096-33c4-4076-b066-b130de02360d" providerId="ADAL" clId="{0744F907-2285-40C1-81D3-10846305CB1F}" dt="2023-09-06T09:24:32.485" v="21583" actId="1076"/>
          <ac:spMkLst>
            <pc:docMk/>
            <pc:sldMk cId="141331121" sldId="1685"/>
            <ac:spMk id="44" creationId="{72FB6020-48C0-6DB0-0A1D-A5ECA591D722}"/>
          </ac:spMkLst>
        </pc:spChg>
        <pc:graphicFrameChg chg="mod modGraphic">
          <ac:chgData name="Paul Woodward" userId="afca6096-33c4-4076-b066-b130de02360d" providerId="ADAL" clId="{0744F907-2285-40C1-81D3-10846305CB1F}" dt="2023-09-06T10:16:26.113" v="22006" actId="20577"/>
          <ac:graphicFrameMkLst>
            <pc:docMk/>
            <pc:sldMk cId="141331121" sldId="1685"/>
            <ac:graphicFrameMk id="5" creationId="{17F61404-E3F0-435D-D898-702A4D559718}"/>
          </ac:graphicFrameMkLst>
        </pc:graphicFrameChg>
      </pc:sldChg>
      <pc:sldChg chg="modSp mod">
        <pc:chgData name="Paul Woodward" userId="afca6096-33c4-4076-b066-b130de02360d" providerId="ADAL" clId="{0744F907-2285-40C1-81D3-10846305CB1F}" dt="2023-09-06T13:49:42.692" v="35273" actId="113"/>
        <pc:sldMkLst>
          <pc:docMk/>
          <pc:sldMk cId="1662155388" sldId="1686"/>
        </pc:sldMkLst>
        <pc:graphicFrameChg chg="mod modGraphic">
          <ac:chgData name="Paul Woodward" userId="afca6096-33c4-4076-b066-b130de02360d" providerId="ADAL" clId="{0744F907-2285-40C1-81D3-10846305CB1F}" dt="2023-09-06T13:49:42.692" v="35273" actId="113"/>
          <ac:graphicFrameMkLst>
            <pc:docMk/>
            <pc:sldMk cId="1662155388" sldId="1686"/>
            <ac:graphicFrameMk id="3" creationId="{1A85E26C-F41A-D395-32F4-54FF4D699D15}"/>
          </ac:graphicFrameMkLst>
        </pc:graphicFrameChg>
      </pc:sldChg>
      <pc:sldChg chg="del">
        <pc:chgData name="Paul Woodward" userId="afca6096-33c4-4076-b066-b130de02360d" providerId="ADAL" clId="{0744F907-2285-40C1-81D3-10846305CB1F}" dt="2023-09-06T09:26:58.376" v="21731" actId="2696"/>
        <pc:sldMkLst>
          <pc:docMk/>
          <pc:sldMk cId="576287976" sldId="1687"/>
        </pc:sldMkLst>
      </pc:sldChg>
      <pc:sldChg chg="modSp mod">
        <pc:chgData name="Paul Woodward" userId="afca6096-33c4-4076-b066-b130de02360d" providerId="ADAL" clId="{0744F907-2285-40C1-81D3-10846305CB1F}" dt="2023-09-06T10:58:05.690" v="27271" actId="13926"/>
        <pc:sldMkLst>
          <pc:docMk/>
          <pc:sldMk cId="3118029242" sldId="1688"/>
        </pc:sldMkLst>
        <pc:graphicFrameChg chg="mod modGraphic">
          <ac:chgData name="Paul Woodward" userId="afca6096-33c4-4076-b066-b130de02360d" providerId="ADAL" clId="{0744F907-2285-40C1-81D3-10846305CB1F}" dt="2023-09-06T10:58:05.690" v="27271" actId="13926"/>
          <ac:graphicFrameMkLst>
            <pc:docMk/>
            <pc:sldMk cId="3118029242" sldId="1688"/>
            <ac:graphicFrameMk id="3" creationId="{1A85E26C-F41A-D395-32F4-54FF4D699D15}"/>
          </ac:graphicFrameMkLst>
        </pc:graphicFrameChg>
      </pc:sldChg>
      <pc:sldChg chg="modSp mod">
        <pc:chgData name="Paul Woodward" userId="afca6096-33c4-4076-b066-b130de02360d" providerId="ADAL" clId="{0744F907-2285-40C1-81D3-10846305CB1F}" dt="2023-09-06T10:33:09.412" v="24034" actId="1076"/>
        <pc:sldMkLst>
          <pc:docMk/>
          <pc:sldMk cId="3874148754" sldId="1689"/>
        </pc:sldMkLst>
        <pc:graphicFrameChg chg="mod modGraphic">
          <ac:chgData name="Paul Woodward" userId="afca6096-33c4-4076-b066-b130de02360d" providerId="ADAL" clId="{0744F907-2285-40C1-81D3-10846305CB1F}" dt="2023-09-06T10:33:09.412" v="24034" actId="1076"/>
          <ac:graphicFrameMkLst>
            <pc:docMk/>
            <pc:sldMk cId="3874148754" sldId="1689"/>
            <ac:graphicFrameMk id="3" creationId="{1A85E26C-F41A-D395-32F4-54FF4D699D15}"/>
          </ac:graphicFrameMkLst>
        </pc:graphicFrameChg>
      </pc:sldChg>
      <pc:sldChg chg="addSp delSp modSp mod ord">
        <pc:chgData name="Paul Woodward" userId="afca6096-33c4-4076-b066-b130de02360d" providerId="ADAL" clId="{0744F907-2285-40C1-81D3-10846305CB1F}" dt="2023-09-13T11:23:42.325" v="35336" actId="1076"/>
        <pc:sldMkLst>
          <pc:docMk/>
          <pc:sldMk cId="2449043190" sldId="1690"/>
        </pc:sldMkLst>
        <pc:spChg chg="add mod">
          <ac:chgData name="Paul Woodward" userId="afca6096-33c4-4076-b066-b130de02360d" providerId="ADAL" clId="{0744F907-2285-40C1-81D3-10846305CB1F}" dt="2023-08-31T11:29:58.667" v="9055" actId="20577"/>
          <ac:spMkLst>
            <pc:docMk/>
            <pc:sldMk cId="2449043190" sldId="1690"/>
            <ac:spMk id="2" creationId="{4C2FC666-9DBA-B687-E9B9-4AC8477432DA}"/>
          </ac:spMkLst>
        </pc:spChg>
        <pc:spChg chg="add mod">
          <ac:chgData name="Paul Woodward" userId="afca6096-33c4-4076-b066-b130de02360d" providerId="ADAL" clId="{0744F907-2285-40C1-81D3-10846305CB1F}" dt="2023-09-13T11:23:36.111" v="35334" actId="255"/>
          <ac:spMkLst>
            <pc:docMk/>
            <pc:sldMk cId="2449043190" sldId="1690"/>
            <ac:spMk id="5" creationId="{907E6B8E-46C0-3E42-AB5F-254B27DD17D0}"/>
          </ac:spMkLst>
        </pc:spChg>
        <pc:spChg chg="add mod">
          <ac:chgData name="Paul Woodward" userId="afca6096-33c4-4076-b066-b130de02360d" providerId="ADAL" clId="{0744F907-2285-40C1-81D3-10846305CB1F}" dt="2023-09-05T09:45:41.309" v="14090" actId="1076"/>
          <ac:spMkLst>
            <pc:docMk/>
            <pc:sldMk cId="2449043190" sldId="1690"/>
            <ac:spMk id="9" creationId="{D41B260E-BDD9-4B2A-A616-BB2DAEED94BB}"/>
          </ac:spMkLst>
        </pc:spChg>
        <pc:spChg chg="add mod">
          <ac:chgData name="Paul Woodward" userId="afca6096-33c4-4076-b066-b130de02360d" providerId="ADAL" clId="{0744F907-2285-40C1-81D3-10846305CB1F}" dt="2023-09-05T09:46:55.843" v="14127" actId="1076"/>
          <ac:spMkLst>
            <pc:docMk/>
            <pc:sldMk cId="2449043190" sldId="1690"/>
            <ac:spMk id="10" creationId="{78DDAD03-9454-BD89-1E21-303A5B8DCBE8}"/>
          </ac:spMkLst>
        </pc:spChg>
        <pc:spChg chg="add mod">
          <ac:chgData name="Paul Woodward" userId="afca6096-33c4-4076-b066-b130de02360d" providerId="ADAL" clId="{0744F907-2285-40C1-81D3-10846305CB1F}" dt="2023-09-13T11:23:42.325" v="35336" actId="1076"/>
          <ac:spMkLst>
            <pc:docMk/>
            <pc:sldMk cId="2449043190" sldId="1690"/>
            <ac:spMk id="19" creationId="{980A4321-53DB-CE47-793D-FA801EAEEDE6}"/>
          </ac:spMkLst>
        </pc:spChg>
        <pc:spChg chg="add mod">
          <ac:chgData name="Paul Woodward" userId="afca6096-33c4-4076-b066-b130de02360d" providerId="ADAL" clId="{0744F907-2285-40C1-81D3-10846305CB1F}" dt="2023-09-05T09:46:12.988" v="14118" actId="1076"/>
          <ac:spMkLst>
            <pc:docMk/>
            <pc:sldMk cId="2449043190" sldId="1690"/>
            <ac:spMk id="20" creationId="{00EB79E0-7F6C-DCBF-A717-F9F50E30F60D}"/>
          </ac:spMkLst>
        </pc:spChg>
        <pc:spChg chg="add mod">
          <ac:chgData name="Paul Woodward" userId="afca6096-33c4-4076-b066-b130de02360d" providerId="ADAL" clId="{0744F907-2285-40C1-81D3-10846305CB1F}" dt="2023-09-05T09:47:18.297" v="14149" actId="1076"/>
          <ac:spMkLst>
            <pc:docMk/>
            <pc:sldMk cId="2449043190" sldId="1690"/>
            <ac:spMk id="22" creationId="{A07A5246-6AF4-9153-9767-E34C905A05F0}"/>
          </ac:spMkLst>
        </pc:spChg>
        <pc:grpChg chg="add del mod">
          <ac:chgData name="Paul Woodward" userId="afca6096-33c4-4076-b066-b130de02360d" providerId="ADAL" clId="{0744F907-2285-40C1-81D3-10846305CB1F}" dt="2023-09-05T09:45:05.302" v="14076" actId="478"/>
          <ac:grpSpMkLst>
            <pc:docMk/>
            <pc:sldMk cId="2449043190" sldId="1690"/>
            <ac:grpSpMk id="11" creationId="{5B1D30F0-B0E2-82F1-BE61-EAFF83B94961}"/>
          </ac:grpSpMkLst>
        </pc:grpChg>
        <pc:grpChg chg="mod">
          <ac:chgData name="Paul Woodward" userId="afca6096-33c4-4076-b066-b130de02360d" providerId="ADAL" clId="{0744F907-2285-40C1-81D3-10846305CB1F}" dt="2023-09-05T09:43:52.884" v="14064"/>
          <ac:grpSpMkLst>
            <pc:docMk/>
            <pc:sldMk cId="2449043190" sldId="1690"/>
            <ac:grpSpMk id="13" creationId="{CDADAEB7-B82E-40E7-EB30-93C485E30BFF}"/>
          </ac:grpSpMkLst>
        </pc:grpChg>
        <pc:picChg chg="add mod">
          <ac:chgData name="Paul Woodward" userId="afca6096-33c4-4076-b066-b130de02360d" providerId="ADAL" clId="{0744F907-2285-40C1-81D3-10846305CB1F}" dt="2023-09-05T09:45:18.584" v="14082" actId="1076"/>
          <ac:picMkLst>
            <pc:docMk/>
            <pc:sldMk cId="2449043190" sldId="1690"/>
            <ac:picMk id="3" creationId="{433CD83F-2C20-EDFC-2DB9-84C3EEEDEC0D}"/>
          </ac:picMkLst>
        </pc:picChg>
        <pc:picChg chg="add del mod">
          <ac:chgData name="Paul Woodward" userId="afca6096-33c4-4076-b066-b130de02360d" providerId="ADAL" clId="{0744F907-2285-40C1-81D3-10846305CB1F}" dt="2023-08-25T09:37:03.019" v="291" actId="478"/>
          <ac:picMkLst>
            <pc:docMk/>
            <pc:sldMk cId="2449043190" sldId="1690"/>
            <ac:picMk id="3" creationId="{ED759C0A-DEDF-EF78-E661-1FA1A716CF83}"/>
          </ac:picMkLst>
        </pc:picChg>
        <pc:picChg chg="add del mod">
          <ac:chgData name="Paul Woodward" userId="afca6096-33c4-4076-b066-b130de02360d" providerId="ADAL" clId="{0744F907-2285-40C1-81D3-10846305CB1F}" dt="2023-08-25T09:37:03.996" v="292" actId="478"/>
          <ac:picMkLst>
            <pc:docMk/>
            <pc:sldMk cId="2449043190" sldId="1690"/>
            <ac:picMk id="6" creationId="{29519DE8-365C-DB60-3A5B-95AF5440E48A}"/>
          </ac:picMkLst>
        </pc:picChg>
        <pc:picChg chg="add del mod">
          <ac:chgData name="Paul Woodward" userId="afca6096-33c4-4076-b066-b130de02360d" providerId="ADAL" clId="{0744F907-2285-40C1-81D3-10846305CB1F}" dt="2023-09-05T09:42:39.519" v="14042" actId="478"/>
          <ac:picMkLst>
            <pc:docMk/>
            <pc:sldMk cId="2449043190" sldId="1690"/>
            <ac:picMk id="6" creationId="{3C5F62A5-E635-E18C-CCCE-DF56DBD9E278}"/>
          </ac:picMkLst>
        </pc:picChg>
        <pc:picChg chg="add mod ord">
          <ac:chgData name="Paul Woodward" userId="afca6096-33c4-4076-b066-b130de02360d" providerId="ADAL" clId="{0744F907-2285-40C1-81D3-10846305CB1F}" dt="2023-09-05T09:45:37.228" v="14089" actId="1076"/>
          <ac:picMkLst>
            <pc:docMk/>
            <pc:sldMk cId="2449043190" sldId="1690"/>
            <ac:picMk id="7" creationId="{97133255-B9EA-51E0-166B-8637EC86429B}"/>
          </ac:picMkLst>
        </pc:picChg>
        <pc:picChg chg="add mod">
          <ac:chgData name="Paul Woodward" userId="afca6096-33c4-4076-b066-b130de02360d" providerId="ADAL" clId="{0744F907-2285-40C1-81D3-10846305CB1F}" dt="2023-09-05T09:46:52.242" v="14126" actId="1076"/>
          <ac:picMkLst>
            <pc:docMk/>
            <pc:sldMk cId="2449043190" sldId="1690"/>
            <ac:picMk id="8" creationId="{ADB2BD8B-2C1D-9BBD-F41D-2C0B51C8EC28}"/>
          </ac:picMkLst>
        </pc:picChg>
        <pc:picChg chg="mod">
          <ac:chgData name="Paul Woodward" userId="afca6096-33c4-4076-b066-b130de02360d" providerId="ADAL" clId="{0744F907-2285-40C1-81D3-10846305CB1F}" dt="2023-09-05T09:43:52.884" v="14064"/>
          <ac:picMkLst>
            <pc:docMk/>
            <pc:sldMk cId="2449043190" sldId="1690"/>
            <ac:picMk id="12" creationId="{1D396121-2EEE-2D9B-E111-43A26529882F}"/>
          </ac:picMkLst>
        </pc:picChg>
        <pc:picChg chg="mod">
          <ac:chgData name="Paul Woodward" userId="afca6096-33c4-4076-b066-b130de02360d" providerId="ADAL" clId="{0744F907-2285-40C1-81D3-10846305CB1F}" dt="2023-09-05T09:43:52.884" v="14064"/>
          <ac:picMkLst>
            <pc:docMk/>
            <pc:sldMk cId="2449043190" sldId="1690"/>
            <ac:picMk id="14" creationId="{A206E8DD-D91F-1B83-8096-5890474C154C}"/>
          </ac:picMkLst>
        </pc:picChg>
        <pc:picChg chg="mod">
          <ac:chgData name="Paul Woodward" userId="afca6096-33c4-4076-b066-b130de02360d" providerId="ADAL" clId="{0744F907-2285-40C1-81D3-10846305CB1F}" dt="2023-09-05T09:43:52.884" v="14064"/>
          <ac:picMkLst>
            <pc:docMk/>
            <pc:sldMk cId="2449043190" sldId="1690"/>
            <ac:picMk id="15" creationId="{7C429DEA-D819-A77A-A28E-5F2657D02BAB}"/>
          </ac:picMkLst>
        </pc:picChg>
        <pc:picChg chg="mod">
          <ac:chgData name="Paul Woodward" userId="afca6096-33c4-4076-b066-b130de02360d" providerId="ADAL" clId="{0744F907-2285-40C1-81D3-10846305CB1F}" dt="2023-09-05T09:43:52.884" v="14064"/>
          <ac:picMkLst>
            <pc:docMk/>
            <pc:sldMk cId="2449043190" sldId="1690"/>
            <ac:picMk id="16" creationId="{917D9332-5FD7-749E-E749-0996FD2B3049}"/>
          </ac:picMkLst>
        </pc:picChg>
        <pc:picChg chg="add mod">
          <ac:chgData name="Paul Woodward" userId="afca6096-33c4-4076-b066-b130de02360d" providerId="ADAL" clId="{0744F907-2285-40C1-81D3-10846305CB1F}" dt="2023-09-05T09:46:09.558" v="14117" actId="1076"/>
          <ac:picMkLst>
            <pc:docMk/>
            <pc:sldMk cId="2449043190" sldId="1690"/>
            <ac:picMk id="17" creationId="{6D077D8B-DE67-384E-DCC9-B7236FE4FD77}"/>
          </ac:picMkLst>
        </pc:picChg>
        <pc:picChg chg="add mod">
          <ac:chgData name="Paul Woodward" userId="afca6096-33c4-4076-b066-b130de02360d" providerId="ADAL" clId="{0744F907-2285-40C1-81D3-10846305CB1F}" dt="2023-09-13T11:23:39.267" v="35335" actId="1076"/>
          <ac:picMkLst>
            <pc:docMk/>
            <pc:sldMk cId="2449043190" sldId="1690"/>
            <ac:picMk id="18" creationId="{3EE10249-3E96-3D26-E02F-F8432D626DB8}"/>
          </ac:picMkLst>
        </pc:picChg>
        <pc:picChg chg="add mod">
          <ac:chgData name="Paul Woodward" userId="afca6096-33c4-4076-b066-b130de02360d" providerId="ADAL" clId="{0744F907-2285-40C1-81D3-10846305CB1F}" dt="2023-09-05T09:47:00.497" v="14129" actId="14100"/>
          <ac:picMkLst>
            <pc:docMk/>
            <pc:sldMk cId="2449043190" sldId="1690"/>
            <ac:picMk id="21" creationId="{9224FC16-5F6E-4194-169B-94B57974C2A1}"/>
          </ac:picMkLst>
        </pc:picChg>
        <pc:picChg chg="del">
          <ac:chgData name="Paul Woodward" userId="afca6096-33c4-4076-b066-b130de02360d" providerId="ADAL" clId="{0744F907-2285-40C1-81D3-10846305CB1F}" dt="2023-08-25T09:28:49.004" v="285" actId="478"/>
          <ac:picMkLst>
            <pc:docMk/>
            <pc:sldMk cId="2449043190" sldId="1690"/>
            <ac:picMk id="28" creationId="{DCE3F3B0-9A62-CF1F-A4E8-0098901993D8}"/>
          </ac:picMkLst>
        </pc:picChg>
      </pc:sldChg>
      <pc:sldChg chg="modSp mod">
        <pc:chgData name="Paul Woodward" userId="afca6096-33c4-4076-b066-b130de02360d" providerId="ADAL" clId="{0744F907-2285-40C1-81D3-10846305CB1F}" dt="2023-09-06T13:00:39.916" v="30083" actId="20577"/>
        <pc:sldMkLst>
          <pc:docMk/>
          <pc:sldMk cId="2966164958" sldId="1691"/>
        </pc:sldMkLst>
        <pc:graphicFrameChg chg="mod modGraphic">
          <ac:chgData name="Paul Woodward" userId="afca6096-33c4-4076-b066-b130de02360d" providerId="ADAL" clId="{0744F907-2285-40C1-81D3-10846305CB1F}" dt="2023-09-06T13:00:39.916" v="30083" actId="20577"/>
          <ac:graphicFrameMkLst>
            <pc:docMk/>
            <pc:sldMk cId="2966164958" sldId="1691"/>
            <ac:graphicFrameMk id="3" creationId="{1A85E26C-F41A-D395-32F4-54FF4D699D15}"/>
          </ac:graphicFrameMkLst>
        </pc:graphicFrameChg>
      </pc:sldChg>
      <pc:sldChg chg="modSp mod">
        <pc:chgData name="Paul Woodward" userId="afca6096-33c4-4076-b066-b130de02360d" providerId="ADAL" clId="{0744F907-2285-40C1-81D3-10846305CB1F}" dt="2023-09-06T13:32:07.009" v="32639" actId="14734"/>
        <pc:sldMkLst>
          <pc:docMk/>
          <pc:sldMk cId="761069074" sldId="1692"/>
        </pc:sldMkLst>
        <pc:graphicFrameChg chg="mod modGraphic">
          <ac:chgData name="Paul Woodward" userId="afca6096-33c4-4076-b066-b130de02360d" providerId="ADAL" clId="{0744F907-2285-40C1-81D3-10846305CB1F}" dt="2023-09-06T13:32:07.009" v="32639" actId="14734"/>
          <ac:graphicFrameMkLst>
            <pc:docMk/>
            <pc:sldMk cId="761069074" sldId="1692"/>
            <ac:graphicFrameMk id="3" creationId="{1A85E26C-F41A-D395-32F4-54FF4D699D15}"/>
          </ac:graphicFrameMkLst>
        </pc:graphicFrameChg>
      </pc:sldChg>
      <pc:sldChg chg="modSp add mod ord">
        <pc:chgData name="Paul Woodward" userId="afca6096-33c4-4076-b066-b130de02360d" providerId="ADAL" clId="{0744F907-2285-40C1-81D3-10846305CB1F}" dt="2023-09-06T13:38:06.868" v="33296" actId="20577"/>
        <pc:sldMkLst>
          <pc:docMk/>
          <pc:sldMk cId="948487939" sldId="1693"/>
        </pc:sldMkLst>
        <pc:spChg chg="mod">
          <ac:chgData name="Paul Woodward" userId="afca6096-33c4-4076-b066-b130de02360d" providerId="ADAL" clId="{0744F907-2285-40C1-81D3-10846305CB1F}" dt="2023-09-06T13:38:06.868" v="33296" actId="20577"/>
          <ac:spMkLst>
            <pc:docMk/>
            <pc:sldMk cId="948487939" sldId="1693"/>
            <ac:spMk id="2" creationId="{E5869223-FA70-6702-D02C-E06783F12721}"/>
          </ac:spMkLst>
        </pc:spChg>
        <pc:graphicFrameChg chg="mod modGraphic">
          <ac:chgData name="Paul Woodward" userId="afca6096-33c4-4076-b066-b130de02360d" providerId="ADAL" clId="{0744F907-2285-40C1-81D3-10846305CB1F}" dt="2023-09-06T13:37:59.957" v="33281" actId="1076"/>
          <ac:graphicFrameMkLst>
            <pc:docMk/>
            <pc:sldMk cId="948487939" sldId="1693"/>
            <ac:graphicFrameMk id="4" creationId="{6A900EBF-4C67-AD3E-42C8-7EF0E7931D2A}"/>
          </ac:graphicFrameMkLst>
        </pc:graphicFrameChg>
      </pc:sldChg>
      <pc:sldChg chg="modSp add del mod ord">
        <pc:chgData name="Paul Woodward" userId="afca6096-33c4-4076-b066-b130de02360d" providerId="ADAL" clId="{0744F907-2285-40C1-81D3-10846305CB1F}" dt="2023-09-19T13:14:22.083" v="35368" actId="2696"/>
        <pc:sldMkLst>
          <pc:docMk/>
          <pc:sldMk cId="1860699595" sldId="1694"/>
        </pc:sldMkLst>
        <pc:spChg chg="mod">
          <ac:chgData name="Paul Woodward" userId="afca6096-33c4-4076-b066-b130de02360d" providerId="ADAL" clId="{0744F907-2285-40C1-81D3-10846305CB1F}" dt="2023-09-06T08:53:01.221" v="20608" actId="20577"/>
          <ac:spMkLst>
            <pc:docMk/>
            <pc:sldMk cId="1860699595" sldId="1694"/>
            <ac:spMk id="9" creationId="{9DFE83B7-3405-0CF6-8DBD-AB2429D722C5}"/>
          </ac:spMkLst>
        </pc:spChg>
        <pc:graphicFrameChg chg="mod modGraphic">
          <ac:chgData name="Paul Woodward" userId="afca6096-33c4-4076-b066-b130de02360d" providerId="ADAL" clId="{0744F907-2285-40C1-81D3-10846305CB1F}" dt="2023-09-19T13:12:17.589" v="35367" actId="1076"/>
          <ac:graphicFrameMkLst>
            <pc:docMk/>
            <pc:sldMk cId="1860699595" sldId="1694"/>
            <ac:graphicFrameMk id="18" creationId="{3CA07AFC-7C26-70E5-A728-C7C13EBE3BA3}"/>
          </ac:graphicFrameMkLst>
        </pc:graphicFrameChg>
      </pc:sldChg>
      <pc:sldChg chg="modSp add mod ord">
        <pc:chgData name="Paul Woodward" userId="afca6096-33c4-4076-b066-b130de02360d" providerId="ADAL" clId="{0744F907-2285-40C1-81D3-10846305CB1F}" dt="2023-09-05T14:22:47.627" v="16380"/>
        <pc:sldMkLst>
          <pc:docMk/>
          <pc:sldMk cId="1694520964" sldId="1695"/>
        </pc:sldMkLst>
        <pc:spChg chg="mod">
          <ac:chgData name="Paul Woodward" userId="afca6096-33c4-4076-b066-b130de02360d" providerId="ADAL" clId="{0744F907-2285-40C1-81D3-10846305CB1F}" dt="2023-08-30T09:16:06.514" v="7123" actId="20577"/>
          <ac:spMkLst>
            <pc:docMk/>
            <pc:sldMk cId="1694520964" sldId="1695"/>
            <ac:spMk id="9" creationId="{9DFE83B7-3405-0CF6-8DBD-AB2429D722C5}"/>
          </ac:spMkLst>
        </pc:spChg>
        <pc:graphicFrameChg chg="mod modGraphic">
          <ac:chgData name="Paul Woodward" userId="afca6096-33c4-4076-b066-b130de02360d" providerId="ADAL" clId="{0744F907-2285-40C1-81D3-10846305CB1F}" dt="2023-08-30T09:26:55.287" v="7999" actId="14734"/>
          <ac:graphicFrameMkLst>
            <pc:docMk/>
            <pc:sldMk cId="1694520964" sldId="1695"/>
            <ac:graphicFrameMk id="18" creationId="{3CA07AFC-7C26-70E5-A728-C7C13EBE3BA3}"/>
          </ac:graphicFrameMkLst>
        </pc:graphicFrameChg>
      </pc:sldChg>
      <pc:sldChg chg="addSp delSp modSp add">
        <pc:chgData name="Paul Woodward" userId="afca6096-33c4-4076-b066-b130de02360d" providerId="ADAL" clId="{0744F907-2285-40C1-81D3-10846305CB1F}" dt="2023-08-31T09:50:10.871" v="8506"/>
        <pc:sldMkLst>
          <pc:docMk/>
          <pc:sldMk cId="3745054141" sldId="1698"/>
        </pc:sldMkLst>
        <pc:picChg chg="add mod">
          <ac:chgData name="Paul Woodward" userId="afca6096-33c4-4076-b066-b130de02360d" providerId="ADAL" clId="{0744F907-2285-40C1-81D3-10846305CB1F}" dt="2023-08-31T09:50:10.871" v="8506"/>
          <ac:picMkLst>
            <pc:docMk/>
            <pc:sldMk cId="3745054141" sldId="1698"/>
            <ac:picMk id="3" creationId="{AB42D642-734B-D284-5766-461E79C7DBF7}"/>
          </ac:picMkLst>
        </pc:picChg>
        <pc:picChg chg="del">
          <ac:chgData name="Paul Woodward" userId="afca6096-33c4-4076-b066-b130de02360d" providerId="ADAL" clId="{0744F907-2285-40C1-81D3-10846305CB1F}" dt="2023-08-31T09:50:06.778" v="8505" actId="478"/>
          <ac:picMkLst>
            <pc:docMk/>
            <pc:sldMk cId="3745054141" sldId="1698"/>
            <ac:picMk id="4" creationId="{9A75793F-60C8-AF11-D798-0C31CB1531BB}"/>
          </ac:picMkLst>
        </pc:picChg>
      </pc:sldChg>
      <pc:sldChg chg="addSp delSp modSp add mod setBg">
        <pc:chgData name="Paul Woodward" userId="afca6096-33c4-4076-b066-b130de02360d" providerId="ADAL" clId="{0744F907-2285-40C1-81D3-10846305CB1F}" dt="2023-08-31T10:04:46.278" v="8899" actId="1076"/>
        <pc:sldMkLst>
          <pc:docMk/>
          <pc:sldMk cId="2670914760" sldId="1699"/>
        </pc:sldMkLst>
        <pc:spChg chg="mod">
          <ac:chgData name="Paul Woodward" userId="afca6096-33c4-4076-b066-b130de02360d" providerId="ADAL" clId="{0744F907-2285-40C1-81D3-10846305CB1F}" dt="2023-08-31T10:04:46.278" v="8899" actId="1076"/>
          <ac:spMkLst>
            <pc:docMk/>
            <pc:sldMk cId="2670914760" sldId="1699"/>
            <ac:spMk id="3" creationId="{5FC42C60-B951-E049-D5C4-FE7B287E34C8}"/>
          </ac:spMkLst>
        </pc:spChg>
        <pc:spChg chg="add del mod">
          <ac:chgData name="Paul Woodward" userId="afca6096-33c4-4076-b066-b130de02360d" providerId="ADAL" clId="{0744F907-2285-40C1-81D3-10846305CB1F}" dt="2023-08-31T10:04:40.445" v="8897" actId="478"/>
          <ac:spMkLst>
            <pc:docMk/>
            <pc:sldMk cId="2670914760" sldId="1699"/>
            <ac:spMk id="7" creationId="{1E77CA47-58D7-B964-CFF3-95E34BC9827A}"/>
          </ac:spMkLst>
        </pc:spChg>
        <pc:spChg chg="del">
          <ac:chgData name="Paul Woodward" userId="afca6096-33c4-4076-b066-b130de02360d" providerId="ADAL" clId="{0744F907-2285-40C1-81D3-10846305CB1F}" dt="2023-08-31T10:04:38.408" v="8896" actId="478"/>
          <ac:spMkLst>
            <pc:docMk/>
            <pc:sldMk cId="2670914760" sldId="1699"/>
            <ac:spMk id="8" creationId="{5C75C0B7-44D3-CAED-C1B9-928BB291EE3F}"/>
          </ac:spMkLst>
        </pc:spChg>
        <pc:spChg chg="add mod">
          <ac:chgData name="Paul Woodward" userId="afca6096-33c4-4076-b066-b130de02360d" providerId="ADAL" clId="{0744F907-2285-40C1-81D3-10846305CB1F}" dt="2023-08-31T10:04:41.400" v="8898"/>
          <ac:spMkLst>
            <pc:docMk/>
            <pc:sldMk cId="2670914760" sldId="1699"/>
            <ac:spMk id="9" creationId="{A1759A3D-DAAF-F561-545F-AFBF08751BBA}"/>
          </ac:spMkLst>
        </pc:spChg>
        <pc:picChg chg="add mod">
          <ac:chgData name="Paul Woodward" userId="afca6096-33c4-4076-b066-b130de02360d" providerId="ADAL" clId="{0744F907-2285-40C1-81D3-10846305CB1F}" dt="2023-08-31T09:53:37.249" v="8805"/>
          <ac:picMkLst>
            <pc:docMk/>
            <pc:sldMk cId="2670914760" sldId="1699"/>
            <ac:picMk id="2" creationId="{84888054-26A1-E7A8-1E9D-5B59329A70EB}"/>
          </ac:picMkLst>
        </pc:picChg>
        <pc:picChg chg="del">
          <ac:chgData name="Paul Woodward" userId="afca6096-33c4-4076-b066-b130de02360d" providerId="ADAL" clId="{0744F907-2285-40C1-81D3-10846305CB1F}" dt="2023-08-31T09:53:33.794" v="8804" actId="478"/>
          <ac:picMkLst>
            <pc:docMk/>
            <pc:sldMk cId="2670914760" sldId="1699"/>
            <ac:picMk id="4" creationId="{2DF69A29-FE37-335F-24A2-90BF989E2188}"/>
          </ac:picMkLst>
        </pc:picChg>
      </pc:sldChg>
      <pc:sldChg chg="addSp delSp modSp add mod ord modAnim modShow">
        <pc:chgData name="Paul Woodward" userId="afca6096-33c4-4076-b066-b130de02360d" providerId="ADAL" clId="{0744F907-2285-40C1-81D3-10846305CB1F}" dt="2023-09-01T14:21:45.335" v="9573"/>
        <pc:sldMkLst>
          <pc:docMk/>
          <pc:sldMk cId="3191853704" sldId="1700"/>
        </pc:sldMkLst>
        <pc:spChg chg="mod">
          <ac:chgData name="Paul Woodward" userId="afca6096-33c4-4076-b066-b130de02360d" providerId="ADAL" clId="{0744F907-2285-40C1-81D3-10846305CB1F}" dt="2023-08-31T11:26:55.674" v="8915" actId="20577"/>
          <ac:spMkLst>
            <pc:docMk/>
            <pc:sldMk cId="3191853704" sldId="1700"/>
            <ac:spMk id="2" creationId="{280A7473-7D75-B133-9676-5E154BB0EFF3}"/>
          </ac:spMkLst>
        </pc:spChg>
        <pc:spChg chg="add mod">
          <ac:chgData name="Paul Woodward" userId="afca6096-33c4-4076-b066-b130de02360d" providerId="ADAL" clId="{0744F907-2285-40C1-81D3-10846305CB1F}" dt="2023-08-31T11:33:32.930" v="9557" actId="20577"/>
          <ac:spMkLst>
            <pc:docMk/>
            <pc:sldMk cId="3191853704" sldId="1700"/>
            <ac:spMk id="5" creationId="{4E87FC4E-B82E-7A0A-6C55-70D1FC4CF6A9}"/>
          </ac:spMkLst>
        </pc:spChg>
        <pc:graphicFrameChg chg="del modGraphic">
          <ac:chgData name="Paul Woodward" userId="afca6096-33c4-4076-b066-b130de02360d" providerId="ADAL" clId="{0744F907-2285-40C1-81D3-10846305CB1F}" dt="2023-08-31T11:27:02.014" v="8917" actId="478"/>
          <ac:graphicFrameMkLst>
            <pc:docMk/>
            <pc:sldMk cId="3191853704" sldId="1700"/>
            <ac:graphicFrameMk id="3" creationId="{1A85E26C-F41A-D395-32F4-54FF4D699D15}"/>
          </ac:graphicFrameMkLst>
        </pc:graphicFrameChg>
        <pc:picChg chg="add mod">
          <ac:chgData name="Paul Woodward" userId="afca6096-33c4-4076-b066-b130de02360d" providerId="ADAL" clId="{0744F907-2285-40C1-81D3-10846305CB1F}" dt="2023-08-31T11:29:23.583" v="9020" actId="1076"/>
          <ac:picMkLst>
            <pc:docMk/>
            <pc:sldMk cId="3191853704" sldId="1700"/>
            <ac:picMk id="7" creationId="{12D0AFFC-8BAE-5230-8F49-E09166C1632A}"/>
          </ac:picMkLst>
        </pc:picChg>
        <pc:picChg chg="add mod">
          <ac:chgData name="Paul Woodward" userId="afca6096-33c4-4076-b066-b130de02360d" providerId="ADAL" clId="{0744F907-2285-40C1-81D3-10846305CB1F}" dt="2023-08-31T11:29:21.747" v="9019" actId="1076"/>
          <ac:picMkLst>
            <pc:docMk/>
            <pc:sldMk cId="3191853704" sldId="1700"/>
            <ac:picMk id="8" creationId="{13C80FBC-D37D-23E4-3518-9D4A1510C009}"/>
          </ac:picMkLst>
        </pc:picChg>
      </pc:sldChg>
      <pc:sldChg chg="addSp delSp modSp mod ord modShow">
        <pc:chgData name="Paul Woodward" userId="afca6096-33c4-4076-b066-b130de02360d" providerId="ADAL" clId="{0744F907-2285-40C1-81D3-10846305CB1F}" dt="2023-09-04T14:00:31.112" v="13411"/>
        <pc:sldMkLst>
          <pc:docMk/>
          <pc:sldMk cId="1947543321" sldId="1701"/>
        </pc:sldMkLst>
        <pc:spChg chg="mod">
          <ac:chgData name="Paul Woodward" userId="afca6096-33c4-4076-b066-b130de02360d" providerId="ADAL" clId="{0744F907-2285-40C1-81D3-10846305CB1F}" dt="2023-09-01T14:53:35.174" v="10347" actId="20577"/>
          <ac:spMkLst>
            <pc:docMk/>
            <pc:sldMk cId="1947543321" sldId="1701"/>
            <ac:spMk id="2" creationId="{6550F3E6-5F55-26A6-1DBA-F9CFAADC8999}"/>
          </ac:spMkLst>
        </pc:spChg>
        <pc:spChg chg="mod">
          <ac:chgData name="Paul Woodward" userId="afca6096-33c4-4076-b066-b130de02360d" providerId="ADAL" clId="{0744F907-2285-40C1-81D3-10846305CB1F}" dt="2023-09-01T14:50:58.394" v="10054" actId="255"/>
          <ac:spMkLst>
            <pc:docMk/>
            <pc:sldMk cId="1947543321" sldId="1701"/>
            <ac:spMk id="22" creationId="{0881A098-D685-EE92-A4ED-C2640F44C3D0}"/>
          </ac:spMkLst>
        </pc:spChg>
        <pc:spChg chg="mod">
          <ac:chgData name="Paul Woodward" userId="afca6096-33c4-4076-b066-b130de02360d" providerId="ADAL" clId="{0744F907-2285-40C1-81D3-10846305CB1F}" dt="2023-09-01T14:50:53.983" v="10053" actId="255"/>
          <ac:spMkLst>
            <pc:docMk/>
            <pc:sldMk cId="1947543321" sldId="1701"/>
            <ac:spMk id="23" creationId="{FFFE6E3C-0ED4-3B71-EDD9-CFD5F70C9CA1}"/>
          </ac:spMkLst>
        </pc:spChg>
        <pc:spChg chg="mod">
          <ac:chgData name="Paul Woodward" userId="afca6096-33c4-4076-b066-b130de02360d" providerId="ADAL" clId="{0744F907-2285-40C1-81D3-10846305CB1F}" dt="2023-09-01T14:52:06.510" v="10301" actId="255"/>
          <ac:spMkLst>
            <pc:docMk/>
            <pc:sldMk cId="1947543321" sldId="1701"/>
            <ac:spMk id="24" creationId="{EA6FFBEF-6749-86DD-076D-605634D937D7}"/>
          </ac:spMkLst>
        </pc:spChg>
        <pc:grpChg chg="mod">
          <ac:chgData name="Paul Woodward" userId="afca6096-33c4-4076-b066-b130de02360d" providerId="ADAL" clId="{0744F907-2285-40C1-81D3-10846305CB1F}" dt="2023-09-01T14:52:23.356" v="10310" actId="1036"/>
          <ac:grpSpMkLst>
            <pc:docMk/>
            <pc:sldMk cId="1947543321" sldId="1701"/>
            <ac:grpSpMk id="4" creationId="{99086830-8438-8E12-2535-8E298798C3C4}"/>
          </ac:grpSpMkLst>
        </pc:grpChg>
        <pc:picChg chg="del">
          <ac:chgData name="Paul Woodward" userId="afca6096-33c4-4076-b066-b130de02360d" providerId="ADAL" clId="{0744F907-2285-40C1-81D3-10846305CB1F}" dt="2023-09-01T14:52:12.551" v="10302" actId="478"/>
          <ac:picMkLst>
            <pc:docMk/>
            <pc:sldMk cId="1947543321" sldId="1701"/>
            <ac:picMk id="9" creationId="{0A7FF710-E22F-66C2-254C-7FEDC7694F94}"/>
          </ac:picMkLst>
        </pc:picChg>
        <pc:picChg chg="add mod">
          <ac:chgData name="Paul Woodward" userId="afca6096-33c4-4076-b066-b130de02360d" providerId="ADAL" clId="{0744F907-2285-40C1-81D3-10846305CB1F}" dt="2023-09-01T14:52:16.430" v="10303"/>
          <ac:picMkLst>
            <pc:docMk/>
            <pc:sldMk cId="1947543321" sldId="1701"/>
            <ac:picMk id="18" creationId="{3D7557D4-D88D-687F-D7BF-71B0169879FE}"/>
          </ac:picMkLst>
        </pc:picChg>
      </pc:sldChg>
      <pc:sldChg chg="addSp delSp modSp add del mod">
        <pc:chgData name="Paul Woodward" userId="afca6096-33c4-4076-b066-b130de02360d" providerId="ADAL" clId="{0744F907-2285-40C1-81D3-10846305CB1F}" dt="2023-09-06T10:19:11.267" v="22032" actId="2696"/>
        <pc:sldMkLst>
          <pc:docMk/>
          <pc:sldMk cId="2717325344" sldId="1702"/>
        </pc:sldMkLst>
        <pc:spChg chg="mod">
          <ac:chgData name="Paul Woodward" userId="afca6096-33c4-4076-b066-b130de02360d" providerId="ADAL" clId="{0744F907-2285-40C1-81D3-10846305CB1F}" dt="2023-09-05T12:20:34.388" v="15540" actId="20577"/>
          <ac:spMkLst>
            <pc:docMk/>
            <pc:sldMk cId="2717325344" sldId="1702"/>
            <ac:spMk id="9" creationId="{9DFE83B7-3405-0CF6-8DBD-AB2429D722C5}"/>
          </ac:spMkLst>
        </pc:spChg>
        <pc:graphicFrameChg chg="add del">
          <ac:chgData name="Paul Woodward" userId="afca6096-33c4-4076-b066-b130de02360d" providerId="ADAL" clId="{0744F907-2285-40C1-81D3-10846305CB1F}" dt="2023-09-05T12:21:15.439" v="15625"/>
          <ac:graphicFrameMkLst>
            <pc:docMk/>
            <pc:sldMk cId="2717325344" sldId="1702"/>
            <ac:graphicFrameMk id="2" creationId="{D6417388-39C6-054E-0177-AE0048D25281}"/>
          </ac:graphicFrameMkLst>
        </pc:graphicFrameChg>
        <pc:graphicFrameChg chg="mod modGraphic">
          <ac:chgData name="Paul Woodward" userId="afca6096-33c4-4076-b066-b130de02360d" providerId="ADAL" clId="{0744F907-2285-40C1-81D3-10846305CB1F}" dt="2023-09-05T12:21:27.615" v="15629" actId="20577"/>
          <ac:graphicFrameMkLst>
            <pc:docMk/>
            <pc:sldMk cId="2717325344" sldId="1702"/>
            <ac:graphicFrameMk id="4" creationId="{D27CAA5A-14A0-8BEC-DD36-0DC54105F0F1}"/>
          </ac:graphicFrameMkLst>
        </pc:graphicFrameChg>
      </pc:sldChg>
      <pc:sldChg chg="modSp add mod">
        <pc:chgData name="Paul Woodward" userId="afca6096-33c4-4076-b066-b130de02360d" providerId="ADAL" clId="{0744F907-2285-40C1-81D3-10846305CB1F}" dt="2023-09-06T13:36:21.238" v="33267" actId="20577"/>
        <pc:sldMkLst>
          <pc:docMk/>
          <pc:sldMk cId="3469333787" sldId="1703"/>
        </pc:sldMkLst>
        <pc:spChg chg="mod">
          <ac:chgData name="Paul Woodward" userId="afca6096-33c4-4076-b066-b130de02360d" providerId="ADAL" clId="{0744F907-2285-40C1-81D3-10846305CB1F}" dt="2023-09-06T13:36:21.238" v="33267" actId="20577"/>
          <ac:spMkLst>
            <pc:docMk/>
            <pc:sldMk cId="3469333787" sldId="1703"/>
            <ac:spMk id="9" creationId="{9DFE83B7-3405-0CF6-8DBD-AB2429D722C5}"/>
          </ac:spMkLst>
        </pc:spChg>
        <pc:graphicFrameChg chg="mod modGraphic">
          <ac:chgData name="Paul Woodward" userId="afca6096-33c4-4076-b066-b130de02360d" providerId="ADAL" clId="{0744F907-2285-40C1-81D3-10846305CB1F}" dt="2023-09-06T10:16:14.053" v="21995" actId="20577"/>
          <ac:graphicFrameMkLst>
            <pc:docMk/>
            <pc:sldMk cId="3469333787" sldId="1703"/>
            <ac:graphicFrameMk id="18" creationId="{3CA07AFC-7C26-70E5-A728-C7C13EBE3BA3}"/>
          </ac:graphicFrameMkLst>
        </pc:graphicFrameChg>
      </pc:sldChg>
      <pc:sldChg chg="modSp add del mod">
        <pc:chgData name="Paul Woodward" userId="afca6096-33c4-4076-b066-b130de02360d" providerId="ADAL" clId="{0744F907-2285-40C1-81D3-10846305CB1F}" dt="2023-09-06T10:59:54.127" v="27288" actId="2696"/>
        <pc:sldMkLst>
          <pc:docMk/>
          <pc:sldMk cId="2429091609" sldId="1704"/>
        </pc:sldMkLst>
        <pc:graphicFrameChg chg="modGraphic">
          <ac:chgData name="Paul Woodward" userId="afca6096-33c4-4076-b066-b130de02360d" providerId="ADAL" clId="{0744F907-2285-40C1-81D3-10846305CB1F}" dt="2023-09-05T14:36:04.576" v="18326" actId="255"/>
          <ac:graphicFrameMkLst>
            <pc:docMk/>
            <pc:sldMk cId="2429091609" sldId="1704"/>
            <ac:graphicFrameMk id="2" creationId="{0D78549E-618A-3E1F-F536-36E94C04EC6F}"/>
          </ac:graphicFrameMkLst>
        </pc:graphicFrameChg>
      </pc:sldChg>
      <pc:sldChg chg="modSp add mod">
        <pc:chgData name="Paul Woodward" userId="afca6096-33c4-4076-b066-b130de02360d" providerId="ADAL" clId="{0744F907-2285-40C1-81D3-10846305CB1F}" dt="2023-09-05T14:36:34.020" v="18376" actId="20577"/>
        <pc:sldMkLst>
          <pc:docMk/>
          <pc:sldMk cId="1027074273" sldId="1705"/>
        </pc:sldMkLst>
        <pc:graphicFrameChg chg="modGraphic">
          <ac:chgData name="Paul Woodward" userId="afca6096-33c4-4076-b066-b130de02360d" providerId="ADAL" clId="{0744F907-2285-40C1-81D3-10846305CB1F}" dt="2023-09-05T14:36:34.020" v="18376" actId="20577"/>
          <ac:graphicFrameMkLst>
            <pc:docMk/>
            <pc:sldMk cId="1027074273" sldId="1705"/>
            <ac:graphicFrameMk id="4" creationId="{6A900EBF-4C67-AD3E-42C8-7EF0E7931D2A}"/>
          </ac:graphicFrameMkLst>
        </pc:graphicFrameChg>
      </pc:sldChg>
      <pc:sldChg chg="add">
        <pc:chgData name="Paul Woodward" userId="afca6096-33c4-4076-b066-b130de02360d" providerId="ADAL" clId="{0744F907-2285-40C1-81D3-10846305CB1F}" dt="2023-09-19T13:11:39.986" v="35365" actId="2890"/>
        <pc:sldMkLst>
          <pc:docMk/>
          <pc:sldMk cId="2346086244" sldId="1706"/>
        </pc:sldMkLst>
      </pc:sldChg>
    </pc:docChg>
  </pc:docChgLst>
  <pc:docChgLst>
    <pc:chgData name="Laura Martin" userId="d2a6f3da-8052-454d-9367-ca5307a55705" providerId="ADAL" clId="{612B028B-B126-46B7-961E-AD4EB4C9BA05}"/>
    <pc:docChg chg="custSel modSld">
      <pc:chgData name="Laura Martin" userId="d2a6f3da-8052-454d-9367-ca5307a55705" providerId="ADAL" clId="{612B028B-B126-46B7-961E-AD4EB4C9BA05}" dt="2024-09-09T15:45:26.008" v="11" actId="27636"/>
      <pc:docMkLst>
        <pc:docMk/>
      </pc:docMkLst>
      <pc:sldChg chg="modSp mod">
        <pc:chgData name="Laura Martin" userId="d2a6f3da-8052-454d-9367-ca5307a55705" providerId="ADAL" clId="{612B028B-B126-46B7-961E-AD4EB4C9BA05}" dt="2024-09-09T15:45:26.008" v="11" actId="27636"/>
        <pc:sldMkLst>
          <pc:docMk/>
          <pc:sldMk cId="4213101110" sldId="1665"/>
        </pc:sldMkLst>
        <pc:spChg chg="mod">
          <ac:chgData name="Laura Martin" userId="d2a6f3da-8052-454d-9367-ca5307a55705" providerId="ADAL" clId="{612B028B-B126-46B7-961E-AD4EB4C9BA05}" dt="2024-09-09T15:45:26.008" v="11" actId="27636"/>
          <ac:spMkLst>
            <pc:docMk/>
            <pc:sldMk cId="4213101110" sldId="1665"/>
            <ac:spMk id="9" creationId="{9DFE83B7-3405-0CF6-8DBD-AB2429D722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9/9/2024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a:t>
            </a:r>
            <a:r>
              <a:rPr lang="en-GB"/>
              <a:t>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89986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29271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164257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182997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695109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97660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a:t>
            </a:r>
            <a:r>
              <a:rPr lang="en-GB"/>
              <a:t>Change the wording and share with students if you wish, or use to help your own planning.</a:t>
            </a:r>
          </a:p>
          <a:p>
            <a:endParaRPr lang="en-GB"/>
          </a:p>
        </p:txBody>
      </p:sp>
    </p:spTree>
    <p:extLst>
      <p:ext uri="{BB962C8B-B14F-4D97-AF65-F5344CB8AC3E}">
        <p14:creationId xmlns:p14="http://schemas.microsoft.com/office/powerpoint/2010/main" val="1480568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84880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787456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942415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9861013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59066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337623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87568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0471701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043117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28639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23929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25190116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1067397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6833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7892614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1101304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370753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1216387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971158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35510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917427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57385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0660235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134283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521906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695000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53439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798071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3478677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33793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1618519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293511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968820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9441238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344391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348552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27529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6051373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560686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071275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981625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9934594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2020357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7592891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078832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556287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136197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5411993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09935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864050710"/>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Ya8FUoTGXVo?feature=oembed" TargetMode="External"/><Relationship Id="rId4" Type="http://schemas.openxmlformats.org/officeDocument/2006/relationships/image" Target="../media/image42.jpe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4.xml"/><Relationship Id="rId1" Type="http://schemas.openxmlformats.org/officeDocument/2006/relationships/video" Target="https://www.youtube.com/embed/ONZz8r9EbHg?feature=oembe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6.xml"/><Relationship Id="rId1" Type="http://schemas.openxmlformats.org/officeDocument/2006/relationships/video" Target="https://www.youtube.com/embed/DBNioK3OdLM?feature=oembed"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video" Target="https://www.youtube.com/embed/v-QMzUUL4ws?feature=oembed" TargetMode="External"/><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hyperlink" Target="https://miro.com/" TargetMode="External"/><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37.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hyperlink" Target="https://www.kickstarter.com/?ref=nav" TargetMode="External"/><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5.xml"/><Relationship Id="rId2" Type="http://schemas.openxmlformats.org/officeDocument/2006/relationships/image" Target="../media/image37.png"/><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19.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awdya4NjAKI?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0.xml"/><Relationship Id="rId1" Type="http://schemas.openxmlformats.org/officeDocument/2006/relationships/video" Target="https://www.youtube.com/embed/bvtMg02eH2Q?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76000" y="2371514"/>
            <a:ext cx="6946369"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Robots that improve the quality of life</a:t>
            </a:r>
          </a:p>
        </p:txBody>
      </p:sp>
      <p:pic>
        <p:nvPicPr>
          <p:cNvPr id="7" name="Picture 6" descr="Blue text on a black background">
            <a:extLst>
              <a:ext uri="{FF2B5EF4-FFF2-40B4-BE49-F238E27FC236}">
                <a16:creationId xmlns:a16="http://schemas.microsoft.com/office/drawing/2014/main" id="{0EFD9940-EBA0-A50E-74F6-8713F1294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8" name="Picture Placeholder 8" descr="A picture containing automaton, toy, cartoon, computer&#10;&#10;Description automatically generated">
            <a:extLst>
              <a:ext uri="{FF2B5EF4-FFF2-40B4-BE49-F238E27FC236}">
                <a16:creationId xmlns:a16="http://schemas.microsoft.com/office/drawing/2014/main" id="{DED58B36-BA25-B0F7-4974-7BF5BEA4541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849" r="23997"/>
          <a:stretch/>
        </p:blipFill>
        <p:spPr>
          <a:xfrm>
            <a:off x="8061325" y="0"/>
            <a:ext cx="4130675" cy="6858000"/>
          </a:xfrm>
          <a:prstGeom prst="rect">
            <a:avLst/>
          </a:prstGeom>
        </p:spPr>
      </p:pic>
      <p:pic>
        <p:nvPicPr>
          <p:cNvPr id="9" name="Picture 1">
            <a:extLst>
              <a:ext uri="{FF2B5EF4-FFF2-40B4-BE49-F238E27FC236}">
                <a16:creationId xmlns:a16="http://schemas.microsoft.com/office/drawing/2014/main" id="{49D667E7-E20A-3009-A109-91053778BABA}"/>
              </a:ext>
            </a:extLst>
          </p:cNvPr>
          <p:cNvPicPr/>
          <p:nvPr/>
        </p:nvPicPr>
        <p:blipFill>
          <a:blip r:embed="rId5"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9076"/>
            <a:ext cx="9329998" cy="216535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This context is quite specific in terms of the outcome being ‘robotic’ so your research will need to cover the different generations of robots and their potential and limits. You will also need to understand the components used in robots such as electrical, electronic, structural, computer and mechanical systems.</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3028983716"/>
              </p:ext>
            </p:extLst>
          </p:nvPr>
        </p:nvGraphicFramePr>
        <p:xfrm>
          <a:off x="576000" y="2994869"/>
          <a:ext cx="9329998" cy="2417447"/>
        </p:xfrm>
        <a:graphic>
          <a:graphicData uri="http://schemas.openxmlformats.org/drawingml/2006/table">
            <a:tbl>
              <a:tblPr firstRow="1" bandRow="1">
                <a:tableStyleId>{5940675A-B579-460E-94D1-54222C63F5DA}</a:tableStyleId>
              </a:tblPr>
              <a:tblGrid>
                <a:gridCol w="4767526">
                  <a:extLst>
                    <a:ext uri="{9D8B030D-6E8A-4147-A177-3AD203B41FA5}">
                      <a16:colId xmlns:a16="http://schemas.microsoft.com/office/drawing/2014/main" val="336422520"/>
                    </a:ext>
                  </a:extLst>
                </a:gridCol>
                <a:gridCol w="4562472">
                  <a:extLst>
                    <a:ext uri="{9D8B030D-6E8A-4147-A177-3AD203B41FA5}">
                      <a16:colId xmlns:a16="http://schemas.microsoft.com/office/drawing/2014/main" val="1485661640"/>
                    </a:ext>
                  </a:extLst>
                </a:gridCol>
              </a:tblGrid>
              <a:tr h="434131">
                <a:tc>
                  <a:txBody>
                    <a:bodyPr/>
                    <a:lstStyle/>
                    <a:p>
                      <a:pPr algn="ctr"/>
                      <a:r>
                        <a:rPr lang="en-GB" sz="1700" b="1" dirty="0">
                          <a:solidFill>
                            <a:srgbClr val="ACACDE"/>
                          </a:solidFill>
                        </a:rPr>
                        <a:t>1</a:t>
                      </a:r>
                      <a:r>
                        <a:rPr lang="en-GB" sz="1700" b="1" baseline="30000" dirty="0">
                          <a:solidFill>
                            <a:srgbClr val="ACACDE"/>
                          </a:solidFill>
                        </a:rPr>
                        <a:t>st</a:t>
                      </a:r>
                      <a:r>
                        <a:rPr lang="en-GB" sz="1700" b="1" dirty="0">
                          <a:solidFill>
                            <a:srgbClr val="ACACDE"/>
                          </a:solidFill>
                        </a:rPr>
                        <a:t> generation</a:t>
                      </a:r>
                    </a:p>
                  </a:txBody>
                  <a:tcPr>
                    <a:solidFill>
                      <a:schemeClr val="bg1"/>
                    </a:solidFill>
                  </a:tcPr>
                </a:tc>
                <a:tc>
                  <a:txBody>
                    <a:bodyPr/>
                    <a:lstStyle/>
                    <a:p>
                      <a:pPr algn="ctr"/>
                      <a:r>
                        <a:rPr lang="en-GB" sz="1700" b="1" dirty="0">
                          <a:solidFill>
                            <a:srgbClr val="ACACDE"/>
                          </a:solidFill>
                        </a:rPr>
                        <a:t>2</a:t>
                      </a:r>
                      <a:r>
                        <a:rPr lang="en-GB" sz="1700" b="1" baseline="30000" dirty="0">
                          <a:solidFill>
                            <a:srgbClr val="ACACDE"/>
                          </a:solidFill>
                        </a:rPr>
                        <a:t>nd</a:t>
                      </a:r>
                      <a:r>
                        <a:rPr lang="en-GB" sz="1700" b="1" dirty="0">
                          <a:solidFill>
                            <a:srgbClr val="ACACDE"/>
                          </a:solidFill>
                        </a:rPr>
                        <a:t> generation</a:t>
                      </a:r>
                    </a:p>
                  </a:txBody>
                  <a:tcPr>
                    <a:solidFill>
                      <a:schemeClr val="bg1"/>
                    </a:solidFill>
                  </a:tcPr>
                </a:tc>
                <a:extLst>
                  <a:ext uri="{0D108BD9-81ED-4DB2-BD59-A6C34878D82A}">
                    <a16:rowId xmlns:a16="http://schemas.microsoft.com/office/drawing/2014/main" val="3391378453"/>
                  </a:ext>
                </a:extLst>
              </a:tr>
              <a:tr h="799253">
                <a:tc>
                  <a:txBody>
                    <a:bodyPr/>
                    <a:lstStyle/>
                    <a:p>
                      <a:r>
                        <a:rPr lang="en-GB" sz="1400" dirty="0"/>
                        <a:t>Respond to a pre-set program or routine such as packing eggs into a box. If an egg broke, they would carry on regardless.</a:t>
                      </a:r>
                    </a:p>
                  </a:txBody>
                  <a:tcPr/>
                </a:tc>
                <a:tc>
                  <a:txBody>
                    <a:bodyPr/>
                    <a:lstStyle/>
                    <a:p>
                      <a:r>
                        <a:rPr lang="en-GB" sz="1400" dirty="0"/>
                        <a:t>Robots fitted with sensors which feedback information to a computer. The most common method being a digital camera.</a:t>
                      </a:r>
                    </a:p>
                  </a:txBody>
                  <a:tcPr/>
                </a:tc>
                <a:extLst>
                  <a:ext uri="{0D108BD9-81ED-4DB2-BD59-A6C34878D82A}">
                    <a16:rowId xmlns:a16="http://schemas.microsoft.com/office/drawing/2014/main" val="3966545421"/>
                  </a:ext>
                </a:extLst>
              </a:tr>
              <a:tr h="384810">
                <a:tc>
                  <a:txBody>
                    <a:bodyPr/>
                    <a:lstStyle/>
                    <a:p>
                      <a:pPr algn="ctr"/>
                      <a:r>
                        <a:rPr lang="en-GB" sz="1700" b="1" dirty="0">
                          <a:solidFill>
                            <a:srgbClr val="ACACDE"/>
                          </a:solidFill>
                        </a:rPr>
                        <a:t>3</a:t>
                      </a:r>
                      <a:r>
                        <a:rPr lang="en-GB" sz="1700" b="1" baseline="30000" dirty="0">
                          <a:solidFill>
                            <a:srgbClr val="ACACDE"/>
                          </a:solidFill>
                        </a:rPr>
                        <a:t>rd</a:t>
                      </a:r>
                      <a:r>
                        <a:rPr lang="en-GB" sz="1700" b="1" dirty="0">
                          <a:solidFill>
                            <a:srgbClr val="ACACDE"/>
                          </a:solidFill>
                        </a:rPr>
                        <a:t> generation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ACACDE"/>
                          </a:solidFill>
                        </a:rPr>
                        <a:t>4</a:t>
                      </a:r>
                      <a:r>
                        <a:rPr lang="en-GB" sz="1700" b="1" baseline="30000" dirty="0">
                          <a:solidFill>
                            <a:srgbClr val="ACACDE"/>
                          </a:solidFill>
                        </a:rPr>
                        <a:t>th</a:t>
                      </a:r>
                      <a:r>
                        <a:rPr lang="en-GB" sz="1700" b="1" dirty="0">
                          <a:solidFill>
                            <a:srgbClr val="ACACDE"/>
                          </a:solidFill>
                        </a:rPr>
                        <a:t> generation</a:t>
                      </a:r>
                    </a:p>
                  </a:txBody>
                  <a:tcPr/>
                </a:tc>
                <a:extLst>
                  <a:ext uri="{0D108BD9-81ED-4DB2-BD59-A6C34878D82A}">
                    <a16:rowId xmlns:a16="http://schemas.microsoft.com/office/drawing/2014/main" val="3267840861"/>
                  </a:ext>
                </a:extLst>
              </a:tr>
              <a:tr h="799253">
                <a:tc>
                  <a:txBody>
                    <a:bodyPr/>
                    <a:lstStyle/>
                    <a:p>
                      <a:r>
                        <a:rPr lang="en-GB" sz="1400" dirty="0"/>
                        <a:t>Robots using sophisticated sensors and AI. They can detect movement and react to change by modifying their behaviour patterns.</a:t>
                      </a:r>
                    </a:p>
                  </a:txBody>
                  <a:tcPr/>
                </a:tc>
                <a:tc>
                  <a:txBody>
                    <a:bodyPr/>
                    <a:lstStyle/>
                    <a:p>
                      <a:r>
                        <a:rPr lang="en-GB" sz="1400" dirty="0"/>
                        <a:t>Robots that can mimic human behaviour and emotions and act autonomously. Who knows what this next generation will be able to do.</a:t>
                      </a:r>
                    </a:p>
                  </a:txBody>
                  <a:tcPr/>
                </a:tc>
                <a:extLst>
                  <a:ext uri="{0D108BD9-81ED-4DB2-BD59-A6C34878D82A}">
                    <a16:rowId xmlns:a16="http://schemas.microsoft.com/office/drawing/2014/main" val="4155654370"/>
                  </a:ext>
                </a:extLst>
              </a:tr>
            </a:tbl>
          </a:graphicData>
        </a:graphic>
      </p:graphicFrame>
      <p:pic>
        <p:nvPicPr>
          <p:cNvPr id="4" name="Picture 1">
            <a:extLst>
              <a:ext uri="{FF2B5EF4-FFF2-40B4-BE49-F238E27FC236}">
                <a16:creationId xmlns:a16="http://schemas.microsoft.com/office/drawing/2014/main" id="{16204EF5-3F1D-0015-D661-E9DB0D621DBA}"/>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452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09507"/>
            <a:ext cx="9329998" cy="2165350"/>
          </a:xfrm>
        </p:spPr>
        <p:txBody>
          <a:bodyPr>
            <a:normAutofit/>
          </a:bodyPr>
          <a:lstStyle/>
          <a:p>
            <a:pPr>
              <a:lnSpc>
                <a:spcPct val="150000"/>
              </a:lnSpc>
            </a:pPr>
            <a:r>
              <a:rPr lang="en-GB" sz="1600" dirty="0">
                <a:latin typeface="+mj-lt"/>
                <a:ea typeface="Roboto" panose="02000000000000000000" pitchFamily="2" charset="0"/>
                <a:cs typeface="Roboto" panose="02000000000000000000" pitchFamily="2" charset="0"/>
              </a:rPr>
              <a:t>Your first task is to put yourself in the shoes of the user and consider their needs. If a robot is going to make their life easier, what aspects of their life or routine are a problem. This might simply be because they have limited time, but it may also be because they have limited strength or mobility, that they are absent or away, or that the process is monotonous or repetitive. Consider some of these:  </a:t>
            </a: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4273453556"/>
              </p:ext>
            </p:extLst>
          </p:nvPr>
        </p:nvGraphicFramePr>
        <p:xfrm>
          <a:off x="575999" y="2868268"/>
          <a:ext cx="9330000" cy="2706843"/>
        </p:xfrm>
        <a:graphic>
          <a:graphicData uri="http://schemas.openxmlformats.org/drawingml/2006/table">
            <a:tbl>
              <a:tblPr firstRow="1" bandRow="1">
                <a:tableStyleId>{5940675A-B579-460E-94D1-54222C63F5DA}</a:tableStyleId>
              </a:tblPr>
              <a:tblGrid>
                <a:gridCol w="3110000">
                  <a:extLst>
                    <a:ext uri="{9D8B030D-6E8A-4147-A177-3AD203B41FA5}">
                      <a16:colId xmlns:a16="http://schemas.microsoft.com/office/drawing/2014/main" val="336422520"/>
                    </a:ext>
                  </a:extLst>
                </a:gridCol>
                <a:gridCol w="3110000">
                  <a:extLst>
                    <a:ext uri="{9D8B030D-6E8A-4147-A177-3AD203B41FA5}">
                      <a16:colId xmlns:a16="http://schemas.microsoft.com/office/drawing/2014/main" val="1485661640"/>
                    </a:ext>
                  </a:extLst>
                </a:gridCol>
                <a:gridCol w="3110000">
                  <a:extLst>
                    <a:ext uri="{9D8B030D-6E8A-4147-A177-3AD203B41FA5}">
                      <a16:colId xmlns:a16="http://schemas.microsoft.com/office/drawing/2014/main" val="3804150009"/>
                    </a:ext>
                  </a:extLst>
                </a:gridCol>
              </a:tblGrid>
              <a:tr h="363187">
                <a:tc>
                  <a:txBody>
                    <a:bodyPr/>
                    <a:lstStyle/>
                    <a:p>
                      <a:pPr algn="ctr"/>
                      <a:r>
                        <a:rPr lang="en-GB" sz="1700" b="1" dirty="0">
                          <a:solidFill>
                            <a:srgbClr val="ACACDE"/>
                          </a:solidFill>
                        </a:rPr>
                        <a:t>‘Market trends’</a:t>
                      </a:r>
                    </a:p>
                  </a:txBody>
                  <a:tcPr>
                    <a:solidFill>
                      <a:schemeClr val="bg1"/>
                    </a:solidFill>
                  </a:tcPr>
                </a:tc>
                <a:tc>
                  <a:txBody>
                    <a:bodyPr/>
                    <a:lstStyle/>
                    <a:p>
                      <a:pPr algn="ctr"/>
                      <a:r>
                        <a:rPr lang="en-GB" sz="1700" b="1" dirty="0">
                          <a:solidFill>
                            <a:srgbClr val="ACACDE"/>
                          </a:solidFill>
                        </a:rPr>
                        <a:t>‘Needs and wants’</a:t>
                      </a:r>
                    </a:p>
                  </a:txBody>
                  <a:tcPr>
                    <a:solidFill>
                      <a:schemeClr val="bg1"/>
                    </a:solidFill>
                  </a:tcPr>
                </a:tc>
                <a:tc>
                  <a:txBody>
                    <a:bodyPr/>
                    <a:lstStyle/>
                    <a:p>
                      <a:pPr algn="ctr"/>
                      <a:r>
                        <a:rPr lang="en-GB" sz="1700" b="1" dirty="0">
                          <a:solidFill>
                            <a:srgbClr val="ACACDE"/>
                          </a:solidFill>
                        </a:rPr>
                        <a:t>‘Motion and movement’</a:t>
                      </a:r>
                    </a:p>
                  </a:txBody>
                  <a:tcPr>
                    <a:solidFill>
                      <a:schemeClr val="bg1"/>
                    </a:solidFill>
                  </a:tcPr>
                </a:tc>
                <a:extLst>
                  <a:ext uri="{0D108BD9-81ED-4DB2-BD59-A6C34878D82A}">
                    <a16:rowId xmlns:a16="http://schemas.microsoft.com/office/drawing/2014/main" val="3391378453"/>
                  </a:ext>
                </a:extLst>
              </a:tr>
              <a:tr h="314960">
                <a:tc>
                  <a:txBody>
                    <a:bodyPr/>
                    <a:lstStyle/>
                    <a:p>
                      <a:r>
                        <a:rPr lang="en-GB" sz="1300" dirty="0"/>
                        <a:t>It is always important to be aware of what is on the market already. Research into robots that are available for use in the home.</a:t>
                      </a:r>
                    </a:p>
                  </a:txBody>
                  <a:tcPr/>
                </a:tc>
                <a:tc>
                  <a:txBody>
                    <a:bodyPr/>
                    <a:lstStyle/>
                    <a:p>
                      <a:r>
                        <a:rPr lang="en-GB" sz="1300" dirty="0"/>
                        <a:t>What do users need from a robot and what do they want? They are not always the same thing. </a:t>
                      </a:r>
                    </a:p>
                  </a:txBody>
                  <a:tcPr/>
                </a:tc>
                <a:tc>
                  <a:txBody>
                    <a:bodyPr/>
                    <a:lstStyle/>
                    <a:p>
                      <a:r>
                        <a:rPr lang="en-GB" sz="1300" dirty="0"/>
                        <a:t>What routines or movements will a robot need to perform to operate as expected. Will it lift objects or need to move?</a:t>
                      </a:r>
                    </a:p>
                  </a:txBody>
                  <a:tcPr/>
                </a:tc>
                <a:extLst>
                  <a:ext uri="{0D108BD9-81ED-4DB2-BD59-A6C34878D82A}">
                    <a16:rowId xmlns:a16="http://schemas.microsoft.com/office/drawing/2014/main" val="3966545421"/>
                  </a:ext>
                </a:extLst>
              </a:tr>
              <a:tr h="377696">
                <a:tc>
                  <a:txBody>
                    <a:bodyPr/>
                    <a:lstStyle/>
                    <a:p>
                      <a:pPr algn="ctr"/>
                      <a:r>
                        <a:rPr lang="en-GB" sz="1700" b="1" dirty="0">
                          <a:solidFill>
                            <a:srgbClr val="ACACDE"/>
                          </a:solidFill>
                        </a:rPr>
                        <a:t>‘Electronics’</a:t>
                      </a:r>
                    </a:p>
                  </a:txBody>
                  <a:tcPr/>
                </a:tc>
                <a:tc>
                  <a:txBody>
                    <a:bodyPr/>
                    <a:lstStyle/>
                    <a:p>
                      <a:pPr algn="ctr"/>
                      <a:r>
                        <a:rPr lang="en-GB" sz="1700" b="1" dirty="0">
                          <a:solidFill>
                            <a:srgbClr val="ACACDE"/>
                          </a:solidFill>
                        </a:rPr>
                        <a:t>‘Structures’</a:t>
                      </a:r>
                    </a:p>
                  </a:txBody>
                  <a:tcPr/>
                </a:tc>
                <a:tc>
                  <a:txBody>
                    <a:bodyPr/>
                    <a:lstStyle/>
                    <a:p>
                      <a:pPr algn="ctr"/>
                      <a:r>
                        <a:rPr lang="en-GB" sz="1700" b="1" dirty="0">
                          <a:solidFill>
                            <a:srgbClr val="ACACDE"/>
                          </a:solidFill>
                        </a:rPr>
                        <a:t>‘Ask the user’</a:t>
                      </a:r>
                    </a:p>
                  </a:txBody>
                  <a:tcPr/>
                </a:tc>
                <a:extLst>
                  <a:ext uri="{0D108BD9-81ED-4DB2-BD59-A6C34878D82A}">
                    <a16:rowId xmlns:a16="http://schemas.microsoft.com/office/drawing/2014/main" val="961367799"/>
                  </a:ext>
                </a:extLst>
              </a:tr>
              <a:tr h="314960">
                <a:tc>
                  <a:txBody>
                    <a:bodyPr/>
                    <a:lstStyle/>
                    <a:p>
                      <a:r>
                        <a:rPr lang="en-GB" sz="1300" dirty="0"/>
                        <a:t>A robot will need some electronics parts as well as some coding. What are the common components, software etc.</a:t>
                      </a:r>
                    </a:p>
                  </a:txBody>
                  <a:tcPr/>
                </a:tc>
                <a:tc>
                  <a:txBody>
                    <a:bodyPr/>
                    <a:lstStyle/>
                    <a:p>
                      <a:r>
                        <a:rPr lang="en-GB" sz="1300" dirty="0"/>
                        <a:t>Your robot will need a structure to help it stand, move, remain stable or to protect elements. Look at shell and frame structures that could be used.</a:t>
                      </a:r>
                    </a:p>
                  </a:txBody>
                  <a:tcPr/>
                </a:tc>
                <a:tc>
                  <a:txBody>
                    <a:bodyPr/>
                    <a:lstStyle/>
                    <a:p>
                      <a:r>
                        <a:rPr lang="en-GB" sz="1300" dirty="0"/>
                        <a:t>This robot may need to meet the needs of a specific user. Be sure to ask the, what they need and take some time to observe the problems or limitations they may have that a robot could help with.</a:t>
                      </a:r>
                    </a:p>
                  </a:txBody>
                  <a:tcPr/>
                </a:tc>
                <a:extLst>
                  <a:ext uri="{0D108BD9-81ED-4DB2-BD59-A6C34878D82A}">
                    <a16:rowId xmlns:a16="http://schemas.microsoft.com/office/drawing/2014/main" val="554736453"/>
                  </a:ext>
                </a:extLst>
              </a:tr>
            </a:tbl>
          </a:graphicData>
        </a:graphic>
      </p:graphicFrame>
      <p:pic>
        <p:nvPicPr>
          <p:cNvPr id="4" name="Picture 1">
            <a:extLst>
              <a:ext uri="{FF2B5EF4-FFF2-40B4-BE49-F238E27FC236}">
                <a16:creationId xmlns:a16="http://schemas.microsoft.com/office/drawing/2014/main" id="{16204EF5-3F1D-0015-D661-E9DB0D621DBA}"/>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09507"/>
            <a:ext cx="9329998" cy="2165350"/>
          </a:xfrm>
        </p:spPr>
        <p:txBody>
          <a:bodyPr>
            <a:normAutofit/>
          </a:bodyPr>
          <a:lstStyle/>
          <a:p>
            <a:pPr>
              <a:lnSpc>
                <a:spcPct val="150000"/>
              </a:lnSpc>
            </a:pPr>
            <a:r>
              <a:rPr lang="en-GB" sz="1700" dirty="0">
                <a:latin typeface="+mj-lt"/>
                <a:ea typeface="Roboto" panose="02000000000000000000" pitchFamily="2" charset="0"/>
                <a:cs typeface="Roboto" panose="02000000000000000000" pitchFamily="2" charset="0"/>
              </a:rPr>
              <a:t>You will also need to do some research into what robots can do and then consider aspects of life that could be improved by the use of robotic systems. You need to define a problem-area or identify an opportunity that you can design and prototype for. No wrong ideas at this stage! There are many ways companies do this. You may want to try one or more of the following approaches:</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1166821311"/>
              </p:ext>
            </p:extLst>
          </p:nvPr>
        </p:nvGraphicFramePr>
        <p:xfrm>
          <a:off x="575998" y="2868268"/>
          <a:ext cx="9447765" cy="2706843"/>
        </p:xfrm>
        <a:graphic>
          <a:graphicData uri="http://schemas.openxmlformats.org/drawingml/2006/table">
            <a:tbl>
              <a:tblPr firstRow="1" bandRow="1">
                <a:tableStyleId>{5940675A-B579-460E-94D1-54222C63F5DA}</a:tableStyleId>
              </a:tblPr>
              <a:tblGrid>
                <a:gridCol w="2776802">
                  <a:extLst>
                    <a:ext uri="{9D8B030D-6E8A-4147-A177-3AD203B41FA5}">
                      <a16:colId xmlns:a16="http://schemas.microsoft.com/office/drawing/2014/main" val="336422520"/>
                    </a:ext>
                  </a:extLst>
                </a:gridCol>
                <a:gridCol w="3131127">
                  <a:extLst>
                    <a:ext uri="{9D8B030D-6E8A-4147-A177-3AD203B41FA5}">
                      <a16:colId xmlns:a16="http://schemas.microsoft.com/office/drawing/2014/main" val="1485661640"/>
                    </a:ext>
                  </a:extLst>
                </a:gridCol>
                <a:gridCol w="3539836">
                  <a:extLst>
                    <a:ext uri="{9D8B030D-6E8A-4147-A177-3AD203B41FA5}">
                      <a16:colId xmlns:a16="http://schemas.microsoft.com/office/drawing/2014/main" val="3804150009"/>
                    </a:ext>
                  </a:extLst>
                </a:gridCol>
              </a:tblGrid>
              <a:tr h="363187">
                <a:tc>
                  <a:txBody>
                    <a:bodyPr/>
                    <a:lstStyle/>
                    <a:p>
                      <a:pPr algn="ctr"/>
                      <a:r>
                        <a:rPr lang="en-GB" sz="1700" b="1" dirty="0">
                          <a:solidFill>
                            <a:srgbClr val="ACACDE"/>
                          </a:solidFill>
                        </a:rPr>
                        <a:t>‘Who is it for?’</a:t>
                      </a:r>
                    </a:p>
                  </a:txBody>
                  <a:tcPr>
                    <a:solidFill>
                      <a:schemeClr val="bg1"/>
                    </a:solidFill>
                  </a:tcPr>
                </a:tc>
                <a:tc>
                  <a:txBody>
                    <a:bodyPr/>
                    <a:lstStyle/>
                    <a:p>
                      <a:pPr algn="ctr"/>
                      <a:r>
                        <a:rPr lang="en-GB" sz="1700" b="1" dirty="0">
                          <a:solidFill>
                            <a:srgbClr val="ACACDE"/>
                          </a:solidFill>
                        </a:rPr>
                        <a:t>‘What does it do’</a:t>
                      </a:r>
                    </a:p>
                  </a:txBody>
                  <a:tcPr>
                    <a:solidFill>
                      <a:schemeClr val="bg1"/>
                    </a:solidFill>
                  </a:tcPr>
                </a:tc>
                <a:tc>
                  <a:txBody>
                    <a:bodyPr/>
                    <a:lstStyle/>
                    <a:p>
                      <a:pPr algn="ctr"/>
                      <a:r>
                        <a:rPr lang="en-GB" sz="1700" b="1" dirty="0">
                          <a:solidFill>
                            <a:srgbClr val="ACACDE"/>
                          </a:solidFill>
                        </a:rPr>
                        <a:t>‘Listen to the user’</a:t>
                      </a:r>
                    </a:p>
                  </a:txBody>
                  <a:tcPr>
                    <a:solidFill>
                      <a:schemeClr val="bg1"/>
                    </a:solidFill>
                  </a:tcPr>
                </a:tc>
                <a:extLst>
                  <a:ext uri="{0D108BD9-81ED-4DB2-BD59-A6C34878D82A}">
                    <a16:rowId xmlns:a16="http://schemas.microsoft.com/office/drawing/2014/main" val="3391378453"/>
                  </a:ext>
                </a:extLst>
              </a:tr>
              <a:tr h="314960">
                <a:tc>
                  <a:txBody>
                    <a:bodyPr/>
                    <a:lstStyle/>
                    <a:p>
                      <a:r>
                        <a:rPr lang="en-GB" sz="1300" dirty="0"/>
                        <a:t>Is there a person or group of people that need help completing a task or tacking a problem?</a:t>
                      </a:r>
                    </a:p>
                  </a:txBody>
                  <a:tcPr/>
                </a:tc>
                <a:tc>
                  <a:txBody>
                    <a:bodyPr/>
                    <a:lstStyle/>
                    <a:p>
                      <a:r>
                        <a:rPr lang="en-GB" sz="1300" dirty="0"/>
                        <a:t>What is a task or problem that this audience faces that could be eliminated or enhanced by a robot?</a:t>
                      </a:r>
                    </a:p>
                  </a:txBody>
                  <a:tcPr/>
                </a:tc>
                <a:tc>
                  <a:txBody>
                    <a:bodyPr/>
                    <a:lstStyle/>
                    <a:p>
                      <a:r>
                        <a:rPr lang="en-GB" sz="1300" dirty="0"/>
                        <a:t>Get involved with the user to better understand their needs. Reach out to them and talk to them about their needs. Identify the problem and how it impacts them.</a:t>
                      </a:r>
                    </a:p>
                  </a:txBody>
                  <a:tcPr/>
                </a:tc>
                <a:extLst>
                  <a:ext uri="{0D108BD9-81ED-4DB2-BD59-A6C34878D82A}">
                    <a16:rowId xmlns:a16="http://schemas.microsoft.com/office/drawing/2014/main" val="3966545421"/>
                  </a:ext>
                </a:extLst>
              </a:tr>
              <a:tr h="377696">
                <a:tc>
                  <a:txBody>
                    <a:bodyPr/>
                    <a:lstStyle/>
                    <a:p>
                      <a:pPr algn="ctr"/>
                      <a:r>
                        <a:rPr lang="en-GB" sz="1700" b="1" dirty="0">
                          <a:solidFill>
                            <a:srgbClr val="ACACDE"/>
                          </a:solidFill>
                        </a:rPr>
                        <a:t>‘Imagine better’</a:t>
                      </a:r>
                    </a:p>
                  </a:txBody>
                  <a:tcPr/>
                </a:tc>
                <a:tc>
                  <a:txBody>
                    <a:bodyPr/>
                    <a:lstStyle/>
                    <a:p>
                      <a:pPr algn="ctr"/>
                      <a:r>
                        <a:rPr lang="en-GB" sz="1700" b="1" dirty="0">
                          <a:solidFill>
                            <a:srgbClr val="ACACDE"/>
                          </a:solidFill>
                        </a:rPr>
                        <a:t>‘Structures’</a:t>
                      </a:r>
                    </a:p>
                  </a:txBody>
                  <a:tcPr/>
                </a:tc>
                <a:tc>
                  <a:txBody>
                    <a:bodyPr/>
                    <a:lstStyle/>
                    <a:p>
                      <a:pPr algn="ctr"/>
                      <a:r>
                        <a:rPr lang="en-GB" sz="1700" b="1" dirty="0">
                          <a:solidFill>
                            <a:srgbClr val="ACACDE"/>
                          </a:solidFill>
                        </a:rPr>
                        <a:t>‘Walk the routine’</a:t>
                      </a:r>
                    </a:p>
                  </a:txBody>
                  <a:tcPr/>
                </a:tc>
                <a:extLst>
                  <a:ext uri="{0D108BD9-81ED-4DB2-BD59-A6C34878D82A}">
                    <a16:rowId xmlns:a16="http://schemas.microsoft.com/office/drawing/2014/main" val="961367799"/>
                  </a:ext>
                </a:extLst>
              </a:tr>
              <a:tr h="314960">
                <a:tc>
                  <a:txBody>
                    <a:bodyPr/>
                    <a:lstStyle/>
                    <a:p>
                      <a:r>
                        <a:rPr lang="en-GB" sz="1300" dirty="0"/>
                        <a:t>As well as focusing on the problem itself, consider how life could look with the problem solved or life enhanced by a robot.</a:t>
                      </a:r>
                    </a:p>
                  </a:txBody>
                  <a:tcPr/>
                </a:tc>
                <a:tc>
                  <a:txBody>
                    <a:bodyPr/>
                    <a:lstStyle/>
                    <a:p>
                      <a:r>
                        <a:rPr lang="en-GB" sz="1300" dirty="0"/>
                        <a:t>Your robot will need a structure to help it stand, move, remain stable or to protect elements. Look at shell and frame structures that could be used.</a:t>
                      </a:r>
                    </a:p>
                  </a:txBody>
                  <a:tcPr/>
                </a:tc>
                <a:tc>
                  <a:txBody>
                    <a:bodyPr/>
                    <a:lstStyle/>
                    <a:p>
                      <a:r>
                        <a:rPr lang="en-GB" sz="1300" dirty="0"/>
                        <a:t>Take the time to experience the problem, issue or process for yourself. Walk through the routine as if a robot were to do it the same way. What issues or constraints would you identify?</a:t>
                      </a:r>
                    </a:p>
                  </a:txBody>
                  <a:tcPr/>
                </a:tc>
                <a:extLst>
                  <a:ext uri="{0D108BD9-81ED-4DB2-BD59-A6C34878D82A}">
                    <a16:rowId xmlns:a16="http://schemas.microsoft.com/office/drawing/2014/main" val="554736453"/>
                  </a:ext>
                </a:extLst>
              </a:tr>
            </a:tbl>
          </a:graphicData>
        </a:graphic>
      </p:graphicFrame>
      <p:pic>
        <p:nvPicPr>
          <p:cNvPr id="4" name="Picture 1">
            <a:extLst>
              <a:ext uri="{FF2B5EF4-FFF2-40B4-BE49-F238E27FC236}">
                <a16:creationId xmlns:a16="http://schemas.microsoft.com/office/drawing/2014/main" id="{16204EF5-3F1D-0015-D661-E9DB0D621DBA}"/>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9333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18475" y="1173574"/>
            <a:ext cx="9655175" cy="1676351"/>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p:txBody>
      </p:sp>
      <p:pic>
        <p:nvPicPr>
          <p:cNvPr id="4" name="Picture 1">
            <a:extLst>
              <a:ext uri="{FF2B5EF4-FFF2-40B4-BE49-F238E27FC236}">
                <a16:creationId xmlns:a16="http://schemas.microsoft.com/office/drawing/2014/main" id="{80FE8504-0CF1-5903-AFD1-9C196F87E494}"/>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16">
            <a:extLst>
              <a:ext uri="{FF2B5EF4-FFF2-40B4-BE49-F238E27FC236}">
                <a16:creationId xmlns:a16="http://schemas.microsoft.com/office/drawing/2014/main" id="{D8D5ACCF-A057-A757-4A29-A0390B4BA03B}"/>
              </a:ext>
            </a:extLst>
          </p:cNvPr>
          <p:cNvGrpSpPr/>
          <p:nvPr/>
        </p:nvGrpSpPr>
        <p:grpSpPr>
          <a:xfrm>
            <a:off x="1054314" y="2661072"/>
            <a:ext cx="9119336" cy="3768997"/>
            <a:chOff x="1250121" y="2706792"/>
            <a:chExt cx="9119336" cy="3768997"/>
          </a:xfrm>
        </p:grpSpPr>
        <p:cxnSp>
          <p:nvCxnSpPr>
            <p:cNvPr id="15" name="Straight Connector 14">
              <a:extLst>
                <a:ext uri="{FF2B5EF4-FFF2-40B4-BE49-F238E27FC236}">
                  <a16:creationId xmlns:a16="http://schemas.microsoft.com/office/drawing/2014/main" id="{29CC1D89-1744-7BE0-2129-F0929847A3CD}"/>
                </a:ext>
              </a:extLst>
            </p:cNvPr>
            <p:cNvCxnSpPr>
              <a:cxnSpLocks/>
            </p:cNvCxnSpPr>
            <p:nvPr/>
          </p:nvCxnSpPr>
          <p:spPr>
            <a:xfrm>
              <a:off x="4859534" y="3345708"/>
              <a:ext cx="894882" cy="24011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7A261589-3BD1-2320-3013-C8F96D3B0B02}"/>
                </a:ext>
              </a:extLst>
            </p:cNvPr>
            <p:cNvGrpSpPr/>
            <p:nvPr/>
          </p:nvGrpSpPr>
          <p:grpSpPr>
            <a:xfrm>
              <a:off x="1250121" y="2706792"/>
              <a:ext cx="9119336" cy="3768997"/>
              <a:chOff x="1234881" y="2645832"/>
              <a:chExt cx="9119336" cy="3768997"/>
            </a:xfrm>
          </p:grpSpPr>
          <p:cxnSp>
            <p:nvCxnSpPr>
              <p:cNvPr id="12" name="Straight Connector 11">
                <a:extLst>
                  <a:ext uri="{FF2B5EF4-FFF2-40B4-BE49-F238E27FC236}">
                    <a16:creationId xmlns:a16="http://schemas.microsoft.com/office/drawing/2014/main" id="{11882339-5811-45E6-1A24-7259B8C0C328}"/>
                  </a:ext>
                </a:extLst>
              </p:cNvPr>
              <p:cNvCxnSpPr>
                <a:cxnSpLocks/>
              </p:cNvCxnSpPr>
              <p:nvPr/>
            </p:nvCxnSpPr>
            <p:spPr>
              <a:xfrm flipV="1">
                <a:off x="6881010" y="2908348"/>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61D19724-82AB-09BF-44D8-5106D521F888}"/>
                  </a:ext>
                </a:extLst>
              </p:cNvPr>
              <p:cNvGrpSpPr/>
              <p:nvPr/>
            </p:nvGrpSpPr>
            <p:grpSpPr>
              <a:xfrm>
                <a:off x="1234881" y="2905495"/>
                <a:ext cx="9119336" cy="3509334"/>
                <a:chOff x="1219641" y="2775574"/>
                <a:chExt cx="9119336" cy="3509334"/>
              </a:xfrm>
            </p:grpSpPr>
            <p:cxnSp>
              <p:nvCxnSpPr>
                <p:cNvPr id="3" name="Straight Connector 2">
                  <a:extLst>
                    <a:ext uri="{FF2B5EF4-FFF2-40B4-BE49-F238E27FC236}">
                      <a16:creationId xmlns:a16="http://schemas.microsoft.com/office/drawing/2014/main" id="{2B0B8750-B730-4805-9B0B-28B4F85824C4}"/>
                    </a:ext>
                  </a:extLst>
                </p:cNvPr>
                <p:cNvCxnSpPr>
                  <a:cxnSpLocks/>
                </p:cNvCxnSpPr>
                <p:nvPr/>
              </p:nvCxnSpPr>
              <p:spPr>
                <a:xfrm>
                  <a:off x="2003887" y="5075454"/>
                  <a:ext cx="656896" cy="226102"/>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81614DAC-6994-EFE0-E479-BD667CB3A76D}"/>
                    </a:ext>
                  </a:extLst>
                </p:cNvPr>
                <p:cNvGrpSpPr/>
                <p:nvPr/>
              </p:nvGrpSpPr>
              <p:grpSpPr>
                <a:xfrm>
                  <a:off x="2240067" y="2775574"/>
                  <a:ext cx="8098910" cy="3509334"/>
                  <a:chOff x="1940495" y="2849925"/>
                  <a:chExt cx="8098910" cy="3509334"/>
                </a:xfrm>
              </p:grpSpPr>
              <p:cxnSp>
                <p:nvCxnSpPr>
                  <p:cNvPr id="72" name="Straight Connector 71">
                    <a:extLst>
                      <a:ext uri="{FF2B5EF4-FFF2-40B4-BE49-F238E27FC236}">
                        <a16:creationId xmlns:a16="http://schemas.microsoft.com/office/drawing/2014/main" id="{01A50B2E-0CAE-9DB7-EB78-7775F7C1D5E1}"/>
                      </a:ext>
                    </a:extLst>
                  </p:cNvPr>
                  <p:cNvCxnSpPr>
                    <a:cxnSpLocks/>
                  </p:cNvCxnSpPr>
                  <p:nvPr/>
                </p:nvCxnSpPr>
                <p:spPr>
                  <a:xfrm flipV="1">
                    <a:off x="7170530" y="4801602"/>
                    <a:ext cx="557884" cy="19950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819ADB1-0328-04D0-FAD9-2352E311F51D}"/>
                      </a:ext>
                    </a:extLst>
                  </p:cNvPr>
                  <p:cNvCxnSpPr>
                    <a:cxnSpLocks/>
                  </p:cNvCxnSpPr>
                  <p:nvPr/>
                </p:nvCxnSpPr>
                <p:spPr>
                  <a:xfrm flipV="1">
                    <a:off x="3522872" y="5404073"/>
                    <a:ext cx="346348" cy="58197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D0F9E55-CA69-F475-8126-213F544E8937}"/>
                      </a:ext>
                    </a:extLst>
                  </p:cNvPr>
                  <p:cNvGrpSpPr/>
                  <p:nvPr/>
                </p:nvGrpSpPr>
                <p:grpSpPr>
                  <a:xfrm>
                    <a:off x="1940495" y="2849925"/>
                    <a:ext cx="8098910" cy="3509334"/>
                    <a:chOff x="1940495" y="2849925"/>
                    <a:chExt cx="8098910" cy="3509334"/>
                  </a:xfrm>
                </p:grpSpPr>
                <p:cxnSp>
                  <p:nvCxnSpPr>
                    <p:cNvPr id="18" name="Straight Connector 17">
                      <a:extLst>
                        <a:ext uri="{FF2B5EF4-FFF2-40B4-BE49-F238E27FC236}">
                          <a16:creationId xmlns:a16="http://schemas.microsoft.com/office/drawing/2014/main" id="{16C7CB84-2946-0725-87AB-7AC173869068}"/>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6571EA9-B05F-5B0B-D241-A314279D91BD}"/>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C612F87-16B6-5B76-0B12-8CD1674353E8}"/>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3EF20ED-5F28-937A-F767-92B7E3230856}"/>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CDE4B1D-5619-3354-5542-14A0E494A02A}"/>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EDCB65D-E469-E933-7CBE-AC70FFFCB9FC}"/>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F5704BB-5BAE-B38D-76E5-D09842B3DA48}"/>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C7C1540-7153-D4E4-A2FF-ED6A700B670D}"/>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87BFDEC-330B-F9F9-134D-F6D608C4F2AD}"/>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7564BAA-88F2-1574-4A0C-8EBDDF99F143}"/>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12CE9A3-12E7-E87C-4541-C68FB8C6E70F}"/>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F240C25-05FA-0DFC-9F3C-554657DE794B}"/>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020C6CE-EAEB-F6D5-4C49-07175EDAE00B}"/>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8BAF8CE6-7C72-8F6A-FD98-01007A2DD906}"/>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51" name="Oval 50">
                      <a:extLst>
                        <a:ext uri="{FF2B5EF4-FFF2-40B4-BE49-F238E27FC236}">
                          <a16:creationId xmlns:a16="http://schemas.microsoft.com/office/drawing/2014/main" id="{8C8C13A4-A2B3-7705-0C82-4A776D048E1A}"/>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2" name="Oval 51">
                      <a:extLst>
                        <a:ext uri="{FF2B5EF4-FFF2-40B4-BE49-F238E27FC236}">
                          <a16:creationId xmlns:a16="http://schemas.microsoft.com/office/drawing/2014/main" id="{A76269F3-F43D-AA8F-3DF8-2C6124249379}"/>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3" name="Oval 52">
                      <a:extLst>
                        <a:ext uri="{FF2B5EF4-FFF2-40B4-BE49-F238E27FC236}">
                          <a16:creationId xmlns:a16="http://schemas.microsoft.com/office/drawing/2014/main" id="{47958123-66F9-8619-3E07-E838A0155AF0}"/>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4" name="Oval 53">
                      <a:extLst>
                        <a:ext uri="{FF2B5EF4-FFF2-40B4-BE49-F238E27FC236}">
                          <a16:creationId xmlns:a16="http://schemas.microsoft.com/office/drawing/2014/main" id="{88A578E6-59AA-B4BC-87A6-73C24B1FEB8B}"/>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5" name="Oval 54">
                      <a:extLst>
                        <a:ext uri="{FF2B5EF4-FFF2-40B4-BE49-F238E27FC236}">
                          <a16:creationId xmlns:a16="http://schemas.microsoft.com/office/drawing/2014/main" id="{49092309-3436-3C88-B7F4-D15B15C7B4D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6" name="Oval 55">
                      <a:extLst>
                        <a:ext uri="{FF2B5EF4-FFF2-40B4-BE49-F238E27FC236}">
                          <a16:creationId xmlns:a16="http://schemas.microsoft.com/office/drawing/2014/main" id="{0BAA8ABE-BFD0-D9A4-032A-D2E45DA0FF43}"/>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7" name="Oval 56">
                      <a:extLst>
                        <a:ext uri="{FF2B5EF4-FFF2-40B4-BE49-F238E27FC236}">
                          <a16:creationId xmlns:a16="http://schemas.microsoft.com/office/drawing/2014/main" id="{D55D86CF-F9E3-0898-F5C0-8D15419EB3E4}"/>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8" name="Oval 57">
                      <a:extLst>
                        <a:ext uri="{FF2B5EF4-FFF2-40B4-BE49-F238E27FC236}">
                          <a16:creationId xmlns:a16="http://schemas.microsoft.com/office/drawing/2014/main" id="{8D76210F-96F5-23F8-4F91-95B82E7BF5E9}"/>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59" name="Oval 58">
                      <a:extLst>
                        <a:ext uri="{FF2B5EF4-FFF2-40B4-BE49-F238E27FC236}">
                          <a16:creationId xmlns:a16="http://schemas.microsoft.com/office/drawing/2014/main" id="{7E4AB7A5-1C2B-467A-EB9F-1BA8096DE9F5}"/>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OFFICE</a:t>
                      </a:r>
                    </a:p>
                  </p:txBody>
                </p:sp>
                <p:sp>
                  <p:nvSpPr>
                    <p:cNvPr id="60" name="Oval 59">
                      <a:extLst>
                        <a:ext uri="{FF2B5EF4-FFF2-40B4-BE49-F238E27FC236}">
                          <a16:creationId xmlns:a16="http://schemas.microsoft.com/office/drawing/2014/main" id="{43D7038D-1A34-C4CF-5BF8-88D5E04221EE}"/>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61" name="Oval 60">
                      <a:extLst>
                        <a:ext uri="{FF2B5EF4-FFF2-40B4-BE49-F238E27FC236}">
                          <a16:creationId xmlns:a16="http://schemas.microsoft.com/office/drawing/2014/main" id="{1051E01A-3532-9EBC-6225-F24E4CDDA9E9}"/>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2" name="Straight Connector 61">
                      <a:extLst>
                        <a:ext uri="{FF2B5EF4-FFF2-40B4-BE49-F238E27FC236}">
                          <a16:creationId xmlns:a16="http://schemas.microsoft.com/office/drawing/2014/main" id="{76AD26FA-55D1-1791-C928-3D5F8791C8D0}"/>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90F107EA-EFA9-D890-D986-D4DB8C4D0B97}"/>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4" name="Oval 63">
                      <a:extLst>
                        <a:ext uri="{FF2B5EF4-FFF2-40B4-BE49-F238E27FC236}">
                          <a16:creationId xmlns:a16="http://schemas.microsoft.com/office/drawing/2014/main" id="{27590FA4-C2EE-7FFC-0BDE-FD93B0979540}"/>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5" name="Oval 64">
                      <a:extLst>
                        <a:ext uri="{FF2B5EF4-FFF2-40B4-BE49-F238E27FC236}">
                          <a16:creationId xmlns:a16="http://schemas.microsoft.com/office/drawing/2014/main" id="{BDE69E95-853D-F83F-9BEB-902BE93A7D55}"/>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NEEDS</a:t>
                      </a:r>
                    </a:p>
                  </p:txBody>
                </p:sp>
              </p:grpSp>
              <p:sp>
                <p:nvSpPr>
                  <p:cNvPr id="66" name="Oval 65">
                    <a:extLst>
                      <a:ext uri="{FF2B5EF4-FFF2-40B4-BE49-F238E27FC236}">
                        <a16:creationId xmlns:a16="http://schemas.microsoft.com/office/drawing/2014/main" id="{6FF3A179-4677-5E6F-E0CC-FB94B2110CD3}"/>
                      </a:ext>
                    </a:extLst>
                  </p:cNvPr>
                  <p:cNvSpPr/>
                  <p:nvPr/>
                </p:nvSpPr>
                <p:spPr>
                  <a:xfrm>
                    <a:off x="2841245" y="5762799"/>
                    <a:ext cx="119623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UNATTENDED</a:t>
                    </a:r>
                  </a:p>
                </p:txBody>
              </p:sp>
              <p:cxnSp>
                <p:nvCxnSpPr>
                  <p:cNvPr id="69" name="Straight Connector 68">
                    <a:extLst>
                      <a:ext uri="{FF2B5EF4-FFF2-40B4-BE49-F238E27FC236}">
                        <a16:creationId xmlns:a16="http://schemas.microsoft.com/office/drawing/2014/main" id="{6B99444C-58BF-ADB1-B9E5-2E699AE30654}"/>
                      </a:ext>
                    </a:extLst>
                  </p:cNvPr>
                  <p:cNvCxnSpPr>
                    <a:cxnSpLocks/>
                  </p:cNvCxnSpPr>
                  <p:nvPr/>
                </p:nvCxnSpPr>
                <p:spPr>
                  <a:xfrm flipV="1">
                    <a:off x="3153923" y="5200058"/>
                    <a:ext cx="424409" cy="16337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BBC49CF8-2CF2-1A96-8B6E-398658EDD39D}"/>
                      </a:ext>
                    </a:extLst>
                  </p:cNvPr>
                  <p:cNvSpPr/>
                  <p:nvPr/>
                </p:nvSpPr>
                <p:spPr>
                  <a:xfrm>
                    <a:off x="2118046" y="5118730"/>
                    <a:ext cx="1110489"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DAY/NIGHT</a:t>
                    </a:r>
                  </a:p>
                </p:txBody>
              </p:sp>
              <p:sp>
                <p:nvSpPr>
                  <p:cNvPr id="74" name="Oval 73">
                    <a:extLst>
                      <a:ext uri="{FF2B5EF4-FFF2-40B4-BE49-F238E27FC236}">
                        <a16:creationId xmlns:a16="http://schemas.microsoft.com/office/drawing/2014/main" id="{347EFE68-0358-89F5-C119-B1467188D591}"/>
                      </a:ext>
                    </a:extLst>
                  </p:cNvPr>
                  <p:cNvSpPr/>
                  <p:nvPr/>
                </p:nvSpPr>
                <p:spPr>
                  <a:xfrm>
                    <a:off x="7634385" y="4551260"/>
                    <a:ext cx="1272683"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MECHANISMS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2" name="Oval 1">
                  <a:extLst>
                    <a:ext uri="{FF2B5EF4-FFF2-40B4-BE49-F238E27FC236}">
                      <a16:creationId xmlns:a16="http://schemas.microsoft.com/office/drawing/2014/main" id="{638E0DAD-7DE3-96E9-1708-73D927D64982}"/>
                    </a:ext>
                  </a:extLst>
                </p:cNvPr>
                <p:cNvSpPr/>
                <p:nvPr/>
              </p:nvSpPr>
              <p:spPr>
                <a:xfrm>
                  <a:off x="1219641" y="4793708"/>
                  <a:ext cx="1110489"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WHILE WORKING</a:t>
                  </a:r>
                </a:p>
              </p:txBody>
            </p:sp>
          </p:grpSp>
          <p:sp>
            <p:nvSpPr>
              <p:cNvPr id="10" name="Oval 9">
                <a:extLst>
                  <a:ext uri="{FF2B5EF4-FFF2-40B4-BE49-F238E27FC236}">
                    <a16:creationId xmlns:a16="http://schemas.microsoft.com/office/drawing/2014/main" id="{93B3CDCF-4B56-A35D-1A8E-51C451A19EFC}"/>
                  </a:ext>
                </a:extLst>
              </p:cNvPr>
              <p:cNvSpPr/>
              <p:nvPr/>
            </p:nvSpPr>
            <p:spPr>
              <a:xfrm>
                <a:off x="7278749" y="2645832"/>
                <a:ext cx="1110489"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SPECIFIC</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NEEDS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4" name="Oval 13">
              <a:extLst>
                <a:ext uri="{FF2B5EF4-FFF2-40B4-BE49-F238E27FC236}">
                  <a16:creationId xmlns:a16="http://schemas.microsoft.com/office/drawing/2014/main" id="{C91F2DCF-B3A3-840D-49E4-F3F3D77C37C3}"/>
                </a:ext>
              </a:extLst>
            </p:cNvPr>
            <p:cNvSpPr/>
            <p:nvPr/>
          </p:nvSpPr>
          <p:spPr>
            <a:xfrm>
              <a:off x="4113954" y="301421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VALUES</a:t>
              </a:r>
            </a:p>
          </p:txBody>
        </p:sp>
      </p:gr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TC Onshape: Define">
            <a:hlinkClick r:id="" action="ppaction://media"/>
            <a:extLst>
              <a:ext uri="{FF2B5EF4-FFF2-40B4-BE49-F238E27FC236}">
                <a16:creationId xmlns:a16="http://schemas.microsoft.com/office/drawing/2014/main" id="{E1830644-52A1-0BEF-290A-3258E21E3BC0}"/>
              </a:ext>
            </a:extLst>
          </p:cNvPr>
          <p:cNvPicPr>
            <a:picLocks noRot="1" noChangeAspect="1"/>
          </p:cNvPicPr>
          <p:nvPr>
            <a:videoFile r:link="rId1"/>
          </p:nvPr>
        </p:nvPicPr>
        <p:blipFill>
          <a:blip r:embed="rId4"/>
          <a:stretch>
            <a:fillRect/>
          </a:stretch>
        </p:blipFill>
        <p:spPr>
          <a:xfrm>
            <a:off x="190500" y="92392"/>
            <a:ext cx="11826172" cy="6681788"/>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34796"/>
            <a:ext cx="9429060" cy="449790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‘Robots that can improve the quality of life'</a:t>
            </a:r>
            <a:endParaRPr kumimoji="0" lang="en-GB" sz="20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defTabSz="430318" hangingPunct="0">
              <a:lnSpc>
                <a:spcPct val="150000"/>
              </a:lnSpc>
              <a:defRPr/>
            </a:pPr>
            <a:r>
              <a:rPr kumimoji="0" lang="en-GB" sz="2000" b="1" i="1" u="none" strike="noStrike" kern="0" cap="none" spc="0" normalizeH="0" baseline="0" noProof="0" dirty="0">
                <a:ln>
                  <a:noFill/>
                </a:ln>
                <a:solidFill>
                  <a:srgbClr val="16F4D0"/>
                </a:solidFill>
                <a:effectLst/>
                <a:uLnTx/>
                <a:uFillTx/>
                <a:latin typeface="Arial" panose="020B0604020202020204"/>
                <a:ea typeface="+mn-ea"/>
                <a:cs typeface="+mn-cs"/>
                <a:sym typeface="Helvetica Neue"/>
              </a:rPr>
              <a:t>“People working from home cannot always take time to feed their pets during the day. Design and prototype a robot system to feed a pet”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730927" y="5538879"/>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661763" y="4392688"/>
            <a:ext cx="988838" cy="988838"/>
          </a:xfrm>
          <a:prstGeom prst="rect">
            <a:avLst/>
          </a:prstGeom>
        </p:spPr>
      </p:pic>
      <p:pic>
        <p:nvPicPr>
          <p:cNvPr id="6" name="Picture 1">
            <a:extLst>
              <a:ext uri="{FF2B5EF4-FFF2-40B4-BE49-F238E27FC236}">
                <a16:creationId xmlns:a16="http://schemas.microsoft.com/office/drawing/2014/main" id="{D3C20C99-4207-44CA-1BBC-BB2EF54A011B}"/>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5998" y="1125510"/>
            <a:ext cx="9655174"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from the supporting resource depository:</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3172923534"/>
              </p:ext>
            </p:extLst>
          </p:nvPr>
        </p:nvGraphicFramePr>
        <p:xfrm>
          <a:off x="576000" y="2755610"/>
          <a:ext cx="9447765" cy="2915920"/>
        </p:xfrm>
        <a:graphic>
          <a:graphicData uri="http://schemas.openxmlformats.org/drawingml/2006/table">
            <a:tbl>
              <a:tblPr firstRow="1" bandRow="1">
                <a:tableStyleId>{5940675A-B579-460E-94D1-54222C63F5DA}</a:tableStyleId>
              </a:tblPr>
              <a:tblGrid>
                <a:gridCol w="3149255">
                  <a:extLst>
                    <a:ext uri="{9D8B030D-6E8A-4147-A177-3AD203B41FA5}">
                      <a16:colId xmlns:a16="http://schemas.microsoft.com/office/drawing/2014/main" val="336422520"/>
                    </a:ext>
                  </a:extLst>
                </a:gridCol>
                <a:gridCol w="3149255">
                  <a:extLst>
                    <a:ext uri="{9D8B030D-6E8A-4147-A177-3AD203B41FA5}">
                      <a16:colId xmlns:a16="http://schemas.microsoft.com/office/drawing/2014/main" val="1485661640"/>
                    </a:ext>
                  </a:extLst>
                </a:gridCol>
                <a:gridCol w="3149255">
                  <a:extLst>
                    <a:ext uri="{9D8B030D-6E8A-4147-A177-3AD203B41FA5}">
                      <a16:colId xmlns:a16="http://schemas.microsoft.com/office/drawing/2014/main" val="645520988"/>
                    </a:ext>
                  </a:extLst>
                </a:gridCol>
              </a:tblGrid>
              <a:tr h="373910">
                <a:tc>
                  <a:txBody>
                    <a:bodyPr/>
                    <a:lstStyle/>
                    <a:p>
                      <a:pPr algn="ctr"/>
                      <a:r>
                        <a:rPr lang="en-GB" sz="1600" b="1" dirty="0">
                          <a:solidFill>
                            <a:srgbClr val="16F4D0"/>
                          </a:solidFill>
                        </a:rPr>
                        <a:t>‘Know your competition’</a:t>
                      </a:r>
                    </a:p>
                  </a:txBody>
                  <a:tcPr>
                    <a:solidFill>
                      <a:schemeClr val="bg1"/>
                    </a:solidFill>
                  </a:tcPr>
                </a:tc>
                <a:tc>
                  <a:txBody>
                    <a:bodyPr/>
                    <a:lstStyle/>
                    <a:p>
                      <a:pPr algn="ctr"/>
                      <a:r>
                        <a:rPr lang="en-GB" sz="1600" b="1" dirty="0">
                          <a:solidFill>
                            <a:srgbClr val="16F4D0"/>
                          </a:solidFill>
                        </a:rPr>
                        <a:t>‘Improve on existing solutions’</a:t>
                      </a:r>
                    </a:p>
                  </a:txBody>
                  <a:tcPr>
                    <a:solidFill>
                      <a:schemeClr val="bg1"/>
                    </a:solidFill>
                  </a:tcPr>
                </a:tc>
                <a:tc>
                  <a:txBody>
                    <a:bodyPr/>
                    <a:lstStyle/>
                    <a:p>
                      <a:pPr algn="ctr"/>
                      <a:r>
                        <a:rPr lang="en-GB" sz="1600" b="1" dirty="0">
                          <a:solidFill>
                            <a:srgbClr val="16F4D0"/>
                          </a:solidFill>
                        </a:rPr>
                        <a:t>‘Consider placement’</a:t>
                      </a:r>
                    </a:p>
                  </a:txBody>
                  <a:tcPr>
                    <a:solidFill>
                      <a:schemeClr val="bg1"/>
                    </a:solidFill>
                  </a:tcPr>
                </a:tc>
                <a:extLst>
                  <a:ext uri="{0D108BD9-81ED-4DB2-BD59-A6C34878D82A}">
                    <a16:rowId xmlns:a16="http://schemas.microsoft.com/office/drawing/2014/main" val="3391378453"/>
                  </a:ext>
                </a:extLst>
              </a:tr>
              <a:tr h="200638">
                <a:tc>
                  <a:txBody>
                    <a:bodyPr/>
                    <a:lstStyle/>
                    <a:p>
                      <a:pPr algn="l"/>
                      <a:r>
                        <a:rPr lang="en-GB" sz="1300" b="0" dirty="0">
                          <a:solidFill>
                            <a:schemeClr val="tx1"/>
                          </a:solidFill>
                        </a:rPr>
                        <a:t>Be aware of what is already out there so that you are not defining a robot or system that already exists.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Be aware of what is already out there so that you are not defining a robot or system that already exists.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Where will the robot be used or placed. Where it will be used could be an important factor to consider in its design.</a:t>
                      </a:r>
                    </a:p>
                    <a:p>
                      <a:pPr algn="l"/>
                      <a:endParaRPr lang="en-GB" sz="1300" b="0" dirty="0">
                        <a:solidFill>
                          <a:schemeClr val="tx1"/>
                        </a:solidFill>
                      </a:endParaRPr>
                    </a:p>
                  </a:txBody>
                  <a:tcPr/>
                </a:tc>
                <a:extLst>
                  <a:ext uri="{0D108BD9-81ED-4DB2-BD59-A6C34878D82A}">
                    <a16:rowId xmlns:a16="http://schemas.microsoft.com/office/drawing/2014/main" val="39665454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16F4D0"/>
                          </a:solidFill>
                        </a:rPr>
                        <a:t>‘Write it all down’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16F4D0"/>
                          </a:solidFill>
                        </a:rPr>
                        <a:t>‘Step back’</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16F4D0"/>
                          </a:solidFill>
                        </a:rPr>
                        <a:t>‘Specification’</a:t>
                      </a:r>
                    </a:p>
                  </a:txBody>
                  <a:tcPr/>
                </a:tc>
                <a:extLst>
                  <a:ext uri="{0D108BD9-81ED-4DB2-BD59-A6C34878D82A}">
                    <a16:rowId xmlns:a16="http://schemas.microsoft.com/office/drawing/2014/main" val="2777896777"/>
                  </a:ext>
                </a:extLst>
              </a:tr>
              <a:tr h="370840">
                <a:tc>
                  <a:txBody>
                    <a:bodyPr/>
                    <a:lstStyle/>
                    <a:p>
                      <a:r>
                        <a:rPr lang="en-GB" sz="1300" dirty="0"/>
                        <a:t>A good first step is to write down everything you know about the problem. This can be the beginning of the design brief.</a:t>
                      </a:r>
                    </a:p>
                  </a:txBody>
                  <a:tcPr/>
                </a:tc>
                <a:tc>
                  <a:txBody>
                    <a:bodyPr/>
                    <a:lstStyle/>
                    <a:p>
                      <a:r>
                        <a:rPr lang="en-GB" sz="1300" dirty="0"/>
                        <a:t>Time to step back from your list of requirements and consider if you need to make any changes or consider different approaches.</a:t>
                      </a:r>
                    </a:p>
                  </a:txBody>
                  <a:tcPr/>
                </a:tc>
                <a:tc>
                  <a:txBody>
                    <a:bodyPr/>
                    <a:lstStyle/>
                    <a:p>
                      <a:r>
                        <a:rPr lang="en-GB" sz="1300" dirty="0"/>
                        <a:t>This context could have many elements that need to meet certain criteria. It would benefit from a detailed product specification.</a:t>
                      </a:r>
                    </a:p>
                  </a:txBody>
                  <a:tcPr/>
                </a:tc>
                <a:extLst>
                  <a:ext uri="{0D108BD9-81ED-4DB2-BD59-A6C34878D82A}">
                    <a16:rowId xmlns:a16="http://schemas.microsoft.com/office/drawing/2014/main" val="884091366"/>
                  </a:ext>
                </a:extLst>
              </a:tr>
            </a:tbl>
          </a:graphicData>
        </a:graphic>
      </p:graphicFrame>
      <p:pic>
        <p:nvPicPr>
          <p:cNvPr id="5" name="Picture 1">
            <a:extLst>
              <a:ext uri="{FF2B5EF4-FFF2-40B4-BE49-F238E27FC236}">
                <a16:creationId xmlns:a16="http://schemas.microsoft.com/office/drawing/2014/main" id="{8D534D6C-2046-931C-F831-FCFF0F9BB77E}"/>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5" name="Picture 4" descr="A white robot arm with a black background&#10;&#10;Description automatically generated">
            <a:extLst>
              <a:ext uri="{FF2B5EF4-FFF2-40B4-BE49-F238E27FC236}">
                <a16:creationId xmlns:a16="http://schemas.microsoft.com/office/drawing/2014/main" id="{91E8E6F4-1D12-9289-5B1A-23A29DF978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09519" y="1752707"/>
            <a:ext cx="4000500" cy="3825240"/>
          </a:xfrm>
          <a:prstGeom prst="rect">
            <a:avLst/>
          </a:prstGeom>
        </p:spPr>
      </p:pic>
      <p:pic>
        <p:nvPicPr>
          <p:cNvPr id="12" name="Picture 1">
            <a:extLst>
              <a:ext uri="{FF2B5EF4-FFF2-40B4-BE49-F238E27FC236}">
                <a16:creationId xmlns:a16="http://schemas.microsoft.com/office/drawing/2014/main" id="{C689ED64-44AF-FEBB-8CBC-9B8EE9A4D2BF}"/>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24746"/>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a:t>
            </a:r>
            <a:r>
              <a:rPr lang="en-GB" sz="2000" b="0" dirty="0">
                <a:solidFill>
                  <a:srgbClr val="0A303F"/>
                </a:solidFill>
                <a:latin typeface="Arial" panose="020B0604020202020204"/>
              </a:rPr>
              <a:t>criteria for the intended outcomes to ensure it meets the needs of the customer or the market.</a:t>
            </a:r>
          </a:p>
          <a:p>
            <a:pPr algn="l">
              <a:lnSpc>
                <a:spcPct val="150000"/>
              </a:lnSpc>
              <a:defRPr/>
            </a:pPr>
            <a:r>
              <a:rPr lang="en-GB" sz="2000" b="0" dirty="0">
                <a:solidFill>
                  <a:srgbClr val="0A303F"/>
                </a:solidFill>
                <a:latin typeface="Arial" panose="020B0604020202020204"/>
              </a:rPr>
              <a:t>While the design brief is a starting point, the </a:t>
            </a:r>
            <a:r>
              <a:rPr lang="en-GB" sz="2000" dirty="0">
                <a:solidFill>
                  <a:srgbClr val="0A303F"/>
                </a:solidFill>
                <a:latin typeface="Arial" panose="020B0604020202020204"/>
              </a:rPr>
              <a:t>PDS</a:t>
            </a:r>
            <a:r>
              <a:rPr lang="en-GB" sz="2000" b="0" dirty="0">
                <a:solidFill>
                  <a:srgbClr val="0A303F"/>
                </a:solidFill>
                <a:latin typeface="Arial" panose="020B0604020202020204"/>
              </a:rPr>
              <a:t> can be very specific in terms of size, materials, production, packaging, cost etc. </a:t>
            </a:r>
            <a:r>
              <a:rPr lang="en-GB" sz="2000" b="0" dirty="0">
                <a:latin typeface="+mj-lt"/>
                <a:ea typeface="Roboto" panose="02000000000000000000" pitchFamily="2" charset="0"/>
                <a:cs typeface="Roboto" panose="02000000000000000000" pitchFamily="2" charset="0"/>
              </a:rPr>
              <a:t>The production of a detailed </a:t>
            </a:r>
            <a:r>
              <a:rPr lang="en-GB" sz="2000" dirty="0">
                <a:latin typeface="+mj-lt"/>
                <a:ea typeface="Roboto" panose="02000000000000000000" pitchFamily="2" charset="0"/>
                <a:cs typeface="Roboto" panose="02000000000000000000" pitchFamily="2" charset="0"/>
              </a:rPr>
              <a:t>PDS</a:t>
            </a:r>
            <a:r>
              <a:rPr lang="en-GB" sz="2000" b="0" dirty="0">
                <a:latin typeface="+mj-lt"/>
                <a:ea typeface="Roboto" panose="02000000000000000000" pitchFamily="2" charset="0"/>
                <a:cs typeface="Roboto" panose="02000000000000000000" pitchFamily="2" charset="0"/>
              </a:rPr>
              <a:t> is a requirement at GCSE so it is a good idea to incorporate them into your KS3 design work.</a:t>
            </a:r>
          </a:p>
          <a:p>
            <a:pPr algn="l">
              <a:lnSpc>
                <a:spcPct val="150000"/>
              </a:lnSpc>
              <a:defRPr/>
            </a:pPr>
            <a:r>
              <a:rPr lang="en-GB" sz="2000" b="0" dirty="0">
                <a:solidFill>
                  <a:srgbClr val="0A303F"/>
                </a:solidFill>
                <a:latin typeface="Arial" panose="020B0604020202020204"/>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7" name="Picture 1">
            <a:extLst>
              <a:ext uri="{FF2B5EF4-FFF2-40B4-BE49-F238E27FC236}">
                <a16:creationId xmlns:a16="http://schemas.microsoft.com/office/drawing/2014/main" id="{D62334F1-5C7B-FF85-3F82-CAF6568F07D6}"/>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TC Onshape: Ideate">
            <a:hlinkClick r:id="" action="ppaction://media"/>
            <a:extLst>
              <a:ext uri="{FF2B5EF4-FFF2-40B4-BE49-F238E27FC236}">
                <a16:creationId xmlns:a16="http://schemas.microsoft.com/office/drawing/2014/main" id="{3F2372B8-1C2E-9D81-22CE-180E6A335310}"/>
              </a:ext>
            </a:extLst>
          </p:cNvPr>
          <p:cNvPicPr>
            <a:picLocks noRot="1" noChangeAspect="1"/>
          </p:cNvPicPr>
          <p:nvPr>
            <a:videoFile r:link="rId1"/>
          </p:nvPr>
        </p:nvPicPr>
        <p:blipFill>
          <a:blip r:embed="rId3"/>
          <a:stretch>
            <a:fillRect/>
          </a:stretch>
        </p:blipFill>
        <p:spPr>
          <a:xfrm>
            <a:off x="190500" y="92392"/>
            <a:ext cx="11826172" cy="6681788"/>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87963" y="1232671"/>
            <a:ext cx="11049634" cy="4392658"/>
          </a:xfrm>
        </p:spPr>
        <p:txBody>
          <a:bodyPr>
            <a:normAutofit lnSpcReduction="10000"/>
          </a:bodyPr>
          <a:lstStyle/>
          <a:p>
            <a:pPr>
              <a:lnSpc>
                <a:spcPct val="150000"/>
              </a:lnSpc>
            </a:pPr>
            <a:r>
              <a:rPr lang="en-GB" sz="1800" b="1" dirty="0">
                <a:latin typeface="+mj-lt"/>
                <a:ea typeface="Roboto" panose="02000000000000000000" pitchFamily="2" charset="0"/>
                <a:cs typeface="Roboto" panose="02000000000000000000" pitchFamily="2" charset="0"/>
              </a:rPr>
              <a:t>Overview</a:t>
            </a:r>
          </a:p>
          <a:p>
            <a:pPr>
              <a:lnSpc>
                <a:spcPct val="150000"/>
              </a:lnSpc>
            </a:pPr>
            <a:r>
              <a:rPr lang="en-GB" sz="1800" dirty="0">
                <a:latin typeface="+mj-lt"/>
                <a:ea typeface="Roboto" panose="02000000000000000000" pitchFamily="2" charset="0"/>
                <a:cs typeface="Roboto" panose="02000000000000000000" pitchFamily="2" charset="0"/>
              </a:rPr>
              <a:t>PTC develop industry standard CAD software such as Creo and Onshape as well as working with major companies to support them in developing new products. This context asks you to consider ‘</a:t>
            </a:r>
            <a:r>
              <a:rPr lang="en-GB" sz="1800" b="1" dirty="0">
                <a:latin typeface="+mj-lt"/>
                <a:ea typeface="Roboto" panose="02000000000000000000" pitchFamily="2" charset="0"/>
                <a:cs typeface="Roboto" panose="02000000000000000000" pitchFamily="2" charset="0"/>
              </a:rPr>
              <a:t>Robots that improve the quality of life’</a:t>
            </a:r>
            <a:r>
              <a:rPr lang="en-GB" sz="1800" dirty="0">
                <a:latin typeface="+mj-lt"/>
                <a:ea typeface="Roboto" panose="02000000000000000000" pitchFamily="2" charset="0"/>
                <a:cs typeface="Roboto" panose="02000000000000000000" pitchFamily="2" charset="0"/>
              </a:rPr>
              <a:t>.</a:t>
            </a:r>
          </a:p>
          <a:p>
            <a:pPr>
              <a:lnSpc>
                <a:spcPct val="150000"/>
              </a:lnSpc>
            </a:pPr>
            <a:r>
              <a:rPr lang="en-GB" sz="1800" b="1" dirty="0">
                <a:latin typeface="+mj-lt"/>
                <a:ea typeface="Roboto" panose="02000000000000000000" pitchFamily="2" charset="0"/>
                <a:cs typeface="Roboto" panose="02000000000000000000" pitchFamily="2" charset="0"/>
              </a:rPr>
              <a:t>Area(s) of focus </a:t>
            </a:r>
          </a:p>
          <a:p>
            <a:pPr>
              <a:lnSpc>
                <a:spcPct val="150000"/>
              </a:lnSpc>
            </a:pPr>
            <a:r>
              <a:rPr lang="en-GB" sz="1800" dirty="0">
                <a:latin typeface="+mj-lt"/>
                <a:ea typeface="Roboto" panose="02000000000000000000" pitchFamily="2" charset="0"/>
                <a:cs typeface="Roboto" panose="02000000000000000000" pitchFamily="2" charset="0"/>
              </a:rPr>
              <a:t>Robotics, user centred design, electronics.</a:t>
            </a:r>
          </a:p>
          <a:p>
            <a:pPr>
              <a:lnSpc>
                <a:spcPct val="150000"/>
              </a:lnSpc>
            </a:pPr>
            <a:r>
              <a:rPr lang="en-GB" sz="1800" b="1" dirty="0">
                <a:latin typeface="+mj-lt"/>
                <a:ea typeface="Roboto" panose="02000000000000000000" pitchFamily="2" charset="0"/>
                <a:cs typeface="Roboto" panose="02000000000000000000" pitchFamily="2" charset="0"/>
              </a:rPr>
              <a:t>Links to the National Curriculum</a:t>
            </a:r>
          </a:p>
          <a:p>
            <a:pPr>
              <a:lnSpc>
                <a:spcPct val="150000"/>
              </a:lnSpc>
            </a:pPr>
            <a:r>
              <a:rPr lang="en-GB" sz="1800" dirty="0">
                <a:latin typeface="+mj-lt"/>
                <a:ea typeface="Roboto" panose="02000000000000000000" pitchFamily="2" charset="0"/>
                <a:cs typeface="Roboto" panose="02000000000000000000" pitchFamily="2" charset="0"/>
              </a:rPr>
              <a:t>The resource covers a full </a:t>
            </a:r>
            <a:r>
              <a:rPr lang="en-GB" sz="1800" b="1" dirty="0">
                <a:latin typeface="+mj-lt"/>
                <a:ea typeface="Roboto" panose="02000000000000000000" pitchFamily="2" charset="0"/>
                <a:cs typeface="Roboto" panose="02000000000000000000" pitchFamily="2" charset="0"/>
              </a:rPr>
              <a:t>design</a:t>
            </a:r>
            <a:r>
              <a:rPr lang="en-GB" sz="1800" dirty="0">
                <a:latin typeface="+mj-lt"/>
                <a:ea typeface="Roboto" panose="02000000000000000000" pitchFamily="2" charset="0"/>
                <a:cs typeface="Roboto" panose="02000000000000000000" pitchFamily="2" charset="0"/>
              </a:rPr>
              <a:t>, </a:t>
            </a:r>
            <a:r>
              <a:rPr lang="en-GB" sz="1800" b="1" dirty="0">
                <a:latin typeface="+mj-lt"/>
                <a:ea typeface="Roboto" panose="02000000000000000000" pitchFamily="2" charset="0"/>
                <a:cs typeface="Roboto" panose="02000000000000000000" pitchFamily="2" charset="0"/>
              </a:rPr>
              <a:t>make</a:t>
            </a:r>
            <a:r>
              <a:rPr lang="en-GB" sz="1800" dirty="0">
                <a:latin typeface="+mj-lt"/>
                <a:ea typeface="Roboto" panose="02000000000000000000" pitchFamily="2" charset="0"/>
                <a:cs typeface="Roboto" panose="02000000000000000000" pitchFamily="2" charset="0"/>
              </a:rPr>
              <a:t> and </a:t>
            </a:r>
            <a:r>
              <a:rPr lang="en-GB" sz="1800" b="1" dirty="0">
                <a:latin typeface="+mj-lt"/>
                <a:ea typeface="Roboto" panose="02000000000000000000" pitchFamily="2" charset="0"/>
                <a:cs typeface="Roboto" panose="02000000000000000000" pitchFamily="2" charset="0"/>
              </a:rPr>
              <a:t>evaluate</a:t>
            </a:r>
            <a:r>
              <a:rPr lang="en-GB" sz="1800"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sz="1800" b="1" dirty="0">
                <a:latin typeface="+mj-lt"/>
                <a:ea typeface="Roboto" panose="02000000000000000000" pitchFamily="2" charset="0"/>
                <a:cs typeface="Roboto" panose="02000000000000000000" pitchFamily="2" charset="0"/>
              </a:rPr>
              <a:t>Technical knowledge: </a:t>
            </a:r>
            <a:r>
              <a:rPr lang="en-GB" sz="1800" dirty="0">
                <a:latin typeface="+mj-lt"/>
                <a:ea typeface="Roboto" panose="02000000000000000000" pitchFamily="2" charset="0"/>
                <a:cs typeface="Roboto" panose="02000000000000000000" pitchFamily="2" charset="0"/>
              </a:rPr>
              <a:t>CAD, CAM, mechanical, structural and electronic systems, coding and control, rapid prototyping, maths and science, visual and technical communication skills.</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pic>
        <p:nvPicPr>
          <p:cNvPr id="2" name="Picture 1">
            <a:extLst>
              <a:ext uri="{FF2B5EF4-FFF2-40B4-BE49-F238E27FC236}">
                <a16:creationId xmlns:a16="http://schemas.microsoft.com/office/drawing/2014/main" id="{84888054-26A1-E7A8-1E9D-5B59329A70EB}"/>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7">
            <a:extLst>
              <a:ext uri="{FF2B5EF4-FFF2-40B4-BE49-F238E27FC236}">
                <a16:creationId xmlns:a16="http://schemas.microsoft.com/office/drawing/2014/main" id="{A1759A3D-DAAF-F561-545F-AFBF08751BBA}"/>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sp>
        <p:nvSpPr>
          <p:cNvPr id="4" name="TextBox 3">
            <a:extLst>
              <a:ext uri="{FF2B5EF4-FFF2-40B4-BE49-F238E27FC236}">
                <a16:creationId xmlns:a16="http://schemas.microsoft.com/office/drawing/2014/main" id="{6FD94227-3C5D-9AB3-D9EE-12991F02A4D9}"/>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PTC - the D&amp;T Association hereby acknowledges and thanks PTC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415725" cy="4079875"/>
          </a:xfrm>
        </p:spPr>
        <p:txBody>
          <a:bodyPr>
            <a:noAutofit/>
          </a:bodyPr>
          <a:lstStyle/>
          <a:p>
            <a:pPr>
              <a:lnSpc>
                <a:spcPct val="150000"/>
              </a:lnSpc>
            </a:pPr>
            <a:r>
              <a:rPr lang="en-GB" dirty="0"/>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CAD ‘sketch models’: use a simple CAD package to generate quick and simple ideas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Sketching out mechanical systems, thinking about how parts might move/work</a:t>
            </a:r>
          </a:p>
          <a:p>
            <a:pPr>
              <a:lnSpc>
                <a:spcPct val="150000"/>
              </a:lnSpc>
            </a:pPr>
            <a:r>
              <a:rPr lang="en-GB" dirty="0">
                <a:ea typeface="Roboto" panose="02000000000000000000" pitchFamily="2" charset="0"/>
                <a:cs typeface="Roboto" panose="02000000000000000000" pitchFamily="2" charset="0"/>
              </a:rPr>
              <a:t>Getting stuck for ideas? </a:t>
            </a:r>
            <a:r>
              <a:rPr lang="en-GB" b="1" dirty="0">
                <a:ea typeface="Roboto" panose="02000000000000000000" pitchFamily="2" charset="0"/>
                <a:cs typeface="Roboto" panose="02000000000000000000" pitchFamily="2" charset="0"/>
              </a:rPr>
              <a:t>SCAMPER</a:t>
            </a:r>
            <a:r>
              <a:rPr lang="en-GB" dirty="0">
                <a:ea typeface="Roboto" panose="02000000000000000000" pitchFamily="2" charset="0"/>
                <a:cs typeface="Roboto" panose="02000000000000000000" pitchFamily="2" charset="0"/>
              </a:rPr>
              <a:t> is an acronym where each letter is a suggestion for how you can develop ideas. Also try these:</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a combination of CAD models and freehand sketches.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sketching over your CAD models or product photos to develop new ideas.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Use existing mechanical parts (Meccano, LEGO) to explore ideas and concepts</a:t>
            </a: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6" name="Picture 1">
            <a:extLst>
              <a:ext uri="{FF2B5EF4-FFF2-40B4-BE49-F238E27FC236}">
                <a16:creationId xmlns:a16="http://schemas.microsoft.com/office/drawing/2014/main" id="{042F525C-36B8-7CB4-1B8F-D2A08B2E7C25}"/>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5138"/>
            <a:ext cx="9655175" cy="2165350"/>
          </a:xfrm>
        </p:spPr>
        <p:txBody>
          <a:bodyPr>
            <a:normAutofit/>
          </a:bodyPr>
          <a:lstStyle/>
          <a:p>
            <a:pPr>
              <a:lnSpc>
                <a:spcPct val="150000"/>
              </a:lnSpc>
            </a:pPr>
            <a:r>
              <a:rPr lang="en-GB" sz="1700" dirty="0">
                <a:solidFill>
                  <a:schemeClr val="tx1"/>
                </a:solidFill>
                <a:latin typeface="+mj-lt"/>
              </a:rPr>
              <a:t>Now is the time to think of lots of ideas again! You are trying to consider lots of different possibilities or applications for your robot. These don’t need to be detailed and accurate, and you may wish to concentrate more on the function of the robot at this stage rather than how it looks. Try some of these ideas:</a:t>
            </a:r>
            <a:endParaRPr lang="en-GB" sz="17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313424476"/>
              </p:ext>
            </p:extLst>
          </p:nvPr>
        </p:nvGraphicFramePr>
        <p:xfrm>
          <a:off x="541086" y="2676806"/>
          <a:ext cx="9461896" cy="3049278"/>
        </p:xfrm>
        <a:graphic>
          <a:graphicData uri="http://schemas.openxmlformats.org/drawingml/2006/table">
            <a:tbl>
              <a:tblPr firstRow="1" bandRow="1">
                <a:tableStyleId>{5940675A-B579-460E-94D1-54222C63F5DA}</a:tableStyleId>
              </a:tblPr>
              <a:tblGrid>
                <a:gridCol w="2312430">
                  <a:extLst>
                    <a:ext uri="{9D8B030D-6E8A-4147-A177-3AD203B41FA5}">
                      <a16:colId xmlns:a16="http://schemas.microsoft.com/office/drawing/2014/main" val="336422520"/>
                    </a:ext>
                  </a:extLst>
                </a:gridCol>
                <a:gridCol w="2418518">
                  <a:extLst>
                    <a:ext uri="{9D8B030D-6E8A-4147-A177-3AD203B41FA5}">
                      <a16:colId xmlns:a16="http://schemas.microsoft.com/office/drawing/2014/main" val="1485661640"/>
                    </a:ext>
                  </a:extLst>
                </a:gridCol>
                <a:gridCol w="2365474">
                  <a:extLst>
                    <a:ext uri="{9D8B030D-6E8A-4147-A177-3AD203B41FA5}">
                      <a16:colId xmlns:a16="http://schemas.microsoft.com/office/drawing/2014/main" val="3804150009"/>
                    </a:ext>
                  </a:extLst>
                </a:gridCol>
                <a:gridCol w="2365474">
                  <a:extLst>
                    <a:ext uri="{9D8B030D-6E8A-4147-A177-3AD203B41FA5}">
                      <a16:colId xmlns:a16="http://schemas.microsoft.com/office/drawing/2014/main" val="1728666539"/>
                    </a:ext>
                  </a:extLst>
                </a:gridCol>
              </a:tblGrid>
              <a:tr h="336558">
                <a:tc>
                  <a:txBody>
                    <a:bodyPr/>
                    <a:lstStyle/>
                    <a:p>
                      <a:pPr algn="ctr"/>
                      <a:r>
                        <a:rPr lang="en-GB" sz="1600" b="1" dirty="0">
                          <a:solidFill>
                            <a:srgbClr val="F60493"/>
                          </a:solidFill>
                        </a:rPr>
                        <a:t>‘Lateral thinking’</a:t>
                      </a:r>
                    </a:p>
                  </a:txBody>
                  <a:tcPr>
                    <a:solidFill>
                      <a:schemeClr val="bg1"/>
                    </a:solidFill>
                  </a:tcPr>
                </a:tc>
                <a:tc>
                  <a:txBody>
                    <a:bodyPr/>
                    <a:lstStyle/>
                    <a:p>
                      <a:pPr algn="ctr"/>
                      <a:r>
                        <a:rPr lang="en-GB" sz="1600" b="1" dirty="0">
                          <a:solidFill>
                            <a:srgbClr val="F60493"/>
                          </a:solidFill>
                        </a:rPr>
                        <a:t>‘Quick ideas’</a:t>
                      </a:r>
                    </a:p>
                  </a:txBody>
                  <a:tcPr>
                    <a:solidFill>
                      <a:schemeClr val="bg1"/>
                    </a:solidFill>
                  </a:tcPr>
                </a:tc>
                <a:tc>
                  <a:txBody>
                    <a:bodyPr/>
                    <a:lstStyle/>
                    <a:p>
                      <a:pPr algn="ctr"/>
                      <a:r>
                        <a:rPr lang="en-GB" sz="1600" b="1" dirty="0">
                          <a:solidFill>
                            <a:srgbClr val="F60493"/>
                          </a:solidFill>
                        </a:rPr>
                        <a:t>‘CAD ideation’</a:t>
                      </a:r>
                    </a:p>
                  </a:txBody>
                  <a:tcPr>
                    <a:solidFill>
                      <a:schemeClr val="bg1"/>
                    </a:solidFill>
                  </a:tcPr>
                </a:tc>
                <a:tc>
                  <a:txBody>
                    <a:bodyPr/>
                    <a:lstStyle/>
                    <a:p>
                      <a:pPr algn="ctr"/>
                      <a:r>
                        <a:rPr lang="en-GB" sz="1600" b="1" dirty="0">
                          <a:solidFill>
                            <a:srgbClr val="F60493"/>
                          </a:solidFill>
                        </a:rPr>
                        <a:t>‘Function first</a:t>
                      </a:r>
                    </a:p>
                  </a:txBody>
                  <a:tcPr>
                    <a:solidFill>
                      <a:schemeClr val="bg1"/>
                    </a:solidFill>
                  </a:tcPr>
                </a:tc>
                <a:extLst>
                  <a:ext uri="{0D108BD9-81ED-4DB2-BD59-A6C34878D82A}">
                    <a16:rowId xmlns:a16="http://schemas.microsoft.com/office/drawing/2014/main" val="3391378453"/>
                  </a:ext>
                </a:extLst>
              </a:tr>
              <a:tr h="457200">
                <a:tc>
                  <a:txBody>
                    <a:bodyPr/>
                    <a:lstStyle/>
                    <a:p>
                      <a:r>
                        <a:rPr lang="en-GB" sz="1200" dirty="0"/>
                        <a:t>Thinking laterally or ‘outside of the box’ might help create a wider range of unusual ideas. Does it have to look or perform like a typical robot?</a:t>
                      </a:r>
                    </a:p>
                  </a:txBody>
                  <a:tcPr/>
                </a:tc>
                <a:tc>
                  <a:txBody>
                    <a:bodyPr/>
                    <a:lstStyle/>
                    <a:p>
                      <a:r>
                        <a:rPr lang="en-GB" sz="1200" dirty="0"/>
                        <a:t>Generate quick ideas, possibly with a time limit to avoid becoming fixated on just one idea. How many different ideas can you come up with in a lesson?</a:t>
                      </a:r>
                    </a:p>
                  </a:txBody>
                  <a:tcPr/>
                </a:tc>
                <a:tc>
                  <a:txBody>
                    <a:bodyPr/>
                    <a:lstStyle/>
                    <a:p>
                      <a:r>
                        <a:rPr lang="en-GB" sz="1200" dirty="0"/>
                        <a:t>We often think of CAD as something we use later in the design process but, if you are proficient in the use of CAD, it is possible to create ideas as you go.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While you shouldn’t be limited by a product will work in the ideation stage, a robotic system may require you to consider functionality in your ideas.</a:t>
                      </a:r>
                    </a:p>
                  </a:txBody>
                  <a:tcPr/>
                </a:tc>
                <a:extLst>
                  <a:ext uri="{0D108BD9-81ED-4DB2-BD59-A6C34878D82A}">
                    <a16:rowId xmlns:a16="http://schemas.microsoft.com/office/drawing/2014/main" val="3966545421"/>
                  </a:ext>
                </a:extLst>
              </a:tr>
              <a:tr h="321425">
                <a:tc>
                  <a:txBody>
                    <a:bodyPr/>
                    <a:lstStyle/>
                    <a:p>
                      <a:pPr algn="ctr"/>
                      <a:r>
                        <a:rPr lang="en-GB" sz="1600" b="1" dirty="0">
                          <a:solidFill>
                            <a:srgbClr val="F60493"/>
                          </a:solidFill>
                        </a:rPr>
                        <a:t>‘Basic sketches’</a:t>
                      </a:r>
                    </a:p>
                  </a:txBody>
                  <a:tcPr/>
                </a:tc>
                <a:tc>
                  <a:txBody>
                    <a:bodyPr/>
                    <a:lstStyle/>
                    <a:p>
                      <a:pPr algn="ctr"/>
                      <a:r>
                        <a:rPr lang="en-GB" sz="1600" b="1" dirty="0">
                          <a:solidFill>
                            <a:srgbClr val="F60493"/>
                          </a:solidFill>
                        </a:rPr>
                        <a:t>‘Digital mind mapping’</a:t>
                      </a:r>
                    </a:p>
                  </a:txBody>
                  <a:tcPr/>
                </a:tc>
                <a:tc>
                  <a:txBody>
                    <a:bodyPr/>
                    <a:lstStyle/>
                    <a:p>
                      <a:pPr algn="ctr"/>
                      <a:r>
                        <a:rPr lang="en-GB" sz="1600" b="1" dirty="0">
                          <a:solidFill>
                            <a:srgbClr val="F60493"/>
                          </a:solidFill>
                        </a:rPr>
                        <a:t>‘SWOT’</a:t>
                      </a:r>
                    </a:p>
                  </a:txBody>
                  <a:tcPr/>
                </a:tc>
                <a:tc>
                  <a:txBody>
                    <a:bodyPr/>
                    <a:lstStyle/>
                    <a:p>
                      <a:pPr algn="ctr"/>
                      <a:r>
                        <a:rPr lang="en-GB" sz="1600" b="1" dirty="0">
                          <a:solidFill>
                            <a:srgbClr val="F60493"/>
                          </a:solidFill>
                        </a:rPr>
                        <a:t>‘Constraints’</a:t>
                      </a:r>
                    </a:p>
                  </a:txBody>
                  <a:tcPr/>
                </a:tc>
                <a:extLst>
                  <a:ext uri="{0D108BD9-81ED-4DB2-BD59-A6C34878D82A}">
                    <a16:rowId xmlns:a16="http://schemas.microsoft.com/office/drawing/2014/main" val="1626085616"/>
                  </a:ext>
                </a:extLst>
              </a:tr>
              <a:tr h="457200">
                <a:tc>
                  <a:txBody>
                    <a:bodyPr/>
                    <a:lstStyle/>
                    <a:p>
                      <a:r>
                        <a:rPr lang="en-GB" sz="1200" dirty="0"/>
                        <a:t>Don’t worry too much about your ideas at this stage, just sketch as many as you can and don’t restrict your creativity.</a:t>
                      </a:r>
                    </a:p>
                  </a:txBody>
                  <a:tcPr/>
                </a:tc>
                <a:tc>
                  <a:txBody>
                    <a:bodyPr/>
                    <a:lstStyle/>
                    <a:p>
                      <a:r>
                        <a:rPr lang="en-GB" sz="1200" dirty="0"/>
                        <a:t>Working digitally allows you to move your ideas and sketches around later to organise them better and to help you develop those ideas.</a:t>
                      </a:r>
                    </a:p>
                  </a:txBody>
                  <a:tcPr/>
                </a:tc>
                <a:tc>
                  <a:txBody>
                    <a:bodyPr/>
                    <a:lstStyle/>
                    <a:p>
                      <a:r>
                        <a:rPr lang="en-GB" sz="1200" dirty="0"/>
                        <a:t>Use a SWOT analysis to list the strengths and weakness of each idea as well as identifying potential threats and opportunities for further development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Consider the constraints that your robot may have. For instance, if your robot is intended to wash a dog, it will need to be waterproof.</a:t>
                      </a:r>
                    </a:p>
                  </a:txBody>
                  <a:tcPr/>
                </a:tc>
                <a:extLst>
                  <a:ext uri="{0D108BD9-81ED-4DB2-BD59-A6C34878D82A}">
                    <a16:rowId xmlns:a16="http://schemas.microsoft.com/office/drawing/2014/main" val="4114353222"/>
                  </a:ext>
                </a:extLst>
              </a:tr>
            </a:tbl>
          </a:graphicData>
        </a:graphic>
      </p:graphicFrame>
      <p:pic>
        <p:nvPicPr>
          <p:cNvPr id="7" name="Picture 1">
            <a:extLst>
              <a:ext uri="{FF2B5EF4-FFF2-40B4-BE49-F238E27FC236}">
                <a16:creationId xmlns:a16="http://schemas.microsoft.com/office/drawing/2014/main" id="{520ABD13-98E9-24CF-B801-A3002EC61F55}"/>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TC Onshape: Prototype">
            <a:hlinkClick r:id="" action="ppaction://media"/>
            <a:extLst>
              <a:ext uri="{FF2B5EF4-FFF2-40B4-BE49-F238E27FC236}">
                <a16:creationId xmlns:a16="http://schemas.microsoft.com/office/drawing/2014/main" id="{1AE936B8-36BE-D478-79EF-9CF74E2031FE}"/>
              </a:ext>
            </a:extLst>
          </p:cNvPr>
          <p:cNvPicPr>
            <a:picLocks noRot="1" noChangeAspect="1"/>
          </p:cNvPicPr>
          <p:nvPr>
            <a:videoFile r:link="rId1"/>
          </p:nvPr>
        </p:nvPicPr>
        <p:blipFill>
          <a:blip r:embed="rId3"/>
          <a:stretch>
            <a:fillRect/>
          </a:stretch>
        </p:blipFill>
        <p:spPr>
          <a:xfrm>
            <a:off x="175260" y="83782"/>
            <a:ext cx="11827926" cy="6682778"/>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37460"/>
            <a:ext cx="9655175" cy="3803114"/>
          </a:xfrm>
        </p:spPr>
        <p:txBody>
          <a:bodyPr>
            <a:normAutofit/>
          </a:bodyPr>
          <a:lstStyle/>
          <a:p>
            <a:pPr marL="0" indent="0">
              <a:lnSpc>
                <a:spcPct val="150000"/>
              </a:lnSpc>
              <a:buNone/>
            </a:pPr>
            <a:r>
              <a:rPr lang="en-GB" sz="1500"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 will want to use hard materials such as wood, polymer and metal for components that need to be strong and durable, but you could also use rapid prototyping technologies such as 3D printing and laser cutting to create numerous identical and accurate parts. Think what it is you are trying to realise with your prototype so it can be tested and evaluated against the brief and specification in order to make improvements to further iterations.</a:t>
            </a:r>
          </a:p>
        </p:txBody>
      </p:sp>
      <p:pic>
        <p:nvPicPr>
          <p:cNvPr id="7" name="Picture 1">
            <a:extLst>
              <a:ext uri="{FF2B5EF4-FFF2-40B4-BE49-F238E27FC236}">
                <a16:creationId xmlns:a16="http://schemas.microsoft.com/office/drawing/2014/main" id="{FC8CECEB-74FA-27B3-0810-DE22BF6AFBBA}"/>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8">
            <a:extLst>
              <a:ext uri="{FF2B5EF4-FFF2-40B4-BE49-F238E27FC236}">
                <a16:creationId xmlns:a16="http://schemas.microsoft.com/office/drawing/2014/main" id="{0D78549E-618A-3E1F-F536-36E94C04EC6F}"/>
              </a:ext>
            </a:extLst>
          </p:cNvPr>
          <p:cNvGraphicFramePr>
            <a:graphicFrameLocks noGrp="1"/>
          </p:cNvGraphicFramePr>
          <p:nvPr>
            <p:extLst>
              <p:ext uri="{D42A27DB-BD31-4B8C-83A1-F6EECF244321}">
                <p14:modId xmlns:p14="http://schemas.microsoft.com/office/powerpoint/2010/main" val="4209346649"/>
              </p:ext>
            </p:extLst>
          </p:nvPr>
        </p:nvGraphicFramePr>
        <p:xfrm>
          <a:off x="576000" y="2917563"/>
          <a:ext cx="9426983" cy="2890976"/>
        </p:xfrm>
        <a:graphic>
          <a:graphicData uri="http://schemas.openxmlformats.org/drawingml/2006/table">
            <a:tbl>
              <a:tblPr firstRow="1" bandRow="1">
                <a:tableStyleId>{5940675A-B579-460E-94D1-54222C63F5DA}</a:tableStyleId>
              </a:tblPr>
              <a:tblGrid>
                <a:gridCol w="2223447">
                  <a:extLst>
                    <a:ext uri="{9D8B030D-6E8A-4147-A177-3AD203B41FA5}">
                      <a16:colId xmlns:a16="http://schemas.microsoft.com/office/drawing/2014/main" val="336422520"/>
                    </a:ext>
                  </a:extLst>
                </a:gridCol>
                <a:gridCol w="2116239">
                  <a:extLst>
                    <a:ext uri="{9D8B030D-6E8A-4147-A177-3AD203B41FA5}">
                      <a16:colId xmlns:a16="http://schemas.microsoft.com/office/drawing/2014/main" val="753423073"/>
                    </a:ext>
                  </a:extLst>
                </a:gridCol>
                <a:gridCol w="2231972">
                  <a:extLst>
                    <a:ext uri="{9D8B030D-6E8A-4147-A177-3AD203B41FA5}">
                      <a16:colId xmlns:a16="http://schemas.microsoft.com/office/drawing/2014/main" val="175448089"/>
                    </a:ext>
                  </a:extLst>
                </a:gridCol>
                <a:gridCol w="2855325">
                  <a:extLst>
                    <a:ext uri="{9D8B030D-6E8A-4147-A177-3AD203B41FA5}">
                      <a16:colId xmlns:a16="http://schemas.microsoft.com/office/drawing/2014/main" val="3256285181"/>
                    </a:ext>
                  </a:extLst>
                </a:gridCol>
              </a:tblGrid>
              <a:tr h="188300">
                <a:tc>
                  <a:txBody>
                    <a:bodyPr/>
                    <a:lstStyle/>
                    <a:p>
                      <a:pPr algn="ctr"/>
                      <a:r>
                        <a:rPr lang="en-GB" sz="1700" b="1" dirty="0">
                          <a:solidFill>
                            <a:srgbClr val="FE4E00"/>
                          </a:solidFill>
                        </a:rPr>
                        <a:t>‘Mock up’</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E4E00"/>
                          </a:solidFill>
                        </a:rPr>
                        <a:t>‘CAD’</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E4E00"/>
                          </a:solidFill>
                        </a:rPr>
                        <a:t>‘Mechanise’</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E4E00"/>
                          </a:solidFill>
                        </a:rPr>
                        <a:t>‘Rapid prototype’</a:t>
                      </a:r>
                    </a:p>
                  </a:txBody>
                  <a:tcPr>
                    <a:solidFill>
                      <a:schemeClr val="bg1"/>
                    </a:solidFill>
                  </a:tcPr>
                </a:tc>
                <a:extLst>
                  <a:ext uri="{0D108BD9-81ED-4DB2-BD59-A6C34878D82A}">
                    <a16:rowId xmlns:a16="http://schemas.microsoft.com/office/drawing/2014/main" val="3391378453"/>
                  </a:ext>
                </a:extLst>
              </a:tr>
              <a:tr h="337433">
                <a:tc>
                  <a:txBody>
                    <a:bodyPr/>
                    <a:lstStyle/>
                    <a:p>
                      <a:r>
                        <a:rPr lang="en-GB" sz="1200" dirty="0"/>
                        <a:t>To see how your robot will work and to test it, you can mock it up in a very quick, almost model, form for quick testing and feedback.</a:t>
                      </a:r>
                    </a:p>
                  </a:txBody>
                  <a:tcPr/>
                </a:tc>
                <a:tc>
                  <a:txBody>
                    <a:bodyPr/>
                    <a:lstStyle/>
                    <a:p>
                      <a:r>
                        <a:rPr lang="en-GB" sz="1200" dirty="0"/>
                        <a:t>Many CAD programs allow you to create complex mechanical systems and test them virtually on screen.</a:t>
                      </a:r>
                    </a:p>
                  </a:txBody>
                  <a:tcPr/>
                </a:tc>
                <a:tc>
                  <a:txBody>
                    <a:bodyPr/>
                    <a:lstStyle/>
                    <a:p>
                      <a:r>
                        <a:rPr lang="en-GB" sz="1200" dirty="0"/>
                        <a:t>Realise your packaging in prototype form so you can test it for durability and visual appeal.</a:t>
                      </a:r>
                    </a:p>
                  </a:txBody>
                  <a:tcPr/>
                </a:tc>
                <a:tc>
                  <a:txBody>
                    <a:bodyPr/>
                    <a:lstStyle/>
                    <a:p>
                      <a:r>
                        <a:rPr lang="en-GB" sz="1200" dirty="0"/>
                        <a:t>Use a laser cutter or vinyl cutter to create accurate components quickly. These could be part of the structure/housing, mechanical parts or custom components or connectors.</a:t>
                      </a:r>
                    </a:p>
                  </a:txBody>
                  <a:tcPr/>
                </a:tc>
                <a:extLst>
                  <a:ext uri="{0D108BD9-81ED-4DB2-BD59-A6C34878D82A}">
                    <a16:rowId xmlns:a16="http://schemas.microsoft.com/office/drawing/2014/main" val="3966545421"/>
                  </a:ext>
                </a:extLst>
              </a:tr>
              <a:tr h="345896">
                <a:tc>
                  <a:txBody>
                    <a:bodyPr/>
                    <a:lstStyle/>
                    <a:p>
                      <a:pPr algn="ctr"/>
                      <a:r>
                        <a:rPr lang="en-GB" sz="1600" b="1" dirty="0">
                          <a:solidFill>
                            <a:srgbClr val="FE4E00"/>
                          </a:solidFill>
                        </a:rPr>
                        <a:t>‘Critical testing’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E4E00"/>
                          </a:solidFill>
                        </a:rPr>
                        <a:t>‘Figure it out fast’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E4E00"/>
                          </a:solidFill>
                        </a:rPr>
                        <a:t>‘Keep it cheap’</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E4E00"/>
                          </a:solidFill>
                        </a:rPr>
                        <a:t>‘Proof of concept’</a:t>
                      </a:r>
                    </a:p>
                  </a:txBody>
                  <a:tcPr/>
                </a:tc>
                <a:extLst>
                  <a:ext uri="{0D108BD9-81ED-4DB2-BD59-A6C34878D82A}">
                    <a16:rowId xmlns:a16="http://schemas.microsoft.com/office/drawing/2014/main" val="1075958610"/>
                  </a:ext>
                </a:extLst>
              </a:tr>
              <a:tr h="337433">
                <a:tc>
                  <a:txBody>
                    <a:bodyPr/>
                    <a:lstStyle/>
                    <a:p>
                      <a:r>
                        <a:rPr lang="en-GB" sz="1200" dirty="0"/>
                        <a:t>Your prototype needs to be capable of testing your critical requirements. If your robot picks up an object, your prototype will need to us similar materials to </a:t>
                      </a:r>
                    </a:p>
                  </a:txBody>
                  <a:tcPr/>
                </a:tc>
                <a:tc>
                  <a:txBody>
                    <a:bodyPr/>
                    <a:lstStyle/>
                    <a:p>
                      <a:r>
                        <a:rPr lang="en-GB" sz="1200" dirty="0"/>
                        <a:t>Use your prototypes to test your concepts as quickly and effectively as possible so you can amend your designs to make them even better.</a:t>
                      </a:r>
                    </a:p>
                  </a:txBody>
                  <a:tcPr/>
                </a:tc>
                <a:tc>
                  <a:txBody>
                    <a:bodyPr/>
                    <a:lstStyle/>
                    <a:p>
                      <a:r>
                        <a:rPr lang="en-GB" sz="1200" dirty="0"/>
                        <a:t>Use cost effective and readily available materials such as plywood and card. Remember that your prototype is just there to check your design will work.</a:t>
                      </a:r>
                    </a:p>
                  </a:txBody>
                  <a:tcPr/>
                </a:tc>
                <a:tc>
                  <a:txBody>
                    <a:bodyPr/>
                    <a:lstStyle/>
                    <a:p>
                      <a:r>
                        <a:rPr lang="en-GB" sz="1200" dirty="0"/>
                        <a:t>While early prototypes will be made quickly and from cost effective materials, your ‘final’ prototype can be a ‘proof of concept’ that also looks and behaves more like the final product.</a:t>
                      </a:r>
                    </a:p>
                  </a:txBody>
                  <a:tcPr/>
                </a:tc>
                <a:extLst>
                  <a:ext uri="{0D108BD9-81ED-4DB2-BD59-A6C34878D82A}">
                    <a16:rowId xmlns:a16="http://schemas.microsoft.com/office/drawing/2014/main" val="522955938"/>
                  </a:ext>
                </a:extLst>
              </a:tr>
            </a:tbl>
          </a:graphicData>
        </a:graphic>
      </p:graphicFrame>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97592"/>
            <a:ext cx="9655175" cy="4462816"/>
          </a:xfrm>
        </p:spPr>
        <p:txBody>
          <a:bodyPr>
            <a:normAutofit/>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well to physical modelling and rapid prototyping as a finished commercial quality robot will be beyond the resources of most schools. Components for making the structure </a:t>
            </a:r>
            <a:r>
              <a:rPr lang="en-GB" dirty="0">
                <a:latin typeface="+mj-lt"/>
                <a:ea typeface="Roboto" panose="02000000000000000000" pitchFamily="2" charset="0"/>
                <a:cs typeface="Roboto" panose="02000000000000000000" pitchFamily="2" charset="0"/>
              </a:rPr>
              <a:t>or casings </a:t>
            </a:r>
            <a:r>
              <a:rPr lang="en-GB" sz="1800" dirty="0">
                <a:latin typeface="+mj-lt"/>
                <a:ea typeface="Roboto" panose="02000000000000000000" pitchFamily="2" charset="0"/>
                <a:cs typeface="Roboto" panose="02000000000000000000" pitchFamily="2" charset="0"/>
              </a:rPr>
              <a:t>could be laser cut and </a:t>
            </a:r>
            <a:r>
              <a:rPr lang="en-GB" dirty="0">
                <a:latin typeface="+mj-lt"/>
                <a:ea typeface="Roboto" panose="02000000000000000000" pitchFamily="2" charset="0"/>
                <a:cs typeface="Roboto" panose="02000000000000000000" pitchFamily="2" charset="0"/>
              </a:rPr>
              <a:t>mechanical elements or components</a:t>
            </a:r>
            <a:r>
              <a:rPr lang="en-GB" sz="1800" dirty="0">
                <a:latin typeface="+mj-lt"/>
                <a:ea typeface="Roboto" panose="02000000000000000000" pitchFamily="2" charset="0"/>
                <a:cs typeface="Roboto" panose="02000000000000000000" pitchFamily="2" charset="0"/>
              </a:rPr>
              <a:t> could be CAD modelled then 3D printed.</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‘mock up’ a prototype outcome or machine the parts with greater accuracy, making good use of CNC machinery.</a:t>
            </a:r>
          </a:p>
          <a:p>
            <a:pPr marL="0" indent="0">
              <a:lnSpc>
                <a:spcPct val="150000"/>
              </a:lnSpc>
              <a:buNone/>
            </a:pPr>
            <a:r>
              <a:rPr lang="en-GB" dirty="0">
                <a:latin typeface="+mj-lt"/>
                <a:ea typeface="Roboto" panose="02000000000000000000" pitchFamily="2" charset="0"/>
                <a:cs typeface="Roboto" panose="02000000000000000000" pitchFamily="2" charset="0"/>
              </a:rPr>
              <a:t>Alternatively, a test rig could be constructed to test out principles such as load or movement. Often these ‘rigs’ do not resemble the aesthetics of the final prototype outcome.</a:t>
            </a:r>
            <a:endParaRPr lang="en-GB" sz="1800" dirty="0">
              <a:latin typeface="+mj-lt"/>
              <a:ea typeface="Roboto" panose="02000000000000000000" pitchFamily="2" charset="0"/>
              <a:cs typeface="Roboto" panose="02000000000000000000" pitchFamily="2" charset="0"/>
            </a:endParaRPr>
          </a:p>
          <a:p>
            <a:pPr marL="0" indent="0">
              <a:lnSpc>
                <a:spcPct val="150000"/>
              </a:lnSpc>
              <a:buNone/>
            </a:pPr>
            <a:r>
              <a:rPr lang="en-GB" sz="1800" dirty="0">
                <a:latin typeface="+mj-lt"/>
                <a:ea typeface="Roboto" panose="02000000000000000000" pitchFamily="2" charset="0"/>
                <a:cs typeface="Roboto" panose="02000000000000000000" pitchFamily="2" charset="0"/>
              </a:rPr>
              <a:t>For making or manufacturing skills that this resource could address, refer to the supporting units relevant to the materials or processes you wish to cover in your teaching.</a:t>
            </a:r>
          </a:p>
        </p:txBody>
      </p:sp>
      <p:pic>
        <p:nvPicPr>
          <p:cNvPr id="6" name="Picture 1">
            <a:extLst>
              <a:ext uri="{FF2B5EF4-FFF2-40B4-BE49-F238E27FC236}">
                <a16:creationId xmlns:a16="http://schemas.microsoft.com/office/drawing/2014/main" id="{94E1011C-208E-4305-09D8-42DAE3B58AE5}"/>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TC Onshape: Test">
            <a:hlinkClick r:id="" action="ppaction://media"/>
            <a:extLst>
              <a:ext uri="{FF2B5EF4-FFF2-40B4-BE49-F238E27FC236}">
                <a16:creationId xmlns:a16="http://schemas.microsoft.com/office/drawing/2014/main" id="{18D27196-83A6-08D2-F670-B50FBAA013FE}"/>
              </a:ext>
            </a:extLst>
          </p:cNvPr>
          <p:cNvPicPr>
            <a:picLocks noRot="1" noChangeAspect="1"/>
          </p:cNvPicPr>
          <p:nvPr>
            <a:videoFile r:link="rId1"/>
          </p:nvPr>
        </p:nvPicPr>
        <p:blipFill>
          <a:blip r:embed="rId4"/>
          <a:stretch>
            <a:fillRect/>
          </a:stretch>
        </p:blipFill>
        <p:spPr>
          <a:xfrm>
            <a:off x="190500" y="92392"/>
            <a:ext cx="11799199" cy="6666548"/>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621850033"/>
              </p:ext>
            </p:extLst>
          </p:nvPr>
        </p:nvGraphicFramePr>
        <p:xfrm>
          <a:off x="608633" y="3306827"/>
          <a:ext cx="9368484" cy="1958870"/>
        </p:xfrm>
        <a:graphic>
          <a:graphicData uri="http://schemas.openxmlformats.org/drawingml/2006/table">
            <a:tbl>
              <a:tblPr firstRow="1" bandRow="1">
                <a:tableStyleId>{5940675A-B579-460E-94D1-54222C63F5DA}</a:tableStyleId>
              </a:tblPr>
              <a:tblGrid>
                <a:gridCol w="2572717">
                  <a:extLst>
                    <a:ext uri="{9D8B030D-6E8A-4147-A177-3AD203B41FA5}">
                      <a16:colId xmlns:a16="http://schemas.microsoft.com/office/drawing/2014/main" val="336422520"/>
                    </a:ext>
                  </a:extLst>
                </a:gridCol>
                <a:gridCol w="2143125">
                  <a:extLst>
                    <a:ext uri="{9D8B030D-6E8A-4147-A177-3AD203B41FA5}">
                      <a16:colId xmlns:a16="http://schemas.microsoft.com/office/drawing/2014/main" val="1485661640"/>
                    </a:ext>
                  </a:extLst>
                </a:gridCol>
                <a:gridCol w="2276475">
                  <a:extLst>
                    <a:ext uri="{9D8B030D-6E8A-4147-A177-3AD203B41FA5}">
                      <a16:colId xmlns:a16="http://schemas.microsoft.com/office/drawing/2014/main" val="3804150009"/>
                    </a:ext>
                  </a:extLst>
                </a:gridCol>
                <a:gridCol w="2376167">
                  <a:extLst>
                    <a:ext uri="{9D8B030D-6E8A-4147-A177-3AD203B41FA5}">
                      <a16:colId xmlns:a16="http://schemas.microsoft.com/office/drawing/2014/main" val="3500769604"/>
                    </a:ext>
                  </a:extLst>
                </a:gridCol>
              </a:tblGrid>
              <a:tr h="373910">
                <a:tc>
                  <a:txBody>
                    <a:bodyPr/>
                    <a:lstStyle/>
                    <a:p>
                      <a:pPr algn="ctr"/>
                      <a:r>
                        <a:rPr lang="en-GB" b="1" dirty="0">
                          <a:solidFill>
                            <a:srgbClr val="429EA6"/>
                          </a:solidFill>
                        </a:rPr>
                        <a:t>‘Measured’</a:t>
                      </a:r>
                    </a:p>
                  </a:txBody>
                  <a:tcPr>
                    <a:solidFill>
                      <a:schemeClr val="bg1"/>
                    </a:solidFill>
                  </a:tcPr>
                </a:tc>
                <a:tc>
                  <a:txBody>
                    <a:bodyPr/>
                    <a:lstStyle/>
                    <a:p>
                      <a:pPr algn="ctr"/>
                      <a:r>
                        <a:rPr lang="en-GB" b="1" dirty="0">
                          <a:solidFill>
                            <a:srgbClr val="429EA6"/>
                          </a:solidFill>
                        </a:rPr>
                        <a:t>‘Function’</a:t>
                      </a:r>
                    </a:p>
                  </a:txBody>
                  <a:tcPr>
                    <a:solidFill>
                      <a:schemeClr val="bg1"/>
                    </a:solidFill>
                  </a:tcPr>
                </a:tc>
                <a:tc>
                  <a:txBody>
                    <a:bodyPr/>
                    <a:lstStyle/>
                    <a:p>
                      <a:pPr algn="ctr"/>
                      <a:r>
                        <a:rPr lang="en-GB" b="1" dirty="0">
                          <a:solidFill>
                            <a:srgbClr val="429EA6"/>
                          </a:solidFill>
                        </a:rPr>
                        <a:t>‘Performance’</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429EA6"/>
                          </a:solidFill>
                        </a:rPr>
                        <a:t>‘Visual’</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Your initial specification might have set certain criteria that can be measured such as dimensions, weight or cost. You can assess how well your prototype has met these criteria.</a:t>
                      </a:r>
                    </a:p>
                  </a:txBody>
                  <a:tcPr/>
                </a:tc>
                <a:tc>
                  <a:txBody>
                    <a:bodyPr/>
                    <a:lstStyle/>
                    <a:p>
                      <a:r>
                        <a:rPr lang="en-GB" sz="1400" dirty="0"/>
                        <a:t>Your prototype will have an intended function i.e. what it needs to do to work. Ny using the prototype, you can assess how well it functions.</a:t>
                      </a:r>
                    </a:p>
                  </a:txBody>
                  <a:tcPr/>
                </a:tc>
                <a:tc>
                  <a:txBody>
                    <a:bodyPr/>
                    <a:lstStyle/>
                    <a:p>
                      <a:r>
                        <a:rPr lang="en-GB" sz="1400" dirty="0"/>
                        <a:t>While your design will have an intended function, how it performs under certain conditions and over time can also be assessed and evaluated.</a:t>
                      </a:r>
                    </a:p>
                  </a:txBody>
                  <a:tcPr/>
                </a:tc>
                <a:tc>
                  <a:txBody>
                    <a:bodyPr/>
                    <a:lstStyle/>
                    <a:p>
                      <a:r>
                        <a:rPr lang="en-GB" sz="1400" dirty="0"/>
                        <a:t>The aesthetics of a product may be important, and these can be very subjective. You can get feedback on the shape, form, texture, colours etc.</a:t>
                      </a:r>
                    </a:p>
                  </a:txBody>
                  <a:tcPr/>
                </a:tc>
                <a:extLst>
                  <a:ext uri="{0D108BD9-81ED-4DB2-BD59-A6C34878D82A}">
                    <a16:rowId xmlns:a16="http://schemas.microsoft.com/office/drawing/2014/main" val="3966545421"/>
                  </a:ext>
                </a:extLst>
              </a:tr>
            </a:tbl>
          </a:graphicData>
        </a:graphic>
      </p:graphicFrame>
      <p:pic>
        <p:nvPicPr>
          <p:cNvPr id="7" name="Picture 1">
            <a:extLst>
              <a:ext uri="{FF2B5EF4-FFF2-40B4-BE49-F238E27FC236}">
                <a16:creationId xmlns:a16="http://schemas.microsoft.com/office/drawing/2014/main" id="{7BAFAD51-51AA-4B14-784B-C0DE8F542852}"/>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5869223-FA70-6702-D02C-E06783F12721}"/>
              </a:ext>
            </a:extLst>
          </p:cNvPr>
          <p:cNvSpPr txBox="1"/>
          <p:nvPr/>
        </p:nvSpPr>
        <p:spPr>
          <a:xfrm>
            <a:off x="511590" y="1070173"/>
            <a:ext cx="9465527" cy="2378087"/>
          </a:xfrm>
          <a:prstGeom prst="rect">
            <a:avLst/>
          </a:prstGeom>
          <a:noFill/>
        </p:spPr>
        <p:txBody>
          <a:bodyPr wrap="square">
            <a:spAutoFit/>
          </a:bodyPr>
          <a:lstStyle/>
          <a:p>
            <a:pPr marL="0" indent="0" algn="l">
              <a:lnSpc>
                <a:spcPct val="150000"/>
              </a:lnSpc>
              <a:buNone/>
            </a:pPr>
            <a:r>
              <a:rPr lang="en-GB" b="0" dirty="0">
                <a:solidFill>
                  <a:schemeClr val="tx1"/>
                </a:solidFill>
                <a:latin typeface="+mj-lt"/>
                <a:ea typeface="Roboto" panose="02000000000000000000" pitchFamily="2" charset="0"/>
                <a:cs typeface="Roboto" panose="02000000000000000000" pitchFamily="2" charset="0"/>
              </a:rPr>
              <a:t>To test and evaluate a prototype outcome, there are several approaches we can take. Some will be objective, focusing on measuring and testing that will have a binary outcome such as a </a:t>
            </a:r>
            <a:r>
              <a:rPr lang="en-GB" dirty="0">
                <a:solidFill>
                  <a:schemeClr val="tx1"/>
                </a:solidFill>
                <a:latin typeface="+mj-lt"/>
                <a:ea typeface="Roboto" panose="02000000000000000000" pitchFamily="2" charset="0"/>
                <a:cs typeface="Roboto" panose="02000000000000000000" pitchFamily="2" charset="0"/>
              </a:rPr>
              <a:t>yes/no </a:t>
            </a:r>
            <a:r>
              <a:rPr lang="en-GB" b="0" dirty="0">
                <a:solidFill>
                  <a:schemeClr val="tx1"/>
                </a:solidFill>
                <a:latin typeface="+mj-lt"/>
                <a:ea typeface="Roboto" panose="02000000000000000000" pitchFamily="2" charset="0"/>
                <a:cs typeface="Roboto" panose="02000000000000000000" pitchFamily="2" charset="0"/>
              </a:rPr>
              <a:t>or </a:t>
            </a:r>
            <a:r>
              <a:rPr lang="en-GB" dirty="0">
                <a:solidFill>
                  <a:schemeClr val="tx1"/>
                </a:solidFill>
                <a:latin typeface="+mj-lt"/>
                <a:ea typeface="Roboto" panose="02000000000000000000" pitchFamily="2" charset="0"/>
                <a:cs typeface="Roboto" panose="02000000000000000000" pitchFamily="2" charset="0"/>
              </a:rPr>
              <a:t>pass/fail </a:t>
            </a:r>
            <a:r>
              <a:rPr lang="en-GB" b="0" dirty="0">
                <a:solidFill>
                  <a:schemeClr val="tx1"/>
                </a:solidFill>
                <a:latin typeface="+mj-lt"/>
                <a:ea typeface="Roboto" panose="02000000000000000000" pitchFamily="2" charset="0"/>
                <a:cs typeface="Roboto" panose="02000000000000000000" pitchFamily="2" charset="0"/>
              </a:rPr>
              <a:t>result. Other such as what it looks like or how much it costs may be more subjective and have longer written evaluative comments. Try using one or more of these approaches when testing:</a:t>
            </a:r>
          </a:p>
          <a:p>
            <a:pPr marL="0" indent="0" algn="l">
              <a:lnSpc>
                <a:spcPct val="150000"/>
              </a:lnSpc>
              <a:buNone/>
            </a:pPr>
            <a:endParaRPr lang="en-GB" sz="1600" b="0" dirty="0">
              <a:solidFill>
                <a:schemeClr val="tx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948487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546871376"/>
              </p:ext>
            </p:extLst>
          </p:nvPr>
        </p:nvGraphicFramePr>
        <p:xfrm>
          <a:off x="608633" y="2432134"/>
          <a:ext cx="9368484" cy="2908830"/>
        </p:xfrm>
        <a:graphic>
          <a:graphicData uri="http://schemas.openxmlformats.org/drawingml/2006/table">
            <a:tbl>
              <a:tblPr firstRow="1" bandRow="1">
                <a:tableStyleId>{5940675A-B579-460E-94D1-54222C63F5DA}</a:tableStyleId>
              </a:tblPr>
              <a:tblGrid>
                <a:gridCol w="3021258">
                  <a:extLst>
                    <a:ext uri="{9D8B030D-6E8A-4147-A177-3AD203B41FA5}">
                      <a16:colId xmlns:a16="http://schemas.microsoft.com/office/drawing/2014/main" val="336422520"/>
                    </a:ext>
                  </a:extLst>
                </a:gridCol>
                <a:gridCol w="3224398">
                  <a:extLst>
                    <a:ext uri="{9D8B030D-6E8A-4147-A177-3AD203B41FA5}">
                      <a16:colId xmlns:a16="http://schemas.microsoft.com/office/drawing/2014/main" val="1485661640"/>
                    </a:ext>
                  </a:extLst>
                </a:gridCol>
                <a:gridCol w="3122828">
                  <a:extLst>
                    <a:ext uri="{9D8B030D-6E8A-4147-A177-3AD203B41FA5}">
                      <a16:colId xmlns:a16="http://schemas.microsoft.com/office/drawing/2014/main" val="3804150009"/>
                    </a:ext>
                  </a:extLst>
                </a:gridCol>
              </a:tblGrid>
              <a:tr h="373910">
                <a:tc>
                  <a:txBody>
                    <a:bodyPr/>
                    <a:lstStyle/>
                    <a:p>
                      <a:pPr algn="ctr"/>
                      <a:r>
                        <a:rPr lang="en-GB" b="1" dirty="0">
                          <a:solidFill>
                            <a:srgbClr val="429EA6"/>
                          </a:solidFill>
                        </a:rPr>
                        <a:t>‘Experiment’</a:t>
                      </a:r>
                    </a:p>
                  </a:txBody>
                  <a:tcPr>
                    <a:solidFill>
                      <a:schemeClr val="bg1"/>
                    </a:solidFill>
                  </a:tcPr>
                </a:tc>
                <a:tc>
                  <a:txBody>
                    <a:bodyPr/>
                    <a:lstStyle/>
                    <a:p>
                      <a:pPr algn="ctr"/>
                      <a:r>
                        <a:rPr lang="en-GB" b="1" dirty="0">
                          <a:solidFill>
                            <a:srgbClr val="429EA6"/>
                          </a:solidFill>
                        </a:rPr>
                        <a:t>‘Test variables’</a:t>
                      </a:r>
                    </a:p>
                  </a:txBody>
                  <a:tcPr>
                    <a:solidFill>
                      <a:schemeClr val="bg1"/>
                    </a:solidFill>
                  </a:tcPr>
                </a:tc>
                <a:tc>
                  <a:txBody>
                    <a:bodyPr/>
                    <a:lstStyle/>
                    <a:p>
                      <a:pPr algn="ctr"/>
                      <a:r>
                        <a:rPr lang="en-GB" b="1" dirty="0">
                          <a:solidFill>
                            <a:srgbClr val="429EA6"/>
                          </a:solidFill>
                        </a:rPr>
                        <a:t>‘Performance testing’</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t>Consider your prototype to be an experiment rather than a finished product. Test often and test well to ensure it meets the needs of the user.</a:t>
                      </a:r>
                    </a:p>
                  </a:txBody>
                  <a:tcPr/>
                </a:tc>
                <a:tc>
                  <a:txBody>
                    <a:bodyPr/>
                    <a:lstStyle/>
                    <a:p>
                      <a:r>
                        <a:rPr lang="en-GB" sz="1300" dirty="0"/>
                        <a:t>A good testing process only changes one variable at a time. If your robot is moving a drinks can, concentrate on where the can is being gripped rather than trying to test several features at once.</a:t>
                      </a:r>
                    </a:p>
                  </a:txBody>
                  <a:tcPr/>
                </a:tc>
                <a:tc>
                  <a:txBody>
                    <a:bodyPr/>
                    <a:lstStyle/>
                    <a:p>
                      <a:r>
                        <a:rPr lang="en-GB" sz="1300" dirty="0"/>
                        <a:t>Your prototype may work once, or twice, but will it keep working after weeks or months of use? Keep testing to see how well it performs as well as how it functions.</a:t>
                      </a:r>
                    </a:p>
                  </a:txBody>
                  <a:tcPr/>
                </a:tc>
                <a:extLst>
                  <a:ext uri="{0D108BD9-81ED-4DB2-BD59-A6C34878D82A}">
                    <a16:rowId xmlns:a16="http://schemas.microsoft.com/office/drawing/2014/main" val="39665454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rPr>
                        <a:t>‘Different scenarios’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rPr>
                        <a:t>‘Keep records’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429EA6"/>
                          </a:solidFill>
                        </a:rPr>
                        <a:t>‘Iterate’</a:t>
                      </a:r>
                    </a:p>
                  </a:txBody>
                  <a:tcPr/>
                </a:tc>
                <a:extLst>
                  <a:ext uri="{0D108BD9-81ED-4DB2-BD59-A6C34878D82A}">
                    <a16:rowId xmlns:a16="http://schemas.microsoft.com/office/drawing/2014/main" val="39072849"/>
                  </a:ext>
                </a:extLst>
              </a:tr>
              <a:tr h="370840">
                <a:tc>
                  <a:txBody>
                    <a:bodyPr/>
                    <a:lstStyle/>
                    <a:p>
                      <a:r>
                        <a:rPr lang="en-GB" sz="1300" dirty="0"/>
                        <a:t>Test your product in different scenarios no matter how crazy they may seem. Would it still work if your dog runs into it or your cat climbs on it?</a:t>
                      </a:r>
                    </a:p>
                  </a:txBody>
                  <a:tcPr/>
                </a:tc>
                <a:tc>
                  <a:txBody>
                    <a:bodyPr/>
                    <a:lstStyle/>
                    <a:p>
                      <a:r>
                        <a:rPr lang="en-GB" sz="1300" dirty="0"/>
                        <a:t>The results of your testing will be of little use to you unless you keep a track of what works, what needs improving</a:t>
                      </a:r>
                    </a:p>
                  </a:txBody>
                  <a:tcPr/>
                </a:tc>
                <a:tc>
                  <a:txBody>
                    <a:bodyPr/>
                    <a:lstStyle/>
                    <a:p>
                      <a:r>
                        <a:rPr lang="en-GB" sz="1300" dirty="0"/>
                        <a:t>Don’t worry if your prototype fails. You will have learnt something new from the experience. Redesign it using what you have learnt to make an even better version!</a:t>
                      </a:r>
                    </a:p>
                  </a:txBody>
                  <a:tcPr/>
                </a:tc>
                <a:extLst>
                  <a:ext uri="{0D108BD9-81ED-4DB2-BD59-A6C34878D82A}">
                    <a16:rowId xmlns:a16="http://schemas.microsoft.com/office/drawing/2014/main" val="1081141144"/>
                  </a:ext>
                </a:extLst>
              </a:tr>
            </a:tbl>
          </a:graphicData>
        </a:graphic>
      </p:graphicFrame>
      <p:pic>
        <p:nvPicPr>
          <p:cNvPr id="7" name="Picture 1">
            <a:extLst>
              <a:ext uri="{FF2B5EF4-FFF2-40B4-BE49-F238E27FC236}">
                <a16:creationId xmlns:a16="http://schemas.microsoft.com/office/drawing/2014/main" id="{7BAFAD51-51AA-4B14-784B-C0DE8F542852}"/>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5869223-FA70-6702-D02C-E06783F12721}"/>
              </a:ext>
            </a:extLst>
          </p:cNvPr>
          <p:cNvSpPr txBox="1"/>
          <p:nvPr/>
        </p:nvSpPr>
        <p:spPr>
          <a:xfrm>
            <a:off x="511590" y="1070173"/>
            <a:ext cx="9465527" cy="1154675"/>
          </a:xfrm>
          <a:prstGeom prst="rect">
            <a:avLst/>
          </a:prstGeom>
          <a:noFill/>
        </p:spPr>
        <p:txBody>
          <a:bodyPr wrap="square">
            <a:spAutoFit/>
          </a:bodyPr>
          <a:lstStyle/>
          <a:p>
            <a:pPr marL="0" indent="0" algn="l">
              <a:lnSpc>
                <a:spcPct val="150000"/>
              </a:lnSpc>
              <a:buNone/>
            </a:pPr>
            <a:r>
              <a:rPr lang="en-GB" sz="1600" b="0" dirty="0">
                <a:solidFill>
                  <a:schemeClr val="tx1"/>
                </a:solidFill>
                <a:latin typeface="+mj-lt"/>
                <a:ea typeface="Roboto" panose="02000000000000000000" pitchFamily="2" charset="0"/>
                <a:cs typeface="Roboto" panose="02000000000000000000" pitchFamily="2" charset="0"/>
              </a:rPr>
              <a:t>The iterative design process requires prototype outcomes to be tested against the original intentions (brief, specification) so you can see how well your design would meet the needs of the user. Testing is a very important part of the design process and </a:t>
            </a:r>
          </a:p>
        </p:txBody>
      </p:sp>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023347834"/>
              </p:ext>
            </p:extLst>
          </p:nvPr>
        </p:nvGraphicFramePr>
        <p:xfrm>
          <a:off x="608633" y="2536663"/>
          <a:ext cx="9368484" cy="3061230"/>
        </p:xfrm>
        <a:graphic>
          <a:graphicData uri="http://schemas.openxmlformats.org/drawingml/2006/table">
            <a:tbl>
              <a:tblPr firstRow="1" bandRow="1">
                <a:tableStyleId>{5940675A-B579-460E-94D1-54222C63F5DA}</a:tableStyleId>
              </a:tblPr>
              <a:tblGrid>
                <a:gridCol w="3122828">
                  <a:extLst>
                    <a:ext uri="{9D8B030D-6E8A-4147-A177-3AD203B41FA5}">
                      <a16:colId xmlns:a16="http://schemas.microsoft.com/office/drawing/2014/main" val="336422520"/>
                    </a:ext>
                  </a:extLst>
                </a:gridCol>
                <a:gridCol w="3122828">
                  <a:extLst>
                    <a:ext uri="{9D8B030D-6E8A-4147-A177-3AD203B41FA5}">
                      <a16:colId xmlns:a16="http://schemas.microsoft.com/office/drawing/2014/main" val="1485661640"/>
                    </a:ext>
                  </a:extLst>
                </a:gridCol>
                <a:gridCol w="3122828">
                  <a:extLst>
                    <a:ext uri="{9D8B030D-6E8A-4147-A177-3AD203B41FA5}">
                      <a16:colId xmlns:a16="http://schemas.microsoft.com/office/drawing/2014/main" val="3804150009"/>
                    </a:ext>
                  </a:extLst>
                </a:gridCol>
              </a:tblGrid>
              <a:tr h="373910">
                <a:tc>
                  <a:txBody>
                    <a:bodyPr/>
                    <a:lstStyle/>
                    <a:p>
                      <a:pPr algn="ctr"/>
                      <a:r>
                        <a:rPr lang="en-GB" b="1" dirty="0">
                          <a:solidFill>
                            <a:srgbClr val="429EA6"/>
                          </a:solidFill>
                        </a:rPr>
                        <a:t>‘Test rigs’</a:t>
                      </a:r>
                    </a:p>
                  </a:txBody>
                  <a:tcPr>
                    <a:solidFill>
                      <a:schemeClr val="bg1"/>
                    </a:solidFill>
                  </a:tcPr>
                </a:tc>
                <a:tc>
                  <a:txBody>
                    <a:bodyPr/>
                    <a:lstStyle/>
                    <a:p>
                      <a:pPr algn="ctr"/>
                      <a:r>
                        <a:rPr lang="en-GB" b="1" dirty="0">
                          <a:solidFill>
                            <a:srgbClr val="429EA6"/>
                          </a:solidFill>
                        </a:rPr>
                        <a:t>‘Test to destruction’</a:t>
                      </a:r>
                    </a:p>
                  </a:txBody>
                  <a:tcPr>
                    <a:solidFill>
                      <a:schemeClr val="bg1"/>
                    </a:solidFill>
                  </a:tcPr>
                </a:tc>
                <a:tc>
                  <a:txBody>
                    <a:bodyPr/>
                    <a:lstStyle/>
                    <a:p>
                      <a:pPr algn="ctr"/>
                      <a:r>
                        <a:rPr lang="en-GB" b="1" dirty="0">
                          <a:solidFill>
                            <a:srgbClr val="429EA6"/>
                          </a:solidFill>
                        </a:rPr>
                        <a:t>‘User feedback’</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Your prototype can be a simple mock up or test rig and this can be used to test the functionality of your design as part of the development process.</a:t>
                      </a:r>
                    </a:p>
                  </a:txBody>
                  <a:tcPr/>
                </a:tc>
                <a:tc>
                  <a:txBody>
                    <a:bodyPr/>
                    <a:lstStyle/>
                    <a:p>
                      <a:r>
                        <a:rPr lang="en-GB" sz="1400" dirty="0"/>
                        <a:t>As this is a prototype and not a finished product, it may be that you can test it to destruction by pushing the limits of what it can do in terms of load, durability etc.</a:t>
                      </a:r>
                    </a:p>
                  </a:txBody>
                  <a:tcPr/>
                </a:tc>
                <a:tc>
                  <a:txBody>
                    <a:bodyPr/>
                    <a:lstStyle/>
                    <a:p>
                      <a:r>
                        <a:rPr lang="en-GB" sz="1400" dirty="0"/>
                        <a:t>Nothing beats feedback from the user or target market as these are the people who will use the product. Consider testing with other </a:t>
                      </a:r>
                    </a:p>
                  </a:txBody>
                  <a:tcPr/>
                </a:tc>
                <a:extLst>
                  <a:ext uri="{0D108BD9-81ED-4DB2-BD59-A6C34878D82A}">
                    <a16:rowId xmlns:a16="http://schemas.microsoft.com/office/drawing/2014/main" val="39665454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rPr>
                        <a:t>‘Buyer or user?’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rPr>
                        <a:t>‘Performance testing’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429EA6"/>
                          </a:solidFill>
                        </a:rPr>
                        <a:t>‘Code testing’</a:t>
                      </a:r>
                    </a:p>
                  </a:txBody>
                  <a:tcPr/>
                </a:tc>
                <a:extLst>
                  <a:ext uri="{0D108BD9-81ED-4DB2-BD59-A6C34878D82A}">
                    <a16:rowId xmlns:a16="http://schemas.microsoft.com/office/drawing/2014/main" val="39072849"/>
                  </a:ext>
                </a:extLst>
              </a:tr>
              <a:tr h="370840">
                <a:tc>
                  <a:txBody>
                    <a:bodyPr/>
                    <a:lstStyle/>
                    <a:p>
                      <a:r>
                        <a:rPr lang="en-GB" sz="1400" dirty="0"/>
                        <a:t>Remember that the user may be a child, a pet or other user who is not necessarily the person who will buy the product. How do they react to using it?</a:t>
                      </a:r>
                    </a:p>
                  </a:txBody>
                  <a:tcPr/>
                </a:tc>
                <a:tc>
                  <a:txBody>
                    <a:bodyPr/>
                    <a:lstStyle/>
                    <a:p>
                      <a:r>
                        <a:rPr lang="en-GB" sz="1400" dirty="0"/>
                        <a:t>As this is a robot outcome, much of the testing criteria will come down to how it performs its intended task. Set realistic expectations of how it can perform and test against these.</a:t>
                      </a:r>
                    </a:p>
                  </a:txBody>
                  <a:tcPr/>
                </a:tc>
                <a:tc>
                  <a:txBody>
                    <a:bodyPr/>
                    <a:lstStyle/>
                    <a:p>
                      <a:r>
                        <a:rPr lang="en-GB" sz="1400" dirty="0"/>
                        <a:t>If you are writing code to run on your robot, testing will involve running that code to check it performs as expected.</a:t>
                      </a:r>
                    </a:p>
                  </a:txBody>
                  <a:tcPr/>
                </a:tc>
                <a:extLst>
                  <a:ext uri="{0D108BD9-81ED-4DB2-BD59-A6C34878D82A}">
                    <a16:rowId xmlns:a16="http://schemas.microsoft.com/office/drawing/2014/main" val="1081141144"/>
                  </a:ext>
                </a:extLst>
              </a:tr>
            </a:tbl>
          </a:graphicData>
        </a:graphic>
      </p:graphicFrame>
      <p:pic>
        <p:nvPicPr>
          <p:cNvPr id="7" name="Picture 1">
            <a:extLst>
              <a:ext uri="{FF2B5EF4-FFF2-40B4-BE49-F238E27FC236}">
                <a16:creationId xmlns:a16="http://schemas.microsoft.com/office/drawing/2014/main" id="{7BAFAD51-51AA-4B14-784B-C0DE8F542852}"/>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5869223-FA70-6702-D02C-E06783F12721}"/>
              </a:ext>
            </a:extLst>
          </p:cNvPr>
          <p:cNvSpPr txBox="1"/>
          <p:nvPr/>
        </p:nvSpPr>
        <p:spPr>
          <a:xfrm>
            <a:off x="511590" y="1070173"/>
            <a:ext cx="9465527" cy="1154675"/>
          </a:xfrm>
          <a:prstGeom prst="rect">
            <a:avLst/>
          </a:prstGeom>
          <a:noFill/>
        </p:spPr>
        <p:txBody>
          <a:bodyPr wrap="square">
            <a:spAutoFit/>
          </a:bodyPr>
          <a:lstStyle/>
          <a:p>
            <a:pPr marL="0" indent="0" algn="l">
              <a:lnSpc>
                <a:spcPct val="150000"/>
              </a:lnSpc>
              <a:buNone/>
            </a:pPr>
            <a:r>
              <a:rPr lang="en-GB" sz="1600" b="0" dirty="0">
                <a:solidFill>
                  <a:schemeClr val="tx1"/>
                </a:solidFill>
                <a:latin typeface="+mj-lt"/>
                <a:ea typeface="Roboto" panose="02000000000000000000" pitchFamily="2" charset="0"/>
                <a:cs typeface="Roboto" panose="02000000000000000000" pitchFamily="2" charset="0"/>
              </a:rPr>
              <a:t>The iterative design process requires prototype outcomes to be tested against the original intentions (brief, specification) so you can see how well your design would meet the needs of the user. Testing is a very important part of the design process and </a:t>
            </a:r>
          </a:p>
        </p:txBody>
      </p:sp>
    </p:spTree>
    <p:extLst>
      <p:ext uri="{BB962C8B-B14F-4D97-AF65-F5344CB8AC3E}">
        <p14:creationId xmlns:p14="http://schemas.microsoft.com/office/powerpoint/2010/main" val="1027074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94274" y="1112669"/>
            <a:ext cx="11003454" cy="3672000"/>
          </a:xfrm>
        </p:spPr>
        <p:txBody>
          <a:bodyPr>
            <a:normAutofit/>
          </a:bodyPr>
          <a:lstStyle/>
          <a:p>
            <a:pPr marL="0" indent="0">
              <a:lnSpc>
                <a:spcPct val="150000"/>
              </a:lnSpc>
              <a:buNone/>
            </a:pPr>
            <a:r>
              <a:rPr lang="en-GB" sz="16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to support the design process or simply use the context as a vehicle to deliver these skills. The following are just some it lends itself well to, please refer to the </a:t>
            </a:r>
            <a:r>
              <a:rPr lang="en-GB" sz="1600" b="1" dirty="0">
                <a:solidFill>
                  <a:schemeClr val="tx1"/>
                </a:solidFill>
                <a:latin typeface="+mj-lt"/>
                <a:ea typeface="Roboto" panose="02000000000000000000" pitchFamily="2" charset="0"/>
                <a:cs typeface="Roboto" panose="02000000000000000000" pitchFamily="2" charset="0"/>
              </a:rPr>
              <a:t>Supporting Units </a:t>
            </a:r>
            <a:r>
              <a:rPr lang="en-GB" sz="1600" dirty="0">
                <a:solidFill>
                  <a:schemeClr val="tx1"/>
                </a:solidFill>
                <a:latin typeface="+mj-lt"/>
                <a:ea typeface="Roboto" panose="02000000000000000000" pitchFamily="2" charset="0"/>
                <a:cs typeface="Roboto" panose="02000000000000000000" pitchFamily="2" charset="0"/>
              </a:rPr>
              <a:t>linked to this context for additional information and guidance:</a:t>
            </a:r>
            <a:endParaRPr lang="en-GB" sz="1500" dirty="0">
              <a:solidFill>
                <a:schemeClr val="tx1"/>
              </a:solidFill>
              <a:latin typeface="+mj-lt"/>
              <a:ea typeface="Roboto" panose="02000000000000000000" pitchFamily="2" charset="0"/>
              <a:cs typeface="Roboto" panose="02000000000000000000" pitchFamily="2" charset="0"/>
            </a:endParaRPr>
          </a:p>
        </p:txBody>
      </p:sp>
      <p:pic>
        <p:nvPicPr>
          <p:cNvPr id="7" name="Picture 1">
            <a:extLst>
              <a:ext uri="{FF2B5EF4-FFF2-40B4-BE49-F238E27FC236}">
                <a16:creationId xmlns:a16="http://schemas.microsoft.com/office/drawing/2014/main" id="{834042AC-ABDC-0E85-E1E1-08CCCF7A9C75}"/>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18">
            <a:extLst>
              <a:ext uri="{FF2B5EF4-FFF2-40B4-BE49-F238E27FC236}">
                <a16:creationId xmlns:a16="http://schemas.microsoft.com/office/drawing/2014/main" id="{1F381801-4111-2726-09F3-6AFE1E197A22}"/>
              </a:ext>
            </a:extLst>
          </p:cNvPr>
          <p:cNvGraphicFramePr>
            <a:graphicFrameLocks noGrp="1"/>
          </p:cNvGraphicFramePr>
          <p:nvPr>
            <p:extLst>
              <p:ext uri="{D42A27DB-BD31-4B8C-83A1-F6EECF244321}">
                <p14:modId xmlns:p14="http://schemas.microsoft.com/office/powerpoint/2010/main" val="3510091113"/>
              </p:ext>
            </p:extLst>
          </p:nvPr>
        </p:nvGraphicFramePr>
        <p:xfrm>
          <a:off x="541087" y="2270611"/>
          <a:ext cx="11056640" cy="3474720"/>
        </p:xfrm>
        <a:graphic>
          <a:graphicData uri="http://schemas.openxmlformats.org/drawingml/2006/table">
            <a:tbl>
              <a:tblPr firstRow="1" bandRow="1">
                <a:tableStyleId>{5940675A-B579-460E-94D1-54222C63F5DA}</a:tableStyleId>
              </a:tblPr>
              <a:tblGrid>
                <a:gridCol w="2545971">
                  <a:extLst>
                    <a:ext uri="{9D8B030D-6E8A-4147-A177-3AD203B41FA5}">
                      <a16:colId xmlns:a16="http://schemas.microsoft.com/office/drawing/2014/main" val="336422520"/>
                    </a:ext>
                  </a:extLst>
                </a:gridCol>
                <a:gridCol w="3098800">
                  <a:extLst>
                    <a:ext uri="{9D8B030D-6E8A-4147-A177-3AD203B41FA5}">
                      <a16:colId xmlns:a16="http://schemas.microsoft.com/office/drawing/2014/main" val="1485661640"/>
                    </a:ext>
                  </a:extLst>
                </a:gridCol>
                <a:gridCol w="2647709">
                  <a:extLst>
                    <a:ext uri="{9D8B030D-6E8A-4147-A177-3AD203B41FA5}">
                      <a16:colId xmlns:a16="http://schemas.microsoft.com/office/drawing/2014/main" val="3804150009"/>
                    </a:ext>
                  </a:extLst>
                </a:gridCol>
                <a:gridCol w="2764160">
                  <a:extLst>
                    <a:ext uri="{9D8B030D-6E8A-4147-A177-3AD203B41FA5}">
                      <a16:colId xmlns:a16="http://schemas.microsoft.com/office/drawing/2014/main" val="1728666539"/>
                    </a:ext>
                  </a:extLst>
                </a:gridCol>
              </a:tblGrid>
              <a:tr h="203606">
                <a:tc>
                  <a:txBody>
                    <a:bodyPr/>
                    <a:lstStyle/>
                    <a:p>
                      <a:pPr algn="ctr"/>
                      <a:r>
                        <a:rPr lang="en-GB" b="1" dirty="0">
                          <a:solidFill>
                            <a:schemeClr val="tx1"/>
                          </a:solidFill>
                        </a:rPr>
                        <a:t>‘Modelling’</a:t>
                      </a:r>
                    </a:p>
                  </a:txBody>
                  <a:tcPr>
                    <a:solidFill>
                      <a:schemeClr val="bg1"/>
                    </a:solidFill>
                  </a:tcPr>
                </a:tc>
                <a:tc>
                  <a:txBody>
                    <a:bodyPr/>
                    <a:lstStyle/>
                    <a:p>
                      <a:pPr algn="ctr"/>
                      <a:r>
                        <a:rPr lang="en-GB" b="1" dirty="0">
                          <a:solidFill>
                            <a:schemeClr val="tx1"/>
                          </a:solidFill>
                        </a:rPr>
                        <a:t>‘CAD models’</a:t>
                      </a:r>
                    </a:p>
                  </a:txBody>
                  <a:tcPr>
                    <a:solidFill>
                      <a:schemeClr val="bg1"/>
                    </a:solidFill>
                  </a:tcPr>
                </a:tc>
                <a:tc>
                  <a:txBody>
                    <a:bodyPr/>
                    <a:lstStyle/>
                    <a:p>
                      <a:pPr algn="ctr"/>
                      <a:r>
                        <a:rPr lang="en-GB" b="1" dirty="0">
                          <a:solidFill>
                            <a:schemeClr val="tx1"/>
                          </a:solidFill>
                        </a:rPr>
                        <a:t>‘Laser cut templates’</a:t>
                      </a:r>
                    </a:p>
                  </a:txBody>
                  <a:tcPr>
                    <a:solidFill>
                      <a:schemeClr val="bg1"/>
                    </a:solidFill>
                  </a:tcPr>
                </a:tc>
                <a:tc>
                  <a:txBody>
                    <a:bodyPr/>
                    <a:lstStyle/>
                    <a:p>
                      <a:pPr algn="ctr"/>
                      <a:r>
                        <a:rPr lang="en-GB" b="1" dirty="0">
                          <a:solidFill>
                            <a:schemeClr val="tx1"/>
                          </a:solidFill>
                        </a:rPr>
                        <a:t>‘Micro:bit starter’</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solidFill>
                            <a:schemeClr val="tx1"/>
                          </a:solidFill>
                        </a:rPr>
                        <a:t>Modelling the structure, look or function of your robot before making more detailed developments can help with the development of the process. Use a range of modelling materials.</a:t>
                      </a:r>
                    </a:p>
                  </a:txBody>
                  <a:tcPr>
                    <a:solidFill>
                      <a:schemeClr val="bg1"/>
                    </a:solidFill>
                  </a:tcPr>
                </a:tc>
                <a:tc>
                  <a:txBody>
                    <a:bodyPr/>
                    <a:lstStyle/>
                    <a:p>
                      <a:r>
                        <a:rPr lang="en-GB" sz="1200" dirty="0">
                          <a:solidFill>
                            <a:schemeClr val="tx1"/>
                          </a:solidFill>
                        </a:rPr>
                        <a:t>Using CAD to create models on screen that can be animated and tested virtually. Parts can also be created from these models.</a:t>
                      </a:r>
                    </a:p>
                  </a:txBody>
                  <a:tcPr>
                    <a:solidFill>
                      <a:schemeClr val="bg1"/>
                    </a:solidFill>
                  </a:tcPr>
                </a:tc>
                <a:tc>
                  <a:txBody>
                    <a:bodyPr/>
                    <a:lstStyle/>
                    <a:p>
                      <a:r>
                        <a:rPr lang="en-GB" sz="1200" dirty="0">
                          <a:solidFill>
                            <a:schemeClr val="tx1"/>
                          </a:solidFill>
                        </a:rPr>
                        <a:t>If your robot uses flat panels for construction, you could design panels that link together using CAD and a laser cutter.</a:t>
                      </a:r>
                    </a:p>
                  </a:txBody>
                  <a:tcPr>
                    <a:solidFill>
                      <a:schemeClr val="bg1"/>
                    </a:solidFill>
                  </a:tcPr>
                </a:tc>
                <a:tc>
                  <a:txBody>
                    <a:bodyPr/>
                    <a:lstStyle/>
                    <a:p>
                      <a:r>
                        <a:rPr lang="en-GB" sz="1200" dirty="0">
                          <a:solidFill>
                            <a:schemeClr val="tx1"/>
                          </a:solidFill>
                        </a:rPr>
                        <a:t>Getting started with micro:bit to test simple coding as well as input and output.</a:t>
                      </a:r>
                    </a:p>
                  </a:txBody>
                  <a:tcPr>
                    <a:solidFill>
                      <a:schemeClr val="bg1"/>
                    </a:solidFill>
                  </a:tcPr>
                </a:tc>
                <a:extLst>
                  <a:ext uri="{0D108BD9-81ED-4DB2-BD59-A6C34878D82A}">
                    <a16:rowId xmlns:a16="http://schemas.microsoft.com/office/drawing/2014/main" val="3966545421"/>
                  </a:ext>
                </a:extLst>
              </a:tr>
              <a:tr h="178688">
                <a:tc>
                  <a:txBody>
                    <a:bodyPr/>
                    <a:lstStyle/>
                    <a:p>
                      <a:pPr algn="ctr"/>
                      <a:r>
                        <a:rPr lang="en-GB" dirty="0">
                          <a:solidFill>
                            <a:schemeClr val="tx1"/>
                          </a:solidFill>
                        </a:rPr>
                        <a:t>‘</a:t>
                      </a:r>
                      <a:r>
                        <a:rPr lang="en-GB" b="1" dirty="0">
                          <a:solidFill>
                            <a:schemeClr val="tx1"/>
                          </a:solidFill>
                        </a:rPr>
                        <a:t>Crumble starter’</a:t>
                      </a:r>
                    </a:p>
                  </a:txBody>
                  <a:tcPr>
                    <a:solidFill>
                      <a:schemeClr val="bg1"/>
                    </a:solidFill>
                  </a:tcPr>
                </a:tc>
                <a:tc>
                  <a:txBody>
                    <a:bodyPr/>
                    <a:lstStyle/>
                    <a:p>
                      <a:pPr algn="ctr"/>
                      <a:r>
                        <a:rPr lang="en-GB" b="1" dirty="0">
                          <a:solidFill>
                            <a:schemeClr val="tx1"/>
                          </a:solidFill>
                        </a:rPr>
                        <a:t>‘Mechanical assemblies’</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rPr>
                        <a:t>‘Coding’</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rPr>
                        <a:t>‘Communication ’</a:t>
                      </a:r>
                    </a:p>
                  </a:txBody>
                  <a:tcPr>
                    <a:solidFill>
                      <a:schemeClr val="bg1"/>
                    </a:solidFill>
                  </a:tcPr>
                </a:tc>
                <a:extLst>
                  <a:ext uri="{0D108BD9-81ED-4DB2-BD59-A6C34878D82A}">
                    <a16:rowId xmlns:a16="http://schemas.microsoft.com/office/drawing/2014/main" val="373380305"/>
                  </a:ext>
                </a:extLst>
              </a:tr>
              <a:tr h="370840">
                <a:tc>
                  <a:txBody>
                    <a:bodyPr/>
                    <a:lstStyle/>
                    <a:p>
                      <a:r>
                        <a:rPr lang="en-GB" sz="1200" dirty="0">
                          <a:solidFill>
                            <a:schemeClr val="tx1"/>
                          </a:solidFill>
                        </a:rPr>
                        <a:t>Getting started with crumble microcontroller. Incorporating motors, sensors, actuators etc.</a:t>
                      </a:r>
                    </a:p>
                  </a:txBody>
                  <a:tcPr>
                    <a:solidFill>
                      <a:schemeClr val="bg1"/>
                    </a:solidFill>
                  </a:tcPr>
                </a:tc>
                <a:tc>
                  <a:txBody>
                    <a:bodyPr/>
                    <a:lstStyle/>
                    <a:p>
                      <a:r>
                        <a:rPr lang="en-GB" sz="1200" dirty="0">
                          <a:solidFill>
                            <a:schemeClr val="tx1"/>
                          </a:solidFill>
                        </a:rPr>
                        <a:t>Create complex assemblies using CAD and test these as they would perform if made from real components. A good opportunity to expand CAD skills ready for GCSE and beyond.</a:t>
                      </a:r>
                    </a:p>
                  </a:txBody>
                  <a:tcPr>
                    <a:solidFill>
                      <a:schemeClr val="bg1"/>
                    </a:solidFill>
                  </a:tcPr>
                </a:tc>
                <a:tc>
                  <a:txBody>
                    <a:bodyPr/>
                    <a:lstStyle/>
                    <a:p>
                      <a:r>
                        <a:rPr lang="en-GB" sz="1200" dirty="0">
                          <a:solidFill>
                            <a:schemeClr val="tx1"/>
                          </a:solidFill>
                        </a:rPr>
                        <a:t>While this is often covered in computing, coding and control are also aspects of D&amp;T especially when embedding or incorporating electronics. Use knowledge gained from computing to apply to design problems</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Expressing complex ideas, such as those for a robot, will require strong communication skills. Use this opportunity to develop 3D drawing skills using analogue and digital methods as well as other media such as animations, video, annotated diagrams etc.</a:t>
                      </a:r>
                    </a:p>
                  </a:txBody>
                  <a:tcPr>
                    <a:solidFill>
                      <a:schemeClr val="bg1"/>
                    </a:solidFill>
                  </a:tcPr>
                </a:tc>
                <a:extLst>
                  <a:ext uri="{0D108BD9-81ED-4DB2-BD59-A6C34878D82A}">
                    <a16:rowId xmlns:a16="http://schemas.microsoft.com/office/drawing/2014/main" val="4192120365"/>
                  </a:ext>
                </a:extLst>
              </a:tr>
            </a:tbl>
          </a:graphicData>
        </a:graphic>
      </p:graphicFrame>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49503"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mj-lt"/>
                <a:ea typeface="Roboto" panose="02000000000000000000" pitchFamily="2" charset="0"/>
                <a:cs typeface="Roboto" panose="02000000000000000000" pitchFamily="2" charset="0"/>
              </a:rPr>
              <a:t>Late</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Duration: </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Approx. 14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Focus: </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Innovation, UCD, robotics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Materials: </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Multi-materials </a:t>
            </a:r>
          </a:p>
          <a:p>
            <a:pPr>
              <a:lnSpc>
                <a:spcPct val="150000"/>
              </a:lnSpc>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Processes: </a:t>
            </a:r>
            <a:r>
              <a:rPr lang="en-GB" sz="2200" b="0" dirty="0">
                <a:latin typeface="+mj-lt"/>
                <a:ea typeface="Roboto" panose="02000000000000000000" pitchFamily="2" charset="0"/>
                <a:cs typeface="Roboto" panose="02000000000000000000" pitchFamily="2" charset="0"/>
              </a:rPr>
              <a:t>Designing, shaping and forming, science, engineering</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 </a:t>
            </a:r>
          </a:p>
          <a:p>
            <a:pPr>
              <a:lnSpc>
                <a:spcPct val="150000"/>
              </a:lnSpc>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Systems: </a:t>
            </a:r>
            <a:r>
              <a:rPr lang="en-GB" sz="2200" b="0" dirty="0">
                <a:latin typeface="+mj-lt"/>
                <a:ea typeface="Roboto" panose="02000000000000000000" pitchFamily="2" charset="0"/>
                <a:cs typeface="Roboto" panose="02000000000000000000" pitchFamily="2" charset="0"/>
              </a:rPr>
              <a:t>Electrical, electronic, energy, computer, mechanical, structural </a:t>
            </a:r>
            <a:endPar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Responsibilities: </a:t>
            </a:r>
            <a:r>
              <a:rPr lang="en-GB" sz="2200" b="0" dirty="0">
                <a:latin typeface="+mj-lt"/>
                <a:ea typeface="Roboto" panose="02000000000000000000" pitchFamily="2" charset="0"/>
                <a:cs typeface="Roboto" panose="02000000000000000000" pitchFamily="2" charset="0"/>
              </a:rPr>
              <a:t>Health and safety, ethics, sustainability, six R’s, environment</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r>
              <a:rPr lang="en-GB" sz="1400" dirty="0">
                <a:latin typeface="+mj-lt"/>
                <a:ea typeface="Roboto" panose="02000000000000000000" pitchFamily="2" charset="0"/>
                <a:cs typeface="Roboto" panose="02000000000000000000" pitchFamily="2" charset="0"/>
              </a:rPr>
              <a:t>*you can use the resource at whichever level you feel it is appropriate.</a:t>
            </a:r>
          </a:p>
        </p:txBody>
      </p:sp>
      <p:pic>
        <p:nvPicPr>
          <p:cNvPr id="10" name="Picture 1">
            <a:extLst>
              <a:ext uri="{FF2B5EF4-FFF2-40B4-BE49-F238E27FC236}">
                <a16:creationId xmlns:a16="http://schemas.microsoft.com/office/drawing/2014/main" id="{1C148D04-7FAD-7A0A-E6B9-C2C640FE89AF}"/>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966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82079"/>
            <a:ext cx="10913180" cy="3672000"/>
          </a:xfrm>
        </p:spPr>
        <p:txBody>
          <a:bodyPr>
            <a:normAutofit/>
          </a:bodyPr>
          <a:lstStyle/>
          <a:p>
            <a:pPr>
              <a:lnSpc>
                <a:spcPct val="150000"/>
              </a:lnSpc>
            </a:pPr>
            <a:r>
              <a:rPr lang="en-GB" sz="17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promotional displays that are similar in purpose to what Dinosuit may need. There are a number of opportunities available to investigate and evaluate materials and products in this context, please refer to the </a:t>
            </a:r>
            <a:r>
              <a:rPr lang="en-GB" sz="1700" b="1" dirty="0">
                <a:solidFill>
                  <a:schemeClr val="tx1"/>
                </a:solidFill>
                <a:latin typeface="+mj-lt"/>
                <a:ea typeface="Roboto" panose="02000000000000000000" pitchFamily="2" charset="0"/>
                <a:cs typeface="Roboto" panose="02000000000000000000" pitchFamily="2" charset="0"/>
              </a:rPr>
              <a:t>Supporting Units </a:t>
            </a:r>
            <a:r>
              <a:rPr lang="en-GB" sz="1700" dirty="0">
                <a:solidFill>
                  <a:schemeClr val="tx1"/>
                </a:solidFill>
                <a:latin typeface="+mj-lt"/>
                <a:ea typeface="Roboto" panose="02000000000000000000" pitchFamily="2" charset="0"/>
                <a:cs typeface="Roboto" panose="02000000000000000000" pitchFamily="2" charset="0"/>
              </a:rPr>
              <a:t>linked to this context for additional information and guidance:</a:t>
            </a:r>
            <a:endParaRPr lang="en-GB" sz="1700" b="1" dirty="0">
              <a:latin typeface="+mj-lt"/>
              <a:ea typeface="Roboto" panose="02000000000000000000" pitchFamily="2" charset="0"/>
              <a:cs typeface="Roboto" panose="02000000000000000000" pitchFamily="2" charset="0"/>
            </a:endParaRPr>
          </a:p>
          <a:p>
            <a:pPr>
              <a:lnSpc>
                <a:spcPct val="150000"/>
              </a:lnSpc>
            </a:pPr>
            <a:r>
              <a:rPr lang="en-GB" dirty="0">
                <a:solidFill>
                  <a:schemeClr val="tx1"/>
                </a:solidFill>
                <a:latin typeface="+mj-lt"/>
                <a:ea typeface="Roboto" panose="02000000000000000000" pitchFamily="2" charset="0"/>
                <a:cs typeface="Roboto" panose="02000000000000000000" pitchFamily="2" charset="0"/>
              </a:rPr>
              <a:t>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2710417644"/>
              </p:ext>
            </p:extLst>
          </p:nvPr>
        </p:nvGraphicFramePr>
        <p:xfrm>
          <a:off x="576000" y="3043394"/>
          <a:ext cx="10913180" cy="2446550"/>
        </p:xfrm>
        <a:graphic>
          <a:graphicData uri="http://schemas.openxmlformats.org/drawingml/2006/table">
            <a:tbl>
              <a:tblPr firstRow="1" bandRow="1">
                <a:tableStyleId>{5940675A-B579-460E-94D1-54222C63F5DA}</a:tableStyleId>
              </a:tblPr>
              <a:tblGrid>
                <a:gridCol w="2728295">
                  <a:extLst>
                    <a:ext uri="{9D8B030D-6E8A-4147-A177-3AD203B41FA5}">
                      <a16:colId xmlns:a16="http://schemas.microsoft.com/office/drawing/2014/main" val="336422520"/>
                    </a:ext>
                  </a:extLst>
                </a:gridCol>
                <a:gridCol w="2728295">
                  <a:extLst>
                    <a:ext uri="{9D8B030D-6E8A-4147-A177-3AD203B41FA5}">
                      <a16:colId xmlns:a16="http://schemas.microsoft.com/office/drawing/2014/main" val="1485661640"/>
                    </a:ext>
                  </a:extLst>
                </a:gridCol>
                <a:gridCol w="2728295">
                  <a:extLst>
                    <a:ext uri="{9D8B030D-6E8A-4147-A177-3AD203B41FA5}">
                      <a16:colId xmlns:a16="http://schemas.microsoft.com/office/drawing/2014/main" val="3804150009"/>
                    </a:ext>
                  </a:extLst>
                </a:gridCol>
                <a:gridCol w="2728295">
                  <a:extLst>
                    <a:ext uri="{9D8B030D-6E8A-4147-A177-3AD203B41FA5}">
                      <a16:colId xmlns:a16="http://schemas.microsoft.com/office/drawing/2014/main" val="1728666539"/>
                    </a:ext>
                  </a:extLst>
                </a:gridCol>
              </a:tblGrid>
              <a:tr h="373910">
                <a:tc>
                  <a:txBody>
                    <a:bodyPr/>
                    <a:lstStyle/>
                    <a:p>
                      <a:pPr algn="ctr"/>
                      <a:r>
                        <a:rPr lang="en-GB" sz="1700" b="1" dirty="0">
                          <a:solidFill>
                            <a:schemeClr val="tx1"/>
                          </a:solidFill>
                        </a:rPr>
                        <a:t>‘Toy teardown’</a:t>
                      </a:r>
                    </a:p>
                  </a:txBody>
                  <a:tcPr>
                    <a:solidFill>
                      <a:schemeClr val="bg1"/>
                    </a:solidFill>
                  </a:tcPr>
                </a:tc>
                <a:tc>
                  <a:txBody>
                    <a:bodyPr/>
                    <a:lstStyle/>
                    <a:p>
                      <a:pPr algn="ctr"/>
                      <a:r>
                        <a:rPr lang="en-GB" sz="1700" b="1" dirty="0">
                          <a:solidFill>
                            <a:schemeClr val="tx1"/>
                          </a:solidFill>
                        </a:rPr>
                        <a:t>‘Reverse engineer’</a:t>
                      </a:r>
                    </a:p>
                  </a:txBody>
                  <a:tcPr>
                    <a:solidFill>
                      <a:schemeClr val="bg1"/>
                    </a:solidFill>
                  </a:tcPr>
                </a:tc>
                <a:tc>
                  <a:txBody>
                    <a:bodyPr/>
                    <a:lstStyle/>
                    <a:p>
                      <a:pPr algn="ctr"/>
                      <a:r>
                        <a:rPr lang="en-GB" sz="1700" b="1" dirty="0">
                          <a:solidFill>
                            <a:schemeClr val="tx1"/>
                          </a:solidFill>
                        </a:rPr>
                        <a:t>‘Human factors’</a:t>
                      </a:r>
                    </a:p>
                  </a:txBody>
                  <a:tcPr>
                    <a:solidFill>
                      <a:schemeClr val="bg1"/>
                    </a:solidFill>
                  </a:tcPr>
                </a:tc>
                <a:tc>
                  <a:txBody>
                    <a:bodyPr/>
                    <a:lstStyle/>
                    <a:p>
                      <a:pPr algn="ctr"/>
                      <a:r>
                        <a:rPr lang="en-GB" sz="1700" b="1" dirty="0">
                          <a:solidFill>
                            <a:schemeClr val="tx1"/>
                          </a:solidFill>
                        </a:rPr>
                        <a:t>‘Industry 5.0’</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solidFill>
                            <a:schemeClr val="tx1"/>
                          </a:solidFill>
                        </a:rPr>
                        <a:t>Take apart a robot, possibly a toy. These have been around for longer than you may think, and many simple robots can be found at low cost or even for free! Remember, they don’t need to be fully working.</a:t>
                      </a:r>
                    </a:p>
                  </a:txBody>
                  <a:tcPr/>
                </a:tc>
                <a:tc>
                  <a:txBody>
                    <a:bodyPr/>
                    <a:lstStyle/>
                    <a:p>
                      <a:r>
                        <a:rPr lang="en-GB" sz="1300" dirty="0">
                          <a:solidFill>
                            <a:schemeClr val="tx1"/>
                          </a:solidFill>
                        </a:rPr>
                        <a:t>Look at existing code or components used to create output similar to what you intend for your robot. You can use this reverse engineering approach as you know the outcome already worked.</a:t>
                      </a:r>
                    </a:p>
                  </a:txBody>
                  <a:tcPr/>
                </a:tc>
                <a:tc>
                  <a:txBody>
                    <a:bodyPr/>
                    <a:lstStyle/>
                    <a:p>
                      <a:r>
                        <a:rPr lang="en-GB" sz="1300" dirty="0">
                          <a:solidFill>
                            <a:schemeClr val="tx1"/>
                          </a:solidFill>
                        </a:rPr>
                        <a:t>Robots and AI have had some bad press and films often portray them as being a threat to society. Evaluate and discuss the implications of robots replacing humans in some scenarios. Complete a SWOT analysis of your findings.</a:t>
                      </a:r>
                    </a:p>
                  </a:txBody>
                  <a:tcPr/>
                </a:tc>
                <a:tc>
                  <a:txBody>
                    <a:bodyPr/>
                    <a:lstStyle/>
                    <a:p>
                      <a:r>
                        <a:rPr lang="en-GB" sz="1300" dirty="0">
                          <a:solidFill>
                            <a:schemeClr val="tx1"/>
                          </a:solidFill>
                        </a:rPr>
                        <a:t>We can look at the history of design and technology through the various ‘Industrial Revolutions’ Industry 5.0 is upon us and is concerned with sustainability, developing resilience and working with technology for a better future. How can we adapt our current lifestyle to incorporate these ideas?</a:t>
                      </a:r>
                    </a:p>
                  </a:txBody>
                  <a:tcPr/>
                </a:tc>
                <a:extLst>
                  <a:ext uri="{0D108BD9-81ED-4DB2-BD59-A6C34878D82A}">
                    <a16:rowId xmlns:a16="http://schemas.microsoft.com/office/drawing/2014/main" val="3966545421"/>
                  </a:ext>
                </a:extLst>
              </a:tr>
            </a:tbl>
          </a:graphicData>
        </a:graphic>
      </p:graphicFrame>
      <p:pic>
        <p:nvPicPr>
          <p:cNvPr id="7" name="Picture 1">
            <a:extLst>
              <a:ext uri="{FF2B5EF4-FFF2-40B4-BE49-F238E27FC236}">
                <a16:creationId xmlns:a16="http://schemas.microsoft.com/office/drawing/2014/main" id="{F466798B-0E00-5353-BD88-1930776AE92F}"/>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2824917701"/>
              </p:ext>
            </p:extLst>
          </p:nvPr>
        </p:nvGraphicFramePr>
        <p:xfrm>
          <a:off x="262759" y="1070173"/>
          <a:ext cx="11120588" cy="4753975"/>
        </p:xfrm>
        <a:graphic>
          <a:graphicData uri="http://schemas.openxmlformats.org/drawingml/2006/table">
            <a:tbl>
              <a:tblPr firstRow="1" bandRow="1">
                <a:tableStyleId>{5940675A-B579-460E-94D1-54222C63F5DA}</a:tableStyleId>
              </a:tblPr>
              <a:tblGrid>
                <a:gridCol w="2984294">
                  <a:extLst>
                    <a:ext uri="{9D8B030D-6E8A-4147-A177-3AD203B41FA5}">
                      <a16:colId xmlns:a16="http://schemas.microsoft.com/office/drawing/2014/main" val="336422520"/>
                    </a:ext>
                  </a:extLst>
                </a:gridCol>
                <a:gridCol w="8136294">
                  <a:extLst>
                    <a:ext uri="{9D8B030D-6E8A-4147-A177-3AD203B41FA5}">
                      <a16:colId xmlns:a16="http://schemas.microsoft.com/office/drawing/2014/main" val="1485661640"/>
                    </a:ext>
                  </a:extLst>
                </a:gridCol>
              </a:tblGrid>
              <a:tr h="366992">
                <a:tc>
                  <a:txBody>
                    <a:bodyPr/>
                    <a:lstStyle/>
                    <a:p>
                      <a:pPr algn="ctr"/>
                      <a:r>
                        <a:rPr lang="en-GB" b="1" dirty="0">
                          <a:solidFill>
                            <a:schemeClr val="bg1"/>
                          </a:solidFill>
                        </a:rPr>
                        <a:t>‘Walk the routine’</a:t>
                      </a:r>
                    </a:p>
                  </a:txBody>
                  <a:tcPr>
                    <a:solidFill>
                      <a:srgbClr val="ACACDE"/>
                    </a:solidFill>
                  </a:tcPr>
                </a:tc>
                <a:tc>
                  <a:txBody>
                    <a:bodyPr/>
                    <a:lstStyle/>
                    <a:p>
                      <a:pPr algn="ctr"/>
                      <a:r>
                        <a:rPr lang="en-GB" b="1" dirty="0">
                          <a:solidFill>
                            <a:schemeClr val="bg1"/>
                          </a:solidFill>
                        </a:rPr>
                        <a:t>‘WWWWW’</a:t>
                      </a:r>
                    </a:p>
                  </a:txBody>
                  <a:tcPr>
                    <a:solidFill>
                      <a:srgbClr val="ACACDE"/>
                    </a:solidFill>
                  </a:tcPr>
                </a:tc>
                <a:extLst>
                  <a:ext uri="{0D108BD9-81ED-4DB2-BD59-A6C34878D82A}">
                    <a16:rowId xmlns:a16="http://schemas.microsoft.com/office/drawing/2014/main" val="3391378453"/>
                  </a:ext>
                </a:extLst>
              </a:tr>
              <a:tr h="4386983">
                <a:tc>
                  <a:txBody>
                    <a:bodyPr/>
                    <a:lstStyle/>
                    <a:p>
                      <a:r>
                        <a:rPr lang="en-GB" sz="1000" dirty="0"/>
                        <a:t>This can be done from their </a:t>
                      </a:r>
                      <a:r>
                        <a:rPr lang="en-GB" sz="1000" b="1" dirty="0"/>
                        <a:t>own experiences </a:t>
                      </a:r>
                      <a:r>
                        <a:rPr lang="en-GB" sz="1000" dirty="0"/>
                        <a:t>of routines or processes. It may be something they have identified from their own experience or something they have identified as needed a ‘robot to make life better’. Students may initially wish to consider to explore what is meant by the term ‘robot’ and the different generations available.</a:t>
                      </a:r>
                    </a:p>
                    <a:p>
                      <a:r>
                        <a:rPr lang="en-GB" sz="1000" dirty="0"/>
                        <a:t>Using a digital approach, </a:t>
                      </a:r>
                      <a:r>
                        <a:rPr lang="en-GB" sz="1000" b="1" dirty="0"/>
                        <a:t>whiteboards</a:t>
                      </a:r>
                      <a:r>
                        <a:rPr lang="en-GB" sz="1000" dirty="0"/>
                        <a:t> and/or </a:t>
                      </a:r>
                      <a:r>
                        <a:rPr lang="en-GB" sz="1000" b="1" dirty="0"/>
                        <a:t>post-it notes, </a:t>
                      </a:r>
                      <a:r>
                        <a:rPr lang="en-GB" sz="1000" dirty="0"/>
                        <a:t>students analyse the routine of care that a robot could take care of. These methods of recording allow aspects to be moved around and other elements added as feedback is given from other students. The aim is to </a:t>
                      </a:r>
                      <a:r>
                        <a:rPr lang="en-GB" sz="1000" b="1" dirty="0"/>
                        <a:t>think of as many elements as possible</a:t>
                      </a:r>
                      <a:r>
                        <a:rPr lang="en-GB" sz="1000" dirty="0"/>
                        <a:t>. For example, if the robot is feeding a pet, ‘walk’ through the routine yourself. Try to think of every stage in a process as by thinking of every stage they can uncover potential problems and therefore, solutions. Think </a:t>
                      </a:r>
                      <a:r>
                        <a:rPr lang="en-GB" sz="1000" b="1" dirty="0"/>
                        <a:t>not only of the actual process</a:t>
                      </a:r>
                      <a:r>
                        <a:rPr lang="en-GB" sz="1000" dirty="0"/>
                        <a:t>, but other aspects such as storing, retrieving or disposing of items.</a:t>
                      </a:r>
                    </a:p>
                    <a:p>
                      <a:r>
                        <a:rPr lang="en-GB" sz="1000" dirty="0"/>
                        <a:t>Alternative approaches may be to use online software such as </a:t>
                      </a:r>
                      <a:r>
                        <a:rPr lang="en-GB" sz="1000" dirty="0">
                          <a:hlinkClick r:id="rId3"/>
                        </a:rPr>
                        <a:t>Miro</a:t>
                      </a:r>
                      <a:r>
                        <a:rPr lang="en-GB" sz="1000" dirty="0"/>
                        <a:t> or similar. You may also be able to get users to record what they do via video diaries, photos or diagrams.</a:t>
                      </a:r>
                    </a:p>
                  </a:txBody>
                  <a:tcPr/>
                </a:tc>
                <a:tc>
                  <a:txBody>
                    <a:bodyPr/>
                    <a:lstStyle/>
                    <a:p>
                      <a:r>
                        <a:rPr lang="en-GB" sz="1000" dirty="0"/>
                        <a:t>Who, what, why, where, when.</a:t>
                      </a:r>
                    </a:p>
                    <a:p>
                      <a:r>
                        <a:rPr lang="en-GB" sz="1000" b="1" dirty="0"/>
                        <a:t>Consider as many potential users as you can </a:t>
                      </a:r>
                      <a:r>
                        <a:rPr lang="en-GB" sz="1000" dirty="0"/>
                        <a:t>(Who).</a:t>
                      </a:r>
                    </a:p>
                    <a:p>
                      <a:r>
                        <a:rPr lang="en-GB" sz="1000" dirty="0"/>
                        <a:t>After students have made this list, it may be a useful exercise to see </a:t>
                      </a:r>
                      <a:r>
                        <a:rPr lang="en-GB" sz="1000" b="1" dirty="0"/>
                        <a:t>how they went about organising their thinking</a:t>
                      </a:r>
                      <a:r>
                        <a:rPr lang="en-GB" sz="1000" dirty="0"/>
                        <a:t>. For example, did any categorise them to think of more, e.g. robots that feed, carry, operate etc. This can be a useful approach for exploring an element, </a:t>
                      </a:r>
                      <a:r>
                        <a:rPr lang="en-GB" sz="1000" b="1" dirty="0"/>
                        <a:t>rather than an ad-hoc approach.</a:t>
                      </a:r>
                    </a:p>
                    <a:p>
                      <a:r>
                        <a:rPr lang="en-GB" sz="1000" dirty="0"/>
                        <a:t>After ‘who’, you may wish to consider age, lifestyle, physical ability etc.</a:t>
                      </a:r>
                    </a:p>
                    <a:p>
                      <a:r>
                        <a:rPr lang="en-GB" sz="1000" dirty="0"/>
                        <a:t>Add ‘What’ elements to the list – anything goes – what does the user or robot need– electricity, storage, dry conditions, maintenance etc.</a:t>
                      </a:r>
                    </a:p>
                    <a:p>
                      <a:r>
                        <a:rPr lang="en-GB" sz="1000" dirty="0"/>
                        <a:t>This also applies for where, when, why etc. Think of it like a commentary. You may want to focus on one particular process/activity and look at it like a </a:t>
                      </a:r>
                      <a:r>
                        <a:rPr lang="en-GB" sz="1000" b="1" dirty="0"/>
                        <a:t>ripple diagram </a:t>
                      </a:r>
                      <a:r>
                        <a:rPr lang="en-GB" sz="1000" b="0" dirty="0"/>
                        <a:t>(below), </a:t>
                      </a:r>
                      <a:r>
                        <a:rPr lang="en-GB" sz="1000" dirty="0"/>
                        <a:t>each ripple being a different category – who, why, when etc. This may help spark further areas to consider:</a:t>
                      </a:r>
                    </a:p>
                  </a:txBody>
                  <a:tcPr/>
                </a:tc>
                <a:extLst>
                  <a:ext uri="{0D108BD9-81ED-4DB2-BD59-A6C34878D82A}">
                    <a16:rowId xmlns:a16="http://schemas.microsoft.com/office/drawing/2014/main" val="3966545421"/>
                  </a:ext>
                </a:extLst>
              </a:tr>
            </a:tbl>
          </a:graphicData>
        </a:graphic>
      </p:graphicFrame>
      <p:sp>
        <p:nvSpPr>
          <p:cNvPr id="8" name="Oval 7">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9" name="TextBox 8">
            <a:extLst>
              <a:ext uri="{FF2B5EF4-FFF2-40B4-BE49-F238E27FC236}">
                <a16:creationId xmlns:a16="http://schemas.microsoft.com/office/drawing/2014/main" id="{05B878AF-2D53-F07A-810A-F06F29B52105}"/>
              </a:ext>
            </a:extLst>
          </p:cNvPr>
          <p:cNvSpPr txBox="1"/>
          <p:nvPr/>
        </p:nvSpPr>
        <p:spPr>
          <a:xfrm>
            <a:off x="6256176" y="5296851"/>
            <a:ext cx="1968760" cy="307777"/>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1400" dirty="0">
                <a:latin typeface="Arial" panose="020B0604020202020204"/>
              </a:rPr>
              <a:t>Robot</a:t>
            </a:r>
            <a:endParaRPr kumimoji="0" lang="en-GB" sz="14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10" name="Oval 9">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1" name="Oval 10">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2" name="Oval 11">
            <a:extLst>
              <a:ext uri="{FF2B5EF4-FFF2-40B4-BE49-F238E27FC236}">
                <a16:creationId xmlns:a16="http://schemas.microsoft.com/office/drawing/2014/main" id="{7DDE49FF-2B1D-BBC0-A001-51F28536EB20}"/>
              </a:ext>
            </a:extLst>
          </p:cNvPr>
          <p:cNvSpPr/>
          <p:nvPr/>
        </p:nvSpPr>
        <p:spPr>
          <a:xfrm>
            <a:off x="3273660" y="2936082"/>
            <a:ext cx="7980442" cy="2851746"/>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3" name="TextBox 12">
            <a:extLst>
              <a:ext uri="{FF2B5EF4-FFF2-40B4-BE49-F238E27FC236}">
                <a16:creationId xmlns:a16="http://schemas.microsoft.com/office/drawing/2014/main" id="{26ED9D1E-DBF9-9DD0-4243-0AF6281357EB}"/>
              </a:ext>
            </a:extLst>
          </p:cNvPr>
          <p:cNvSpPr txBox="1"/>
          <p:nvPr/>
        </p:nvSpPr>
        <p:spPr>
          <a:xfrm>
            <a:off x="6056894" y="520856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Student</a:t>
            </a:r>
          </a:p>
        </p:txBody>
      </p:sp>
      <p:sp>
        <p:nvSpPr>
          <p:cNvPr id="14" name="TextBox 13">
            <a:extLst>
              <a:ext uri="{FF2B5EF4-FFF2-40B4-BE49-F238E27FC236}">
                <a16:creationId xmlns:a16="http://schemas.microsoft.com/office/drawing/2014/main" id="{F5868EB4-03A8-36F2-9351-ED1FBCCB4A54}"/>
              </a:ext>
            </a:extLst>
          </p:cNvPr>
          <p:cNvSpPr txBox="1"/>
          <p:nvPr/>
        </p:nvSpPr>
        <p:spPr>
          <a:xfrm>
            <a:off x="6213426" y="487590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Worker</a:t>
            </a:r>
          </a:p>
        </p:txBody>
      </p:sp>
      <p:sp>
        <p:nvSpPr>
          <p:cNvPr id="15" name="TextBox 14">
            <a:extLst>
              <a:ext uri="{FF2B5EF4-FFF2-40B4-BE49-F238E27FC236}">
                <a16:creationId xmlns:a16="http://schemas.microsoft.com/office/drawing/2014/main" id="{418DA087-552E-FD40-815B-BBB21C995875}"/>
              </a:ext>
            </a:extLst>
          </p:cNvPr>
          <p:cNvSpPr txBox="1"/>
          <p:nvPr/>
        </p:nvSpPr>
        <p:spPr>
          <a:xfrm>
            <a:off x="6787091" y="470012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Parent</a:t>
            </a:r>
          </a:p>
        </p:txBody>
      </p:sp>
      <p:sp>
        <p:nvSpPr>
          <p:cNvPr id="16" name="TextBox 15">
            <a:extLst>
              <a:ext uri="{FF2B5EF4-FFF2-40B4-BE49-F238E27FC236}">
                <a16:creationId xmlns:a16="http://schemas.microsoft.com/office/drawing/2014/main" id="{19773ECA-4FD1-5F97-DED7-3A91FB9B38C8}"/>
              </a:ext>
            </a:extLst>
          </p:cNvPr>
          <p:cNvSpPr txBox="1"/>
          <p:nvPr/>
        </p:nvSpPr>
        <p:spPr>
          <a:xfrm>
            <a:off x="7351285" y="488351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Child</a:t>
            </a: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17" name="TextBox 16">
            <a:extLst>
              <a:ext uri="{FF2B5EF4-FFF2-40B4-BE49-F238E27FC236}">
                <a16:creationId xmlns:a16="http://schemas.microsoft.com/office/drawing/2014/main" id="{588B34AA-B1F0-C884-550C-B9F49A269172}"/>
              </a:ext>
            </a:extLst>
          </p:cNvPr>
          <p:cNvSpPr txBox="1"/>
          <p:nvPr/>
        </p:nvSpPr>
        <p:spPr>
          <a:xfrm>
            <a:off x="7537312" y="521240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Elderly</a:t>
            </a:r>
          </a:p>
        </p:txBody>
      </p:sp>
      <p:sp>
        <p:nvSpPr>
          <p:cNvPr id="18" name="TextBox 17">
            <a:extLst>
              <a:ext uri="{FF2B5EF4-FFF2-40B4-BE49-F238E27FC236}">
                <a16:creationId xmlns:a16="http://schemas.microsoft.com/office/drawing/2014/main" id="{C89936D0-B3E6-6656-D7C3-B5A3AF4D94AC}"/>
              </a:ext>
            </a:extLst>
          </p:cNvPr>
          <p:cNvSpPr txBox="1"/>
          <p:nvPr/>
        </p:nvSpPr>
        <p:spPr>
          <a:xfrm>
            <a:off x="5440351" y="510941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Feed</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pet</a:t>
            </a: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19" name="TextBox 18">
            <a:extLst>
              <a:ext uri="{FF2B5EF4-FFF2-40B4-BE49-F238E27FC236}">
                <a16:creationId xmlns:a16="http://schemas.microsoft.com/office/drawing/2014/main" id="{93C4562E-03D2-9F56-FE7F-007A0E7AE38B}"/>
              </a:ext>
            </a:extLst>
          </p:cNvPr>
          <p:cNvSpPr txBox="1"/>
          <p:nvPr/>
        </p:nvSpPr>
        <p:spPr>
          <a:xfrm>
            <a:off x="5440189" y="4693507"/>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Operate </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machinery</a:t>
            </a: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21" name="Oval 20">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2" name="TextBox 21">
            <a:extLst>
              <a:ext uri="{FF2B5EF4-FFF2-40B4-BE49-F238E27FC236}">
                <a16:creationId xmlns:a16="http://schemas.microsoft.com/office/drawing/2014/main" id="{617E2765-95B7-B1A4-77D4-7A86AF9803FF}"/>
              </a:ext>
            </a:extLst>
          </p:cNvPr>
          <p:cNvSpPr txBox="1"/>
          <p:nvPr/>
        </p:nvSpPr>
        <p:spPr>
          <a:xfrm>
            <a:off x="5932779" y="4292322"/>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Clean up</a:t>
            </a:r>
          </a:p>
        </p:txBody>
      </p:sp>
      <p:sp>
        <p:nvSpPr>
          <p:cNvPr id="23" name="TextBox 22">
            <a:extLst>
              <a:ext uri="{FF2B5EF4-FFF2-40B4-BE49-F238E27FC236}">
                <a16:creationId xmlns:a16="http://schemas.microsoft.com/office/drawing/2014/main" id="{A57EAC7B-FAD7-510B-CDC5-84E5EFAFB0F5}"/>
              </a:ext>
            </a:extLst>
          </p:cNvPr>
          <p:cNvSpPr txBox="1"/>
          <p:nvPr/>
        </p:nvSpPr>
        <p:spPr>
          <a:xfrm>
            <a:off x="8271901" y="475610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Entertain</a:t>
            </a:r>
          </a:p>
        </p:txBody>
      </p:sp>
      <p:sp>
        <p:nvSpPr>
          <p:cNvPr id="24" name="TextBox 23">
            <a:extLst>
              <a:ext uri="{FF2B5EF4-FFF2-40B4-BE49-F238E27FC236}">
                <a16:creationId xmlns:a16="http://schemas.microsoft.com/office/drawing/2014/main" id="{44B8A114-A787-970D-48D5-A22EF923E939}"/>
              </a:ext>
            </a:extLst>
          </p:cNvPr>
          <p:cNvSpPr txBox="1"/>
          <p:nvPr/>
        </p:nvSpPr>
        <p:spPr>
          <a:xfrm>
            <a:off x="7703620" y="430492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Follow</a:t>
            </a:r>
          </a:p>
        </p:txBody>
      </p:sp>
      <p:sp>
        <p:nvSpPr>
          <p:cNvPr id="25" name="TextBox 24">
            <a:extLst>
              <a:ext uri="{FF2B5EF4-FFF2-40B4-BE49-F238E27FC236}">
                <a16:creationId xmlns:a16="http://schemas.microsoft.com/office/drawing/2014/main" id="{FA33CB4E-E1D3-E964-D994-D1F7D6D476EB}"/>
              </a:ext>
            </a:extLst>
          </p:cNvPr>
          <p:cNvSpPr txBox="1"/>
          <p:nvPr/>
        </p:nvSpPr>
        <p:spPr>
          <a:xfrm>
            <a:off x="4562453" y="4875905"/>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Pet needs feeding</a:t>
            </a:r>
          </a:p>
        </p:txBody>
      </p:sp>
      <p:sp>
        <p:nvSpPr>
          <p:cNvPr id="26" name="TextBox 25">
            <a:extLst>
              <a:ext uri="{FF2B5EF4-FFF2-40B4-BE49-F238E27FC236}">
                <a16:creationId xmlns:a16="http://schemas.microsoft.com/office/drawing/2014/main" id="{AD56AC97-E174-499A-24C7-412735950CA2}"/>
              </a:ext>
            </a:extLst>
          </p:cNvPr>
          <p:cNvSpPr txBox="1"/>
          <p:nvPr/>
        </p:nvSpPr>
        <p:spPr>
          <a:xfrm>
            <a:off x="4495538" y="439161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Boredom</a:t>
            </a:r>
          </a:p>
        </p:txBody>
      </p:sp>
      <p:sp>
        <p:nvSpPr>
          <p:cNvPr id="27" name="TextBox 26">
            <a:extLst>
              <a:ext uri="{FF2B5EF4-FFF2-40B4-BE49-F238E27FC236}">
                <a16:creationId xmlns:a16="http://schemas.microsoft.com/office/drawing/2014/main" id="{4F5B9867-D62D-6FC6-2934-9D6F74366E8E}"/>
              </a:ext>
            </a:extLst>
          </p:cNvPr>
          <p:cNvSpPr txBox="1"/>
          <p:nvPr/>
        </p:nvSpPr>
        <p:spPr>
          <a:xfrm>
            <a:off x="5210380" y="3893050"/>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Too demanding</a:t>
            </a:r>
          </a:p>
        </p:txBody>
      </p:sp>
      <p:sp>
        <p:nvSpPr>
          <p:cNvPr id="28" name="TextBox 27">
            <a:extLst>
              <a:ext uri="{FF2B5EF4-FFF2-40B4-BE49-F238E27FC236}">
                <a16:creationId xmlns:a16="http://schemas.microsoft.com/office/drawing/2014/main" id="{D15428AF-9ACA-9D82-3A14-8B050D64CF8E}"/>
              </a:ext>
            </a:extLst>
          </p:cNvPr>
          <p:cNvSpPr txBox="1"/>
          <p:nvPr/>
        </p:nvSpPr>
        <p:spPr>
          <a:xfrm>
            <a:off x="6448038" y="3686710"/>
            <a:ext cx="1089274"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Entertain</a:t>
            </a:r>
          </a:p>
        </p:txBody>
      </p:sp>
      <p:sp>
        <p:nvSpPr>
          <p:cNvPr id="29" name="TextBox 28">
            <a:extLst>
              <a:ext uri="{FF2B5EF4-FFF2-40B4-BE49-F238E27FC236}">
                <a16:creationId xmlns:a16="http://schemas.microsoft.com/office/drawing/2014/main" id="{79270CC2-9BAC-92DC-CC52-D837FC866C5D}"/>
              </a:ext>
            </a:extLst>
          </p:cNvPr>
          <p:cNvSpPr txBox="1"/>
          <p:nvPr/>
        </p:nvSpPr>
        <p:spPr>
          <a:xfrm>
            <a:off x="7861773" y="3834918"/>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Teach</a:t>
            </a:r>
          </a:p>
        </p:txBody>
      </p:sp>
      <p:sp>
        <p:nvSpPr>
          <p:cNvPr id="30" name="TextBox 29">
            <a:extLst>
              <a:ext uri="{FF2B5EF4-FFF2-40B4-BE49-F238E27FC236}">
                <a16:creationId xmlns:a16="http://schemas.microsoft.com/office/drawing/2014/main" id="{E8784102-EADE-BA7E-0D5E-4CB49882E207}"/>
              </a:ext>
            </a:extLst>
          </p:cNvPr>
          <p:cNvSpPr txBox="1"/>
          <p:nvPr/>
        </p:nvSpPr>
        <p:spPr>
          <a:xfrm>
            <a:off x="8906260" y="423419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Not present</a:t>
            </a:r>
          </a:p>
        </p:txBody>
      </p:sp>
      <p:sp>
        <p:nvSpPr>
          <p:cNvPr id="31" name="TextBox 30">
            <a:extLst>
              <a:ext uri="{FF2B5EF4-FFF2-40B4-BE49-F238E27FC236}">
                <a16:creationId xmlns:a16="http://schemas.microsoft.com/office/drawing/2014/main" id="{40594BFA-3280-1C27-BC58-4E7764103D43}"/>
              </a:ext>
            </a:extLst>
          </p:cNvPr>
          <p:cNvSpPr txBox="1"/>
          <p:nvPr/>
        </p:nvSpPr>
        <p:spPr>
          <a:xfrm>
            <a:off x="3521477" y="468690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Office</a:t>
            </a:r>
          </a:p>
        </p:txBody>
      </p:sp>
      <p:sp>
        <p:nvSpPr>
          <p:cNvPr id="32" name="TextBox 31">
            <a:extLst>
              <a:ext uri="{FF2B5EF4-FFF2-40B4-BE49-F238E27FC236}">
                <a16:creationId xmlns:a16="http://schemas.microsoft.com/office/drawing/2014/main" id="{5ACF99CC-70D1-0A84-3752-90F279348F52}"/>
              </a:ext>
            </a:extLst>
          </p:cNvPr>
          <p:cNvSpPr txBox="1"/>
          <p:nvPr/>
        </p:nvSpPr>
        <p:spPr>
          <a:xfrm>
            <a:off x="3424299" y="419409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Home</a:t>
            </a:r>
          </a:p>
        </p:txBody>
      </p:sp>
      <p:sp>
        <p:nvSpPr>
          <p:cNvPr id="33" name="TextBox 32">
            <a:extLst>
              <a:ext uri="{FF2B5EF4-FFF2-40B4-BE49-F238E27FC236}">
                <a16:creationId xmlns:a16="http://schemas.microsoft.com/office/drawing/2014/main" id="{363988D2-76A1-4FC6-6432-F15FC16D5497}"/>
              </a:ext>
            </a:extLst>
          </p:cNvPr>
          <p:cNvSpPr txBox="1"/>
          <p:nvPr/>
        </p:nvSpPr>
        <p:spPr>
          <a:xfrm>
            <a:off x="3858211" y="371380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School</a:t>
            </a:r>
          </a:p>
        </p:txBody>
      </p:sp>
      <p:sp>
        <p:nvSpPr>
          <p:cNvPr id="34" name="TextBox 33">
            <a:extLst>
              <a:ext uri="{FF2B5EF4-FFF2-40B4-BE49-F238E27FC236}">
                <a16:creationId xmlns:a16="http://schemas.microsoft.com/office/drawing/2014/main" id="{2D26FDE1-C437-CCB8-5722-47438FC097AF}"/>
              </a:ext>
            </a:extLst>
          </p:cNvPr>
          <p:cNvSpPr txBox="1"/>
          <p:nvPr/>
        </p:nvSpPr>
        <p:spPr>
          <a:xfrm>
            <a:off x="4568722" y="335545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Kitchen</a:t>
            </a:r>
          </a:p>
        </p:txBody>
      </p:sp>
      <p:sp>
        <p:nvSpPr>
          <p:cNvPr id="35" name="TextBox 34">
            <a:extLst>
              <a:ext uri="{FF2B5EF4-FFF2-40B4-BE49-F238E27FC236}">
                <a16:creationId xmlns:a16="http://schemas.microsoft.com/office/drawing/2014/main" id="{D4FA115E-09A8-32CB-7D7D-63DCAE1DE9CC}"/>
              </a:ext>
            </a:extLst>
          </p:cNvPr>
          <p:cNvSpPr txBox="1"/>
          <p:nvPr/>
        </p:nvSpPr>
        <p:spPr>
          <a:xfrm>
            <a:off x="5541108" y="3138850"/>
            <a:ext cx="1046272"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Factory</a:t>
            </a:r>
          </a:p>
        </p:txBody>
      </p:sp>
      <p:sp>
        <p:nvSpPr>
          <p:cNvPr id="36" name="TextBox 35">
            <a:extLst>
              <a:ext uri="{FF2B5EF4-FFF2-40B4-BE49-F238E27FC236}">
                <a16:creationId xmlns:a16="http://schemas.microsoft.com/office/drawing/2014/main" id="{E3E1D1C3-2D8F-62B8-90D5-05A8DD44302E}"/>
              </a:ext>
            </a:extLst>
          </p:cNvPr>
          <p:cNvSpPr txBox="1"/>
          <p:nvPr/>
        </p:nvSpPr>
        <p:spPr>
          <a:xfrm>
            <a:off x="8249820" y="509625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Care</a:t>
            </a:r>
          </a:p>
        </p:txBody>
      </p:sp>
      <p:sp>
        <p:nvSpPr>
          <p:cNvPr id="37" name="TextBox 36">
            <a:extLst>
              <a:ext uri="{FF2B5EF4-FFF2-40B4-BE49-F238E27FC236}">
                <a16:creationId xmlns:a16="http://schemas.microsoft.com/office/drawing/2014/main" id="{F8BF2CA1-A10A-FFA2-32E2-1CFB509A3EF8}"/>
              </a:ext>
            </a:extLst>
          </p:cNvPr>
          <p:cNvSpPr txBox="1"/>
          <p:nvPr/>
        </p:nvSpPr>
        <p:spPr>
          <a:xfrm>
            <a:off x="6787091" y="417171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Carry</a:t>
            </a:r>
          </a:p>
        </p:txBody>
      </p:sp>
      <p:sp>
        <p:nvSpPr>
          <p:cNvPr id="38" name="TextBox 37">
            <a:extLst>
              <a:ext uri="{FF2B5EF4-FFF2-40B4-BE49-F238E27FC236}">
                <a16:creationId xmlns:a16="http://schemas.microsoft.com/office/drawing/2014/main" id="{7827351D-2247-6206-F75B-4DF4EBA4D546}"/>
              </a:ext>
            </a:extLst>
          </p:cNvPr>
          <p:cNvSpPr txBox="1"/>
          <p:nvPr/>
        </p:nvSpPr>
        <p:spPr>
          <a:xfrm>
            <a:off x="9167637" y="477426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Monotonous</a:t>
            </a: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39" name="TextBox 38">
            <a:extLst>
              <a:ext uri="{FF2B5EF4-FFF2-40B4-BE49-F238E27FC236}">
                <a16:creationId xmlns:a16="http://schemas.microsoft.com/office/drawing/2014/main" id="{CD6773C7-55AD-7CD8-DECD-465A25C16479}"/>
              </a:ext>
            </a:extLst>
          </p:cNvPr>
          <p:cNvSpPr txBox="1"/>
          <p:nvPr/>
        </p:nvSpPr>
        <p:spPr>
          <a:xfrm>
            <a:off x="6839709" y="309701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Bedroom</a:t>
            </a:r>
          </a:p>
        </p:txBody>
      </p:sp>
      <p:sp>
        <p:nvSpPr>
          <p:cNvPr id="40" name="TextBox 39">
            <a:extLst>
              <a:ext uri="{FF2B5EF4-FFF2-40B4-BE49-F238E27FC236}">
                <a16:creationId xmlns:a16="http://schemas.microsoft.com/office/drawing/2014/main" id="{805DA68E-CDEC-7C06-5AED-A1CC7BF902D2}"/>
              </a:ext>
            </a:extLst>
          </p:cNvPr>
          <p:cNvSpPr txBox="1"/>
          <p:nvPr/>
        </p:nvSpPr>
        <p:spPr>
          <a:xfrm>
            <a:off x="7942514" y="317679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Garage</a:t>
            </a:r>
          </a:p>
        </p:txBody>
      </p:sp>
      <p:sp>
        <p:nvSpPr>
          <p:cNvPr id="41" name="TextBox 40">
            <a:extLst>
              <a:ext uri="{FF2B5EF4-FFF2-40B4-BE49-F238E27FC236}">
                <a16:creationId xmlns:a16="http://schemas.microsoft.com/office/drawing/2014/main" id="{E4027BA3-6C36-F356-2D87-02970B998DA5}"/>
              </a:ext>
            </a:extLst>
          </p:cNvPr>
          <p:cNvSpPr txBox="1"/>
          <p:nvPr/>
        </p:nvSpPr>
        <p:spPr>
          <a:xfrm>
            <a:off x="8949955" y="342208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Workplace</a:t>
            </a:r>
          </a:p>
        </p:txBody>
      </p:sp>
      <p:sp>
        <p:nvSpPr>
          <p:cNvPr id="42" name="TextBox 41">
            <a:extLst>
              <a:ext uri="{FF2B5EF4-FFF2-40B4-BE49-F238E27FC236}">
                <a16:creationId xmlns:a16="http://schemas.microsoft.com/office/drawing/2014/main" id="{5B700157-7457-5FB1-CF7F-A138F8F959AE}"/>
              </a:ext>
            </a:extLst>
          </p:cNvPr>
          <p:cNvSpPr txBox="1"/>
          <p:nvPr/>
        </p:nvSpPr>
        <p:spPr>
          <a:xfrm>
            <a:off x="9743069" y="387245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Garden</a:t>
            </a:r>
          </a:p>
        </p:txBody>
      </p:sp>
      <p:pic>
        <p:nvPicPr>
          <p:cNvPr id="6" name="Picture 1">
            <a:extLst>
              <a:ext uri="{FF2B5EF4-FFF2-40B4-BE49-F238E27FC236}">
                <a16:creationId xmlns:a16="http://schemas.microsoft.com/office/drawing/2014/main" id="{42528E7A-A3A4-00D8-0E66-B95BB54A6C66}"/>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7268EA1-A7E6-70E8-6DA8-A574D10364B2}"/>
              </a:ext>
            </a:extLst>
          </p:cNvPr>
          <p:cNvSpPr txBox="1"/>
          <p:nvPr/>
        </p:nvSpPr>
        <p:spPr>
          <a:xfrm>
            <a:off x="10111331" y="4696832"/>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Gym</a:t>
            </a:r>
          </a:p>
        </p:txBody>
      </p:sp>
      <p:sp>
        <p:nvSpPr>
          <p:cNvPr id="4" name="TextBox 3">
            <a:extLst>
              <a:ext uri="{FF2B5EF4-FFF2-40B4-BE49-F238E27FC236}">
                <a16:creationId xmlns:a16="http://schemas.microsoft.com/office/drawing/2014/main" id="{C1AFF259-60E5-C63D-96C7-3245774A4729}"/>
              </a:ext>
            </a:extLst>
          </p:cNvPr>
          <p:cNvSpPr txBox="1"/>
          <p:nvPr/>
        </p:nvSpPr>
        <p:spPr>
          <a:xfrm>
            <a:off x="3404746" y="322413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Night</a:t>
            </a:r>
          </a:p>
        </p:txBody>
      </p:sp>
      <p:sp>
        <p:nvSpPr>
          <p:cNvPr id="7" name="TextBox 6">
            <a:extLst>
              <a:ext uri="{FF2B5EF4-FFF2-40B4-BE49-F238E27FC236}">
                <a16:creationId xmlns:a16="http://schemas.microsoft.com/office/drawing/2014/main" id="{53976C45-A7D9-5F81-CAB1-C30F8F58BDC9}"/>
              </a:ext>
            </a:extLst>
          </p:cNvPr>
          <p:cNvSpPr txBox="1"/>
          <p:nvPr/>
        </p:nvSpPr>
        <p:spPr>
          <a:xfrm>
            <a:off x="10333965" y="321632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Holiday</a:t>
            </a: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20" name="TextBox 19">
            <a:extLst>
              <a:ext uri="{FF2B5EF4-FFF2-40B4-BE49-F238E27FC236}">
                <a16:creationId xmlns:a16="http://schemas.microsoft.com/office/drawing/2014/main" id="{E57A7600-9F2A-74A8-9C98-3ED3B29A2C3F}"/>
              </a:ext>
            </a:extLst>
          </p:cNvPr>
          <p:cNvSpPr txBox="1"/>
          <p:nvPr/>
        </p:nvSpPr>
        <p:spPr>
          <a:xfrm>
            <a:off x="3385589" y="533532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Day</a:t>
            </a:r>
          </a:p>
        </p:txBody>
      </p:sp>
      <p:sp>
        <p:nvSpPr>
          <p:cNvPr id="43" name="TextBox 42">
            <a:extLst>
              <a:ext uri="{FF2B5EF4-FFF2-40B4-BE49-F238E27FC236}">
                <a16:creationId xmlns:a16="http://schemas.microsoft.com/office/drawing/2014/main" id="{DDC27BAC-97AE-D66F-8E09-6DE29B636A6E}"/>
              </a:ext>
            </a:extLst>
          </p:cNvPr>
          <p:cNvSpPr txBox="1"/>
          <p:nvPr/>
        </p:nvSpPr>
        <p:spPr>
          <a:xfrm>
            <a:off x="10359614" y="532397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Working</a:t>
            </a:r>
          </a:p>
        </p:txBody>
      </p:sp>
      <p:sp>
        <p:nvSpPr>
          <p:cNvPr id="44" name="TextBox 43">
            <a:extLst>
              <a:ext uri="{FF2B5EF4-FFF2-40B4-BE49-F238E27FC236}">
                <a16:creationId xmlns:a16="http://schemas.microsoft.com/office/drawing/2014/main" id="{72FB6020-48C0-6DB0-0A1D-A5ECA591D722}"/>
              </a:ext>
            </a:extLst>
          </p:cNvPr>
          <p:cNvSpPr txBox="1"/>
          <p:nvPr/>
        </p:nvSpPr>
        <p:spPr>
          <a:xfrm>
            <a:off x="9621102" y="298986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Wet/cold</a:t>
            </a:r>
          </a:p>
        </p:txBody>
      </p:sp>
    </p:spTree>
    <p:extLst>
      <p:ext uri="{BB962C8B-B14F-4D97-AF65-F5344CB8AC3E}">
        <p14:creationId xmlns:p14="http://schemas.microsoft.com/office/powerpoint/2010/main" val="141331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Industry 5.0</a:t>
            </a:r>
          </a:p>
        </p:txBody>
      </p:sp>
      <p:pic>
        <p:nvPicPr>
          <p:cNvPr id="6" name="Picture 1">
            <a:extLst>
              <a:ext uri="{FF2B5EF4-FFF2-40B4-BE49-F238E27FC236}">
                <a16:creationId xmlns:a16="http://schemas.microsoft.com/office/drawing/2014/main" id="{3B4CB19F-FA56-D2A6-775F-D5B061EF742E}"/>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4E87FC4E-B82E-7A0A-6C55-70D1FC4CF6A9}"/>
              </a:ext>
            </a:extLst>
          </p:cNvPr>
          <p:cNvSpPr txBox="1"/>
          <p:nvPr/>
        </p:nvSpPr>
        <p:spPr>
          <a:xfrm>
            <a:off x="430563" y="1081094"/>
            <a:ext cx="11330873" cy="1221104"/>
          </a:xfrm>
          <a:prstGeom prst="rect">
            <a:avLst/>
          </a:prstGeom>
          <a:noFill/>
        </p:spPr>
        <p:txBody>
          <a:bodyPr wrap="square">
            <a:spAutoFit/>
          </a:bodyPr>
          <a:lstStyle/>
          <a:p>
            <a:pPr lvl="0" algn="l" defTabSz="914400" eaLnBrk="0" fontAlgn="base" hangingPunct="0">
              <a:lnSpc>
                <a:spcPct val="150000"/>
              </a:lnSpc>
              <a:spcBef>
                <a:spcPct val="0"/>
              </a:spcBef>
              <a:spcAft>
                <a:spcPct val="0"/>
              </a:spcAft>
              <a:defRPr/>
            </a:pPr>
            <a:r>
              <a:rPr lang="en-GB" b="0" dirty="0">
                <a:latin typeface="+mj-lt"/>
              </a:rPr>
              <a:t>Industry 4.0 considered robots and AI. The next industrial ‘revolution’ (Industry 5.0) uses collaborative robots (cobots) and artificial intelligence to bring a human touch to the concept of digital transformation and emphasizes economic, environmental, and societal impact. Consider these when designing your robot.</a:t>
            </a:r>
            <a:endParaRPr kumimoji="0" lang="en-US" altLang="en-US" sz="2000" b="0" i="0" u="none" strike="noStrike" kern="1200" cap="none" spc="0" normalizeH="0" baseline="0" noProof="0" dirty="0">
              <a:ln>
                <a:noFill/>
              </a:ln>
              <a:solidFill>
                <a:prstClr val="black"/>
              </a:solidFill>
              <a:effectLst/>
              <a:uLnTx/>
              <a:uFillTx/>
              <a:latin typeface="+mj-lt"/>
              <a:cs typeface="Arial" panose="020B0604020202020204" pitchFamily="34" charset="0"/>
            </a:endParaRPr>
          </a:p>
        </p:txBody>
      </p:sp>
      <p:pic>
        <p:nvPicPr>
          <p:cNvPr id="4" name="Picture 3" descr="A silhouette of people in a line&#10;&#10;Description automatically generated">
            <a:extLst>
              <a:ext uri="{FF2B5EF4-FFF2-40B4-BE49-F238E27FC236}">
                <a16:creationId xmlns:a16="http://schemas.microsoft.com/office/drawing/2014/main" id="{E3DB959C-CA6F-EC7E-CA17-250E331767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1859" y="2427282"/>
            <a:ext cx="6385561" cy="4257041"/>
          </a:xfrm>
          <a:prstGeom prst="rect">
            <a:avLst/>
          </a:prstGeom>
        </p:spPr>
      </p:pic>
    </p:spTree>
    <p:extLst>
      <p:ext uri="{BB962C8B-B14F-4D97-AF65-F5344CB8AC3E}">
        <p14:creationId xmlns:p14="http://schemas.microsoft.com/office/powerpoint/2010/main" val="3191853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78276940"/>
              </p:ext>
            </p:extLst>
          </p:nvPr>
        </p:nvGraphicFramePr>
        <p:xfrm>
          <a:off x="316968" y="1214380"/>
          <a:ext cx="11040000" cy="4322222"/>
        </p:xfrm>
        <a:graphic>
          <a:graphicData uri="http://schemas.openxmlformats.org/drawingml/2006/table">
            <a:tbl>
              <a:tblPr firstRow="1" bandRow="1">
                <a:tableStyleId>{5940675A-B579-460E-94D1-54222C63F5DA}</a:tableStyleId>
              </a:tblPr>
              <a:tblGrid>
                <a:gridCol w="5392952">
                  <a:extLst>
                    <a:ext uri="{9D8B030D-6E8A-4147-A177-3AD203B41FA5}">
                      <a16:colId xmlns:a16="http://schemas.microsoft.com/office/drawing/2014/main" val="336422520"/>
                    </a:ext>
                  </a:extLst>
                </a:gridCol>
                <a:gridCol w="564704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‘Write it all down’</a:t>
                      </a:r>
                    </a:p>
                  </a:txBody>
                  <a:tcPr>
                    <a:solidFill>
                      <a:srgbClr val="16F4D0"/>
                    </a:solidFill>
                  </a:tcPr>
                </a:tc>
                <a:tc>
                  <a:txBody>
                    <a:bodyPr/>
                    <a:lstStyle/>
                    <a:p>
                      <a:pPr algn="ctr"/>
                      <a:r>
                        <a:rPr lang="en-GB" b="1" dirty="0">
                          <a:solidFill>
                            <a:schemeClr val="bg1"/>
                          </a:solidFill>
                        </a:rPr>
                        <a:t>‘Improve on existing solutions’</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200" b="1" dirty="0"/>
                        <a:t>Narrow down the problem </a:t>
                      </a:r>
                      <a:r>
                        <a:rPr lang="en-GB" sz="1200" dirty="0"/>
                        <a:t>and choose the problem to tackle. Get students to define what a robot is and what it could do- what are the different generations of robots?</a:t>
                      </a:r>
                    </a:p>
                    <a:p>
                      <a:r>
                        <a:rPr lang="en-GB" sz="1200" dirty="0"/>
                        <a:t>Also define the user or target market– age, problem/area such as </a:t>
                      </a:r>
                      <a:r>
                        <a:rPr lang="en-GB" sz="1200" i="1" dirty="0"/>
                        <a:t>‘feeding pets while at work’. </a:t>
                      </a:r>
                      <a:r>
                        <a:rPr lang="en-GB" sz="1200" i="0" dirty="0"/>
                        <a:t>You may want students to create a graphic / image board to help with this. On it you can include:</a:t>
                      </a:r>
                    </a:p>
                    <a:p>
                      <a:r>
                        <a:rPr lang="en-GB" sz="1200" b="1" i="1" dirty="0"/>
                        <a:t>Who is it for?</a:t>
                      </a:r>
                      <a:r>
                        <a:rPr lang="en-GB" sz="1200" b="1" i="0" dirty="0"/>
                        <a:t> </a:t>
                      </a:r>
                      <a:r>
                        <a:rPr lang="en-GB" sz="1200" i="0" dirty="0"/>
                        <a:t>Consider giving your user a personality – name them, give them an age, lifestyle. Although we are not necessarily designing for one specific individual, focusing on / imagining one person can help focus in on their needs.</a:t>
                      </a:r>
                      <a:endParaRPr lang="en-GB" sz="1200" i="1" dirty="0"/>
                    </a:p>
                    <a:p>
                      <a:r>
                        <a:rPr lang="en-GB" sz="1200" b="1" i="1" dirty="0"/>
                        <a:t>What will it do?</a:t>
                      </a:r>
                      <a:r>
                        <a:rPr lang="en-GB" sz="1200" b="1" i="0" dirty="0"/>
                        <a:t> </a:t>
                      </a:r>
                      <a:r>
                        <a:rPr lang="en-GB" sz="1200" i="0" dirty="0"/>
                        <a:t>This will still be fairly broad e.g. ‘caring for a pet’ rather than ‘supply food and water for a cat repeatedly for a set time’. Keeping it fairly open means a range of ideas can come later.</a:t>
                      </a:r>
                      <a:br>
                        <a:rPr lang="en-GB" sz="1200" i="1" dirty="0"/>
                      </a:br>
                      <a:r>
                        <a:rPr lang="en-GB" sz="1200" b="1" i="1" dirty="0"/>
                        <a:t>Why is it important? </a:t>
                      </a:r>
                      <a:r>
                        <a:rPr lang="en-GB" sz="1200" i="0" dirty="0"/>
                        <a:t>Is there a core problem here? Think of it like explaining it to a company that may finance this idea. </a:t>
                      </a:r>
                      <a:r>
                        <a:rPr lang="en-GB" sz="1200" i="0" dirty="0">
                          <a:hlinkClick r:id="rId3"/>
                        </a:rPr>
                        <a:t>Kickstarter</a:t>
                      </a:r>
                      <a:r>
                        <a:rPr lang="en-GB" sz="1200" i="0" dirty="0"/>
                        <a:t> can be good here to show how companies explain the need for their products.</a:t>
                      </a:r>
                    </a:p>
                    <a:p>
                      <a:r>
                        <a:rPr lang="en-GB" sz="1200" i="0" dirty="0"/>
                        <a:t>Be sure to write all of this information down, especially if it is generated by discussion.</a:t>
                      </a:r>
                    </a:p>
                    <a:p>
                      <a:r>
                        <a:rPr lang="en-GB" sz="1200" i="0" dirty="0"/>
                        <a:t>Do step back from your users list of requirements and consider if you need to make any changes to your brief or specification based on what you have learnt or observed. </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Remember that solutions already exist for many applications so, unless it is a completely new application for a robot, how can you improve on an existing solution without simply copying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important to know your competition so be sure to check what is on the market.</a:t>
                      </a:r>
                    </a:p>
                    <a:p>
                      <a:r>
                        <a:rPr lang="en-GB" sz="1200" dirty="0"/>
                        <a:t>Many companies, like those working with PTC, decide quite early on what their product will look like / the form it will take – </a:t>
                      </a:r>
                      <a:r>
                        <a:rPr lang="en-GB" sz="1200" b="1" dirty="0"/>
                        <a:t>a static robot, a vehicle, or anthropomorphic to resemble a person or animal </a:t>
                      </a:r>
                      <a:r>
                        <a:rPr lang="en-GB" sz="1200" dirty="0"/>
                        <a:t>etc. Remind your students that this choice may change later though if it becomes unrealistic, too costly etc. </a:t>
                      </a:r>
                    </a:p>
                    <a:p>
                      <a:r>
                        <a:rPr lang="en-GB" sz="1200" dirty="0"/>
                        <a:t>They </a:t>
                      </a:r>
                      <a:r>
                        <a:rPr lang="en-GB" sz="1200" b="1" dirty="0"/>
                        <a:t>also then decide what it should do </a:t>
                      </a:r>
                      <a:r>
                        <a:rPr lang="en-GB" sz="1200" dirty="0"/>
                        <a:t>(device capabilities), for example detect movement, detect heat, load or move something etc.</a:t>
                      </a:r>
                    </a:p>
                    <a:p>
                      <a:r>
                        <a:rPr lang="en-GB" sz="1200" dirty="0"/>
                        <a:t>Consider where the robot will be placed or stationed, and if it needs the ability to move from place to place. </a:t>
                      </a:r>
                    </a:p>
                    <a:p>
                      <a:r>
                        <a:rPr lang="en-GB" sz="1200" dirty="0"/>
                        <a:t>Use </a:t>
                      </a:r>
                      <a:r>
                        <a:rPr lang="en-GB" sz="1200" b="1" dirty="0"/>
                        <a:t>Post-it notes </a:t>
                      </a:r>
                      <a:r>
                        <a:rPr lang="en-GB" sz="1200" dirty="0"/>
                        <a:t>or a digital mind map to match the form with the device capabilities and discuss reasons. Some may have several capabilities and so explanation may be needed regarding which one they feel is more suited – possibly related to cost, effective use or more. </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6" name="Picture 1">
            <a:extLst>
              <a:ext uri="{FF2B5EF4-FFF2-40B4-BE49-F238E27FC236}">
                <a16:creationId xmlns:a16="http://schemas.microsoft.com/office/drawing/2014/main" id="{97D18853-FB58-2C87-0836-54BFC942F1E9}"/>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2155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41576259"/>
              </p:ext>
            </p:extLst>
          </p:nvPr>
        </p:nvGraphicFramePr>
        <p:xfrm>
          <a:off x="541087" y="1176449"/>
          <a:ext cx="11074913" cy="4047902"/>
        </p:xfrm>
        <a:graphic>
          <a:graphicData uri="http://schemas.openxmlformats.org/drawingml/2006/table">
            <a:tbl>
              <a:tblPr firstRow="1" bandRow="1">
                <a:tableStyleId>{5940675A-B579-460E-94D1-54222C63F5DA}</a:tableStyleId>
              </a:tblPr>
              <a:tblGrid>
                <a:gridCol w="4772131">
                  <a:extLst>
                    <a:ext uri="{9D8B030D-6E8A-4147-A177-3AD203B41FA5}">
                      <a16:colId xmlns:a16="http://schemas.microsoft.com/office/drawing/2014/main" val="336422520"/>
                    </a:ext>
                  </a:extLst>
                </a:gridCol>
                <a:gridCol w="6302782">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‘Constraints’</a:t>
                      </a:r>
                    </a:p>
                  </a:txBody>
                  <a:tcPr>
                    <a:solidFill>
                      <a:srgbClr val="16F4D0"/>
                    </a:solidFill>
                  </a:tcPr>
                </a:tc>
                <a:tc>
                  <a:txBody>
                    <a:bodyPr/>
                    <a:lstStyle/>
                    <a:p>
                      <a:pPr algn="ctr"/>
                      <a:r>
                        <a:rPr lang="en-GB" b="1" dirty="0">
                          <a:solidFill>
                            <a:schemeClr val="bg1"/>
                          </a:solidFill>
                        </a:rPr>
                        <a:t>‘A clear specification’</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300" dirty="0"/>
                        <a:t>It is unusual for designs to be limited a such an early stage in the process as it an restrict creativity, but a robot that needs to improve the quality of life will have certain constraints on how it can operate as well as how much you can design and make in the time you have.</a:t>
                      </a:r>
                    </a:p>
                    <a:p>
                      <a:r>
                        <a:rPr lang="en-GB" sz="1300" dirty="0"/>
                        <a:t>Allow for ‘</a:t>
                      </a:r>
                      <a:r>
                        <a:rPr lang="en-GB" sz="1300" b="1" dirty="0"/>
                        <a:t>blue sky thinking</a:t>
                      </a:r>
                      <a:r>
                        <a:rPr lang="en-GB" sz="1300" dirty="0"/>
                        <a:t>’ (where all ideas are considered possible, but balance these with the constraints you have on time, materials, complexity etc. </a:t>
                      </a:r>
                    </a:p>
                    <a:p>
                      <a:r>
                        <a:rPr lang="en-GB" sz="1300" b="1" dirty="0"/>
                        <a:t>Mechanical, structural and electronic systems</a:t>
                      </a:r>
                    </a:p>
                    <a:p>
                      <a:r>
                        <a:rPr lang="en-GB" sz="1300" dirty="0"/>
                        <a:t>The robot will perform a routine or application so that will require you to consider its structural integrity which could be combination or frame and shell structures. It will also have electronic elements to process input and output so identify those that would be useful or necessary for your robot.</a:t>
                      </a:r>
                    </a:p>
                    <a:p>
                      <a:r>
                        <a:rPr lang="en-GB" sz="1300" dirty="0"/>
                        <a:t>Finally, there will be motion and mechanical processes so you will need to investigate a range of mechanical devices and components.</a:t>
                      </a:r>
                    </a:p>
                    <a:p>
                      <a:endParaRPr lang="en-GB" sz="1300" dirty="0"/>
                    </a:p>
                  </a:txBody>
                  <a:tcPr/>
                </a:tc>
                <a:tc>
                  <a:txBody>
                    <a:bodyPr/>
                    <a:lstStyle/>
                    <a:p>
                      <a:r>
                        <a:rPr lang="en-GB" sz="1300" dirty="0"/>
                        <a:t>A product as complex as a robot will need a product design specification to ensure that you have a list of criteria to follow when developing the outcome and that the prototypes can be tested against in the testing and evaluation stage.</a:t>
                      </a:r>
                    </a:p>
                    <a:p>
                      <a:r>
                        <a:rPr lang="en-GB" sz="1300" dirty="0"/>
                        <a:t>Common elements of the specification may include:</a:t>
                      </a:r>
                    </a:p>
                    <a:p>
                      <a:r>
                        <a:rPr lang="en-GB" sz="1300" i="1" dirty="0"/>
                        <a:t>Aesthetics</a:t>
                      </a:r>
                    </a:p>
                    <a:p>
                      <a:r>
                        <a:rPr lang="en-GB" sz="1300" i="1" dirty="0"/>
                        <a:t>Cost</a:t>
                      </a:r>
                    </a:p>
                    <a:p>
                      <a:r>
                        <a:rPr lang="en-GB" sz="1300" i="1" dirty="0"/>
                        <a:t>Materials</a:t>
                      </a:r>
                    </a:p>
                    <a:p>
                      <a:r>
                        <a:rPr lang="en-GB" sz="1300" i="1" dirty="0"/>
                        <a:t>Dimensions/weight/operating parameters</a:t>
                      </a:r>
                    </a:p>
                    <a:p>
                      <a:r>
                        <a:rPr lang="en-GB" sz="1300" i="1" dirty="0"/>
                        <a:t>Environmental concerns</a:t>
                      </a:r>
                    </a:p>
                    <a:p>
                      <a:r>
                        <a:rPr lang="en-GB" sz="1300" i="1" dirty="0"/>
                        <a:t>Human factors</a:t>
                      </a:r>
                    </a:p>
                    <a:p>
                      <a:r>
                        <a:rPr lang="en-GB" sz="1300" i="1" dirty="0"/>
                        <a:t>Function/performance/constraints</a:t>
                      </a:r>
                    </a:p>
                    <a:p>
                      <a:r>
                        <a:rPr lang="en-GB" sz="1300" i="1" dirty="0"/>
                        <a:t>Manufacture</a:t>
                      </a:r>
                    </a:p>
                    <a:p>
                      <a:r>
                        <a:rPr lang="en-GB" sz="1300" i="1" dirty="0"/>
                        <a:t>Safety</a:t>
                      </a:r>
                    </a:p>
                    <a:p>
                      <a:endParaRPr lang="en-GB" sz="1300" dirty="0">
                        <a:highlight>
                          <a:srgbClr val="FFFF00"/>
                        </a:highlight>
                      </a:endParaRPr>
                    </a:p>
                    <a:p>
                      <a:r>
                        <a:rPr lang="en-GB" sz="1300" dirty="0"/>
                        <a:t>While a specification is not necessary in KS3, they are used in KS4 so now is a good time to introduce them.</a:t>
                      </a:r>
                    </a:p>
                    <a:p>
                      <a:endParaRPr lang="en-GB" sz="13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6" name="Picture 1">
            <a:extLst>
              <a:ext uri="{FF2B5EF4-FFF2-40B4-BE49-F238E27FC236}">
                <a16:creationId xmlns:a16="http://schemas.microsoft.com/office/drawing/2014/main" id="{24FCC727-7F45-3F13-07D4-A728B0E245FF}"/>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8029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423947479"/>
              </p:ext>
            </p:extLst>
          </p:nvPr>
        </p:nvGraphicFramePr>
        <p:xfrm>
          <a:off x="541087" y="1176449"/>
          <a:ext cx="11040000" cy="4505102"/>
        </p:xfrm>
        <a:graphic>
          <a:graphicData uri="http://schemas.openxmlformats.org/drawingml/2006/table">
            <a:tbl>
              <a:tblPr firstRow="1" bandRow="1">
                <a:tableStyleId>{5940675A-B579-460E-94D1-54222C63F5DA}</a:tableStyleId>
              </a:tblPr>
              <a:tblGrid>
                <a:gridCol w="5362472">
                  <a:extLst>
                    <a:ext uri="{9D8B030D-6E8A-4147-A177-3AD203B41FA5}">
                      <a16:colId xmlns:a16="http://schemas.microsoft.com/office/drawing/2014/main" val="336422520"/>
                    </a:ext>
                  </a:extLst>
                </a:gridCol>
                <a:gridCol w="5677528">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‘Quick ideas, CAD Ideation’</a:t>
                      </a:r>
                    </a:p>
                  </a:txBody>
                  <a:tcPr>
                    <a:solidFill>
                      <a:srgbClr val="F60493"/>
                    </a:solidFill>
                  </a:tcPr>
                </a:tc>
                <a:tc>
                  <a:txBody>
                    <a:bodyPr/>
                    <a:lstStyle/>
                    <a:p>
                      <a:pPr algn="ctr"/>
                      <a:r>
                        <a:rPr lang="en-GB" b="1" dirty="0">
                          <a:solidFill>
                            <a:schemeClr val="bg1"/>
                          </a:solidFill>
                        </a:rPr>
                        <a:t>‘Function and constraints’</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Get students to </a:t>
                      </a:r>
                      <a:r>
                        <a:rPr lang="en-GB" sz="1200" b="1" dirty="0"/>
                        <a:t>sketch as many ideas as possible </a:t>
                      </a:r>
                      <a:r>
                        <a:rPr lang="en-GB" sz="1200" dirty="0"/>
                        <a:t>using a mixture of words and sketches. The concept of ‘thinking with a pencil’ is using drawings to get out the idea from their head – they don’t need to be beautiful drawings at this stage. </a:t>
                      </a:r>
                    </a:p>
                    <a:p>
                      <a:r>
                        <a:rPr lang="en-GB" sz="1200" dirty="0"/>
                        <a:t>You may want to draw what it may look like (the form) as a finished productor concentrate on the functional aspects of the robot. </a:t>
                      </a:r>
                    </a:p>
                    <a:p>
                      <a:r>
                        <a:rPr lang="en-GB" sz="1200" b="1" dirty="0"/>
                        <a:t>Depending on the system/microcontroller </a:t>
                      </a:r>
                      <a:r>
                        <a:rPr lang="en-GB" sz="1200" dirty="0"/>
                        <a:t>you are likely to use e.g. micro:bit, crumble, arduino etc, you may want to run through a </a:t>
                      </a:r>
                      <a:r>
                        <a:rPr lang="en-GB" sz="1200" b="1" dirty="0"/>
                        <a:t>list of the potential inputs and outputs</a:t>
                      </a:r>
                      <a:r>
                        <a:rPr lang="en-GB" sz="1200" dirty="0"/>
                        <a:t> for these devices to help them consider design ideas. These may be presented on the board and students can then join inputs and outputs together. </a:t>
                      </a:r>
                    </a:p>
                    <a:p>
                      <a:r>
                        <a:rPr lang="en-GB" sz="1200" dirty="0"/>
                        <a:t>For example: Motion sensor (input) + motor (output) = If motion is detected in a specific area, a motor may move to deliver food or water for a pet.</a:t>
                      </a:r>
                    </a:p>
                    <a:p>
                      <a:r>
                        <a:rPr lang="en-GB" sz="1200" dirty="0"/>
                        <a:t>Also consider </a:t>
                      </a:r>
                      <a:r>
                        <a:rPr lang="en-GB" sz="1200" b="1" dirty="0"/>
                        <a:t>CAD Ideation </a:t>
                      </a:r>
                      <a:r>
                        <a:rPr lang="en-GB" sz="1200" dirty="0"/>
                        <a:t>(using 3D CAD) to generate and develop ideas. Mechanical components can be mated or aligned so they work in the same way as a real model and these can be updated in real time allowing for many iterations of the design without the need for manufacture or modelling materials at this stage.</a:t>
                      </a:r>
                    </a:p>
                    <a:p>
                      <a:r>
                        <a:rPr lang="en-GB" sz="1200" dirty="0"/>
                        <a:t>Finally consider applying lateral thinking to your designs. Think ‘</a:t>
                      </a:r>
                      <a:r>
                        <a:rPr lang="en-GB" sz="1200" b="1" dirty="0"/>
                        <a:t>outside of the box</a:t>
                      </a:r>
                      <a:r>
                        <a:rPr lang="en-GB" sz="1200" dirty="0"/>
                        <a:t>’ for more original and innovative approaches to designing.</a:t>
                      </a:r>
                    </a:p>
                  </a:txBody>
                  <a:tcPr/>
                </a:tc>
                <a:tc>
                  <a:txBody>
                    <a:bodyPr/>
                    <a:lstStyle/>
                    <a:p>
                      <a:r>
                        <a:rPr lang="en-GB" sz="1200" dirty="0"/>
                        <a:t>At this stage the ideas may only be for you, to get ideas </a:t>
                      </a:r>
                      <a:r>
                        <a:rPr lang="en-GB" sz="1200" b="1" dirty="0"/>
                        <a:t>out your head and onto paper as a record</a:t>
                      </a:r>
                      <a:r>
                        <a:rPr lang="en-GB" sz="1200" dirty="0"/>
                        <a:t>. PTC recommend a few different methods:</a:t>
                      </a:r>
                    </a:p>
                    <a:p>
                      <a:r>
                        <a:rPr lang="en-GB" sz="1200" b="1" dirty="0"/>
                        <a:t>Quick ideas</a:t>
                      </a:r>
                      <a:r>
                        <a:rPr lang="en-GB" sz="1200" dirty="0"/>
                        <a:t>. Consider putting a time limit on it to speed things up. ‘The most ideas in a 4 minute window’ (for example)</a:t>
                      </a:r>
                    </a:p>
                    <a:p>
                      <a:pPr marL="171450" indent="-171450">
                        <a:buFont typeface="Arial" panose="020B0604020202020204" pitchFamily="34" charset="0"/>
                        <a:buChar char="•"/>
                      </a:pPr>
                      <a:r>
                        <a:rPr lang="en-GB" sz="1200" b="1" dirty="0"/>
                        <a:t>Sketching</a:t>
                      </a:r>
                      <a:r>
                        <a:rPr lang="en-GB" sz="1200" dirty="0"/>
                        <a:t>. To aid with sketching you may want to use some templates of basic shapes/components such as gears, linkages, cams etc.to use as a starting point/outline to trace, rather than letting their perceived inability to draw hold them back.</a:t>
                      </a:r>
                    </a:p>
                    <a:p>
                      <a:pPr marL="171450" indent="-171450">
                        <a:buFont typeface="Arial" panose="020B0604020202020204" pitchFamily="34" charset="0"/>
                        <a:buChar char="•"/>
                      </a:pPr>
                      <a:r>
                        <a:rPr lang="en-GB" sz="1200" b="1" dirty="0"/>
                        <a:t>Constraints</a:t>
                      </a:r>
                      <a:r>
                        <a:rPr lang="en-GB" sz="1200" dirty="0"/>
                        <a:t>. While we don’t want to restrict your creativity at this point, do consider the constraints the robot may have in terms of movement, storage, travel etc. Ideas need to be creative, but also realistic.</a:t>
                      </a:r>
                    </a:p>
                    <a:p>
                      <a:pPr marL="171450" indent="-171450">
                        <a:buFont typeface="Arial" panose="020B0604020202020204" pitchFamily="34" charset="0"/>
                        <a:buChar char="•"/>
                      </a:pPr>
                      <a:r>
                        <a:rPr lang="en-GB" sz="1200" b="1" dirty="0"/>
                        <a:t>SWOT</a:t>
                      </a:r>
                      <a:r>
                        <a:rPr lang="en-GB" sz="1200" dirty="0"/>
                        <a:t>. Evaluating your ideas for their strengths and weaknesses can help to develop your concepts towards a prototype outcome. You can identify potential threats to consider but also opportunities for improving the design.</a:t>
                      </a:r>
                    </a:p>
                    <a:p>
                      <a:pPr marL="171450" indent="-171450">
                        <a:buFont typeface="Arial" panose="020B0604020202020204" pitchFamily="34" charset="0"/>
                        <a:buChar char="•"/>
                      </a:pPr>
                      <a:r>
                        <a:rPr lang="en-GB" sz="1200" b="1" dirty="0"/>
                        <a:t>Digital mind mapping</a:t>
                      </a:r>
                      <a:r>
                        <a:rPr lang="en-GB" sz="1200" dirty="0"/>
                        <a:t>. By having notes, sketches and ideas in a digital format, you can move these around, arrange into categories or priorities, make connections between ideas, and add additional thoughts to help the creative process.</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As ideas progress, your communication methods; drawing, CAD, diagrams may be for someone else and therefore the quality and detail may be altered so that other people can understand it easier.</a:t>
                      </a:r>
                    </a:p>
                  </a:txBody>
                  <a:tcPr/>
                </a:tc>
                <a:extLst>
                  <a:ext uri="{0D108BD9-81ED-4DB2-BD59-A6C34878D82A}">
                    <a16:rowId xmlns:a16="http://schemas.microsoft.com/office/drawing/2014/main" val="3966545421"/>
                  </a:ext>
                </a:extLst>
              </a:tr>
            </a:tbl>
          </a:graphicData>
        </a:graphic>
      </p:graphicFrame>
      <p:pic>
        <p:nvPicPr>
          <p:cNvPr id="6" name="Picture 1">
            <a:extLst>
              <a:ext uri="{FF2B5EF4-FFF2-40B4-BE49-F238E27FC236}">
                <a16:creationId xmlns:a16="http://schemas.microsoft.com/office/drawing/2014/main" id="{3B4CB19F-FA56-D2A6-775F-D5B061EF742E}"/>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41487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076316155"/>
              </p:ext>
            </p:extLst>
          </p:nvPr>
        </p:nvGraphicFramePr>
        <p:xfrm>
          <a:off x="541086" y="1275938"/>
          <a:ext cx="10939714" cy="3773582"/>
        </p:xfrm>
        <a:graphic>
          <a:graphicData uri="http://schemas.openxmlformats.org/drawingml/2006/table">
            <a:tbl>
              <a:tblPr firstRow="1" bandRow="1">
                <a:tableStyleId>{5940675A-B579-460E-94D1-54222C63F5DA}</a:tableStyleId>
              </a:tblPr>
              <a:tblGrid>
                <a:gridCol w="3932023">
                  <a:extLst>
                    <a:ext uri="{9D8B030D-6E8A-4147-A177-3AD203B41FA5}">
                      <a16:colId xmlns:a16="http://schemas.microsoft.com/office/drawing/2014/main" val="336422520"/>
                    </a:ext>
                  </a:extLst>
                </a:gridCol>
                <a:gridCol w="3421256">
                  <a:extLst>
                    <a:ext uri="{9D8B030D-6E8A-4147-A177-3AD203B41FA5}">
                      <a16:colId xmlns:a16="http://schemas.microsoft.com/office/drawing/2014/main" val="1485661640"/>
                    </a:ext>
                  </a:extLst>
                </a:gridCol>
                <a:gridCol w="3586435">
                  <a:extLst>
                    <a:ext uri="{9D8B030D-6E8A-4147-A177-3AD203B41FA5}">
                      <a16:colId xmlns:a16="http://schemas.microsoft.com/office/drawing/2014/main" val="2672786159"/>
                    </a:ext>
                  </a:extLst>
                </a:gridCol>
              </a:tblGrid>
              <a:tr h="390302">
                <a:tc>
                  <a:txBody>
                    <a:bodyPr/>
                    <a:lstStyle/>
                    <a:p>
                      <a:pPr algn="ctr"/>
                      <a:r>
                        <a:rPr lang="en-GB" b="1" dirty="0">
                          <a:solidFill>
                            <a:schemeClr val="bg1"/>
                          </a:solidFill>
                        </a:rPr>
                        <a:t>‘Mock up/proof of concept’</a:t>
                      </a:r>
                    </a:p>
                  </a:txBody>
                  <a:tcPr>
                    <a:solidFill>
                      <a:srgbClr val="FE4E00"/>
                    </a:solidFill>
                  </a:tcPr>
                </a:tc>
                <a:tc>
                  <a:txBody>
                    <a:bodyPr/>
                    <a:lstStyle/>
                    <a:p>
                      <a:pPr algn="ctr"/>
                      <a:r>
                        <a:rPr lang="en-GB" b="1" dirty="0">
                          <a:solidFill>
                            <a:schemeClr val="bg1"/>
                          </a:solidFill>
                        </a:rPr>
                        <a:t>‘Critical testing’</a:t>
                      </a:r>
                    </a:p>
                  </a:txBody>
                  <a:tcPr>
                    <a:solidFill>
                      <a:srgbClr val="FE4E00"/>
                    </a:solidFill>
                  </a:tcPr>
                </a:tc>
                <a:tc>
                  <a:txBody>
                    <a:bodyPr/>
                    <a:lstStyle/>
                    <a:p>
                      <a:pPr algn="ctr"/>
                      <a:r>
                        <a:rPr lang="en-GB" b="1" dirty="0">
                          <a:solidFill>
                            <a:schemeClr val="bg1"/>
                          </a:solidFill>
                        </a:rPr>
                        <a:t>‘Figure it out fast and cheap’</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There are a number of methods for creating working prototypes depending on what is available in your school and the experience of your students prior to this. For example:</a:t>
                      </a:r>
                    </a:p>
                    <a:p>
                      <a:r>
                        <a:rPr lang="en-GB" sz="1200" dirty="0"/>
                        <a:t>A </a:t>
                      </a:r>
                      <a:r>
                        <a:rPr lang="en-GB" sz="1200" b="1" dirty="0"/>
                        <a:t>mock up </a:t>
                      </a:r>
                      <a:r>
                        <a:rPr lang="en-GB" sz="1200" dirty="0"/>
                        <a:t>is simply something put together to test out a concept or principle. It will not worry too much about the aesthetics, it is there to test and evaluate. An example may be a frame and mechanical system put together to check that the system will move or rotate with a load.</a:t>
                      </a:r>
                    </a:p>
                    <a:p>
                      <a:r>
                        <a:rPr lang="en-GB" sz="1200" dirty="0"/>
                        <a:t>A </a:t>
                      </a:r>
                      <a:r>
                        <a:rPr lang="en-GB" sz="1200" b="1" dirty="0"/>
                        <a:t>proof of concept </a:t>
                      </a:r>
                      <a:r>
                        <a:rPr lang="en-GB" sz="1200" dirty="0"/>
                        <a:t>could be a drawing, render or CAD model to accompany this that shows what the product might look like. It could also have details, diagrams or annotations that explain how it will function or operate.</a:t>
                      </a:r>
                    </a:p>
                    <a:p>
                      <a:r>
                        <a:rPr lang="en-GB" sz="1200" dirty="0"/>
                        <a:t>It is becoming common for a detailed 3D CAD model to be a proof of concept as it can be operated, tested, animated and even rendered out to look like the finished product. </a:t>
                      </a:r>
                    </a:p>
                  </a:txBody>
                  <a:tcPr/>
                </a:tc>
                <a:tc>
                  <a:txBody>
                    <a:bodyPr/>
                    <a:lstStyle/>
                    <a:p>
                      <a:r>
                        <a:rPr lang="en-GB" sz="1200" dirty="0"/>
                        <a:t>PTC recommend that a prototype, particularly for a robot like this context, be suitable for critical testing.</a:t>
                      </a:r>
                    </a:p>
                    <a:p>
                      <a:r>
                        <a:rPr lang="en-GB" sz="1200" dirty="0"/>
                        <a:t>These tests are those that are critical to the function or performance of the product rather than just asking for opinions on how it looks etc.</a:t>
                      </a:r>
                    </a:p>
                    <a:p>
                      <a:r>
                        <a:rPr lang="en-GB" sz="1200" dirty="0"/>
                        <a:t>You may have this list in your specification but, if not, create one for the prototype and then test them. They could include:</a:t>
                      </a:r>
                    </a:p>
                    <a:p>
                      <a:r>
                        <a:rPr lang="en-GB" sz="1200" i="1" dirty="0"/>
                        <a:t>Load testing</a:t>
                      </a:r>
                    </a:p>
                    <a:p>
                      <a:r>
                        <a:rPr lang="en-GB" sz="1200" i="1" dirty="0"/>
                        <a:t>Testing to destruction (extreme testing)</a:t>
                      </a:r>
                    </a:p>
                    <a:p>
                      <a:r>
                        <a:rPr lang="en-GB" sz="1200" i="1" dirty="0"/>
                        <a:t>Performance (sustained) testing</a:t>
                      </a:r>
                    </a:p>
                    <a:p>
                      <a:r>
                        <a:rPr lang="en-GB" sz="1200" i="1" dirty="0"/>
                        <a:t>Running code</a:t>
                      </a:r>
                    </a:p>
                    <a:p>
                      <a:r>
                        <a:rPr lang="en-GB" sz="1200" i="1" dirty="0"/>
                        <a:t>Input/process/output testing</a:t>
                      </a:r>
                    </a:p>
                    <a:p>
                      <a:r>
                        <a:rPr lang="en-GB" sz="1200" i="1" dirty="0"/>
                        <a:t>Live testing</a:t>
                      </a:r>
                    </a:p>
                    <a:p>
                      <a:r>
                        <a:rPr lang="en-GB" sz="1200" i="1" dirty="0"/>
                        <a:t>Component testing</a:t>
                      </a:r>
                    </a:p>
                  </a:txBody>
                  <a:tcPr/>
                </a:tc>
                <a:tc>
                  <a:txBody>
                    <a:bodyPr/>
                    <a:lstStyle/>
                    <a:p>
                      <a:r>
                        <a:rPr lang="en-GB" sz="1200" dirty="0"/>
                        <a:t>PTC recommend figuring out the final design as quickly and cheaply as possible.</a:t>
                      </a:r>
                    </a:p>
                    <a:p>
                      <a:r>
                        <a:rPr lang="en-GB" sz="1200" dirty="0"/>
                        <a:t>Don’t get hung up on testing everything to a conclusion. If you need to test a particular process, component or code, do it as soon as you are ready rather than waiting for all the different elements to be completed. That way you know if that particular aspect is good to go, or if it needs further development.</a:t>
                      </a:r>
                    </a:p>
                    <a:p>
                      <a:r>
                        <a:rPr lang="en-GB" sz="1200" dirty="0"/>
                        <a:t>Also consider realising your prototype with cost effective, readily available materials and components. It is fine to use pre-made electronic systems for inclusion in the robot; in fact, this might be the easiest way to develop a working robot.</a:t>
                      </a:r>
                    </a:p>
                    <a:p>
                      <a:r>
                        <a:rPr lang="en-GB" sz="1200" dirty="0"/>
                        <a:t>Use plywood or offcuts of materials. They don’t have to represent the appearance of the final product, just be suitable for your prototype!</a:t>
                      </a:r>
                    </a:p>
                  </a:txBody>
                  <a:tcPr/>
                </a:tc>
                <a:extLst>
                  <a:ext uri="{0D108BD9-81ED-4DB2-BD59-A6C34878D82A}">
                    <a16:rowId xmlns:a16="http://schemas.microsoft.com/office/drawing/2014/main" val="3966545421"/>
                  </a:ext>
                </a:extLst>
              </a:tr>
            </a:tbl>
          </a:graphicData>
        </a:graphic>
      </p:graphicFrame>
      <p:pic>
        <p:nvPicPr>
          <p:cNvPr id="6" name="Picture 1">
            <a:extLst>
              <a:ext uri="{FF2B5EF4-FFF2-40B4-BE49-F238E27FC236}">
                <a16:creationId xmlns:a16="http://schemas.microsoft.com/office/drawing/2014/main" id="{3F182054-7D67-079B-85CC-D72093792EE6}"/>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61649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144592662"/>
              </p:ext>
            </p:extLst>
          </p:nvPr>
        </p:nvGraphicFramePr>
        <p:xfrm>
          <a:off x="541086" y="1267889"/>
          <a:ext cx="11039999" cy="3956462"/>
        </p:xfrm>
        <a:graphic>
          <a:graphicData uri="http://schemas.openxmlformats.org/drawingml/2006/table">
            <a:tbl>
              <a:tblPr firstRow="1" bandRow="1">
                <a:tableStyleId>{5940675A-B579-460E-94D1-54222C63F5DA}</a:tableStyleId>
              </a:tblPr>
              <a:tblGrid>
                <a:gridCol w="4035664">
                  <a:extLst>
                    <a:ext uri="{9D8B030D-6E8A-4147-A177-3AD203B41FA5}">
                      <a16:colId xmlns:a16="http://schemas.microsoft.com/office/drawing/2014/main" val="336422520"/>
                    </a:ext>
                  </a:extLst>
                </a:gridCol>
                <a:gridCol w="3542014">
                  <a:extLst>
                    <a:ext uri="{9D8B030D-6E8A-4147-A177-3AD203B41FA5}">
                      <a16:colId xmlns:a16="http://schemas.microsoft.com/office/drawing/2014/main" val="1485661640"/>
                    </a:ext>
                  </a:extLst>
                </a:gridCol>
                <a:gridCol w="3462321">
                  <a:extLst>
                    <a:ext uri="{9D8B030D-6E8A-4147-A177-3AD203B41FA5}">
                      <a16:colId xmlns:a16="http://schemas.microsoft.com/office/drawing/2014/main" val="1700058483"/>
                    </a:ext>
                  </a:extLst>
                </a:gridCol>
              </a:tblGrid>
              <a:tr h="390302">
                <a:tc>
                  <a:txBody>
                    <a:bodyPr/>
                    <a:lstStyle/>
                    <a:p>
                      <a:pPr algn="ctr"/>
                      <a:r>
                        <a:rPr lang="en-GB" b="1" dirty="0">
                          <a:solidFill>
                            <a:schemeClr val="bg1"/>
                          </a:solidFill>
                        </a:rPr>
                        <a:t>‘Iterate’</a:t>
                      </a:r>
                    </a:p>
                  </a:txBody>
                  <a:tcPr>
                    <a:solidFill>
                      <a:srgbClr val="429EA6"/>
                    </a:solidFill>
                  </a:tcPr>
                </a:tc>
                <a:tc>
                  <a:txBody>
                    <a:bodyPr/>
                    <a:lstStyle/>
                    <a:p>
                      <a:pPr algn="ctr"/>
                      <a:r>
                        <a:rPr lang="en-GB" b="1" dirty="0">
                          <a:solidFill>
                            <a:schemeClr val="bg1"/>
                          </a:solidFill>
                        </a:rPr>
                        <a:t>‘Test variables’</a:t>
                      </a:r>
                    </a:p>
                  </a:txBody>
                  <a:tcPr>
                    <a:solidFill>
                      <a:srgbClr val="429EA6"/>
                    </a:solidFill>
                  </a:tcPr>
                </a:tc>
                <a:tc>
                  <a:txBody>
                    <a:bodyPr/>
                    <a:lstStyle/>
                    <a:p>
                      <a:pPr algn="ctr"/>
                      <a:r>
                        <a:rPr lang="en-GB" b="1" dirty="0">
                          <a:solidFill>
                            <a:schemeClr val="bg1"/>
                          </a:solidFill>
                        </a:rPr>
                        <a:t>‘Test, test, test!’</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Design is a cyclic process, not linear, so it is normal to return to your design to make further improvements. This is known as an </a:t>
                      </a:r>
                      <a:r>
                        <a:rPr lang="en-GB" sz="1200" b="1" dirty="0"/>
                        <a:t>iterative design </a:t>
                      </a:r>
                      <a:r>
                        <a:rPr lang="en-GB" sz="1200" dirty="0"/>
                        <a:t>process and is fundamental to your design studies.</a:t>
                      </a:r>
                    </a:p>
                    <a:p>
                      <a:r>
                        <a:rPr lang="en-GB" sz="1200" dirty="0"/>
                        <a:t>Do not see anything that did not work first time as a ‘failure’, it simply something you have identified for improvement in the next iteration. Each variable you improve is one step nearer to a successful final outcome.</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After identifying a range of users, they can try and get as </a:t>
                      </a:r>
                      <a:r>
                        <a:rPr lang="en-GB" sz="1200" b="1" dirty="0"/>
                        <a:t>many of these to test their product</a:t>
                      </a:r>
                      <a:r>
                        <a:rPr lang="en-GB" sz="1200" dirty="0"/>
                        <a:t> (or, if this is too time consuming, whilst they can identify them, they may wish to simulate this use as close as they can to see if it affects the outcome they are testing). Remember the person buying the robot may not be the same person using it. They may also wish to get feedback on a ‘how it looks’ model to see if it would be appealing in the chosen colour scheme (for example). This may be represented in terms of a graph are percentage data.</a:t>
                      </a:r>
                    </a:p>
                  </a:txBody>
                  <a:tcPr/>
                </a:tc>
                <a:tc>
                  <a:txBody>
                    <a:bodyPr/>
                    <a:lstStyle/>
                    <a:p>
                      <a:r>
                        <a:rPr lang="en-GB" sz="1200" dirty="0"/>
                        <a:t>PTC recommend testing </a:t>
                      </a:r>
                      <a:r>
                        <a:rPr lang="en-GB" sz="1200" b="1" dirty="0"/>
                        <a:t>just one variable </a:t>
                      </a:r>
                      <a:r>
                        <a:rPr lang="en-GB" sz="1200" dirty="0"/>
                        <a:t>at a time to ensure it passes the test or meets your requirements. For example, if your robot picks up a can, test the grip strength and that the can does not slip or get crushed before moving on to test other variable such as moving the correct distance or rotating to the correct angle etc.</a:t>
                      </a:r>
                    </a:p>
                    <a:p>
                      <a:r>
                        <a:rPr lang="en-GB" sz="1200" b="1" dirty="0"/>
                        <a:t>Keep records </a:t>
                      </a:r>
                      <a:r>
                        <a:rPr lang="en-GB" sz="1200" dirty="0"/>
                        <a:t>of all your testing and results for later reference put them into charts or graphs to be able to review or share them more easily.</a:t>
                      </a:r>
                    </a:p>
                    <a:p>
                      <a:r>
                        <a:rPr lang="en-GB" sz="1200" dirty="0"/>
                        <a:t>Products are often used in ways we don’t originally envisage so be sure to test your prototype in a range of </a:t>
                      </a:r>
                      <a:r>
                        <a:rPr lang="en-GB" sz="1200" b="1" dirty="0"/>
                        <a:t>different scenarios</a:t>
                      </a:r>
                      <a:r>
                        <a:rPr lang="en-GB" sz="1200" dirty="0"/>
                        <a:t>. For example, will it still work in cold or wet conditions, or if something obstructs it?</a:t>
                      </a:r>
                    </a:p>
                    <a:p>
                      <a:endParaRPr lang="en-GB" sz="1200" dirty="0"/>
                    </a:p>
                  </a:txBody>
                  <a:tcPr/>
                </a:tc>
                <a:tc>
                  <a:txBody>
                    <a:bodyPr/>
                    <a:lstStyle/>
                    <a:p>
                      <a:r>
                        <a:rPr lang="en-GB" sz="1200" dirty="0"/>
                        <a:t>Test all aspects of your design and consider testing to destruction. This means using the prototype repeatedly and pushing its limits until it fails. Consider putting additional weight on or exceeding the size of objects it may be lifting or moving.</a:t>
                      </a:r>
                    </a:p>
                    <a:p>
                      <a:r>
                        <a:rPr lang="en-GB" sz="1200" dirty="0"/>
                        <a:t>Test the structure or casing for stability.</a:t>
                      </a:r>
                    </a:p>
                    <a:p>
                      <a:r>
                        <a:rPr lang="en-GB" sz="1200" dirty="0"/>
                        <a:t>Test the performance and durability of mechanical components.</a:t>
                      </a:r>
                    </a:p>
                    <a:p>
                      <a:r>
                        <a:rPr lang="en-GB" sz="1200" dirty="0"/>
                        <a:t>Test </a:t>
                      </a:r>
                      <a:r>
                        <a:rPr lang="en-GB" sz="1200" b="1" dirty="0"/>
                        <a:t>input/process/output/feedback </a:t>
                      </a:r>
                      <a:r>
                        <a:rPr lang="en-GB" sz="1200" dirty="0"/>
                        <a:t>in terms of electronic components, sensors etc.</a:t>
                      </a:r>
                    </a:p>
                    <a:p>
                      <a:r>
                        <a:rPr lang="en-GB" sz="1200" dirty="0"/>
                        <a:t>Test any code you wrote to program the robot.</a:t>
                      </a:r>
                    </a:p>
                    <a:p>
                      <a:r>
                        <a:rPr lang="en-GB" sz="1200" dirty="0"/>
                        <a:t>Remember that your prototype may ‘</a:t>
                      </a:r>
                      <a:r>
                        <a:rPr lang="en-GB" sz="1200" b="1" dirty="0"/>
                        <a:t>function</a:t>
                      </a:r>
                      <a:r>
                        <a:rPr lang="en-GB" sz="1200" dirty="0"/>
                        <a:t>’ as intended once or twice by luck, but can it ‘</a:t>
                      </a:r>
                      <a:r>
                        <a:rPr lang="en-GB" sz="1200" b="1" dirty="0"/>
                        <a:t>perform</a:t>
                      </a:r>
                      <a:r>
                        <a:rPr lang="en-GB" sz="1200" dirty="0"/>
                        <a:t>’ those same operations or tasks again and again?</a:t>
                      </a:r>
                    </a:p>
                  </a:txBody>
                  <a:tcPr/>
                </a:tc>
                <a:extLst>
                  <a:ext uri="{0D108BD9-81ED-4DB2-BD59-A6C34878D82A}">
                    <a16:rowId xmlns:a16="http://schemas.microsoft.com/office/drawing/2014/main" val="3966545421"/>
                  </a:ext>
                </a:extLst>
              </a:tr>
            </a:tbl>
          </a:graphicData>
        </a:graphic>
      </p:graphicFrame>
      <p:pic>
        <p:nvPicPr>
          <p:cNvPr id="6" name="Picture 1">
            <a:extLst>
              <a:ext uri="{FF2B5EF4-FFF2-40B4-BE49-F238E27FC236}">
                <a16:creationId xmlns:a16="http://schemas.microsoft.com/office/drawing/2014/main" id="{2F621DFB-2A81-CAC7-B7F7-9986EFEFCA72}"/>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886459"/>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1069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7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removing the scaffolding and support by Year 9, you can introduce opportunities for more independent,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34856"/>
            <a:ext cx="10813303" cy="3793022"/>
            <a:chOff x="629760" y="2072956"/>
            <a:chExt cx="10516148" cy="379302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897"/>
              <a:ext cx="10516148"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81746"/>
              <a:ext cx="2436500" cy="1015663"/>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brief that defines the nature of the robot and what it needs to perform. Useful as a context to </a:t>
              </a:r>
              <a:r>
                <a:rPr lang="en-GB" sz="1200" b="0" i="1" kern="1200" dirty="0">
                  <a:solidFill>
                    <a:srgbClr val="0A303F"/>
                  </a:solidFill>
                  <a:latin typeface="Arial" panose="020B0604020202020204"/>
                  <a:ea typeface="+mn-ea"/>
                  <a:cs typeface="Arial" panose="020B0604020202020204" pitchFamily="34" charset="0"/>
                </a:rPr>
                <a:t>cover more focused tasks such as coding, control and mechanical systems.</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Students </a:t>
              </a:r>
              <a:r>
                <a:rPr lang="en-GB" sz="1200" b="0" i="1" kern="1200" dirty="0">
                  <a:solidFill>
                    <a:srgbClr val="0A303F"/>
                  </a:solidFill>
                  <a:latin typeface="Arial" panose="020B0604020202020204"/>
                  <a:ea typeface="+mn-ea"/>
                  <a:cs typeface="Arial" panose="020B0604020202020204" pitchFamily="34" charset="0"/>
                </a:rPr>
                <a:t>choose from a range of applications and develop their own briefs and specs. They can make more design decisions about how it looks and operates before realising prototype outcomes.</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200" b="0" i="1" kern="1200" dirty="0">
                  <a:solidFill>
                    <a:srgbClr val="0A303F"/>
                  </a:solidFill>
                  <a:latin typeface="Arial" panose="020B0604020202020204"/>
                  <a:ea typeface="+mn-ea"/>
                  <a:cs typeface="Arial" panose="020B0604020202020204" pitchFamily="34" charset="0"/>
                </a:rPr>
                <a:t>Students create their own briefs based on an area or application they have identified. They develop and prototype unique solutions to the problem through a rigorous iterative process.</a:t>
              </a:r>
              <a:endPar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pic>
        <p:nvPicPr>
          <p:cNvPr id="18" name="Picture 1">
            <a:extLst>
              <a:ext uri="{FF2B5EF4-FFF2-40B4-BE49-F238E27FC236}">
                <a16:creationId xmlns:a16="http://schemas.microsoft.com/office/drawing/2014/main" id="{3D7557D4-D88D-687F-D7BF-71B0169879FE}"/>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pic>
        <p:nvPicPr>
          <p:cNvPr id="2" name="Picture 1">
            <a:extLst>
              <a:ext uri="{FF2B5EF4-FFF2-40B4-BE49-F238E27FC236}">
                <a16:creationId xmlns:a16="http://schemas.microsoft.com/office/drawing/2014/main" id="{AD89EB5B-5E78-CBB9-4079-B2A87502FE91}"/>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Hexagon 3">
            <a:hlinkClick r:id="rId3" action="ppaction://hlinksldjump"/>
            <a:extLst>
              <a:ext uri="{FF2B5EF4-FFF2-40B4-BE49-F238E27FC236}">
                <a16:creationId xmlns:a16="http://schemas.microsoft.com/office/drawing/2014/main" id="{1FC7E643-B5FD-88A5-0171-F70B4CAADF74}"/>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4" action="ppaction://hlinksldjump"/>
            <a:extLst>
              <a:ext uri="{FF2B5EF4-FFF2-40B4-BE49-F238E27FC236}">
                <a16:creationId xmlns:a16="http://schemas.microsoft.com/office/drawing/2014/main" id="{B1E6A428-67A5-4C56-5A55-3758B5AFA7AA}"/>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5" action="ppaction://hlinksldjump"/>
            <a:extLst>
              <a:ext uri="{FF2B5EF4-FFF2-40B4-BE49-F238E27FC236}">
                <a16:creationId xmlns:a16="http://schemas.microsoft.com/office/drawing/2014/main" id="{8A5AD29E-455C-FB63-B6A0-E753A1393B33}"/>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B66E0A0E-A7ED-F23C-01E4-AA91560B14D7}"/>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D3A286CC-2D9A-1E89-140A-9BDF958FDBF6}"/>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PTC Onshape: Introduction">
            <a:hlinkClick r:id="" action="ppaction://media"/>
            <a:extLst>
              <a:ext uri="{FF2B5EF4-FFF2-40B4-BE49-F238E27FC236}">
                <a16:creationId xmlns:a16="http://schemas.microsoft.com/office/drawing/2014/main" id="{CA2DDF34-9592-C668-A267-D71CFD91F266}"/>
              </a:ext>
            </a:extLst>
          </p:cNvPr>
          <p:cNvPicPr>
            <a:picLocks noRot="1" noChangeAspect="1"/>
          </p:cNvPicPr>
          <p:nvPr>
            <a:videoFile r:link="rId1"/>
          </p:nvPr>
        </p:nvPicPr>
        <p:blipFill>
          <a:blip r:embed="rId4"/>
          <a:stretch>
            <a:fillRect/>
          </a:stretch>
        </p:blipFill>
        <p:spPr>
          <a:xfrm>
            <a:off x="228600" y="113919"/>
            <a:ext cx="11747612" cy="6637401"/>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PTC</a:t>
            </a:r>
            <a:r>
              <a:rPr lang="en-GB" sz="2200" b="0" dirty="0">
                <a:latin typeface="+mj-lt"/>
                <a:ea typeface="Roboto" panose="02000000000000000000" pitchFamily="2" charset="0"/>
                <a:cs typeface="Roboto" panose="02000000000000000000" pitchFamily="2" charset="0"/>
              </a:rPr>
              <a:t> are a global software company who develop industry standard CAD software such as CREO and Onshape.</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Robots that can improve the quality of life</a:t>
            </a:r>
            <a:endParaRPr lang="en-GB" sz="3200" dirty="0">
              <a:solidFill>
                <a:schemeClr val="bg1"/>
              </a:solidFill>
              <a:latin typeface="+mj-lt"/>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PTC</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You can follow a similar process to create your own </a:t>
            </a:r>
            <a:r>
              <a:rPr lang="en-GB" sz="2200" b="0" dirty="0">
                <a:latin typeface="+mj-lt"/>
                <a:ea typeface="Roboto" panose="02000000000000000000" pitchFamily="2" charset="0"/>
                <a:cs typeface="Roboto" panose="02000000000000000000" pitchFamily="2" charset="0"/>
              </a:rPr>
              <a:t>robot to improve the quality of life!</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7" name="Picture 1">
            <a:extLst>
              <a:ext uri="{FF2B5EF4-FFF2-40B4-BE49-F238E27FC236}">
                <a16:creationId xmlns:a16="http://schemas.microsoft.com/office/drawing/2014/main" id="{C35B2C9B-2105-DEF4-3E9F-C02F6BCCC275}"/>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TC Onshape: Empathize">
            <a:hlinkClick r:id="" action="ppaction://media"/>
            <a:extLst>
              <a:ext uri="{FF2B5EF4-FFF2-40B4-BE49-F238E27FC236}">
                <a16:creationId xmlns:a16="http://schemas.microsoft.com/office/drawing/2014/main" id="{E8CB163A-F1FE-23A6-D23D-8B2DE33C417A}"/>
              </a:ext>
            </a:extLst>
          </p:cNvPr>
          <p:cNvPicPr>
            <a:picLocks noRot="1" noChangeAspect="1"/>
          </p:cNvPicPr>
          <p:nvPr>
            <a:videoFile r:link="rId1"/>
          </p:nvPr>
        </p:nvPicPr>
        <p:blipFill>
          <a:blip r:embed="rId3"/>
          <a:stretch>
            <a:fillRect/>
          </a:stretch>
        </p:blipFill>
        <p:spPr>
          <a:xfrm>
            <a:off x="152400" y="70866"/>
            <a:ext cx="11864273" cy="6703314"/>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50"/>
            <a:ext cx="9655175" cy="2165350"/>
          </a:xfrm>
        </p:spPr>
        <p:txBody>
          <a:bodyPr>
            <a:normAutofit fontScale="85000" lnSpcReduction="10000"/>
          </a:bodyPr>
          <a:lstStyle/>
          <a:p>
            <a:pPr>
              <a:lnSpc>
                <a:spcPct val="150000"/>
              </a:lnSpc>
            </a:pPr>
            <a:r>
              <a:rPr lang="en-GB" sz="2000" dirty="0">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sz="2000" b="1" dirty="0">
                <a:latin typeface="+mj-lt"/>
                <a:ea typeface="Roboto" panose="02000000000000000000" pitchFamily="2" charset="0"/>
                <a:cs typeface="Roboto" panose="02000000000000000000" pitchFamily="2" charset="0"/>
              </a:rPr>
              <a:t>User Centred Design </a:t>
            </a:r>
            <a:r>
              <a:rPr lang="en-GB" sz="2000" dirty="0">
                <a:latin typeface="+mj-lt"/>
                <a:ea typeface="Roboto" panose="02000000000000000000" pitchFamily="2" charset="0"/>
                <a:cs typeface="Roboto" panose="02000000000000000000" pitchFamily="2" charset="0"/>
              </a:rPr>
              <a:t>(</a:t>
            </a:r>
            <a:r>
              <a:rPr lang="en-GB" sz="2000" b="1" dirty="0">
                <a:latin typeface="+mj-lt"/>
                <a:ea typeface="Roboto" panose="02000000000000000000" pitchFamily="2" charset="0"/>
                <a:cs typeface="Roboto" panose="02000000000000000000" pitchFamily="2" charset="0"/>
              </a:rPr>
              <a:t>UCD</a:t>
            </a:r>
            <a:r>
              <a:rPr lang="en-GB" sz="2000" dirty="0">
                <a:latin typeface="+mj-lt"/>
                <a:ea typeface="Roboto" panose="02000000000000000000" pitchFamily="2" charset="0"/>
                <a:cs typeface="Roboto" panose="02000000000000000000" pitchFamily="2" charset="0"/>
              </a:rPr>
              <a:t>) considers the user in all aspects of the design process as well as their </a:t>
            </a:r>
            <a:r>
              <a:rPr lang="en-GB" sz="2000" b="1" dirty="0">
                <a:latin typeface="+mj-lt"/>
                <a:ea typeface="Roboto" panose="02000000000000000000" pitchFamily="2" charset="0"/>
                <a:cs typeface="Roboto" panose="02000000000000000000" pitchFamily="2" charset="0"/>
              </a:rPr>
              <a:t>needs</a:t>
            </a:r>
            <a:r>
              <a:rPr lang="en-GB" sz="2000" dirty="0">
                <a:latin typeface="+mj-lt"/>
                <a:ea typeface="Roboto" panose="02000000000000000000" pitchFamily="2" charset="0"/>
                <a:cs typeface="Roboto" panose="02000000000000000000" pitchFamily="2" charset="0"/>
              </a:rPr>
              <a:t>, </a:t>
            </a:r>
            <a:r>
              <a:rPr lang="en-GB" sz="2000" b="1" dirty="0">
                <a:latin typeface="+mj-lt"/>
                <a:ea typeface="Roboto" panose="02000000000000000000" pitchFamily="2" charset="0"/>
                <a:cs typeface="Roboto" panose="02000000000000000000" pitchFamily="2" charset="0"/>
              </a:rPr>
              <a:t>wants</a:t>
            </a:r>
            <a:r>
              <a:rPr lang="en-GB" sz="2000" dirty="0">
                <a:latin typeface="+mj-lt"/>
                <a:ea typeface="Roboto" panose="02000000000000000000" pitchFamily="2" charset="0"/>
                <a:cs typeface="Roboto" panose="02000000000000000000" pitchFamily="2" charset="0"/>
              </a:rPr>
              <a:t> and </a:t>
            </a:r>
            <a:r>
              <a:rPr lang="en-GB" sz="2000" b="1" dirty="0">
                <a:latin typeface="+mj-lt"/>
                <a:ea typeface="Roboto" panose="02000000000000000000" pitchFamily="2" charset="0"/>
                <a:cs typeface="Roboto" panose="02000000000000000000" pitchFamily="2" charset="0"/>
              </a:rPr>
              <a:t>values</a:t>
            </a:r>
            <a:r>
              <a:rPr lang="en-GB" sz="2000" dirty="0">
                <a:latin typeface="+mj-lt"/>
                <a:ea typeface="Roboto" panose="02000000000000000000" pitchFamily="2" charset="0"/>
                <a:cs typeface="Roboto" panose="02000000000000000000" pitchFamily="2" charset="0"/>
              </a:rPr>
              <a:t>.</a:t>
            </a:r>
          </a:p>
          <a:p>
            <a:pPr>
              <a:lnSpc>
                <a:spcPct val="150000"/>
              </a:lnSpc>
            </a:pPr>
            <a:r>
              <a:rPr lang="en-GB" sz="2000" dirty="0">
                <a:latin typeface="+mj-lt"/>
                <a:ea typeface="Roboto" panose="02000000000000000000" pitchFamily="2" charset="0"/>
                <a:cs typeface="Roboto" panose="02000000000000000000" pitchFamily="2" charset="0"/>
              </a:rPr>
              <a:t>Your initial research should define the users for your product as the designers at PTC </a:t>
            </a:r>
            <a:r>
              <a:rPr lang="en-GB" sz="2000" dirty="0" err="1">
                <a:latin typeface="+mj-lt"/>
                <a:ea typeface="Roboto" panose="02000000000000000000" pitchFamily="2" charset="0"/>
                <a:cs typeface="Roboto" panose="02000000000000000000" pitchFamily="2" charset="0"/>
              </a:rPr>
              <a:t>Onshape</a:t>
            </a:r>
            <a:r>
              <a:rPr lang="en-GB" sz="2000" dirty="0">
                <a:latin typeface="+mj-lt"/>
                <a:ea typeface="Roboto" panose="02000000000000000000" pitchFamily="2" charset="0"/>
                <a:cs typeface="Roboto" panose="02000000000000000000" pitchFamily="2" charset="0"/>
              </a:rPr>
              <a:t> have done. The user might also represent the product’s intended ‘</a:t>
            </a:r>
            <a:r>
              <a:rPr lang="en-GB" sz="2000" b="1" dirty="0">
                <a:latin typeface="+mj-lt"/>
                <a:ea typeface="Roboto" panose="02000000000000000000" pitchFamily="2" charset="0"/>
                <a:cs typeface="Roboto" panose="02000000000000000000" pitchFamily="2" charset="0"/>
              </a:rPr>
              <a:t>target market</a:t>
            </a:r>
            <a:r>
              <a:rPr lang="en-GB" sz="2000" dirty="0">
                <a:latin typeface="+mj-lt"/>
                <a:ea typeface="Roboto" panose="02000000000000000000" pitchFamily="2" charset="0"/>
                <a:cs typeface="Roboto" panose="02000000000000000000" pitchFamily="2" charset="0"/>
              </a:rPr>
              <a:t>’.</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3" descr="A diagram of a diagram with text and symbols&#10;&#10;Description automatically generated with medium confidence">
            <a:extLst>
              <a:ext uri="{FF2B5EF4-FFF2-40B4-BE49-F238E27FC236}">
                <a16:creationId xmlns:a16="http://schemas.microsoft.com/office/drawing/2014/main" id="{A4233124-C901-51E0-DDB6-50C11B2018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978" b="15200"/>
          <a:stretch/>
        </p:blipFill>
        <p:spPr>
          <a:xfrm>
            <a:off x="2833402" y="3429000"/>
            <a:ext cx="6525196" cy="3313176"/>
          </a:xfrm>
          <a:prstGeom prst="rect">
            <a:avLst/>
          </a:prstGeom>
        </p:spPr>
      </p:pic>
      <p:pic>
        <p:nvPicPr>
          <p:cNvPr id="7" name="Picture 1">
            <a:extLst>
              <a:ext uri="{FF2B5EF4-FFF2-40B4-BE49-F238E27FC236}">
                <a16:creationId xmlns:a16="http://schemas.microsoft.com/office/drawing/2014/main" id="{A2F9B9FC-B15F-1DA8-69D7-0599A223D484}"/>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9076"/>
            <a:ext cx="9329998" cy="2165350"/>
          </a:xfrm>
        </p:spPr>
        <p:txBody>
          <a:bodyPr>
            <a:normAutofit fontScale="92500"/>
          </a:bodyPr>
          <a:lstStyle/>
          <a:p>
            <a:pPr>
              <a:lnSpc>
                <a:spcPct val="150000"/>
              </a:lnSpc>
            </a:pPr>
            <a:r>
              <a:rPr lang="en-GB" dirty="0">
                <a:latin typeface="+mj-lt"/>
                <a:ea typeface="Roboto" panose="02000000000000000000" pitchFamily="2" charset="0"/>
                <a:cs typeface="Roboto" panose="02000000000000000000" pitchFamily="2" charset="0"/>
              </a:rPr>
              <a:t>The empathize stage is about understanding the needs of the user but also knowing more about the market in terms of fashions, trends and existing products or solutions. It is inevitable that there will be some form of research at this stage in the process. Research can be classed as primary: that which you do yourself and secondary: research that has already been done. As your D&amp;T skills progress, primary research will often have greater value.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nvGraphicFramePr>
        <p:xfrm>
          <a:off x="575999" y="3392206"/>
          <a:ext cx="9329998" cy="2164080"/>
        </p:xfrm>
        <a:graphic>
          <a:graphicData uri="http://schemas.openxmlformats.org/drawingml/2006/table">
            <a:tbl>
              <a:tblPr firstRow="1" bandRow="1">
                <a:tableStyleId>{5940675A-B579-460E-94D1-54222C63F5DA}</a:tableStyleId>
              </a:tblPr>
              <a:tblGrid>
                <a:gridCol w="4664999">
                  <a:extLst>
                    <a:ext uri="{9D8B030D-6E8A-4147-A177-3AD203B41FA5}">
                      <a16:colId xmlns:a16="http://schemas.microsoft.com/office/drawing/2014/main" val="336422520"/>
                    </a:ext>
                  </a:extLst>
                </a:gridCol>
                <a:gridCol w="4664999">
                  <a:extLst>
                    <a:ext uri="{9D8B030D-6E8A-4147-A177-3AD203B41FA5}">
                      <a16:colId xmlns:a16="http://schemas.microsoft.com/office/drawing/2014/main" val="1485661640"/>
                    </a:ext>
                  </a:extLst>
                </a:gridCol>
              </a:tblGrid>
              <a:tr h="363187">
                <a:tc>
                  <a:txBody>
                    <a:bodyPr/>
                    <a:lstStyle/>
                    <a:p>
                      <a:pPr algn="ctr"/>
                      <a:r>
                        <a:rPr lang="en-GB" b="1" dirty="0">
                          <a:solidFill>
                            <a:srgbClr val="ACACDE"/>
                          </a:solidFill>
                        </a:rPr>
                        <a:t>Primary research</a:t>
                      </a:r>
                    </a:p>
                  </a:txBody>
                  <a:tcPr>
                    <a:solidFill>
                      <a:schemeClr val="bg1"/>
                    </a:solidFill>
                  </a:tcPr>
                </a:tc>
                <a:tc>
                  <a:txBody>
                    <a:bodyPr/>
                    <a:lstStyle/>
                    <a:p>
                      <a:pPr algn="ctr"/>
                      <a:r>
                        <a:rPr lang="en-GB" b="1" dirty="0">
                          <a:solidFill>
                            <a:srgbClr val="ACACDE"/>
                          </a:solidFill>
                        </a:rPr>
                        <a:t>Secondary research</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You produce this research yourself and, because it is specific to your needs, it tends to have more value. Examples include:</a:t>
                      </a:r>
                    </a:p>
                    <a:p>
                      <a:pPr marL="285750" indent="-285750">
                        <a:buFont typeface="Arial" panose="020B0604020202020204" pitchFamily="34" charset="0"/>
                        <a:buChar char="•"/>
                      </a:pPr>
                      <a:r>
                        <a:rPr lang="en-GB" sz="1400" dirty="0"/>
                        <a:t>Questionnaires and interviews</a:t>
                      </a:r>
                    </a:p>
                    <a:p>
                      <a:pPr marL="285750" indent="-285750">
                        <a:buFont typeface="Arial" panose="020B0604020202020204" pitchFamily="34" charset="0"/>
                        <a:buChar char="•"/>
                      </a:pPr>
                      <a:r>
                        <a:rPr lang="en-GB" sz="1400" dirty="0"/>
                        <a:t>Focus groups</a:t>
                      </a:r>
                    </a:p>
                    <a:p>
                      <a:pPr marL="285750" indent="-285750">
                        <a:buFont typeface="Arial" panose="020B0604020202020204" pitchFamily="34" charset="0"/>
                        <a:buChar char="•"/>
                      </a:pPr>
                      <a:r>
                        <a:rPr lang="en-GB" sz="1400" dirty="0"/>
                        <a:t>Site visits</a:t>
                      </a:r>
                    </a:p>
                    <a:p>
                      <a:pPr marL="285750" indent="-285750">
                        <a:buFont typeface="Arial" panose="020B0604020202020204" pitchFamily="34" charset="0"/>
                        <a:buChar char="•"/>
                      </a:pPr>
                      <a:r>
                        <a:rPr lang="en-GB" sz="1400" dirty="0"/>
                        <a:t>Measuring and testing</a:t>
                      </a:r>
                    </a:p>
                    <a:p>
                      <a:pPr marL="285750" indent="-285750">
                        <a:buFont typeface="Arial" panose="020B0604020202020204" pitchFamily="34" charset="0"/>
                        <a:buChar char="•"/>
                      </a:pPr>
                      <a:r>
                        <a:rPr lang="en-GB" sz="1400" dirty="0"/>
                        <a:t>Disassembling existing products</a:t>
                      </a:r>
                    </a:p>
                  </a:txBody>
                  <a:tcPr/>
                </a:tc>
                <a:tc>
                  <a:txBody>
                    <a:bodyPr/>
                    <a:lstStyle/>
                    <a:p>
                      <a:r>
                        <a:rPr lang="en-GB" sz="1400" dirty="0"/>
                        <a:t>This is research material already produced which you are viewing and selecting what is appropriate for your needs. Examples include:</a:t>
                      </a:r>
                    </a:p>
                    <a:p>
                      <a:pPr marL="285750" indent="-285750">
                        <a:buFont typeface="Arial" panose="020B0604020202020204" pitchFamily="34" charset="0"/>
                        <a:buChar char="•"/>
                      </a:pPr>
                      <a:r>
                        <a:rPr lang="en-GB" sz="1400" dirty="0"/>
                        <a:t>Using the internet (and AI)</a:t>
                      </a:r>
                    </a:p>
                    <a:p>
                      <a:pPr marL="285750" indent="-285750">
                        <a:buFont typeface="Arial" panose="020B0604020202020204" pitchFamily="34" charset="0"/>
                        <a:buChar char="•"/>
                      </a:pPr>
                      <a:r>
                        <a:rPr lang="en-GB" sz="1400" dirty="0"/>
                        <a:t>Books, journals and magazines</a:t>
                      </a:r>
                    </a:p>
                    <a:p>
                      <a:pPr marL="285750" indent="-285750">
                        <a:buFont typeface="Arial" panose="020B0604020202020204" pitchFamily="34" charset="0"/>
                        <a:buChar char="•"/>
                      </a:pPr>
                      <a:r>
                        <a:rPr lang="en-GB" sz="1400" dirty="0"/>
                        <a:t>Existing research such as polls</a:t>
                      </a:r>
                    </a:p>
                    <a:p>
                      <a:pPr marL="285750" indent="-285750">
                        <a:buFont typeface="Arial" panose="020B0604020202020204" pitchFamily="34" charset="0"/>
                        <a:buChar char="•"/>
                      </a:pPr>
                      <a:r>
                        <a:rPr lang="en-GB" sz="1400" dirty="0"/>
                        <a:t>Anthropometric and ergonomic data</a:t>
                      </a:r>
                    </a:p>
                    <a:p>
                      <a:endParaRPr lang="en-GB" sz="1400" dirty="0"/>
                    </a:p>
                  </a:txBody>
                  <a:tcPr/>
                </a:tc>
                <a:extLst>
                  <a:ext uri="{0D108BD9-81ED-4DB2-BD59-A6C34878D82A}">
                    <a16:rowId xmlns:a16="http://schemas.microsoft.com/office/drawing/2014/main" val="3966545421"/>
                  </a:ext>
                </a:extLst>
              </a:tr>
            </a:tbl>
          </a:graphicData>
        </a:graphic>
      </p:graphicFrame>
      <p:pic>
        <p:nvPicPr>
          <p:cNvPr id="4" name="Picture 1">
            <a:extLst>
              <a:ext uri="{FF2B5EF4-FFF2-40B4-BE49-F238E27FC236}">
                <a16:creationId xmlns:a16="http://schemas.microsoft.com/office/drawing/2014/main" id="{16204EF5-3F1D-0015-D661-E9DB0D621DBA}"/>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41087" y="5915955"/>
            <a:ext cx="1624975" cy="63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608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0F54C1-935A-4EC6-B7CC-C16C4F9B4591}">
  <ds:schemaRefs>
    <ds:schemaRef ds:uri="http://schemas.microsoft.com/office/2006/metadata/properties"/>
    <ds:schemaRef ds:uri="http://schemas.microsoft.com/office/infopath/2007/PartnerControls"/>
    <ds:schemaRef ds:uri="81f8b867-ddd5-4989-88da-3ced84550480"/>
    <ds:schemaRef ds:uri="0c8fa6c4-b7d3-4c62-a6da-ef72428ccf82"/>
  </ds:schemaRefs>
</ds:datastoreItem>
</file>

<file path=customXml/itemProps2.xml><?xml version="1.0" encoding="utf-8"?>
<ds:datastoreItem xmlns:ds="http://schemas.openxmlformats.org/officeDocument/2006/customXml" ds:itemID="{9C417516-D6DB-4F95-BACD-73EC6C7FBB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F527597-53A4-433A-91F6-33AA38F375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47239</TotalTime>
  <Words>7314</Words>
  <Application>Microsoft Office PowerPoint</Application>
  <PresentationFormat>Widescreen</PresentationFormat>
  <Paragraphs>486</Paragraphs>
  <Slides>38</Slides>
  <Notes>20</Notes>
  <HiddenSlides>9</HiddenSlides>
  <MMClips>6</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38</vt:i4>
      </vt:variant>
    </vt:vector>
  </HeadingPairs>
  <TitlesOfParts>
    <vt:vector size="48" baseType="lpstr">
      <vt:lpstr>Calibri</vt:lpstr>
      <vt:lpstr>Ink Free</vt:lpstr>
      <vt:lpstr>Helvetica Neue</vt:lpstr>
      <vt:lpstr>GriffithGothic Black</vt:lpstr>
      <vt:lpstr>Griffith Gothic Black</vt:lpstr>
      <vt:lpstr>Arial Narrow</vt:lpstr>
      <vt:lpstr>Roboto</vt:lpstr>
      <vt:lpstr>Arial</vt:lpstr>
      <vt:lpstr>1_Office Theme</vt:lpstr>
      <vt:lpstr>2_Office Theme</vt:lpstr>
      <vt:lpstr>KS3 d&amp;T contexts  Robots that improve the quality of life</vt:lpstr>
      <vt:lpstr>About this resource</vt:lpstr>
      <vt:lpstr>PowerPoint Presentation</vt:lpstr>
      <vt:lpstr>Contents</vt:lpstr>
      <vt:lpstr>PowerPoint Presentation</vt:lpstr>
      <vt:lpstr>Introduction</vt:lpstr>
      <vt:lpstr>PowerPoint Presentation</vt:lpstr>
      <vt:lpstr>Empathize stage</vt:lpstr>
      <vt:lpstr>Empathize stage</vt:lpstr>
      <vt:lpstr>Empathize stage</vt:lpstr>
      <vt:lpstr>Empathize stage</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PowerPoint Presentation</vt:lpstr>
      <vt:lpstr>Prototype stage </vt:lpstr>
      <vt:lpstr>Prototype stage </vt:lpstr>
      <vt:lpstr>PowerPoint Presentation</vt:lpstr>
      <vt:lpstr>Test stage</vt:lpstr>
      <vt:lpstr>Test stage</vt:lpstr>
      <vt:lpstr>Test stage</vt:lpstr>
      <vt:lpstr>Focused Tasks</vt:lpstr>
      <vt:lpstr>Investigative &amp; Evaluative Activities</vt:lpstr>
      <vt:lpstr>Empathize tasks</vt:lpstr>
      <vt:lpstr>Industry 5.0</vt:lpstr>
      <vt:lpstr>Define tasks</vt:lpstr>
      <vt:lpstr>Define tasks</vt:lpstr>
      <vt:lpstr>Ideate tasks</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Laura Martin</cp:lastModifiedBy>
  <cp:revision>340</cp:revision>
  <cp:lastPrinted>2019-02-19T15:48:33Z</cp:lastPrinted>
  <dcterms:modified xsi:type="dcterms:W3CDTF">2024-09-09T15:45:35Z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12772800</vt:r8>
  </property>
</Properties>
</file>