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0" r:id="rId4"/>
    <p:sldMasterId id="2147483728" r:id="rId5"/>
  </p:sldMasterIdLst>
  <p:notesMasterIdLst>
    <p:notesMasterId r:id="rId43"/>
  </p:notesMasterIdLst>
  <p:handoutMasterIdLst>
    <p:handoutMasterId r:id="rId44"/>
  </p:handoutMasterIdLst>
  <p:sldIdLst>
    <p:sldId id="1657" r:id="rId6"/>
    <p:sldId id="1699" r:id="rId7"/>
    <p:sldId id="1700" r:id="rId8"/>
    <p:sldId id="1697" r:id="rId9"/>
    <p:sldId id="1661" r:id="rId10"/>
    <p:sldId id="1662" r:id="rId11"/>
    <p:sldId id="1663" r:id="rId12"/>
    <p:sldId id="1664" r:id="rId13"/>
    <p:sldId id="1666" r:id="rId14"/>
    <p:sldId id="1667" r:id="rId15"/>
    <p:sldId id="1654" r:id="rId16"/>
    <p:sldId id="1668" r:id="rId17"/>
    <p:sldId id="1669" r:id="rId18"/>
    <p:sldId id="1671" r:id="rId19"/>
    <p:sldId id="1672" r:id="rId20"/>
    <p:sldId id="1674" r:id="rId21"/>
    <p:sldId id="1673" r:id="rId22"/>
    <p:sldId id="1675" r:id="rId23"/>
    <p:sldId id="1676" r:id="rId24"/>
    <p:sldId id="1677" r:id="rId25"/>
    <p:sldId id="1678" r:id="rId26"/>
    <p:sldId id="1701" r:id="rId27"/>
    <p:sldId id="1685" r:id="rId28"/>
    <p:sldId id="1686" r:id="rId29"/>
    <p:sldId id="1703" r:id="rId30"/>
    <p:sldId id="1682" r:id="rId31"/>
    <p:sldId id="1708" r:id="rId32"/>
    <p:sldId id="1707" r:id="rId33"/>
    <p:sldId id="1683" r:id="rId34"/>
    <p:sldId id="1706" r:id="rId35"/>
    <p:sldId id="1687" r:id="rId36"/>
    <p:sldId id="1689" r:id="rId37"/>
    <p:sldId id="1692" r:id="rId38"/>
    <p:sldId id="1694" r:id="rId39"/>
    <p:sldId id="1705" r:id="rId40"/>
    <p:sldId id="1704" r:id="rId41"/>
    <p:sldId id="1702" r:id="rId42"/>
  </p:sldIdLst>
  <p:sldSz cx="12192000" cy="6858000"/>
  <p:notesSz cx="6858000" cy="9144000"/>
  <p:embeddedFontLst>
    <p:embeddedFont>
      <p:font typeface="Arial Narrow" panose="020B0606020202030204" pitchFamily="34" charset="0"/>
      <p:regular r:id="rId45"/>
      <p:bold r:id="rId46"/>
      <p:italic r:id="rId47"/>
      <p:boldItalic r:id="rId48"/>
    </p:embeddedFont>
    <p:embeddedFont>
      <p:font typeface="Griffith Gothic Black" panose="020B0604020202020204" charset="0"/>
      <p:bold r:id="rId49"/>
    </p:embeddedFont>
    <p:embeddedFont>
      <p:font typeface="GriffithGothic Black" panose="02000603060000020004" pitchFamily="50" charset="0"/>
      <p:bold r:id="rId50"/>
    </p:embeddedFont>
    <p:embeddedFont>
      <p:font typeface="Helvetica Neue" charset="0"/>
      <p:regular r:id="rId51"/>
      <p:bold r:id="rId52"/>
    </p:embeddedFont>
    <p:embeddedFont>
      <p:font typeface="Ink Free" panose="03080402000500000000" pitchFamily="66" charset="0"/>
      <p:regular r:id="rId53"/>
    </p:embeddedFont>
    <p:embeddedFont>
      <p:font typeface="Roboto" panose="02000000000000000000" pitchFamily="2" charset="0"/>
      <p:regular r:id="rId54"/>
      <p:bold r:id="rId55"/>
      <p:italic r:id="rId56"/>
      <p:boldItalic r:id="rId57"/>
    </p:embeddedFont>
  </p:embeddedFontLst>
  <p:defaultTextStyle>
    <a:defPPr marL="0" marR="0" indent="0" algn="l" defTabSz="478963"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974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3948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59222"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7896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9870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718444"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3818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5792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D33A"/>
    <a:srgbClr val="429EA6"/>
    <a:srgbClr val="FE4E00"/>
    <a:srgbClr val="F60493"/>
    <a:srgbClr val="16F4D0"/>
    <a:srgbClr val="F97369"/>
    <a:srgbClr val="00BACE"/>
    <a:srgbClr val="07E298"/>
    <a:srgbClr val="FFFFFF"/>
    <a:srgbClr val="ACAC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E6B55FE-46A3-4627-80E6-3E356570AE72}" v="3" dt="2024-09-05T13:11:28.127"/>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solidFill>
                <a:srgbClr val="000000"/>
              </a:solidFill>
              <a:prstDash val="solid"/>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76BA"/>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solidFill>
                <a:srgbClr val="000000"/>
              </a:solidFill>
              <a:prstDash val="solid"/>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000000"/>
              </a:solidFill>
              <a:prstDash val="solid"/>
              <a:miter lim="400000"/>
            </a:ln>
          </a:top>
          <a:bottom>
            <a:ln w="12700" cap="flat">
              <a:noFill/>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4D8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9" autoAdjust="0"/>
    <p:restoredTop sz="88953" autoAdjust="0"/>
  </p:normalViewPr>
  <p:slideViewPr>
    <p:cSldViewPr snapToGrid="0">
      <p:cViewPr varScale="1">
        <p:scale>
          <a:sx n="52" d="100"/>
          <a:sy n="52" d="100"/>
        </p:scale>
        <p:origin x="1228" y="60"/>
      </p:cViewPr>
      <p:guideLst>
        <p:guide orient="horz" pos="2160"/>
        <p:guide pos="3840"/>
      </p:guideLst>
    </p:cSldViewPr>
  </p:slideViewPr>
  <p:outlineViewPr>
    <p:cViewPr>
      <p:scale>
        <a:sx n="33" d="100"/>
        <a:sy n="33" d="100"/>
      </p:scale>
      <p:origin x="0" y="-3306"/>
    </p:cViewPr>
  </p:outlineViewPr>
  <p:notesTextViewPr>
    <p:cViewPr>
      <p:scale>
        <a:sx n="125" d="100"/>
        <a:sy n="125" d="100"/>
      </p:scale>
      <p:origin x="0" y="0"/>
    </p:cViewPr>
  </p:notesTextViewPr>
  <p:notesViewPr>
    <p:cSldViewPr snapToGrid="0">
      <p:cViewPr varScale="1">
        <p:scale>
          <a:sx n="65" d="100"/>
          <a:sy n="65" d="100"/>
        </p:scale>
        <p:origin x="2299" y="53"/>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font" Target="fonts/font3.fntdata"/><Relationship Id="rId50" Type="http://schemas.openxmlformats.org/officeDocument/2006/relationships/font" Target="fonts/font6.fntdata"/><Relationship Id="rId55" Type="http://schemas.openxmlformats.org/officeDocument/2006/relationships/font" Target="fonts/font11.fntdata"/><Relationship Id="rId63"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font" Target="fonts/font1.fntdata"/><Relationship Id="rId53" Type="http://schemas.openxmlformats.org/officeDocument/2006/relationships/font" Target="fonts/font9.fntdata"/><Relationship Id="rId58"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tableStyles" Target="tableStyle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notesMaster" Target="notesMasters/notesMaster1.xml"/><Relationship Id="rId48" Type="http://schemas.openxmlformats.org/officeDocument/2006/relationships/font" Target="fonts/font4.fntdata"/><Relationship Id="rId56" Type="http://schemas.openxmlformats.org/officeDocument/2006/relationships/font" Target="fonts/font12.fntdata"/><Relationship Id="rId8" Type="http://schemas.openxmlformats.org/officeDocument/2006/relationships/slide" Target="slides/slide3.xml"/><Relationship Id="rId51" Type="http://schemas.openxmlformats.org/officeDocument/2006/relationships/font" Target="fonts/font7.fntdata"/><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font" Target="fonts/font2.fntdata"/><Relationship Id="rId59"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font" Target="fonts/font10.fntdata"/><Relationship Id="rId62"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font" Target="fonts/font5.fntdata"/><Relationship Id="rId57" Type="http://schemas.openxmlformats.org/officeDocument/2006/relationships/font" Target="fonts/font13.fntdata"/><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handoutMaster" Target="handoutMasters/handoutMaster1.xml"/><Relationship Id="rId52" Type="http://schemas.openxmlformats.org/officeDocument/2006/relationships/font" Target="fonts/font8.fntdata"/><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 Woodward" userId="afca6096-33c4-4076-b066-b130de02360d" providerId="ADAL" clId="{A22892F7-015B-49E5-9FF9-49DCDA5387FC}"/>
    <pc:docChg chg="undo custSel addSld delSld modSld sldOrd">
      <pc:chgData name="Paul Woodward" userId="afca6096-33c4-4076-b066-b130de02360d" providerId="ADAL" clId="{A22892F7-015B-49E5-9FF9-49DCDA5387FC}" dt="2023-09-21T11:13:46.881" v="21581" actId="1076"/>
      <pc:docMkLst>
        <pc:docMk/>
      </pc:docMkLst>
      <pc:sldChg chg="addSp delSp modSp add mod">
        <pc:chgData name="Paul Woodward" userId="afca6096-33c4-4076-b066-b130de02360d" providerId="ADAL" clId="{A22892F7-015B-49E5-9FF9-49DCDA5387FC}" dt="2023-09-18T12:44:37.585" v="7476" actId="1076"/>
        <pc:sldMkLst>
          <pc:docMk/>
          <pc:sldMk cId="1617726688" sldId="1654"/>
        </pc:sldMkLst>
        <pc:picChg chg="add mod">
          <ac:chgData name="Paul Woodward" userId="afca6096-33c4-4076-b066-b130de02360d" providerId="ADAL" clId="{A22892F7-015B-49E5-9FF9-49DCDA5387FC}" dt="2023-09-18T12:41:13.840" v="7469"/>
          <ac:picMkLst>
            <pc:docMk/>
            <pc:sldMk cId="1617726688" sldId="1654"/>
            <ac:picMk id="2" creationId="{A65304DB-E93A-D5A9-46F3-339F8AEFB460}"/>
          </ac:picMkLst>
        </pc:picChg>
        <pc:picChg chg="del">
          <ac:chgData name="Paul Woodward" userId="afca6096-33c4-4076-b066-b130de02360d" providerId="ADAL" clId="{A22892F7-015B-49E5-9FF9-49DCDA5387FC}" dt="2023-09-18T12:41:08.284" v="7467" actId="478"/>
          <ac:picMkLst>
            <pc:docMk/>
            <pc:sldMk cId="1617726688" sldId="1654"/>
            <ac:picMk id="5" creationId="{91E8E6F4-1D12-9289-5B1A-23A29DF97814}"/>
          </ac:picMkLst>
        </pc:picChg>
        <pc:picChg chg="add mod">
          <ac:chgData name="Paul Woodward" userId="afca6096-33c4-4076-b066-b130de02360d" providerId="ADAL" clId="{A22892F7-015B-49E5-9FF9-49DCDA5387FC}" dt="2023-09-18T12:44:37.585" v="7476" actId="1076"/>
          <ac:picMkLst>
            <pc:docMk/>
            <pc:sldMk cId="1617726688" sldId="1654"/>
            <ac:picMk id="8" creationId="{C11A44B9-D483-F8BC-E0C8-A53BAA1721C2}"/>
          </ac:picMkLst>
        </pc:picChg>
        <pc:picChg chg="del">
          <ac:chgData name="Paul Woodward" userId="afca6096-33c4-4076-b066-b130de02360d" providerId="ADAL" clId="{A22892F7-015B-49E5-9FF9-49DCDA5387FC}" dt="2023-09-18T12:41:09.700" v="7468" actId="478"/>
          <ac:picMkLst>
            <pc:docMk/>
            <pc:sldMk cId="1617726688" sldId="1654"/>
            <ac:picMk id="12" creationId="{C689ED64-44AF-FEBB-8CBC-9B8EE9A4D2BF}"/>
          </ac:picMkLst>
        </pc:picChg>
      </pc:sldChg>
      <pc:sldChg chg="addSp delSp modSp mod">
        <pc:chgData name="Paul Woodward" userId="afca6096-33c4-4076-b066-b130de02360d" providerId="ADAL" clId="{A22892F7-015B-49E5-9FF9-49DCDA5387FC}" dt="2023-09-15T14:05:21.714" v="503"/>
        <pc:sldMkLst>
          <pc:docMk/>
          <pc:sldMk cId="4025666120" sldId="1657"/>
        </pc:sldMkLst>
        <pc:spChg chg="mod">
          <ac:chgData name="Paul Woodward" userId="afca6096-33c4-4076-b066-b130de02360d" providerId="ADAL" clId="{A22892F7-015B-49E5-9FF9-49DCDA5387FC}" dt="2023-09-15T13:54:35.092" v="322" actId="207"/>
          <ac:spMkLst>
            <pc:docMk/>
            <pc:sldMk cId="4025666120" sldId="1657"/>
            <ac:spMk id="2" creationId="{A1EB1790-2CD4-5C49-0880-9A0F1CE57356}"/>
          </ac:spMkLst>
        </pc:spChg>
        <pc:spChg chg="add del mod">
          <ac:chgData name="Paul Woodward" userId="afca6096-33c4-4076-b066-b130de02360d" providerId="ADAL" clId="{A22892F7-015B-49E5-9FF9-49DCDA5387FC}" dt="2023-09-15T13:49:07.276" v="2" actId="478"/>
          <ac:spMkLst>
            <pc:docMk/>
            <pc:sldMk cId="4025666120" sldId="1657"/>
            <ac:spMk id="6" creationId="{5F51E06F-5E0C-5EDD-CC14-E395865AE701}"/>
          </ac:spMkLst>
        </pc:spChg>
        <pc:picChg chg="del mod">
          <ac:chgData name="Paul Woodward" userId="afca6096-33c4-4076-b066-b130de02360d" providerId="ADAL" clId="{A22892F7-015B-49E5-9FF9-49DCDA5387FC}" dt="2023-09-15T13:49:05.816" v="1" actId="478"/>
          <ac:picMkLst>
            <pc:docMk/>
            <pc:sldMk cId="4025666120" sldId="1657"/>
            <ac:picMk id="7" creationId="{50E089B1-4F85-B396-8AC6-34E7DF116C1F}"/>
          </ac:picMkLst>
        </pc:picChg>
        <pc:picChg chg="add del mod modCrop">
          <ac:chgData name="Paul Woodward" userId="afca6096-33c4-4076-b066-b130de02360d" providerId="ADAL" clId="{A22892F7-015B-49E5-9FF9-49DCDA5387FC}" dt="2023-09-15T13:49:51.737" v="17" actId="478"/>
          <ac:picMkLst>
            <pc:docMk/>
            <pc:sldMk cId="4025666120" sldId="1657"/>
            <ac:picMk id="9" creationId="{E08B8262-C038-F5DB-7BAF-F871888AA435}"/>
          </ac:picMkLst>
        </pc:picChg>
        <pc:picChg chg="add del mod">
          <ac:chgData name="Paul Woodward" userId="afca6096-33c4-4076-b066-b130de02360d" providerId="ADAL" clId="{A22892F7-015B-49E5-9FF9-49DCDA5387FC}" dt="2023-09-15T14:05:20.834" v="502" actId="478"/>
          <ac:picMkLst>
            <pc:docMk/>
            <pc:sldMk cId="4025666120" sldId="1657"/>
            <ac:picMk id="10" creationId="{69F2E176-B0F7-D7FC-5ADB-02E2D6B95FC5}"/>
          </ac:picMkLst>
        </pc:picChg>
        <pc:picChg chg="add mod">
          <ac:chgData name="Paul Woodward" userId="afca6096-33c4-4076-b066-b130de02360d" providerId="ADAL" clId="{A22892F7-015B-49E5-9FF9-49DCDA5387FC}" dt="2023-09-15T14:05:21.714" v="503"/>
          <ac:picMkLst>
            <pc:docMk/>
            <pc:sldMk cId="4025666120" sldId="1657"/>
            <ac:picMk id="11" creationId="{2E6C71A9-C6B5-72AD-6D8F-34BBCE0A7078}"/>
          </ac:picMkLst>
        </pc:picChg>
      </pc:sldChg>
      <pc:sldChg chg="addSp delSp modSp del mod">
        <pc:chgData name="Paul Woodward" userId="afca6096-33c4-4076-b066-b130de02360d" providerId="ADAL" clId="{A22892F7-015B-49E5-9FF9-49DCDA5387FC}" dt="2023-09-18T08:55:55.159" v="6636" actId="47"/>
        <pc:sldMkLst>
          <pc:docMk/>
          <pc:sldMk cId="313105197" sldId="1660"/>
        </pc:sldMkLst>
        <pc:spChg chg="add del mod">
          <ac:chgData name="Paul Woodward" userId="afca6096-33c4-4076-b066-b130de02360d" providerId="ADAL" clId="{A22892F7-015B-49E5-9FF9-49DCDA5387FC}" dt="2023-09-15T13:50:01.294" v="23" actId="478"/>
          <ac:spMkLst>
            <pc:docMk/>
            <pc:sldMk cId="313105197" sldId="1660"/>
            <ac:spMk id="4" creationId="{AA195FCB-81F4-7621-5DAB-A50ECE1C0694}"/>
          </ac:spMkLst>
        </pc:spChg>
        <pc:picChg chg="add del mod">
          <ac:chgData name="Paul Woodward" userId="afca6096-33c4-4076-b066-b130de02360d" providerId="ADAL" clId="{A22892F7-015B-49E5-9FF9-49DCDA5387FC}" dt="2023-09-15T14:05:29.491" v="508" actId="478"/>
          <ac:picMkLst>
            <pc:docMk/>
            <pc:sldMk cId="313105197" sldId="1660"/>
            <ac:picMk id="5" creationId="{97B800D7-0D90-154A-1458-98925D9EA116}"/>
          </ac:picMkLst>
        </pc:picChg>
        <pc:picChg chg="add del mod">
          <ac:chgData name="Paul Woodward" userId="afca6096-33c4-4076-b066-b130de02360d" providerId="ADAL" clId="{A22892F7-015B-49E5-9FF9-49DCDA5387FC}" dt="2023-09-15T14:05:31.995" v="510" actId="478"/>
          <ac:picMkLst>
            <pc:docMk/>
            <pc:sldMk cId="313105197" sldId="1660"/>
            <ac:picMk id="6" creationId="{BAE57F32-3A9E-FE69-167A-DDB222E53B58}"/>
          </ac:picMkLst>
        </pc:picChg>
        <pc:picChg chg="del">
          <ac:chgData name="Paul Woodward" userId="afca6096-33c4-4076-b066-b130de02360d" providerId="ADAL" clId="{A22892F7-015B-49E5-9FF9-49DCDA5387FC}" dt="2023-09-15T13:49:59.751" v="22" actId="478"/>
          <ac:picMkLst>
            <pc:docMk/>
            <pc:sldMk cId="313105197" sldId="1660"/>
            <ac:picMk id="7" creationId="{AE2EFD99-B6AC-20EA-2320-AF182FD1E130}"/>
          </ac:picMkLst>
        </pc:picChg>
        <pc:picChg chg="add mod">
          <ac:chgData name="Paul Woodward" userId="afca6096-33c4-4076-b066-b130de02360d" providerId="ADAL" clId="{A22892F7-015B-49E5-9FF9-49DCDA5387FC}" dt="2023-09-15T14:05:32.225" v="511"/>
          <ac:picMkLst>
            <pc:docMk/>
            <pc:sldMk cId="313105197" sldId="1660"/>
            <ac:picMk id="9" creationId="{BBE58C7B-6222-6C5B-770C-1740431EE1B0}"/>
          </ac:picMkLst>
        </pc:picChg>
      </pc:sldChg>
      <pc:sldChg chg="addSp delSp modSp mod delAnim modAnim">
        <pc:chgData name="Paul Woodward" userId="afca6096-33c4-4076-b066-b130de02360d" providerId="ADAL" clId="{A22892F7-015B-49E5-9FF9-49DCDA5387FC}" dt="2023-09-18T12:37:56.587" v="7447" actId="14100"/>
        <pc:sldMkLst>
          <pc:docMk/>
          <pc:sldMk cId="1755990542" sldId="1661"/>
        </pc:sldMkLst>
        <pc:picChg chg="add del mod">
          <ac:chgData name="Paul Woodward" userId="afca6096-33c4-4076-b066-b130de02360d" providerId="ADAL" clId="{A22892F7-015B-49E5-9FF9-49DCDA5387FC}" dt="2023-09-18T12:37:14.137" v="7438" actId="478"/>
          <ac:picMkLst>
            <pc:docMk/>
            <pc:sldMk cId="1755990542" sldId="1661"/>
            <ac:picMk id="2" creationId="{4AAED3DD-B1AC-FC4C-780B-A2862544EC7D}"/>
          </ac:picMkLst>
        </pc:picChg>
        <pc:picChg chg="del">
          <ac:chgData name="Paul Woodward" userId="afca6096-33c4-4076-b066-b130de02360d" providerId="ADAL" clId="{A22892F7-015B-49E5-9FF9-49DCDA5387FC}" dt="2023-09-15T13:50:21.989" v="25" actId="478"/>
          <ac:picMkLst>
            <pc:docMk/>
            <pc:sldMk cId="1755990542" sldId="1661"/>
            <ac:picMk id="3" creationId="{7DFFEAD7-3632-657A-9A12-DF7BF21BFDB8}"/>
          </ac:picMkLst>
        </pc:picChg>
        <pc:picChg chg="add mod">
          <ac:chgData name="Paul Woodward" userId="afca6096-33c4-4076-b066-b130de02360d" providerId="ADAL" clId="{A22892F7-015B-49E5-9FF9-49DCDA5387FC}" dt="2023-09-18T12:37:56.587" v="7447" actId="14100"/>
          <ac:picMkLst>
            <pc:docMk/>
            <pc:sldMk cId="1755990542" sldId="1661"/>
            <ac:picMk id="3" creationId="{B39F579E-5385-1ABE-3293-819AD548868E}"/>
          </ac:picMkLst>
        </pc:picChg>
      </pc:sldChg>
      <pc:sldChg chg="addSp delSp modSp mod">
        <pc:chgData name="Paul Woodward" userId="afca6096-33c4-4076-b066-b130de02360d" providerId="ADAL" clId="{A22892F7-015B-49E5-9FF9-49DCDA5387FC}" dt="2023-09-18T08:57:15.427" v="6731" actId="1076"/>
        <pc:sldMkLst>
          <pc:docMk/>
          <pc:sldMk cId="2550898928" sldId="1662"/>
        </pc:sldMkLst>
        <pc:spChg chg="add del mod">
          <ac:chgData name="Paul Woodward" userId="afca6096-33c4-4076-b066-b130de02360d" providerId="ADAL" clId="{A22892F7-015B-49E5-9FF9-49DCDA5387FC}" dt="2023-09-15T13:50:56.916" v="38" actId="478"/>
          <ac:spMkLst>
            <pc:docMk/>
            <pc:sldMk cId="2550898928" sldId="1662"/>
            <ac:spMk id="3" creationId="{7B6285C9-A68C-6A82-87CB-C9C0EA7C73EB}"/>
          </ac:spMkLst>
        </pc:spChg>
        <pc:spChg chg="mod">
          <ac:chgData name="Paul Woodward" userId="afca6096-33c4-4076-b066-b130de02360d" providerId="ADAL" clId="{A22892F7-015B-49E5-9FF9-49DCDA5387FC}" dt="2023-09-18T08:57:15.427" v="6731" actId="1076"/>
          <ac:spMkLst>
            <pc:docMk/>
            <pc:sldMk cId="2550898928" sldId="1662"/>
            <ac:spMk id="4" creationId="{FFFF62EF-B710-5742-DB31-4D85BD0231F0}"/>
          </ac:spMkLst>
        </pc:spChg>
        <pc:picChg chg="add del mod">
          <ac:chgData name="Paul Woodward" userId="afca6096-33c4-4076-b066-b130de02360d" providerId="ADAL" clId="{A22892F7-015B-49E5-9FF9-49DCDA5387FC}" dt="2023-09-15T14:05:38.024" v="514" actId="478"/>
          <ac:picMkLst>
            <pc:docMk/>
            <pc:sldMk cId="2550898928" sldId="1662"/>
            <ac:picMk id="5" creationId="{72BAD609-5827-003F-D3DC-799D9F8B7FD8}"/>
          </ac:picMkLst>
        </pc:picChg>
        <pc:picChg chg="add mod">
          <ac:chgData name="Paul Woodward" userId="afca6096-33c4-4076-b066-b130de02360d" providerId="ADAL" clId="{A22892F7-015B-49E5-9FF9-49DCDA5387FC}" dt="2023-09-15T14:05:38.214" v="515"/>
          <ac:picMkLst>
            <pc:docMk/>
            <pc:sldMk cId="2550898928" sldId="1662"/>
            <ac:picMk id="6" creationId="{4197D02F-778F-FA98-9CC8-4BA5B53D166F}"/>
          </ac:picMkLst>
        </pc:picChg>
        <pc:picChg chg="del">
          <ac:chgData name="Paul Woodward" userId="afca6096-33c4-4076-b066-b130de02360d" providerId="ADAL" clId="{A22892F7-015B-49E5-9FF9-49DCDA5387FC}" dt="2023-09-15T13:50:55.819" v="37" actId="478"/>
          <ac:picMkLst>
            <pc:docMk/>
            <pc:sldMk cId="2550898928" sldId="1662"/>
            <ac:picMk id="7" creationId="{566D674E-154A-CF24-EED4-EB31FB945132}"/>
          </ac:picMkLst>
        </pc:picChg>
      </pc:sldChg>
      <pc:sldChg chg="addSp delSp modSp mod delAnim modAnim">
        <pc:chgData name="Paul Woodward" userId="afca6096-33c4-4076-b066-b130de02360d" providerId="ADAL" clId="{A22892F7-015B-49E5-9FF9-49DCDA5387FC}" dt="2023-09-18T12:38:37.379" v="7450" actId="14100"/>
        <pc:sldMkLst>
          <pc:docMk/>
          <pc:sldMk cId="2787498755" sldId="1663"/>
        </pc:sldMkLst>
        <pc:picChg chg="add del mod">
          <ac:chgData name="Paul Woodward" userId="afca6096-33c4-4076-b066-b130de02360d" providerId="ADAL" clId="{A22892F7-015B-49E5-9FF9-49DCDA5387FC}" dt="2023-09-18T12:37:16.319" v="7439" actId="478"/>
          <ac:picMkLst>
            <pc:docMk/>
            <pc:sldMk cId="2787498755" sldId="1663"/>
            <ac:picMk id="2" creationId="{72367ED0-2971-7C87-2036-764C0422C56C}"/>
          </ac:picMkLst>
        </pc:picChg>
        <pc:picChg chg="del">
          <ac:chgData name="Paul Woodward" userId="afca6096-33c4-4076-b066-b130de02360d" providerId="ADAL" clId="{A22892F7-015B-49E5-9FF9-49DCDA5387FC}" dt="2023-09-15T13:50:24.721" v="26" actId="478"/>
          <ac:picMkLst>
            <pc:docMk/>
            <pc:sldMk cId="2787498755" sldId="1663"/>
            <ac:picMk id="3" creationId="{17B01AF5-90A8-C8E0-B55D-54C08F16C5A8}"/>
          </ac:picMkLst>
        </pc:picChg>
        <pc:picChg chg="add mod">
          <ac:chgData name="Paul Woodward" userId="afca6096-33c4-4076-b066-b130de02360d" providerId="ADAL" clId="{A22892F7-015B-49E5-9FF9-49DCDA5387FC}" dt="2023-09-18T12:38:37.379" v="7450" actId="14100"/>
          <ac:picMkLst>
            <pc:docMk/>
            <pc:sldMk cId="2787498755" sldId="1663"/>
            <ac:picMk id="3" creationId="{915D2ADC-237D-C121-C0ED-C45241C221AB}"/>
          </ac:picMkLst>
        </pc:picChg>
      </pc:sldChg>
      <pc:sldChg chg="addSp delSp modSp mod">
        <pc:chgData name="Paul Woodward" userId="afca6096-33c4-4076-b066-b130de02360d" providerId="ADAL" clId="{A22892F7-015B-49E5-9FF9-49DCDA5387FC}" dt="2023-09-18T08:58:50.940" v="6908" actId="20577"/>
        <pc:sldMkLst>
          <pc:docMk/>
          <pc:sldMk cId="3438947289" sldId="1664"/>
        </pc:sldMkLst>
        <pc:spChg chg="add del mod">
          <ac:chgData name="Paul Woodward" userId="afca6096-33c4-4076-b066-b130de02360d" providerId="ADAL" clId="{A22892F7-015B-49E5-9FF9-49DCDA5387FC}" dt="2023-09-15T13:51:01.655" v="41" actId="478"/>
          <ac:spMkLst>
            <pc:docMk/>
            <pc:sldMk cId="3438947289" sldId="1664"/>
            <ac:spMk id="4" creationId="{3DB3B813-288E-EB6E-57D5-7CC483D157E7}"/>
          </ac:spMkLst>
        </pc:spChg>
        <pc:spChg chg="mod">
          <ac:chgData name="Paul Woodward" userId="afca6096-33c4-4076-b066-b130de02360d" providerId="ADAL" clId="{A22892F7-015B-49E5-9FF9-49DCDA5387FC}" dt="2023-09-18T08:58:50.940" v="6908" actId="20577"/>
          <ac:spMkLst>
            <pc:docMk/>
            <pc:sldMk cId="3438947289" sldId="1664"/>
            <ac:spMk id="9" creationId="{9DFE83B7-3405-0CF6-8DBD-AB2429D722C5}"/>
          </ac:spMkLst>
        </pc:spChg>
        <pc:graphicFrameChg chg="modGraphic">
          <ac:chgData name="Paul Woodward" userId="afca6096-33c4-4076-b066-b130de02360d" providerId="ADAL" clId="{A22892F7-015B-49E5-9FF9-49DCDA5387FC}" dt="2023-09-18T08:53:03.667" v="6400" actId="20577"/>
          <ac:graphicFrameMkLst>
            <pc:docMk/>
            <pc:sldMk cId="3438947289" sldId="1664"/>
            <ac:graphicFrameMk id="2" creationId="{14FEED82-F65E-C6DB-AB93-78C078991DE6}"/>
          </ac:graphicFrameMkLst>
        </pc:graphicFrameChg>
        <pc:picChg chg="add del mod">
          <ac:chgData name="Paul Woodward" userId="afca6096-33c4-4076-b066-b130de02360d" providerId="ADAL" clId="{A22892F7-015B-49E5-9FF9-49DCDA5387FC}" dt="2023-09-15T14:05:41.386" v="516" actId="478"/>
          <ac:picMkLst>
            <pc:docMk/>
            <pc:sldMk cId="3438947289" sldId="1664"/>
            <ac:picMk id="6" creationId="{6679DE31-1822-AE77-521E-077973038EA4}"/>
          </ac:picMkLst>
        </pc:picChg>
        <pc:picChg chg="del">
          <ac:chgData name="Paul Woodward" userId="afca6096-33c4-4076-b066-b130de02360d" providerId="ADAL" clId="{A22892F7-015B-49E5-9FF9-49DCDA5387FC}" dt="2023-09-15T13:51:00.527" v="40" actId="478"/>
          <ac:picMkLst>
            <pc:docMk/>
            <pc:sldMk cId="3438947289" sldId="1664"/>
            <ac:picMk id="7" creationId="{6AE05BC6-22AE-2406-A1DF-8826D5F8FCFF}"/>
          </ac:picMkLst>
        </pc:picChg>
        <pc:picChg chg="add mod">
          <ac:chgData name="Paul Woodward" userId="afca6096-33c4-4076-b066-b130de02360d" providerId="ADAL" clId="{A22892F7-015B-49E5-9FF9-49DCDA5387FC}" dt="2023-09-15T14:05:41.600" v="517"/>
          <ac:picMkLst>
            <pc:docMk/>
            <pc:sldMk cId="3438947289" sldId="1664"/>
            <ac:picMk id="8" creationId="{FB47BBF1-AF7C-03FD-DB72-35E7B490B6FB}"/>
          </ac:picMkLst>
        </pc:picChg>
      </pc:sldChg>
      <pc:sldChg chg="addSp delSp modSp mod">
        <pc:chgData name="Paul Woodward" userId="afca6096-33c4-4076-b066-b130de02360d" providerId="ADAL" clId="{A22892F7-015B-49E5-9FF9-49DCDA5387FC}" dt="2023-09-18T08:59:42.626" v="6909" actId="1076"/>
        <pc:sldMkLst>
          <pc:docMk/>
          <pc:sldMk cId="2058953632" sldId="1666"/>
        </pc:sldMkLst>
        <pc:spChg chg="add del mod">
          <ac:chgData name="Paul Woodward" userId="afca6096-33c4-4076-b066-b130de02360d" providerId="ADAL" clId="{A22892F7-015B-49E5-9FF9-49DCDA5387FC}" dt="2023-09-15T14:05:47.161" v="520" actId="478"/>
          <ac:spMkLst>
            <pc:docMk/>
            <pc:sldMk cId="2058953632" sldId="1666"/>
            <ac:spMk id="8" creationId="{CA25D407-9BCF-E078-2AA0-7D159E151901}"/>
          </ac:spMkLst>
        </pc:spChg>
        <pc:spChg chg="mod">
          <ac:chgData name="Paul Woodward" userId="afca6096-33c4-4076-b066-b130de02360d" providerId="ADAL" clId="{A22892F7-015B-49E5-9FF9-49DCDA5387FC}" dt="2023-09-18T08:59:42.626" v="6909" actId="1076"/>
          <ac:spMkLst>
            <pc:docMk/>
            <pc:sldMk cId="2058953632" sldId="1666"/>
            <ac:spMk id="9" creationId="{9DFE83B7-3405-0CF6-8DBD-AB2429D722C5}"/>
          </ac:spMkLst>
        </pc:spChg>
        <pc:picChg chg="add mod">
          <ac:chgData name="Paul Woodward" userId="afca6096-33c4-4076-b066-b130de02360d" providerId="ADAL" clId="{A22892F7-015B-49E5-9FF9-49DCDA5387FC}" dt="2023-09-15T14:05:44.670" v="519"/>
          <ac:picMkLst>
            <pc:docMk/>
            <pc:sldMk cId="2058953632" sldId="1666"/>
            <ac:picMk id="10" creationId="{F4EA6AFC-4636-63AF-DEC5-4B86B32F9CAD}"/>
          </ac:picMkLst>
        </pc:picChg>
        <pc:picChg chg="del">
          <ac:chgData name="Paul Woodward" userId="afca6096-33c4-4076-b066-b130de02360d" providerId="ADAL" clId="{A22892F7-015B-49E5-9FF9-49DCDA5387FC}" dt="2023-09-15T14:05:44.474" v="518" actId="478"/>
          <ac:picMkLst>
            <pc:docMk/>
            <pc:sldMk cId="2058953632" sldId="1666"/>
            <ac:picMk id="18" creationId="{9C55FBE3-E847-3851-3F48-5258ED62B5DD}"/>
          </ac:picMkLst>
        </pc:picChg>
      </pc:sldChg>
      <pc:sldChg chg="addSp delSp modSp mod delAnim modAnim">
        <pc:chgData name="Paul Woodward" userId="afca6096-33c4-4076-b066-b130de02360d" providerId="ADAL" clId="{A22892F7-015B-49E5-9FF9-49DCDA5387FC}" dt="2023-09-18T12:38:59.162" v="7453" actId="14100"/>
        <pc:sldMkLst>
          <pc:docMk/>
          <pc:sldMk cId="3828664763" sldId="1667"/>
        </pc:sldMkLst>
        <pc:picChg chg="del">
          <ac:chgData name="Paul Woodward" userId="afca6096-33c4-4076-b066-b130de02360d" providerId="ADAL" clId="{A22892F7-015B-49E5-9FF9-49DCDA5387FC}" dt="2023-09-15T13:50:26.739" v="27" actId="478"/>
          <ac:picMkLst>
            <pc:docMk/>
            <pc:sldMk cId="3828664763" sldId="1667"/>
            <ac:picMk id="2" creationId="{7A8F640E-9822-E95D-4FBF-886F821EA22A}"/>
          </ac:picMkLst>
        </pc:picChg>
        <pc:picChg chg="add del mod">
          <ac:chgData name="Paul Woodward" userId="afca6096-33c4-4076-b066-b130de02360d" providerId="ADAL" clId="{A22892F7-015B-49E5-9FF9-49DCDA5387FC}" dt="2023-09-18T12:37:18.373" v="7440" actId="478"/>
          <ac:picMkLst>
            <pc:docMk/>
            <pc:sldMk cId="3828664763" sldId="1667"/>
            <ac:picMk id="2" creationId="{CC87C997-5194-B74B-AE8D-DB4F1584EA93}"/>
          </ac:picMkLst>
        </pc:picChg>
        <pc:picChg chg="add mod">
          <ac:chgData name="Paul Woodward" userId="afca6096-33c4-4076-b066-b130de02360d" providerId="ADAL" clId="{A22892F7-015B-49E5-9FF9-49DCDA5387FC}" dt="2023-09-18T12:38:59.162" v="7453" actId="14100"/>
          <ac:picMkLst>
            <pc:docMk/>
            <pc:sldMk cId="3828664763" sldId="1667"/>
            <ac:picMk id="3" creationId="{7579E836-CBC0-E39B-7D95-1573493320A2}"/>
          </ac:picMkLst>
        </pc:picChg>
      </pc:sldChg>
      <pc:sldChg chg="addSp delSp modSp mod">
        <pc:chgData name="Paul Woodward" userId="afca6096-33c4-4076-b066-b130de02360d" providerId="ADAL" clId="{A22892F7-015B-49E5-9FF9-49DCDA5387FC}" dt="2023-09-18T09:00:02.382" v="6913" actId="1076"/>
        <pc:sldMkLst>
          <pc:docMk/>
          <pc:sldMk cId="1518650001" sldId="1668"/>
        </pc:sldMkLst>
        <pc:spChg chg="add del mod">
          <ac:chgData name="Paul Woodward" userId="afca6096-33c4-4076-b066-b130de02360d" providerId="ADAL" clId="{A22892F7-015B-49E5-9FF9-49DCDA5387FC}" dt="2023-09-15T13:51:07.756" v="44" actId="478"/>
          <ac:spMkLst>
            <pc:docMk/>
            <pc:sldMk cId="1518650001" sldId="1668"/>
            <ac:spMk id="3" creationId="{68D2FEF0-994E-E0C0-CC29-4DEFF463F857}"/>
          </ac:spMkLst>
        </pc:spChg>
        <pc:spChg chg="mod">
          <ac:chgData name="Paul Woodward" userId="afca6096-33c4-4076-b066-b130de02360d" providerId="ADAL" clId="{A22892F7-015B-49E5-9FF9-49DCDA5387FC}" dt="2023-09-18T08:59:59.074" v="6912" actId="27636"/>
          <ac:spMkLst>
            <pc:docMk/>
            <pc:sldMk cId="1518650001" sldId="1668"/>
            <ac:spMk id="7" creationId="{E5F949BF-DEB6-602F-E30E-995BC385B501}"/>
          </ac:spMkLst>
        </pc:spChg>
        <pc:graphicFrameChg chg="mod modGraphic">
          <ac:chgData name="Paul Woodward" userId="afca6096-33c4-4076-b066-b130de02360d" providerId="ADAL" clId="{A22892F7-015B-49E5-9FF9-49DCDA5387FC}" dt="2023-09-18T09:00:02.382" v="6913" actId="1076"/>
          <ac:graphicFrameMkLst>
            <pc:docMk/>
            <pc:sldMk cId="1518650001" sldId="1668"/>
            <ac:graphicFrameMk id="6" creationId="{FA1C8FB5-7BC3-6B6A-6CA2-D210E2DE9EA7}"/>
          </ac:graphicFrameMkLst>
        </pc:graphicFrameChg>
        <pc:picChg chg="add del mod">
          <ac:chgData name="Paul Woodward" userId="afca6096-33c4-4076-b066-b130de02360d" providerId="ADAL" clId="{A22892F7-015B-49E5-9FF9-49DCDA5387FC}" dt="2023-09-15T14:05:50.010" v="521" actId="478"/>
          <ac:picMkLst>
            <pc:docMk/>
            <pc:sldMk cId="1518650001" sldId="1668"/>
            <ac:picMk id="5" creationId="{D545CC86-B152-9D07-1F20-7FF74E6C668A}"/>
          </ac:picMkLst>
        </pc:picChg>
        <pc:picChg chg="add mod">
          <ac:chgData name="Paul Woodward" userId="afca6096-33c4-4076-b066-b130de02360d" providerId="ADAL" clId="{A22892F7-015B-49E5-9FF9-49DCDA5387FC}" dt="2023-09-15T14:05:50.300" v="522"/>
          <ac:picMkLst>
            <pc:docMk/>
            <pc:sldMk cId="1518650001" sldId="1668"/>
            <ac:picMk id="8" creationId="{D4D168D4-48B1-DD16-2AC8-6EBC46C95407}"/>
          </ac:picMkLst>
        </pc:picChg>
        <pc:picChg chg="del">
          <ac:chgData name="Paul Woodward" userId="afca6096-33c4-4076-b066-b130de02360d" providerId="ADAL" clId="{A22892F7-015B-49E5-9FF9-49DCDA5387FC}" dt="2023-09-15T13:51:06.108" v="43" actId="478"/>
          <ac:picMkLst>
            <pc:docMk/>
            <pc:sldMk cId="1518650001" sldId="1668"/>
            <ac:picMk id="9" creationId="{0DAE8F1C-EAF8-A624-10B6-3204C40B0D20}"/>
          </ac:picMkLst>
        </pc:picChg>
      </pc:sldChg>
      <pc:sldChg chg="addSp delSp modSp mod">
        <pc:chgData name="Paul Woodward" userId="afca6096-33c4-4076-b066-b130de02360d" providerId="ADAL" clId="{A22892F7-015B-49E5-9FF9-49DCDA5387FC}" dt="2023-09-18T09:01:10.107" v="7056" actId="1076"/>
        <pc:sldMkLst>
          <pc:docMk/>
          <pc:sldMk cId="3313437502" sldId="1669"/>
        </pc:sldMkLst>
        <pc:spChg chg="add del mod">
          <ac:chgData name="Paul Woodward" userId="afca6096-33c4-4076-b066-b130de02360d" providerId="ADAL" clId="{A22892F7-015B-49E5-9FF9-49DCDA5387FC}" dt="2023-09-15T13:51:17.808" v="48" actId="478"/>
          <ac:spMkLst>
            <pc:docMk/>
            <pc:sldMk cId="3313437502" sldId="1669"/>
            <ac:spMk id="3" creationId="{EA52FDE4-7A0E-23C5-638C-890717B41CA1}"/>
          </ac:spMkLst>
        </pc:spChg>
        <pc:spChg chg="mod">
          <ac:chgData name="Paul Woodward" userId="afca6096-33c4-4076-b066-b130de02360d" providerId="ADAL" clId="{A22892F7-015B-49E5-9FF9-49DCDA5387FC}" dt="2023-09-18T09:01:10.107" v="7056" actId="1076"/>
          <ac:spMkLst>
            <pc:docMk/>
            <pc:sldMk cId="3313437502" sldId="1669"/>
            <ac:spMk id="5" creationId="{23E23C6B-8AF8-67D3-85E3-96D49FB5C05F}"/>
          </ac:spMkLst>
        </pc:spChg>
        <pc:spChg chg="mod">
          <ac:chgData name="Paul Woodward" userId="afca6096-33c4-4076-b066-b130de02360d" providerId="ADAL" clId="{A22892F7-015B-49E5-9FF9-49DCDA5387FC}" dt="2023-09-18T09:01:02.666" v="7054" actId="20577"/>
          <ac:spMkLst>
            <pc:docMk/>
            <pc:sldMk cId="3313437502" sldId="1669"/>
            <ac:spMk id="7" creationId="{E5F949BF-DEB6-602F-E30E-995BC385B501}"/>
          </ac:spMkLst>
        </pc:spChg>
        <pc:picChg chg="add del mod">
          <ac:chgData name="Paul Woodward" userId="afca6096-33c4-4076-b066-b130de02360d" providerId="ADAL" clId="{A22892F7-015B-49E5-9FF9-49DCDA5387FC}" dt="2023-09-15T14:05:52.380" v="523" actId="478"/>
          <ac:picMkLst>
            <pc:docMk/>
            <pc:sldMk cId="3313437502" sldId="1669"/>
            <ac:picMk id="6" creationId="{501AAD2F-CB31-C07B-2956-0F590E67EE5E}"/>
          </ac:picMkLst>
        </pc:picChg>
        <pc:picChg chg="mod">
          <ac:chgData name="Paul Woodward" userId="afca6096-33c4-4076-b066-b130de02360d" providerId="ADAL" clId="{A22892F7-015B-49E5-9FF9-49DCDA5387FC}" dt="2023-09-18T09:01:08.116" v="7055" actId="1076"/>
          <ac:picMkLst>
            <pc:docMk/>
            <pc:sldMk cId="3313437502" sldId="1669"/>
            <ac:picMk id="8" creationId="{25F77D1B-5ED3-B3C8-932A-3BE11731C68D}"/>
          </ac:picMkLst>
        </pc:picChg>
        <pc:picChg chg="del">
          <ac:chgData name="Paul Woodward" userId="afca6096-33c4-4076-b066-b130de02360d" providerId="ADAL" clId="{A22892F7-015B-49E5-9FF9-49DCDA5387FC}" dt="2023-09-15T13:51:16.189" v="47" actId="478"/>
          <ac:picMkLst>
            <pc:docMk/>
            <pc:sldMk cId="3313437502" sldId="1669"/>
            <ac:picMk id="9" creationId="{B1CC1863-20A9-2FFA-92CD-5F75BE92B462}"/>
          </ac:picMkLst>
        </pc:picChg>
        <pc:picChg chg="add mod">
          <ac:chgData name="Paul Woodward" userId="afca6096-33c4-4076-b066-b130de02360d" providerId="ADAL" clId="{A22892F7-015B-49E5-9FF9-49DCDA5387FC}" dt="2023-09-15T14:05:52.533" v="524"/>
          <ac:picMkLst>
            <pc:docMk/>
            <pc:sldMk cId="3313437502" sldId="1669"/>
            <ac:picMk id="10" creationId="{19FD2633-0715-9540-A159-6AFB5D240F90}"/>
          </ac:picMkLst>
        </pc:picChg>
      </pc:sldChg>
      <pc:sldChg chg="addSp delSp modSp mod delAnim modAnim">
        <pc:chgData name="Paul Woodward" userId="afca6096-33c4-4076-b066-b130de02360d" providerId="ADAL" clId="{A22892F7-015B-49E5-9FF9-49DCDA5387FC}" dt="2023-09-18T12:39:22.907" v="7456" actId="14100"/>
        <pc:sldMkLst>
          <pc:docMk/>
          <pc:sldMk cId="2059523593" sldId="1672"/>
        </pc:sldMkLst>
        <pc:picChg chg="add del mod">
          <ac:chgData name="Paul Woodward" userId="afca6096-33c4-4076-b066-b130de02360d" providerId="ADAL" clId="{A22892F7-015B-49E5-9FF9-49DCDA5387FC}" dt="2023-09-18T12:37:20.595" v="7441" actId="478"/>
          <ac:picMkLst>
            <pc:docMk/>
            <pc:sldMk cId="2059523593" sldId="1672"/>
            <ac:picMk id="2" creationId="{878B9C3D-CC7C-3F8C-47C4-2C66DF0D39B3}"/>
          </ac:picMkLst>
        </pc:picChg>
        <pc:picChg chg="add mod">
          <ac:chgData name="Paul Woodward" userId="afca6096-33c4-4076-b066-b130de02360d" providerId="ADAL" clId="{A22892F7-015B-49E5-9FF9-49DCDA5387FC}" dt="2023-09-18T12:39:22.907" v="7456" actId="14100"/>
          <ac:picMkLst>
            <pc:docMk/>
            <pc:sldMk cId="2059523593" sldId="1672"/>
            <ac:picMk id="3" creationId="{733AFA69-78EF-2107-0BCA-6952B37ACADA}"/>
          </ac:picMkLst>
        </pc:picChg>
        <pc:picChg chg="del">
          <ac:chgData name="Paul Woodward" userId="afca6096-33c4-4076-b066-b130de02360d" providerId="ADAL" clId="{A22892F7-015B-49E5-9FF9-49DCDA5387FC}" dt="2023-09-15T13:50:29.526" v="28" actId="478"/>
          <ac:picMkLst>
            <pc:docMk/>
            <pc:sldMk cId="2059523593" sldId="1672"/>
            <ac:picMk id="3" creationId="{F61D6233-A992-1809-70F4-13F5CF5B0F88}"/>
          </ac:picMkLst>
        </pc:picChg>
      </pc:sldChg>
      <pc:sldChg chg="addSp delSp modSp mod">
        <pc:chgData name="Paul Woodward" userId="afca6096-33c4-4076-b066-b130de02360d" providerId="ADAL" clId="{A22892F7-015B-49E5-9FF9-49DCDA5387FC}" dt="2023-09-15T14:05:58.145" v="528"/>
        <pc:sldMkLst>
          <pc:docMk/>
          <pc:sldMk cId="2484653938" sldId="1673"/>
        </pc:sldMkLst>
        <pc:spChg chg="add del mod">
          <ac:chgData name="Paul Woodward" userId="afca6096-33c4-4076-b066-b130de02360d" providerId="ADAL" clId="{A22892F7-015B-49E5-9FF9-49DCDA5387FC}" dt="2023-09-15T13:51:27.259" v="54" actId="478"/>
          <ac:spMkLst>
            <pc:docMk/>
            <pc:sldMk cId="2484653938" sldId="1673"/>
            <ac:spMk id="3" creationId="{656D06E1-CDB0-A8C2-7497-22E10AB942D6}"/>
          </ac:spMkLst>
        </pc:spChg>
        <pc:picChg chg="add del mod">
          <ac:chgData name="Paul Woodward" userId="afca6096-33c4-4076-b066-b130de02360d" providerId="ADAL" clId="{A22892F7-015B-49E5-9FF9-49DCDA5387FC}" dt="2023-09-15T14:05:57.993" v="527" actId="478"/>
          <ac:picMkLst>
            <pc:docMk/>
            <pc:sldMk cId="2484653938" sldId="1673"/>
            <ac:picMk id="4" creationId="{9D7339E8-D93E-9504-EA11-0E37E9B66D64}"/>
          </ac:picMkLst>
        </pc:picChg>
        <pc:picChg chg="add mod">
          <ac:chgData name="Paul Woodward" userId="afca6096-33c4-4076-b066-b130de02360d" providerId="ADAL" clId="{A22892F7-015B-49E5-9FF9-49DCDA5387FC}" dt="2023-09-15T14:05:58.145" v="528"/>
          <ac:picMkLst>
            <pc:docMk/>
            <pc:sldMk cId="2484653938" sldId="1673"/>
            <ac:picMk id="6" creationId="{4BFA4783-5E74-62CA-8CBC-88B10F706E4E}"/>
          </ac:picMkLst>
        </pc:picChg>
        <pc:picChg chg="del">
          <ac:chgData name="Paul Woodward" userId="afca6096-33c4-4076-b066-b130de02360d" providerId="ADAL" clId="{A22892F7-015B-49E5-9FF9-49DCDA5387FC}" dt="2023-09-15T13:51:26.014" v="53" actId="478"/>
          <ac:picMkLst>
            <pc:docMk/>
            <pc:sldMk cId="2484653938" sldId="1673"/>
            <ac:picMk id="7" creationId="{8F7AB845-23AB-3C66-3298-2E03C49D05EA}"/>
          </ac:picMkLst>
        </pc:picChg>
      </pc:sldChg>
      <pc:sldChg chg="addSp delSp modSp mod">
        <pc:chgData name="Paul Woodward" userId="afca6096-33c4-4076-b066-b130de02360d" providerId="ADAL" clId="{A22892F7-015B-49E5-9FF9-49DCDA5387FC}" dt="2023-09-18T08:31:49.494" v="4742" actId="14734"/>
        <pc:sldMkLst>
          <pc:docMk/>
          <pc:sldMk cId="2362358582" sldId="1674"/>
        </pc:sldMkLst>
        <pc:spChg chg="add del mod">
          <ac:chgData name="Paul Woodward" userId="afca6096-33c4-4076-b066-b130de02360d" providerId="ADAL" clId="{A22892F7-015B-49E5-9FF9-49DCDA5387FC}" dt="2023-09-15T13:51:22.730" v="51" actId="478"/>
          <ac:spMkLst>
            <pc:docMk/>
            <pc:sldMk cId="2362358582" sldId="1674"/>
            <ac:spMk id="3" creationId="{6864BF6A-DB4E-3A01-1117-0DAF9905C36C}"/>
          </ac:spMkLst>
        </pc:spChg>
        <pc:spChg chg="mod">
          <ac:chgData name="Paul Woodward" userId="afca6096-33c4-4076-b066-b130de02360d" providerId="ADAL" clId="{A22892F7-015B-49E5-9FF9-49DCDA5387FC}" dt="2023-09-18T08:30:42.842" v="4504" actId="14100"/>
          <ac:spMkLst>
            <pc:docMk/>
            <pc:sldMk cId="2362358582" sldId="1674"/>
            <ac:spMk id="9" creationId="{9DFE83B7-3405-0CF6-8DBD-AB2429D722C5}"/>
          </ac:spMkLst>
        </pc:spChg>
        <pc:graphicFrameChg chg="mod modGraphic">
          <ac:chgData name="Paul Woodward" userId="afca6096-33c4-4076-b066-b130de02360d" providerId="ADAL" clId="{A22892F7-015B-49E5-9FF9-49DCDA5387FC}" dt="2023-09-18T08:31:49.494" v="4742" actId="14734"/>
          <ac:graphicFrameMkLst>
            <pc:docMk/>
            <pc:sldMk cId="2362358582" sldId="1674"/>
            <ac:graphicFrameMk id="4" creationId="{D27CAA5A-14A0-8BEC-DD36-0DC54105F0F1}"/>
          </ac:graphicFrameMkLst>
        </pc:graphicFrameChg>
        <pc:picChg chg="add del mod">
          <ac:chgData name="Paul Woodward" userId="afca6096-33c4-4076-b066-b130de02360d" providerId="ADAL" clId="{A22892F7-015B-49E5-9FF9-49DCDA5387FC}" dt="2023-09-15T14:05:55.425" v="525" actId="478"/>
          <ac:picMkLst>
            <pc:docMk/>
            <pc:sldMk cId="2362358582" sldId="1674"/>
            <ac:picMk id="6" creationId="{DD58D33C-6F52-91B0-F2D6-B94C12227814}"/>
          </ac:picMkLst>
        </pc:picChg>
        <pc:picChg chg="add mod">
          <ac:chgData name="Paul Woodward" userId="afca6096-33c4-4076-b066-b130de02360d" providerId="ADAL" clId="{A22892F7-015B-49E5-9FF9-49DCDA5387FC}" dt="2023-09-15T14:05:55.606" v="526"/>
          <ac:picMkLst>
            <pc:docMk/>
            <pc:sldMk cId="2362358582" sldId="1674"/>
            <ac:picMk id="7" creationId="{50E957E5-4D98-98D5-9D53-C3156E5301F5}"/>
          </ac:picMkLst>
        </pc:picChg>
        <pc:picChg chg="del">
          <ac:chgData name="Paul Woodward" userId="afca6096-33c4-4076-b066-b130de02360d" providerId="ADAL" clId="{A22892F7-015B-49E5-9FF9-49DCDA5387FC}" dt="2023-09-15T13:51:21.544" v="50" actId="478"/>
          <ac:picMkLst>
            <pc:docMk/>
            <pc:sldMk cId="2362358582" sldId="1674"/>
            <ac:picMk id="8" creationId="{41E8C84D-1A4C-FAE2-70C7-FF62C939A285}"/>
          </ac:picMkLst>
        </pc:picChg>
      </pc:sldChg>
      <pc:sldChg chg="addSp delSp modSp mod delAnim modAnim">
        <pc:chgData name="Paul Woodward" userId="afca6096-33c4-4076-b066-b130de02360d" providerId="ADAL" clId="{A22892F7-015B-49E5-9FF9-49DCDA5387FC}" dt="2023-09-18T12:39:47.859" v="7459" actId="14100"/>
        <pc:sldMkLst>
          <pc:docMk/>
          <pc:sldMk cId="2757607151" sldId="1675"/>
        </pc:sldMkLst>
        <pc:picChg chg="add del mod">
          <ac:chgData name="Paul Woodward" userId="afca6096-33c4-4076-b066-b130de02360d" providerId="ADAL" clId="{A22892F7-015B-49E5-9FF9-49DCDA5387FC}" dt="2023-09-18T12:37:22.616" v="7442" actId="478"/>
          <ac:picMkLst>
            <pc:docMk/>
            <pc:sldMk cId="2757607151" sldId="1675"/>
            <ac:picMk id="2" creationId="{BAC1070A-C6F8-CD9E-8EB9-5442BE6BBAC8}"/>
          </ac:picMkLst>
        </pc:picChg>
        <pc:picChg chg="del">
          <ac:chgData name="Paul Woodward" userId="afca6096-33c4-4076-b066-b130de02360d" providerId="ADAL" clId="{A22892F7-015B-49E5-9FF9-49DCDA5387FC}" dt="2023-09-15T13:50:31.546" v="29" actId="478"/>
          <ac:picMkLst>
            <pc:docMk/>
            <pc:sldMk cId="2757607151" sldId="1675"/>
            <ac:picMk id="3" creationId="{113510FA-4D17-7E82-4360-43A5852ADE53}"/>
          </ac:picMkLst>
        </pc:picChg>
        <pc:picChg chg="add mod">
          <ac:chgData name="Paul Woodward" userId="afca6096-33c4-4076-b066-b130de02360d" providerId="ADAL" clId="{A22892F7-015B-49E5-9FF9-49DCDA5387FC}" dt="2023-09-18T12:39:47.859" v="7459" actId="14100"/>
          <ac:picMkLst>
            <pc:docMk/>
            <pc:sldMk cId="2757607151" sldId="1675"/>
            <ac:picMk id="3" creationId="{67F23F83-52FF-6E8E-A1D7-2AC6E72798BD}"/>
          </ac:picMkLst>
        </pc:picChg>
      </pc:sldChg>
      <pc:sldChg chg="addSp delSp modSp mod">
        <pc:chgData name="Paul Woodward" userId="afca6096-33c4-4076-b066-b130de02360d" providerId="ADAL" clId="{A22892F7-015B-49E5-9FF9-49DCDA5387FC}" dt="2023-09-21T10:30:14.194" v="14443" actId="14734"/>
        <pc:sldMkLst>
          <pc:docMk/>
          <pc:sldMk cId="1190641160" sldId="1676"/>
        </pc:sldMkLst>
        <pc:spChg chg="add del mod">
          <ac:chgData name="Paul Woodward" userId="afca6096-33c4-4076-b066-b130de02360d" providerId="ADAL" clId="{A22892F7-015B-49E5-9FF9-49DCDA5387FC}" dt="2023-09-15T13:51:32.206" v="57" actId="478"/>
          <ac:spMkLst>
            <pc:docMk/>
            <pc:sldMk cId="1190641160" sldId="1676"/>
            <ac:spMk id="4" creationId="{43DBED24-E8B3-5448-D35A-C71D56507856}"/>
          </ac:spMkLst>
        </pc:spChg>
        <pc:graphicFrameChg chg="mod modGraphic">
          <ac:chgData name="Paul Woodward" userId="afca6096-33c4-4076-b066-b130de02360d" providerId="ADAL" clId="{A22892F7-015B-49E5-9FF9-49DCDA5387FC}" dt="2023-09-21T10:30:14.194" v="14443" actId="14734"/>
          <ac:graphicFrameMkLst>
            <pc:docMk/>
            <pc:sldMk cId="1190641160" sldId="1676"/>
            <ac:graphicFrameMk id="2" creationId="{C35CA4CA-24C7-5839-A98F-6E72B8211817}"/>
          </ac:graphicFrameMkLst>
        </pc:graphicFrameChg>
        <pc:picChg chg="add del mod">
          <ac:chgData name="Paul Woodward" userId="afca6096-33c4-4076-b066-b130de02360d" providerId="ADAL" clId="{A22892F7-015B-49E5-9FF9-49DCDA5387FC}" dt="2023-09-15T14:05:02.054" v="496" actId="478"/>
          <ac:picMkLst>
            <pc:docMk/>
            <pc:sldMk cId="1190641160" sldId="1676"/>
            <ac:picMk id="6" creationId="{6F03373C-ECC0-CFBD-61B1-CEDA5CAD5045}"/>
          </ac:picMkLst>
        </pc:picChg>
        <pc:picChg chg="del">
          <ac:chgData name="Paul Woodward" userId="afca6096-33c4-4076-b066-b130de02360d" providerId="ADAL" clId="{A22892F7-015B-49E5-9FF9-49DCDA5387FC}" dt="2023-09-15T13:51:31.129" v="56" actId="478"/>
          <ac:picMkLst>
            <pc:docMk/>
            <pc:sldMk cId="1190641160" sldId="1676"/>
            <ac:picMk id="8" creationId="{0DC9E73E-362F-1415-1CF3-B692A4022680}"/>
          </ac:picMkLst>
        </pc:picChg>
        <pc:picChg chg="add mod">
          <ac:chgData name="Paul Woodward" userId="afca6096-33c4-4076-b066-b130de02360d" providerId="ADAL" clId="{A22892F7-015B-49E5-9FF9-49DCDA5387FC}" dt="2023-09-15T14:05:15.562" v="501" actId="1076"/>
          <ac:picMkLst>
            <pc:docMk/>
            <pc:sldMk cId="1190641160" sldId="1676"/>
            <ac:picMk id="1026" creationId="{85FF1006-0828-CCC3-B688-CBEE23F8BF84}"/>
          </ac:picMkLst>
        </pc:picChg>
      </pc:sldChg>
      <pc:sldChg chg="addSp delSp modSp mod">
        <pc:chgData name="Paul Woodward" userId="afca6096-33c4-4076-b066-b130de02360d" providerId="ADAL" clId="{A22892F7-015B-49E5-9FF9-49DCDA5387FC}" dt="2023-09-18T09:01:57.277" v="7114" actId="113"/>
        <pc:sldMkLst>
          <pc:docMk/>
          <pc:sldMk cId="500504592" sldId="1677"/>
        </pc:sldMkLst>
        <pc:spChg chg="add del mod">
          <ac:chgData name="Paul Woodward" userId="afca6096-33c4-4076-b066-b130de02360d" providerId="ADAL" clId="{A22892F7-015B-49E5-9FF9-49DCDA5387FC}" dt="2023-09-15T13:51:36.617" v="60" actId="478"/>
          <ac:spMkLst>
            <pc:docMk/>
            <pc:sldMk cId="500504592" sldId="1677"/>
            <ac:spMk id="3" creationId="{7AAAD528-63AA-6681-2ADF-BB80EA80276D}"/>
          </ac:spMkLst>
        </pc:spChg>
        <pc:spChg chg="mod">
          <ac:chgData name="Paul Woodward" userId="afca6096-33c4-4076-b066-b130de02360d" providerId="ADAL" clId="{A22892F7-015B-49E5-9FF9-49DCDA5387FC}" dt="2023-09-18T09:01:57.277" v="7114" actId="113"/>
          <ac:spMkLst>
            <pc:docMk/>
            <pc:sldMk cId="500504592" sldId="1677"/>
            <ac:spMk id="9" creationId="{9DFE83B7-3405-0CF6-8DBD-AB2429D722C5}"/>
          </ac:spMkLst>
        </pc:spChg>
        <pc:picChg chg="add del mod">
          <ac:chgData name="Paul Woodward" userId="afca6096-33c4-4076-b066-b130de02360d" providerId="ADAL" clId="{A22892F7-015B-49E5-9FF9-49DCDA5387FC}" dt="2023-09-15T14:06:03.329" v="530" actId="478"/>
          <ac:picMkLst>
            <pc:docMk/>
            <pc:sldMk cId="500504592" sldId="1677"/>
            <ac:picMk id="4" creationId="{C3E09198-DD84-CEA2-BD93-B6B6F8DBF0AE}"/>
          </ac:picMkLst>
        </pc:picChg>
        <pc:picChg chg="add mod">
          <ac:chgData name="Paul Woodward" userId="afca6096-33c4-4076-b066-b130de02360d" providerId="ADAL" clId="{A22892F7-015B-49E5-9FF9-49DCDA5387FC}" dt="2023-09-15T14:06:03.529" v="531"/>
          <ac:picMkLst>
            <pc:docMk/>
            <pc:sldMk cId="500504592" sldId="1677"/>
            <ac:picMk id="6" creationId="{E05D0777-35DC-D8B8-623B-D822862EA6FB}"/>
          </ac:picMkLst>
        </pc:picChg>
        <pc:picChg chg="del">
          <ac:chgData name="Paul Woodward" userId="afca6096-33c4-4076-b066-b130de02360d" providerId="ADAL" clId="{A22892F7-015B-49E5-9FF9-49DCDA5387FC}" dt="2023-09-15T13:51:35.391" v="59" actId="478"/>
          <ac:picMkLst>
            <pc:docMk/>
            <pc:sldMk cId="500504592" sldId="1677"/>
            <ac:picMk id="7" creationId="{0C1877F4-F002-786E-5478-BC062ED6C47B}"/>
          </ac:picMkLst>
        </pc:picChg>
      </pc:sldChg>
      <pc:sldChg chg="addSp delSp modSp mod delAnim modAnim">
        <pc:chgData name="Paul Woodward" userId="afca6096-33c4-4076-b066-b130de02360d" providerId="ADAL" clId="{A22892F7-015B-49E5-9FF9-49DCDA5387FC}" dt="2023-09-18T12:40:11.406" v="7462" actId="14100"/>
        <pc:sldMkLst>
          <pc:docMk/>
          <pc:sldMk cId="4235034294" sldId="1678"/>
        </pc:sldMkLst>
        <pc:picChg chg="add del mod">
          <ac:chgData name="Paul Woodward" userId="afca6096-33c4-4076-b066-b130de02360d" providerId="ADAL" clId="{A22892F7-015B-49E5-9FF9-49DCDA5387FC}" dt="2023-09-18T12:37:24.583" v="7443" actId="478"/>
          <ac:picMkLst>
            <pc:docMk/>
            <pc:sldMk cId="4235034294" sldId="1678"/>
            <ac:picMk id="2" creationId="{FF6DA3DB-0DBB-7773-FF73-3BDD7E3CD67A}"/>
          </ac:picMkLst>
        </pc:picChg>
        <pc:picChg chg="add mod">
          <ac:chgData name="Paul Woodward" userId="afca6096-33c4-4076-b066-b130de02360d" providerId="ADAL" clId="{A22892F7-015B-49E5-9FF9-49DCDA5387FC}" dt="2023-09-18T12:40:11.406" v="7462" actId="14100"/>
          <ac:picMkLst>
            <pc:docMk/>
            <pc:sldMk cId="4235034294" sldId="1678"/>
            <ac:picMk id="3" creationId="{A47251B6-0E54-0CEC-F50D-519B94458123}"/>
          </ac:picMkLst>
        </pc:picChg>
        <pc:picChg chg="del">
          <ac:chgData name="Paul Woodward" userId="afca6096-33c4-4076-b066-b130de02360d" providerId="ADAL" clId="{A22892F7-015B-49E5-9FF9-49DCDA5387FC}" dt="2023-09-15T13:50:33.410" v="30" actId="478"/>
          <ac:picMkLst>
            <pc:docMk/>
            <pc:sldMk cId="4235034294" sldId="1678"/>
            <ac:picMk id="3" creationId="{D7B24657-5569-FD03-88E1-662F5A6F38CB}"/>
          </ac:picMkLst>
        </pc:picChg>
      </pc:sldChg>
      <pc:sldChg chg="addSp delSp modSp mod">
        <pc:chgData name="Paul Woodward" userId="afca6096-33c4-4076-b066-b130de02360d" providerId="ADAL" clId="{A22892F7-015B-49E5-9FF9-49DCDA5387FC}" dt="2023-09-21T11:10:12.456" v="20836" actId="1076"/>
        <pc:sldMkLst>
          <pc:docMk/>
          <pc:sldMk cId="1161093681" sldId="1682"/>
        </pc:sldMkLst>
        <pc:spChg chg="add del mod">
          <ac:chgData name="Paul Woodward" userId="afca6096-33c4-4076-b066-b130de02360d" providerId="ADAL" clId="{A22892F7-015B-49E5-9FF9-49DCDA5387FC}" dt="2023-09-15T13:51:52.487" v="69" actId="478"/>
          <ac:spMkLst>
            <pc:docMk/>
            <pc:sldMk cId="1161093681" sldId="1682"/>
            <ac:spMk id="6" creationId="{9194F0DE-1EFD-1324-7682-B9932533B9CE}"/>
          </ac:spMkLst>
        </pc:spChg>
        <pc:graphicFrameChg chg="mod modGraphic">
          <ac:chgData name="Paul Woodward" userId="afca6096-33c4-4076-b066-b130de02360d" providerId="ADAL" clId="{A22892F7-015B-49E5-9FF9-49DCDA5387FC}" dt="2023-09-21T11:10:12.456" v="20836" actId="1076"/>
          <ac:graphicFrameMkLst>
            <pc:docMk/>
            <pc:sldMk cId="1161093681" sldId="1682"/>
            <ac:graphicFrameMk id="4" creationId="{AE51A1E7-7A59-ADC1-C2E3-DF99CBB036A3}"/>
          </ac:graphicFrameMkLst>
        </pc:graphicFrameChg>
        <pc:picChg chg="del">
          <ac:chgData name="Paul Woodward" userId="afca6096-33c4-4076-b066-b130de02360d" providerId="ADAL" clId="{A22892F7-015B-49E5-9FF9-49DCDA5387FC}" dt="2023-09-15T13:51:51.276" v="68" actId="478"/>
          <ac:picMkLst>
            <pc:docMk/>
            <pc:sldMk cId="1161093681" sldId="1682"/>
            <ac:picMk id="2" creationId="{FB96178E-7232-5C25-B56A-A82A8C75B58F}"/>
          </ac:picMkLst>
        </pc:picChg>
        <pc:picChg chg="add del mod">
          <ac:chgData name="Paul Woodward" userId="afca6096-33c4-4076-b066-b130de02360d" providerId="ADAL" clId="{A22892F7-015B-49E5-9FF9-49DCDA5387FC}" dt="2023-09-15T14:06:19.452" v="540" actId="478"/>
          <ac:picMkLst>
            <pc:docMk/>
            <pc:sldMk cId="1161093681" sldId="1682"/>
            <ac:picMk id="7" creationId="{C8ACA5A5-4239-5E37-CA46-9C50DE641BB9}"/>
          </ac:picMkLst>
        </pc:picChg>
        <pc:picChg chg="add mod">
          <ac:chgData name="Paul Woodward" userId="afca6096-33c4-4076-b066-b130de02360d" providerId="ADAL" clId="{A22892F7-015B-49E5-9FF9-49DCDA5387FC}" dt="2023-09-15T14:06:19.631" v="541"/>
          <ac:picMkLst>
            <pc:docMk/>
            <pc:sldMk cId="1161093681" sldId="1682"/>
            <ac:picMk id="8" creationId="{7D873BAF-239A-C118-C903-D4F00F0FCFB8}"/>
          </ac:picMkLst>
        </pc:picChg>
      </pc:sldChg>
      <pc:sldChg chg="addSp delSp modSp mod">
        <pc:chgData name="Paul Woodward" userId="afca6096-33c4-4076-b066-b130de02360d" providerId="ADAL" clId="{A22892F7-015B-49E5-9FF9-49DCDA5387FC}" dt="2023-09-21T11:13:46.881" v="21581" actId="1076"/>
        <pc:sldMkLst>
          <pc:docMk/>
          <pc:sldMk cId="202202115" sldId="1683"/>
        </pc:sldMkLst>
        <pc:spChg chg="add del mod">
          <ac:chgData name="Paul Woodward" userId="afca6096-33c4-4076-b066-b130de02360d" providerId="ADAL" clId="{A22892F7-015B-49E5-9FF9-49DCDA5387FC}" dt="2023-09-15T13:51:57.288" v="72" actId="478"/>
          <ac:spMkLst>
            <pc:docMk/>
            <pc:sldMk cId="202202115" sldId="1683"/>
            <ac:spMk id="6" creationId="{7F9D247A-2EEF-5FAB-E05A-85CE0C813C3D}"/>
          </ac:spMkLst>
        </pc:spChg>
        <pc:graphicFrameChg chg="mod modGraphic">
          <ac:chgData name="Paul Woodward" userId="afca6096-33c4-4076-b066-b130de02360d" providerId="ADAL" clId="{A22892F7-015B-49E5-9FF9-49DCDA5387FC}" dt="2023-09-21T11:13:46.881" v="21581" actId="1076"/>
          <ac:graphicFrameMkLst>
            <pc:docMk/>
            <pc:sldMk cId="202202115" sldId="1683"/>
            <ac:graphicFrameMk id="2" creationId="{C7E00AA4-81A7-57AD-DD50-D5D50E19C4CE}"/>
          </ac:graphicFrameMkLst>
        </pc:graphicFrameChg>
        <pc:picChg chg="del">
          <ac:chgData name="Paul Woodward" userId="afca6096-33c4-4076-b066-b130de02360d" providerId="ADAL" clId="{A22892F7-015B-49E5-9FF9-49DCDA5387FC}" dt="2023-09-15T13:51:56.208" v="71" actId="478"/>
          <ac:picMkLst>
            <pc:docMk/>
            <pc:sldMk cId="202202115" sldId="1683"/>
            <ac:picMk id="3" creationId="{10FCED77-262D-50FB-0BFC-97CA10FCD52C}"/>
          </ac:picMkLst>
        </pc:picChg>
        <pc:picChg chg="add del mod">
          <ac:chgData name="Paul Woodward" userId="afca6096-33c4-4076-b066-b130de02360d" providerId="ADAL" clId="{A22892F7-015B-49E5-9FF9-49DCDA5387FC}" dt="2023-09-15T14:06:22.398" v="542" actId="478"/>
          <ac:picMkLst>
            <pc:docMk/>
            <pc:sldMk cId="202202115" sldId="1683"/>
            <ac:picMk id="7" creationId="{4E86C1E6-1E97-5636-30C3-604B35163C71}"/>
          </ac:picMkLst>
        </pc:picChg>
        <pc:picChg chg="add mod">
          <ac:chgData name="Paul Woodward" userId="afca6096-33c4-4076-b066-b130de02360d" providerId="ADAL" clId="{A22892F7-015B-49E5-9FF9-49DCDA5387FC}" dt="2023-09-15T14:06:22.569" v="543"/>
          <ac:picMkLst>
            <pc:docMk/>
            <pc:sldMk cId="202202115" sldId="1683"/>
            <ac:picMk id="8" creationId="{4A82E80F-7924-F334-0190-21D442E0D13E}"/>
          </ac:picMkLst>
        </pc:picChg>
      </pc:sldChg>
      <pc:sldChg chg="addSp delSp modSp mod">
        <pc:chgData name="Paul Woodward" userId="afca6096-33c4-4076-b066-b130de02360d" providerId="ADAL" clId="{A22892F7-015B-49E5-9FF9-49DCDA5387FC}" dt="2023-09-15T14:06:53.818" v="565"/>
        <pc:sldMkLst>
          <pc:docMk/>
          <pc:sldMk cId="1738966175" sldId="1684"/>
        </pc:sldMkLst>
        <pc:spChg chg="add del mod">
          <ac:chgData name="Paul Woodward" userId="afca6096-33c4-4076-b066-b130de02360d" providerId="ADAL" clId="{A22892F7-015B-49E5-9FF9-49DCDA5387FC}" dt="2023-09-15T13:52:38.147" v="100" actId="478"/>
          <ac:spMkLst>
            <pc:docMk/>
            <pc:sldMk cId="1738966175" sldId="1684"/>
            <ac:spMk id="4" creationId="{25387D61-60D4-958B-F151-F78C11D59739}"/>
          </ac:spMkLst>
        </pc:spChg>
        <pc:picChg chg="del mod">
          <ac:chgData name="Paul Woodward" userId="afca6096-33c4-4076-b066-b130de02360d" providerId="ADAL" clId="{A22892F7-015B-49E5-9FF9-49DCDA5387FC}" dt="2023-09-15T13:52:36.902" v="99" actId="478"/>
          <ac:picMkLst>
            <pc:docMk/>
            <pc:sldMk cId="1738966175" sldId="1684"/>
            <ac:picMk id="2" creationId="{33C2D859-9A4D-9A0C-0C7E-F894849D6B9D}"/>
          </ac:picMkLst>
        </pc:picChg>
        <pc:picChg chg="add del mod">
          <ac:chgData name="Paul Woodward" userId="afca6096-33c4-4076-b066-b130de02360d" providerId="ADAL" clId="{A22892F7-015B-49E5-9FF9-49DCDA5387FC}" dt="2023-09-15T14:06:53.551" v="564" actId="478"/>
          <ac:picMkLst>
            <pc:docMk/>
            <pc:sldMk cId="1738966175" sldId="1684"/>
            <ac:picMk id="6" creationId="{D07151B3-1B15-2B07-9290-4A2BFBC6537C}"/>
          </ac:picMkLst>
        </pc:picChg>
        <pc:picChg chg="add mod">
          <ac:chgData name="Paul Woodward" userId="afca6096-33c4-4076-b066-b130de02360d" providerId="ADAL" clId="{A22892F7-015B-49E5-9FF9-49DCDA5387FC}" dt="2023-09-15T14:06:53.818" v="565"/>
          <ac:picMkLst>
            <pc:docMk/>
            <pc:sldMk cId="1738966175" sldId="1684"/>
            <ac:picMk id="7" creationId="{BCDACF2F-64BF-907F-4A0B-07FDE5927BDB}"/>
          </ac:picMkLst>
        </pc:picChg>
      </pc:sldChg>
      <pc:sldChg chg="addSp delSp modSp mod delAnim modAnim">
        <pc:chgData name="Paul Woodward" userId="afca6096-33c4-4076-b066-b130de02360d" providerId="ADAL" clId="{A22892F7-015B-49E5-9FF9-49DCDA5387FC}" dt="2023-09-18T12:40:40.425" v="7465" actId="14100"/>
        <pc:sldMkLst>
          <pc:docMk/>
          <pc:sldMk cId="757978369" sldId="1685"/>
        </pc:sldMkLst>
        <pc:picChg chg="del">
          <ac:chgData name="Paul Woodward" userId="afca6096-33c4-4076-b066-b130de02360d" providerId="ADAL" clId="{A22892F7-015B-49E5-9FF9-49DCDA5387FC}" dt="2023-09-18T08:06:56.800" v="646" actId="478"/>
          <ac:picMkLst>
            <pc:docMk/>
            <pc:sldMk cId="757978369" sldId="1685"/>
            <ac:picMk id="2" creationId="{7EC3E0AE-60D0-01E7-D0E5-01C876DC797A}"/>
          </ac:picMkLst>
        </pc:picChg>
        <pc:picChg chg="add mod">
          <ac:chgData name="Paul Woodward" userId="afca6096-33c4-4076-b066-b130de02360d" providerId="ADAL" clId="{A22892F7-015B-49E5-9FF9-49DCDA5387FC}" dt="2023-09-18T12:40:40.425" v="7465" actId="14100"/>
          <ac:picMkLst>
            <pc:docMk/>
            <pc:sldMk cId="757978369" sldId="1685"/>
            <ac:picMk id="2" creationId="{9B475202-1C13-D420-6903-6ABD5AA62EBE}"/>
          </ac:picMkLst>
        </pc:picChg>
        <pc:picChg chg="add del mod">
          <ac:chgData name="Paul Woodward" userId="afca6096-33c4-4076-b066-b130de02360d" providerId="ADAL" clId="{A22892F7-015B-49E5-9FF9-49DCDA5387FC}" dt="2023-09-18T12:37:26.488" v="7444" actId="478"/>
          <ac:picMkLst>
            <pc:docMk/>
            <pc:sldMk cId="757978369" sldId="1685"/>
            <ac:picMk id="3" creationId="{4C41E72A-B863-827C-3F2D-BA47ED0A4673}"/>
          </ac:picMkLst>
        </pc:picChg>
      </pc:sldChg>
      <pc:sldChg chg="addSp delSp modSp mod">
        <pc:chgData name="Paul Woodward" userId="afca6096-33c4-4076-b066-b130de02360d" providerId="ADAL" clId="{A22892F7-015B-49E5-9FF9-49DCDA5387FC}" dt="2023-09-18T09:04:53.297" v="7306" actId="20577"/>
        <pc:sldMkLst>
          <pc:docMk/>
          <pc:sldMk cId="2463977661" sldId="1686"/>
        </pc:sldMkLst>
        <pc:spChg chg="mod">
          <ac:chgData name="Paul Woodward" userId="afca6096-33c4-4076-b066-b130de02360d" providerId="ADAL" clId="{A22892F7-015B-49E5-9FF9-49DCDA5387FC}" dt="2023-09-18T09:04:53.297" v="7306" actId="20577"/>
          <ac:spMkLst>
            <pc:docMk/>
            <pc:sldMk cId="2463977661" sldId="1686"/>
            <ac:spMk id="10" creationId="{3BC9CCA8-64C3-A7EF-633A-8AB3B1701AF1}"/>
          </ac:spMkLst>
        </pc:spChg>
        <pc:picChg chg="add mod">
          <ac:chgData name="Paul Woodward" userId="afca6096-33c4-4076-b066-b130de02360d" providerId="ADAL" clId="{A22892F7-015B-49E5-9FF9-49DCDA5387FC}" dt="2023-09-15T14:06:10.945" v="535"/>
          <ac:picMkLst>
            <pc:docMk/>
            <pc:sldMk cId="2463977661" sldId="1686"/>
            <ac:picMk id="2" creationId="{DF3D9993-9C20-E6E5-4A8F-8B5C429F98B7}"/>
          </ac:picMkLst>
        </pc:picChg>
        <pc:picChg chg="del">
          <ac:chgData name="Paul Woodward" userId="afca6096-33c4-4076-b066-b130de02360d" providerId="ADAL" clId="{A22892F7-015B-49E5-9FF9-49DCDA5387FC}" dt="2023-09-15T14:06:10.769" v="534" actId="478"/>
          <ac:picMkLst>
            <pc:docMk/>
            <pc:sldMk cId="2463977661" sldId="1686"/>
            <ac:picMk id="7" creationId="{EDC5F5E5-86FB-344B-1F3E-0DC02214D8D4}"/>
          </ac:picMkLst>
        </pc:picChg>
      </pc:sldChg>
      <pc:sldChg chg="addSp delSp modSp mod">
        <pc:chgData name="Paul Woodward" userId="afca6096-33c4-4076-b066-b130de02360d" providerId="ADAL" clId="{A22892F7-015B-49E5-9FF9-49DCDA5387FC}" dt="2023-09-21T10:17:54.296" v="12536" actId="113"/>
        <pc:sldMkLst>
          <pc:docMk/>
          <pc:sldMk cId="141331121" sldId="1687"/>
        </pc:sldMkLst>
        <pc:spChg chg="add del mod">
          <ac:chgData name="Paul Woodward" userId="afca6096-33c4-4076-b066-b130de02360d" providerId="ADAL" clId="{A22892F7-015B-49E5-9FF9-49DCDA5387FC}" dt="2023-09-15T13:52:02.327" v="75" actId="478"/>
          <ac:spMkLst>
            <pc:docMk/>
            <pc:sldMk cId="141331121" sldId="1687"/>
            <ac:spMk id="6" creationId="{FA87FE38-32C4-DCAB-E1AE-0567362F6AD2}"/>
          </ac:spMkLst>
        </pc:spChg>
        <pc:spChg chg="add mod">
          <ac:chgData name="Paul Woodward" userId="afca6096-33c4-4076-b066-b130de02360d" providerId="ADAL" clId="{A22892F7-015B-49E5-9FF9-49DCDA5387FC}" dt="2023-09-21T08:59:45.287" v="11248" actId="1076"/>
          <ac:spMkLst>
            <pc:docMk/>
            <pc:sldMk cId="141331121" sldId="1687"/>
            <ac:spMk id="7" creationId="{939B6C6C-A5BE-C1C0-406D-757DB4B3EF07}"/>
          </ac:spMkLst>
        </pc:spChg>
        <pc:spChg chg="mod">
          <ac:chgData name="Paul Woodward" userId="afca6096-33c4-4076-b066-b130de02360d" providerId="ADAL" clId="{A22892F7-015B-49E5-9FF9-49DCDA5387FC}" dt="2023-09-21T08:48:01.110" v="10053" actId="164"/>
          <ac:spMkLst>
            <pc:docMk/>
            <pc:sldMk cId="141331121" sldId="1687"/>
            <ac:spMk id="8" creationId="{954D29A9-4F4A-F0E0-038D-F1AB233EB894}"/>
          </ac:spMkLst>
        </pc:spChg>
        <pc:spChg chg="mod">
          <ac:chgData name="Paul Woodward" userId="afca6096-33c4-4076-b066-b130de02360d" providerId="ADAL" clId="{A22892F7-015B-49E5-9FF9-49DCDA5387FC}" dt="2023-09-21T08:52:57.686" v="10867" actId="20577"/>
          <ac:spMkLst>
            <pc:docMk/>
            <pc:sldMk cId="141331121" sldId="1687"/>
            <ac:spMk id="9" creationId="{05B878AF-2D53-F07A-810A-F06F29B52105}"/>
          </ac:spMkLst>
        </pc:spChg>
        <pc:spChg chg="mod">
          <ac:chgData name="Paul Woodward" userId="afca6096-33c4-4076-b066-b130de02360d" providerId="ADAL" clId="{A22892F7-015B-49E5-9FF9-49DCDA5387FC}" dt="2023-09-21T08:47:46.098" v="10047" actId="164"/>
          <ac:spMkLst>
            <pc:docMk/>
            <pc:sldMk cId="141331121" sldId="1687"/>
            <ac:spMk id="10" creationId="{4F4F662E-24E4-C97D-18D9-188979ED2CA6}"/>
          </ac:spMkLst>
        </pc:spChg>
        <pc:spChg chg="mod">
          <ac:chgData name="Paul Woodward" userId="afca6096-33c4-4076-b066-b130de02360d" providerId="ADAL" clId="{A22892F7-015B-49E5-9FF9-49DCDA5387FC}" dt="2023-09-21T08:47:46.098" v="10047" actId="164"/>
          <ac:spMkLst>
            <pc:docMk/>
            <pc:sldMk cId="141331121" sldId="1687"/>
            <ac:spMk id="11" creationId="{D715FA2D-BCEA-EFDC-6583-4EFD63557605}"/>
          </ac:spMkLst>
        </pc:spChg>
        <pc:spChg chg="mod">
          <ac:chgData name="Paul Woodward" userId="afca6096-33c4-4076-b066-b130de02360d" providerId="ADAL" clId="{A22892F7-015B-49E5-9FF9-49DCDA5387FC}" dt="2023-09-21T08:51:40.545" v="10678" actId="14100"/>
          <ac:spMkLst>
            <pc:docMk/>
            <pc:sldMk cId="141331121" sldId="1687"/>
            <ac:spMk id="12" creationId="{7DDE49FF-2B1D-BBC0-A001-51F28536EB20}"/>
          </ac:spMkLst>
        </pc:spChg>
        <pc:spChg chg="mod">
          <ac:chgData name="Paul Woodward" userId="afca6096-33c4-4076-b066-b130de02360d" providerId="ADAL" clId="{A22892F7-015B-49E5-9FF9-49DCDA5387FC}" dt="2023-09-21T08:53:10.245" v="10880" actId="20577"/>
          <ac:spMkLst>
            <pc:docMk/>
            <pc:sldMk cId="141331121" sldId="1687"/>
            <ac:spMk id="13" creationId="{26ED9D1E-DBF9-9DD0-4243-0AF6281357EB}"/>
          </ac:spMkLst>
        </pc:spChg>
        <pc:spChg chg="mod">
          <ac:chgData name="Paul Woodward" userId="afca6096-33c4-4076-b066-b130de02360d" providerId="ADAL" clId="{A22892F7-015B-49E5-9FF9-49DCDA5387FC}" dt="2023-09-21T08:53:46.857" v="10918" actId="1076"/>
          <ac:spMkLst>
            <pc:docMk/>
            <pc:sldMk cId="141331121" sldId="1687"/>
            <ac:spMk id="14" creationId="{F5868EB4-03A8-36F2-9351-ED1FBCCB4A54}"/>
          </ac:spMkLst>
        </pc:spChg>
        <pc:spChg chg="mod">
          <ac:chgData name="Paul Woodward" userId="afca6096-33c4-4076-b066-b130de02360d" providerId="ADAL" clId="{A22892F7-015B-49E5-9FF9-49DCDA5387FC}" dt="2023-09-21T08:53:25.376" v="10899" actId="20577"/>
          <ac:spMkLst>
            <pc:docMk/>
            <pc:sldMk cId="141331121" sldId="1687"/>
            <ac:spMk id="15" creationId="{418DA087-552E-FD40-815B-BBB21C995875}"/>
          </ac:spMkLst>
        </pc:spChg>
        <pc:spChg chg="mod">
          <ac:chgData name="Paul Woodward" userId="afca6096-33c4-4076-b066-b130de02360d" providerId="ADAL" clId="{A22892F7-015B-49E5-9FF9-49DCDA5387FC}" dt="2023-09-21T08:58:56.193" v="11222" actId="1076"/>
          <ac:spMkLst>
            <pc:docMk/>
            <pc:sldMk cId="141331121" sldId="1687"/>
            <ac:spMk id="16" creationId="{19773ECA-4FD1-5F97-DED7-3A91FB9B38C8}"/>
          </ac:spMkLst>
        </pc:spChg>
        <pc:spChg chg="mod">
          <ac:chgData name="Paul Woodward" userId="afca6096-33c4-4076-b066-b130de02360d" providerId="ADAL" clId="{A22892F7-015B-49E5-9FF9-49DCDA5387FC}" dt="2023-09-21T08:58:51.796" v="11221" actId="20577"/>
          <ac:spMkLst>
            <pc:docMk/>
            <pc:sldMk cId="141331121" sldId="1687"/>
            <ac:spMk id="17" creationId="{588B34AA-B1F0-C884-550C-B9F49A269172}"/>
          </ac:spMkLst>
        </pc:spChg>
        <pc:spChg chg="mod">
          <ac:chgData name="Paul Woodward" userId="afca6096-33c4-4076-b066-b130de02360d" providerId="ADAL" clId="{A22892F7-015B-49E5-9FF9-49DCDA5387FC}" dt="2023-09-21T08:59:13.320" v="11230" actId="20577"/>
          <ac:spMkLst>
            <pc:docMk/>
            <pc:sldMk cId="141331121" sldId="1687"/>
            <ac:spMk id="18" creationId="{C89936D0-B3E6-6656-D7C3-B5A3AF4D94AC}"/>
          </ac:spMkLst>
        </pc:spChg>
        <pc:spChg chg="mod">
          <ac:chgData name="Paul Woodward" userId="afca6096-33c4-4076-b066-b130de02360d" providerId="ADAL" clId="{A22892F7-015B-49E5-9FF9-49DCDA5387FC}" dt="2023-09-21T08:59:17.530" v="11231" actId="1076"/>
          <ac:spMkLst>
            <pc:docMk/>
            <pc:sldMk cId="141331121" sldId="1687"/>
            <ac:spMk id="19" creationId="{93C4562E-03D2-9F56-FE7F-007A0E7AE38B}"/>
          </ac:spMkLst>
        </pc:spChg>
        <pc:spChg chg="mod">
          <ac:chgData name="Paul Woodward" userId="afca6096-33c4-4076-b066-b130de02360d" providerId="ADAL" clId="{A22892F7-015B-49E5-9FF9-49DCDA5387FC}" dt="2023-09-21T08:48:01.110" v="10053" actId="164"/>
          <ac:spMkLst>
            <pc:docMk/>
            <pc:sldMk cId="141331121" sldId="1687"/>
            <ac:spMk id="21" creationId="{50F92827-F443-44F2-748C-CE8C7870966E}"/>
          </ac:spMkLst>
        </pc:spChg>
        <pc:spChg chg="mod">
          <ac:chgData name="Paul Woodward" userId="afca6096-33c4-4076-b066-b130de02360d" providerId="ADAL" clId="{A22892F7-015B-49E5-9FF9-49DCDA5387FC}" dt="2023-09-21T08:59:42.418" v="11247" actId="1076"/>
          <ac:spMkLst>
            <pc:docMk/>
            <pc:sldMk cId="141331121" sldId="1687"/>
            <ac:spMk id="22" creationId="{617E2765-95B7-B1A4-77D4-7A86AF9803FF}"/>
          </ac:spMkLst>
        </pc:spChg>
        <pc:spChg chg="mod">
          <ac:chgData name="Paul Woodward" userId="afca6096-33c4-4076-b066-b130de02360d" providerId="ADAL" clId="{A22892F7-015B-49E5-9FF9-49DCDA5387FC}" dt="2023-09-21T08:54:21.541" v="10968" actId="20577"/>
          <ac:spMkLst>
            <pc:docMk/>
            <pc:sldMk cId="141331121" sldId="1687"/>
            <ac:spMk id="23" creationId="{A57EAC7B-FAD7-510B-CDC5-84E5EFAFB0F5}"/>
          </ac:spMkLst>
        </pc:spChg>
        <pc:spChg chg="mod">
          <ac:chgData name="Paul Woodward" userId="afca6096-33c4-4076-b066-b130de02360d" providerId="ADAL" clId="{A22892F7-015B-49E5-9FF9-49DCDA5387FC}" dt="2023-09-21T08:59:38.278" v="11244" actId="1076"/>
          <ac:spMkLst>
            <pc:docMk/>
            <pc:sldMk cId="141331121" sldId="1687"/>
            <ac:spMk id="24" creationId="{44B8A114-A787-970D-48D5-A22EF923E939}"/>
          </ac:spMkLst>
        </pc:spChg>
        <pc:spChg chg="mod">
          <ac:chgData name="Paul Woodward" userId="afca6096-33c4-4076-b066-b130de02360d" providerId="ADAL" clId="{A22892F7-015B-49E5-9FF9-49DCDA5387FC}" dt="2023-09-21T08:54:45.764" v="11022" actId="20577"/>
          <ac:spMkLst>
            <pc:docMk/>
            <pc:sldMk cId="141331121" sldId="1687"/>
            <ac:spMk id="25" creationId="{FA33CB4E-E1D3-E964-D994-D1F7D6D476EB}"/>
          </ac:spMkLst>
        </pc:spChg>
        <pc:spChg chg="mod">
          <ac:chgData name="Paul Woodward" userId="afca6096-33c4-4076-b066-b130de02360d" providerId="ADAL" clId="{A22892F7-015B-49E5-9FF9-49DCDA5387FC}" dt="2023-09-21T08:54:55.498" v="11039" actId="20577"/>
          <ac:spMkLst>
            <pc:docMk/>
            <pc:sldMk cId="141331121" sldId="1687"/>
            <ac:spMk id="26" creationId="{AD56AC97-E174-499A-24C7-412735950CA2}"/>
          </ac:spMkLst>
        </pc:spChg>
        <pc:spChg chg="mod">
          <ac:chgData name="Paul Woodward" userId="afca6096-33c4-4076-b066-b130de02360d" providerId="ADAL" clId="{A22892F7-015B-49E5-9FF9-49DCDA5387FC}" dt="2023-09-21T08:58:12.190" v="11155" actId="1076"/>
          <ac:spMkLst>
            <pc:docMk/>
            <pc:sldMk cId="141331121" sldId="1687"/>
            <ac:spMk id="27" creationId="{4F5B9867-D62D-6FC6-2934-9D6F74366E8E}"/>
          </ac:spMkLst>
        </pc:spChg>
        <pc:spChg chg="mod">
          <ac:chgData name="Paul Woodward" userId="afca6096-33c4-4076-b066-b130de02360d" providerId="ADAL" clId="{A22892F7-015B-49E5-9FF9-49DCDA5387FC}" dt="2023-09-21T08:58:10.300" v="11154" actId="1076"/>
          <ac:spMkLst>
            <pc:docMk/>
            <pc:sldMk cId="141331121" sldId="1687"/>
            <ac:spMk id="28" creationId="{D15428AF-9ACA-9D82-3A14-8B050D64CF8E}"/>
          </ac:spMkLst>
        </pc:spChg>
        <pc:spChg chg="mod">
          <ac:chgData name="Paul Woodward" userId="afca6096-33c4-4076-b066-b130de02360d" providerId="ADAL" clId="{A22892F7-015B-49E5-9FF9-49DCDA5387FC}" dt="2023-09-21T08:57:51.103" v="11145" actId="20577"/>
          <ac:spMkLst>
            <pc:docMk/>
            <pc:sldMk cId="141331121" sldId="1687"/>
            <ac:spMk id="29" creationId="{79270CC2-9BAC-92DC-CC52-D837FC866C5D}"/>
          </ac:spMkLst>
        </pc:spChg>
        <pc:spChg chg="mod">
          <ac:chgData name="Paul Woodward" userId="afca6096-33c4-4076-b066-b130de02360d" providerId="ADAL" clId="{A22892F7-015B-49E5-9FF9-49DCDA5387FC}" dt="2023-09-21T08:58:28.852" v="11201" actId="1076"/>
          <ac:spMkLst>
            <pc:docMk/>
            <pc:sldMk cId="141331121" sldId="1687"/>
            <ac:spMk id="30" creationId="{E8784102-EADE-BA7E-0D5E-4CB49882E207}"/>
          </ac:spMkLst>
        </pc:spChg>
        <pc:spChg chg="mod">
          <ac:chgData name="Paul Woodward" userId="afca6096-33c4-4076-b066-b130de02360d" providerId="ADAL" clId="{A22892F7-015B-49E5-9FF9-49DCDA5387FC}" dt="2023-09-21T08:57:24.380" v="11129" actId="1076"/>
          <ac:spMkLst>
            <pc:docMk/>
            <pc:sldMk cId="141331121" sldId="1687"/>
            <ac:spMk id="31" creationId="{40594BFA-3280-1C27-BC58-4E7764103D43}"/>
          </ac:spMkLst>
        </pc:spChg>
        <pc:spChg chg="del mod">
          <ac:chgData name="Paul Woodward" userId="afca6096-33c4-4076-b066-b130de02360d" providerId="ADAL" clId="{A22892F7-015B-49E5-9FF9-49DCDA5387FC}" dt="2023-09-21T08:57:12.573" v="11126" actId="478"/>
          <ac:spMkLst>
            <pc:docMk/>
            <pc:sldMk cId="141331121" sldId="1687"/>
            <ac:spMk id="32" creationId="{5ACF99CC-70D1-0A84-3752-90F279348F52}"/>
          </ac:spMkLst>
        </pc:spChg>
        <pc:spChg chg="del mod">
          <ac:chgData name="Paul Woodward" userId="afca6096-33c4-4076-b066-b130de02360d" providerId="ADAL" clId="{A22892F7-015B-49E5-9FF9-49DCDA5387FC}" dt="2023-09-21T08:57:43.169" v="11142" actId="478"/>
          <ac:spMkLst>
            <pc:docMk/>
            <pc:sldMk cId="141331121" sldId="1687"/>
            <ac:spMk id="33" creationId="{363988D2-76A1-4FC6-6432-F15FC16D5497}"/>
          </ac:spMkLst>
        </pc:spChg>
        <pc:spChg chg="mod">
          <ac:chgData name="Paul Woodward" userId="afca6096-33c4-4076-b066-b130de02360d" providerId="ADAL" clId="{A22892F7-015B-49E5-9FF9-49DCDA5387FC}" dt="2023-09-21T08:57:45.819" v="11143" actId="1076"/>
          <ac:spMkLst>
            <pc:docMk/>
            <pc:sldMk cId="141331121" sldId="1687"/>
            <ac:spMk id="34" creationId="{2D26FDE1-C437-CCB8-5722-47438FC097AF}"/>
          </ac:spMkLst>
        </pc:spChg>
        <pc:spChg chg="del mod">
          <ac:chgData name="Paul Woodward" userId="afca6096-33c4-4076-b066-b130de02360d" providerId="ADAL" clId="{A22892F7-015B-49E5-9FF9-49DCDA5387FC}" dt="2023-09-21T08:56:59.581" v="11118" actId="478"/>
          <ac:spMkLst>
            <pc:docMk/>
            <pc:sldMk cId="141331121" sldId="1687"/>
            <ac:spMk id="35" creationId="{D4FA115E-09A8-32CB-7D7D-63DCAE1DE9CC}"/>
          </ac:spMkLst>
        </pc:spChg>
        <pc:spChg chg="mod">
          <ac:chgData name="Paul Woodward" userId="afca6096-33c4-4076-b066-b130de02360d" providerId="ADAL" clId="{A22892F7-015B-49E5-9FF9-49DCDA5387FC}" dt="2023-09-21T08:58:06.951" v="11153" actId="1076"/>
          <ac:spMkLst>
            <pc:docMk/>
            <pc:sldMk cId="141331121" sldId="1687"/>
            <ac:spMk id="36" creationId="{E3E1D1C3-2D8F-62B8-90D5-05A8DD44302E}"/>
          </ac:spMkLst>
        </pc:spChg>
        <pc:spChg chg="mod">
          <ac:chgData name="Paul Woodward" userId="afca6096-33c4-4076-b066-b130de02360d" providerId="ADAL" clId="{A22892F7-015B-49E5-9FF9-49DCDA5387FC}" dt="2023-09-21T08:59:40.371" v="11246" actId="1076"/>
          <ac:spMkLst>
            <pc:docMk/>
            <pc:sldMk cId="141331121" sldId="1687"/>
            <ac:spMk id="37" creationId="{F8BF2CA1-A10A-FFA2-32E2-1CFB509A3EF8}"/>
          </ac:spMkLst>
        </pc:spChg>
        <pc:spChg chg="mod">
          <ac:chgData name="Paul Woodward" userId="afca6096-33c4-4076-b066-b130de02360d" providerId="ADAL" clId="{A22892F7-015B-49E5-9FF9-49DCDA5387FC}" dt="2023-09-21T08:58:43.255" v="11217" actId="1076"/>
          <ac:spMkLst>
            <pc:docMk/>
            <pc:sldMk cId="141331121" sldId="1687"/>
            <ac:spMk id="38" creationId="{7827351D-2247-6206-F75B-4DF4EBA4D546}"/>
          </ac:spMkLst>
        </pc:spChg>
        <pc:spChg chg="mod">
          <ac:chgData name="Paul Woodward" userId="afca6096-33c4-4076-b066-b130de02360d" providerId="ADAL" clId="{A22892F7-015B-49E5-9FF9-49DCDA5387FC}" dt="2023-09-21T09:01:02.723" v="11250" actId="1076"/>
          <ac:spMkLst>
            <pc:docMk/>
            <pc:sldMk cId="141331121" sldId="1687"/>
            <ac:spMk id="39" creationId="{CD6773C7-55AD-7CD8-DECD-465A25C16479}"/>
          </ac:spMkLst>
        </pc:spChg>
        <pc:spChg chg="mod">
          <ac:chgData name="Paul Woodward" userId="afca6096-33c4-4076-b066-b130de02360d" providerId="ADAL" clId="{A22892F7-015B-49E5-9FF9-49DCDA5387FC}" dt="2023-09-21T09:01:05.576" v="11251" actId="1076"/>
          <ac:spMkLst>
            <pc:docMk/>
            <pc:sldMk cId="141331121" sldId="1687"/>
            <ac:spMk id="40" creationId="{805DA68E-CDEC-7C06-5AED-A1CC7BF902D2}"/>
          </ac:spMkLst>
        </pc:spChg>
        <pc:spChg chg="mod">
          <ac:chgData name="Paul Woodward" userId="afca6096-33c4-4076-b066-b130de02360d" providerId="ADAL" clId="{A22892F7-015B-49E5-9FF9-49DCDA5387FC}" dt="2023-09-21T08:57:29.883" v="11131" actId="1076"/>
          <ac:spMkLst>
            <pc:docMk/>
            <pc:sldMk cId="141331121" sldId="1687"/>
            <ac:spMk id="41" creationId="{E4027BA3-6C36-F356-2D87-02970B998DA5}"/>
          </ac:spMkLst>
        </pc:spChg>
        <pc:spChg chg="mod">
          <ac:chgData name="Paul Woodward" userId="afca6096-33c4-4076-b066-b130de02360d" providerId="ADAL" clId="{A22892F7-015B-49E5-9FF9-49DCDA5387FC}" dt="2023-09-21T08:57:26.979" v="11130" actId="1076"/>
          <ac:spMkLst>
            <pc:docMk/>
            <pc:sldMk cId="141331121" sldId="1687"/>
            <ac:spMk id="42" creationId="{5B700157-7457-5FB1-CF7F-A138F8F959AE}"/>
          </ac:spMkLst>
        </pc:spChg>
        <pc:grpChg chg="add mod">
          <ac:chgData name="Paul Woodward" userId="afca6096-33c4-4076-b066-b130de02360d" providerId="ADAL" clId="{A22892F7-015B-49E5-9FF9-49DCDA5387FC}" dt="2023-09-21T08:47:52.034" v="10050" actId="164"/>
          <ac:grpSpMkLst>
            <pc:docMk/>
            <pc:sldMk cId="141331121" sldId="1687"/>
            <ac:grpSpMk id="3" creationId="{336D367A-AC2D-4163-665C-350369496C2B}"/>
          </ac:grpSpMkLst>
        </pc:grpChg>
        <pc:grpChg chg="add mod">
          <ac:chgData name="Paul Woodward" userId="afca6096-33c4-4076-b066-b130de02360d" providerId="ADAL" clId="{A22892F7-015B-49E5-9FF9-49DCDA5387FC}" dt="2023-09-21T08:48:01.110" v="10053" actId="164"/>
          <ac:grpSpMkLst>
            <pc:docMk/>
            <pc:sldMk cId="141331121" sldId="1687"/>
            <ac:grpSpMk id="4" creationId="{2D972EE7-2334-FA41-40AC-AECD1CF504CA}"/>
          </ac:grpSpMkLst>
        </pc:grpChg>
        <pc:grpChg chg="add mod">
          <ac:chgData name="Paul Woodward" userId="afca6096-33c4-4076-b066-b130de02360d" providerId="ADAL" clId="{A22892F7-015B-49E5-9FF9-49DCDA5387FC}" dt="2023-09-21T10:14:26.854" v="11777" actId="1076"/>
          <ac:grpSpMkLst>
            <pc:docMk/>
            <pc:sldMk cId="141331121" sldId="1687"/>
            <ac:grpSpMk id="6" creationId="{410BB8A5-5C71-AEE2-692A-65BBC5C8D506}"/>
          </ac:grpSpMkLst>
        </pc:grpChg>
        <pc:graphicFrameChg chg="mod modGraphic">
          <ac:chgData name="Paul Woodward" userId="afca6096-33c4-4076-b066-b130de02360d" providerId="ADAL" clId="{A22892F7-015B-49E5-9FF9-49DCDA5387FC}" dt="2023-09-21T10:17:54.296" v="12536" actId="113"/>
          <ac:graphicFrameMkLst>
            <pc:docMk/>
            <pc:sldMk cId="141331121" sldId="1687"/>
            <ac:graphicFrameMk id="5" creationId="{17F61404-E3F0-435D-D898-702A4D559718}"/>
          </ac:graphicFrameMkLst>
        </pc:graphicFrameChg>
        <pc:picChg chg="del">
          <ac:chgData name="Paul Woodward" userId="afca6096-33c4-4076-b066-b130de02360d" providerId="ADAL" clId="{A22892F7-015B-49E5-9FF9-49DCDA5387FC}" dt="2023-09-15T13:52:00.863" v="74" actId="478"/>
          <ac:picMkLst>
            <pc:docMk/>
            <pc:sldMk cId="141331121" sldId="1687"/>
            <ac:picMk id="4" creationId="{8CA45333-D2EF-4537-7B8D-F2F29BEED666}"/>
          </ac:picMkLst>
        </pc:picChg>
        <pc:picChg chg="add del mod">
          <ac:chgData name="Paul Woodward" userId="afca6096-33c4-4076-b066-b130de02360d" providerId="ADAL" clId="{A22892F7-015B-49E5-9FF9-49DCDA5387FC}" dt="2023-09-15T14:06:25.032" v="544" actId="478"/>
          <ac:picMkLst>
            <pc:docMk/>
            <pc:sldMk cId="141331121" sldId="1687"/>
            <ac:picMk id="7" creationId="{B0F5DD04-93BC-05D0-1F79-C84D82EAD865}"/>
          </ac:picMkLst>
        </pc:picChg>
        <pc:picChg chg="add mod">
          <ac:chgData name="Paul Woodward" userId="afca6096-33c4-4076-b066-b130de02360d" providerId="ADAL" clId="{A22892F7-015B-49E5-9FF9-49DCDA5387FC}" dt="2023-09-15T14:06:25.219" v="545"/>
          <ac:picMkLst>
            <pc:docMk/>
            <pc:sldMk cId="141331121" sldId="1687"/>
            <ac:picMk id="20" creationId="{2178E698-9DED-23B6-2551-E3B03B186526}"/>
          </ac:picMkLst>
        </pc:picChg>
      </pc:sldChg>
      <pc:sldChg chg="addSp delSp modSp del mod">
        <pc:chgData name="Paul Woodward" userId="afca6096-33c4-4076-b066-b130de02360d" providerId="ADAL" clId="{A22892F7-015B-49E5-9FF9-49DCDA5387FC}" dt="2023-09-21T11:08:16.477" v="20549" actId="47"/>
        <pc:sldMkLst>
          <pc:docMk/>
          <pc:sldMk cId="848616132" sldId="1688"/>
        </pc:sldMkLst>
        <pc:spChg chg="add del mod">
          <ac:chgData name="Paul Woodward" userId="afca6096-33c4-4076-b066-b130de02360d" providerId="ADAL" clId="{A22892F7-015B-49E5-9FF9-49DCDA5387FC}" dt="2023-09-15T13:52:07.429" v="78" actId="478"/>
          <ac:spMkLst>
            <pc:docMk/>
            <pc:sldMk cId="848616132" sldId="1688"/>
            <ac:spMk id="6" creationId="{5F4DB53B-4D68-1198-012F-409B70384024}"/>
          </ac:spMkLst>
        </pc:spChg>
        <pc:picChg chg="del">
          <ac:chgData name="Paul Woodward" userId="afca6096-33c4-4076-b066-b130de02360d" providerId="ADAL" clId="{A22892F7-015B-49E5-9FF9-49DCDA5387FC}" dt="2023-09-15T13:52:06.424" v="77" actId="478"/>
          <ac:picMkLst>
            <pc:docMk/>
            <pc:sldMk cId="848616132" sldId="1688"/>
            <ac:picMk id="4" creationId="{DC748453-EB3C-2D7A-5617-F828AC993AF9}"/>
          </ac:picMkLst>
        </pc:picChg>
        <pc:picChg chg="add del mod">
          <ac:chgData name="Paul Woodward" userId="afca6096-33c4-4076-b066-b130de02360d" providerId="ADAL" clId="{A22892F7-015B-49E5-9FF9-49DCDA5387FC}" dt="2023-09-15T14:06:27.874" v="546" actId="478"/>
          <ac:picMkLst>
            <pc:docMk/>
            <pc:sldMk cId="848616132" sldId="1688"/>
            <ac:picMk id="7" creationId="{A76AF1DC-0261-0DAC-AF34-36F32405C9D4}"/>
          </ac:picMkLst>
        </pc:picChg>
        <pc:picChg chg="add mod">
          <ac:chgData name="Paul Woodward" userId="afca6096-33c4-4076-b066-b130de02360d" providerId="ADAL" clId="{A22892F7-015B-49E5-9FF9-49DCDA5387FC}" dt="2023-09-15T14:06:28.007" v="547"/>
          <ac:picMkLst>
            <pc:docMk/>
            <pc:sldMk cId="848616132" sldId="1688"/>
            <ac:picMk id="8" creationId="{EA6E5078-271A-EF87-54CA-CB44A1100CDE}"/>
          </ac:picMkLst>
        </pc:picChg>
      </pc:sldChg>
      <pc:sldChg chg="addSp delSp modSp mod">
        <pc:chgData name="Paul Woodward" userId="afca6096-33c4-4076-b066-b130de02360d" providerId="ADAL" clId="{A22892F7-015B-49E5-9FF9-49DCDA5387FC}" dt="2023-09-21T10:20:13.994" v="12631" actId="20577"/>
        <pc:sldMkLst>
          <pc:docMk/>
          <pc:sldMk cId="1662155388" sldId="1689"/>
        </pc:sldMkLst>
        <pc:spChg chg="add del mod">
          <ac:chgData name="Paul Woodward" userId="afca6096-33c4-4076-b066-b130de02360d" providerId="ADAL" clId="{A22892F7-015B-49E5-9FF9-49DCDA5387FC}" dt="2023-09-15T13:52:11.733" v="81" actId="478"/>
          <ac:spMkLst>
            <pc:docMk/>
            <pc:sldMk cId="1662155388" sldId="1689"/>
            <ac:spMk id="6" creationId="{2960516B-E04A-511C-F3FE-52F3B4827A43}"/>
          </ac:spMkLst>
        </pc:spChg>
        <pc:graphicFrameChg chg="mod modGraphic">
          <ac:chgData name="Paul Woodward" userId="afca6096-33c4-4076-b066-b130de02360d" providerId="ADAL" clId="{A22892F7-015B-49E5-9FF9-49DCDA5387FC}" dt="2023-09-21T10:20:13.994" v="12631" actId="20577"/>
          <ac:graphicFrameMkLst>
            <pc:docMk/>
            <pc:sldMk cId="1662155388" sldId="1689"/>
            <ac:graphicFrameMk id="3" creationId="{1A85E26C-F41A-D395-32F4-54FF4D699D15}"/>
          </ac:graphicFrameMkLst>
        </pc:graphicFrameChg>
        <pc:picChg chg="del">
          <ac:chgData name="Paul Woodward" userId="afca6096-33c4-4076-b066-b130de02360d" providerId="ADAL" clId="{A22892F7-015B-49E5-9FF9-49DCDA5387FC}" dt="2023-09-15T13:52:10.233" v="80" actId="478"/>
          <ac:picMkLst>
            <pc:docMk/>
            <pc:sldMk cId="1662155388" sldId="1689"/>
            <ac:picMk id="5" creationId="{E074FCE8-3DFE-92BB-3E7D-B4366537BCC8}"/>
          </ac:picMkLst>
        </pc:picChg>
        <pc:picChg chg="add del mod">
          <ac:chgData name="Paul Woodward" userId="afca6096-33c4-4076-b066-b130de02360d" providerId="ADAL" clId="{A22892F7-015B-49E5-9FF9-49DCDA5387FC}" dt="2023-09-15T14:06:30.195" v="548" actId="478"/>
          <ac:picMkLst>
            <pc:docMk/>
            <pc:sldMk cId="1662155388" sldId="1689"/>
            <ac:picMk id="7" creationId="{D9C0B12C-A421-C82F-0E03-A551FE9E647E}"/>
          </ac:picMkLst>
        </pc:picChg>
        <pc:picChg chg="add mod">
          <ac:chgData name="Paul Woodward" userId="afca6096-33c4-4076-b066-b130de02360d" providerId="ADAL" clId="{A22892F7-015B-49E5-9FF9-49DCDA5387FC}" dt="2023-09-15T14:06:30.365" v="549"/>
          <ac:picMkLst>
            <pc:docMk/>
            <pc:sldMk cId="1662155388" sldId="1689"/>
            <ac:picMk id="8" creationId="{35A020BB-F1C1-3E60-43EB-9ACD9C0684CD}"/>
          </ac:picMkLst>
        </pc:picChg>
      </pc:sldChg>
      <pc:sldChg chg="addSp delSp modSp del mod">
        <pc:chgData name="Paul Woodward" userId="afca6096-33c4-4076-b066-b130de02360d" providerId="ADAL" clId="{A22892F7-015B-49E5-9FF9-49DCDA5387FC}" dt="2023-09-21T08:20:49.129" v="7506" actId="2696"/>
        <pc:sldMkLst>
          <pc:docMk/>
          <pc:sldMk cId="3118029242" sldId="1691"/>
        </pc:sldMkLst>
        <pc:spChg chg="add del mod">
          <ac:chgData name="Paul Woodward" userId="afca6096-33c4-4076-b066-b130de02360d" providerId="ADAL" clId="{A22892F7-015B-49E5-9FF9-49DCDA5387FC}" dt="2023-09-15T13:52:16.608" v="84" actId="478"/>
          <ac:spMkLst>
            <pc:docMk/>
            <pc:sldMk cId="3118029242" sldId="1691"/>
            <ac:spMk id="6" creationId="{67A9AFE2-E1BA-102A-D13D-63230D6CBEDF}"/>
          </ac:spMkLst>
        </pc:spChg>
        <pc:picChg chg="del">
          <ac:chgData name="Paul Woodward" userId="afca6096-33c4-4076-b066-b130de02360d" providerId="ADAL" clId="{A22892F7-015B-49E5-9FF9-49DCDA5387FC}" dt="2023-09-15T13:52:14.959" v="83" actId="478"/>
          <ac:picMkLst>
            <pc:docMk/>
            <pc:sldMk cId="3118029242" sldId="1691"/>
            <ac:picMk id="5" creationId="{C253D060-4D9A-2688-6D1C-C20909024848}"/>
          </ac:picMkLst>
        </pc:picChg>
        <pc:picChg chg="add del mod">
          <ac:chgData name="Paul Woodward" userId="afca6096-33c4-4076-b066-b130de02360d" providerId="ADAL" clId="{A22892F7-015B-49E5-9FF9-49DCDA5387FC}" dt="2023-09-15T14:06:32.596" v="550" actId="478"/>
          <ac:picMkLst>
            <pc:docMk/>
            <pc:sldMk cId="3118029242" sldId="1691"/>
            <ac:picMk id="7" creationId="{3EE9EA47-E8D6-CB63-2E59-11EBE6D7A240}"/>
          </ac:picMkLst>
        </pc:picChg>
        <pc:picChg chg="add mod">
          <ac:chgData name="Paul Woodward" userId="afca6096-33c4-4076-b066-b130de02360d" providerId="ADAL" clId="{A22892F7-015B-49E5-9FF9-49DCDA5387FC}" dt="2023-09-15T14:06:32.708" v="551"/>
          <ac:picMkLst>
            <pc:docMk/>
            <pc:sldMk cId="3118029242" sldId="1691"/>
            <ac:picMk id="8" creationId="{41DD6D02-3F73-6C97-4C93-50470D5553C8}"/>
          </ac:picMkLst>
        </pc:picChg>
      </pc:sldChg>
      <pc:sldChg chg="addSp delSp modSp mod">
        <pc:chgData name="Paul Woodward" userId="afca6096-33c4-4076-b066-b130de02360d" providerId="ADAL" clId="{A22892F7-015B-49E5-9FF9-49DCDA5387FC}" dt="2023-09-21T10:29:36.035" v="14437" actId="1076"/>
        <pc:sldMkLst>
          <pc:docMk/>
          <pc:sldMk cId="3874148754" sldId="1692"/>
        </pc:sldMkLst>
        <pc:spChg chg="add del mod">
          <ac:chgData name="Paul Woodward" userId="afca6096-33c4-4076-b066-b130de02360d" providerId="ADAL" clId="{A22892F7-015B-49E5-9FF9-49DCDA5387FC}" dt="2023-09-15T13:52:21.525" v="87" actId="478"/>
          <ac:spMkLst>
            <pc:docMk/>
            <pc:sldMk cId="3874148754" sldId="1692"/>
            <ac:spMk id="6" creationId="{5181385D-CA2B-9BD7-4F06-91751740DA5F}"/>
          </ac:spMkLst>
        </pc:spChg>
        <pc:graphicFrameChg chg="mod modGraphic">
          <ac:chgData name="Paul Woodward" userId="afca6096-33c4-4076-b066-b130de02360d" providerId="ADAL" clId="{A22892F7-015B-49E5-9FF9-49DCDA5387FC}" dt="2023-09-21T10:29:36.035" v="14437" actId="1076"/>
          <ac:graphicFrameMkLst>
            <pc:docMk/>
            <pc:sldMk cId="3874148754" sldId="1692"/>
            <ac:graphicFrameMk id="3" creationId="{1A85E26C-F41A-D395-32F4-54FF4D699D15}"/>
          </ac:graphicFrameMkLst>
        </pc:graphicFrameChg>
        <pc:picChg chg="del">
          <ac:chgData name="Paul Woodward" userId="afca6096-33c4-4076-b066-b130de02360d" providerId="ADAL" clId="{A22892F7-015B-49E5-9FF9-49DCDA5387FC}" dt="2023-09-15T13:52:20.058" v="86" actId="478"/>
          <ac:picMkLst>
            <pc:docMk/>
            <pc:sldMk cId="3874148754" sldId="1692"/>
            <ac:picMk id="5" creationId="{70978BCA-D46D-4EFC-AD4B-77E852A47C0E}"/>
          </ac:picMkLst>
        </pc:picChg>
        <pc:picChg chg="add del mod">
          <ac:chgData name="Paul Woodward" userId="afca6096-33c4-4076-b066-b130de02360d" providerId="ADAL" clId="{A22892F7-015B-49E5-9FF9-49DCDA5387FC}" dt="2023-09-15T14:06:37.066" v="554" actId="478"/>
          <ac:picMkLst>
            <pc:docMk/>
            <pc:sldMk cId="3874148754" sldId="1692"/>
            <ac:picMk id="7" creationId="{610BB20F-DE63-936F-D346-DCC24DF8539E}"/>
          </ac:picMkLst>
        </pc:picChg>
        <pc:picChg chg="add del mod">
          <ac:chgData name="Paul Woodward" userId="afca6096-33c4-4076-b066-b130de02360d" providerId="ADAL" clId="{A22892F7-015B-49E5-9FF9-49DCDA5387FC}" dt="2023-09-15T14:06:36.659" v="553" actId="478"/>
          <ac:picMkLst>
            <pc:docMk/>
            <pc:sldMk cId="3874148754" sldId="1692"/>
            <ac:picMk id="8" creationId="{E3BB6625-2822-2E21-2853-D13F7B882877}"/>
          </ac:picMkLst>
        </pc:picChg>
        <pc:picChg chg="add mod">
          <ac:chgData name="Paul Woodward" userId="afca6096-33c4-4076-b066-b130de02360d" providerId="ADAL" clId="{A22892F7-015B-49E5-9FF9-49DCDA5387FC}" dt="2023-09-15T14:06:37.823" v="555"/>
          <ac:picMkLst>
            <pc:docMk/>
            <pc:sldMk cId="3874148754" sldId="1692"/>
            <ac:picMk id="9" creationId="{2BC5CCA7-4F80-DDD7-0E35-645C5A4AC171}"/>
          </ac:picMkLst>
        </pc:picChg>
      </pc:sldChg>
      <pc:sldChg chg="addSp delSp modSp mod">
        <pc:chgData name="Paul Woodward" userId="afca6096-33c4-4076-b066-b130de02360d" providerId="ADAL" clId="{A22892F7-015B-49E5-9FF9-49DCDA5387FC}" dt="2023-09-21T10:42:26.049" v="16656" actId="1076"/>
        <pc:sldMkLst>
          <pc:docMk/>
          <pc:sldMk cId="2966164958" sldId="1694"/>
        </pc:sldMkLst>
        <pc:spChg chg="add del mod">
          <ac:chgData name="Paul Woodward" userId="afca6096-33c4-4076-b066-b130de02360d" providerId="ADAL" clId="{A22892F7-015B-49E5-9FF9-49DCDA5387FC}" dt="2023-09-15T13:52:25.579" v="90" actId="478"/>
          <ac:spMkLst>
            <pc:docMk/>
            <pc:sldMk cId="2966164958" sldId="1694"/>
            <ac:spMk id="6" creationId="{4F138B0E-4633-8175-4C87-31110AE64E1E}"/>
          </ac:spMkLst>
        </pc:spChg>
        <pc:graphicFrameChg chg="mod modGraphic">
          <ac:chgData name="Paul Woodward" userId="afca6096-33c4-4076-b066-b130de02360d" providerId="ADAL" clId="{A22892F7-015B-49E5-9FF9-49DCDA5387FC}" dt="2023-09-21T10:42:26.049" v="16656" actId="1076"/>
          <ac:graphicFrameMkLst>
            <pc:docMk/>
            <pc:sldMk cId="2966164958" sldId="1694"/>
            <ac:graphicFrameMk id="3" creationId="{1A85E26C-F41A-D395-32F4-54FF4D699D15}"/>
          </ac:graphicFrameMkLst>
        </pc:graphicFrameChg>
        <pc:picChg chg="del">
          <ac:chgData name="Paul Woodward" userId="afca6096-33c4-4076-b066-b130de02360d" providerId="ADAL" clId="{A22892F7-015B-49E5-9FF9-49DCDA5387FC}" dt="2023-09-15T13:52:24.498" v="89" actId="478"/>
          <ac:picMkLst>
            <pc:docMk/>
            <pc:sldMk cId="2966164958" sldId="1694"/>
            <ac:picMk id="5" creationId="{2C458B77-8859-0409-6176-539C2F0E17D2}"/>
          </ac:picMkLst>
        </pc:picChg>
        <pc:picChg chg="add del mod">
          <ac:chgData name="Paul Woodward" userId="afca6096-33c4-4076-b066-b130de02360d" providerId="ADAL" clId="{A22892F7-015B-49E5-9FF9-49DCDA5387FC}" dt="2023-09-15T14:06:40.424" v="556" actId="478"/>
          <ac:picMkLst>
            <pc:docMk/>
            <pc:sldMk cId="2966164958" sldId="1694"/>
            <ac:picMk id="7" creationId="{8131BC22-5213-7A11-9EEF-4A2C16D40F64}"/>
          </ac:picMkLst>
        </pc:picChg>
        <pc:picChg chg="add mod">
          <ac:chgData name="Paul Woodward" userId="afca6096-33c4-4076-b066-b130de02360d" providerId="ADAL" clId="{A22892F7-015B-49E5-9FF9-49DCDA5387FC}" dt="2023-09-15T14:06:40.599" v="557"/>
          <ac:picMkLst>
            <pc:docMk/>
            <pc:sldMk cId="2966164958" sldId="1694"/>
            <ac:picMk id="8" creationId="{D5475F70-DE6E-6306-29F3-10B99DA60A4F}"/>
          </ac:picMkLst>
        </pc:picChg>
      </pc:sldChg>
      <pc:sldChg chg="addSp delSp modSp del mod">
        <pc:chgData name="Paul Woodward" userId="afca6096-33c4-4076-b066-b130de02360d" providerId="ADAL" clId="{A22892F7-015B-49E5-9FF9-49DCDA5387FC}" dt="2023-09-21T11:08:11.159" v="20548" actId="47"/>
        <pc:sldMkLst>
          <pc:docMk/>
          <pc:sldMk cId="761069074" sldId="1695"/>
        </pc:sldMkLst>
        <pc:spChg chg="add del mod">
          <ac:chgData name="Paul Woodward" userId="afca6096-33c4-4076-b066-b130de02360d" providerId="ADAL" clId="{A22892F7-015B-49E5-9FF9-49DCDA5387FC}" dt="2023-09-15T13:52:29.554" v="93" actId="478"/>
          <ac:spMkLst>
            <pc:docMk/>
            <pc:sldMk cId="761069074" sldId="1695"/>
            <ac:spMk id="6" creationId="{1ADFEC08-E076-92CD-9645-E39ED865F52F}"/>
          </ac:spMkLst>
        </pc:spChg>
        <pc:picChg chg="del">
          <ac:chgData name="Paul Woodward" userId="afca6096-33c4-4076-b066-b130de02360d" providerId="ADAL" clId="{A22892F7-015B-49E5-9FF9-49DCDA5387FC}" dt="2023-09-15T13:52:28.326" v="92" actId="478"/>
          <ac:picMkLst>
            <pc:docMk/>
            <pc:sldMk cId="761069074" sldId="1695"/>
            <ac:picMk id="5" creationId="{A2D53FDD-5D8E-2A0F-0661-EF73F095BD37}"/>
          </ac:picMkLst>
        </pc:picChg>
        <pc:picChg chg="add del mod">
          <ac:chgData name="Paul Woodward" userId="afca6096-33c4-4076-b066-b130de02360d" providerId="ADAL" clId="{A22892F7-015B-49E5-9FF9-49DCDA5387FC}" dt="2023-09-15T14:06:42.882" v="558" actId="478"/>
          <ac:picMkLst>
            <pc:docMk/>
            <pc:sldMk cId="761069074" sldId="1695"/>
            <ac:picMk id="7" creationId="{F5311F3E-1765-7802-C3B6-082559300379}"/>
          </ac:picMkLst>
        </pc:picChg>
        <pc:picChg chg="add mod">
          <ac:chgData name="Paul Woodward" userId="afca6096-33c4-4076-b066-b130de02360d" providerId="ADAL" clId="{A22892F7-015B-49E5-9FF9-49DCDA5387FC}" dt="2023-09-15T14:06:43.055" v="559"/>
          <ac:picMkLst>
            <pc:docMk/>
            <pc:sldMk cId="761069074" sldId="1695"/>
            <ac:picMk id="8" creationId="{60038EAB-D7D0-470F-5716-6295F2CEA58C}"/>
          </ac:picMkLst>
        </pc:picChg>
      </pc:sldChg>
      <pc:sldChg chg="addSp delSp modSp ord">
        <pc:chgData name="Paul Woodward" userId="afca6096-33c4-4076-b066-b130de02360d" providerId="ADAL" clId="{A22892F7-015B-49E5-9FF9-49DCDA5387FC}" dt="2023-09-15T14:05:34.479" v="513"/>
        <pc:sldMkLst>
          <pc:docMk/>
          <pc:sldMk cId="474265087" sldId="1697"/>
        </pc:sldMkLst>
        <pc:picChg chg="add mod">
          <ac:chgData name="Paul Woodward" userId="afca6096-33c4-4076-b066-b130de02360d" providerId="ADAL" clId="{A22892F7-015B-49E5-9FF9-49DCDA5387FC}" dt="2023-09-15T14:05:34.479" v="513"/>
          <ac:picMkLst>
            <pc:docMk/>
            <pc:sldMk cId="474265087" sldId="1697"/>
            <ac:picMk id="2" creationId="{53B57E3F-8AB0-9FEC-D51A-B2E7B54B5707}"/>
          </ac:picMkLst>
        </pc:picChg>
        <pc:picChg chg="del">
          <ac:chgData name="Paul Woodward" userId="afca6096-33c4-4076-b066-b130de02360d" providerId="ADAL" clId="{A22892F7-015B-49E5-9FF9-49DCDA5387FC}" dt="2023-09-15T14:05:34.275" v="512" actId="478"/>
          <ac:picMkLst>
            <pc:docMk/>
            <pc:sldMk cId="474265087" sldId="1697"/>
            <ac:picMk id="4" creationId="{52B09BD8-428F-3B90-16AB-9FEB208FEBC7}"/>
          </ac:picMkLst>
        </pc:picChg>
      </pc:sldChg>
      <pc:sldChg chg="addSp delSp modSp mod">
        <pc:chgData name="Paul Woodward" userId="afca6096-33c4-4076-b066-b130de02360d" providerId="ADAL" clId="{A22892F7-015B-49E5-9FF9-49DCDA5387FC}" dt="2023-09-15T14:06:50.093" v="563"/>
        <pc:sldMkLst>
          <pc:docMk/>
          <pc:sldMk cId="3745054141" sldId="1698"/>
        </pc:sldMkLst>
        <pc:spChg chg="add del mod">
          <ac:chgData name="Paul Woodward" userId="afca6096-33c4-4076-b066-b130de02360d" providerId="ADAL" clId="{A22892F7-015B-49E5-9FF9-49DCDA5387FC}" dt="2023-09-15T13:52:34.278" v="96" actId="478"/>
          <ac:spMkLst>
            <pc:docMk/>
            <pc:sldMk cId="3745054141" sldId="1698"/>
            <ac:spMk id="6" creationId="{0DCC2A13-7058-35D7-A329-687FCDC4A8C7}"/>
          </ac:spMkLst>
        </pc:spChg>
        <pc:picChg chg="del">
          <ac:chgData name="Paul Woodward" userId="afca6096-33c4-4076-b066-b130de02360d" providerId="ADAL" clId="{A22892F7-015B-49E5-9FF9-49DCDA5387FC}" dt="2023-09-15T13:52:33.347" v="95" actId="478"/>
          <ac:picMkLst>
            <pc:docMk/>
            <pc:sldMk cId="3745054141" sldId="1698"/>
            <ac:picMk id="3" creationId="{E01F82B4-C6D9-AFB2-2F15-4D2A4F9C29D4}"/>
          </ac:picMkLst>
        </pc:picChg>
        <pc:picChg chg="add del mod">
          <ac:chgData name="Paul Woodward" userId="afca6096-33c4-4076-b066-b130de02360d" providerId="ADAL" clId="{A22892F7-015B-49E5-9FF9-49DCDA5387FC}" dt="2023-09-15T14:06:49.938" v="562" actId="478"/>
          <ac:picMkLst>
            <pc:docMk/>
            <pc:sldMk cId="3745054141" sldId="1698"/>
            <ac:picMk id="8" creationId="{55D306A9-4EDB-5569-B805-A49587A43D0B}"/>
          </ac:picMkLst>
        </pc:picChg>
        <pc:picChg chg="add mod">
          <ac:chgData name="Paul Woodward" userId="afca6096-33c4-4076-b066-b130de02360d" providerId="ADAL" clId="{A22892F7-015B-49E5-9FF9-49DCDA5387FC}" dt="2023-09-15T14:06:50.093" v="563"/>
          <ac:picMkLst>
            <pc:docMk/>
            <pc:sldMk cId="3745054141" sldId="1698"/>
            <ac:picMk id="9" creationId="{733E5823-FDD6-2E87-27A6-D184ADCB5C55}"/>
          </ac:picMkLst>
        </pc:picChg>
      </pc:sldChg>
      <pc:sldChg chg="addSp delSp modSp mod">
        <pc:chgData name="Paul Woodward" userId="afca6096-33c4-4076-b066-b130de02360d" providerId="ADAL" clId="{A22892F7-015B-49E5-9FF9-49DCDA5387FC}" dt="2023-09-15T14:05:24.571" v="505"/>
        <pc:sldMkLst>
          <pc:docMk/>
          <pc:sldMk cId="2670914760" sldId="1699"/>
        </pc:sldMkLst>
        <pc:spChg chg="mod">
          <ac:chgData name="Paul Woodward" userId="afca6096-33c4-4076-b066-b130de02360d" providerId="ADAL" clId="{A22892F7-015B-49E5-9FF9-49DCDA5387FC}" dt="2023-09-15T13:55:04.029" v="346" actId="20577"/>
          <ac:spMkLst>
            <pc:docMk/>
            <pc:sldMk cId="2670914760" sldId="1699"/>
            <ac:spMk id="3" creationId="{5FC42C60-B951-E049-D5C4-FE7B287E34C8}"/>
          </ac:spMkLst>
        </pc:spChg>
        <pc:picChg chg="add del mod">
          <ac:chgData name="Paul Woodward" userId="afca6096-33c4-4076-b066-b130de02360d" providerId="ADAL" clId="{A22892F7-015B-49E5-9FF9-49DCDA5387FC}" dt="2023-09-15T14:05:24.358" v="504" actId="478"/>
          <ac:picMkLst>
            <pc:docMk/>
            <pc:sldMk cId="2670914760" sldId="1699"/>
            <ac:picMk id="2" creationId="{B7C72EB0-BC82-95FF-3436-443E778B79F6}"/>
          </ac:picMkLst>
        </pc:picChg>
        <pc:picChg chg="del">
          <ac:chgData name="Paul Woodward" userId="afca6096-33c4-4076-b066-b130de02360d" providerId="ADAL" clId="{A22892F7-015B-49E5-9FF9-49DCDA5387FC}" dt="2023-09-15T13:49:38.882" v="10" actId="478"/>
          <ac:picMkLst>
            <pc:docMk/>
            <pc:sldMk cId="2670914760" sldId="1699"/>
            <ac:picMk id="4" creationId="{F5EEA7B7-B7C4-6B70-A60F-8852AF99EDE2}"/>
          </ac:picMkLst>
        </pc:picChg>
        <pc:picChg chg="add mod">
          <ac:chgData name="Paul Woodward" userId="afca6096-33c4-4076-b066-b130de02360d" providerId="ADAL" clId="{A22892F7-015B-49E5-9FF9-49DCDA5387FC}" dt="2023-09-15T14:05:24.571" v="505"/>
          <ac:picMkLst>
            <pc:docMk/>
            <pc:sldMk cId="2670914760" sldId="1699"/>
            <ac:picMk id="5" creationId="{2F07BF70-6495-C119-0039-361D0444ACF9}"/>
          </ac:picMkLst>
        </pc:picChg>
      </pc:sldChg>
      <pc:sldChg chg="addSp delSp modSp mod">
        <pc:chgData name="Paul Woodward" userId="afca6096-33c4-4076-b066-b130de02360d" providerId="ADAL" clId="{A22892F7-015B-49E5-9FF9-49DCDA5387FC}" dt="2023-09-18T08:57:48.616" v="6760" actId="20577"/>
        <pc:sldMkLst>
          <pc:docMk/>
          <pc:sldMk cId="1958895750" sldId="1700"/>
        </pc:sldMkLst>
        <pc:spChg chg="mod">
          <ac:chgData name="Paul Woodward" userId="afca6096-33c4-4076-b066-b130de02360d" providerId="ADAL" clId="{A22892F7-015B-49E5-9FF9-49DCDA5387FC}" dt="2023-09-18T08:57:48.616" v="6760" actId="20577"/>
          <ac:spMkLst>
            <pc:docMk/>
            <pc:sldMk cId="1958895750" sldId="1700"/>
            <ac:spMk id="2" creationId="{7E9A45DC-E889-D65C-6D23-6FF5A301633F}"/>
          </ac:spMkLst>
        </pc:spChg>
        <pc:spChg chg="add del mod">
          <ac:chgData name="Paul Woodward" userId="afca6096-33c4-4076-b066-b130de02360d" providerId="ADAL" clId="{A22892F7-015B-49E5-9FF9-49DCDA5387FC}" dt="2023-09-15T13:49:56.611" v="20" actId="478"/>
          <ac:spMkLst>
            <pc:docMk/>
            <pc:sldMk cId="1958895750" sldId="1700"/>
            <ac:spMk id="5" creationId="{26B42301-CFF4-16E8-1958-F7159842ACED}"/>
          </ac:spMkLst>
        </pc:spChg>
        <pc:picChg chg="del">
          <ac:chgData name="Paul Woodward" userId="afca6096-33c4-4076-b066-b130de02360d" providerId="ADAL" clId="{A22892F7-015B-49E5-9FF9-49DCDA5387FC}" dt="2023-09-15T13:49:54.621" v="19" actId="478"/>
          <ac:picMkLst>
            <pc:docMk/>
            <pc:sldMk cId="1958895750" sldId="1700"/>
            <ac:picMk id="3" creationId="{2B9324C5-961D-A419-56D7-4FDE58EC43E2}"/>
          </ac:picMkLst>
        </pc:picChg>
        <pc:picChg chg="add del mod">
          <ac:chgData name="Paul Woodward" userId="afca6096-33c4-4076-b066-b130de02360d" providerId="ADAL" clId="{A22892F7-015B-49E5-9FF9-49DCDA5387FC}" dt="2023-09-15T14:05:26.953" v="506" actId="478"/>
          <ac:picMkLst>
            <pc:docMk/>
            <pc:sldMk cId="1958895750" sldId="1700"/>
            <ac:picMk id="6" creationId="{52C533F1-33C1-C24A-BD1C-20998ECB8CFF}"/>
          </ac:picMkLst>
        </pc:picChg>
        <pc:picChg chg="add mod">
          <ac:chgData name="Paul Woodward" userId="afca6096-33c4-4076-b066-b130de02360d" providerId="ADAL" clId="{A22892F7-015B-49E5-9FF9-49DCDA5387FC}" dt="2023-09-15T14:05:27.141" v="507"/>
          <ac:picMkLst>
            <pc:docMk/>
            <pc:sldMk cId="1958895750" sldId="1700"/>
            <ac:picMk id="7" creationId="{2BF73FBA-2E16-7010-FA22-CCD758C5C98C}"/>
          </ac:picMkLst>
        </pc:picChg>
      </pc:sldChg>
      <pc:sldChg chg="addSp delSp modSp mod">
        <pc:chgData name="Paul Woodward" userId="afca6096-33c4-4076-b066-b130de02360d" providerId="ADAL" clId="{A22892F7-015B-49E5-9FF9-49DCDA5387FC}" dt="2023-09-18T09:02:20.952" v="7138" actId="20577"/>
        <pc:sldMkLst>
          <pc:docMk/>
          <pc:sldMk cId="3024290814" sldId="1701"/>
        </pc:sldMkLst>
        <pc:spChg chg="mod">
          <ac:chgData name="Paul Woodward" userId="afca6096-33c4-4076-b066-b130de02360d" providerId="ADAL" clId="{A22892F7-015B-49E5-9FF9-49DCDA5387FC}" dt="2023-09-18T09:02:20.952" v="7138" actId="20577"/>
          <ac:spMkLst>
            <pc:docMk/>
            <pc:sldMk cId="3024290814" sldId="1701"/>
            <ac:spMk id="3" creationId="{2E5DEA60-013A-65CB-8DDA-016B2753C4E5}"/>
          </ac:spMkLst>
        </pc:spChg>
        <pc:spChg chg="add del mod">
          <ac:chgData name="Paul Woodward" userId="afca6096-33c4-4076-b066-b130de02360d" providerId="ADAL" clId="{A22892F7-015B-49E5-9FF9-49DCDA5387FC}" dt="2023-09-15T13:51:43.758" v="63" actId="478"/>
          <ac:spMkLst>
            <pc:docMk/>
            <pc:sldMk cId="3024290814" sldId="1701"/>
            <ac:spMk id="7" creationId="{159877D0-21ED-8766-5F15-8AE7E80C9315}"/>
          </ac:spMkLst>
        </pc:spChg>
        <pc:graphicFrameChg chg="mod modGraphic">
          <ac:chgData name="Paul Woodward" userId="afca6096-33c4-4076-b066-b130de02360d" providerId="ADAL" clId="{A22892F7-015B-49E5-9FF9-49DCDA5387FC}" dt="2023-09-18T08:20:36.070" v="2804" actId="14734"/>
          <ac:graphicFrameMkLst>
            <pc:docMk/>
            <pc:sldMk cId="3024290814" sldId="1701"/>
            <ac:graphicFrameMk id="4" creationId="{6A900EBF-4C67-AD3E-42C8-7EF0E7931D2A}"/>
          </ac:graphicFrameMkLst>
        </pc:graphicFrameChg>
        <pc:picChg chg="del">
          <ac:chgData name="Paul Woodward" userId="afca6096-33c4-4076-b066-b130de02360d" providerId="ADAL" clId="{A22892F7-015B-49E5-9FF9-49DCDA5387FC}" dt="2023-09-15T13:51:42.126" v="62" actId="478"/>
          <ac:picMkLst>
            <pc:docMk/>
            <pc:sldMk cId="3024290814" sldId="1701"/>
            <ac:picMk id="2" creationId="{15CFB1AF-7CB0-7905-048D-B8E25E7382E6}"/>
          </ac:picMkLst>
        </pc:picChg>
        <pc:picChg chg="add del mod">
          <ac:chgData name="Paul Woodward" userId="afca6096-33c4-4076-b066-b130de02360d" providerId="ADAL" clId="{A22892F7-015B-49E5-9FF9-49DCDA5387FC}" dt="2023-09-15T14:06:07.650" v="532" actId="478"/>
          <ac:picMkLst>
            <pc:docMk/>
            <pc:sldMk cId="3024290814" sldId="1701"/>
            <ac:picMk id="8" creationId="{F6E09F51-9B0C-9627-4CE7-596797C57A6C}"/>
          </ac:picMkLst>
        </pc:picChg>
        <pc:picChg chg="add mod">
          <ac:chgData name="Paul Woodward" userId="afca6096-33c4-4076-b066-b130de02360d" providerId="ADAL" clId="{A22892F7-015B-49E5-9FF9-49DCDA5387FC}" dt="2023-09-15T14:06:07.838" v="533"/>
          <ac:picMkLst>
            <pc:docMk/>
            <pc:sldMk cId="3024290814" sldId="1701"/>
            <ac:picMk id="10" creationId="{1F3C67F6-9037-08EB-C155-DB305283E811}"/>
          </ac:picMkLst>
        </pc:picChg>
      </pc:sldChg>
      <pc:sldChg chg="addSp delSp modSp mod">
        <pc:chgData name="Paul Woodward" userId="afca6096-33c4-4076-b066-b130de02360d" providerId="ADAL" clId="{A22892F7-015B-49E5-9FF9-49DCDA5387FC}" dt="2023-09-18T09:09:08.264" v="7437" actId="255"/>
        <pc:sldMkLst>
          <pc:docMk/>
          <pc:sldMk cId="1947543321" sldId="1702"/>
        </pc:sldMkLst>
        <pc:spChg chg="mod">
          <ac:chgData name="Paul Woodward" userId="afca6096-33c4-4076-b066-b130de02360d" providerId="ADAL" clId="{A22892F7-015B-49E5-9FF9-49DCDA5387FC}" dt="2023-09-18T09:06:08.516" v="7316" actId="1035"/>
          <ac:spMkLst>
            <pc:docMk/>
            <pc:sldMk cId="1947543321" sldId="1702"/>
            <ac:spMk id="6" creationId="{98D0DE46-5EF9-C699-8C20-489DC5ABCB66}"/>
          </ac:spMkLst>
        </pc:spChg>
        <pc:spChg chg="mod">
          <ac:chgData name="Paul Woodward" userId="afca6096-33c4-4076-b066-b130de02360d" providerId="ADAL" clId="{A22892F7-015B-49E5-9FF9-49DCDA5387FC}" dt="2023-09-18T09:05:43.775" v="7308" actId="14100"/>
          <ac:spMkLst>
            <pc:docMk/>
            <pc:sldMk cId="1947543321" sldId="1702"/>
            <ac:spMk id="7" creationId="{09F8CB5F-FC97-EDC2-01D5-9A37B2A6AD0C}"/>
          </ac:spMkLst>
        </pc:spChg>
        <pc:spChg chg="add del mod">
          <ac:chgData name="Paul Woodward" userId="afca6096-33c4-4076-b066-b130de02360d" providerId="ADAL" clId="{A22892F7-015B-49E5-9FF9-49DCDA5387FC}" dt="2023-09-15T13:51:48.152" v="66" actId="478"/>
          <ac:spMkLst>
            <pc:docMk/>
            <pc:sldMk cId="1947543321" sldId="1702"/>
            <ac:spMk id="19" creationId="{A7BF2E5B-F8D1-6698-DA1F-6FE631370129}"/>
          </ac:spMkLst>
        </pc:spChg>
        <pc:spChg chg="mod">
          <ac:chgData name="Paul Woodward" userId="afca6096-33c4-4076-b066-b130de02360d" providerId="ADAL" clId="{A22892F7-015B-49E5-9FF9-49DCDA5387FC}" dt="2023-09-18T09:09:08.264" v="7437" actId="255"/>
          <ac:spMkLst>
            <pc:docMk/>
            <pc:sldMk cId="1947543321" sldId="1702"/>
            <ac:spMk id="22" creationId="{0881A098-D685-EE92-A4ED-C2640F44C3D0}"/>
          </ac:spMkLst>
        </pc:spChg>
        <pc:spChg chg="mod">
          <ac:chgData name="Paul Woodward" userId="afca6096-33c4-4076-b066-b130de02360d" providerId="ADAL" clId="{A22892F7-015B-49E5-9FF9-49DCDA5387FC}" dt="2023-09-18T09:08:37.502" v="7410" actId="20577"/>
          <ac:spMkLst>
            <pc:docMk/>
            <pc:sldMk cId="1947543321" sldId="1702"/>
            <ac:spMk id="23" creationId="{FFFE6E3C-0ED4-3B71-EDD9-CFD5F70C9CA1}"/>
          </ac:spMkLst>
        </pc:spChg>
        <pc:spChg chg="mod">
          <ac:chgData name="Paul Woodward" userId="afca6096-33c4-4076-b066-b130de02360d" providerId="ADAL" clId="{A22892F7-015B-49E5-9FF9-49DCDA5387FC}" dt="2023-09-18T09:09:00.824" v="7436" actId="255"/>
          <ac:spMkLst>
            <pc:docMk/>
            <pc:sldMk cId="1947543321" sldId="1702"/>
            <ac:spMk id="24" creationId="{EA6FFBEF-6749-86DD-076D-605634D937D7}"/>
          </ac:spMkLst>
        </pc:spChg>
        <pc:picChg chg="del">
          <ac:chgData name="Paul Woodward" userId="afca6096-33c4-4076-b066-b130de02360d" providerId="ADAL" clId="{A22892F7-015B-49E5-9FF9-49DCDA5387FC}" dt="2023-09-15T13:51:47.136" v="65" actId="478"/>
          <ac:picMkLst>
            <pc:docMk/>
            <pc:sldMk cId="1947543321" sldId="1702"/>
            <ac:picMk id="9" creationId="{D6CB15FA-774C-D301-7E3B-C1C89191CFE0}"/>
          </ac:picMkLst>
        </pc:picChg>
        <pc:picChg chg="add del mod">
          <ac:chgData name="Paul Woodward" userId="afca6096-33c4-4076-b066-b130de02360d" providerId="ADAL" clId="{A22892F7-015B-49E5-9FF9-49DCDA5387FC}" dt="2023-09-15T14:06:16.892" v="538" actId="478"/>
          <ac:picMkLst>
            <pc:docMk/>
            <pc:sldMk cId="1947543321" sldId="1702"/>
            <ac:picMk id="20" creationId="{D6EB755B-B30C-DBDD-F852-9E09B0EA2869}"/>
          </ac:picMkLst>
        </pc:picChg>
        <pc:picChg chg="add mod">
          <ac:chgData name="Paul Woodward" userId="afca6096-33c4-4076-b066-b130de02360d" providerId="ADAL" clId="{A22892F7-015B-49E5-9FF9-49DCDA5387FC}" dt="2023-09-15T14:06:17.094" v="539"/>
          <ac:picMkLst>
            <pc:docMk/>
            <pc:sldMk cId="1947543321" sldId="1702"/>
            <ac:picMk id="25" creationId="{A852CACE-8E9D-8B33-F647-E5FDA2E99456}"/>
          </ac:picMkLst>
        </pc:picChg>
      </pc:sldChg>
      <pc:sldChg chg="addSp delSp modSp mod">
        <pc:chgData name="Paul Woodward" userId="afca6096-33c4-4076-b066-b130de02360d" providerId="ADAL" clId="{A22892F7-015B-49E5-9FF9-49DCDA5387FC}" dt="2023-09-18T09:05:05.307" v="7307" actId="20577"/>
        <pc:sldMkLst>
          <pc:docMk/>
          <pc:sldMk cId="245480880" sldId="1703"/>
        </pc:sldMkLst>
        <pc:spChg chg="mod">
          <ac:chgData name="Paul Woodward" userId="afca6096-33c4-4076-b066-b130de02360d" providerId="ADAL" clId="{A22892F7-015B-49E5-9FF9-49DCDA5387FC}" dt="2023-09-18T09:05:05.307" v="7307" actId="20577"/>
          <ac:spMkLst>
            <pc:docMk/>
            <pc:sldMk cId="245480880" sldId="1703"/>
            <ac:spMk id="10" creationId="{3BC9CCA8-64C3-A7EF-633A-8AB3B1701AF1}"/>
          </ac:spMkLst>
        </pc:spChg>
        <pc:graphicFrameChg chg="mod modGraphic">
          <ac:chgData name="Paul Woodward" userId="afca6096-33c4-4076-b066-b130de02360d" providerId="ADAL" clId="{A22892F7-015B-49E5-9FF9-49DCDA5387FC}" dt="2023-09-18T08:15:13.228" v="1828" actId="1076"/>
          <ac:graphicFrameMkLst>
            <pc:docMk/>
            <pc:sldMk cId="245480880" sldId="1703"/>
            <ac:graphicFrameMk id="4" creationId="{6A900EBF-4C67-AD3E-42C8-7EF0E7931D2A}"/>
          </ac:graphicFrameMkLst>
        </pc:graphicFrameChg>
        <pc:picChg chg="add mod">
          <ac:chgData name="Paul Woodward" userId="afca6096-33c4-4076-b066-b130de02360d" providerId="ADAL" clId="{A22892F7-015B-49E5-9FF9-49DCDA5387FC}" dt="2023-09-15T14:06:13.780" v="537"/>
          <ac:picMkLst>
            <pc:docMk/>
            <pc:sldMk cId="245480880" sldId="1703"/>
            <ac:picMk id="2" creationId="{DA8E462F-8CFF-10A9-3ADA-72443A01422E}"/>
          </ac:picMkLst>
        </pc:picChg>
        <pc:picChg chg="del">
          <ac:chgData name="Paul Woodward" userId="afca6096-33c4-4076-b066-b130de02360d" providerId="ADAL" clId="{A22892F7-015B-49E5-9FF9-49DCDA5387FC}" dt="2023-09-15T14:06:13.560" v="536" actId="478"/>
          <ac:picMkLst>
            <pc:docMk/>
            <pc:sldMk cId="245480880" sldId="1703"/>
            <ac:picMk id="7" creationId="{EDC5F5E5-86FB-344B-1F3E-0DC02214D8D4}"/>
          </ac:picMkLst>
        </pc:picChg>
      </pc:sldChg>
      <pc:sldChg chg="addSp delSp modSp mod">
        <pc:chgData name="Paul Woodward" userId="afca6096-33c4-4076-b066-b130de02360d" providerId="ADAL" clId="{A22892F7-015B-49E5-9FF9-49DCDA5387FC}" dt="2023-09-21T11:07:33.443" v="20547" actId="20577"/>
        <pc:sldMkLst>
          <pc:docMk/>
          <pc:sldMk cId="99158605" sldId="1704"/>
        </pc:sldMkLst>
        <pc:graphicFrameChg chg="mod modGraphic">
          <ac:chgData name="Paul Woodward" userId="afca6096-33c4-4076-b066-b130de02360d" providerId="ADAL" clId="{A22892F7-015B-49E5-9FF9-49DCDA5387FC}" dt="2023-09-21T11:07:33.443" v="20547" actId="20577"/>
          <ac:graphicFrameMkLst>
            <pc:docMk/>
            <pc:sldMk cId="99158605" sldId="1704"/>
            <ac:graphicFrameMk id="3" creationId="{1A85E26C-F41A-D395-32F4-54FF4D699D15}"/>
          </ac:graphicFrameMkLst>
        </pc:graphicFrameChg>
        <pc:picChg chg="del">
          <ac:chgData name="Paul Woodward" userId="afca6096-33c4-4076-b066-b130de02360d" providerId="ADAL" clId="{A22892F7-015B-49E5-9FF9-49DCDA5387FC}" dt="2023-09-15T14:06:45.957" v="560" actId="478"/>
          <ac:picMkLst>
            <pc:docMk/>
            <pc:sldMk cId="99158605" sldId="1704"/>
            <ac:picMk id="4" creationId="{B5E64C4E-79FE-795A-A2F7-C4E1E555ECEE}"/>
          </ac:picMkLst>
        </pc:picChg>
        <pc:picChg chg="add mod">
          <ac:chgData name="Paul Woodward" userId="afca6096-33c4-4076-b066-b130de02360d" providerId="ADAL" clId="{A22892F7-015B-49E5-9FF9-49DCDA5387FC}" dt="2023-09-15T14:06:46.354" v="561"/>
          <ac:picMkLst>
            <pc:docMk/>
            <pc:sldMk cId="99158605" sldId="1704"/>
            <ac:picMk id="5" creationId="{D872FFF3-E6CF-0A63-0A26-84373619E833}"/>
          </ac:picMkLst>
        </pc:picChg>
      </pc:sldChg>
      <pc:sldChg chg="add del">
        <pc:chgData name="Paul Woodward" userId="afca6096-33c4-4076-b066-b130de02360d" providerId="ADAL" clId="{A22892F7-015B-49E5-9FF9-49DCDA5387FC}" dt="2023-09-21T10:29:40.547" v="14438" actId="47"/>
        <pc:sldMkLst>
          <pc:docMk/>
          <pc:sldMk cId="138455369" sldId="1705"/>
        </pc:sldMkLst>
      </pc:sldChg>
      <pc:sldChg chg="add del">
        <pc:chgData name="Paul Woodward" userId="afca6096-33c4-4076-b066-b130de02360d" providerId="ADAL" clId="{A22892F7-015B-49E5-9FF9-49DCDA5387FC}" dt="2023-09-21T10:42:29.585" v="16657" actId="47"/>
        <pc:sldMkLst>
          <pc:docMk/>
          <pc:sldMk cId="717708885" sldId="1705"/>
        </pc:sldMkLst>
      </pc:sldChg>
      <pc:sldChg chg="modSp add mod">
        <pc:chgData name="Paul Woodward" userId="afca6096-33c4-4076-b066-b130de02360d" providerId="ADAL" clId="{A22892F7-015B-49E5-9FF9-49DCDA5387FC}" dt="2023-09-21T10:52:17.046" v="18427" actId="1076"/>
        <pc:sldMkLst>
          <pc:docMk/>
          <pc:sldMk cId="2708410223" sldId="1705"/>
        </pc:sldMkLst>
        <pc:graphicFrameChg chg="mod modGraphic">
          <ac:chgData name="Paul Woodward" userId="afca6096-33c4-4076-b066-b130de02360d" providerId="ADAL" clId="{A22892F7-015B-49E5-9FF9-49DCDA5387FC}" dt="2023-09-21T10:52:17.046" v="18427" actId="1076"/>
          <ac:graphicFrameMkLst>
            <pc:docMk/>
            <pc:sldMk cId="2708410223" sldId="1705"/>
            <ac:graphicFrameMk id="3" creationId="{1A85E26C-F41A-D395-32F4-54FF4D699D15}"/>
          </ac:graphicFrameMkLst>
        </pc:graphicFrameChg>
      </pc:sldChg>
    </pc:docChg>
  </pc:docChgLst>
  <pc:docChgLst>
    <pc:chgData name="Ryan Ball" userId="830810a2-99c8-4bda-9a59-710d6ba1884d" providerId="ADAL" clId="{CE6B55FE-46A3-4627-80E6-3E356570AE72}"/>
    <pc:docChg chg="modSld">
      <pc:chgData name="Ryan Ball" userId="830810a2-99c8-4bda-9a59-710d6ba1884d" providerId="ADAL" clId="{CE6B55FE-46A3-4627-80E6-3E356570AE72}" dt="2024-09-05T13:12:26.059" v="115" actId="20577"/>
      <pc:docMkLst>
        <pc:docMk/>
      </pc:docMkLst>
      <pc:sldChg chg="modSp mod">
        <pc:chgData name="Ryan Ball" userId="830810a2-99c8-4bda-9a59-710d6ba1884d" providerId="ADAL" clId="{CE6B55FE-46A3-4627-80E6-3E356570AE72}" dt="2024-09-05T13:12:26.059" v="115" actId="20577"/>
        <pc:sldMkLst>
          <pc:docMk/>
          <pc:sldMk cId="1161093681" sldId="1682"/>
        </pc:sldMkLst>
        <pc:graphicFrameChg chg="mod modGraphic">
          <ac:chgData name="Ryan Ball" userId="830810a2-99c8-4bda-9a59-710d6ba1884d" providerId="ADAL" clId="{CE6B55FE-46A3-4627-80E6-3E356570AE72}" dt="2024-09-05T13:12:26.059" v="115" actId="20577"/>
          <ac:graphicFrameMkLst>
            <pc:docMk/>
            <pc:sldMk cId="1161093681" sldId="1682"/>
            <ac:graphicFrameMk id="4" creationId="{AE51A1E7-7A59-ADC1-C2E3-DF99CBB036A3}"/>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cs typeface="Arial" panose="020B0604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B47662E-021F-7244-B65D-DE6C06DE428A}" type="datetimeFigureOut">
              <a:rPr lang="en-US" smtClean="0">
                <a:latin typeface="Arial" panose="020B0604020202020204" pitchFamily="34" charset="0"/>
                <a:cs typeface="Arial" panose="020B0604020202020204" pitchFamily="34" charset="0"/>
              </a:rPr>
              <a:t>9/5/2024</a:t>
            </a:fld>
            <a:endParaRPr lang="en-US" dirty="0">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0492666-F7EE-8F40-AE14-088748DA6CB1}" type="slidenum">
              <a:rPr lang="en-US" smtClean="0">
                <a:latin typeface="Arial" panose="020B0604020202020204" pitchFamily="34" charset="0"/>
                <a:cs typeface="Arial" panose="020B0604020202020204" pitchFamily="34" charset="0"/>
              </a:rPr>
              <a:t>‹#›</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33805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381000" y="685800"/>
            <a:ext cx="6096000" cy="3429000"/>
          </a:xfrm>
          <a:prstGeom prst="rect">
            <a:avLst/>
          </a:prstGeom>
        </p:spPr>
        <p:txBody>
          <a:bodyPr/>
          <a:lstStyle/>
          <a:p>
            <a:endParaRPr dirty="0"/>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080514629"/>
      </p:ext>
    </p:extLst>
  </p:cSld>
  <p:clrMap bg1="lt1" tx1="dk1" bg2="lt2" tx2="dk2" accent1="accent1" accent2="accent2" accent3="accent3" accent4="accent4" accent5="accent5" accent6="accent6" hlink="hlink" folHlink="folHlink"/>
  <p:notesStyle>
    <a:lvl1pPr defTabSz="239481" latinLnBrk="0">
      <a:defRPr sz="1200">
        <a:latin typeface="Arial" panose="020B0604020202020204" pitchFamily="34" charset="0"/>
        <a:ea typeface="Arial" panose="020B0604020202020204" pitchFamily="34" charset="0"/>
        <a:cs typeface="Arial" panose="020B0604020202020204" pitchFamily="34" charset="0"/>
        <a:sym typeface="Lucida Grande"/>
      </a:defRPr>
    </a:lvl1pPr>
    <a:lvl2pPr indent="119741" defTabSz="239481" latinLnBrk="0">
      <a:defRPr sz="1200">
        <a:latin typeface="Lucida Grande"/>
        <a:ea typeface="Lucida Grande"/>
        <a:cs typeface="Lucida Grande"/>
        <a:sym typeface="Lucida Grande"/>
      </a:defRPr>
    </a:lvl2pPr>
    <a:lvl3pPr indent="239481" defTabSz="239481" latinLnBrk="0">
      <a:defRPr sz="1200">
        <a:latin typeface="Lucida Grande"/>
        <a:ea typeface="Lucida Grande"/>
        <a:cs typeface="Lucida Grande"/>
        <a:sym typeface="Lucida Grande"/>
      </a:defRPr>
    </a:lvl3pPr>
    <a:lvl4pPr indent="359222" defTabSz="239481" latinLnBrk="0">
      <a:defRPr sz="1200">
        <a:latin typeface="Lucida Grande"/>
        <a:ea typeface="Lucida Grande"/>
        <a:cs typeface="Lucida Grande"/>
        <a:sym typeface="Lucida Grande"/>
      </a:defRPr>
    </a:lvl4pPr>
    <a:lvl5pPr indent="478963" defTabSz="239481" latinLnBrk="0">
      <a:defRPr sz="1200">
        <a:latin typeface="Lucida Grande"/>
        <a:ea typeface="Lucida Grande"/>
        <a:cs typeface="Lucida Grande"/>
        <a:sym typeface="Lucida Grande"/>
      </a:defRPr>
    </a:lvl5pPr>
    <a:lvl6pPr indent="598703" defTabSz="239481" latinLnBrk="0">
      <a:defRPr sz="1200">
        <a:latin typeface="Lucida Grande"/>
        <a:ea typeface="Lucida Grande"/>
        <a:cs typeface="Lucida Grande"/>
        <a:sym typeface="Lucida Grande"/>
      </a:defRPr>
    </a:lvl6pPr>
    <a:lvl7pPr indent="718444" defTabSz="239481" latinLnBrk="0">
      <a:defRPr sz="1200">
        <a:latin typeface="Lucida Grande"/>
        <a:ea typeface="Lucida Grande"/>
        <a:cs typeface="Lucida Grande"/>
        <a:sym typeface="Lucida Grande"/>
      </a:defRPr>
    </a:lvl7pPr>
    <a:lvl8pPr indent="838185" defTabSz="239481" latinLnBrk="0">
      <a:defRPr sz="1200">
        <a:latin typeface="Lucida Grande"/>
        <a:ea typeface="Lucida Grande"/>
        <a:cs typeface="Lucida Grande"/>
        <a:sym typeface="Lucida Grande"/>
      </a:defRPr>
    </a:lvl8pPr>
    <a:lvl9pPr indent="957925" defTabSz="239481" latinLnBrk="0">
      <a:defRPr sz="12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Please note; This resource, accompanying resources and associated images, videos and graphics are to be used for educational purposes only and in line with our terms and conditions as stated here. https://www.designtechnology.org.uk/terms-and-conditions-and-policies/</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sym typeface="Helvetica Neue"/>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sym typeface="Helvetica Neue"/>
            </a:endParaRPr>
          </a:p>
        </p:txBody>
      </p:sp>
    </p:spTree>
    <p:extLst>
      <p:ext uri="{BB962C8B-B14F-4D97-AF65-F5344CB8AC3E}">
        <p14:creationId xmlns:p14="http://schemas.microsoft.com/office/powerpoint/2010/main" val="511417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24180530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42144941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5235273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38927640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4140342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8688102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1881957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titles to access member Focused Tasks and Investigative &amp; Evaluative Activities in detail.</a:t>
            </a:r>
          </a:p>
          <a:p>
            <a:endParaRPr lang="en-GB" dirty="0"/>
          </a:p>
        </p:txBody>
      </p:sp>
    </p:spTree>
    <p:extLst>
      <p:ext uri="{BB962C8B-B14F-4D97-AF65-F5344CB8AC3E}">
        <p14:creationId xmlns:p14="http://schemas.microsoft.com/office/powerpoint/2010/main" val="5943199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sz="1200" dirty="0">
                <a:solidFill>
                  <a:schemeClr val="tx1"/>
                </a:solidFill>
                <a:latin typeface="+mj-lt"/>
                <a:ea typeface="Roboto" panose="02000000000000000000" pitchFamily="2" charset="0"/>
                <a:cs typeface="Roboto" panose="02000000000000000000" pitchFamily="2" charset="0"/>
              </a:rPr>
              <a:t>The following images may be useful to share with students and/or to use to create additional resources for your work in this unit.</a:t>
            </a:r>
          </a:p>
          <a:p>
            <a:endParaRPr lang="en-GB" dirty="0"/>
          </a:p>
        </p:txBody>
      </p:sp>
    </p:spTree>
    <p:extLst>
      <p:ext uri="{BB962C8B-B14F-4D97-AF65-F5344CB8AC3E}">
        <p14:creationId xmlns:p14="http://schemas.microsoft.com/office/powerpoint/2010/main" val="38125062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titles to access member Focused Tasks and Investigative &amp; Evaluative Activities in detail.</a:t>
            </a:r>
          </a:p>
          <a:p>
            <a:endParaRPr lang="en-GB" dirty="0"/>
          </a:p>
          <a:p>
            <a:r>
              <a:rPr lang="en-GB" dirty="0"/>
              <a:t>Digit Music have videos and further details regarding the product </a:t>
            </a:r>
            <a:r>
              <a:rPr lang="en-GB" dirty="0" err="1"/>
              <a:t>Salsus</a:t>
            </a:r>
            <a:r>
              <a:rPr lang="en-GB" dirty="0"/>
              <a:t> worked with them on at https://www.digitmusic.co.uk/ </a:t>
            </a:r>
          </a:p>
        </p:txBody>
      </p:sp>
    </p:spTree>
    <p:extLst>
      <p:ext uri="{BB962C8B-B14F-4D97-AF65-F5344CB8AC3E}">
        <p14:creationId xmlns:p14="http://schemas.microsoft.com/office/powerpoint/2010/main" val="42497962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268653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8916677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9540773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35011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35080314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7625659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17982596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Feel free to edit / use these with your class as appropriate. Change the wording and share with students if you wish, or use to help your own planning.</a:t>
            </a:r>
          </a:p>
          <a:p>
            <a:endParaRPr lang="en-GB" dirty="0"/>
          </a:p>
        </p:txBody>
      </p:sp>
    </p:spTree>
    <p:extLst>
      <p:ext uri="{BB962C8B-B14F-4D97-AF65-F5344CB8AC3E}">
        <p14:creationId xmlns:p14="http://schemas.microsoft.com/office/powerpoint/2010/main" val="32086275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268653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20762215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Defining the nature of the product</a:t>
            </a:r>
          </a:p>
        </p:txBody>
      </p:sp>
    </p:spTree>
    <p:extLst>
      <p:ext uri="{BB962C8B-B14F-4D97-AF65-F5344CB8AC3E}">
        <p14:creationId xmlns:p14="http://schemas.microsoft.com/office/powerpoint/2010/main" val="5800751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045456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Click the headings to get further information. Feel free to delete / edit the table to provide more or less for your students.</a:t>
            </a:r>
          </a:p>
          <a:p>
            <a:endParaRPr lang="en-GB" dirty="0"/>
          </a:p>
        </p:txBody>
      </p:sp>
    </p:spTree>
    <p:extLst>
      <p:ext uri="{BB962C8B-B14F-4D97-AF65-F5344CB8AC3E}">
        <p14:creationId xmlns:p14="http://schemas.microsoft.com/office/powerpoint/2010/main" val="13344756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5779315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715019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1.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Year 7 Title">
    <p:bg>
      <p:bgPr>
        <a:solidFill>
          <a:srgbClr val="00BACE"/>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2" name="Picture Placeholder 17">
            <a:extLst>
              <a:ext uri="{FF2B5EF4-FFF2-40B4-BE49-F238E27FC236}">
                <a16:creationId xmlns:a16="http://schemas.microsoft.com/office/drawing/2014/main" id="{B5AD01F5-244C-1522-51D7-CAD87B98CBD8}"/>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 name="Picture Placeholder 2">
            <a:extLst>
              <a:ext uri="{FF2B5EF4-FFF2-40B4-BE49-F238E27FC236}">
                <a16:creationId xmlns:a16="http://schemas.microsoft.com/office/drawing/2014/main" id="{A0F61FB4-F1D1-B877-4951-36746849AEBC}"/>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13921837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Empathiz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0" y="-19051"/>
            <a:ext cx="12192000"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8372849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efin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10478814" y="-19051"/>
            <a:ext cx="1713186"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3">
            <a:extLst>
              <a:ext uri="{FF2B5EF4-FFF2-40B4-BE49-F238E27FC236}">
                <a16:creationId xmlns:a16="http://schemas.microsoft.com/office/drawing/2014/main" id="{3F20ADD3-A869-127E-F62F-9C5325BD9ED9}"/>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dirty="0">
                <a:solidFill>
                  <a:srgbClr val="0A303F"/>
                </a:solidFill>
                <a:latin typeface="GriffithGothic Black" panose="02000603060000020004" pitchFamily="50" charset="0"/>
              </a:rPr>
              <a:t>Define stage</a:t>
            </a:r>
            <a:endParaRPr lang="en-GB" sz="4400" dirty="0">
              <a:solidFill>
                <a:srgbClr val="0A303F"/>
              </a:solidFill>
              <a:latin typeface="Griffith Gothic Black" panose="020B0503060000000000" pitchFamily="34" charset="0"/>
            </a:endParaRPr>
          </a:p>
        </p:txBody>
      </p:sp>
      <p:pic>
        <p:nvPicPr>
          <p:cNvPr id="8" name="Picture 7" descr="Shape, polygon&#10;&#10;Description automatically generated">
            <a:extLst>
              <a:ext uri="{FF2B5EF4-FFF2-40B4-BE49-F238E27FC236}">
                <a16:creationId xmlns:a16="http://schemas.microsoft.com/office/drawing/2014/main" id="{7708F1D8-AA97-A239-9164-FB0D9B4D3F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8" y="93868"/>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FAEB7B8C-30F4-E6F8-886F-B3B2380A298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26E7A7EE-9FFD-1486-DB23-0A90417BA15D}"/>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6" name="Picture 15" descr="Icon&#10;&#10;Description automatically generated">
            <a:extLst>
              <a:ext uri="{FF2B5EF4-FFF2-40B4-BE49-F238E27FC236}">
                <a16:creationId xmlns:a16="http://schemas.microsoft.com/office/drawing/2014/main" id="{8E48EE1D-A869-3F63-C081-73289997E6D7}"/>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50484"/>
          <a:stretch/>
        </p:blipFill>
        <p:spPr>
          <a:xfrm>
            <a:off x="10758531" y="2189628"/>
            <a:ext cx="1433469" cy="2747010"/>
          </a:xfrm>
          <a:prstGeom prst="rect">
            <a:avLst/>
          </a:prstGeom>
        </p:spPr>
      </p:pic>
      <p:sp>
        <p:nvSpPr>
          <p:cNvPr id="17" name="Text Placeholder 22">
            <a:extLst>
              <a:ext uri="{FF2B5EF4-FFF2-40B4-BE49-F238E27FC236}">
                <a16:creationId xmlns:a16="http://schemas.microsoft.com/office/drawing/2014/main" id="{765CA734-AAC0-440D-19DD-E9C95E9C2E74}"/>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0567020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0" y="-19051"/>
            <a:ext cx="12192000"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5219181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deat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10478814" y="-19051"/>
            <a:ext cx="1713186"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29A1837F-7B78-B2D3-A446-3890C5097BFF}"/>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Ideate stage</a:t>
            </a:r>
            <a:endParaRPr lang="en-GB" sz="4400" dirty="0">
              <a:solidFill>
                <a:schemeClr val="tx1"/>
              </a:solidFill>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3DE1D805-F930-EBD6-34D2-396FBCB6AA0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05910" y="93869"/>
            <a:ext cx="1541653" cy="1336183"/>
          </a:xfrm>
          <a:prstGeom prst="rect">
            <a:avLst/>
          </a:prstGeom>
        </p:spPr>
      </p:pic>
      <p:pic>
        <p:nvPicPr>
          <p:cNvPr id="13" name="Picture 12" descr="A black background with white text&#10;&#10;Description automatically generated with low confidence">
            <a:extLst>
              <a:ext uri="{FF2B5EF4-FFF2-40B4-BE49-F238E27FC236}">
                <a16:creationId xmlns:a16="http://schemas.microsoft.com/office/drawing/2014/main" id="{C4BE6CF0-DA4C-6D7A-ADA1-BBB6A0ADD40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4" name="Picture Placeholder 17">
            <a:extLst>
              <a:ext uri="{FF2B5EF4-FFF2-40B4-BE49-F238E27FC236}">
                <a16:creationId xmlns:a16="http://schemas.microsoft.com/office/drawing/2014/main" id="{5D214DC0-6639-8D2A-4618-EBFB232C1BF3}"/>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5" name="Picture 14" descr="Icon&#10;&#10;Description automatically generated">
            <a:extLst>
              <a:ext uri="{FF2B5EF4-FFF2-40B4-BE49-F238E27FC236}">
                <a16:creationId xmlns:a16="http://schemas.microsoft.com/office/drawing/2014/main" id="{A999AD70-1918-FA90-5FBC-947531830B9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50000"/>
          <a:stretch/>
        </p:blipFill>
        <p:spPr>
          <a:xfrm>
            <a:off x="10744695" y="1872838"/>
            <a:ext cx="1447305" cy="3112323"/>
          </a:xfrm>
          <a:prstGeom prst="rect">
            <a:avLst/>
          </a:prstGeom>
        </p:spPr>
      </p:pic>
      <p:sp>
        <p:nvSpPr>
          <p:cNvPr id="16" name="Text Placeholder 22">
            <a:extLst>
              <a:ext uri="{FF2B5EF4-FFF2-40B4-BE49-F238E27FC236}">
                <a16:creationId xmlns:a16="http://schemas.microsoft.com/office/drawing/2014/main" id="{D36BAEDC-4142-5770-62AA-BD8D0D7506F6}"/>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9943827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deat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0" y="-19051"/>
            <a:ext cx="12192000"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5236017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rototyp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10478814" y="-19051"/>
            <a:ext cx="1713186"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8F541FA3-5DE5-5582-1499-825AC207F30B}"/>
              </a:ext>
            </a:extLst>
          </p:cNvPr>
          <p:cNvSpPr>
            <a:spLocks noGrp="1"/>
          </p:cNvSpPr>
          <p:nvPr>
            <p:ph type="title" hasCustomPrompt="1"/>
          </p:nvPr>
        </p:nvSpPr>
        <p:spPr>
          <a:xfrm>
            <a:off x="576000" y="546214"/>
            <a:ext cx="10441871" cy="776720"/>
          </a:xfrm>
        </p:spPr>
        <p:txBody>
          <a:bodyPr/>
          <a:lstStyle>
            <a:lvl1pPr>
              <a:defRPr>
                <a:latin typeface="GriffithGothic Black" panose="02000603060000020004" pitchFamily="50" charset="0"/>
              </a:defRPr>
            </a:lvl1p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pic>
        <p:nvPicPr>
          <p:cNvPr id="9" name="Picture 8" descr="A picture containing text, stop, sign, vector graphics&#10;&#10;Description automatically generated">
            <a:extLst>
              <a:ext uri="{FF2B5EF4-FFF2-40B4-BE49-F238E27FC236}">
                <a16:creationId xmlns:a16="http://schemas.microsoft.com/office/drawing/2014/main" id="{DCC28FA0-4058-11C1-8034-D6695C529F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17016443-E595-81EE-B17D-AB97B7499E5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D4D23A8F-0D7D-D8C4-3F16-BEF2813ACD24}"/>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6" name="Picture 15">
            <a:extLst>
              <a:ext uri="{FF2B5EF4-FFF2-40B4-BE49-F238E27FC236}">
                <a16:creationId xmlns:a16="http://schemas.microsoft.com/office/drawing/2014/main" id="{0F492106-1EE0-478C-0C3E-6BD836EDC43D}"/>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8543"/>
          <a:stretch/>
        </p:blipFill>
        <p:spPr>
          <a:xfrm>
            <a:off x="10868881" y="2126226"/>
            <a:ext cx="1323120" cy="2586496"/>
          </a:xfrm>
          <a:prstGeom prst="rect">
            <a:avLst/>
          </a:prstGeom>
        </p:spPr>
      </p:pic>
      <p:sp>
        <p:nvSpPr>
          <p:cNvPr id="17" name="Text Placeholder 22">
            <a:extLst>
              <a:ext uri="{FF2B5EF4-FFF2-40B4-BE49-F238E27FC236}">
                <a16:creationId xmlns:a16="http://schemas.microsoft.com/office/drawing/2014/main" id="{17114A02-017F-49B2-C032-D4C437774573}"/>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23932396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rototyp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0" y="-19051"/>
            <a:ext cx="12192000"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8417314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st Stag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10478814" y="-19051"/>
            <a:ext cx="1713186"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Test stage</a:t>
            </a:r>
            <a:endParaRPr lang="en-GB" sz="4400" dirty="0">
              <a:solidFill>
                <a:schemeClr val="tx1"/>
              </a:solidFill>
              <a:latin typeface="Griffith Gothic Black" panose="020B0503060000000000" pitchFamily="34" charset="0"/>
            </a:endParaRPr>
          </a:p>
        </p:txBody>
      </p:sp>
      <p:pic>
        <p:nvPicPr>
          <p:cNvPr id="23" name="Picture 22" descr="Polygon&#10;&#10;Description automatically generated with medium confidence">
            <a:extLst>
              <a:ext uri="{FF2B5EF4-FFF2-40B4-BE49-F238E27FC236}">
                <a16:creationId xmlns:a16="http://schemas.microsoft.com/office/drawing/2014/main" id="{4B508E61-12A3-DDD5-492D-FB8BAE63A7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94292" y="93869"/>
            <a:ext cx="1541653" cy="1336183"/>
          </a:xfrm>
          <a:prstGeom prst="rect">
            <a:avLst/>
          </a:prstGeom>
        </p:spPr>
      </p:pic>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31" name="Picture 30" descr="Icon&#10;&#10;Description automatically generated">
            <a:extLst>
              <a:ext uri="{FF2B5EF4-FFF2-40B4-BE49-F238E27FC236}">
                <a16:creationId xmlns:a16="http://schemas.microsoft.com/office/drawing/2014/main" id="{F7918773-1B1D-BD9D-9F66-3F08DF33654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r="61765"/>
          <a:stretch/>
        </p:blipFill>
        <p:spPr>
          <a:xfrm>
            <a:off x="11154649" y="2167933"/>
            <a:ext cx="1037351" cy="2713076"/>
          </a:xfrm>
          <a:prstGeom prst="rect">
            <a:avLst/>
          </a:prstGeom>
        </p:spPr>
      </p:pic>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5637696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st Vide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0" y="-19051"/>
            <a:ext cx="12192000"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9094832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plement Stag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10478814" y="0"/>
            <a:ext cx="1713186"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ED33A"/>
              </a:solidFill>
            </a:endParaRPr>
          </a:p>
        </p:txBody>
      </p:sp>
      <p:pic>
        <p:nvPicPr>
          <p:cNvPr id="6" name="Picture 5">
            <a:extLst>
              <a:ext uri="{FF2B5EF4-FFF2-40B4-BE49-F238E27FC236}">
                <a16:creationId xmlns:a16="http://schemas.microsoft.com/office/drawing/2014/main" id="{79DC6B70-D784-72B6-A616-CE40A2EB2C2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594292" y="93869"/>
            <a:ext cx="1541652" cy="1336183"/>
          </a:xfrm>
          <a:prstGeom prst="rect">
            <a:avLst/>
          </a:prstGeom>
        </p:spPr>
      </p:pic>
      <p:pic>
        <p:nvPicPr>
          <p:cNvPr id="7" name="Picture 6" descr="Icon&#10;&#10;Description automatically generated">
            <a:extLst>
              <a:ext uri="{FF2B5EF4-FFF2-40B4-BE49-F238E27FC236}">
                <a16:creationId xmlns:a16="http://schemas.microsoft.com/office/drawing/2014/main" id="{6323A0A4-E34B-5AF1-07A6-9C9E9247030D}"/>
              </a:ext>
            </a:extLst>
          </p:cNvPr>
          <p:cNvPicPr>
            <a:picLocks noChangeAspect="1"/>
          </p:cNvPicPr>
          <p:nvPr userDrawn="1"/>
        </p:nvPicPr>
        <p:blipFill rotWithShape="1">
          <a:blip r:embed="rId3">
            <a:alphaModFix amt="35000"/>
            <a:extLst>
              <a:ext uri="{28A0092B-C50C-407E-A947-70E740481C1C}">
                <a14:useLocalDpi xmlns:a14="http://schemas.microsoft.com/office/drawing/2010/main" val="0"/>
              </a:ext>
            </a:extLst>
          </a:blip>
          <a:srcRect r="43640"/>
          <a:stretch/>
        </p:blipFill>
        <p:spPr>
          <a:xfrm>
            <a:off x="10785850" y="2178647"/>
            <a:ext cx="1406150" cy="2500706"/>
          </a:xfrm>
          <a:prstGeom prst="rect">
            <a:avLst/>
          </a:prstGeom>
        </p:spPr>
      </p:pic>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Implement stage</a:t>
            </a:r>
            <a:endParaRPr lang="en-GB" sz="4400" dirty="0">
              <a:solidFill>
                <a:schemeClr val="tx1"/>
              </a:solidFill>
              <a:latin typeface="Griffith Gothic Black" panose="020B0503060000000000" pitchFamily="34" charset="0"/>
            </a:endParaRPr>
          </a:p>
        </p:txBody>
      </p:sp>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525973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Year 8 Title">
    <p:bg>
      <p:bgPr>
        <a:solidFill>
          <a:srgbClr val="07E298"/>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13" name="Picture Placeholder 17">
            <a:extLst>
              <a:ext uri="{FF2B5EF4-FFF2-40B4-BE49-F238E27FC236}">
                <a16:creationId xmlns:a16="http://schemas.microsoft.com/office/drawing/2014/main" id="{73204E58-C574-B9F5-9E21-009172210E5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3" name="Picture Placeholder 2">
            <a:extLst>
              <a:ext uri="{FF2B5EF4-FFF2-40B4-BE49-F238E27FC236}">
                <a16:creationId xmlns:a16="http://schemas.microsoft.com/office/drawing/2014/main" id="{975A4AFC-8A66-D08B-BB26-544F7F3745CA}"/>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18334994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plement Vide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0" y="0"/>
            <a:ext cx="12192000"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FED33A"/>
              </a:solidFill>
            </a:endParaRPr>
          </a:p>
        </p:txBody>
      </p:sp>
    </p:spTree>
    <p:extLst>
      <p:ext uri="{BB962C8B-B14F-4D97-AF65-F5344CB8AC3E}">
        <p14:creationId xmlns:p14="http://schemas.microsoft.com/office/powerpoint/2010/main" val="10534451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cussed Task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38B44A93-90B3-CB8E-08FC-017941CC6F81}"/>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Focused Tasks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DB236B64-64DE-8CE6-AA11-6DB87756E41E}"/>
              </a:ext>
            </a:extLst>
          </p:cNvPr>
          <p:cNvSpPr>
            <a:spLocks noGrp="1"/>
          </p:cNvSpPr>
          <p:nvPr>
            <p:ph idx="4294967295" hasCustomPrompt="1"/>
          </p:nvPr>
        </p:nvSpPr>
        <p:spPr>
          <a:xfrm>
            <a:off x="575999" y="1431915"/>
            <a:ext cx="9787201" cy="4394577"/>
          </a:xfrm>
        </p:spPr>
        <p:txBody>
          <a:bodyPr>
            <a:normAutofit/>
          </a:bodyPr>
          <a:lstStyle/>
          <a:p>
            <a:pPr marL="0" indent="0">
              <a:lnSpc>
                <a:spcPct val="150000"/>
              </a:lnSpc>
              <a:buNone/>
            </a:pPr>
            <a:r>
              <a:rPr lang="en-GB" sz="2000" dirty="0">
                <a:solidFill>
                  <a:schemeClr val="tx1"/>
                </a:solidFill>
                <a:latin typeface="+mj-lt"/>
                <a:ea typeface="Roboto" panose="02000000000000000000" pitchFamily="2" charset="0"/>
                <a:cs typeface="Roboto" panose="02000000000000000000" pitchFamily="2" charset="0"/>
              </a:rPr>
              <a:t>There are a number of potential focused tasks you can use in this unit of work. The following are just some it lends itself well to:</a:t>
            </a:r>
          </a:p>
        </p:txBody>
      </p:sp>
      <p:pic>
        <p:nvPicPr>
          <p:cNvPr id="11" name="Picture 10">
            <a:extLst>
              <a:ext uri="{FF2B5EF4-FFF2-40B4-BE49-F238E27FC236}">
                <a16:creationId xmlns:a16="http://schemas.microsoft.com/office/drawing/2014/main" id="{E4949626-7A8E-3A8C-D295-45B0C017262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3" name="Picture Placeholder 17">
            <a:extLst>
              <a:ext uri="{FF2B5EF4-FFF2-40B4-BE49-F238E27FC236}">
                <a16:creationId xmlns:a16="http://schemas.microsoft.com/office/drawing/2014/main" id="{84D5CD46-7E20-2D7E-4F0F-20AF10E6EA42}"/>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15" name="Table Placeholder 14">
            <a:extLst>
              <a:ext uri="{FF2B5EF4-FFF2-40B4-BE49-F238E27FC236}">
                <a16:creationId xmlns:a16="http://schemas.microsoft.com/office/drawing/2014/main" id="{179534A4-A26F-2E9A-372B-1ED542A49E28}"/>
              </a:ext>
            </a:extLst>
          </p:cNvPr>
          <p:cNvSpPr>
            <a:spLocks noGrp="1"/>
          </p:cNvSpPr>
          <p:nvPr>
            <p:ph type="tbl" sz="quarter" idx="11"/>
          </p:nvPr>
        </p:nvSpPr>
        <p:spPr>
          <a:xfrm>
            <a:off x="581315" y="2570480"/>
            <a:ext cx="9781886" cy="3046918"/>
          </a:xfrm>
        </p:spPr>
        <p:txBody>
          <a:bodyPr/>
          <a:lstStyle/>
          <a:p>
            <a:endParaRPr lang="en-GB"/>
          </a:p>
        </p:txBody>
      </p:sp>
    </p:spTree>
    <p:extLst>
      <p:ext uri="{BB962C8B-B14F-4D97-AF65-F5344CB8AC3E}">
        <p14:creationId xmlns:p14="http://schemas.microsoft.com/office/powerpoint/2010/main" val="4467789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EA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A2FDBFCD-0EC2-5EC8-3AB3-283EEF2B2233}"/>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Investigative &amp; Evaluative Activities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C7EC113D-7745-7AA0-D2B2-8ECA07C0037E}"/>
              </a:ext>
            </a:extLst>
          </p:cNvPr>
          <p:cNvSpPr>
            <a:spLocks noGrp="1"/>
          </p:cNvSpPr>
          <p:nvPr>
            <p:ph idx="4294967295"/>
          </p:nvPr>
        </p:nvSpPr>
        <p:spPr>
          <a:xfrm>
            <a:off x="576000" y="1280401"/>
            <a:ext cx="10034680" cy="4743565"/>
          </a:xfrm>
        </p:spPr>
        <p:txBody>
          <a:bodyPr>
            <a:normAutofit/>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There are a number of additional opportunities available to investigate and evaluate materials and products in this unit.</a:t>
            </a:r>
          </a:p>
          <a:p>
            <a:pPr>
              <a:lnSpc>
                <a:spcPct val="150000"/>
              </a:lnSpc>
            </a:pPr>
            <a:r>
              <a:rPr lang="en-GB" dirty="0">
                <a:solidFill>
                  <a:schemeClr val="tx1"/>
                </a:solidFill>
                <a:latin typeface="+mj-lt"/>
                <a:ea typeface="Roboto" panose="02000000000000000000" pitchFamily="2" charset="0"/>
                <a:cs typeface="Roboto" panose="02000000000000000000" pitchFamily="2" charset="0"/>
              </a:rPr>
              <a:t>Design often involves a knowledge of business and marketing. Could you use this context as the basis for an enterprise activity providing unique solutions to existing technology owners? </a:t>
            </a: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pic>
        <p:nvPicPr>
          <p:cNvPr id="11" name="Picture 10">
            <a:extLst>
              <a:ext uri="{FF2B5EF4-FFF2-40B4-BE49-F238E27FC236}">
                <a16:creationId xmlns:a16="http://schemas.microsoft.com/office/drawing/2014/main" id="{96590524-84D3-07F3-8387-F3F407F76C1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90F20DC7-4AFD-EA60-6EBF-27BED2D454FB}"/>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26177486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upporting Unit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D80242F2-A106-18CF-F446-F1736C22300F}"/>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dirty="0">
                <a:solidFill>
                  <a:schemeClr val="tx1"/>
                </a:solidFill>
                <a:latin typeface="GriffithGothic Black" panose="02000603060000020004" pitchFamily="50" charset="0"/>
              </a:rPr>
              <a:t>Supporting units</a:t>
            </a:r>
            <a:endParaRPr lang="en-GB" sz="4400" dirty="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47C11153-BB33-982B-F86C-96FE0825B867}"/>
              </a:ext>
            </a:extLst>
          </p:cNvPr>
          <p:cNvSpPr>
            <a:spLocks noGrp="1"/>
          </p:cNvSpPr>
          <p:nvPr>
            <p:ph idx="4294967295"/>
          </p:nvPr>
        </p:nvSpPr>
        <p:spPr>
          <a:xfrm>
            <a:off x="576000" y="1429714"/>
            <a:ext cx="10034680" cy="4743565"/>
          </a:xfrm>
        </p:spPr>
        <p:txBody>
          <a:bodyPr>
            <a:normAutofit/>
          </a:bodyPr>
          <a:lstStyle/>
          <a:p>
            <a:pPr marL="0" indent="0">
              <a:lnSpc>
                <a:spcPct val="150000"/>
              </a:lnSpc>
              <a:buNone/>
            </a:pPr>
            <a:r>
              <a:rPr lang="en-GB" sz="2000" dirty="0">
                <a:latin typeface="+mj-lt"/>
                <a:ea typeface="Roboto" panose="02000000000000000000" pitchFamily="2" charset="0"/>
                <a:cs typeface="Roboto" panose="02000000000000000000" pitchFamily="2" charset="0"/>
              </a:rPr>
              <a:t>Supporting units that could be used to support this resource:</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Design thinking</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Iterative design</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Communication methods: sketching, modelling, CAD modelling</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Rapid prototyping technologies</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Working with materials: wood, polymer, foam</a:t>
            </a:r>
          </a:p>
          <a:p>
            <a:pPr marL="342900" indent="-342900">
              <a:lnSpc>
                <a:spcPct val="150000"/>
              </a:lnSpc>
              <a:buFont typeface="Arial" panose="020B0604020202020204" pitchFamily="34" charset="0"/>
              <a:buChar char="•"/>
            </a:pPr>
            <a:r>
              <a:rPr lang="en-GB" sz="2000" dirty="0">
                <a:latin typeface="+mj-lt"/>
                <a:ea typeface="Roboto" panose="02000000000000000000" pitchFamily="2" charset="0"/>
                <a:cs typeface="Roboto" panose="02000000000000000000" pitchFamily="2" charset="0"/>
              </a:rPr>
              <a:t>Coding and control</a:t>
            </a: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sp>
        <p:nvSpPr>
          <p:cNvPr id="10" name="Picture Placeholder 17">
            <a:extLst>
              <a:ext uri="{FF2B5EF4-FFF2-40B4-BE49-F238E27FC236}">
                <a16:creationId xmlns:a16="http://schemas.microsoft.com/office/drawing/2014/main" id="{09AE3181-A162-E757-4F4B-02759F800F53}"/>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1" name="Picture 10">
            <a:extLst>
              <a:ext uri="{FF2B5EF4-FFF2-40B4-BE49-F238E27FC236}">
                <a16:creationId xmlns:a16="http://schemas.microsoft.com/office/drawing/2014/main" id="{63391E87-1CBB-DA83-9D18-DE4B517402F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Tree>
    <p:extLst>
      <p:ext uri="{BB962C8B-B14F-4D97-AF65-F5344CB8AC3E}">
        <p14:creationId xmlns:p14="http://schemas.microsoft.com/office/powerpoint/2010/main" val="32683552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2823235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9547415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037180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1835650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3939253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769889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Year 9 Title">
    <p:bg>
      <p:bgPr>
        <a:solidFill>
          <a:srgbClr val="F97369"/>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dirty="0">
                <a:solidFill>
                  <a:schemeClr val="tx2"/>
                </a:solidFill>
                <a:latin typeface="+mj-lt"/>
              </a:rPr>
              <a:t>Key stage 3 context 18:</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3" name="Picture Placeholder 17">
            <a:extLst>
              <a:ext uri="{FF2B5EF4-FFF2-40B4-BE49-F238E27FC236}">
                <a16:creationId xmlns:a16="http://schemas.microsoft.com/office/drawing/2014/main" id="{C7E8F50D-FBA7-1DC0-B531-46321631A95F}"/>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2" name="Picture Placeholder 2">
            <a:extLst>
              <a:ext uri="{FF2B5EF4-FFF2-40B4-BE49-F238E27FC236}">
                <a16:creationId xmlns:a16="http://schemas.microsoft.com/office/drawing/2014/main" id="{079D7453-A384-DAA5-0846-5E9C9A578B96}"/>
              </a:ext>
            </a:extLst>
          </p:cNvPr>
          <p:cNvSpPr>
            <a:spLocks noGrp="1"/>
          </p:cNvSpPr>
          <p:nvPr>
            <p:ph type="pic" sz="quarter" idx="11" hasCustomPrompt="1"/>
          </p:nvPr>
        </p:nvSpPr>
        <p:spPr>
          <a:xfrm>
            <a:off x="8061325" y="0"/>
            <a:ext cx="4130675" cy="6858000"/>
          </a:xfrm>
        </p:spPr>
        <p:txBody>
          <a:bodyPr/>
          <a:lstStyle>
            <a:lvl1pPr>
              <a:defRPr/>
            </a:lvl1pPr>
          </a:lstStyle>
          <a:p>
            <a:r>
              <a:rPr lang="en-GB" dirty="0"/>
              <a:t>HERO IMAGE</a:t>
            </a:r>
          </a:p>
        </p:txBody>
      </p:sp>
    </p:spTree>
    <p:extLst>
      <p:ext uri="{BB962C8B-B14F-4D97-AF65-F5344CB8AC3E}">
        <p14:creationId xmlns:p14="http://schemas.microsoft.com/office/powerpoint/2010/main" val="7314134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197099426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Introduction B">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AE6A1547-637C-33A3-56F8-80A9552BA3CF}"/>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59035249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Introduction C">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697E70B-6FA2-75B3-131E-F3E208D6830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361710145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Quote with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A3BB6F-4A02-36E8-1500-4F5D239B5E7A}"/>
              </a:ext>
            </a:extLst>
          </p:cNvPr>
          <p:cNvSpPr/>
          <p:nvPr userDrawn="1"/>
        </p:nvSpPr>
        <p:spPr>
          <a:xfrm>
            <a:off x="0" y="0"/>
            <a:ext cx="3937518" cy="6858000"/>
          </a:xfrm>
          <a:prstGeom prst="rect">
            <a:avLst/>
          </a:prstGeom>
          <a:gradFill flip="none" rotWithShape="1">
            <a:gsLst>
              <a:gs pos="80000">
                <a:schemeClr val="tx1">
                  <a:alpha val="40235"/>
                </a:schemeClr>
              </a:gs>
              <a:gs pos="0">
                <a:schemeClr val="tx1">
                  <a:alpha val="39635"/>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722362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e with montag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bg1"/>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bg1"/>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bg1"/>
                </a:solidFill>
              </a:defRPr>
            </a:lvl1pPr>
          </a:lstStyle>
          <a:p>
            <a:r>
              <a:rPr lang="en-US" dirty="0"/>
              <a:t>Click icon to add picture</a:t>
            </a:r>
            <a:endParaRPr lang="en-GB" dirty="0"/>
          </a:p>
        </p:txBody>
      </p:sp>
    </p:spTree>
    <p:extLst>
      <p:ext uri="{BB962C8B-B14F-4D97-AF65-F5344CB8AC3E}">
        <p14:creationId xmlns:p14="http://schemas.microsoft.com/office/powerpoint/2010/main" val="5250896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Quote with montage B">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tx2"/>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tx2"/>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tx2"/>
                </a:solidFill>
              </a:defRPr>
            </a:lvl1pPr>
          </a:lstStyle>
          <a:p>
            <a:r>
              <a:rPr lang="en-US" dirty="0"/>
              <a:t>Click icon to add picture</a:t>
            </a:r>
            <a:endParaRPr lang="en-GB" dirty="0"/>
          </a:p>
        </p:txBody>
      </p:sp>
    </p:spTree>
    <p:extLst>
      <p:ext uri="{BB962C8B-B14F-4D97-AF65-F5344CB8AC3E}">
        <p14:creationId xmlns:p14="http://schemas.microsoft.com/office/powerpoint/2010/main" val="72470364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4885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ivider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368514573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ivid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142937604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ivider 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10020446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duction">
    <p:bg>
      <p:bgPr>
        <a:solidFill>
          <a:schemeClr val="bg1"/>
        </a:solidFill>
        <a:effectLst/>
      </p:bgPr>
    </p:bg>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id="{CAB69DF3-8F80-2524-062A-513F9DDF41B4}"/>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dirty="0">
                <a:solidFill>
                  <a:srgbClr val="0A303F"/>
                </a:solidFill>
                <a:latin typeface="GriffithGothic Black" panose="02000603060000020004" pitchFamily="50" charset="0"/>
              </a:rPr>
              <a:t>Introduction</a:t>
            </a:r>
            <a:endParaRPr lang="en-GB" sz="4400" dirty="0">
              <a:solidFill>
                <a:srgbClr val="0A303F"/>
              </a:solidFill>
              <a:latin typeface="Griffith Gothic Black" panose="020B0503060000000000" pitchFamily="34" charset="0"/>
            </a:endParaRPr>
          </a:p>
        </p:txBody>
      </p:sp>
      <p:pic>
        <p:nvPicPr>
          <p:cNvPr id="11" name="Picture 10">
            <a:extLst>
              <a:ext uri="{FF2B5EF4-FFF2-40B4-BE49-F238E27FC236}">
                <a16:creationId xmlns:a16="http://schemas.microsoft.com/office/drawing/2014/main" id="{36C2F3C6-1A68-C28B-5CC5-2B44C14CFFE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4320BA4F-6B70-4701-9DBD-96BFC2413BBA}"/>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9245631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25532994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262033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8022972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28966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270926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all" baseline="0"/>
            </a:lvl1pPr>
          </a:lstStyle>
          <a:p>
            <a:r>
              <a:rPr lang="en-US" dirty="0"/>
              <a:t>Click to edit Master title style</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394757277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none" baseline="0"/>
            </a:lvl1pPr>
          </a:lstStyle>
          <a:p>
            <a:r>
              <a:rPr lang="en-US" dirty="0"/>
              <a:t>Click to edit Master title style</a:t>
            </a:r>
            <a:endParaRPr lang="en-GB" dirty="0"/>
          </a:p>
        </p:txBody>
      </p:sp>
    </p:spTree>
    <p:extLst>
      <p:ext uri="{BB962C8B-B14F-4D97-AF65-F5344CB8AC3E}">
        <p14:creationId xmlns:p14="http://schemas.microsoft.com/office/powerpoint/2010/main" val="33816184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59931001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0212716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6428904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ummary of the resource">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93F8CFE-E9FE-4B45-8AA2-8BA4B5525A9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9" name="Picture Placeholder 17">
            <a:extLst>
              <a:ext uri="{FF2B5EF4-FFF2-40B4-BE49-F238E27FC236}">
                <a16:creationId xmlns:a16="http://schemas.microsoft.com/office/drawing/2014/main" id="{3CCA039A-CBF6-EFC4-409E-35A3D42EE17F}"/>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
        <p:nvSpPr>
          <p:cNvPr id="2" name="Title 3">
            <a:extLst>
              <a:ext uri="{FF2B5EF4-FFF2-40B4-BE49-F238E27FC236}">
                <a16:creationId xmlns:a16="http://schemas.microsoft.com/office/drawing/2014/main" id="{B7797134-2559-C952-8563-D5C51379923E}"/>
              </a:ext>
            </a:extLst>
          </p:cNvPr>
          <p:cNvSpPr txBox="1">
            <a:spLocks/>
          </p:cNvSpPr>
          <p:nvPr userDrawn="1"/>
        </p:nvSpPr>
        <p:spPr>
          <a:xfrm>
            <a:off x="576000" y="546214"/>
            <a:ext cx="10952385" cy="1047918"/>
          </a:xfrm>
          <a:prstGeom prst="rect">
            <a:avLst/>
          </a:prstGeom>
        </p:spPr>
        <p:txBody>
          <a:bodyPr vert="horz" lIns="0" tIns="0" rIns="0" bIns="0" rtlCol="0" anchor="t">
            <a:noAutofit/>
          </a:bodyPr>
          <a:lstStyle>
            <a:lvl1pPr algn="l" defTabSz="914400" rtl="0" eaLnBrk="1" latinLnBrk="0" hangingPunct="1">
              <a:lnSpc>
                <a:spcPts val="3450"/>
              </a:lnSpc>
              <a:spcBef>
                <a:spcPct val="0"/>
              </a:spcBef>
              <a:buNone/>
              <a:defRPr sz="4400" b="1" kern="1200">
                <a:solidFill>
                  <a:schemeClr val="tx2"/>
                </a:solidFill>
                <a:latin typeface="GriffithGothic Black" panose="02000603060000020004" pitchFamily="50" charset="0"/>
                <a:ea typeface="+mj-ea"/>
                <a:cs typeface="+mj-cs"/>
              </a:defRPr>
            </a:lvl1pPr>
          </a:lstStyle>
          <a:p>
            <a:r>
              <a:rPr lang="en-GB" dirty="0">
                <a:solidFill>
                  <a:srgbClr val="0A303F"/>
                </a:solidFill>
                <a:latin typeface="GriffithGothic Black" panose="02000603060000020004" pitchFamily="50" charset="0"/>
              </a:rPr>
              <a:t>Summary of the resource</a:t>
            </a:r>
          </a:p>
        </p:txBody>
      </p:sp>
    </p:spTree>
    <p:extLst>
      <p:ext uri="{BB962C8B-B14F-4D97-AF65-F5344CB8AC3E}">
        <p14:creationId xmlns:p14="http://schemas.microsoft.com/office/powerpoint/2010/main" val="38767170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67987873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68935239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20718058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24446524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08618546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88059880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55788075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28497290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95286267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Tree>
    <p:extLst>
      <p:ext uri="{BB962C8B-B14F-4D97-AF65-F5344CB8AC3E}">
        <p14:creationId xmlns:p14="http://schemas.microsoft.com/office/powerpoint/2010/main" val="35358264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latin typeface="GriffithGothic Black" panose="02000603060000020004" pitchFamily="50" charset="0"/>
              </a:rPr>
              <a:t>Contents</a:t>
            </a:r>
            <a:endParaRPr lang="en-GB" sz="4400" dirty="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dirty="0">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grpSp>
        <p:nvGrpSpPr>
          <p:cNvPr id="8" name="Group 7">
            <a:extLst>
              <a:ext uri="{FF2B5EF4-FFF2-40B4-BE49-F238E27FC236}">
                <a16:creationId xmlns:a16="http://schemas.microsoft.com/office/drawing/2014/main" id="{1F62C068-A9F1-178A-4852-A04BDC21FED5}"/>
              </a:ext>
            </a:extLst>
          </p:cNvPr>
          <p:cNvGrpSpPr/>
          <p:nvPr userDrawn="1"/>
        </p:nvGrpSpPr>
        <p:grpSpPr>
          <a:xfrm>
            <a:off x="10537637" y="336669"/>
            <a:ext cx="1192975" cy="5487479"/>
            <a:chOff x="10531870" y="303720"/>
            <a:chExt cx="1359383" cy="6252927"/>
          </a:xfrm>
        </p:grpSpPr>
        <p:pic>
          <p:nvPicPr>
            <p:cNvPr id="9" name="Picture 8" descr="Shape, polygon&#10;&#10;Description automatically generated">
              <a:extLst>
                <a:ext uri="{FF2B5EF4-FFF2-40B4-BE49-F238E27FC236}">
                  <a16:creationId xmlns:a16="http://schemas.microsoft.com/office/drawing/2014/main" id="{F42EA3F9-D4EF-2C73-61F5-1FBCB80603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0" name="Picture 9" descr="Shape, polygon&#10;&#10;Description automatically generated">
              <a:extLst>
                <a:ext uri="{FF2B5EF4-FFF2-40B4-BE49-F238E27FC236}">
                  <a16:creationId xmlns:a16="http://schemas.microsoft.com/office/drawing/2014/main" id="{3D16473C-668E-046E-2173-52481C6CEA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1" name="Picture 10" descr="Shape, polygon&#10;&#10;Description automatically generated">
              <a:extLst>
                <a:ext uri="{FF2B5EF4-FFF2-40B4-BE49-F238E27FC236}">
                  <a16:creationId xmlns:a16="http://schemas.microsoft.com/office/drawing/2014/main" id="{C97D6EDA-3074-96C5-0D8F-7726608E696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2" name="Picture 11" descr="A picture containing text, stop, sign, vector graphics&#10;&#10;Description automatically generated">
              <a:extLst>
                <a:ext uri="{FF2B5EF4-FFF2-40B4-BE49-F238E27FC236}">
                  <a16:creationId xmlns:a16="http://schemas.microsoft.com/office/drawing/2014/main" id="{2A7D8F05-AB10-9CA6-3E66-B81E7C4ABE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3" name="Picture 12" descr="Polygon&#10;&#10;Description automatically generated with medium confidence">
              <a:extLst>
                <a:ext uri="{FF2B5EF4-FFF2-40B4-BE49-F238E27FC236}">
                  <a16:creationId xmlns:a16="http://schemas.microsoft.com/office/drawing/2014/main" id="{734387ED-8DE4-7F00-4D20-C17EE5A5E23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7"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spTree>
    <p:extLst>
      <p:ext uri="{BB962C8B-B14F-4D97-AF65-F5344CB8AC3E}">
        <p14:creationId xmlns:p14="http://schemas.microsoft.com/office/powerpoint/2010/main" val="222230644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lvl1pPr>
              <a:lnSpc>
                <a:spcPct val="100000"/>
              </a:lnSpc>
              <a:defRPr sz="4400" cap="all" baseline="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182472572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4338893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lnSpc>
                <a:spcPct val="100000"/>
              </a:lnSpc>
              <a:defRPr sz="4400" cap="all" baseline="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74355825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solidFill>
                  <a:schemeClr val="tx2"/>
                </a:solidFill>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1936522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1041200" cy="1047918"/>
          </a:xfrm>
        </p:spPr>
        <p:txBody>
          <a:bodyPr/>
          <a:lstStyle>
            <a:lvl1pPr>
              <a:lnSpc>
                <a:spcPct val="100000"/>
              </a:lnSpc>
              <a:defRPr sz="4400" cap="all" baseline="0"/>
            </a:lvl1pPr>
          </a:lstStyle>
          <a:p>
            <a:r>
              <a:rPr lang="en-US" dirty="0"/>
              <a:t>Click to edit Master title style</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307582792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0930711" cy="1047918"/>
          </a:xfrm>
        </p:spPr>
        <p:txBody>
          <a:bodyPr/>
          <a:lstStyle>
            <a:lvl1pPr>
              <a:defRPr sz="4400" cap="all" baseline="0"/>
            </a:lvl1pPr>
          </a:lstStyle>
          <a:p>
            <a:r>
              <a:rPr lang="en-US" dirty="0"/>
              <a:t>Click to edit Master title style</a:t>
            </a:r>
            <a:endParaRPr lang="en-GB" dirty="0"/>
          </a:p>
        </p:txBody>
      </p:sp>
    </p:spTree>
    <p:extLst>
      <p:ext uri="{BB962C8B-B14F-4D97-AF65-F5344CB8AC3E}">
        <p14:creationId xmlns:p14="http://schemas.microsoft.com/office/powerpoint/2010/main" val="98130853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83955292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07857352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93837519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4060406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s v2">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dirty="0">
                <a:latin typeface="GriffithGothic Black" panose="02000603060000020004" pitchFamily="50" charset="0"/>
              </a:rPr>
              <a:t>Contents</a:t>
            </a:r>
            <a:endParaRPr lang="en-GB" sz="4400" dirty="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dirty="0">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dirty="0">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dirty="0">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dirty="0">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dirty="0">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dirty="0">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dirty="0">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dirty="0">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grpSp>
        <p:nvGrpSpPr>
          <p:cNvPr id="2" name="Group 1">
            <a:extLst>
              <a:ext uri="{FF2B5EF4-FFF2-40B4-BE49-F238E27FC236}">
                <a16:creationId xmlns:a16="http://schemas.microsoft.com/office/drawing/2014/main" id="{6AEBD518-D738-F608-C7FF-49AA3061C5E7}"/>
              </a:ext>
            </a:extLst>
          </p:cNvPr>
          <p:cNvGrpSpPr/>
          <p:nvPr userDrawn="1"/>
        </p:nvGrpSpPr>
        <p:grpSpPr>
          <a:xfrm>
            <a:off x="10629275" y="379908"/>
            <a:ext cx="1009698" cy="5529502"/>
            <a:chOff x="10571548" y="303720"/>
            <a:chExt cx="1059082" cy="5799948"/>
          </a:xfrm>
        </p:grpSpPr>
        <p:grpSp>
          <p:nvGrpSpPr>
            <p:cNvPr id="3" name="Group 2">
              <a:extLst>
                <a:ext uri="{FF2B5EF4-FFF2-40B4-BE49-F238E27FC236}">
                  <a16:creationId xmlns:a16="http://schemas.microsoft.com/office/drawing/2014/main" id="{7DAF7C5C-4B91-6DF4-8F7C-466E57FD2AE6}"/>
                </a:ext>
              </a:extLst>
            </p:cNvPr>
            <p:cNvGrpSpPr/>
            <p:nvPr/>
          </p:nvGrpSpPr>
          <p:grpSpPr>
            <a:xfrm>
              <a:off x="10575415" y="303720"/>
              <a:ext cx="1040585" cy="4786513"/>
              <a:chOff x="10531870" y="303720"/>
              <a:chExt cx="1359383" cy="6252927"/>
            </a:xfrm>
          </p:grpSpPr>
          <p:pic>
            <p:nvPicPr>
              <p:cNvPr id="5" name="Picture 4" descr="Shape, polygon&#10;&#10;Description automatically generated">
                <a:extLst>
                  <a:ext uri="{FF2B5EF4-FFF2-40B4-BE49-F238E27FC236}">
                    <a16:creationId xmlns:a16="http://schemas.microsoft.com/office/drawing/2014/main" id="{C3EEE3FF-404E-FC9A-2FFF-1B756AA364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4" name="Picture 13" descr="Shape, polygon&#10;&#10;Description automatically generated">
                <a:extLst>
                  <a:ext uri="{FF2B5EF4-FFF2-40B4-BE49-F238E27FC236}">
                    <a16:creationId xmlns:a16="http://schemas.microsoft.com/office/drawing/2014/main" id="{D18C02DE-FA4A-1D9B-B1C3-A667C615278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5" name="Picture 14" descr="Shape, polygon&#10;&#10;Description automatically generated">
                <a:extLst>
                  <a:ext uri="{FF2B5EF4-FFF2-40B4-BE49-F238E27FC236}">
                    <a16:creationId xmlns:a16="http://schemas.microsoft.com/office/drawing/2014/main" id="{5D424908-6A00-4F23-DDF7-004300D1E43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7" name="Picture 16" descr="A picture containing text, stop, sign, vector graphics&#10;&#10;Description automatically generated">
                <a:extLst>
                  <a:ext uri="{FF2B5EF4-FFF2-40B4-BE49-F238E27FC236}">
                    <a16:creationId xmlns:a16="http://schemas.microsoft.com/office/drawing/2014/main" id="{1713D905-5477-7B2B-A73D-E4DC6481730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8" name="Picture 17" descr="Polygon&#10;&#10;Description automatically generated with medium confidence">
                <a:extLst>
                  <a:ext uri="{FF2B5EF4-FFF2-40B4-BE49-F238E27FC236}">
                    <a16:creationId xmlns:a16="http://schemas.microsoft.com/office/drawing/2014/main" id="{E7F18389-1E30-A3A6-C14E-680853B3E28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4" name="Picture 3">
              <a:extLst>
                <a:ext uri="{FF2B5EF4-FFF2-40B4-BE49-F238E27FC236}">
                  <a16:creationId xmlns:a16="http://schemas.microsoft.com/office/drawing/2014/main" id="{BA88032D-EB29-07FB-11C0-31CB03307A7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571548" y="5186671"/>
              <a:ext cx="1059082" cy="916997"/>
            </a:xfrm>
            <a:prstGeom prst="rect">
              <a:avLst/>
            </a:prstGeom>
          </p:spPr>
        </p:pic>
      </p:grpSp>
    </p:spTree>
    <p:extLst>
      <p:ext uri="{BB962C8B-B14F-4D97-AF65-F5344CB8AC3E}">
        <p14:creationId xmlns:p14="http://schemas.microsoft.com/office/powerpoint/2010/main" val="117915387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7994781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0135426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troduction slide">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7EA6442-5106-FAD0-F7BA-B852336982EF}"/>
              </a:ext>
            </a:extLst>
          </p:cNvPr>
          <p:cNvSpPr/>
          <p:nvPr userDrawn="1"/>
        </p:nvSpPr>
        <p:spPr>
          <a:xfrm>
            <a:off x="0" y="0"/>
            <a:ext cx="12192000"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69555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mpathiz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10478814" y="-19051"/>
            <a:ext cx="1713186"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Title 4">
            <a:extLst>
              <a:ext uri="{FF2B5EF4-FFF2-40B4-BE49-F238E27FC236}">
                <a16:creationId xmlns:a16="http://schemas.microsoft.com/office/drawing/2014/main" id="{6A8F048D-FC8A-7A03-B5BC-9C1C4114D76A}"/>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dirty="0">
                <a:latin typeface="GriffithGothic Black" panose="02000603060000020004" pitchFamily="50" charset="0"/>
              </a:rPr>
              <a:t>Empathize stage</a:t>
            </a:r>
            <a:endParaRPr lang="en-GB" sz="4400" dirty="0">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029B7DD6-8549-D455-769B-9A63DA5AA70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6" name="Picture 15" descr="A black background with white text&#10;&#10;Description automatically generated with low confidence">
            <a:extLst>
              <a:ext uri="{FF2B5EF4-FFF2-40B4-BE49-F238E27FC236}">
                <a16:creationId xmlns:a16="http://schemas.microsoft.com/office/drawing/2014/main" id="{05C1B615-F9D9-E14B-FE73-B482C356E86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7" name="Picture Placeholder 17">
            <a:extLst>
              <a:ext uri="{FF2B5EF4-FFF2-40B4-BE49-F238E27FC236}">
                <a16:creationId xmlns:a16="http://schemas.microsoft.com/office/drawing/2014/main" id="{9AAB0E9F-0286-7638-35DF-33C3D63F341A}"/>
              </a:ext>
            </a:extLst>
          </p:cNvPr>
          <p:cNvSpPr>
            <a:spLocks noGrp="1"/>
          </p:cNvSpPr>
          <p:nvPr>
            <p:ph type="pic" sz="quarter" idx="10" hasCustomPrompt="1"/>
          </p:nvPr>
        </p:nvSpPr>
        <p:spPr>
          <a:xfrm>
            <a:off x="461389" y="5824148"/>
            <a:ext cx="1723012" cy="784921"/>
          </a:xfrm>
        </p:spPr>
        <p:txBody>
          <a:bodyPr/>
          <a:lstStyle>
            <a:lvl1pPr>
              <a:defRPr/>
            </a:lvl1pPr>
          </a:lstStyle>
          <a:p>
            <a:r>
              <a:rPr lang="en-GB" dirty="0"/>
              <a:t>Company logo</a:t>
            </a:r>
          </a:p>
        </p:txBody>
      </p:sp>
      <p:pic>
        <p:nvPicPr>
          <p:cNvPr id="18" name="Picture 17">
            <a:extLst>
              <a:ext uri="{FF2B5EF4-FFF2-40B4-BE49-F238E27FC236}">
                <a16:creationId xmlns:a16="http://schemas.microsoft.com/office/drawing/2014/main" id="{02C59BBE-EA5A-DE4D-25C7-D304A948789A}"/>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r="49228"/>
          <a:stretch/>
        </p:blipFill>
        <p:spPr>
          <a:xfrm>
            <a:off x="10743153" y="2548004"/>
            <a:ext cx="1448847" cy="2264926"/>
          </a:xfrm>
          <a:prstGeom prst="rect">
            <a:avLst/>
          </a:prstGeom>
        </p:spPr>
      </p:pic>
      <p:sp>
        <p:nvSpPr>
          <p:cNvPr id="23" name="Text Placeholder 22">
            <a:extLst>
              <a:ext uri="{FF2B5EF4-FFF2-40B4-BE49-F238E27FC236}">
                <a16:creationId xmlns:a16="http://schemas.microsoft.com/office/drawing/2014/main" id="{C65AF53D-C08D-CD48-58F8-B679CB9942BA}"/>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dirty="0"/>
              <a:t>Click to edit Master text styles</a:t>
            </a:r>
          </a:p>
        </p:txBody>
      </p:sp>
    </p:spTree>
    <p:extLst>
      <p:ext uri="{BB962C8B-B14F-4D97-AF65-F5344CB8AC3E}">
        <p14:creationId xmlns:p14="http://schemas.microsoft.com/office/powerpoint/2010/main" val="18575560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6.xml"/><Relationship Id="rId18" Type="http://schemas.openxmlformats.org/officeDocument/2006/relationships/slideLayout" Target="../slideLayouts/slideLayout41.xml"/><Relationship Id="rId26" Type="http://schemas.openxmlformats.org/officeDocument/2006/relationships/slideLayout" Target="../slideLayouts/slideLayout49.xml"/><Relationship Id="rId39" Type="http://schemas.openxmlformats.org/officeDocument/2006/relationships/slideLayout" Target="../slideLayouts/slideLayout62.xml"/><Relationship Id="rId21" Type="http://schemas.openxmlformats.org/officeDocument/2006/relationships/slideLayout" Target="../slideLayouts/slideLayout44.xml"/><Relationship Id="rId34" Type="http://schemas.openxmlformats.org/officeDocument/2006/relationships/slideLayout" Target="../slideLayouts/slideLayout57.xml"/><Relationship Id="rId42" Type="http://schemas.openxmlformats.org/officeDocument/2006/relationships/slideLayout" Target="../slideLayouts/slideLayout65.xml"/><Relationship Id="rId47" Type="http://schemas.openxmlformats.org/officeDocument/2006/relationships/slideLayout" Target="../slideLayouts/slideLayout70.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9" Type="http://schemas.openxmlformats.org/officeDocument/2006/relationships/slideLayout" Target="../slideLayouts/slideLayout52.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32" Type="http://schemas.openxmlformats.org/officeDocument/2006/relationships/slideLayout" Target="../slideLayouts/slideLayout55.xml"/><Relationship Id="rId37" Type="http://schemas.openxmlformats.org/officeDocument/2006/relationships/slideLayout" Target="../slideLayouts/slideLayout60.xml"/><Relationship Id="rId40" Type="http://schemas.openxmlformats.org/officeDocument/2006/relationships/slideLayout" Target="../slideLayouts/slideLayout63.xml"/><Relationship Id="rId45" Type="http://schemas.openxmlformats.org/officeDocument/2006/relationships/slideLayout" Target="../slideLayouts/slideLayout68.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28" Type="http://schemas.openxmlformats.org/officeDocument/2006/relationships/slideLayout" Target="../slideLayouts/slideLayout51.xml"/><Relationship Id="rId36" Type="http://schemas.openxmlformats.org/officeDocument/2006/relationships/slideLayout" Target="../slideLayouts/slideLayout59.xml"/><Relationship Id="rId49" Type="http://schemas.openxmlformats.org/officeDocument/2006/relationships/theme" Target="../theme/theme2.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31" Type="http://schemas.openxmlformats.org/officeDocument/2006/relationships/slideLayout" Target="../slideLayouts/slideLayout54.xml"/><Relationship Id="rId44" Type="http://schemas.openxmlformats.org/officeDocument/2006/relationships/slideLayout" Target="../slideLayouts/slideLayout67.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 Id="rId27" Type="http://schemas.openxmlformats.org/officeDocument/2006/relationships/slideLayout" Target="../slideLayouts/slideLayout50.xml"/><Relationship Id="rId30" Type="http://schemas.openxmlformats.org/officeDocument/2006/relationships/slideLayout" Target="../slideLayouts/slideLayout53.xml"/><Relationship Id="rId35" Type="http://schemas.openxmlformats.org/officeDocument/2006/relationships/slideLayout" Target="../slideLayouts/slideLayout58.xml"/><Relationship Id="rId43" Type="http://schemas.openxmlformats.org/officeDocument/2006/relationships/slideLayout" Target="../slideLayouts/slideLayout66.xml"/><Relationship Id="rId48" Type="http://schemas.openxmlformats.org/officeDocument/2006/relationships/slideLayout" Target="../slideLayouts/slideLayout71.xml"/><Relationship Id="rId8" Type="http://schemas.openxmlformats.org/officeDocument/2006/relationships/slideLayout" Target="../slideLayouts/slideLayout31.xml"/><Relationship Id="rId3" Type="http://schemas.openxmlformats.org/officeDocument/2006/relationships/slideLayout" Target="../slideLayouts/slideLayout26.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slideLayout" Target="../slideLayouts/slideLayout48.xml"/><Relationship Id="rId33" Type="http://schemas.openxmlformats.org/officeDocument/2006/relationships/slideLayout" Target="../slideLayouts/slideLayout56.xml"/><Relationship Id="rId38" Type="http://schemas.openxmlformats.org/officeDocument/2006/relationships/slideLayout" Target="../slideLayouts/slideLayout61.xml"/><Relationship Id="rId46" Type="http://schemas.openxmlformats.org/officeDocument/2006/relationships/slideLayout" Target="../slideLayouts/slideLayout69.xml"/><Relationship Id="rId20" Type="http://schemas.openxmlformats.org/officeDocument/2006/relationships/slideLayout" Target="../slideLayouts/slideLayout43.xml"/><Relationship Id="rId41" Type="http://schemas.openxmlformats.org/officeDocument/2006/relationships/slideLayout" Target="../slideLayouts/slideLayout64.xml"/><Relationship Id="rId1" Type="http://schemas.openxmlformats.org/officeDocument/2006/relationships/slideLayout" Target="../slideLayouts/slideLayout24.xml"/><Relationship Id="rId6"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latin typeface="Arial" panose="020B0604020202020204" pitchFamily="34" charset="0"/>
                <a:cs typeface="Arial" panose="020B0604020202020204" pitchFamily="34" charset="0"/>
              </a:defRPr>
            </a:lvl1pPr>
          </a:lstStyle>
          <a:p>
            <a:r>
              <a:rPr lang="en-GB" dirty="0"/>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latin typeface="Arial" panose="020B0604020202020204" pitchFamily="34" charset="0"/>
                <a:cs typeface="Arial" panose="020B0604020202020204" pitchFamily="34" charset="0"/>
              </a:defRPr>
            </a:lvl1pPr>
          </a:lstStyle>
          <a:p>
            <a:r>
              <a:rPr lang="en-GB" dirty="0"/>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latin typeface="Arial" panose="020B0604020202020204" pitchFamily="34" charset="0"/>
                <a:cs typeface="Arial" panose="020B0604020202020204" pitchFamily="34" charset="0"/>
              </a:defRPr>
            </a:lvl1pPr>
          </a:lstStyle>
          <a:p>
            <a:fld id="{06460529-6BCB-7B47-87B2-64F917FF7A32}" type="slidenum">
              <a:rPr lang="en-GB" smtClean="0"/>
              <a:pPr/>
              <a:t>‹#›</a:t>
            </a:fld>
            <a:endParaRPr lang="en-GB" dirty="0"/>
          </a:p>
        </p:txBody>
      </p:sp>
    </p:spTree>
    <p:extLst>
      <p:ext uri="{BB962C8B-B14F-4D97-AF65-F5344CB8AC3E}">
        <p14:creationId xmlns:p14="http://schemas.microsoft.com/office/powerpoint/2010/main" val="166330227"/>
      </p:ext>
    </p:extLst>
  </p:cSld>
  <p:clrMap bg1="lt1" tx1="dk1" bg2="lt2" tx2="dk2" accent1="accent1" accent2="accent2" accent3="accent3" accent4="accent4" accent5="accent5" accent6="accent6" hlink="hlink" folHlink="folHlink"/>
  <p:sldLayoutIdLst>
    <p:sldLayoutId id="2147483714" r:id="rId1"/>
    <p:sldLayoutId id="2147483713" r:id="rId2"/>
    <p:sldLayoutId id="2147483715" r:id="rId3"/>
    <p:sldLayoutId id="2147483703" r:id="rId4"/>
    <p:sldLayoutId id="2147483716" r:id="rId5"/>
    <p:sldLayoutId id="2147483704" r:id="rId6"/>
    <p:sldLayoutId id="2147483725" r:id="rId7"/>
    <p:sldLayoutId id="2147483717" r:id="rId8"/>
    <p:sldLayoutId id="2147483705" r:id="rId9"/>
    <p:sldLayoutId id="2147483722" r:id="rId10"/>
    <p:sldLayoutId id="2147483706" r:id="rId11"/>
    <p:sldLayoutId id="2147483718" r:id="rId12"/>
    <p:sldLayoutId id="2147483707" r:id="rId13"/>
    <p:sldLayoutId id="2147483719" r:id="rId14"/>
    <p:sldLayoutId id="2147483708" r:id="rId15"/>
    <p:sldLayoutId id="2147483720" r:id="rId16"/>
    <p:sldLayoutId id="2147483709" r:id="rId17"/>
    <p:sldLayoutId id="2147483721" r:id="rId18"/>
    <p:sldLayoutId id="2147483726" r:id="rId19"/>
    <p:sldLayoutId id="2147483727" r:id="rId20"/>
    <p:sldLayoutId id="2147483710" r:id="rId21"/>
    <p:sldLayoutId id="2147483711" r:id="rId22"/>
    <p:sldLayoutId id="2147483712" r:id="rId23"/>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defRPr>
            </a:lvl1pPr>
          </a:lstStyle>
          <a:p>
            <a:r>
              <a:rPr lang="en-GB" dirty="0"/>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defRPr>
            </a:lvl1pPr>
          </a:lstStyle>
          <a:p>
            <a:r>
              <a:rPr lang="en-GB" dirty="0"/>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defRPr>
            </a:lvl1pPr>
          </a:lstStyle>
          <a:p>
            <a:fld id="{06460529-6BCB-7B47-87B2-64F917FF7A32}" type="slidenum">
              <a:rPr lang="en-GB" smtClean="0"/>
              <a:pPr/>
              <a:t>‹#›</a:t>
            </a:fld>
            <a:endParaRPr lang="en-GB" dirty="0"/>
          </a:p>
        </p:txBody>
      </p:sp>
    </p:spTree>
    <p:extLst>
      <p:ext uri="{BB962C8B-B14F-4D97-AF65-F5344CB8AC3E}">
        <p14:creationId xmlns:p14="http://schemas.microsoft.com/office/powerpoint/2010/main" val="2430347563"/>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 id="2147483742" r:id="rId14"/>
    <p:sldLayoutId id="2147483743" r:id="rId15"/>
    <p:sldLayoutId id="2147483744" r:id="rId16"/>
    <p:sldLayoutId id="2147483745" r:id="rId17"/>
    <p:sldLayoutId id="2147483746" r:id="rId18"/>
    <p:sldLayoutId id="2147483747" r:id="rId19"/>
    <p:sldLayoutId id="2147483748" r:id="rId20"/>
    <p:sldLayoutId id="2147483749" r:id="rId21"/>
    <p:sldLayoutId id="2147483750" r:id="rId22"/>
    <p:sldLayoutId id="2147483751" r:id="rId23"/>
    <p:sldLayoutId id="2147483752" r:id="rId24"/>
    <p:sldLayoutId id="2147483753" r:id="rId25"/>
    <p:sldLayoutId id="2147483754" r:id="rId26"/>
    <p:sldLayoutId id="2147483755" r:id="rId27"/>
    <p:sldLayoutId id="2147483756" r:id="rId28"/>
    <p:sldLayoutId id="2147483757" r:id="rId29"/>
    <p:sldLayoutId id="2147483758" r:id="rId30"/>
    <p:sldLayoutId id="2147483759" r:id="rId31"/>
    <p:sldLayoutId id="2147483760" r:id="rId32"/>
    <p:sldLayoutId id="2147483761" r:id="rId33"/>
    <p:sldLayoutId id="2147483762" r:id="rId34"/>
    <p:sldLayoutId id="2147483763" r:id="rId35"/>
    <p:sldLayoutId id="2147483764" r:id="rId36"/>
    <p:sldLayoutId id="2147483765" r:id="rId37"/>
    <p:sldLayoutId id="2147483766" r:id="rId38"/>
    <p:sldLayoutId id="2147483767" r:id="rId39"/>
    <p:sldLayoutId id="2147483768" r:id="rId40"/>
    <p:sldLayoutId id="2147483769" r:id="rId41"/>
    <p:sldLayoutId id="2147483770" r:id="rId42"/>
    <p:sldLayoutId id="2147483771" r:id="rId43"/>
    <p:sldLayoutId id="2147483772" r:id="rId44"/>
    <p:sldLayoutId id="2147483773" r:id="rId45"/>
    <p:sldLayoutId id="2147483774" r:id="rId46"/>
    <p:sldLayoutId id="2147483775" r:id="rId47"/>
    <p:sldLayoutId id="2147483776" r:id="rId48"/>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36.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video" Target="https://www.youtube.com/embed/t0eqosdgLEM?feature=oembed" TargetMode="External"/><Relationship Id="rId4" Type="http://schemas.openxmlformats.org/officeDocument/2006/relationships/image" Target="../media/image41.jpeg"/></Relationships>
</file>

<file path=ppt/slides/_rels/slide1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xml"/><Relationship Id="rId1" Type="http://schemas.openxmlformats.org/officeDocument/2006/relationships/slideLayout" Target="../slideLayouts/slideLayout11.xml"/><Relationship Id="rId4" Type="http://schemas.openxmlformats.org/officeDocument/2006/relationships/image" Target="../media/image42.png"/></Relationships>
</file>

<file path=ppt/slides/_rels/slide12.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openxmlformats.org/officeDocument/2006/relationships/image" Target="../media/image36.png"/></Relationships>
</file>

<file path=ppt/slides/_rels/slide1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36.png"/></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slideLayout" Target="../slideLayouts/slideLayout14.xml"/><Relationship Id="rId1" Type="http://schemas.openxmlformats.org/officeDocument/2006/relationships/video" Target="https://www.youtube.com/embed/8rYhX_llzCg?feature=oembed" TargetMode="External"/></Relationships>
</file>

<file path=ppt/slides/_rels/slide16.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slideLayout" Target="../slideLayouts/slideLayout16.xml"/><Relationship Id="rId1" Type="http://schemas.openxmlformats.org/officeDocument/2006/relationships/video" Target="https://www.youtube.com/embed/gXYB11f31jw?feature=oembed" TargetMode="External"/></Relationships>
</file>

<file path=ppt/slides/_rels/slide19.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notesSlide" Target="../notesSlides/notesSlide11.xml"/><Relationship Id="rId1" Type="http://schemas.openxmlformats.org/officeDocument/2006/relationships/slideLayout" Target="../slideLayouts/slideLayout15.xml"/><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6.xml"/><Relationship Id="rId4" Type="http://schemas.openxmlformats.org/officeDocument/2006/relationships/image" Target="../media/image36.png"/></Relationships>
</file>

<file path=ppt/slides/_rels/slide2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8.xml"/><Relationship Id="rId1" Type="http://schemas.openxmlformats.org/officeDocument/2006/relationships/video" Target="https://www.youtube.com/embed/bYvrUos3ZEs?feature=oembed" TargetMode="External"/><Relationship Id="rId4" Type="http://schemas.openxmlformats.org/officeDocument/2006/relationships/image" Target="../media/image46.jpeg"/></Relationships>
</file>

<file path=ppt/slides/_rels/slide22.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notesSlide" Target="../notesSlides/notesSlide13.xml"/><Relationship Id="rId1" Type="http://schemas.openxmlformats.org/officeDocument/2006/relationships/slideLayout" Target="../slideLayouts/slideLayout17.xml"/><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0.xml"/><Relationship Id="rId1" Type="http://schemas.openxmlformats.org/officeDocument/2006/relationships/video" Target="https://www.youtube.com/embed/Xwb-xstuYm4?feature=oembed" TargetMode="External"/><Relationship Id="rId4" Type="http://schemas.openxmlformats.org/officeDocument/2006/relationships/image" Target="../media/image47.jpeg"/></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notesSlide" Target="../notesSlides/notesSlide16.xml"/><Relationship Id="rId1" Type="http://schemas.openxmlformats.org/officeDocument/2006/relationships/slideLayout" Target="../slideLayouts/slideLayout19.xml"/><Relationship Id="rId4" Type="http://schemas.openxmlformats.org/officeDocument/2006/relationships/image" Target="../media/image36.png"/></Relationships>
</file>

<file path=ppt/slides/_rels/slide26.xml.rels><?xml version="1.0" encoding="UTF-8" standalone="yes"?>
<Relationships xmlns="http://schemas.openxmlformats.org/package/2006/relationships"><Relationship Id="rId3" Type="http://schemas.openxmlformats.org/officeDocument/2006/relationships/hyperlink" Target="https://www.designtechnology.org.uk/for-education/inspired-by-industry-member-only-content/focused-tasks-and-investigative-and-evaluative-activities/salsus-design-fts-and-ieas/" TargetMode="External"/><Relationship Id="rId2" Type="http://schemas.openxmlformats.org/officeDocument/2006/relationships/notesSlide" Target="../notesSlides/notesSlide17.xml"/><Relationship Id="rId1" Type="http://schemas.openxmlformats.org/officeDocument/2006/relationships/slideLayout" Target="../slideLayouts/slideLayout21.xml"/><Relationship Id="rId4" Type="http://schemas.openxmlformats.org/officeDocument/2006/relationships/image" Target="../media/image36.png"/></Relationships>
</file>

<file path=ppt/slides/_rels/slide27.xml.rels><?xml version="1.0" encoding="UTF-8" standalone="yes"?>
<Relationships xmlns="http://schemas.openxmlformats.org/package/2006/relationships"><Relationship Id="rId8" Type="http://schemas.openxmlformats.org/officeDocument/2006/relationships/image" Target="../media/image52.jpeg"/><Relationship Id="rId13" Type="http://schemas.openxmlformats.org/officeDocument/2006/relationships/image" Target="../media/image57.png"/><Relationship Id="rId3" Type="http://schemas.openxmlformats.org/officeDocument/2006/relationships/image" Target="../media/image36.png"/><Relationship Id="rId7" Type="http://schemas.openxmlformats.org/officeDocument/2006/relationships/image" Target="../media/image51.jpeg"/><Relationship Id="rId12" Type="http://schemas.openxmlformats.org/officeDocument/2006/relationships/image" Target="../media/image56.jpeg"/><Relationship Id="rId2" Type="http://schemas.openxmlformats.org/officeDocument/2006/relationships/notesSlide" Target="../notesSlides/notesSlide18.xml"/><Relationship Id="rId1" Type="http://schemas.openxmlformats.org/officeDocument/2006/relationships/slideLayout" Target="../slideLayouts/slideLayout21.xml"/><Relationship Id="rId6" Type="http://schemas.openxmlformats.org/officeDocument/2006/relationships/image" Target="../media/image50.jpeg"/><Relationship Id="rId11" Type="http://schemas.openxmlformats.org/officeDocument/2006/relationships/image" Target="../media/image55.jpeg"/><Relationship Id="rId5" Type="http://schemas.openxmlformats.org/officeDocument/2006/relationships/image" Target="../media/image49.jpeg"/><Relationship Id="rId15" Type="http://schemas.openxmlformats.org/officeDocument/2006/relationships/image" Target="../media/image59.jpeg"/><Relationship Id="rId10" Type="http://schemas.openxmlformats.org/officeDocument/2006/relationships/image" Target="../media/image54.jpeg"/><Relationship Id="rId4" Type="http://schemas.openxmlformats.org/officeDocument/2006/relationships/image" Target="../media/image48.jpeg"/><Relationship Id="rId9" Type="http://schemas.openxmlformats.org/officeDocument/2006/relationships/image" Target="../media/image53.jpeg"/><Relationship Id="rId14" Type="http://schemas.openxmlformats.org/officeDocument/2006/relationships/image" Target="../media/image58.jpeg"/></Relationships>
</file>

<file path=ppt/slides/_rels/slide28.xml.rels><?xml version="1.0" encoding="UTF-8" standalone="yes"?>
<Relationships xmlns="http://schemas.openxmlformats.org/package/2006/relationships"><Relationship Id="rId8" Type="http://schemas.openxmlformats.org/officeDocument/2006/relationships/image" Target="../media/image65.jpeg"/><Relationship Id="rId3" Type="http://schemas.openxmlformats.org/officeDocument/2006/relationships/image" Target="../media/image60.jpeg"/><Relationship Id="rId7" Type="http://schemas.openxmlformats.org/officeDocument/2006/relationships/image" Target="../media/image64.jpeg"/><Relationship Id="rId2" Type="http://schemas.openxmlformats.org/officeDocument/2006/relationships/image" Target="../media/image36.png"/><Relationship Id="rId1" Type="http://schemas.openxmlformats.org/officeDocument/2006/relationships/slideLayout" Target="../slideLayouts/slideLayout21.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s>
</file>

<file path=ppt/slides/_rels/slide29.xml.rels><?xml version="1.0" encoding="UTF-8" standalone="yes"?>
<Relationships xmlns="http://schemas.openxmlformats.org/package/2006/relationships"><Relationship Id="rId3" Type="http://schemas.openxmlformats.org/officeDocument/2006/relationships/hyperlink" Target="https://www.designtechnology.org.uk/for-education/inspired-by-industry-member-only-content/focused-tasks-and-investigative-and-evaluative-activities/salsus-design-fts-and-ieas/" TargetMode="External"/><Relationship Id="rId2" Type="http://schemas.openxmlformats.org/officeDocument/2006/relationships/notesSlide" Target="../notesSlides/notesSlide19.xml"/><Relationship Id="rId1" Type="http://schemas.openxmlformats.org/officeDocument/2006/relationships/slideLayout" Target="../slideLayouts/slideLayout22.xml"/><Relationship Id="rId5" Type="http://schemas.openxmlformats.org/officeDocument/2006/relationships/image" Target="../media/image36.png"/><Relationship Id="rId4" Type="http://schemas.openxmlformats.org/officeDocument/2006/relationships/hyperlink" Target="https://onlinesales.admin.cam.ac.uk/product-catalogue/products/schools-faculties-departments-and-institutions/department-of-engineering/cambridge-simulation-gloves-large-pair"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8" Type="http://schemas.openxmlformats.org/officeDocument/2006/relationships/image" Target="../media/image67.jpeg"/><Relationship Id="rId3" Type="http://schemas.openxmlformats.org/officeDocument/2006/relationships/video" Target="https://www.youtube.com/embed/E0N9ch_fHc8?feature=oembed" TargetMode="External"/><Relationship Id="rId7" Type="http://schemas.openxmlformats.org/officeDocument/2006/relationships/image" Target="../media/image66.jpeg"/><Relationship Id="rId2" Type="http://schemas.openxmlformats.org/officeDocument/2006/relationships/video" Target="https://www.youtube.com/embed/Qftao15Yn6A?feature=oembed" TargetMode="External"/><Relationship Id="rId1" Type="http://schemas.openxmlformats.org/officeDocument/2006/relationships/video" Target="https://www.youtube.com/embed/LwP3snRl4mg?feature=oembed" TargetMode="External"/><Relationship Id="rId6" Type="http://schemas.openxmlformats.org/officeDocument/2006/relationships/image" Target="../media/image36.png"/><Relationship Id="rId5" Type="http://schemas.openxmlformats.org/officeDocument/2006/relationships/notesSlide" Target="../notesSlides/notesSlide20.xml"/><Relationship Id="rId10" Type="http://schemas.openxmlformats.org/officeDocument/2006/relationships/hyperlink" Target="https://www.digitmusic.co.uk/" TargetMode="External"/><Relationship Id="rId4" Type="http://schemas.openxmlformats.org/officeDocument/2006/relationships/slideLayout" Target="../slideLayouts/slideLayout22.xml"/><Relationship Id="rId9" Type="http://schemas.openxmlformats.org/officeDocument/2006/relationships/image" Target="../media/image68.jpeg"/></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1.xml"/><Relationship Id="rId1" Type="http://schemas.openxmlformats.org/officeDocument/2006/relationships/slideLayout" Target="../slideLayouts/slideLayout23.xml"/><Relationship Id="rId4" Type="http://schemas.openxmlformats.org/officeDocument/2006/relationships/slide" Target="slide8.xml"/></Relationships>
</file>

<file path=ppt/slides/_rels/slide32.xml.rels><?xml version="1.0" encoding="UTF-8" standalone="yes"?>
<Relationships xmlns="http://schemas.openxmlformats.org/package/2006/relationships"><Relationship Id="rId3" Type="http://schemas.openxmlformats.org/officeDocument/2006/relationships/hyperlink" Target="https://www.kickstarter.com/?ref=nav" TargetMode="External"/><Relationship Id="rId2" Type="http://schemas.openxmlformats.org/officeDocument/2006/relationships/notesSlide" Target="../notesSlides/notesSlide22.xml"/><Relationship Id="rId1" Type="http://schemas.openxmlformats.org/officeDocument/2006/relationships/slideLayout" Target="../slideLayouts/slideLayout23.xml"/><Relationship Id="rId5" Type="http://schemas.openxmlformats.org/officeDocument/2006/relationships/slide" Target="slide12.xml"/><Relationship Id="rId4" Type="http://schemas.openxmlformats.org/officeDocument/2006/relationships/image" Target="../media/image36.png"/></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3.xml"/><Relationship Id="rId1" Type="http://schemas.openxmlformats.org/officeDocument/2006/relationships/slideLayout" Target="../slideLayouts/slideLayout23.xml"/><Relationship Id="rId4" Type="http://schemas.openxmlformats.org/officeDocument/2006/relationships/slide" Target="slide16.xml"/></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4.xml"/><Relationship Id="rId1" Type="http://schemas.openxmlformats.org/officeDocument/2006/relationships/slideLayout" Target="../slideLayouts/slideLayout23.xml"/><Relationship Id="rId4" Type="http://schemas.openxmlformats.org/officeDocument/2006/relationships/slide" Target="slide19.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5.xml"/><Relationship Id="rId1" Type="http://schemas.openxmlformats.org/officeDocument/2006/relationships/slideLayout" Target="../slideLayouts/slideLayout23.xml"/><Relationship Id="rId4" Type="http://schemas.openxmlformats.org/officeDocument/2006/relationships/slide" Target="slide22.xml"/></Relationships>
</file>

<file path=ppt/slides/_rels/slide3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23.xml"/><Relationship Id="rId4" Type="http://schemas.openxmlformats.org/officeDocument/2006/relationships/slide" Target="slide25.xml"/></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slide" Target="slide21.xml"/><Relationship Id="rId3" Type="http://schemas.openxmlformats.org/officeDocument/2006/relationships/slide" Target="slide7.xml"/><Relationship Id="rId7" Type="http://schemas.openxmlformats.org/officeDocument/2006/relationships/slide" Target="slide23.xml"/><Relationship Id="rId2" Type="http://schemas.openxmlformats.org/officeDocument/2006/relationships/image" Target="../media/image36.png"/><Relationship Id="rId1" Type="http://schemas.openxmlformats.org/officeDocument/2006/relationships/slideLayout" Target="../slideLayouts/slideLayout7.xml"/><Relationship Id="rId6" Type="http://schemas.openxmlformats.org/officeDocument/2006/relationships/slide" Target="slide18.xml"/><Relationship Id="rId5" Type="http://schemas.openxmlformats.org/officeDocument/2006/relationships/slide" Target="slide15.xml"/><Relationship Id="rId4" Type="http://schemas.openxmlformats.org/officeDocument/2006/relationships/slide" Target="slide10.xml"/></Relationships>
</file>

<file path=ppt/slides/_rels/slide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8.xml"/><Relationship Id="rId1" Type="http://schemas.openxmlformats.org/officeDocument/2006/relationships/video" Target="https://www.youtube.com/embed/wCHTyDrqlI8?feature=oembed" TargetMode="External"/><Relationship Id="rId4" Type="http://schemas.openxmlformats.org/officeDocument/2006/relationships/image" Target="../media/image39.jpeg"/></Relationships>
</file>

<file path=ppt/slides/_rels/slide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slideLayout" Target="../slideLayouts/slideLayout10.xml"/><Relationship Id="rId1" Type="http://schemas.openxmlformats.org/officeDocument/2006/relationships/video" Target="https://www.youtube.com/embed/oI1UKOCR-7Q?feature=oembed" TargetMode="External"/></Relationships>
</file>

<file path=ppt/slides/_rels/slide8.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36.png"/></Relationships>
</file>

<file path=ppt/slides/_rels/slide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B1790-2CD4-5C49-0880-9A0F1CE57356}"/>
              </a:ext>
            </a:extLst>
          </p:cNvPr>
          <p:cNvSpPr>
            <a:spLocks noGrp="1"/>
          </p:cNvSpPr>
          <p:nvPr>
            <p:ph type="ctrTitle"/>
          </p:nvPr>
        </p:nvSpPr>
        <p:spPr>
          <a:xfrm>
            <a:off x="575384" y="2406019"/>
            <a:ext cx="7017874" cy="2387600"/>
          </a:xfrm>
        </p:spPr>
        <p:txBody>
          <a:bodyPr/>
          <a:lstStyle/>
          <a:p>
            <a:pPr>
              <a:lnSpc>
                <a:spcPct val="100000"/>
              </a:lnSpc>
            </a:pPr>
            <a:r>
              <a:rPr lang="en-GB" dirty="0">
                <a:solidFill>
                  <a:schemeClr val="tx2"/>
                </a:solidFill>
                <a:latin typeface="+mj-lt"/>
              </a:rPr>
              <a:t>KS3 d&amp;T contexts</a:t>
            </a:r>
            <a:br>
              <a:rPr lang="en-GB" dirty="0">
                <a:solidFill>
                  <a:schemeClr val="tx2"/>
                </a:solidFill>
                <a:latin typeface="+mj-lt"/>
              </a:rPr>
            </a:br>
            <a:br>
              <a:rPr lang="en-GB" dirty="0">
                <a:solidFill>
                  <a:schemeClr val="tx2"/>
                </a:solidFill>
                <a:latin typeface="+mj-lt"/>
              </a:rPr>
            </a:br>
            <a:r>
              <a:rPr lang="en-GB" dirty="0">
                <a:solidFill>
                  <a:schemeClr val="bg1"/>
                </a:solidFill>
                <a:latin typeface="+mj-lt"/>
              </a:rPr>
              <a:t>making digital music more </a:t>
            </a:r>
            <a:r>
              <a:rPr lang="en-GB" dirty="0">
                <a:solidFill>
                  <a:schemeClr val="bg1"/>
                </a:solidFill>
              </a:rPr>
              <a:t>Inclusive </a:t>
            </a:r>
            <a:endParaRPr lang="en-GB" dirty="0">
              <a:solidFill>
                <a:schemeClr val="bg1"/>
              </a:solidFill>
              <a:latin typeface="+mj-lt"/>
            </a:endParaRPr>
          </a:p>
        </p:txBody>
      </p:sp>
      <p:pic>
        <p:nvPicPr>
          <p:cNvPr id="3" name="Picture 2" descr="Blue text on a black background&#10;&#10;Description automatically generated">
            <a:extLst>
              <a:ext uri="{FF2B5EF4-FFF2-40B4-BE49-F238E27FC236}">
                <a16:creationId xmlns:a16="http://schemas.microsoft.com/office/drawing/2014/main" id="{EDA7827B-E836-89BE-03AB-06A98721B9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75385" y="232269"/>
            <a:ext cx="3241229" cy="1295021"/>
          </a:xfrm>
          <a:prstGeom prst="rect">
            <a:avLst/>
          </a:prstGeom>
        </p:spPr>
      </p:pic>
      <p:pic>
        <p:nvPicPr>
          <p:cNvPr id="11" name="Picture 2">
            <a:extLst>
              <a:ext uri="{FF2B5EF4-FFF2-40B4-BE49-F238E27FC236}">
                <a16:creationId xmlns:a16="http://schemas.microsoft.com/office/drawing/2014/main" id="{2E6C71A9-C6B5-72AD-6D8F-34BBCE0A707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5638" y="5967844"/>
            <a:ext cx="2083183" cy="68788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A person using a sound mixer&#10;&#10;Description automatically generated">
            <a:extLst>
              <a:ext uri="{FF2B5EF4-FFF2-40B4-BE49-F238E27FC236}">
                <a16:creationId xmlns:a16="http://schemas.microsoft.com/office/drawing/2014/main" id="{1216901D-4C3F-F8B4-4D71-79ED237E420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12956"/>
          <a:stretch/>
        </p:blipFill>
        <p:spPr>
          <a:xfrm>
            <a:off x="8212317" y="0"/>
            <a:ext cx="3979683" cy="6858000"/>
          </a:xfrm>
          <a:prstGeom prst="rect">
            <a:avLst/>
          </a:prstGeom>
        </p:spPr>
      </p:pic>
      <p:sp>
        <p:nvSpPr>
          <p:cNvPr id="4" name="TextBox 3">
            <a:extLst>
              <a:ext uri="{FF2B5EF4-FFF2-40B4-BE49-F238E27FC236}">
                <a16:creationId xmlns:a16="http://schemas.microsoft.com/office/drawing/2014/main" id="{48F424A3-9A8D-883B-24D4-1F9A04528DEC}"/>
              </a:ext>
            </a:extLst>
          </p:cNvPr>
          <p:cNvSpPr txBox="1"/>
          <p:nvPr/>
        </p:nvSpPr>
        <p:spPr>
          <a:xfrm>
            <a:off x="4948517" y="6276709"/>
            <a:ext cx="3367144" cy="338554"/>
          </a:xfrm>
          <a:prstGeom prst="rect">
            <a:avLst/>
          </a:prstGeom>
          <a:noFill/>
        </p:spPr>
        <p:txBody>
          <a:bodyPr wrap="square" rtlCol="0">
            <a:spAutoFit/>
          </a:bodyPr>
          <a:lstStyle/>
          <a:p>
            <a:r>
              <a:rPr lang="en-GB" sz="1600" dirty="0">
                <a:solidFill>
                  <a:schemeClr val="bg1"/>
                </a:solidFill>
                <a:latin typeface="+mj-lt"/>
              </a:rPr>
              <a:t>#InspiredbySalsus</a:t>
            </a:r>
          </a:p>
        </p:txBody>
      </p:sp>
    </p:spTree>
    <p:extLst>
      <p:ext uri="{BB962C8B-B14F-4D97-AF65-F5344CB8AC3E}">
        <p14:creationId xmlns:p14="http://schemas.microsoft.com/office/powerpoint/2010/main" val="40256661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Salsus: Define">
            <a:hlinkClick r:id="" action="ppaction://media"/>
            <a:extLst>
              <a:ext uri="{FF2B5EF4-FFF2-40B4-BE49-F238E27FC236}">
                <a16:creationId xmlns:a16="http://schemas.microsoft.com/office/drawing/2014/main" id="{7579E836-CBC0-E39B-7D95-1573493320A2}"/>
              </a:ext>
            </a:extLst>
          </p:cNvPr>
          <p:cNvPicPr>
            <a:picLocks noRot="1" noChangeAspect="1"/>
          </p:cNvPicPr>
          <p:nvPr>
            <a:videoFile r:link="rId1"/>
          </p:nvPr>
        </p:nvPicPr>
        <p:blipFill>
          <a:blip r:embed="rId4"/>
          <a:stretch>
            <a:fillRect/>
          </a:stretch>
        </p:blipFill>
        <p:spPr>
          <a:xfrm>
            <a:off x="158129" y="74103"/>
            <a:ext cx="11879130" cy="6711708"/>
          </a:xfrm>
          <a:prstGeom prst="rect">
            <a:avLst/>
          </a:prstGeom>
        </p:spPr>
      </p:pic>
    </p:spTree>
    <p:extLst>
      <p:ext uri="{BB962C8B-B14F-4D97-AF65-F5344CB8AC3E}">
        <p14:creationId xmlns:p14="http://schemas.microsoft.com/office/powerpoint/2010/main" val="3828664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338870"/>
            <a:ext cx="9371063"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Consider these aspects when defining and designing your product</a:t>
            </a:r>
            <a:r>
              <a:rPr kumimoji="0" lang="en-GB" sz="16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p:txBody>
      </p:sp>
      <p:grpSp>
        <p:nvGrpSpPr>
          <p:cNvPr id="6" name="Group 5">
            <a:extLst>
              <a:ext uri="{FF2B5EF4-FFF2-40B4-BE49-F238E27FC236}">
                <a16:creationId xmlns:a16="http://schemas.microsoft.com/office/drawing/2014/main" id="{FF21DCA6-2F02-D666-7A79-9B45654CC1CA}"/>
              </a:ext>
            </a:extLst>
          </p:cNvPr>
          <p:cNvGrpSpPr/>
          <p:nvPr/>
        </p:nvGrpSpPr>
        <p:grpSpPr>
          <a:xfrm>
            <a:off x="608084" y="2280758"/>
            <a:ext cx="9453872" cy="2875169"/>
            <a:chOff x="1054237" y="2286293"/>
            <a:chExt cx="9453872" cy="2875169"/>
          </a:xfrm>
        </p:grpSpPr>
        <p:sp>
          <p:nvSpPr>
            <p:cNvPr id="10" name="TextBox 9">
              <a:extLst>
                <a:ext uri="{FF2B5EF4-FFF2-40B4-BE49-F238E27FC236}">
                  <a16:creationId xmlns:a16="http://schemas.microsoft.com/office/drawing/2014/main" id="{BEB25AE2-F457-98B3-AEDD-B8BC81038A58}"/>
                </a:ext>
              </a:extLst>
            </p:cNvPr>
            <p:cNvSpPr txBox="1"/>
            <p:nvPr/>
          </p:nvSpPr>
          <p:spPr>
            <a:xfrm>
              <a:off x="1054237" y="3555029"/>
              <a:ext cx="2170444" cy="353943"/>
            </a:xfrm>
            <a:prstGeom prst="rect">
              <a:avLst/>
            </a:prstGeom>
            <a:solidFill>
              <a:schemeClr val="accent1"/>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Function</a:t>
              </a:r>
            </a:p>
          </p:txBody>
        </p:sp>
        <p:sp>
          <p:nvSpPr>
            <p:cNvPr id="11" name="TextBox 10">
              <a:extLst>
                <a:ext uri="{FF2B5EF4-FFF2-40B4-BE49-F238E27FC236}">
                  <a16:creationId xmlns:a16="http://schemas.microsoft.com/office/drawing/2014/main" id="{34F4F431-EDE2-AEE7-30E1-FB616D87A07E}"/>
                </a:ext>
              </a:extLst>
            </p:cNvPr>
            <p:cNvSpPr txBox="1"/>
            <p:nvPr/>
          </p:nvSpPr>
          <p:spPr>
            <a:xfrm>
              <a:off x="1054237" y="2286293"/>
              <a:ext cx="2170444" cy="353943"/>
            </a:xfrm>
            <a:prstGeom prst="rect">
              <a:avLst/>
            </a:prstGeom>
            <a:solidFill>
              <a:schemeClr val="accent2"/>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Purpose</a:t>
              </a:r>
            </a:p>
          </p:txBody>
        </p:sp>
        <p:sp>
          <p:nvSpPr>
            <p:cNvPr id="14" name="TextBox 13">
              <a:extLst>
                <a:ext uri="{FF2B5EF4-FFF2-40B4-BE49-F238E27FC236}">
                  <a16:creationId xmlns:a16="http://schemas.microsoft.com/office/drawing/2014/main" id="{2D224F67-22EC-50C1-3734-B3E2DFF65C12}"/>
                </a:ext>
              </a:extLst>
            </p:cNvPr>
            <p:cNvSpPr txBox="1"/>
            <p:nvPr/>
          </p:nvSpPr>
          <p:spPr>
            <a:xfrm>
              <a:off x="1054237" y="2893764"/>
              <a:ext cx="2170444" cy="353943"/>
            </a:xfrm>
            <a:prstGeom prst="rect">
              <a:avLst/>
            </a:prstGeom>
            <a:solidFill>
              <a:schemeClr val="accent3"/>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A303F"/>
                  </a:solidFill>
                  <a:effectLst/>
                  <a:uLnTx/>
                  <a:uFillTx/>
                  <a:latin typeface="Arial" panose="020B0604020202020204" pitchFamily="34" charset="0"/>
                  <a:cs typeface="Arial" panose="020B0604020202020204" pitchFamily="34" charset="0"/>
                  <a:sym typeface="Helvetica Neue"/>
                </a:rPr>
                <a:t>User</a:t>
              </a:r>
            </a:p>
          </p:txBody>
        </p:sp>
        <p:sp>
          <p:nvSpPr>
            <p:cNvPr id="15" name="TextBox 14">
              <a:extLst>
                <a:ext uri="{FF2B5EF4-FFF2-40B4-BE49-F238E27FC236}">
                  <a16:creationId xmlns:a16="http://schemas.microsoft.com/office/drawing/2014/main" id="{F36910E8-8597-4161-6412-B92CB3E6DE17}"/>
                </a:ext>
              </a:extLst>
            </p:cNvPr>
            <p:cNvSpPr txBox="1"/>
            <p:nvPr/>
          </p:nvSpPr>
          <p:spPr>
            <a:xfrm>
              <a:off x="1054237" y="4181274"/>
              <a:ext cx="2170444" cy="353943"/>
            </a:xfrm>
            <a:prstGeom prst="rect">
              <a:avLst/>
            </a:prstGeom>
            <a:solidFill>
              <a:schemeClr val="accent4"/>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Authenticity</a:t>
              </a:r>
            </a:p>
          </p:txBody>
        </p:sp>
        <p:sp>
          <p:nvSpPr>
            <p:cNvPr id="16" name="TextBox 15">
              <a:extLst>
                <a:ext uri="{FF2B5EF4-FFF2-40B4-BE49-F238E27FC236}">
                  <a16:creationId xmlns:a16="http://schemas.microsoft.com/office/drawing/2014/main" id="{6139FAD6-44B2-C8E8-4A7A-E5E1A6C37A18}"/>
                </a:ext>
              </a:extLst>
            </p:cNvPr>
            <p:cNvSpPr txBox="1"/>
            <p:nvPr/>
          </p:nvSpPr>
          <p:spPr>
            <a:xfrm>
              <a:off x="1054237" y="4807519"/>
              <a:ext cx="2170444" cy="353943"/>
            </a:xfrm>
            <a:prstGeom prst="rect">
              <a:avLst/>
            </a:prstGeom>
            <a:solidFill>
              <a:schemeClr val="accent6"/>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Innovation</a:t>
              </a:r>
            </a:p>
          </p:txBody>
        </p:sp>
        <p:sp>
          <p:nvSpPr>
            <p:cNvPr id="17" name="TextBox 16">
              <a:extLst>
                <a:ext uri="{FF2B5EF4-FFF2-40B4-BE49-F238E27FC236}">
                  <a16:creationId xmlns:a16="http://schemas.microsoft.com/office/drawing/2014/main" id="{20045309-D26A-DEC0-D143-FF754F984791}"/>
                </a:ext>
              </a:extLst>
            </p:cNvPr>
            <p:cNvSpPr txBox="1"/>
            <p:nvPr/>
          </p:nvSpPr>
          <p:spPr>
            <a:xfrm>
              <a:off x="4540102" y="2357233"/>
              <a:ext cx="5968007" cy="2627258"/>
            </a:xfrm>
            <a:prstGeom prst="rect">
              <a:avLst/>
            </a:prstGeom>
            <a:noFill/>
          </p:spPr>
          <p:txBody>
            <a:bodyPr wrap="square" rtlCol="0">
              <a:spAutoFit/>
            </a:bodyPr>
            <a:lstStyle/>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What it is intended to do</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Who it’s intended for</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How it works</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Is it relevant, realistic and feasible</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00000"/>
                  </a:solidFill>
                  <a:effectLst/>
                  <a:uLnTx/>
                  <a:uFillTx/>
                  <a:latin typeface="Arial" panose="020B0604020202020204" pitchFamily="34" charset="0"/>
                  <a:cs typeface="Arial" panose="020B0604020202020204" pitchFamily="34" charset="0"/>
                  <a:sym typeface="Helvetica Neue"/>
                </a:rPr>
                <a:t>What unique features it has </a:t>
              </a:r>
            </a:p>
          </p:txBody>
        </p:sp>
        <p:cxnSp>
          <p:nvCxnSpPr>
            <p:cNvPr id="18" name="Straight Arrow Connector 17">
              <a:extLst>
                <a:ext uri="{FF2B5EF4-FFF2-40B4-BE49-F238E27FC236}">
                  <a16:creationId xmlns:a16="http://schemas.microsoft.com/office/drawing/2014/main" id="{E41E606C-8705-475D-8F4E-B152C965F1B6}"/>
                </a:ext>
              </a:extLst>
            </p:cNvPr>
            <p:cNvCxnSpPr/>
            <p:nvPr/>
          </p:nvCxnSpPr>
          <p:spPr>
            <a:xfrm flipH="1" flipV="1">
              <a:off x="3374654" y="2463265"/>
              <a:ext cx="1005960" cy="176972"/>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9E7C8363-DC4B-B50F-2FF7-85B7D9FD87AE}"/>
                </a:ext>
              </a:extLst>
            </p:cNvPr>
            <p:cNvCxnSpPr>
              <a:cxnSpLocks/>
            </p:cNvCxnSpPr>
            <p:nvPr/>
          </p:nvCxnSpPr>
          <p:spPr>
            <a:xfrm flipH="1">
              <a:off x="3384169" y="4788157"/>
              <a:ext cx="1005960" cy="196334"/>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4CD29567-2516-60E9-94D9-B73F6B82DDF4}"/>
                </a:ext>
              </a:extLst>
            </p:cNvPr>
            <p:cNvCxnSpPr>
              <a:cxnSpLocks/>
            </p:cNvCxnSpPr>
            <p:nvPr/>
          </p:nvCxnSpPr>
          <p:spPr>
            <a:xfrm flipH="1" flipV="1">
              <a:off x="3374654" y="3065605"/>
              <a:ext cx="1015475" cy="142696"/>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863D7444-1464-4CE9-D8AB-025FC43A3A4E}"/>
                </a:ext>
              </a:extLst>
            </p:cNvPr>
            <p:cNvCxnSpPr>
              <a:cxnSpLocks/>
            </p:cNvCxnSpPr>
            <p:nvPr/>
          </p:nvCxnSpPr>
          <p:spPr>
            <a:xfrm flipH="1">
              <a:off x="3352440" y="4266667"/>
              <a:ext cx="985283" cy="70630"/>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1F191DB2-706B-19C0-EA7E-0849947AFC79}"/>
                </a:ext>
              </a:extLst>
            </p:cNvPr>
            <p:cNvCxnSpPr>
              <a:cxnSpLocks/>
            </p:cNvCxnSpPr>
            <p:nvPr/>
          </p:nvCxnSpPr>
          <p:spPr>
            <a:xfrm flipH="1" flipV="1">
              <a:off x="3342017" y="3721288"/>
              <a:ext cx="1038597" cy="10713"/>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pic>
        <p:nvPicPr>
          <p:cNvPr id="2" name="Picture 2">
            <a:extLst>
              <a:ext uri="{FF2B5EF4-FFF2-40B4-BE49-F238E27FC236}">
                <a16:creationId xmlns:a16="http://schemas.microsoft.com/office/drawing/2014/main" id="{A65304DB-E93A-D5A9-46F3-339F8AEFB46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5638" y="5967844"/>
            <a:ext cx="2083183" cy="68788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A black and white graphic of a sound mixer&#10;&#10;Description automatically generated">
            <a:extLst>
              <a:ext uri="{FF2B5EF4-FFF2-40B4-BE49-F238E27FC236}">
                <a16:creationId xmlns:a16="http://schemas.microsoft.com/office/drawing/2014/main" id="{C11A44B9-D483-F8BC-E0C8-A53BAA1721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86723" y="2351698"/>
            <a:ext cx="3096080" cy="2682945"/>
          </a:xfrm>
          <a:prstGeom prst="rect">
            <a:avLst/>
          </a:prstGeom>
        </p:spPr>
      </p:pic>
    </p:spTree>
    <p:extLst>
      <p:ext uri="{BB962C8B-B14F-4D97-AF65-F5344CB8AC3E}">
        <p14:creationId xmlns:p14="http://schemas.microsoft.com/office/powerpoint/2010/main" val="1617726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249492"/>
            <a:ext cx="9396136" cy="1614537"/>
          </a:xfrm>
          <a:prstGeom prst="rect">
            <a:avLst/>
          </a:prstGeom>
        </p:spPr>
        <p:txBody>
          <a:bodyPr vert="horz" lIns="0" tIns="0" rIns="0" bIns="0" rtlCol="0">
            <a:normAutofit fontScale="925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000" b="0" dirty="0">
                <a:latin typeface="+mj-lt"/>
                <a:ea typeface="Roboto" panose="02000000000000000000" pitchFamily="2" charset="0"/>
                <a:cs typeface="Roboto" panose="02000000000000000000" pitchFamily="2" charset="0"/>
              </a:rPr>
              <a:t>You now need to define your focus. This means you need to state what it is you are trying to do. You need to be precise and clearly state your brief. Who is it for, what will it do, why is it important? To help you with the define stage, use one or more of these :</a:t>
            </a: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p:txBody>
      </p:sp>
      <p:graphicFrame>
        <p:nvGraphicFramePr>
          <p:cNvPr id="6" name="Table 18">
            <a:extLst>
              <a:ext uri="{FF2B5EF4-FFF2-40B4-BE49-F238E27FC236}">
                <a16:creationId xmlns:a16="http://schemas.microsoft.com/office/drawing/2014/main" id="{FA1C8FB5-7BC3-6B6A-6CA2-D210E2DE9EA7}"/>
              </a:ext>
            </a:extLst>
          </p:cNvPr>
          <p:cNvGraphicFramePr>
            <a:graphicFrameLocks noGrp="1"/>
          </p:cNvGraphicFramePr>
          <p:nvPr>
            <p:extLst>
              <p:ext uri="{D42A27DB-BD31-4B8C-83A1-F6EECF244321}">
                <p14:modId xmlns:p14="http://schemas.microsoft.com/office/powerpoint/2010/main" val="1707625173"/>
              </p:ext>
            </p:extLst>
          </p:nvPr>
        </p:nvGraphicFramePr>
        <p:xfrm>
          <a:off x="576000" y="3183150"/>
          <a:ext cx="9396136" cy="2172230"/>
        </p:xfrm>
        <a:graphic>
          <a:graphicData uri="http://schemas.openxmlformats.org/drawingml/2006/table">
            <a:tbl>
              <a:tblPr firstRow="1" bandRow="1">
                <a:tableStyleId>{5940675A-B579-460E-94D1-54222C63F5DA}</a:tableStyleId>
              </a:tblPr>
              <a:tblGrid>
                <a:gridCol w="4698068">
                  <a:extLst>
                    <a:ext uri="{9D8B030D-6E8A-4147-A177-3AD203B41FA5}">
                      <a16:colId xmlns:a16="http://schemas.microsoft.com/office/drawing/2014/main" val="336422520"/>
                    </a:ext>
                  </a:extLst>
                </a:gridCol>
                <a:gridCol w="4698068">
                  <a:extLst>
                    <a:ext uri="{9D8B030D-6E8A-4147-A177-3AD203B41FA5}">
                      <a16:colId xmlns:a16="http://schemas.microsoft.com/office/drawing/2014/main" val="1485661640"/>
                    </a:ext>
                  </a:extLst>
                </a:gridCol>
              </a:tblGrid>
              <a:tr h="373910">
                <a:tc>
                  <a:txBody>
                    <a:bodyPr/>
                    <a:lstStyle/>
                    <a:p>
                      <a:pPr algn="ctr"/>
                      <a:r>
                        <a:rPr lang="en-GB" b="1" dirty="0">
                          <a:solidFill>
                            <a:srgbClr val="16F4D0"/>
                          </a:solidFill>
                          <a:hlinkClick r:id="rId3" action="ppaction://hlinksldjump">
                            <a:extLst>
                              <a:ext uri="{A12FA001-AC4F-418D-AE19-62706E023703}">
                                <ahyp:hlinkClr xmlns:ahyp="http://schemas.microsoft.com/office/drawing/2018/hyperlinkcolor" val="tx"/>
                              </a:ext>
                            </a:extLst>
                          </a:hlinkClick>
                        </a:rPr>
                        <a:t>‘Identify’</a:t>
                      </a:r>
                      <a:endParaRPr lang="en-GB" b="1" dirty="0">
                        <a:solidFill>
                          <a:srgbClr val="16F4D0"/>
                        </a:solidFill>
                      </a:endParaRPr>
                    </a:p>
                  </a:txBody>
                  <a:tcPr>
                    <a:solidFill>
                      <a:schemeClr val="bg1"/>
                    </a:solidFill>
                  </a:tcPr>
                </a:tc>
                <a:tc>
                  <a:txBody>
                    <a:bodyPr/>
                    <a:lstStyle/>
                    <a:p>
                      <a:pPr algn="ctr"/>
                      <a:r>
                        <a:rPr lang="en-GB" b="1" dirty="0">
                          <a:solidFill>
                            <a:srgbClr val="16F4D0"/>
                          </a:solidFill>
                          <a:hlinkClick r:id="rId3" action="ppaction://hlinksldjump">
                            <a:extLst>
                              <a:ext uri="{A12FA001-AC4F-418D-AE19-62706E023703}">
                                <ahyp:hlinkClr xmlns:ahyp="http://schemas.microsoft.com/office/drawing/2018/hyperlinkcolor" val="tx"/>
                              </a:ext>
                            </a:extLst>
                          </a:hlinkClick>
                        </a:rPr>
                        <a:t>‘Specify’</a:t>
                      </a:r>
                      <a:endParaRPr lang="en-GB" b="1" dirty="0">
                        <a:solidFill>
                          <a:srgbClr val="16F4D0"/>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dirty="0"/>
                        <a:t>The empathize stage will have generated a great deal of data or ‘insight’ into the market or user needs. You now need to sort through this data to identify the key areas to focus on which could form a more detailed design brief.</a:t>
                      </a:r>
                    </a:p>
                    <a:p>
                      <a:r>
                        <a:rPr lang="en-GB" sz="1400" dirty="0"/>
                        <a:t>Bear in mind the ‘inclusive’ aspect of this context which may require you to consider all new approaches to making digital music.</a:t>
                      </a:r>
                    </a:p>
                  </a:txBody>
                  <a:tcPr/>
                </a:tc>
                <a:tc>
                  <a:txBody>
                    <a:bodyPr/>
                    <a:lstStyle/>
                    <a:p>
                      <a:r>
                        <a:rPr lang="en-GB" sz="1400" dirty="0"/>
                        <a:t>As the project begins to gain momentum, it is important to keep the client informed of your process and intentions. A product design specification is a good way to define constraints such as size or financial costs before you start ideation and development.</a:t>
                      </a:r>
                    </a:p>
                    <a:p>
                      <a:r>
                        <a:rPr lang="en-GB" sz="1400" dirty="0"/>
                        <a:t>There may be times when criteria clash (e.g. something is not possible for a given price) and so you will need to consider priorities.</a:t>
                      </a:r>
                    </a:p>
                  </a:txBody>
                  <a:tcPr/>
                </a:tc>
                <a:extLst>
                  <a:ext uri="{0D108BD9-81ED-4DB2-BD59-A6C34878D82A}">
                    <a16:rowId xmlns:a16="http://schemas.microsoft.com/office/drawing/2014/main" val="3966545421"/>
                  </a:ext>
                </a:extLst>
              </a:tr>
            </a:tbl>
          </a:graphicData>
        </a:graphic>
      </p:graphicFrame>
      <p:pic>
        <p:nvPicPr>
          <p:cNvPr id="8" name="Picture 2">
            <a:extLst>
              <a:ext uri="{FF2B5EF4-FFF2-40B4-BE49-F238E27FC236}">
                <a16:creationId xmlns:a16="http://schemas.microsoft.com/office/drawing/2014/main" id="{D4D168D4-48B1-DD16-2AC8-6EBC46C9540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5638" y="5967844"/>
            <a:ext cx="2083183" cy="6878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8650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Define stage</a:t>
            </a:r>
            <a:endParaRPr lang="en-GB" sz="4400" dirty="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141845"/>
            <a:ext cx="9296342"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The context </a:t>
            </a:r>
            <a:r>
              <a:rPr kumimoji="0" lang="en-GB" sz="2000" b="1" i="0" u="none" strike="noStrike" kern="0" cap="none" spc="0" normalizeH="0" baseline="0" noProof="0" dirty="0">
                <a:ln>
                  <a:noFill/>
                </a:ln>
                <a:solidFill>
                  <a:srgbClr val="000000"/>
                </a:solidFill>
                <a:effectLst/>
                <a:uLnTx/>
                <a:uFillTx/>
                <a:latin typeface="Arial" panose="020B0604020202020204"/>
                <a:ea typeface="Calibri" panose="020F0502020204030204" pitchFamily="34" charset="0"/>
                <a:sym typeface="Helvetica Neue"/>
              </a:rPr>
              <a:t>‘</a:t>
            </a:r>
            <a:r>
              <a:rPr lang="en-GB" sz="2000" kern="0" dirty="0">
                <a:solidFill>
                  <a:srgbClr val="000000"/>
                </a:solidFill>
                <a:latin typeface="Arial" panose="020B0604020202020204"/>
                <a:ea typeface="Calibri" panose="020F0502020204030204" pitchFamily="34" charset="0"/>
              </a:rPr>
              <a:t>Making digital music more inclusive</a:t>
            </a:r>
            <a:r>
              <a:rPr kumimoji="0" lang="en-GB" sz="2000" b="1" i="0" u="none" strike="noStrike" kern="0" cap="none" spc="0" normalizeH="0" baseline="0" noProof="0" dirty="0">
                <a:ln>
                  <a:noFill/>
                </a:ln>
                <a:solidFill>
                  <a:srgbClr val="000000"/>
                </a:solidFill>
                <a:effectLst/>
                <a:uLnTx/>
                <a:uFillTx/>
                <a:latin typeface="Arial" panose="020B0604020202020204"/>
                <a:ea typeface="Calibri" panose="020F0502020204030204" pitchFamily="34" charset="0"/>
                <a:sym typeface="Helvetica Neue"/>
              </a:rPr>
              <a:t>’</a:t>
            </a:r>
            <a:r>
              <a:rPr lang="en-GB" sz="2000" kern="0" dirty="0">
                <a:solidFill>
                  <a:srgbClr val="000000"/>
                </a:solidFill>
                <a:latin typeface="Arial" panose="020B0604020202020204"/>
                <a:ea typeface="Roboto" panose="02000000000000000000" pitchFamily="2" charset="0"/>
                <a:cs typeface="Roboto" panose="02000000000000000000" pitchFamily="2" charset="0"/>
              </a:rPr>
              <a:t> </a:t>
            </a: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provides an overview of the design opportunity, but it may be useful to encourage students to create their own more focused design briefs, so they have some criteria to refer back to when investigating the context and developing their own solutions. It could be as simple as:</a:t>
            </a:r>
          </a:p>
          <a:p>
            <a:pPr marL="0" marR="0" lvl="0" indent="0" algn="l" defTabSz="430318" rtl="0" eaLnBrk="1" fontAlgn="auto" latinLnBrk="0" hangingPunct="0">
              <a:lnSpc>
                <a:spcPct val="150000"/>
              </a:lnSpc>
              <a:spcBef>
                <a:spcPts val="0"/>
              </a:spcBef>
              <a:spcAft>
                <a:spcPts val="0"/>
              </a:spcAft>
              <a:buClrTx/>
              <a:buSzTx/>
              <a:buFontTx/>
              <a:buNone/>
              <a:tabLst/>
              <a:defRPr/>
            </a:pPr>
            <a:endParaRPr kumimoji="0" lang="en-GB" sz="2000" b="0" i="0" u="none" strike="noStrike" kern="0" cap="none" spc="0" normalizeH="0" baseline="0" noProof="0" dirty="0">
              <a:ln>
                <a:noFill/>
              </a:ln>
              <a:solidFill>
                <a:srgbClr val="0A303F"/>
              </a:solidFill>
              <a:effectLst/>
              <a:uLnTx/>
              <a:uFillTx/>
              <a:latin typeface="Arial" panose="020B0604020202020204"/>
              <a:sym typeface="Helvetica Neue"/>
            </a:endParaRP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i="0" u="none" strike="noStrike" kern="0" cap="none" spc="0" normalizeH="0" baseline="0" noProof="0" dirty="0">
                <a:ln>
                  <a:noFill/>
                </a:ln>
                <a:solidFill>
                  <a:srgbClr val="16F4D0"/>
                </a:solidFill>
                <a:effectLst/>
                <a:uLnTx/>
                <a:uFillTx/>
                <a:latin typeface="Arial" panose="020B0604020202020204"/>
                <a:sym typeface="Helvetica Neue"/>
              </a:rPr>
              <a:t>“Design a digital music controller for a person with a visual impairment ”</a:t>
            </a: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dirty="0">
              <a:highlight>
                <a:srgbClr val="FFFF00"/>
              </a:highlight>
              <a:latin typeface="+mj-lt"/>
              <a:ea typeface="Roboto" panose="02000000000000000000" pitchFamily="2" charset="0"/>
              <a:cs typeface="Roboto" panose="02000000000000000000" pitchFamily="2" charset="0"/>
            </a:endParaRPr>
          </a:p>
        </p:txBody>
      </p:sp>
      <p:sp>
        <p:nvSpPr>
          <p:cNvPr id="5" name="TextBox 4">
            <a:extLst>
              <a:ext uri="{FF2B5EF4-FFF2-40B4-BE49-F238E27FC236}">
                <a16:creationId xmlns:a16="http://schemas.microsoft.com/office/drawing/2014/main" id="{23E23C6B-8AF8-67D3-85E3-96D49FB5C05F}"/>
              </a:ext>
            </a:extLst>
          </p:cNvPr>
          <p:cNvSpPr txBox="1"/>
          <p:nvPr/>
        </p:nvSpPr>
        <p:spPr>
          <a:xfrm rot="21375870">
            <a:off x="5006933" y="5408379"/>
            <a:ext cx="4850510" cy="615553"/>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Helvetica Neue"/>
              </a:rPr>
              <a:t>A simple statement of the design problem to be solved </a:t>
            </a:r>
            <a:r>
              <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Wingdings" panose="05000000000000000000" pitchFamily="2" charset="2"/>
              </a:rPr>
              <a:t></a:t>
            </a:r>
            <a:endParaRPr kumimoji="0" lang="en-GB" sz="1700" b="1" i="0" u="none" strike="noStrike" kern="0" cap="none" spc="0" normalizeH="0" baseline="0" noProof="0" dirty="0">
              <a:ln>
                <a:noFill/>
              </a:ln>
              <a:solidFill>
                <a:srgbClr val="0A303F"/>
              </a:solidFill>
              <a:effectLst/>
              <a:uLnTx/>
              <a:uFillTx/>
              <a:latin typeface="Ink Free" panose="03080402000500000000" pitchFamily="66" charset="0"/>
              <a:cs typeface="Arial" panose="020B0604020202020204" pitchFamily="34" charset="0"/>
              <a:sym typeface="Helvetica Neue"/>
            </a:endParaRPr>
          </a:p>
        </p:txBody>
      </p:sp>
      <p:pic>
        <p:nvPicPr>
          <p:cNvPr id="8" name="Picture 7">
            <a:extLst>
              <a:ext uri="{FF2B5EF4-FFF2-40B4-BE49-F238E27FC236}">
                <a16:creationId xmlns:a16="http://schemas.microsoft.com/office/drawing/2014/main" id="{25F77D1B-5ED3-B3C8-932A-3BE11731C6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6502310" y="4464266"/>
            <a:ext cx="988838" cy="988838"/>
          </a:xfrm>
          <a:prstGeom prst="rect">
            <a:avLst/>
          </a:prstGeom>
        </p:spPr>
      </p:pic>
      <p:pic>
        <p:nvPicPr>
          <p:cNvPr id="10" name="Picture 2">
            <a:extLst>
              <a:ext uri="{FF2B5EF4-FFF2-40B4-BE49-F238E27FC236}">
                <a16:creationId xmlns:a16="http://schemas.microsoft.com/office/drawing/2014/main" id="{19FD2633-0715-9540-A159-6AFB5D240F9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5638" y="5967844"/>
            <a:ext cx="2083183" cy="6878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343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dirty="0">
                <a:solidFill>
                  <a:srgbClr val="0A303F"/>
                </a:solidFill>
              </a:rPr>
              <a:t>Specification</a:t>
            </a:r>
            <a:endParaRPr lang="en-GB" sz="4400" dirty="0">
              <a:solidFill>
                <a:srgbClr val="0A303F"/>
              </a:solidFill>
            </a:endParaRPr>
          </a:p>
        </p:txBody>
      </p:sp>
      <p:sp>
        <p:nvSpPr>
          <p:cNvPr id="3" name="TextBox 2">
            <a:extLst>
              <a:ext uri="{FF2B5EF4-FFF2-40B4-BE49-F238E27FC236}">
                <a16:creationId xmlns:a16="http://schemas.microsoft.com/office/drawing/2014/main" id="{A8044DD2-556D-ABD1-25BD-DA3DF9E2C663}"/>
              </a:ext>
            </a:extLst>
          </p:cNvPr>
          <p:cNvSpPr txBox="1"/>
          <p:nvPr/>
        </p:nvSpPr>
        <p:spPr>
          <a:xfrm>
            <a:off x="576000" y="1224746"/>
            <a:ext cx="9482400" cy="4611519"/>
          </a:xfrm>
          <a:prstGeom prst="rect">
            <a:avLst/>
          </a:prstGeom>
          <a:noFill/>
        </p:spPr>
        <p:txBody>
          <a:bodyPr wrap="square">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A </a:t>
            </a:r>
            <a:r>
              <a:rPr kumimoji="0" lang="en-GB" sz="2000" b="1" i="0" u="none" strike="noStrike" kern="0" cap="none" spc="0" normalizeH="0" baseline="0" noProof="0" dirty="0">
                <a:ln>
                  <a:noFill/>
                </a:ln>
                <a:solidFill>
                  <a:srgbClr val="0A303F"/>
                </a:solidFill>
                <a:effectLst/>
                <a:uLnTx/>
                <a:uFillTx/>
                <a:latin typeface="Arial" panose="020B0604020202020204"/>
                <a:sym typeface="Helvetica Neue"/>
              </a:rPr>
              <a:t>Product Design Specification (PDS) </a:t>
            </a: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provides more detailed criteria for the intended outcomes to ensure it meets the needs of the customer or the market.</a:t>
            </a: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While the design brief is a starting point, the </a:t>
            </a:r>
            <a:r>
              <a:rPr kumimoji="0" lang="en-GB" sz="2000" b="1" i="0" u="none" strike="noStrike" kern="0" cap="none" spc="0" normalizeH="0" baseline="0" noProof="0" dirty="0">
                <a:ln>
                  <a:noFill/>
                </a:ln>
                <a:solidFill>
                  <a:srgbClr val="0A303F"/>
                </a:solidFill>
                <a:effectLst/>
                <a:uLnTx/>
                <a:uFillTx/>
                <a:latin typeface="Arial" panose="020B0604020202020204"/>
                <a:sym typeface="Helvetica Neue"/>
              </a:rPr>
              <a:t>PDS</a:t>
            </a: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 can be very specific in terms of size, materials, production, packaging, cost etc. </a:t>
            </a:r>
            <a:r>
              <a:rPr kumimoji="0" lang="en-GB" sz="2000" b="0"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The production of a detailed </a:t>
            </a:r>
            <a:r>
              <a:rPr kumimoji="0" lang="en-GB" sz="2000" b="1"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PDS</a:t>
            </a:r>
            <a:r>
              <a:rPr kumimoji="0" lang="en-GB" sz="2000" b="0"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 is a requirement at GCSE so it is a good idea to incorporate them into your KS3 design work.</a:t>
            </a: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dirty="0">
                <a:ln>
                  <a:noFill/>
                </a:ln>
                <a:solidFill>
                  <a:srgbClr val="0A303F"/>
                </a:solidFill>
                <a:effectLst/>
                <a:uLnTx/>
                <a:uFillTx/>
                <a:latin typeface="Arial" panose="020B0604020202020204"/>
                <a:sym typeface="Helvetica Neue"/>
              </a:rPr>
              <a:t>A common list of criteria might include: aesthetics, cost, dimensions, function, human factors, social, moral and environmental concerns, manufacture, materials, safety, target market etc. </a:t>
            </a:r>
          </a:p>
          <a:p>
            <a:pPr marL="0" marR="0" lvl="0" indent="0" algn="l" defTabSz="430318" rtl="0" eaLnBrk="1" fontAlgn="auto" latinLnBrk="0" hangingPunct="0">
              <a:lnSpc>
                <a:spcPct val="15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A303F"/>
              </a:solidFill>
              <a:effectLst/>
              <a:uLnTx/>
              <a:uFillTx/>
              <a:latin typeface="Arial" panose="020B0604020202020204"/>
              <a:sym typeface="Helvetica Neue"/>
            </a:endParaRPr>
          </a:p>
        </p:txBody>
      </p:sp>
      <p:pic>
        <p:nvPicPr>
          <p:cNvPr id="2" name="Picture 2">
            <a:extLst>
              <a:ext uri="{FF2B5EF4-FFF2-40B4-BE49-F238E27FC236}">
                <a16:creationId xmlns:a16="http://schemas.microsoft.com/office/drawing/2014/main" id="{6CAF89CD-6E39-DC9B-1D5E-9545C3822E6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5638" y="5967844"/>
            <a:ext cx="2083183" cy="6878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4836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Salsus: Ideate">
            <a:hlinkClick r:id="" action="ppaction://media"/>
            <a:extLst>
              <a:ext uri="{FF2B5EF4-FFF2-40B4-BE49-F238E27FC236}">
                <a16:creationId xmlns:a16="http://schemas.microsoft.com/office/drawing/2014/main" id="{733AFA69-78EF-2107-0BCA-6952B37ACADA}"/>
              </a:ext>
            </a:extLst>
          </p:cNvPr>
          <p:cNvPicPr>
            <a:picLocks noRot="1" noChangeAspect="1"/>
          </p:cNvPicPr>
          <p:nvPr>
            <a:videoFile r:link="rId1"/>
          </p:nvPr>
        </p:nvPicPr>
        <p:blipFill>
          <a:blip r:embed="rId3"/>
          <a:stretch>
            <a:fillRect/>
          </a:stretch>
        </p:blipFill>
        <p:spPr>
          <a:xfrm>
            <a:off x="137504" y="62450"/>
            <a:ext cx="11887585" cy="6716485"/>
          </a:xfrm>
          <a:prstGeom prst="rect">
            <a:avLst/>
          </a:prstGeom>
        </p:spPr>
      </p:pic>
    </p:spTree>
    <p:extLst>
      <p:ext uri="{BB962C8B-B14F-4D97-AF65-F5344CB8AC3E}">
        <p14:creationId xmlns:p14="http://schemas.microsoft.com/office/powerpoint/2010/main" val="2059523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dirty="0">
                <a:solidFill>
                  <a:schemeClr val="tx1"/>
                </a:solidFill>
              </a:rPr>
              <a:t>I</a:t>
            </a:r>
            <a:r>
              <a:rPr lang="en-GB" sz="4400" dirty="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1" y="1200809"/>
            <a:ext cx="9420522" cy="2165350"/>
          </a:xfrm>
        </p:spPr>
        <p:txBody>
          <a:bodyPr>
            <a:normAutofit lnSpcReduction="10000"/>
          </a:bodyPr>
          <a:lstStyle/>
          <a:p>
            <a:pPr>
              <a:lnSpc>
                <a:spcPct val="150000"/>
              </a:lnSpc>
            </a:pPr>
            <a:r>
              <a:rPr lang="en-GB" sz="2000" dirty="0">
                <a:solidFill>
                  <a:schemeClr val="tx1"/>
                </a:solidFill>
              </a:rPr>
              <a:t>Now is the time to think of lots of ideas again! You are trying to consider lots of different ideas for your digital music device, so you have lots of design choices. It is also a chance to eliminate as many potential problems as possible.</a:t>
            </a:r>
          </a:p>
          <a:p>
            <a:pPr>
              <a:lnSpc>
                <a:spcPct val="150000"/>
              </a:lnSpc>
            </a:pPr>
            <a:r>
              <a:rPr lang="en-GB" sz="2000" dirty="0">
                <a:solidFill>
                  <a:schemeClr val="tx1"/>
                </a:solidFill>
              </a:rPr>
              <a:t>These don’t need to be detailed and accurate at this stage. Try some of the approaches </a:t>
            </a:r>
            <a:r>
              <a:rPr lang="en-GB" sz="2000" dirty="0" err="1">
                <a:solidFill>
                  <a:schemeClr val="tx1"/>
                </a:solidFill>
              </a:rPr>
              <a:t>Salsus</a:t>
            </a:r>
            <a:r>
              <a:rPr lang="en-GB" sz="2000" dirty="0">
                <a:solidFill>
                  <a:schemeClr val="tx1"/>
                </a:solidFill>
              </a:rPr>
              <a:t> recommend:</a:t>
            </a:r>
            <a:endParaRPr lang="en-GB" sz="2000" dirty="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dirty="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dirty="0">
              <a:solidFill>
                <a:schemeClr val="bg1"/>
              </a:solidFill>
              <a:latin typeface="+mj-lt"/>
              <a:ea typeface="Roboto" panose="02000000000000000000" pitchFamily="2" charset="0"/>
              <a:cs typeface="Roboto" panose="02000000000000000000" pitchFamily="2" charset="0"/>
            </a:endParaRPr>
          </a:p>
          <a:p>
            <a:pPr>
              <a:lnSpc>
                <a:spcPct val="150000"/>
              </a:lnSpc>
            </a:pPr>
            <a:endParaRPr lang="en-GB" sz="2000" dirty="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D27CAA5A-14A0-8BEC-DD36-0DC54105F0F1}"/>
              </a:ext>
            </a:extLst>
          </p:cNvPr>
          <p:cNvGraphicFramePr>
            <a:graphicFrameLocks noGrp="1"/>
          </p:cNvGraphicFramePr>
          <p:nvPr>
            <p:extLst>
              <p:ext uri="{D42A27DB-BD31-4B8C-83A1-F6EECF244321}">
                <p14:modId xmlns:p14="http://schemas.microsoft.com/office/powerpoint/2010/main" val="3885524657"/>
              </p:ext>
            </p:extLst>
          </p:nvPr>
        </p:nvGraphicFramePr>
        <p:xfrm>
          <a:off x="576000" y="3678059"/>
          <a:ext cx="9420523" cy="1969161"/>
        </p:xfrm>
        <a:graphic>
          <a:graphicData uri="http://schemas.openxmlformats.org/drawingml/2006/table">
            <a:tbl>
              <a:tblPr firstRow="1" bandRow="1">
                <a:tableStyleId>{5940675A-B579-460E-94D1-54222C63F5DA}</a:tableStyleId>
              </a:tblPr>
              <a:tblGrid>
                <a:gridCol w="3844747">
                  <a:extLst>
                    <a:ext uri="{9D8B030D-6E8A-4147-A177-3AD203B41FA5}">
                      <a16:colId xmlns:a16="http://schemas.microsoft.com/office/drawing/2014/main" val="336422520"/>
                    </a:ext>
                  </a:extLst>
                </a:gridCol>
                <a:gridCol w="5575776">
                  <a:extLst>
                    <a:ext uri="{9D8B030D-6E8A-4147-A177-3AD203B41FA5}">
                      <a16:colId xmlns:a16="http://schemas.microsoft.com/office/drawing/2014/main" val="1485661640"/>
                    </a:ext>
                  </a:extLst>
                </a:gridCol>
              </a:tblGrid>
              <a:tr h="384201">
                <a:tc>
                  <a:txBody>
                    <a:bodyPr/>
                    <a:lstStyle/>
                    <a:p>
                      <a:pPr algn="ctr"/>
                      <a:r>
                        <a:rPr lang="en-GB" b="1" dirty="0">
                          <a:solidFill>
                            <a:srgbClr val="F60493"/>
                          </a:solidFill>
                          <a:hlinkClick r:id="rId3" action="ppaction://hlinksldjump">
                            <a:extLst>
                              <a:ext uri="{A12FA001-AC4F-418D-AE19-62706E023703}">
                                <ahyp:hlinkClr xmlns:ahyp="http://schemas.microsoft.com/office/drawing/2018/hyperlinkcolor" val="tx"/>
                              </a:ext>
                            </a:extLst>
                          </a:hlinkClick>
                        </a:rPr>
                        <a:t>‘Design iteration’</a:t>
                      </a:r>
                      <a:endParaRPr lang="en-GB" b="1" dirty="0">
                        <a:solidFill>
                          <a:srgbClr val="F60493"/>
                        </a:solidFill>
                      </a:endParaRPr>
                    </a:p>
                  </a:txBody>
                  <a:tcPr>
                    <a:solidFill>
                      <a:schemeClr val="bg1"/>
                    </a:solidFill>
                  </a:tcPr>
                </a:tc>
                <a:tc>
                  <a:txBody>
                    <a:bodyPr/>
                    <a:lstStyle/>
                    <a:p>
                      <a:pPr algn="ctr"/>
                      <a:r>
                        <a:rPr lang="en-GB" b="1" dirty="0">
                          <a:solidFill>
                            <a:srgbClr val="F60493"/>
                          </a:solidFill>
                          <a:hlinkClick r:id="rId3" action="ppaction://hlinksldjump">
                            <a:extLst>
                              <a:ext uri="{A12FA001-AC4F-418D-AE19-62706E023703}">
                                <ahyp:hlinkClr xmlns:ahyp="http://schemas.microsoft.com/office/drawing/2018/hyperlinkcolor" val="tx"/>
                              </a:ext>
                            </a:extLst>
                          </a:hlinkClick>
                        </a:rPr>
                        <a:t>‘Design collaboration’</a:t>
                      </a:r>
                      <a:endParaRPr lang="en-GB" b="1" dirty="0">
                        <a:solidFill>
                          <a:srgbClr val="F60493"/>
                        </a:solidFill>
                      </a:endParaRPr>
                    </a:p>
                  </a:txBody>
                  <a:tcPr>
                    <a:solidFill>
                      <a:schemeClr val="bg1"/>
                    </a:solidFill>
                  </a:tcPr>
                </a:tc>
                <a:extLst>
                  <a:ext uri="{0D108BD9-81ED-4DB2-BD59-A6C34878D82A}">
                    <a16:rowId xmlns:a16="http://schemas.microsoft.com/office/drawing/2014/main" val="3391378453"/>
                  </a:ext>
                </a:extLst>
              </a:tr>
              <a:tr h="384201">
                <a:tc>
                  <a:txBody>
                    <a:bodyPr/>
                    <a:lstStyle/>
                    <a:p>
                      <a:pPr algn="l"/>
                      <a:r>
                        <a:rPr lang="en-GB" sz="1400" b="0" dirty="0">
                          <a:solidFill>
                            <a:schemeClr val="tx1"/>
                          </a:solidFill>
                        </a:rPr>
                        <a:t>This is a very broad stage of the process where any creative processes can be used. Consider ‘sketch modelling’ using CAD or simple proof of principle prototypes, quick foam models or 3D prints if your CAD models are detailed enough.</a:t>
                      </a:r>
                    </a:p>
                  </a:txBody>
                  <a:tcPr>
                    <a:solidFill>
                      <a:schemeClr val="bg1"/>
                    </a:solidFill>
                  </a:tcPr>
                </a:tc>
                <a:tc>
                  <a:txBody>
                    <a:bodyPr/>
                    <a:lstStyle/>
                    <a:p>
                      <a:pPr algn="l"/>
                      <a:r>
                        <a:rPr lang="en-GB" sz="1400" b="0" dirty="0">
                          <a:solidFill>
                            <a:schemeClr val="tx1"/>
                          </a:solidFill>
                        </a:rPr>
                        <a:t>Collaborations with others is a good way of developing creative ideas. You may collaborate with others to inspire new ideas, with the client or user. You might also talk to suppliers or manufacturers to get greater insight into the design process. If you are incorporating existing components such as buttons, triggers or circuits, speak to the suppliers and see what options and availability they have as this might affect your design.</a:t>
                      </a:r>
                    </a:p>
                  </a:txBody>
                  <a:tcPr>
                    <a:solidFill>
                      <a:schemeClr val="bg1"/>
                    </a:solidFill>
                  </a:tcPr>
                </a:tc>
                <a:extLst>
                  <a:ext uri="{0D108BD9-81ED-4DB2-BD59-A6C34878D82A}">
                    <a16:rowId xmlns:a16="http://schemas.microsoft.com/office/drawing/2014/main" val="2757533183"/>
                  </a:ext>
                </a:extLst>
              </a:tr>
            </a:tbl>
          </a:graphicData>
        </a:graphic>
      </p:graphicFrame>
      <p:pic>
        <p:nvPicPr>
          <p:cNvPr id="7" name="Picture 2">
            <a:extLst>
              <a:ext uri="{FF2B5EF4-FFF2-40B4-BE49-F238E27FC236}">
                <a16:creationId xmlns:a16="http://schemas.microsoft.com/office/drawing/2014/main" id="{50E957E5-4D98-98D5-9D53-C3156E5301F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5638" y="5967844"/>
            <a:ext cx="2083183" cy="6878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2358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dirty="0">
                <a:solidFill>
                  <a:schemeClr val="tx1"/>
                </a:solidFill>
              </a:rPr>
              <a:t>I</a:t>
            </a:r>
            <a:r>
              <a:rPr lang="en-GB" sz="4400" dirty="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263650"/>
            <a:ext cx="9655175" cy="2165350"/>
          </a:xfrm>
        </p:spPr>
        <p:txBody>
          <a:bodyPr>
            <a:noAutofit/>
          </a:bodyPr>
          <a:lstStyle/>
          <a:p>
            <a:pPr>
              <a:lnSpc>
                <a:spcPct val="150000"/>
              </a:lnSpc>
            </a:pPr>
            <a:r>
              <a:rPr lang="en-GB" dirty="0"/>
              <a:t>Ideation is the process of realising our ideas then developing them towards a prototype. Try some of these in this context:</a:t>
            </a:r>
          </a:p>
          <a:p>
            <a:pPr marL="342900" indent="-342900">
              <a:lnSpc>
                <a:spcPct val="150000"/>
              </a:lnSpc>
              <a:buFont typeface="Arial" panose="020B0604020202020204" pitchFamily="34" charset="0"/>
              <a:buChar char="•"/>
            </a:pPr>
            <a:r>
              <a:rPr lang="en-GB" dirty="0">
                <a:ea typeface="Roboto" panose="02000000000000000000" pitchFamily="2" charset="0"/>
                <a:cs typeface="Roboto" panose="02000000000000000000" pitchFamily="2" charset="0"/>
              </a:rPr>
              <a:t>Quick sketches: spend 5-10 minutes per sketch to avoid design fixation</a:t>
            </a:r>
          </a:p>
          <a:p>
            <a:pPr marL="342900" indent="-342900">
              <a:lnSpc>
                <a:spcPct val="150000"/>
              </a:lnSpc>
              <a:buFont typeface="Arial" panose="020B0604020202020204" pitchFamily="34" charset="0"/>
              <a:buChar char="•"/>
            </a:pPr>
            <a:r>
              <a:rPr lang="en-GB" dirty="0">
                <a:ea typeface="Roboto" panose="02000000000000000000" pitchFamily="2" charset="0"/>
                <a:cs typeface="Roboto" panose="02000000000000000000" pitchFamily="2" charset="0"/>
              </a:rPr>
              <a:t>CAD ‘sketch models’: use a simple CAD package to generate quick and simple ideas</a:t>
            </a:r>
          </a:p>
          <a:p>
            <a:pPr>
              <a:lnSpc>
                <a:spcPct val="150000"/>
              </a:lnSpc>
            </a:pPr>
            <a:r>
              <a:rPr lang="en-GB" dirty="0">
                <a:ea typeface="Roboto" panose="02000000000000000000" pitchFamily="2" charset="0"/>
                <a:cs typeface="Roboto" panose="02000000000000000000" pitchFamily="2" charset="0"/>
              </a:rPr>
              <a:t>With both of these methods it’s time to throw caution to the wind and just get some quick ideas down.</a:t>
            </a:r>
          </a:p>
          <a:p>
            <a:pPr>
              <a:lnSpc>
                <a:spcPct val="150000"/>
              </a:lnSpc>
            </a:pPr>
            <a:r>
              <a:rPr lang="en-GB" dirty="0">
                <a:ea typeface="Roboto" panose="02000000000000000000" pitchFamily="2" charset="0"/>
                <a:cs typeface="Roboto" panose="02000000000000000000" pitchFamily="2" charset="0"/>
              </a:rPr>
              <a:t>Getting stuck for ideas? Try modelling with programmable controllers e.g. </a:t>
            </a:r>
            <a:r>
              <a:rPr lang="en-GB" dirty="0" err="1">
                <a:ea typeface="Roboto" panose="02000000000000000000" pitchFamily="2" charset="0"/>
                <a:cs typeface="Roboto" panose="02000000000000000000" pitchFamily="2" charset="0"/>
              </a:rPr>
              <a:t>micro:bit</a:t>
            </a:r>
            <a:r>
              <a:rPr lang="en-GB" dirty="0">
                <a:ea typeface="Roboto" panose="02000000000000000000" pitchFamily="2" charset="0"/>
                <a:cs typeface="Roboto" panose="02000000000000000000" pitchFamily="2" charset="0"/>
              </a:rPr>
              <a:t> and/or crumble. Could you create new ‘interfaces’ / switches to operate the music? Does form come first, or function?</a:t>
            </a:r>
          </a:p>
          <a:p>
            <a:pPr>
              <a:lnSpc>
                <a:spcPct val="150000"/>
              </a:lnSpc>
            </a:pPr>
            <a:endParaRPr lang="en-GB" dirty="0">
              <a:solidFill>
                <a:schemeClr val="tx1"/>
              </a:solidFill>
              <a:highlight>
                <a:srgbClr val="FFFF00"/>
              </a:highligh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dirty="0">
              <a:solidFill>
                <a:schemeClr val="bg1"/>
              </a:solidFill>
              <a:highlight>
                <a:srgbClr val="FFFF00"/>
              </a:highlight>
              <a:ea typeface="Roboto" panose="02000000000000000000" pitchFamily="2" charset="0"/>
              <a:cs typeface="Roboto" panose="02000000000000000000" pitchFamily="2" charset="0"/>
            </a:endParaRPr>
          </a:p>
          <a:p>
            <a:pPr>
              <a:lnSpc>
                <a:spcPct val="150000"/>
              </a:lnSpc>
            </a:pPr>
            <a:endParaRPr lang="en-GB" dirty="0">
              <a:solidFill>
                <a:schemeClr val="bg1"/>
              </a:solidFill>
              <a:highlight>
                <a:srgbClr val="FFFF00"/>
              </a:highlight>
              <a:ea typeface="Roboto" panose="02000000000000000000" pitchFamily="2" charset="0"/>
              <a:cs typeface="Roboto" panose="02000000000000000000" pitchFamily="2" charset="0"/>
            </a:endParaRPr>
          </a:p>
        </p:txBody>
      </p:sp>
      <p:pic>
        <p:nvPicPr>
          <p:cNvPr id="6" name="Picture 2">
            <a:extLst>
              <a:ext uri="{FF2B5EF4-FFF2-40B4-BE49-F238E27FC236}">
                <a16:creationId xmlns:a16="http://schemas.microsoft.com/office/drawing/2014/main" id="{4BFA4783-5E74-62CA-8CBC-88B10F706E4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5638" y="5967844"/>
            <a:ext cx="2083183" cy="6878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4653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Salsus: Prototype">
            <a:hlinkClick r:id="" action="ppaction://media"/>
            <a:extLst>
              <a:ext uri="{FF2B5EF4-FFF2-40B4-BE49-F238E27FC236}">
                <a16:creationId xmlns:a16="http://schemas.microsoft.com/office/drawing/2014/main" id="{67F23F83-52FF-6E8E-A1D7-2AC6E72798BD}"/>
              </a:ext>
            </a:extLst>
          </p:cNvPr>
          <p:cNvPicPr>
            <a:picLocks noRot="1" noChangeAspect="1"/>
          </p:cNvPicPr>
          <p:nvPr>
            <a:videoFile r:link="rId1"/>
          </p:nvPr>
        </p:nvPicPr>
        <p:blipFill>
          <a:blip r:embed="rId3"/>
          <a:stretch>
            <a:fillRect/>
          </a:stretch>
        </p:blipFill>
        <p:spPr>
          <a:xfrm>
            <a:off x="165005" y="77988"/>
            <a:ext cx="11835747" cy="6687197"/>
          </a:xfrm>
          <a:prstGeom prst="rect">
            <a:avLst/>
          </a:prstGeom>
        </p:spPr>
      </p:pic>
    </p:spTree>
    <p:extLst>
      <p:ext uri="{BB962C8B-B14F-4D97-AF65-F5344CB8AC3E}">
        <p14:creationId xmlns:p14="http://schemas.microsoft.com/office/powerpoint/2010/main" val="2757607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1" y="1150412"/>
            <a:ext cx="9361630" cy="2165350"/>
          </a:xfrm>
        </p:spPr>
        <p:txBody>
          <a:bodyPr>
            <a:normAutofit/>
          </a:bodyPr>
          <a:lstStyle/>
          <a:p>
            <a:pPr marL="0" indent="0">
              <a:lnSpc>
                <a:spcPct val="150000"/>
              </a:lnSpc>
              <a:buNone/>
            </a:pPr>
            <a:r>
              <a:rPr lang="en-GB" dirty="0">
                <a:solidFill>
                  <a:schemeClr val="tx1"/>
                </a:solidFill>
                <a:latin typeface="+mj-lt"/>
                <a:ea typeface="Roboto" panose="02000000000000000000" pitchFamily="2" charset="0"/>
                <a:cs typeface="Roboto" panose="02000000000000000000" pitchFamily="2" charset="0"/>
              </a:rPr>
              <a:t>At some point you will need to prototype your idea. This is to see if what you are trying to do, will work or not. Your prototype may be mainly electronic and so you may want to begin with this, or possibly you will focus on the controller? How will people operate it? Will it be fixed onto something? What do you need to prototype to test out?</a:t>
            </a:r>
          </a:p>
        </p:txBody>
      </p:sp>
      <p:graphicFrame>
        <p:nvGraphicFramePr>
          <p:cNvPr id="2" name="Table 18">
            <a:extLst>
              <a:ext uri="{FF2B5EF4-FFF2-40B4-BE49-F238E27FC236}">
                <a16:creationId xmlns:a16="http://schemas.microsoft.com/office/drawing/2014/main" id="{C35CA4CA-24C7-5839-A98F-6E72B8211817}"/>
              </a:ext>
            </a:extLst>
          </p:cNvPr>
          <p:cNvGraphicFramePr>
            <a:graphicFrameLocks noGrp="1"/>
          </p:cNvGraphicFramePr>
          <p:nvPr>
            <p:extLst>
              <p:ext uri="{D42A27DB-BD31-4B8C-83A1-F6EECF244321}">
                <p14:modId xmlns:p14="http://schemas.microsoft.com/office/powerpoint/2010/main" val="2031818273"/>
              </p:ext>
            </p:extLst>
          </p:nvPr>
        </p:nvGraphicFramePr>
        <p:xfrm>
          <a:off x="576000" y="3149260"/>
          <a:ext cx="9246427" cy="1950720"/>
        </p:xfrm>
        <a:graphic>
          <a:graphicData uri="http://schemas.openxmlformats.org/drawingml/2006/table">
            <a:tbl>
              <a:tblPr firstRow="1" bandRow="1">
                <a:tableStyleId>{5940675A-B579-460E-94D1-54222C63F5DA}</a:tableStyleId>
              </a:tblPr>
              <a:tblGrid>
                <a:gridCol w="5080006">
                  <a:extLst>
                    <a:ext uri="{9D8B030D-6E8A-4147-A177-3AD203B41FA5}">
                      <a16:colId xmlns:a16="http://schemas.microsoft.com/office/drawing/2014/main" val="336422520"/>
                    </a:ext>
                  </a:extLst>
                </a:gridCol>
                <a:gridCol w="4166421">
                  <a:extLst>
                    <a:ext uri="{9D8B030D-6E8A-4147-A177-3AD203B41FA5}">
                      <a16:colId xmlns:a16="http://schemas.microsoft.com/office/drawing/2014/main" val="753423073"/>
                    </a:ext>
                  </a:extLst>
                </a:gridCol>
              </a:tblGrid>
              <a:tr h="189039">
                <a:tc>
                  <a:txBody>
                    <a:bodyPr/>
                    <a:lstStyle/>
                    <a:p>
                      <a:pPr algn="ctr"/>
                      <a:r>
                        <a:rPr lang="en-GB" b="1" dirty="0">
                          <a:solidFill>
                            <a:srgbClr val="FE4E00"/>
                          </a:solidFill>
                          <a:hlinkClick r:id="rId3" action="ppaction://hlinksldjump">
                            <a:extLst>
                              <a:ext uri="{A12FA001-AC4F-418D-AE19-62706E023703}">
                                <ahyp:hlinkClr xmlns:ahyp="http://schemas.microsoft.com/office/drawing/2018/hyperlinkcolor" val="tx"/>
                              </a:ext>
                            </a:extLst>
                          </a:hlinkClick>
                        </a:rPr>
                        <a:t>‘Proving principles’</a:t>
                      </a:r>
                      <a:endParaRPr lang="en-GB" b="1" dirty="0">
                        <a:solidFill>
                          <a:srgbClr val="FE4E0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rgbClr val="FE4E00"/>
                          </a:solidFill>
                          <a:hlinkClick r:id="rId3" action="ppaction://hlinksldjump">
                            <a:extLst>
                              <a:ext uri="{A12FA001-AC4F-418D-AE19-62706E023703}">
                                <ahyp:hlinkClr xmlns:ahyp="http://schemas.microsoft.com/office/drawing/2018/hyperlinkcolor" val="tx"/>
                              </a:ext>
                            </a:extLst>
                          </a:hlinkClick>
                        </a:rPr>
                        <a:t>‘Product engagement’</a:t>
                      </a:r>
                      <a:endParaRPr lang="en-GB" b="1" dirty="0">
                        <a:solidFill>
                          <a:srgbClr val="FE4E00"/>
                        </a:solidFill>
                      </a:endParaRPr>
                    </a:p>
                  </a:txBody>
                  <a:tcPr>
                    <a:solidFill>
                      <a:schemeClr val="bg1"/>
                    </a:solidFill>
                  </a:tcPr>
                </a:tc>
                <a:extLst>
                  <a:ext uri="{0D108BD9-81ED-4DB2-BD59-A6C34878D82A}">
                    <a16:rowId xmlns:a16="http://schemas.microsoft.com/office/drawing/2014/main" val="3391378453"/>
                  </a:ext>
                </a:extLst>
              </a:tr>
              <a:tr h="1454233">
                <a:tc>
                  <a:txBody>
                    <a:bodyPr/>
                    <a:lstStyle/>
                    <a:p>
                      <a:r>
                        <a:rPr lang="en-GB" sz="1400" dirty="0"/>
                        <a:t>Proving ideas is when you can get a feel for how the final design might look. You can use the prototype to test aesthetics, mechanical principles, component interactions etc. This can be done at any point in the design process  using modelling and rapid prototyping technologies. As long as you have proof of concept and can test the necessary features, don’t get hung up on how it looks or what it is made from.</a:t>
                      </a:r>
                    </a:p>
                  </a:txBody>
                  <a:tcPr/>
                </a:tc>
                <a:tc>
                  <a:txBody>
                    <a:bodyPr/>
                    <a:lstStyle/>
                    <a:p>
                      <a:r>
                        <a:rPr lang="en-GB" sz="1400" dirty="0"/>
                        <a:t>Prototypes can come in all shapes and sizes, from rough 3D models to something that looks almost identical to a finished product. If you cannot make a ‘product quality prototype’, you can use CAD rendering alongside a simpler model to show how the design would look if made commercially. </a:t>
                      </a:r>
                    </a:p>
                    <a:p>
                      <a:endParaRPr lang="en-GB" sz="1400" dirty="0"/>
                    </a:p>
                  </a:txBody>
                  <a:tcPr/>
                </a:tc>
                <a:extLst>
                  <a:ext uri="{0D108BD9-81ED-4DB2-BD59-A6C34878D82A}">
                    <a16:rowId xmlns:a16="http://schemas.microsoft.com/office/drawing/2014/main" val="3966545421"/>
                  </a:ext>
                </a:extLst>
              </a:tr>
            </a:tbl>
          </a:graphicData>
        </a:graphic>
      </p:graphicFrame>
      <p:pic>
        <p:nvPicPr>
          <p:cNvPr id="1026" name="Picture 2">
            <a:extLst>
              <a:ext uri="{FF2B5EF4-FFF2-40B4-BE49-F238E27FC236}">
                <a16:creationId xmlns:a16="http://schemas.microsoft.com/office/drawing/2014/main" id="{85FF1006-0828-CCC3-B688-CBEE23F8BF8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5638" y="5967844"/>
            <a:ext cx="2083183" cy="6878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0641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63121" y="1108296"/>
            <a:ext cx="11049634" cy="4392658"/>
          </a:xfrm>
        </p:spPr>
        <p:txBody>
          <a:bodyPr>
            <a:normAutofit/>
          </a:bodyPr>
          <a:lstStyle/>
          <a:p>
            <a:pPr>
              <a:lnSpc>
                <a:spcPct val="150000"/>
              </a:lnSpc>
            </a:pPr>
            <a:r>
              <a:rPr lang="en-GB" b="1" dirty="0">
                <a:latin typeface="+mj-lt"/>
                <a:ea typeface="Roboto" panose="02000000000000000000" pitchFamily="2" charset="0"/>
                <a:cs typeface="Roboto" panose="02000000000000000000" pitchFamily="2" charset="0"/>
              </a:rPr>
              <a:t>Overview</a:t>
            </a:r>
          </a:p>
          <a:p>
            <a:pPr>
              <a:lnSpc>
                <a:spcPct val="150000"/>
              </a:lnSpc>
            </a:pPr>
            <a:r>
              <a:rPr lang="en-GB" dirty="0" err="1">
                <a:latin typeface="+mj-lt"/>
                <a:ea typeface="Roboto" panose="02000000000000000000" pitchFamily="2" charset="0"/>
                <a:cs typeface="Roboto" panose="02000000000000000000" pitchFamily="2" charset="0"/>
              </a:rPr>
              <a:t>Salsus</a:t>
            </a:r>
            <a:r>
              <a:rPr lang="en-GB" dirty="0">
                <a:latin typeface="+mj-lt"/>
                <a:ea typeface="Roboto" panose="02000000000000000000" pitchFamily="2" charset="0"/>
                <a:cs typeface="Roboto" panose="02000000000000000000" pitchFamily="2" charset="0"/>
              </a:rPr>
              <a:t> Design are an industrial design company who work with a diverse range of clients. This context asks you to consider the design of ‘</a:t>
            </a:r>
            <a:r>
              <a:rPr lang="en-GB" b="1" dirty="0">
                <a:latin typeface="+mj-lt"/>
                <a:ea typeface="Roboto" panose="02000000000000000000" pitchFamily="2" charset="0"/>
                <a:cs typeface="Roboto" panose="02000000000000000000" pitchFamily="2" charset="0"/>
              </a:rPr>
              <a:t>Making digital music more inclusive</a:t>
            </a:r>
            <a:r>
              <a:rPr lang="en-GB" dirty="0">
                <a:latin typeface="+mj-lt"/>
                <a:ea typeface="Roboto" panose="02000000000000000000" pitchFamily="2" charset="0"/>
                <a:cs typeface="Roboto" panose="02000000000000000000" pitchFamily="2" charset="0"/>
              </a:rPr>
              <a:t>’.</a:t>
            </a:r>
          </a:p>
          <a:p>
            <a:pPr>
              <a:lnSpc>
                <a:spcPct val="150000"/>
              </a:lnSpc>
            </a:pPr>
            <a:r>
              <a:rPr lang="en-GB" b="1" dirty="0">
                <a:latin typeface="+mj-lt"/>
                <a:ea typeface="Roboto" panose="02000000000000000000" pitchFamily="2" charset="0"/>
                <a:cs typeface="Roboto" panose="02000000000000000000" pitchFamily="2" charset="0"/>
              </a:rPr>
              <a:t>Area(s) of focus </a:t>
            </a:r>
          </a:p>
          <a:p>
            <a:pPr>
              <a:lnSpc>
                <a:spcPct val="150000"/>
              </a:lnSpc>
            </a:pPr>
            <a:r>
              <a:rPr lang="en-GB" dirty="0">
                <a:latin typeface="+mj-lt"/>
                <a:ea typeface="Roboto" panose="02000000000000000000" pitchFamily="2" charset="0"/>
                <a:cs typeface="Roboto" panose="02000000000000000000" pitchFamily="2" charset="0"/>
              </a:rPr>
              <a:t>Product design, ergonomics, manufacturing.</a:t>
            </a:r>
          </a:p>
          <a:p>
            <a:pPr>
              <a:lnSpc>
                <a:spcPct val="150000"/>
              </a:lnSpc>
            </a:pPr>
            <a:r>
              <a:rPr lang="en-GB" b="1" dirty="0">
                <a:latin typeface="+mj-lt"/>
                <a:ea typeface="Roboto" panose="02000000000000000000" pitchFamily="2" charset="0"/>
                <a:cs typeface="Roboto" panose="02000000000000000000" pitchFamily="2" charset="0"/>
              </a:rPr>
              <a:t>Links to the National Curriculum</a:t>
            </a:r>
          </a:p>
          <a:p>
            <a:pPr>
              <a:lnSpc>
                <a:spcPct val="150000"/>
              </a:lnSpc>
            </a:pPr>
            <a:r>
              <a:rPr lang="en-GB" dirty="0">
                <a:latin typeface="+mj-lt"/>
                <a:ea typeface="Roboto" panose="02000000000000000000" pitchFamily="2" charset="0"/>
                <a:cs typeface="Roboto" panose="02000000000000000000" pitchFamily="2" charset="0"/>
              </a:rPr>
              <a:t>The resource covers a full </a:t>
            </a:r>
            <a:r>
              <a:rPr lang="en-GB" b="1" dirty="0">
                <a:latin typeface="+mj-lt"/>
                <a:ea typeface="Roboto" panose="02000000000000000000" pitchFamily="2" charset="0"/>
                <a:cs typeface="Roboto" panose="02000000000000000000" pitchFamily="2" charset="0"/>
              </a:rPr>
              <a:t>design</a:t>
            </a:r>
            <a:r>
              <a:rPr lang="en-GB" dirty="0">
                <a:latin typeface="+mj-lt"/>
                <a:ea typeface="Roboto" panose="02000000000000000000" pitchFamily="2" charset="0"/>
                <a:cs typeface="Roboto" panose="02000000000000000000" pitchFamily="2" charset="0"/>
              </a:rPr>
              <a:t>, </a:t>
            </a:r>
            <a:r>
              <a:rPr lang="en-GB" b="1" dirty="0">
                <a:latin typeface="+mj-lt"/>
                <a:ea typeface="Roboto" panose="02000000000000000000" pitchFamily="2" charset="0"/>
                <a:cs typeface="Roboto" panose="02000000000000000000" pitchFamily="2" charset="0"/>
              </a:rPr>
              <a:t>make</a:t>
            </a:r>
            <a:r>
              <a:rPr lang="en-GB" dirty="0">
                <a:latin typeface="+mj-lt"/>
                <a:ea typeface="Roboto" panose="02000000000000000000" pitchFamily="2" charset="0"/>
                <a:cs typeface="Roboto" panose="02000000000000000000" pitchFamily="2" charset="0"/>
              </a:rPr>
              <a:t> and </a:t>
            </a:r>
            <a:r>
              <a:rPr lang="en-GB" b="1" dirty="0">
                <a:latin typeface="+mj-lt"/>
                <a:ea typeface="Roboto" panose="02000000000000000000" pitchFamily="2" charset="0"/>
                <a:cs typeface="Roboto" panose="02000000000000000000" pitchFamily="2" charset="0"/>
              </a:rPr>
              <a:t>evaluate</a:t>
            </a:r>
            <a:r>
              <a:rPr lang="en-GB" dirty="0">
                <a:latin typeface="+mj-lt"/>
                <a:ea typeface="Roboto" panose="02000000000000000000" pitchFamily="2" charset="0"/>
                <a:cs typeface="Roboto" panose="02000000000000000000" pitchFamily="2" charset="0"/>
              </a:rPr>
              <a:t> process, but also suggests investigate and evaluate task, and relevant focused tasks. </a:t>
            </a:r>
          </a:p>
          <a:p>
            <a:pPr>
              <a:lnSpc>
                <a:spcPct val="150000"/>
              </a:lnSpc>
            </a:pPr>
            <a:r>
              <a:rPr lang="en-GB" b="1" dirty="0">
                <a:latin typeface="+mj-lt"/>
                <a:ea typeface="Roboto" panose="02000000000000000000" pitchFamily="2" charset="0"/>
                <a:cs typeface="Roboto" panose="02000000000000000000" pitchFamily="2" charset="0"/>
              </a:rPr>
              <a:t>Technical knowledge: </a:t>
            </a:r>
            <a:r>
              <a:rPr lang="en-GB" dirty="0">
                <a:latin typeface="+mj-lt"/>
                <a:ea typeface="Roboto" panose="02000000000000000000" pitchFamily="2" charset="0"/>
                <a:cs typeface="Roboto" panose="02000000000000000000" pitchFamily="2" charset="0"/>
              </a:rPr>
              <a:t>CAD, CAM, modelling, ergonomics, rapid prototyping, manufacturing processes, maths and science, visual and technical communication.</a:t>
            </a:r>
          </a:p>
        </p:txBody>
      </p:sp>
      <p:pic>
        <p:nvPicPr>
          <p:cNvPr id="6" name="Picture 5">
            <a:extLst>
              <a:ext uri="{FF2B5EF4-FFF2-40B4-BE49-F238E27FC236}">
                <a16:creationId xmlns:a16="http://schemas.microsoft.com/office/drawing/2014/main" id="{68056CCF-362A-D6A4-8B55-885981E3355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666982" y="5963093"/>
            <a:ext cx="1144314" cy="554494"/>
          </a:xfrm>
          <a:prstGeom prst="rect">
            <a:avLst/>
          </a:prstGeom>
        </p:spPr>
      </p:pic>
      <p:sp>
        <p:nvSpPr>
          <p:cNvPr id="9" name="Title 7">
            <a:extLst>
              <a:ext uri="{FF2B5EF4-FFF2-40B4-BE49-F238E27FC236}">
                <a16:creationId xmlns:a16="http://schemas.microsoft.com/office/drawing/2014/main" id="{75AA8855-B821-875A-9C17-0A57976D63A8}"/>
              </a:ext>
            </a:extLst>
          </p:cNvPr>
          <p:cNvSpPr>
            <a:spLocks noGrp="1"/>
          </p:cNvSpPr>
          <p:nvPr>
            <p:ph type="title"/>
          </p:nvPr>
        </p:nvSpPr>
        <p:spPr>
          <a:xfrm>
            <a:off x="563121" y="331162"/>
            <a:ext cx="9166811" cy="777134"/>
          </a:xfrm>
        </p:spPr>
        <p:txBody>
          <a:bodyPr/>
          <a:lstStyle/>
          <a:p>
            <a:r>
              <a:rPr lang="en-GB" dirty="0">
                <a:latin typeface="GriffithGothic Black" panose="02000603060000020004" pitchFamily="50" charset="0"/>
              </a:rPr>
              <a:t>About this resource</a:t>
            </a:r>
            <a:endParaRPr lang="en-GB" sz="4400" dirty="0">
              <a:latin typeface="GriffithGothic Black" panose="02000603060000020004" pitchFamily="50" charset="0"/>
            </a:endParaRPr>
          </a:p>
        </p:txBody>
      </p:sp>
      <p:pic>
        <p:nvPicPr>
          <p:cNvPr id="5" name="Picture 2">
            <a:extLst>
              <a:ext uri="{FF2B5EF4-FFF2-40B4-BE49-F238E27FC236}">
                <a16:creationId xmlns:a16="http://schemas.microsoft.com/office/drawing/2014/main" id="{2F07BF70-6495-C119-0039-361D0444ACF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5638" y="5967844"/>
            <a:ext cx="2083183" cy="68788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FC06BE5-6CCA-6050-0409-9CEB29DC7C03}"/>
              </a:ext>
            </a:extLst>
          </p:cNvPr>
          <p:cNvSpPr txBox="1"/>
          <p:nvPr/>
        </p:nvSpPr>
        <p:spPr>
          <a:xfrm>
            <a:off x="2557082" y="6245262"/>
            <a:ext cx="7978747" cy="338554"/>
          </a:xfrm>
          <a:prstGeom prst="rect">
            <a:avLst/>
          </a:prstGeom>
          <a:noFill/>
        </p:spPr>
        <p:txBody>
          <a:bodyPr wrap="square">
            <a:spAutoFit/>
          </a:bodyPr>
          <a:lstStyle/>
          <a:p>
            <a:r>
              <a:rPr lang="en-GB" sz="800" b="0" i="1" dirty="0">
                <a:effectLst/>
                <a:latin typeface="+mj-lt"/>
                <a:ea typeface="Calibri" panose="020F0502020204030204" pitchFamily="34" charset="0"/>
              </a:rPr>
              <a:t>Included in this resource are a range of images, photographs and videos. Some of the </a:t>
            </a:r>
            <a:r>
              <a:rPr lang="en-GB" sz="800" b="0" i="1" dirty="0">
                <a:solidFill>
                  <a:schemeClr val="tx1"/>
                </a:solidFill>
                <a:effectLst/>
                <a:latin typeface="+mj-lt"/>
                <a:ea typeface="Calibri" panose="020F0502020204030204" pitchFamily="34" charset="0"/>
              </a:rPr>
              <a:t>materials in this resource have been created </a:t>
            </a:r>
            <a:r>
              <a:rPr lang="en-GB" sz="800" b="0" i="1" dirty="0">
                <a:effectLst/>
                <a:latin typeface="+mj-lt"/>
                <a:ea typeface="Calibri" panose="020F0502020204030204" pitchFamily="34" charset="0"/>
              </a:rPr>
              <a:t>by </a:t>
            </a:r>
            <a:r>
              <a:rPr lang="en-GB" sz="800" b="0" i="1" dirty="0" err="1">
                <a:latin typeface="+mj-lt"/>
                <a:ea typeface="Calibri" panose="020F0502020204030204" pitchFamily="34" charset="0"/>
              </a:rPr>
              <a:t>Salsus</a:t>
            </a:r>
            <a:r>
              <a:rPr lang="en-GB" sz="800" b="0" i="1" dirty="0">
                <a:latin typeface="+mj-lt"/>
                <a:ea typeface="Calibri" panose="020F0502020204030204" pitchFamily="34" charset="0"/>
              </a:rPr>
              <a:t> Design</a:t>
            </a:r>
            <a:r>
              <a:rPr lang="en-GB" sz="800" b="0" i="1" dirty="0">
                <a:effectLst/>
                <a:latin typeface="+mj-lt"/>
                <a:ea typeface="Calibri" panose="020F0502020204030204" pitchFamily="34" charset="0"/>
              </a:rPr>
              <a:t> - the D&amp;T Association hereby acknowledges and thanks </a:t>
            </a:r>
            <a:r>
              <a:rPr lang="en-GB" sz="800" b="0" i="1" dirty="0" err="1">
                <a:effectLst/>
                <a:latin typeface="+mj-lt"/>
                <a:ea typeface="Calibri" panose="020F0502020204030204" pitchFamily="34" charset="0"/>
              </a:rPr>
              <a:t>Salsus</a:t>
            </a:r>
            <a:r>
              <a:rPr lang="en-GB" sz="800" b="0" i="1" dirty="0">
                <a:effectLst/>
                <a:latin typeface="+mj-lt"/>
                <a:ea typeface="Calibri" panose="020F0502020204030204" pitchFamily="34" charset="0"/>
              </a:rPr>
              <a:t> Design for its contribution. Without this, it would not have been possible to produce this, which is freely available to all teachers.</a:t>
            </a:r>
            <a:endParaRPr lang="en-GB" sz="800" b="0" dirty="0">
              <a:effectLst/>
              <a:latin typeface="+mj-lt"/>
              <a:ea typeface="Calibri" panose="020F0502020204030204" pitchFamily="34" charset="0"/>
            </a:endParaRPr>
          </a:p>
        </p:txBody>
      </p:sp>
    </p:spTree>
    <p:extLst>
      <p:ext uri="{BB962C8B-B14F-4D97-AF65-F5344CB8AC3E}">
        <p14:creationId xmlns:p14="http://schemas.microsoft.com/office/powerpoint/2010/main" val="2670914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dirty="0">
                <a:solidFill>
                  <a:schemeClr val="tx1"/>
                </a:solidFill>
              </a:rPr>
              <a:t>Prototype stage</a:t>
            </a:r>
            <a:br>
              <a:rPr lang="en-GB" sz="4400" dirty="0">
                <a:solidFill>
                  <a:schemeClr val="bg1"/>
                </a:solidFill>
              </a:rPr>
            </a:br>
            <a:endParaRPr lang="en-GB" sz="4400" dirty="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263" y="1164566"/>
            <a:ext cx="9309609" cy="4408098"/>
          </a:xfrm>
        </p:spPr>
        <p:txBody>
          <a:bodyPr>
            <a:normAutofit lnSpcReduction="10000"/>
          </a:bodyPr>
          <a:lstStyle/>
          <a:p>
            <a:pPr marL="0" indent="0">
              <a:lnSpc>
                <a:spcPct val="150000"/>
              </a:lnSpc>
              <a:buNone/>
            </a:pPr>
            <a:r>
              <a:rPr lang="en-GB" sz="1800" dirty="0">
                <a:latin typeface="+mj-lt"/>
                <a:ea typeface="Roboto" panose="02000000000000000000" pitchFamily="2" charset="0"/>
                <a:cs typeface="Roboto" panose="02000000000000000000" pitchFamily="2" charset="0"/>
              </a:rPr>
              <a:t>This context lends itself </a:t>
            </a:r>
            <a:r>
              <a:rPr lang="en-GB" dirty="0">
                <a:latin typeface="+mj-lt"/>
                <a:ea typeface="Roboto" panose="02000000000000000000" pitchFamily="2" charset="0"/>
                <a:cs typeface="Roboto" panose="02000000000000000000" pitchFamily="2" charset="0"/>
              </a:rPr>
              <a:t>well</a:t>
            </a:r>
            <a:r>
              <a:rPr lang="en-GB" sz="1800" dirty="0">
                <a:latin typeface="+mj-lt"/>
                <a:ea typeface="Roboto" panose="02000000000000000000" pitchFamily="2" charset="0"/>
                <a:cs typeface="Roboto" panose="02000000000000000000" pitchFamily="2" charset="0"/>
              </a:rPr>
              <a:t> to both physical </a:t>
            </a:r>
            <a:r>
              <a:rPr lang="en-GB" dirty="0">
                <a:latin typeface="+mj-lt"/>
                <a:ea typeface="Roboto" panose="02000000000000000000" pitchFamily="2" charset="0"/>
                <a:cs typeface="Roboto" panose="02000000000000000000" pitchFamily="2" charset="0"/>
              </a:rPr>
              <a:t>and CAD </a:t>
            </a:r>
            <a:r>
              <a:rPr lang="en-GB" sz="1800" dirty="0">
                <a:latin typeface="+mj-lt"/>
                <a:ea typeface="Roboto" panose="02000000000000000000" pitchFamily="2" charset="0"/>
                <a:cs typeface="Roboto" panose="02000000000000000000" pitchFamily="2" charset="0"/>
              </a:rPr>
              <a:t>modelling as a means of developing a controller / player /device. </a:t>
            </a:r>
          </a:p>
          <a:p>
            <a:pPr marL="0" indent="0">
              <a:lnSpc>
                <a:spcPct val="150000"/>
              </a:lnSpc>
              <a:buNone/>
            </a:pPr>
            <a:r>
              <a:rPr lang="en-GB" dirty="0">
                <a:latin typeface="+mj-lt"/>
                <a:ea typeface="Roboto" panose="02000000000000000000" pitchFamily="2" charset="0"/>
                <a:cs typeface="Roboto" panose="02000000000000000000" pitchFamily="2" charset="0"/>
              </a:rPr>
              <a:t>P</a:t>
            </a:r>
            <a:r>
              <a:rPr lang="en-GB" sz="1800" dirty="0">
                <a:latin typeface="+mj-lt"/>
                <a:ea typeface="Roboto" panose="02000000000000000000" pitchFamily="2" charset="0"/>
                <a:cs typeface="Roboto" panose="02000000000000000000" pitchFamily="2" charset="0"/>
              </a:rPr>
              <a:t>olymorph, plasticine and foam are all great materials for realising organic </a:t>
            </a:r>
            <a:r>
              <a:rPr lang="en-GB" dirty="0">
                <a:latin typeface="+mj-lt"/>
                <a:ea typeface="Roboto" panose="02000000000000000000" pitchFamily="2" charset="0"/>
                <a:cs typeface="Roboto" panose="02000000000000000000" pitchFamily="2" charset="0"/>
              </a:rPr>
              <a:t>or curved forms effectively. Card can be used for more box like shapes,</a:t>
            </a:r>
          </a:p>
          <a:p>
            <a:pPr marL="0" indent="0">
              <a:lnSpc>
                <a:spcPct val="150000"/>
              </a:lnSpc>
              <a:buNone/>
            </a:pPr>
            <a:r>
              <a:rPr lang="en-GB" sz="1800" b="1" dirty="0" err="1">
                <a:latin typeface="+mj-lt"/>
                <a:ea typeface="Roboto" panose="02000000000000000000" pitchFamily="2" charset="0"/>
                <a:cs typeface="Roboto" panose="02000000000000000000" pitchFamily="2" charset="0"/>
              </a:rPr>
              <a:t>Salsus</a:t>
            </a:r>
            <a:r>
              <a:rPr lang="en-GB" sz="1800" b="1" dirty="0">
                <a:latin typeface="+mj-lt"/>
                <a:ea typeface="Roboto" panose="02000000000000000000" pitchFamily="2" charset="0"/>
                <a:cs typeface="Roboto" panose="02000000000000000000" pitchFamily="2" charset="0"/>
              </a:rPr>
              <a:t> </a:t>
            </a:r>
            <a:r>
              <a:rPr lang="en-GB" sz="1800" dirty="0">
                <a:latin typeface="+mj-lt"/>
                <a:ea typeface="Roboto" panose="02000000000000000000" pitchFamily="2" charset="0"/>
                <a:cs typeface="Roboto" panose="02000000000000000000" pitchFamily="2" charset="0"/>
              </a:rPr>
              <a:t>also promote the use of 3D printing in the development and prototyping </a:t>
            </a:r>
            <a:r>
              <a:rPr lang="en-GB" dirty="0">
                <a:latin typeface="+mj-lt"/>
                <a:ea typeface="Roboto" panose="02000000000000000000" pitchFamily="2" charset="0"/>
                <a:cs typeface="Roboto" panose="02000000000000000000" pitchFamily="2" charset="0"/>
              </a:rPr>
              <a:t>stages so quick results can be achieved. You </a:t>
            </a:r>
            <a:r>
              <a:rPr lang="en-GB" sz="1800" dirty="0">
                <a:latin typeface="+mj-lt"/>
                <a:ea typeface="Roboto" panose="02000000000000000000" pitchFamily="2" charset="0"/>
                <a:cs typeface="Roboto" panose="02000000000000000000" pitchFamily="2" charset="0"/>
              </a:rPr>
              <a:t>could also use software to additional graphics to your digitally created 3D model.</a:t>
            </a:r>
          </a:p>
          <a:p>
            <a:pPr marL="0" indent="0">
              <a:lnSpc>
                <a:spcPct val="150000"/>
              </a:lnSpc>
              <a:buNone/>
            </a:pPr>
            <a:r>
              <a:rPr lang="en-GB" sz="1800" dirty="0">
                <a:latin typeface="+mj-lt"/>
                <a:ea typeface="Roboto" panose="02000000000000000000" pitchFamily="2" charset="0"/>
                <a:cs typeface="Roboto" panose="02000000000000000000" pitchFamily="2" charset="0"/>
              </a:rPr>
              <a:t>The final prototype could be created with greater accuracy</a:t>
            </a:r>
            <a:r>
              <a:rPr lang="en-GB" dirty="0">
                <a:latin typeface="+mj-lt"/>
                <a:ea typeface="Roboto" panose="02000000000000000000" pitchFamily="2" charset="0"/>
                <a:cs typeface="Roboto" panose="02000000000000000000" pitchFamily="2" charset="0"/>
              </a:rPr>
              <a:t> by </a:t>
            </a:r>
            <a:r>
              <a:rPr lang="en-GB" sz="1800" dirty="0">
                <a:latin typeface="+mj-lt"/>
                <a:ea typeface="Roboto" panose="02000000000000000000" pitchFamily="2" charset="0"/>
                <a:cs typeface="Roboto" panose="02000000000000000000" pitchFamily="2" charset="0"/>
              </a:rPr>
              <a:t>making use of CNC machinery.</a:t>
            </a:r>
          </a:p>
          <a:p>
            <a:pPr marL="0" indent="0">
              <a:lnSpc>
                <a:spcPct val="150000"/>
              </a:lnSpc>
              <a:buNone/>
            </a:pPr>
            <a:r>
              <a:rPr lang="en-GB" sz="1800" dirty="0">
                <a:latin typeface="+mj-lt"/>
                <a:ea typeface="Roboto" panose="02000000000000000000" pitchFamily="2" charset="0"/>
                <a:cs typeface="Roboto" panose="02000000000000000000" pitchFamily="2" charset="0"/>
              </a:rPr>
              <a:t>For making skills that this resource could address, refer to the </a:t>
            </a:r>
            <a:r>
              <a:rPr lang="en-GB" sz="1800" b="1" dirty="0">
                <a:latin typeface="+mj-lt"/>
                <a:ea typeface="Roboto" panose="02000000000000000000" pitchFamily="2" charset="0"/>
                <a:cs typeface="Roboto" panose="02000000000000000000" pitchFamily="2" charset="0"/>
              </a:rPr>
              <a:t>curriculum units </a:t>
            </a:r>
            <a:r>
              <a:rPr lang="en-GB" sz="1800" dirty="0">
                <a:latin typeface="+mj-lt"/>
                <a:ea typeface="Roboto" panose="02000000000000000000" pitchFamily="2" charset="0"/>
                <a:cs typeface="Roboto" panose="02000000000000000000" pitchFamily="2" charset="0"/>
              </a:rPr>
              <a:t>relevant to the materials or processes you wish to cover in your teaching.</a:t>
            </a:r>
          </a:p>
        </p:txBody>
      </p:sp>
      <p:pic>
        <p:nvPicPr>
          <p:cNvPr id="6" name="Picture 2">
            <a:extLst>
              <a:ext uri="{FF2B5EF4-FFF2-40B4-BE49-F238E27FC236}">
                <a16:creationId xmlns:a16="http://schemas.microsoft.com/office/drawing/2014/main" id="{E05D0777-35DC-D8B8-623B-D822862EA6F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5638" y="5967844"/>
            <a:ext cx="2083183" cy="6878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0504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Salsus: Test">
            <a:hlinkClick r:id="" action="ppaction://media"/>
            <a:extLst>
              <a:ext uri="{FF2B5EF4-FFF2-40B4-BE49-F238E27FC236}">
                <a16:creationId xmlns:a16="http://schemas.microsoft.com/office/drawing/2014/main" id="{A47251B6-0E54-0CEC-F50D-519B94458123}"/>
              </a:ext>
            </a:extLst>
          </p:cNvPr>
          <p:cNvPicPr>
            <a:picLocks noRot="1" noChangeAspect="1"/>
          </p:cNvPicPr>
          <p:nvPr>
            <a:videoFile r:link="rId1"/>
          </p:nvPr>
        </p:nvPicPr>
        <p:blipFill>
          <a:blip r:embed="rId4"/>
          <a:stretch>
            <a:fillRect/>
          </a:stretch>
        </p:blipFill>
        <p:spPr>
          <a:xfrm>
            <a:off x="158129" y="74103"/>
            <a:ext cx="11842623" cy="6691082"/>
          </a:xfrm>
          <a:prstGeom prst="rect">
            <a:avLst/>
          </a:prstGeom>
        </p:spPr>
      </p:pic>
    </p:spTree>
    <p:extLst>
      <p:ext uri="{BB962C8B-B14F-4D97-AF65-F5344CB8AC3E}">
        <p14:creationId xmlns:p14="http://schemas.microsoft.com/office/powerpoint/2010/main" val="4235034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dirty="0">
                <a:solidFill>
                  <a:schemeClr val="tx1"/>
                </a:solidFill>
              </a:rPr>
              <a:t>Test stage</a:t>
            </a:r>
            <a:endParaRPr lang="en-GB" sz="4400" dirty="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p:txBody>
          <a:bodyPr>
            <a:normAutofit/>
          </a:bodyPr>
          <a:lstStyle/>
          <a:p>
            <a:pPr marL="0" indent="0">
              <a:lnSpc>
                <a:spcPct val="150000"/>
              </a:lnSpc>
              <a:buNone/>
            </a:pPr>
            <a:endParaRPr lang="en-GB"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buNone/>
            </a:pPr>
            <a:endParaRPr lang="en-GB" sz="2400" b="1" dirty="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6A900EBF-4C67-AD3E-42C8-7EF0E7931D2A}"/>
              </a:ext>
            </a:extLst>
          </p:cNvPr>
          <p:cNvGraphicFramePr>
            <a:graphicFrameLocks noGrp="1"/>
          </p:cNvGraphicFramePr>
          <p:nvPr>
            <p:extLst>
              <p:ext uri="{D42A27DB-BD31-4B8C-83A1-F6EECF244321}">
                <p14:modId xmlns:p14="http://schemas.microsoft.com/office/powerpoint/2010/main" val="1816879316"/>
              </p:ext>
            </p:extLst>
          </p:nvPr>
        </p:nvGraphicFramePr>
        <p:xfrm>
          <a:off x="560110" y="3020853"/>
          <a:ext cx="9465528" cy="2111270"/>
        </p:xfrm>
        <a:graphic>
          <a:graphicData uri="http://schemas.openxmlformats.org/drawingml/2006/table">
            <a:tbl>
              <a:tblPr firstRow="1" bandRow="1">
                <a:tableStyleId>{5940675A-B579-460E-94D1-54222C63F5DA}</a:tableStyleId>
              </a:tblPr>
              <a:tblGrid>
                <a:gridCol w="4940040">
                  <a:extLst>
                    <a:ext uri="{9D8B030D-6E8A-4147-A177-3AD203B41FA5}">
                      <a16:colId xmlns:a16="http://schemas.microsoft.com/office/drawing/2014/main" val="336422520"/>
                    </a:ext>
                  </a:extLst>
                </a:gridCol>
                <a:gridCol w="4525488">
                  <a:extLst>
                    <a:ext uri="{9D8B030D-6E8A-4147-A177-3AD203B41FA5}">
                      <a16:colId xmlns:a16="http://schemas.microsoft.com/office/drawing/2014/main" val="1485661640"/>
                    </a:ext>
                  </a:extLst>
                </a:gridCol>
              </a:tblGrid>
              <a:tr h="373910">
                <a:tc>
                  <a:txBody>
                    <a:bodyPr/>
                    <a:lstStyle/>
                    <a:p>
                      <a:pPr algn="ctr"/>
                      <a:r>
                        <a:rPr lang="en-GB" sz="1700" b="1" dirty="0">
                          <a:solidFill>
                            <a:srgbClr val="429EA6"/>
                          </a:solidFill>
                          <a:hlinkClick r:id="rId3" action="ppaction://hlinksldjump">
                            <a:extLst>
                              <a:ext uri="{A12FA001-AC4F-418D-AE19-62706E023703}">
                                <ahyp:hlinkClr xmlns:ahyp="http://schemas.microsoft.com/office/drawing/2018/hyperlinkcolor" val="tx"/>
                              </a:ext>
                            </a:extLst>
                          </a:hlinkClick>
                        </a:rPr>
                        <a:t>‘Realisation’</a:t>
                      </a:r>
                      <a:endParaRPr lang="en-GB" sz="1700" b="1" dirty="0">
                        <a:solidFill>
                          <a:srgbClr val="429EA6"/>
                        </a:solidFill>
                      </a:endParaRPr>
                    </a:p>
                  </a:txBody>
                  <a:tcPr>
                    <a:solidFill>
                      <a:schemeClr val="bg1"/>
                    </a:solidFill>
                  </a:tcPr>
                </a:tc>
                <a:tc>
                  <a:txBody>
                    <a:bodyPr/>
                    <a:lstStyle/>
                    <a:p>
                      <a:pPr algn="ctr"/>
                      <a:r>
                        <a:rPr lang="en-GB" sz="1700" b="1" dirty="0">
                          <a:solidFill>
                            <a:srgbClr val="429EA6"/>
                          </a:solidFill>
                          <a:hlinkClick r:id="rId3" action="ppaction://hlinksldjump">
                            <a:extLst>
                              <a:ext uri="{A12FA001-AC4F-418D-AE19-62706E023703}">
                                <ahyp:hlinkClr xmlns:ahyp="http://schemas.microsoft.com/office/drawing/2018/hyperlinkcolor" val="tx"/>
                              </a:ext>
                            </a:extLst>
                          </a:hlinkClick>
                        </a:rPr>
                        <a:t>‘User insights’</a:t>
                      </a:r>
                      <a:endParaRPr lang="en-GB" sz="1700" b="1" dirty="0">
                        <a:solidFill>
                          <a:srgbClr val="429EA6"/>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350" dirty="0"/>
                        <a:t>Testing prototypes in their environment is essential to seeing how they work in everyday use with the target market. This is best done with prototypes you can recreate easily as they may get damaged during testing.</a:t>
                      </a:r>
                    </a:p>
                    <a:p>
                      <a:r>
                        <a:rPr lang="en-GB" sz="1350" dirty="0"/>
                        <a:t>Review and record the results of your testing. Note what works and what doesn’t. Are users operating your product in a different way to how you intended, and can this type of information help improve your design?</a:t>
                      </a:r>
                    </a:p>
                  </a:txBody>
                  <a:tcPr/>
                </a:tc>
                <a:tc>
                  <a:txBody>
                    <a:bodyPr/>
                    <a:lstStyle/>
                    <a:p>
                      <a:r>
                        <a:rPr lang="en-GB" sz="1350" dirty="0"/>
                        <a:t>Testing with users gives valuable insight into user needs, but also how they use the product. You can identify the root cause of a problem and these observations allow you dig a little deeper when conducting user interviews Asking questions such as: ‘why did you hold it that way?’ or ‘ what aspect did you have difficulty with?’</a:t>
                      </a:r>
                    </a:p>
                  </a:txBody>
                  <a:tcPr/>
                </a:tc>
                <a:extLst>
                  <a:ext uri="{0D108BD9-81ED-4DB2-BD59-A6C34878D82A}">
                    <a16:rowId xmlns:a16="http://schemas.microsoft.com/office/drawing/2014/main" val="3966545421"/>
                  </a:ext>
                </a:extLst>
              </a:tr>
            </a:tbl>
          </a:graphicData>
        </a:graphic>
      </p:graphicFrame>
      <p:sp>
        <p:nvSpPr>
          <p:cNvPr id="3" name="TextBox 2">
            <a:extLst>
              <a:ext uri="{FF2B5EF4-FFF2-40B4-BE49-F238E27FC236}">
                <a16:creationId xmlns:a16="http://schemas.microsoft.com/office/drawing/2014/main" id="{2E5DEA60-013A-65CB-8DDA-016B2753C4E5}"/>
              </a:ext>
            </a:extLst>
          </p:cNvPr>
          <p:cNvSpPr txBox="1"/>
          <p:nvPr/>
        </p:nvSpPr>
        <p:spPr>
          <a:xfrm>
            <a:off x="511590" y="1070173"/>
            <a:ext cx="9465527" cy="1703030"/>
          </a:xfrm>
          <a:prstGeom prst="rect">
            <a:avLst/>
          </a:prstGeom>
          <a:noFill/>
        </p:spPr>
        <p:txBody>
          <a:bodyPr wrap="square">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The iterative design process will require the outcomes to be tested against the original intentions so you can see how well your design would meet the needs of the user. This could involve testing the outcome yourself or giving the prototype to others to use and evaluate. The following are methods </a:t>
            </a:r>
            <a:r>
              <a:rPr kumimoji="0" lang="en-GB" sz="1800" b="0" i="0" u="none" strike="noStrike" kern="0" cap="none" spc="0" normalizeH="0" baseline="0" noProof="0" dirty="0" err="1">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Salsus</a:t>
            </a:r>
            <a:r>
              <a:rPr kumimoji="0" lang="en-GB" sz="1800" b="0"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 discuss in the video: </a:t>
            </a:r>
          </a:p>
        </p:txBody>
      </p:sp>
      <p:pic>
        <p:nvPicPr>
          <p:cNvPr id="10" name="Picture 2">
            <a:extLst>
              <a:ext uri="{FF2B5EF4-FFF2-40B4-BE49-F238E27FC236}">
                <a16:creationId xmlns:a16="http://schemas.microsoft.com/office/drawing/2014/main" id="{1F3C67F6-9037-08EB-C155-DB305283E81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5638" y="5967844"/>
            <a:ext cx="2083183" cy="6878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4290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Salsus: Implementation">
            <a:hlinkClick r:id="" action="ppaction://media"/>
            <a:extLst>
              <a:ext uri="{FF2B5EF4-FFF2-40B4-BE49-F238E27FC236}">
                <a16:creationId xmlns:a16="http://schemas.microsoft.com/office/drawing/2014/main" id="{9B475202-1C13-D420-6903-6ABD5AA62EBE}"/>
              </a:ext>
            </a:extLst>
          </p:cNvPr>
          <p:cNvPicPr>
            <a:picLocks noRot="1" noChangeAspect="1"/>
          </p:cNvPicPr>
          <p:nvPr>
            <a:videoFile r:link="rId1"/>
          </p:nvPr>
        </p:nvPicPr>
        <p:blipFill>
          <a:blip r:embed="rId4"/>
          <a:stretch>
            <a:fillRect/>
          </a:stretch>
        </p:blipFill>
        <p:spPr>
          <a:xfrm>
            <a:off x="171880" y="81872"/>
            <a:ext cx="11841040" cy="6690188"/>
          </a:xfrm>
          <a:prstGeom prst="rect">
            <a:avLst/>
          </a:prstGeom>
        </p:spPr>
      </p:pic>
    </p:spTree>
    <p:extLst>
      <p:ext uri="{BB962C8B-B14F-4D97-AF65-F5344CB8AC3E}">
        <p14:creationId xmlns:p14="http://schemas.microsoft.com/office/powerpoint/2010/main" val="757978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dirty="0">
                <a:solidFill>
                  <a:schemeClr val="tx1"/>
                </a:solidFill>
              </a:rPr>
              <a:t>Implement stage</a:t>
            </a:r>
            <a:endParaRPr lang="en-GB" sz="4400" dirty="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p:txBody>
          <a:bodyPr>
            <a:normAutofit/>
          </a:bodyPr>
          <a:lstStyle/>
          <a:p>
            <a:pPr marL="0" indent="0">
              <a:lnSpc>
                <a:spcPct val="150000"/>
              </a:lnSpc>
              <a:buNone/>
            </a:pPr>
            <a:endParaRPr lang="en-GB"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buNone/>
            </a:pPr>
            <a:endParaRPr lang="en-GB" sz="2400" b="1" dirty="0">
              <a:solidFill>
                <a:schemeClr val="bg1"/>
              </a:solidFill>
              <a:latin typeface="+mj-lt"/>
              <a:ea typeface="Roboto" panose="02000000000000000000" pitchFamily="2" charset="0"/>
              <a:cs typeface="Roboto" panose="02000000000000000000" pitchFamily="2" charset="0"/>
            </a:endParaRPr>
          </a:p>
        </p:txBody>
      </p:sp>
      <p:sp>
        <p:nvSpPr>
          <p:cNvPr id="10" name="TextBox 9">
            <a:extLst>
              <a:ext uri="{FF2B5EF4-FFF2-40B4-BE49-F238E27FC236}">
                <a16:creationId xmlns:a16="http://schemas.microsoft.com/office/drawing/2014/main" id="{3BC9CCA8-64C3-A7EF-633A-8AB3B1701AF1}"/>
              </a:ext>
            </a:extLst>
          </p:cNvPr>
          <p:cNvSpPr txBox="1"/>
          <p:nvPr/>
        </p:nvSpPr>
        <p:spPr>
          <a:xfrm>
            <a:off x="541087" y="1251193"/>
            <a:ext cx="9427936" cy="3739998"/>
          </a:xfrm>
          <a:prstGeom prst="rect">
            <a:avLst/>
          </a:prstGeom>
          <a:noFill/>
        </p:spPr>
        <p:txBody>
          <a:bodyPr wrap="square">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In school, a design project is often finished when you make, test and evaluate the finished prototype but this is not the same process used in industry.</a:t>
            </a: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1800" i="0" u="none" strike="noStrike" kern="0" cap="none" spc="0" normalizeH="0" baseline="0" noProof="0" dirty="0" err="1">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Salsus</a:t>
            </a:r>
            <a:r>
              <a:rPr kumimoji="0" lang="en-GB" sz="1800" b="0"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 are quite unique for a design consultancy</a:t>
            </a:r>
            <a:r>
              <a:rPr lang="en-GB" sz="1800" b="0" dirty="0">
                <a:latin typeface="Arial" panose="020B0604020202020204"/>
                <a:ea typeface="Roboto" panose="02000000000000000000" pitchFamily="2" charset="0"/>
                <a:cs typeface="Roboto" panose="02000000000000000000" pitchFamily="2" charset="0"/>
              </a:rPr>
              <a:t> as they develop a products all the way to the </a:t>
            </a:r>
            <a:r>
              <a:rPr kumimoji="0" lang="en-GB" sz="1800" b="0"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manufacturing stage</a:t>
            </a:r>
            <a:r>
              <a:rPr lang="en-GB" sz="1800" b="0" dirty="0">
                <a:latin typeface="Arial" panose="020B0604020202020204"/>
                <a:ea typeface="Roboto" panose="02000000000000000000" pitchFamily="2" charset="0"/>
                <a:cs typeface="Roboto" panose="02000000000000000000" pitchFamily="2" charset="0"/>
              </a:rPr>
              <a:t>.</a:t>
            </a: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This will involve additional processes such as developing the prototype further for production, making a pre-production version for live testing, registering and protecting the design, tooling, costing, developing packaging and promotional material and how it will be advertised and marketed.</a:t>
            </a:r>
          </a:p>
          <a:p>
            <a:pPr marL="0" marR="0" lvl="0" indent="0" algn="l" defTabSz="430318" rtl="0" eaLnBrk="1" fontAlgn="auto" latinLnBrk="0" hangingPunct="0">
              <a:lnSpc>
                <a:spcPct val="150000"/>
              </a:lnSpc>
              <a:spcBef>
                <a:spcPts val="0"/>
              </a:spcBef>
              <a:spcAft>
                <a:spcPts val="0"/>
              </a:spcAft>
              <a:buClrTx/>
              <a:buSzTx/>
              <a:buFontTx/>
              <a:buNone/>
              <a:tabLst/>
              <a:defRPr/>
            </a:pPr>
            <a:endParaRPr kumimoji="0" lang="en-GB" sz="1600" b="0"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endParaRPr>
          </a:p>
        </p:txBody>
      </p:sp>
      <p:pic>
        <p:nvPicPr>
          <p:cNvPr id="2" name="Picture 2">
            <a:extLst>
              <a:ext uri="{FF2B5EF4-FFF2-40B4-BE49-F238E27FC236}">
                <a16:creationId xmlns:a16="http://schemas.microsoft.com/office/drawing/2014/main" id="{DF3D9993-9C20-E6E5-4A8F-8B5C429F98B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5638" y="5967844"/>
            <a:ext cx="2083183" cy="6878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3977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dirty="0">
                <a:solidFill>
                  <a:schemeClr val="tx1"/>
                </a:solidFill>
              </a:rPr>
              <a:t>Implement stage</a:t>
            </a:r>
            <a:endParaRPr lang="en-GB" sz="4400" dirty="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p:txBody>
          <a:bodyPr>
            <a:normAutofit/>
          </a:bodyPr>
          <a:lstStyle/>
          <a:p>
            <a:pPr marL="0" indent="0">
              <a:lnSpc>
                <a:spcPct val="150000"/>
              </a:lnSpc>
              <a:buNone/>
            </a:pPr>
            <a:endParaRPr lang="en-GB"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dirty="0">
              <a:solidFill>
                <a:schemeClr val="bg1"/>
              </a:solidFill>
              <a:latin typeface="+mj-lt"/>
              <a:ea typeface="Roboto" panose="02000000000000000000" pitchFamily="2" charset="0"/>
              <a:cs typeface="Roboto" panose="02000000000000000000" pitchFamily="2" charset="0"/>
            </a:endParaRPr>
          </a:p>
          <a:p>
            <a:pPr marL="0" indent="0">
              <a:buNone/>
            </a:pPr>
            <a:endParaRPr lang="en-GB" sz="2400" b="1" dirty="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6A900EBF-4C67-AD3E-42C8-7EF0E7931D2A}"/>
              </a:ext>
            </a:extLst>
          </p:cNvPr>
          <p:cNvGraphicFramePr>
            <a:graphicFrameLocks noGrp="1"/>
          </p:cNvGraphicFramePr>
          <p:nvPr>
            <p:extLst>
              <p:ext uri="{D42A27DB-BD31-4B8C-83A1-F6EECF244321}">
                <p14:modId xmlns:p14="http://schemas.microsoft.com/office/powerpoint/2010/main" val="3951586535"/>
              </p:ext>
            </p:extLst>
          </p:nvPr>
        </p:nvGraphicFramePr>
        <p:xfrm>
          <a:off x="576000" y="3254365"/>
          <a:ext cx="9434406" cy="2266406"/>
        </p:xfrm>
        <a:graphic>
          <a:graphicData uri="http://schemas.openxmlformats.org/drawingml/2006/table">
            <a:tbl>
              <a:tblPr firstRow="1" bandRow="1">
                <a:tableStyleId>{5940675A-B579-460E-94D1-54222C63F5DA}</a:tableStyleId>
              </a:tblPr>
              <a:tblGrid>
                <a:gridCol w="5515417">
                  <a:extLst>
                    <a:ext uri="{9D8B030D-6E8A-4147-A177-3AD203B41FA5}">
                      <a16:colId xmlns:a16="http://schemas.microsoft.com/office/drawing/2014/main" val="336422520"/>
                    </a:ext>
                  </a:extLst>
                </a:gridCol>
                <a:gridCol w="3918989">
                  <a:extLst>
                    <a:ext uri="{9D8B030D-6E8A-4147-A177-3AD203B41FA5}">
                      <a16:colId xmlns:a16="http://schemas.microsoft.com/office/drawing/2014/main" val="3804150009"/>
                    </a:ext>
                  </a:extLst>
                </a:gridCol>
              </a:tblGrid>
              <a:tr h="391886">
                <a:tc>
                  <a:txBody>
                    <a:bodyPr/>
                    <a:lstStyle/>
                    <a:p>
                      <a:pPr algn="ctr"/>
                      <a:r>
                        <a:rPr lang="en-GB" b="1" dirty="0">
                          <a:solidFill>
                            <a:srgbClr val="FED33A"/>
                          </a:solidFill>
                          <a:hlinkClick r:id="rId3" action="ppaction://hlinksldjump">
                            <a:extLst>
                              <a:ext uri="{A12FA001-AC4F-418D-AE19-62706E023703}">
                                <ahyp:hlinkClr xmlns:ahyp="http://schemas.microsoft.com/office/drawing/2018/hyperlinkcolor" val="tx"/>
                              </a:ext>
                            </a:extLst>
                          </a:hlinkClick>
                        </a:rPr>
                        <a:t>‘Design for manufacture’</a:t>
                      </a:r>
                      <a:endParaRPr lang="en-GB" b="1" dirty="0">
                        <a:solidFill>
                          <a:srgbClr val="FED33A"/>
                        </a:solidFill>
                      </a:endParaRPr>
                    </a:p>
                  </a:txBody>
                  <a:tcPr>
                    <a:solidFill>
                      <a:schemeClr val="bg1"/>
                    </a:solidFill>
                  </a:tcPr>
                </a:tc>
                <a:tc>
                  <a:txBody>
                    <a:bodyPr/>
                    <a:lstStyle/>
                    <a:p>
                      <a:pPr algn="ctr"/>
                      <a:r>
                        <a:rPr lang="en-GB" b="1" dirty="0">
                          <a:solidFill>
                            <a:srgbClr val="FED33A"/>
                          </a:solidFill>
                          <a:hlinkClick r:id="rId3" action="ppaction://hlinksldjump">
                            <a:extLst>
                              <a:ext uri="{A12FA001-AC4F-418D-AE19-62706E023703}">
                                <ahyp:hlinkClr xmlns:ahyp="http://schemas.microsoft.com/office/drawing/2018/hyperlinkcolor" val="tx"/>
                              </a:ext>
                            </a:extLst>
                          </a:hlinkClick>
                        </a:rPr>
                        <a:t>‘Supplier engagement’</a:t>
                      </a:r>
                      <a:endParaRPr lang="en-GB" b="1" dirty="0">
                        <a:solidFill>
                          <a:srgbClr val="FED33A"/>
                        </a:solidFill>
                      </a:endParaRPr>
                    </a:p>
                  </a:txBody>
                  <a:tcPr>
                    <a:solidFill>
                      <a:schemeClr val="bg1"/>
                    </a:solidFill>
                  </a:tcPr>
                </a:tc>
                <a:extLst>
                  <a:ext uri="{0D108BD9-81ED-4DB2-BD59-A6C34878D82A}">
                    <a16:rowId xmlns:a16="http://schemas.microsoft.com/office/drawing/2014/main" val="3391378453"/>
                  </a:ext>
                </a:extLst>
              </a:tr>
              <a:tr h="1576446">
                <a:tc>
                  <a:txBody>
                    <a:bodyPr/>
                    <a:lstStyle/>
                    <a:p>
                      <a:r>
                        <a:rPr lang="en-GB" sz="1300" dirty="0" err="1"/>
                        <a:t>Salsus</a:t>
                      </a:r>
                      <a:r>
                        <a:rPr lang="en-GB" sz="1300" dirty="0"/>
                        <a:t> go beyond idea generation and design development and can engineer components ready to hand over to manufacturers ready for production. Investigate a range of different manufacturing processes that might be suitable for your product if it were to go into larger scale production. How would you make a small or large batch, or even a mass-produced item. Would you need to change the design, materials or manufacturing processes? </a:t>
                      </a:r>
                    </a:p>
                    <a:p>
                      <a:r>
                        <a:rPr lang="en-GB" sz="1300" dirty="0"/>
                        <a:t>Value engineering helps to make decisions about the type and quantity of materials used for more sustainable products.</a:t>
                      </a:r>
                    </a:p>
                  </a:txBody>
                  <a:tcPr/>
                </a:tc>
                <a:tc>
                  <a:txBody>
                    <a:bodyPr/>
                    <a:lstStyle/>
                    <a:p>
                      <a:r>
                        <a:rPr lang="en-GB" sz="1300" dirty="0"/>
                        <a:t>Working with suppliers can help to refine the design to make it more economical or practical to produce. While we cannot do this in the classroom, we can still look at the components, materials and production methods that involve suppliers and discuss how these all work together to bring an item to the market for sale to the consumers.</a:t>
                      </a:r>
                    </a:p>
                  </a:txBody>
                  <a:tcPr/>
                </a:tc>
                <a:extLst>
                  <a:ext uri="{0D108BD9-81ED-4DB2-BD59-A6C34878D82A}">
                    <a16:rowId xmlns:a16="http://schemas.microsoft.com/office/drawing/2014/main" val="3966545421"/>
                  </a:ext>
                </a:extLst>
              </a:tr>
            </a:tbl>
          </a:graphicData>
        </a:graphic>
      </p:graphicFrame>
      <p:sp>
        <p:nvSpPr>
          <p:cNvPr id="10" name="TextBox 9">
            <a:extLst>
              <a:ext uri="{FF2B5EF4-FFF2-40B4-BE49-F238E27FC236}">
                <a16:creationId xmlns:a16="http://schemas.microsoft.com/office/drawing/2014/main" id="{3BC9CCA8-64C3-A7EF-633A-8AB3B1701AF1}"/>
              </a:ext>
            </a:extLst>
          </p:cNvPr>
          <p:cNvSpPr txBox="1"/>
          <p:nvPr/>
        </p:nvSpPr>
        <p:spPr>
          <a:xfrm>
            <a:off x="541087" y="1103526"/>
            <a:ext cx="9469319" cy="1893339"/>
          </a:xfrm>
          <a:prstGeom prst="rect">
            <a:avLst/>
          </a:prstGeom>
          <a:noFill/>
        </p:spPr>
        <p:txBody>
          <a:bodyPr wrap="square">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1600" b="0"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Your design work will usually end after you have tested the prototype outcome, but what happens next when the product goes into production? How do prototypes become commercial products or systems? What process would need to change to be able to create your design on a larger scale?</a:t>
            </a: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1600" b="0"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Would this affect your choice of materials, fittings, components of finish?</a:t>
            </a: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1600" b="0" i="0" u="none" strike="noStrike" kern="0" cap="none" spc="0" normalizeH="0" baseline="0" noProof="0" dirty="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Would your design need to be changed so it could be produced on a larger scale. Consider these:</a:t>
            </a:r>
          </a:p>
        </p:txBody>
      </p:sp>
      <p:pic>
        <p:nvPicPr>
          <p:cNvPr id="2" name="Picture 2">
            <a:extLst>
              <a:ext uri="{FF2B5EF4-FFF2-40B4-BE49-F238E27FC236}">
                <a16:creationId xmlns:a16="http://schemas.microsoft.com/office/drawing/2014/main" id="{DA8E462F-8CFF-10A9-3ADA-72443A01422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5638" y="5967844"/>
            <a:ext cx="2083183" cy="6878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480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Focused Tasks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6000" y="1112669"/>
            <a:ext cx="11040000" cy="3672000"/>
          </a:xfrm>
        </p:spPr>
        <p:txBody>
          <a:bodyPr>
            <a:normAutofit/>
          </a:bodyPr>
          <a:lstStyle/>
          <a:p>
            <a:pPr marL="0" indent="0">
              <a:lnSpc>
                <a:spcPct val="150000"/>
              </a:lnSpc>
              <a:buNone/>
            </a:pPr>
            <a:r>
              <a:rPr lang="en-GB" sz="2000" dirty="0">
                <a:solidFill>
                  <a:schemeClr val="tx1"/>
                </a:solidFill>
                <a:latin typeface="+mj-lt"/>
                <a:ea typeface="Roboto" panose="02000000000000000000" pitchFamily="2" charset="0"/>
                <a:cs typeface="Roboto" panose="02000000000000000000" pitchFamily="2" charset="0"/>
              </a:rPr>
              <a:t>During the exploration and development of ‘Making digital music more inclusive’, there are a number of focused tasks you could use in this unit of work to support the design process or simply use the context as a vehicle to deliver these particular skills. The following are just some it lends itself well to:</a:t>
            </a:r>
          </a:p>
        </p:txBody>
      </p:sp>
      <p:graphicFrame>
        <p:nvGraphicFramePr>
          <p:cNvPr id="4" name="Table 18">
            <a:extLst>
              <a:ext uri="{FF2B5EF4-FFF2-40B4-BE49-F238E27FC236}">
                <a16:creationId xmlns:a16="http://schemas.microsoft.com/office/drawing/2014/main" id="{AE51A1E7-7A59-ADC1-C2E3-DF99CBB036A3}"/>
              </a:ext>
            </a:extLst>
          </p:cNvPr>
          <p:cNvGraphicFramePr>
            <a:graphicFrameLocks noGrp="1"/>
          </p:cNvGraphicFramePr>
          <p:nvPr>
            <p:extLst>
              <p:ext uri="{D42A27DB-BD31-4B8C-83A1-F6EECF244321}">
                <p14:modId xmlns:p14="http://schemas.microsoft.com/office/powerpoint/2010/main" val="2364794445"/>
              </p:ext>
            </p:extLst>
          </p:nvPr>
        </p:nvGraphicFramePr>
        <p:xfrm>
          <a:off x="576000" y="2948669"/>
          <a:ext cx="10971988" cy="3017520"/>
        </p:xfrm>
        <a:graphic>
          <a:graphicData uri="http://schemas.openxmlformats.org/drawingml/2006/table">
            <a:tbl>
              <a:tblPr firstRow="1" bandRow="1">
                <a:tableStyleId>{5940675A-B579-460E-94D1-54222C63F5DA}</a:tableStyleId>
              </a:tblPr>
              <a:tblGrid>
                <a:gridCol w="2742997">
                  <a:extLst>
                    <a:ext uri="{9D8B030D-6E8A-4147-A177-3AD203B41FA5}">
                      <a16:colId xmlns:a16="http://schemas.microsoft.com/office/drawing/2014/main" val="336422520"/>
                    </a:ext>
                  </a:extLst>
                </a:gridCol>
                <a:gridCol w="2742997">
                  <a:extLst>
                    <a:ext uri="{9D8B030D-6E8A-4147-A177-3AD203B41FA5}">
                      <a16:colId xmlns:a16="http://schemas.microsoft.com/office/drawing/2014/main" val="1485661640"/>
                    </a:ext>
                  </a:extLst>
                </a:gridCol>
                <a:gridCol w="2742997">
                  <a:extLst>
                    <a:ext uri="{9D8B030D-6E8A-4147-A177-3AD203B41FA5}">
                      <a16:colId xmlns:a16="http://schemas.microsoft.com/office/drawing/2014/main" val="3804150009"/>
                    </a:ext>
                  </a:extLst>
                </a:gridCol>
                <a:gridCol w="2742997">
                  <a:extLst>
                    <a:ext uri="{9D8B030D-6E8A-4147-A177-3AD203B41FA5}">
                      <a16:colId xmlns:a16="http://schemas.microsoft.com/office/drawing/2014/main" val="1728666539"/>
                    </a:ext>
                  </a:extLst>
                </a:gridCol>
              </a:tblGrid>
              <a:tr h="0">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‘Sketch modelling’</a:t>
                      </a:r>
                      <a:endParaRPr lang="en-GB" b="1" dirty="0">
                        <a:solidFill>
                          <a:schemeClr val="tx1"/>
                        </a:solidFill>
                      </a:endParaRPr>
                    </a:p>
                  </a:txBody>
                  <a:tcPr>
                    <a:solidFill>
                      <a:schemeClr val="bg1"/>
                    </a:solidFill>
                  </a:tcPr>
                </a:tc>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‘CAD’</a:t>
                      </a:r>
                      <a:endParaRPr lang="en-GB" b="1" dirty="0">
                        <a:solidFill>
                          <a:schemeClr val="tx1"/>
                        </a:solidFill>
                      </a:endParaRPr>
                    </a:p>
                  </a:txBody>
                  <a:tcPr>
                    <a:solidFill>
                      <a:schemeClr val="bg1"/>
                    </a:solidFill>
                  </a:tcPr>
                </a:tc>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‘CAM’</a:t>
                      </a:r>
                      <a:endParaRPr lang="en-GB" b="1" dirty="0">
                        <a:solidFill>
                          <a:schemeClr val="tx1"/>
                        </a:solidFill>
                      </a:endParaRPr>
                    </a:p>
                  </a:txBody>
                  <a:tcPr>
                    <a:solidFill>
                      <a:schemeClr val="bg1"/>
                    </a:solidFill>
                  </a:tcPr>
                </a:tc>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‘Digital sketching’</a:t>
                      </a:r>
                      <a:endParaRPr lang="en-GB" b="1" dirty="0">
                        <a:solidFill>
                          <a:schemeClr val="tx1"/>
                        </a:solidFill>
                      </a:endParaRPr>
                    </a:p>
                  </a:txBody>
                  <a:tcPr>
                    <a:solidFill>
                      <a:schemeClr val="bg1"/>
                    </a:solidFill>
                  </a:tcPr>
                </a:tc>
                <a:extLst>
                  <a:ext uri="{0D108BD9-81ED-4DB2-BD59-A6C34878D82A}">
                    <a16:rowId xmlns:a16="http://schemas.microsoft.com/office/drawing/2014/main" val="3391378453"/>
                  </a:ext>
                </a:extLst>
              </a:tr>
              <a:tr h="191732">
                <a:tc>
                  <a:txBody>
                    <a:bodyPr/>
                    <a:lstStyle/>
                    <a:p>
                      <a:r>
                        <a:rPr lang="en-GB" sz="1400" dirty="0">
                          <a:solidFill>
                            <a:schemeClr val="tx1"/>
                          </a:solidFill>
                        </a:rPr>
                        <a:t>For this and many other contexts, you could encourage sketch modelling. Get scrap materials such as foam or card and introduce modelling while students are still generating ideas.</a:t>
                      </a:r>
                    </a:p>
                  </a:txBody>
                  <a:tcPr/>
                </a:tc>
                <a:tc>
                  <a:txBody>
                    <a:bodyPr/>
                    <a:lstStyle/>
                    <a:p>
                      <a:r>
                        <a:rPr lang="en-GB" sz="1400" dirty="0">
                          <a:solidFill>
                            <a:schemeClr val="tx1"/>
                          </a:solidFill>
                        </a:rPr>
                        <a:t>Use CAD to create early idea concepts as well as more detailed components for working assemblies and for rapid prototyping. Encourage the idea of ‘sketch modelling’ using CAD.</a:t>
                      </a:r>
                    </a:p>
                  </a:txBody>
                  <a:tcPr/>
                </a:tc>
                <a:tc>
                  <a:txBody>
                    <a:bodyPr/>
                    <a:lstStyle/>
                    <a:p>
                      <a:r>
                        <a:rPr lang="en-GB" sz="1400" dirty="0">
                          <a:solidFill>
                            <a:schemeClr val="tx1"/>
                          </a:solidFill>
                        </a:rPr>
                        <a:t>Investigate how CAD models can be converted to shapes that can be 3D printed or cut out using a laser or vinyl cutter. This will speed up the development process.</a:t>
                      </a:r>
                    </a:p>
                  </a:txBody>
                  <a:tcPr/>
                </a:tc>
                <a:tc>
                  <a:txBody>
                    <a:bodyPr/>
                    <a:lstStyle/>
                    <a:p>
                      <a:r>
                        <a:rPr lang="en-GB" sz="1400" dirty="0">
                          <a:solidFill>
                            <a:schemeClr val="tx1"/>
                          </a:solidFill>
                        </a:rPr>
                        <a:t>If you have tablets or digital software, encourage development of ideas by sketching over existing photos, models or sketches.</a:t>
                      </a:r>
                    </a:p>
                  </a:txBody>
                  <a:tcPr/>
                </a:tc>
                <a:extLst>
                  <a:ext uri="{0D108BD9-81ED-4DB2-BD59-A6C34878D82A}">
                    <a16:rowId xmlns:a16="http://schemas.microsoft.com/office/drawing/2014/main" val="3966545421"/>
                  </a:ext>
                </a:extLst>
              </a:tr>
              <a:tr h="370840">
                <a:tc>
                  <a:txBody>
                    <a:bodyPr/>
                    <a:lstStyle/>
                    <a:p>
                      <a:pPr algn="ctr"/>
                      <a:r>
                        <a:rPr lang="en-GB" sz="1700" b="1" dirty="0">
                          <a:solidFill>
                            <a:schemeClr val="tx1"/>
                          </a:solidFill>
                          <a:hlinkClick r:id="rId3">
                            <a:extLst>
                              <a:ext uri="{A12FA001-AC4F-418D-AE19-62706E023703}">
                                <ahyp:hlinkClr xmlns:ahyp="http://schemas.microsoft.com/office/drawing/2018/hyperlinkcolor" val="tx"/>
                              </a:ext>
                            </a:extLst>
                          </a:hlinkClick>
                        </a:rPr>
                        <a:t>‘Micro:bit starter’</a:t>
                      </a:r>
                      <a:endParaRPr lang="en-GB" sz="1700" b="1" dirty="0">
                        <a:solidFill>
                          <a:schemeClr val="tx1"/>
                        </a:solidFill>
                      </a:endParaRPr>
                    </a:p>
                  </a:txBody>
                  <a:tcPr/>
                </a:tc>
                <a:tc>
                  <a:txBody>
                    <a:bodyPr/>
                    <a:lstStyle/>
                    <a:p>
                      <a:pPr algn="ctr"/>
                      <a:r>
                        <a:rPr lang="en-GB" sz="1700" dirty="0">
                          <a:solidFill>
                            <a:srgbClr val="0563C1"/>
                          </a:solidFill>
                          <a:hlinkClick r:id="rId3">
                            <a:extLst>
                              <a:ext uri="{A12FA001-AC4F-418D-AE19-62706E023703}">
                                <ahyp:hlinkClr xmlns:ahyp="http://schemas.microsoft.com/office/drawing/2018/hyperlinkcolor" val="tx"/>
                              </a:ext>
                            </a:extLst>
                          </a:hlinkClick>
                        </a:rPr>
                        <a:t>‘</a:t>
                      </a:r>
                      <a:r>
                        <a:rPr lang="en-GB" sz="1700" b="1" dirty="0">
                          <a:solidFill>
                            <a:schemeClr val="tx1"/>
                          </a:solidFill>
                          <a:hlinkClick r:id="rId3">
                            <a:extLst>
                              <a:ext uri="{A12FA001-AC4F-418D-AE19-62706E023703}">
                                <ahyp:hlinkClr xmlns:ahyp="http://schemas.microsoft.com/office/drawing/2018/hyperlinkcolor" val="tx"/>
                              </a:ext>
                            </a:extLst>
                          </a:hlinkClick>
                        </a:rPr>
                        <a:t>Crumble starter’</a:t>
                      </a:r>
                      <a:endParaRPr lang="en-GB" sz="1700" b="1" dirty="0">
                        <a:solidFill>
                          <a:schemeClr val="tx1"/>
                        </a:solidFill>
                      </a:endParaRPr>
                    </a:p>
                  </a:txBody>
                  <a:tcPr/>
                </a:tc>
                <a:tc>
                  <a:txBody>
                    <a:bodyPr/>
                    <a:lstStyle/>
                    <a:p>
                      <a:pPr algn="ctr"/>
                      <a:r>
                        <a:rPr lang="en-GB" sz="1700" dirty="0">
                          <a:solidFill>
                            <a:srgbClr val="0563C1"/>
                          </a:solidFill>
                          <a:hlinkClick r:id="rId3">
                            <a:extLst>
                              <a:ext uri="{A12FA001-AC4F-418D-AE19-62706E023703}">
                                <ahyp:hlinkClr xmlns:ahyp="http://schemas.microsoft.com/office/drawing/2018/hyperlinkcolor" val="tx"/>
                              </a:ext>
                            </a:extLst>
                          </a:hlinkClick>
                        </a:rPr>
                        <a:t>‘</a:t>
                      </a:r>
                      <a:r>
                        <a:rPr lang="en-GB" sz="1700" b="1" dirty="0">
                          <a:solidFill>
                            <a:schemeClr val="tx1"/>
                          </a:solidFill>
                          <a:hlinkClick r:id="rId3">
                            <a:extLst>
                              <a:ext uri="{A12FA001-AC4F-418D-AE19-62706E023703}">
                                <ahyp:hlinkClr xmlns:ahyp="http://schemas.microsoft.com/office/drawing/2018/hyperlinkcolor" val="tx"/>
                              </a:ext>
                            </a:extLst>
                          </a:hlinkClick>
                        </a:rPr>
                        <a:t>Creating bespoke switches’</a:t>
                      </a:r>
                      <a:endParaRPr lang="en-GB" sz="1700" b="1" dirty="0">
                        <a:solidFill>
                          <a:schemeClr val="tx1"/>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700" dirty="0">
                          <a:solidFill>
                            <a:srgbClr val="0563C1"/>
                          </a:solidFill>
                          <a:hlinkClick r:id="rId3">
                            <a:extLst>
                              <a:ext uri="{A12FA001-AC4F-418D-AE19-62706E023703}">
                                <ahyp:hlinkClr xmlns:ahyp="http://schemas.microsoft.com/office/drawing/2018/hyperlinkcolor" val="tx"/>
                              </a:ext>
                            </a:extLst>
                          </a:hlinkClick>
                        </a:rPr>
                        <a:t>‘</a:t>
                      </a:r>
                      <a:r>
                        <a:rPr lang="en-GB" sz="1700" b="1" dirty="0">
                          <a:solidFill>
                            <a:schemeClr val="tx1"/>
                          </a:solidFill>
                          <a:hlinkClick r:id="rId3">
                            <a:extLst>
                              <a:ext uri="{A12FA001-AC4F-418D-AE19-62706E023703}">
                                <ahyp:hlinkClr xmlns:ahyp="http://schemas.microsoft.com/office/drawing/2018/hyperlinkcolor" val="tx"/>
                              </a:ext>
                            </a:extLst>
                          </a:hlinkClick>
                        </a:rPr>
                        <a:t>Digital music player’</a:t>
                      </a:r>
                      <a:endParaRPr lang="en-GB" sz="1700" b="1" dirty="0">
                        <a:solidFill>
                          <a:schemeClr val="tx1"/>
                        </a:solidFill>
                      </a:endParaRPr>
                    </a:p>
                  </a:txBody>
                  <a:tcPr/>
                </a:tc>
                <a:extLst>
                  <a:ext uri="{0D108BD9-81ED-4DB2-BD59-A6C34878D82A}">
                    <a16:rowId xmlns:a16="http://schemas.microsoft.com/office/drawing/2014/main" val="3891150310"/>
                  </a:ext>
                </a:extLst>
              </a:tr>
              <a:tr h="370840">
                <a:tc>
                  <a:txBody>
                    <a:bodyPr/>
                    <a:lstStyle/>
                    <a:p>
                      <a:r>
                        <a:rPr lang="en-GB" sz="1200" dirty="0">
                          <a:solidFill>
                            <a:schemeClr val="tx1"/>
                          </a:solidFill>
                        </a:rPr>
                        <a:t>Getting started with micro:bit.</a:t>
                      </a:r>
                    </a:p>
                  </a:txBody>
                  <a:tcPr/>
                </a:tc>
                <a:tc>
                  <a:txBody>
                    <a:bodyPr/>
                    <a:lstStyle/>
                    <a:p>
                      <a:r>
                        <a:rPr lang="en-GB" sz="1200" dirty="0">
                          <a:solidFill>
                            <a:schemeClr val="tx1"/>
                          </a:solidFill>
                        </a:rPr>
                        <a:t>Getting started with crumble microcontroller.</a:t>
                      </a:r>
                    </a:p>
                  </a:txBody>
                  <a:tcPr/>
                </a:tc>
                <a:tc>
                  <a:txBody>
                    <a:bodyPr/>
                    <a:lstStyle/>
                    <a:p>
                      <a:r>
                        <a:rPr lang="en-GB" sz="1200" dirty="0">
                          <a:solidFill>
                            <a:schemeClr val="tx1"/>
                          </a:solidFill>
                        </a:rPr>
                        <a:t>How to make your own type of switch to use with an existing microswitch.</a:t>
                      </a:r>
                    </a:p>
                  </a:txBody>
                  <a:tcPr/>
                </a:tc>
                <a:tc>
                  <a:txBody>
                    <a:bodyPr/>
                    <a:lstStyle/>
                    <a:p>
                      <a:r>
                        <a:rPr lang="en-GB" sz="1200" dirty="0">
                          <a:solidFill>
                            <a:schemeClr val="tx1"/>
                          </a:solidFill>
                        </a:rPr>
                        <a:t>Using a digital music player from a supplier, design </a:t>
                      </a:r>
                      <a:r>
                        <a:rPr lang="en-GB" sz="1200">
                          <a:solidFill>
                            <a:schemeClr val="tx1"/>
                          </a:solidFill>
                        </a:rPr>
                        <a:t>an enclosure for it.</a:t>
                      </a:r>
                      <a:endParaRPr lang="en-GB" sz="1200" dirty="0">
                        <a:solidFill>
                          <a:schemeClr val="tx1"/>
                        </a:solidFill>
                      </a:endParaRPr>
                    </a:p>
                  </a:txBody>
                  <a:tcPr/>
                </a:tc>
                <a:extLst>
                  <a:ext uri="{0D108BD9-81ED-4DB2-BD59-A6C34878D82A}">
                    <a16:rowId xmlns:a16="http://schemas.microsoft.com/office/drawing/2014/main" val="295964429"/>
                  </a:ext>
                </a:extLst>
              </a:tr>
            </a:tbl>
          </a:graphicData>
        </a:graphic>
      </p:graphicFrame>
      <p:pic>
        <p:nvPicPr>
          <p:cNvPr id="8" name="Picture 2">
            <a:extLst>
              <a:ext uri="{FF2B5EF4-FFF2-40B4-BE49-F238E27FC236}">
                <a16:creationId xmlns:a16="http://schemas.microsoft.com/office/drawing/2014/main" id="{7D873BAF-239A-C118-C903-D4F00F0FCFB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5638" y="5967844"/>
            <a:ext cx="2083183" cy="6878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1093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Image bank</a:t>
            </a:r>
          </a:p>
        </p:txBody>
      </p:sp>
      <p:pic>
        <p:nvPicPr>
          <p:cNvPr id="8" name="Picture 2">
            <a:extLst>
              <a:ext uri="{FF2B5EF4-FFF2-40B4-BE49-F238E27FC236}">
                <a16:creationId xmlns:a16="http://schemas.microsoft.com/office/drawing/2014/main" id="{7D873BAF-239A-C118-C903-D4F00F0FCFB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5638" y="5967844"/>
            <a:ext cx="2083183" cy="68788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A remote control and headphones&#10;&#10;Description automatically generated">
            <a:extLst>
              <a:ext uri="{FF2B5EF4-FFF2-40B4-BE49-F238E27FC236}">
                <a16:creationId xmlns:a16="http://schemas.microsoft.com/office/drawing/2014/main" id="{F18D1B08-85E9-82FB-AD93-B6FB5BC7ECA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51412" y="4231555"/>
            <a:ext cx="2251682" cy="1501369"/>
          </a:xfrm>
          <a:prstGeom prst="rect">
            <a:avLst/>
          </a:prstGeom>
        </p:spPr>
      </p:pic>
      <p:pic>
        <p:nvPicPr>
          <p:cNvPr id="6" name="Picture 5" descr="A blue and orange ship&#10;&#10;Description automatically generated">
            <a:extLst>
              <a:ext uri="{FF2B5EF4-FFF2-40B4-BE49-F238E27FC236}">
                <a16:creationId xmlns:a16="http://schemas.microsoft.com/office/drawing/2014/main" id="{B83C954C-D92E-A266-4807-E531862BA65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66750" y="4303183"/>
            <a:ext cx="2162912" cy="1529429"/>
          </a:xfrm>
          <a:prstGeom prst="rect">
            <a:avLst/>
          </a:prstGeom>
        </p:spPr>
      </p:pic>
      <p:pic>
        <p:nvPicPr>
          <p:cNvPr id="12" name="Picture 11" descr="A hand holding a black remote control&#10;&#10;Description automatically generated">
            <a:extLst>
              <a:ext uri="{FF2B5EF4-FFF2-40B4-BE49-F238E27FC236}">
                <a16:creationId xmlns:a16="http://schemas.microsoft.com/office/drawing/2014/main" id="{4F9F036A-BC0A-B284-1A88-6F3447E333A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09446" y="3129001"/>
            <a:ext cx="1606348" cy="903571"/>
          </a:xfrm>
          <a:prstGeom prst="rect">
            <a:avLst/>
          </a:prstGeom>
        </p:spPr>
      </p:pic>
      <p:pic>
        <p:nvPicPr>
          <p:cNvPr id="16" name="Picture 15" descr="A hand holding a black object&#10;&#10;Description automatically generated">
            <a:extLst>
              <a:ext uri="{FF2B5EF4-FFF2-40B4-BE49-F238E27FC236}">
                <a16:creationId xmlns:a16="http://schemas.microsoft.com/office/drawing/2014/main" id="{46BF1B4B-8E04-5F35-2CA4-F8740C6A021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76000" y="1249433"/>
            <a:ext cx="3133781" cy="1762752"/>
          </a:xfrm>
          <a:prstGeom prst="rect">
            <a:avLst/>
          </a:prstGeom>
        </p:spPr>
      </p:pic>
      <p:pic>
        <p:nvPicPr>
          <p:cNvPr id="22" name="Picture 21" descr="A hand holding a black object&#10;&#10;Description automatically generated">
            <a:extLst>
              <a:ext uri="{FF2B5EF4-FFF2-40B4-BE49-F238E27FC236}">
                <a16:creationId xmlns:a16="http://schemas.microsoft.com/office/drawing/2014/main" id="{22886BEE-22EA-39F9-34CD-F71068ED31B7}"/>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rot="5400000">
            <a:off x="7596768" y="2581861"/>
            <a:ext cx="1454276" cy="1400189"/>
          </a:xfrm>
          <a:prstGeom prst="rect">
            <a:avLst/>
          </a:prstGeom>
        </p:spPr>
      </p:pic>
      <p:pic>
        <p:nvPicPr>
          <p:cNvPr id="24" name="Picture 23" descr="A black plastic object with a screwdriver&#10;&#10;Description automatically generated">
            <a:extLst>
              <a:ext uri="{FF2B5EF4-FFF2-40B4-BE49-F238E27FC236}">
                <a16:creationId xmlns:a16="http://schemas.microsoft.com/office/drawing/2014/main" id="{2BD32C4E-520F-CD95-8B96-B9F5E038275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394271" y="4218869"/>
            <a:ext cx="2718985" cy="1529429"/>
          </a:xfrm>
          <a:prstGeom prst="rect">
            <a:avLst/>
          </a:prstGeom>
        </p:spPr>
      </p:pic>
      <p:pic>
        <p:nvPicPr>
          <p:cNvPr id="26" name="Picture 25" descr="A hand holding a small black device with a silver round object with wires&#10;&#10;Description automatically generated">
            <a:extLst>
              <a:ext uri="{FF2B5EF4-FFF2-40B4-BE49-F238E27FC236}">
                <a16:creationId xmlns:a16="http://schemas.microsoft.com/office/drawing/2014/main" id="{E25041D5-80E2-1A55-B9A5-4E469EC5F61E}"/>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5400000">
            <a:off x="8523091" y="1880752"/>
            <a:ext cx="2826532" cy="1589924"/>
          </a:xfrm>
          <a:prstGeom prst="rect">
            <a:avLst/>
          </a:prstGeom>
        </p:spPr>
      </p:pic>
      <p:pic>
        <p:nvPicPr>
          <p:cNvPr id="28" name="Picture 27" descr="A hand holding a remote control&#10;&#10;Description automatically generated">
            <a:extLst>
              <a:ext uri="{FF2B5EF4-FFF2-40B4-BE49-F238E27FC236}">
                <a16:creationId xmlns:a16="http://schemas.microsoft.com/office/drawing/2014/main" id="{6376F068-A517-3251-AEEC-6098603E00DD}"/>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5400000">
            <a:off x="10602053" y="1485375"/>
            <a:ext cx="1608324" cy="1206243"/>
          </a:xfrm>
          <a:prstGeom prst="rect">
            <a:avLst/>
          </a:prstGeom>
        </p:spPr>
      </p:pic>
      <p:pic>
        <p:nvPicPr>
          <p:cNvPr id="30" name="Picture 29" descr="A hand holding a remote control&#10;&#10;Description automatically generated">
            <a:extLst>
              <a:ext uri="{FF2B5EF4-FFF2-40B4-BE49-F238E27FC236}">
                <a16:creationId xmlns:a16="http://schemas.microsoft.com/office/drawing/2014/main" id="{E0E4A82E-D3DF-59E3-E5C3-C74F7842CCBE}"/>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5400000">
            <a:off x="1814385" y="4328678"/>
            <a:ext cx="1604852" cy="1203639"/>
          </a:xfrm>
          <a:prstGeom prst="rect">
            <a:avLst/>
          </a:prstGeom>
        </p:spPr>
      </p:pic>
      <p:pic>
        <p:nvPicPr>
          <p:cNvPr id="32" name="Picture 31" descr="A black phone in an orange case&#10;&#10;Description automatically generated">
            <a:extLst>
              <a:ext uri="{FF2B5EF4-FFF2-40B4-BE49-F238E27FC236}">
                <a16:creationId xmlns:a16="http://schemas.microsoft.com/office/drawing/2014/main" id="{278F149F-F66A-4BE6-D450-40DD1CACF335}"/>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623813" y="1221684"/>
            <a:ext cx="1400189" cy="1198397"/>
          </a:xfrm>
          <a:prstGeom prst="rect">
            <a:avLst/>
          </a:prstGeom>
        </p:spPr>
      </p:pic>
      <p:pic>
        <p:nvPicPr>
          <p:cNvPr id="34" name="Picture 33" descr="A metal mold with several parts&#10;&#10;Description automatically generated with medium confidence">
            <a:extLst>
              <a:ext uri="{FF2B5EF4-FFF2-40B4-BE49-F238E27FC236}">
                <a16:creationId xmlns:a16="http://schemas.microsoft.com/office/drawing/2014/main" id="{F0E96A8A-ABE6-059A-A6BB-A329526358C1}"/>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774563" y="1259745"/>
            <a:ext cx="3703244" cy="2756203"/>
          </a:xfrm>
          <a:prstGeom prst="rect">
            <a:avLst/>
          </a:prstGeom>
        </p:spPr>
      </p:pic>
      <p:pic>
        <p:nvPicPr>
          <p:cNvPr id="36" name="Picture 35" descr="A hand holding a remote control&#10;&#10;Description automatically generated">
            <a:extLst>
              <a:ext uri="{FF2B5EF4-FFF2-40B4-BE49-F238E27FC236}">
                <a16:creationId xmlns:a16="http://schemas.microsoft.com/office/drawing/2014/main" id="{008A53A5-78CB-B390-EA2B-ADF77A0A3DD0}"/>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576000" y="3129001"/>
            <a:ext cx="1321261" cy="2556065"/>
          </a:xfrm>
          <a:prstGeom prst="rect">
            <a:avLst/>
          </a:prstGeom>
        </p:spPr>
      </p:pic>
    </p:spTree>
    <p:extLst>
      <p:ext uri="{BB962C8B-B14F-4D97-AF65-F5344CB8AC3E}">
        <p14:creationId xmlns:p14="http://schemas.microsoft.com/office/powerpoint/2010/main" val="2721759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Focused Tasks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6000" y="1112669"/>
            <a:ext cx="1669489" cy="2795408"/>
          </a:xfrm>
        </p:spPr>
        <p:txBody>
          <a:bodyPr>
            <a:normAutofit lnSpcReduction="10000"/>
          </a:bodyPr>
          <a:lstStyle/>
          <a:p>
            <a:pPr marL="0" indent="0">
              <a:lnSpc>
                <a:spcPct val="150000"/>
              </a:lnSpc>
              <a:buNone/>
            </a:pPr>
            <a:r>
              <a:rPr lang="en-GB" sz="1400" dirty="0">
                <a:solidFill>
                  <a:schemeClr val="tx1"/>
                </a:solidFill>
                <a:latin typeface="+mj-lt"/>
                <a:ea typeface="Roboto" panose="02000000000000000000" pitchFamily="2" charset="0"/>
                <a:cs typeface="Roboto" panose="02000000000000000000" pitchFamily="2" charset="0"/>
              </a:rPr>
              <a:t>The controller that </a:t>
            </a:r>
            <a:r>
              <a:rPr lang="en-GB" sz="1400" dirty="0" err="1">
                <a:solidFill>
                  <a:schemeClr val="tx1"/>
                </a:solidFill>
                <a:latin typeface="+mj-lt"/>
                <a:ea typeface="Roboto" panose="02000000000000000000" pitchFamily="2" charset="0"/>
                <a:cs typeface="Roboto" panose="02000000000000000000" pitchFamily="2" charset="0"/>
              </a:rPr>
              <a:t>Salsus</a:t>
            </a:r>
            <a:r>
              <a:rPr lang="en-GB" sz="1400" dirty="0">
                <a:solidFill>
                  <a:schemeClr val="tx1"/>
                </a:solidFill>
                <a:latin typeface="+mj-lt"/>
                <a:ea typeface="Roboto" panose="02000000000000000000" pitchFamily="2" charset="0"/>
                <a:cs typeface="Roboto" panose="02000000000000000000" pitchFamily="2" charset="0"/>
              </a:rPr>
              <a:t> Design produced was designed to attach to wheelchairs and other devices using a standard fitting for tripods / camera stands.</a:t>
            </a:r>
          </a:p>
        </p:txBody>
      </p:sp>
      <p:pic>
        <p:nvPicPr>
          <p:cNvPr id="8" name="Picture 2">
            <a:extLst>
              <a:ext uri="{FF2B5EF4-FFF2-40B4-BE49-F238E27FC236}">
                <a16:creationId xmlns:a16="http://schemas.microsoft.com/office/drawing/2014/main" id="{7D873BAF-239A-C118-C903-D4F00F0FCFB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5638" y="5967844"/>
            <a:ext cx="2083183" cy="68788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A red and white toy&#10;&#10;Description automatically generated">
            <a:extLst>
              <a:ext uri="{FF2B5EF4-FFF2-40B4-BE49-F238E27FC236}">
                <a16:creationId xmlns:a16="http://schemas.microsoft.com/office/drawing/2014/main" id="{5D1CAE7A-6A8C-F52D-EA00-8405D6B6091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69365" y="3970123"/>
            <a:ext cx="2819067" cy="1585725"/>
          </a:xfrm>
          <a:prstGeom prst="rect">
            <a:avLst/>
          </a:prstGeom>
        </p:spPr>
      </p:pic>
      <p:pic>
        <p:nvPicPr>
          <p:cNvPr id="11" name="Picture 10" descr="A black and white remote control&#10;&#10;Description automatically generated">
            <a:extLst>
              <a:ext uri="{FF2B5EF4-FFF2-40B4-BE49-F238E27FC236}">
                <a16:creationId xmlns:a16="http://schemas.microsoft.com/office/drawing/2014/main" id="{6513B6DA-4E93-C5BF-F16F-32E82F2C1A9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49463" y="3983426"/>
            <a:ext cx="2116746" cy="1190669"/>
          </a:xfrm>
          <a:prstGeom prst="rect">
            <a:avLst/>
          </a:prstGeom>
        </p:spPr>
      </p:pic>
      <p:pic>
        <p:nvPicPr>
          <p:cNvPr id="13" name="Picture 12" descr="A black and white object on a table&#10;&#10;Description automatically generated">
            <a:extLst>
              <a:ext uri="{FF2B5EF4-FFF2-40B4-BE49-F238E27FC236}">
                <a16:creationId xmlns:a16="http://schemas.microsoft.com/office/drawing/2014/main" id="{6DF67FDF-028F-B98B-0397-14AC113F849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23845" y="4009747"/>
            <a:ext cx="1922462" cy="1081385"/>
          </a:xfrm>
          <a:prstGeom prst="rect">
            <a:avLst/>
          </a:prstGeom>
        </p:spPr>
      </p:pic>
      <p:pic>
        <p:nvPicPr>
          <p:cNvPr id="15" name="Picture 14" descr="A black and white remote control&#10;&#10;Description automatically generated">
            <a:extLst>
              <a:ext uri="{FF2B5EF4-FFF2-40B4-BE49-F238E27FC236}">
                <a16:creationId xmlns:a16="http://schemas.microsoft.com/office/drawing/2014/main" id="{69104B33-0919-E8D5-1158-9393277C650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49462" y="1093862"/>
            <a:ext cx="4701864" cy="2785313"/>
          </a:xfrm>
          <a:prstGeom prst="rect">
            <a:avLst/>
          </a:prstGeom>
        </p:spPr>
      </p:pic>
      <p:pic>
        <p:nvPicPr>
          <p:cNvPr id="17" name="Picture 16" descr="A close-up of a joystick&#10;&#10;Description automatically generated">
            <a:extLst>
              <a:ext uri="{FF2B5EF4-FFF2-40B4-BE49-F238E27FC236}">
                <a16:creationId xmlns:a16="http://schemas.microsoft.com/office/drawing/2014/main" id="{C2AAD364-BF31-8259-49ED-A127C172264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23844" y="1112670"/>
            <a:ext cx="1922462" cy="2795408"/>
          </a:xfrm>
          <a:prstGeom prst="rect">
            <a:avLst/>
          </a:prstGeom>
        </p:spPr>
      </p:pic>
      <p:pic>
        <p:nvPicPr>
          <p:cNvPr id="19" name="Picture 18" descr="A hand holding a black object&#10;&#10;Description automatically generated">
            <a:extLst>
              <a:ext uri="{FF2B5EF4-FFF2-40B4-BE49-F238E27FC236}">
                <a16:creationId xmlns:a16="http://schemas.microsoft.com/office/drawing/2014/main" id="{9D399355-7E8C-8F61-0681-A6B6C84C0CB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5400000">
            <a:off x="2125486" y="1490920"/>
            <a:ext cx="2795409" cy="2096557"/>
          </a:xfrm>
          <a:prstGeom prst="rect">
            <a:avLst/>
          </a:prstGeom>
        </p:spPr>
      </p:pic>
      <p:sp>
        <p:nvSpPr>
          <p:cNvPr id="20" name="Content Placeholder 2">
            <a:extLst>
              <a:ext uri="{FF2B5EF4-FFF2-40B4-BE49-F238E27FC236}">
                <a16:creationId xmlns:a16="http://schemas.microsoft.com/office/drawing/2014/main" id="{B9BC18B1-EA86-0EA5-047D-04E7EA7A657B}"/>
              </a:ext>
            </a:extLst>
          </p:cNvPr>
          <p:cNvSpPr>
            <a:spLocks noGrp="1"/>
          </p:cNvSpPr>
          <p:nvPr>
            <p:ph idx="4294967295"/>
          </p:nvPr>
        </p:nvSpPr>
        <p:spPr>
          <a:xfrm>
            <a:off x="489997" y="4062592"/>
            <a:ext cx="4069904" cy="2795408"/>
          </a:xfrm>
        </p:spPr>
        <p:txBody>
          <a:bodyPr>
            <a:normAutofit/>
          </a:bodyPr>
          <a:lstStyle/>
          <a:p>
            <a:pPr marL="0" indent="0">
              <a:lnSpc>
                <a:spcPct val="150000"/>
              </a:lnSpc>
              <a:buNone/>
            </a:pPr>
            <a:r>
              <a:rPr lang="en-GB" sz="1400" dirty="0">
                <a:solidFill>
                  <a:schemeClr val="tx1"/>
                </a:solidFill>
                <a:latin typeface="+mj-lt"/>
                <a:ea typeface="Roboto" panose="02000000000000000000" pitchFamily="2" charset="0"/>
                <a:cs typeface="Roboto" panose="02000000000000000000" pitchFamily="2" charset="0"/>
              </a:rPr>
              <a:t>However, the shape meant using it on its own was tricky. This slot-together, laser-cut stand was manufactured to hold it in place. (Note the rubber ‘feet’ to prevent slipping). There could be a similar exercise to get students to hold a similar device at a set angle for operation.</a:t>
            </a:r>
          </a:p>
        </p:txBody>
      </p:sp>
      <p:sp>
        <p:nvSpPr>
          <p:cNvPr id="21" name="Content Placeholder 2">
            <a:extLst>
              <a:ext uri="{FF2B5EF4-FFF2-40B4-BE49-F238E27FC236}">
                <a16:creationId xmlns:a16="http://schemas.microsoft.com/office/drawing/2014/main" id="{78DCB358-C7E6-5C76-2C9E-5A47DE4CEF0F}"/>
              </a:ext>
            </a:extLst>
          </p:cNvPr>
          <p:cNvSpPr>
            <a:spLocks noGrp="1"/>
          </p:cNvSpPr>
          <p:nvPr>
            <p:ph idx="4294967295"/>
          </p:nvPr>
        </p:nvSpPr>
        <p:spPr>
          <a:xfrm>
            <a:off x="6749462" y="5275764"/>
            <a:ext cx="2044286" cy="2795408"/>
          </a:xfrm>
        </p:spPr>
        <p:txBody>
          <a:bodyPr>
            <a:normAutofit/>
          </a:bodyPr>
          <a:lstStyle/>
          <a:p>
            <a:pPr marL="0" indent="0">
              <a:lnSpc>
                <a:spcPct val="150000"/>
              </a:lnSpc>
              <a:buNone/>
            </a:pPr>
            <a:r>
              <a:rPr lang="en-GB" sz="1400" dirty="0">
                <a:solidFill>
                  <a:schemeClr val="tx1"/>
                </a:solidFill>
                <a:latin typeface="+mj-lt"/>
                <a:ea typeface="Roboto" panose="02000000000000000000" pitchFamily="2" charset="0"/>
                <a:cs typeface="Roboto" panose="02000000000000000000" pitchFamily="2" charset="0"/>
              </a:rPr>
              <a:t>Feel free to enlarge and copy the images for your students if required.</a:t>
            </a:r>
          </a:p>
        </p:txBody>
      </p:sp>
    </p:spTree>
    <p:extLst>
      <p:ext uri="{BB962C8B-B14F-4D97-AF65-F5344CB8AC3E}">
        <p14:creationId xmlns:p14="http://schemas.microsoft.com/office/powerpoint/2010/main" val="3830813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Investigative &amp; Evaluative Activities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5999" y="1206342"/>
            <a:ext cx="10870932" cy="2132281"/>
          </a:xfrm>
        </p:spPr>
        <p:txBody>
          <a:bodyPr>
            <a:normAutofit/>
          </a:bodyPr>
          <a:lstStyle/>
          <a:p>
            <a:pPr>
              <a:lnSpc>
                <a:spcPct val="150000"/>
              </a:lnSpc>
            </a:pPr>
            <a:r>
              <a:rPr lang="en-GB" sz="1600" dirty="0">
                <a:solidFill>
                  <a:schemeClr val="tx1"/>
                </a:solidFill>
                <a:latin typeface="+mj-lt"/>
                <a:ea typeface="Roboto" panose="02000000000000000000" pitchFamily="2" charset="0"/>
                <a:cs typeface="Roboto" panose="02000000000000000000" pitchFamily="2" charset="0"/>
              </a:rPr>
              <a:t>The investigate, or research, element of this project could encourage more detailed exploration of the products on the market. This may be tricky to find, linked exactly to this problem area – however there may be other similar products. Think about the interface to increase volume in analogue and digital products. Consider exploring old music players and compare and contrast approaches. </a:t>
            </a:r>
            <a:endParaRPr lang="en-GB" sz="1600" b="1" dirty="0">
              <a:latin typeface="+mj-lt"/>
              <a:ea typeface="Roboto" panose="02000000000000000000" pitchFamily="2" charset="0"/>
              <a:cs typeface="Roboto" panose="02000000000000000000" pitchFamily="2" charset="0"/>
            </a:endParaRP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dirty="0">
              <a:latin typeface="+mj-lt"/>
              <a:ea typeface="Roboto" panose="02000000000000000000" pitchFamily="2" charset="0"/>
              <a:cs typeface="Roboto" panose="02000000000000000000" pitchFamily="2" charset="0"/>
            </a:endParaRPr>
          </a:p>
        </p:txBody>
      </p:sp>
      <p:graphicFrame>
        <p:nvGraphicFramePr>
          <p:cNvPr id="2" name="Table 18">
            <a:extLst>
              <a:ext uri="{FF2B5EF4-FFF2-40B4-BE49-F238E27FC236}">
                <a16:creationId xmlns:a16="http://schemas.microsoft.com/office/drawing/2014/main" id="{C7E00AA4-81A7-57AD-DD50-D5D50E19C4CE}"/>
              </a:ext>
            </a:extLst>
          </p:cNvPr>
          <p:cNvGraphicFramePr>
            <a:graphicFrameLocks noGrp="1"/>
          </p:cNvGraphicFramePr>
          <p:nvPr>
            <p:extLst>
              <p:ext uri="{D42A27DB-BD31-4B8C-83A1-F6EECF244321}">
                <p14:modId xmlns:p14="http://schemas.microsoft.com/office/powerpoint/2010/main" val="4198207084"/>
              </p:ext>
            </p:extLst>
          </p:nvPr>
        </p:nvGraphicFramePr>
        <p:xfrm>
          <a:off x="598716" y="2667619"/>
          <a:ext cx="10870930" cy="3111467"/>
        </p:xfrm>
        <a:graphic>
          <a:graphicData uri="http://schemas.openxmlformats.org/drawingml/2006/table">
            <a:tbl>
              <a:tblPr firstRow="1" bandRow="1">
                <a:tableStyleId>{5940675A-B579-460E-94D1-54222C63F5DA}</a:tableStyleId>
              </a:tblPr>
              <a:tblGrid>
                <a:gridCol w="3938129">
                  <a:extLst>
                    <a:ext uri="{9D8B030D-6E8A-4147-A177-3AD203B41FA5}">
                      <a16:colId xmlns:a16="http://schemas.microsoft.com/office/drawing/2014/main" val="336422520"/>
                    </a:ext>
                  </a:extLst>
                </a:gridCol>
                <a:gridCol w="2908347">
                  <a:extLst>
                    <a:ext uri="{9D8B030D-6E8A-4147-A177-3AD203B41FA5}">
                      <a16:colId xmlns:a16="http://schemas.microsoft.com/office/drawing/2014/main" val="1485661640"/>
                    </a:ext>
                  </a:extLst>
                </a:gridCol>
                <a:gridCol w="4024454">
                  <a:extLst>
                    <a:ext uri="{9D8B030D-6E8A-4147-A177-3AD203B41FA5}">
                      <a16:colId xmlns:a16="http://schemas.microsoft.com/office/drawing/2014/main" val="3804150009"/>
                    </a:ext>
                  </a:extLst>
                </a:gridCol>
              </a:tblGrid>
              <a:tr h="424147">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‘Reverse engineer’</a:t>
                      </a:r>
                      <a:endParaRPr lang="en-GB" b="1" dirty="0">
                        <a:solidFill>
                          <a:schemeClr val="tx1"/>
                        </a:solidFill>
                      </a:endParaRPr>
                    </a:p>
                  </a:txBody>
                  <a:tcPr>
                    <a:solidFill>
                      <a:schemeClr val="bg1"/>
                    </a:solidFill>
                  </a:tcPr>
                </a:tc>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‘Success criteria’</a:t>
                      </a:r>
                      <a:endParaRPr lang="en-GB" b="1" dirty="0">
                        <a:solidFill>
                          <a:schemeClr val="tx1"/>
                        </a:solidFill>
                      </a:endParaRPr>
                    </a:p>
                  </a:txBody>
                  <a:tcPr>
                    <a:solidFill>
                      <a:schemeClr val="bg1"/>
                    </a:solidFill>
                  </a:tcPr>
                </a:tc>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‘Inclusivity’</a:t>
                      </a:r>
                      <a:endParaRPr lang="en-GB" b="1" dirty="0">
                        <a:solidFill>
                          <a:schemeClr val="tx1"/>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dirty="0">
                          <a:solidFill>
                            <a:schemeClr val="tx1"/>
                          </a:solidFill>
                        </a:rPr>
                        <a:t>Look at how existing controllers / players are designed and constructed. You could take this further by disassembling an existing controller to see how they have been engineered. </a:t>
                      </a:r>
                    </a:p>
                  </a:txBody>
                  <a:tcPr/>
                </a:tc>
                <a:tc>
                  <a:txBody>
                    <a:bodyPr/>
                    <a:lstStyle/>
                    <a:p>
                      <a:r>
                        <a:rPr lang="en-GB" sz="1400" dirty="0">
                          <a:solidFill>
                            <a:schemeClr val="tx1"/>
                          </a:solidFill>
                        </a:rPr>
                        <a:t>Investigate controllers/devices or instruments that work well and have proven to be popular. What features do they have that make them successful?</a:t>
                      </a:r>
                    </a:p>
                  </a:txBody>
                  <a:tcPr/>
                </a:tc>
                <a:tc>
                  <a:txBody>
                    <a:bodyPr/>
                    <a:lstStyle/>
                    <a:p>
                      <a:r>
                        <a:rPr lang="en-GB" sz="1400" dirty="0">
                          <a:solidFill>
                            <a:schemeClr val="tx1"/>
                          </a:solidFill>
                        </a:rPr>
                        <a:t>Evaluate existing solutions and rate them in terms of how accessible or inclusive they are. Create a chart and rank them and use this information to create a list of desirable criteria to help your design be more inclusive.</a:t>
                      </a:r>
                    </a:p>
                  </a:txBody>
                  <a:tcPr/>
                </a:tc>
                <a:extLst>
                  <a:ext uri="{0D108BD9-81ED-4DB2-BD59-A6C34878D82A}">
                    <a16:rowId xmlns:a16="http://schemas.microsoft.com/office/drawing/2014/main" val="3966545421"/>
                  </a:ext>
                </a:extLst>
              </a:tr>
              <a:tr h="370840">
                <a:tc>
                  <a:txBody>
                    <a:bodyPr/>
                    <a:lstStyle/>
                    <a:p>
                      <a:pPr algn="ctr"/>
                      <a:r>
                        <a:rPr lang="en-GB" b="1" dirty="0">
                          <a:solidFill>
                            <a:schemeClr val="tx1"/>
                          </a:solidFill>
                          <a:hlinkClick r:id="rId3">
                            <a:extLst>
                              <a:ext uri="{A12FA001-AC4F-418D-AE19-62706E023703}">
                                <ahyp:hlinkClr xmlns:ahyp="http://schemas.microsoft.com/office/drawing/2018/hyperlinkcolor" val="tx"/>
                              </a:ext>
                            </a:extLst>
                          </a:hlinkClick>
                        </a:rPr>
                        <a:t>‘Consider the person’</a:t>
                      </a:r>
                      <a:endParaRPr lang="en-GB" b="1" dirty="0">
                        <a:solidFill>
                          <a:schemeClr val="tx1"/>
                        </a:solidFill>
                      </a:endParaRPr>
                    </a:p>
                  </a:txBody>
                  <a:tcPr/>
                </a:tc>
                <a:tc gridSpan="2">
                  <a:txBody>
                    <a:bodyPr/>
                    <a:lstStyle/>
                    <a:p>
                      <a:pPr algn="ctr"/>
                      <a:r>
                        <a:rPr lang="en-GB" sz="1800" b="1" dirty="0">
                          <a:solidFill>
                            <a:schemeClr val="tx1"/>
                          </a:solidFill>
                          <a:hlinkClick r:id="rId3">
                            <a:extLst>
                              <a:ext uri="{A12FA001-AC4F-418D-AE19-62706E023703}">
                                <ahyp:hlinkClr xmlns:ahyp="http://schemas.microsoft.com/office/drawing/2018/hyperlinkcolor" val="tx"/>
                              </a:ext>
                            </a:extLst>
                          </a:hlinkClick>
                        </a:rPr>
                        <a:t>‘Simulation devices’</a:t>
                      </a:r>
                      <a:endParaRPr lang="en-GB" sz="1800" b="1" dirty="0">
                        <a:solidFill>
                          <a:schemeClr val="tx1"/>
                        </a:solidFill>
                      </a:endParaRPr>
                    </a:p>
                  </a:txBody>
                  <a:tcPr/>
                </a:tc>
                <a:tc hMerge="1">
                  <a:txBody>
                    <a:bodyPr/>
                    <a:lstStyle/>
                    <a:p>
                      <a:endParaRPr lang="en-GB" sz="1400" dirty="0">
                        <a:solidFill>
                          <a:schemeClr val="tx1"/>
                        </a:solidFill>
                      </a:endParaRPr>
                    </a:p>
                  </a:txBody>
                  <a:tcPr/>
                </a:tc>
                <a:extLst>
                  <a:ext uri="{0D108BD9-81ED-4DB2-BD59-A6C34878D82A}">
                    <a16:rowId xmlns:a16="http://schemas.microsoft.com/office/drawing/2014/main" val="690159310"/>
                  </a:ext>
                </a:extLst>
              </a:tr>
              <a:tr h="370840">
                <a:tc>
                  <a:txBody>
                    <a:bodyPr/>
                    <a:lstStyle/>
                    <a:p>
                      <a:r>
                        <a:rPr lang="en-GB" sz="1400" dirty="0">
                          <a:solidFill>
                            <a:schemeClr val="tx1"/>
                          </a:solidFill>
                        </a:rPr>
                        <a:t>Consider the person who might be using your controller. Create a mood board or mind map and evaluate their needs, wants and values. List key problems they might have and use these with the other evaluative activities.</a:t>
                      </a:r>
                    </a:p>
                  </a:txBody>
                  <a:tcPr/>
                </a:tc>
                <a:tc gridSpan="2">
                  <a:txBody>
                    <a:bodyPr/>
                    <a:lstStyle/>
                    <a:p>
                      <a:r>
                        <a:rPr lang="en-GB" sz="1400" dirty="0">
                          <a:solidFill>
                            <a:schemeClr val="tx1"/>
                          </a:solidFill>
                        </a:rPr>
                        <a:t>Create simulation devices to represent and empathize some of the traits that conditions such as arthritis have. Research the effects and how this can be done, such as </a:t>
                      </a:r>
                      <a:r>
                        <a:rPr lang="en-GB" sz="1400" dirty="0">
                          <a:solidFill>
                            <a:schemeClr val="tx1"/>
                          </a:solidFill>
                          <a:hlinkClick r:id="rId4"/>
                        </a:rPr>
                        <a:t>these gloves.</a:t>
                      </a:r>
                      <a:r>
                        <a:rPr lang="en-GB" sz="1400" dirty="0">
                          <a:solidFill>
                            <a:schemeClr val="tx1"/>
                          </a:solidFill>
                        </a:rPr>
                        <a:t> It may be as simple as taping fingers together to give some restriction when performing tasks.</a:t>
                      </a:r>
                    </a:p>
                  </a:txBody>
                  <a:tcPr/>
                </a:tc>
                <a:tc hMerge="1">
                  <a:txBody>
                    <a:bodyPr/>
                    <a:lstStyle/>
                    <a:p>
                      <a:endParaRPr lang="en-GB" sz="1400" dirty="0">
                        <a:solidFill>
                          <a:schemeClr val="tx1"/>
                        </a:solidFill>
                      </a:endParaRPr>
                    </a:p>
                  </a:txBody>
                  <a:tcPr/>
                </a:tc>
                <a:extLst>
                  <a:ext uri="{0D108BD9-81ED-4DB2-BD59-A6C34878D82A}">
                    <a16:rowId xmlns:a16="http://schemas.microsoft.com/office/drawing/2014/main" val="837039716"/>
                  </a:ext>
                </a:extLst>
              </a:tr>
            </a:tbl>
          </a:graphicData>
        </a:graphic>
      </p:graphicFrame>
      <p:pic>
        <p:nvPicPr>
          <p:cNvPr id="8" name="Picture 2">
            <a:extLst>
              <a:ext uri="{FF2B5EF4-FFF2-40B4-BE49-F238E27FC236}">
                <a16:creationId xmlns:a16="http://schemas.microsoft.com/office/drawing/2014/main" id="{4A82E80F-7924-F334-0190-21D442E0D13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5638" y="5967844"/>
            <a:ext cx="2083183" cy="6878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202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7E9A45DC-E889-D65C-6D23-6FF5A301633F}"/>
              </a:ext>
            </a:extLst>
          </p:cNvPr>
          <p:cNvSpPr txBox="1">
            <a:spLocks/>
          </p:cNvSpPr>
          <p:nvPr/>
        </p:nvSpPr>
        <p:spPr>
          <a:xfrm>
            <a:off x="601279" y="1259995"/>
            <a:ext cx="10839112" cy="4649207"/>
          </a:xfrm>
          <a:prstGeom prst="rect">
            <a:avLst/>
          </a:prstGeom>
          <a:noFill/>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Suggested level: </a:t>
            </a:r>
            <a:r>
              <a:rPr lang="en-GB" sz="2200" b="0" dirty="0">
                <a:solidFill>
                  <a:srgbClr val="0A303F"/>
                </a:solidFill>
                <a:latin typeface="Arial" panose="020B0604020202020204"/>
                <a:ea typeface="Roboto" panose="02000000000000000000" pitchFamily="2" charset="0"/>
                <a:cs typeface="Roboto" panose="02000000000000000000" pitchFamily="2" charset="0"/>
              </a:rPr>
              <a:t>M</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id/late key stage 3*</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Duration: </a:t>
            </a:r>
            <a:r>
              <a:rPr lang="en-GB" sz="2200" b="0" dirty="0">
                <a:solidFill>
                  <a:srgbClr val="0A303F"/>
                </a:solidFill>
                <a:latin typeface="Arial" panose="020B0604020202020204"/>
                <a:ea typeface="Roboto" panose="02000000000000000000" pitchFamily="2" charset="0"/>
                <a:cs typeface="Roboto" panose="02000000000000000000" pitchFamily="2" charset="0"/>
              </a:rPr>
              <a:t>A</a:t>
            </a:r>
            <a:r>
              <a:rPr kumimoji="0" lang="en-GB" sz="2200" b="0" i="0" u="none" strike="noStrike" kern="1200" cap="none" spc="0" normalizeH="0" baseline="0" noProof="0" dirty="0" err="1">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pprox</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lang="en-GB" sz="2200" b="0" dirty="0">
                <a:solidFill>
                  <a:srgbClr val="0A303F"/>
                </a:solidFill>
                <a:latin typeface="Arial" panose="020B0604020202020204"/>
                <a:ea typeface="Roboto" panose="02000000000000000000" pitchFamily="2" charset="0"/>
                <a:cs typeface="Roboto" panose="02000000000000000000" pitchFamily="2" charset="0"/>
              </a:rPr>
              <a:t>10-12</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weeks </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Focus: </a:t>
            </a:r>
            <a:r>
              <a:rPr lang="en-GB" sz="2200" b="0" dirty="0">
                <a:solidFill>
                  <a:srgbClr val="0A303F"/>
                </a:solidFill>
                <a:latin typeface="Arial" panose="020B0604020202020204"/>
                <a:ea typeface="Roboto" panose="02000000000000000000" pitchFamily="2" charset="0"/>
                <a:cs typeface="Roboto" panose="02000000000000000000" pitchFamily="2" charset="0"/>
              </a:rPr>
              <a:t>I</a:t>
            </a:r>
            <a:r>
              <a:rPr kumimoji="0" lang="en-GB" sz="2200" b="0" i="0" u="none" strike="noStrike" kern="1200" cap="none" spc="0" normalizeH="0" baseline="0" noProof="0" dirty="0" err="1">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nnovation</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UCD, ergonomics, anthropometrics</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Materials: </a:t>
            </a:r>
            <a:r>
              <a:rPr lang="en-GB" sz="2200" b="0" dirty="0">
                <a:solidFill>
                  <a:srgbClr val="0A303F"/>
                </a:solidFill>
                <a:latin typeface="Arial" panose="020B0604020202020204"/>
                <a:ea typeface="Roboto" panose="02000000000000000000" pitchFamily="2" charset="0"/>
                <a:cs typeface="Roboto" panose="02000000000000000000" pitchFamily="2" charset="0"/>
              </a:rPr>
              <a:t>M</a:t>
            </a:r>
            <a:r>
              <a:rPr kumimoji="0" lang="en-GB" sz="2200" b="0" i="0" u="none" strike="noStrike" kern="1200" cap="none" spc="0" normalizeH="0" baseline="0" noProof="0" dirty="0" err="1">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ulti</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-materials </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Processes: </a:t>
            </a:r>
            <a:r>
              <a:rPr lang="en-GB" sz="2200" b="0" dirty="0">
                <a:solidFill>
                  <a:srgbClr val="0A303F"/>
                </a:solidFill>
                <a:latin typeface="Arial" panose="020B0604020202020204"/>
                <a:ea typeface="Roboto" panose="02000000000000000000" pitchFamily="2" charset="0"/>
                <a:cs typeface="Roboto" panose="02000000000000000000" pitchFamily="2" charset="0"/>
              </a:rPr>
              <a:t>D</a:t>
            </a:r>
            <a:r>
              <a:rPr kumimoji="0" lang="en-GB" sz="2200" b="0" i="0" u="none" strike="noStrike" kern="1200" cap="none" spc="0" normalizeH="0" baseline="0" noProof="0" dirty="0" err="1">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esigning</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shaping and forming, manufacturing, science, engineering</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Systems:</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Electronic, mechanical, structural</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Responsibilities: </a:t>
            </a:r>
            <a:r>
              <a:rPr lang="en-GB" sz="2200" b="0" dirty="0">
                <a:solidFill>
                  <a:srgbClr val="0A303F"/>
                </a:solidFill>
                <a:latin typeface="Arial" panose="020B0604020202020204"/>
                <a:ea typeface="Roboto" panose="02000000000000000000" pitchFamily="2" charset="0"/>
                <a:cs typeface="Roboto" panose="02000000000000000000" pitchFamily="2" charset="0"/>
              </a:rPr>
              <a:t>H</a:t>
            </a:r>
            <a:r>
              <a:rPr kumimoji="0" lang="en-GB" sz="2200" b="0" i="0" u="none" strike="noStrike" kern="1200" cap="none" spc="0" normalizeH="0" baseline="0" noProof="0" dirty="0" err="1">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ealth</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and safety, sustainability, ethics, six R’s</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14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14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*you can use the resource at whichever level you feel it is appropriate.</a:t>
            </a:r>
          </a:p>
        </p:txBody>
      </p:sp>
      <p:pic>
        <p:nvPicPr>
          <p:cNvPr id="7" name="Picture 2">
            <a:extLst>
              <a:ext uri="{FF2B5EF4-FFF2-40B4-BE49-F238E27FC236}">
                <a16:creationId xmlns:a16="http://schemas.microsoft.com/office/drawing/2014/main" id="{2BF73FBA-2E16-7010-FA22-CCD758C5C98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5638" y="5967844"/>
            <a:ext cx="2083183" cy="6878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8895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dirty="0">
                <a:solidFill>
                  <a:schemeClr val="tx1"/>
                </a:solidFill>
              </a:rPr>
              <a:t>Investigative &amp; Evaluative Activities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5999" y="1206342"/>
            <a:ext cx="10870932" cy="1047919"/>
          </a:xfrm>
        </p:spPr>
        <p:txBody>
          <a:bodyPr>
            <a:normAutofit/>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Whilst it may not be recommended to show students the finished design that </a:t>
            </a:r>
            <a:r>
              <a:rPr lang="en-GB" dirty="0" err="1">
                <a:solidFill>
                  <a:schemeClr val="tx1"/>
                </a:solidFill>
                <a:latin typeface="+mj-lt"/>
                <a:ea typeface="Roboto" panose="02000000000000000000" pitchFamily="2" charset="0"/>
                <a:cs typeface="Roboto" panose="02000000000000000000" pitchFamily="2" charset="0"/>
              </a:rPr>
              <a:t>Salsus</a:t>
            </a:r>
            <a:r>
              <a:rPr lang="en-GB" dirty="0">
                <a:solidFill>
                  <a:schemeClr val="tx1"/>
                </a:solidFill>
                <a:latin typeface="+mj-lt"/>
                <a:ea typeface="Roboto" panose="02000000000000000000" pitchFamily="2" charset="0"/>
                <a:cs typeface="Roboto" panose="02000000000000000000" pitchFamily="2" charset="0"/>
              </a:rPr>
              <a:t> Design created too early on, it is useful to show how one company tackled this problem. </a:t>
            </a:r>
            <a:endParaRPr lang="en-GB" sz="2400" b="1" dirty="0">
              <a:latin typeface="+mj-lt"/>
              <a:ea typeface="Roboto" panose="02000000000000000000" pitchFamily="2" charset="0"/>
              <a:cs typeface="Roboto" panose="02000000000000000000" pitchFamily="2" charset="0"/>
            </a:endParaRP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p:txBody>
      </p:sp>
      <p:pic>
        <p:nvPicPr>
          <p:cNvPr id="8" name="Picture 2">
            <a:extLst>
              <a:ext uri="{FF2B5EF4-FFF2-40B4-BE49-F238E27FC236}">
                <a16:creationId xmlns:a16="http://schemas.microsoft.com/office/drawing/2014/main" id="{4A82E80F-7924-F334-0190-21D442E0D13E}"/>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15638" y="5967844"/>
            <a:ext cx="2083183" cy="687884"/>
          </a:xfrm>
          <a:prstGeom prst="rect">
            <a:avLst/>
          </a:prstGeom>
          <a:noFill/>
          <a:extLst>
            <a:ext uri="{909E8E84-426E-40DD-AFC4-6F175D3DCCD1}">
              <a14:hiddenFill xmlns:a14="http://schemas.microsoft.com/office/drawing/2010/main">
                <a:solidFill>
                  <a:srgbClr val="FFFFFF"/>
                </a:solidFill>
              </a14:hiddenFill>
            </a:ext>
          </a:extLst>
        </p:spPr>
      </p:pic>
      <p:pic>
        <p:nvPicPr>
          <p:cNvPr id="3" name="Online Media 2" title="Cmpsr MIDI controller - Music Made Easier">
            <a:hlinkClick r:id="" action="ppaction://media"/>
            <a:extLst>
              <a:ext uri="{FF2B5EF4-FFF2-40B4-BE49-F238E27FC236}">
                <a16:creationId xmlns:a16="http://schemas.microsoft.com/office/drawing/2014/main" id="{A3CFD232-EC3B-1FCF-4ED1-123A148AA077}"/>
              </a:ext>
            </a:extLst>
          </p:cNvPr>
          <p:cNvPicPr>
            <a:picLocks noRot="1" noChangeAspect="1"/>
          </p:cNvPicPr>
          <p:nvPr>
            <a:videoFile r:link="rId1"/>
          </p:nvPr>
        </p:nvPicPr>
        <p:blipFill>
          <a:blip r:embed="rId7"/>
          <a:stretch>
            <a:fillRect/>
          </a:stretch>
        </p:blipFill>
        <p:spPr>
          <a:xfrm>
            <a:off x="77321" y="2415670"/>
            <a:ext cx="4004700" cy="2262656"/>
          </a:xfrm>
          <a:prstGeom prst="rect">
            <a:avLst/>
          </a:prstGeom>
        </p:spPr>
      </p:pic>
      <p:pic>
        <p:nvPicPr>
          <p:cNvPr id="7" name="Online Media 6" title="CMPSR vs. MIDI Keyboard: How Do They Compare?">
            <a:hlinkClick r:id="" action="ppaction://media"/>
            <a:extLst>
              <a:ext uri="{FF2B5EF4-FFF2-40B4-BE49-F238E27FC236}">
                <a16:creationId xmlns:a16="http://schemas.microsoft.com/office/drawing/2014/main" id="{E0D64D39-AB1E-C175-D461-90D6F936918E}"/>
              </a:ext>
            </a:extLst>
          </p:cNvPr>
          <p:cNvPicPr>
            <a:picLocks noRot="1" noChangeAspect="1"/>
          </p:cNvPicPr>
          <p:nvPr>
            <a:videoFile r:link="rId2"/>
          </p:nvPr>
        </p:nvPicPr>
        <p:blipFill>
          <a:blip r:embed="rId8"/>
          <a:stretch>
            <a:fillRect/>
          </a:stretch>
        </p:blipFill>
        <p:spPr>
          <a:xfrm>
            <a:off x="4105280" y="2415670"/>
            <a:ext cx="4004701" cy="2262656"/>
          </a:xfrm>
          <a:prstGeom prst="rect">
            <a:avLst/>
          </a:prstGeom>
        </p:spPr>
      </p:pic>
      <p:pic>
        <p:nvPicPr>
          <p:cNvPr id="12" name="Online Media 11" title="Playing Chill Lo-Fi Chords with CMPSR [CMPSR Can #001]">
            <a:hlinkClick r:id="" action="ppaction://media"/>
            <a:extLst>
              <a:ext uri="{FF2B5EF4-FFF2-40B4-BE49-F238E27FC236}">
                <a16:creationId xmlns:a16="http://schemas.microsoft.com/office/drawing/2014/main" id="{ECEB9508-821B-464F-6366-853AED2CAEEE}"/>
              </a:ext>
            </a:extLst>
          </p:cNvPr>
          <p:cNvPicPr>
            <a:picLocks noRot="1" noChangeAspect="1"/>
          </p:cNvPicPr>
          <p:nvPr>
            <a:videoFile r:link="rId3"/>
          </p:nvPr>
        </p:nvPicPr>
        <p:blipFill>
          <a:blip r:embed="rId9"/>
          <a:stretch>
            <a:fillRect/>
          </a:stretch>
        </p:blipFill>
        <p:spPr>
          <a:xfrm>
            <a:off x="8133240" y="2415670"/>
            <a:ext cx="4004701" cy="2262656"/>
          </a:xfrm>
          <a:prstGeom prst="rect">
            <a:avLst/>
          </a:prstGeom>
        </p:spPr>
      </p:pic>
      <p:sp>
        <p:nvSpPr>
          <p:cNvPr id="13" name="Content Placeholder 2">
            <a:extLst>
              <a:ext uri="{FF2B5EF4-FFF2-40B4-BE49-F238E27FC236}">
                <a16:creationId xmlns:a16="http://schemas.microsoft.com/office/drawing/2014/main" id="{67C80BB9-7F5C-9514-38EB-66D8AC0483DC}"/>
              </a:ext>
            </a:extLst>
          </p:cNvPr>
          <p:cNvSpPr>
            <a:spLocks noGrp="1"/>
          </p:cNvSpPr>
          <p:nvPr>
            <p:ph idx="4294967295"/>
          </p:nvPr>
        </p:nvSpPr>
        <p:spPr>
          <a:xfrm>
            <a:off x="660534" y="4839735"/>
            <a:ext cx="10870932" cy="1047919"/>
          </a:xfrm>
        </p:spPr>
        <p:txBody>
          <a:bodyPr>
            <a:normAutofit/>
          </a:bodyPr>
          <a:lstStyle/>
          <a:p>
            <a:pPr>
              <a:lnSpc>
                <a:spcPct val="150000"/>
              </a:lnSpc>
            </a:pPr>
            <a:r>
              <a:rPr lang="en-GB" dirty="0">
                <a:solidFill>
                  <a:schemeClr val="tx1"/>
                </a:solidFill>
                <a:latin typeface="+mj-lt"/>
                <a:ea typeface="Roboto" panose="02000000000000000000" pitchFamily="2" charset="0"/>
                <a:cs typeface="Roboto" panose="02000000000000000000" pitchFamily="2" charset="0"/>
              </a:rPr>
              <a:t>There is further information at </a:t>
            </a:r>
            <a:r>
              <a:rPr lang="en-GB" dirty="0">
                <a:solidFill>
                  <a:schemeClr val="tx1"/>
                </a:solidFill>
                <a:latin typeface="+mj-lt"/>
                <a:ea typeface="Roboto" panose="02000000000000000000" pitchFamily="2" charset="0"/>
                <a:cs typeface="Roboto" panose="02000000000000000000" pitchFamily="2" charset="0"/>
                <a:hlinkClick r:id="rId10"/>
              </a:rPr>
              <a:t>https://www.digitmusic.co.uk/</a:t>
            </a:r>
            <a:r>
              <a:rPr lang="en-GB" dirty="0">
                <a:solidFill>
                  <a:schemeClr val="tx1"/>
                </a:solidFill>
                <a:latin typeface="+mj-lt"/>
                <a:ea typeface="Roboto" panose="02000000000000000000" pitchFamily="2" charset="0"/>
                <a:cs typeface="Roboto" panose="02000000000000000000" pitchFamily="2" charset="0"/>
              </a:rPr>
              <a:t> </a:t>
            </a:r>
            <a:endParaRPr lang="en-GB" sz="2400" b="1" dirty="0">
              <a:latin typeface="+mj-lt"/>
              <a:ea typeface="Roboto" panose="02000000000000000000" pitchFamily="2" charset="0"/>
              <a:cs typeface="Roboto" panose="02000000000000000000" pitchFamily="2" charset="0"/>
            </a:endParaRPr>
          </a:p>
          <a:p>
            <a:pPr marL="0" indent="0">
              <a:lnSpc>
                <a:spcPct val="150000"/>
              </a:lnSpc>
              <a:buNone/>
            </a:pPr>
            <a:endParaRPr lang="en-GB" sz="2000" dirty="0">
              <a:solidFill>
                <a:schemeClr val="tx1"/>
              </a:solidFill>
              <a:latin typeface="+mj-lt"/>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1851223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 fill="hold"/>
                                        <p:tgtEl>
                                          <p:spTgt spid="7"/>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3"/>
                </p:tgtEl>
              </p:cMediaNode>
            </p:video>
            <p:seq concurrent="1" nextAc="seek">
              <p:cTn id="16" restart="whenNotActive" fill="hold" evtFilter="cancelBubble" nodeType="interactiveSeq">
                <p:stCondLst>
                  <p:cond evt="onClick" delay="0">
                    <p:tgtEl>
                      <p:spTgt spid="3"/>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3"/>
                                        </p:tgtEl>
                                      </p:cBhvr>
                                    </p:cmd>
                                  </p:childTnLst>
                                </p:cTn>
                              </p:par>
                            </p:childTnLst>
                          </p:cTn>
                        </p:par>
                      </p:childTnLst>
                    </p:cTn>
                  </p:par>
                </p:childTnLst>
              </p:cTn>
              <p:nextCondLst>
                <p:cond evt="onClick" delay="0">
                  <p:tgtEl>
                    <p:spTgt spid="3"/>
                  </p:tgtEl>
                </p:cond>
              </p:nextCondLst>
            </p:seq>
            <p:video>
              <p:cMediaNode vol="80000">
                <p:cTn id="21" fill="hold" display="0">
                  <p:stCondLst>
                    <p:cond delay="indefinite"/>
                  </p:stCondLst>
                </p:cTn>
                <p:tgtEl>
                  <p:spTgt spid="7"/>
                </p:tgtEl>
              </p:cMediaNode>
            </p:video>
            <p:seq concurrent="1" nextAc="seek">
              <p:cTn id="22" restart="whenNotActive" fill="hold" evtFilter="cancelBubble" nodeType="interactiveSeq">
                <p:stCondLst>
                  <p:cond evt="onClick" delay="0">
                    <p:tgtEl>
                      <p:spTgt spid="7"/>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7"/>
                                        </p:tgtEl>
                                      </p:cBhvr>
                                    </p:cmd>
                                  </p:childTnLst>
                                </p:cTn>
                              </p:par>
                            </p:childTnLst>
                          </p:cTn>
                        </p:par>
                      </p:childTnLst>
                    </p:cTn>
                  </p:par>
                </p:childTnLst>
              </p:cTn>
              <p:nextCondLst>
                <p:cond evt="onClick" delay="0">
                  <p:tgtEl>
                    <p:spTgt spid="7"/>
                  </p:tgtEl>
                </p:cond>
              </p:nextCondLst>
            </p:seq>
            <p:video>
              <p:cMediaNode vol="80000">
                <p:cTn id="27" fill="hold" display="0">
                  <p:stCondLst>
                    <p:cond delay="indefinite"/>
                  </p:stCondLst>
                </p:cTn>
                <p:tgtEl>
                  <p:spTgt spid="12"/>
                </p:tgtEl>
              </p:cMediaNode>
            </p:video>
            <p:seq concurrent="1" nextAc="seek">
              <p:cTn id="28" restart="whenNotActive" fill="hold" evtFilter="cancelBubble" nodeType="interactiveSeq">
                <p:stCondLst>
                  <p:cond evt="onClick" delay="0">
                    <p:tgtEl>
                      <p:spTgt spid="12"/>
                    </p:tgtEl>
                  </p:cond>
                </p:stCondLst>
                <p:endSync evt="end" delay="0">
                  <p:rtn val="all"/>
                </p:endSync>
                <p:childTnLst>
                  <p:par>
                    <p:cTn id="29" fill="hold">
                      <p:stCondLst>
                        <p:cond delay="0"/>
                      </p:stCondLst>
                      <p:childTnLst>
                        <p:par>
                          <p:cTn id="30" fill="hold">
                            <p:stCondLst>
                              <p:cond delay="0"/>
                            </p:stCondLst>
                            <p:childTnLst>
                              <p:par>
                                <p:cTn id="31" presetID="2" presetClass="mediacall" presetSubtype="0" fill="hold" nodeType="clickEffect">
                                  <p:stCondLst>
                                    <p:cond delay="0"/>
                                  </p:stCondLst>
                                  <p:childTnLst>
                                    <p:cmd type="call" cmd="togglePause">
                                      <p:cBhvr>
                                        <p:cTn id="32" dur="1" fill="hold"/>
                                        <p:tgtEl>
                                          <p:spTgt spid="12"/>
                                        </p:tgtEl>
                                      </p:cBhvr>
                                    </p:cmd>
                                  </p:childTnLst>
                                </p:cTn>
                              </p:par>
                            </p:childTnLst>
                          </p:cTn>
                        </p:par>
                      </p:childTnLst>
                    </p:cTn>
                  </p:par>
                </p:childTnLst>
              </p:cTn>
              <p:nextCondLst>
                <p:cond evt="onClick" delay="0">
                  <p:tgtEl>
                    <p:spTgt spid="12"/>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a:xfrm>
            <a:off x="373654" y="546213"/>
            <a:ext cx="11040000" cy="1047918"/>
          </a:xfrm>
        </p:spPr>
        <p:txBody>
          <a:bodyPr/>
          <a:lstStyle/>
          <a:p>
            <a:r>
              <a:rPr lang="en-GB" sz="4400" dirty="0"/>
              <a:t>Empathize tasks</a:t>
            </a:r>
          </a:p>
        </p:txBody>
      </p:sp>
      <p:graphicFrame>
        <p:nvGraphicFramePr>
          <p:cNvPr id="5" name="Table 18">
            <a:extLst>
              <a:ext uri="{FF2B5EF4-FFF2-40B4-BE49-F238E27FC236}">
                <a16:creationId xmlns:a16="http://schemas.microsoft.com/office/drawing/2014/main" id="{17F61404-E3F0-435D-D898-702A4D559718}"/>
              </a:ext>
            </a:extLst>
          </p:cNvPr>
          <p:cNvGraphicFramePr>
            <a:graphicFrameLocks noGrp="1"/>
          </p:cNvGraphicFramePr>
          <p:nvPr>
            <p:extLst>
              <p:ext uri="{D42A27DB-BD31-4B8C-83A1-F6EECF244321}">
                <p14:modId xmlns:p14="http://schemas.microsoft.com/office/powerpoint/2010/main" val="2860364702"/>
              </p:ext>
            </p:extLst>
          </p:nvPr>
        </p:nvGraphicFramePr>
        <p:xfrm>
          <a:off x="373654" y="1157277"/>
          <a:ext cx="11444692" cy="4545131"/>
        </p:xfrm>
        <a:graphic>
          <a:graphicData uri="http://schemas.openxmlformats.org/drawingml/2006/table">
            <a:tbl>
              <a:tblPr firstRow="1" bandRow="1">
                <a:tableStyleId>{5940675A-B579-460E-94D1-54222C63F5DA}</a:tableStyleId>
              </a:tblPr>
              <a:tblGrid>
                <a:gridCol w="7752707">
                  <a:extLst>
                    <a:ext uri="{9D8B030D-6E8A-4147-A177-3AD203B41FA5}">
                      <a16:colId xmlns:a16="http://schemas.microsoft.com/office/drawing/2014/main" val="1485661640"/>
                    </a:ext>
                  </a:extLst>
                </a:gridCol>
                <a:gridCol w="3691985">
                  <a:extLst>
                    <a:ext uri="{9D8B030D-6E8A-4147-A177-3AD203B41FA5}">
                      <a16:colId xmlns:a16="http://schemas.microsoft.com/office/drawing/2014/main" val="3214014057"/>
                    </a:ext>
                  </a:extLst>
                </a:gridCol>
              </a:tblGrid>
              <a:tr h="405392">
                <a:tc>
                  <a:txBody>
                    <a:bodyPr/>
                    <a:lstStyle/>
                    <a:p>
                      <a:pPr algn="ctr"/>
                      <a:r>
                        <a:rPr lang="en-GB" b="1" dirty="0">
                          <a:solidFill>
                            <a:schemeClr val="bg1"/>
                          </a:solidFill>
                        </a:rPr>
                        <a:t>‘User discovery’</a:t>
                      </a:r>
                    </a:p>
                  </a:txBody>
                  <a:tcPr>
                    <a:solidFill>
                      <a:srgbClr val="ACACDE"/>
                    </a:solidFill>
                  </a:tcPr>
                </a:tc>
                <a:tc>
                  <a:txBody>
                    <a:bodyPr/>
                    <a:lstStyle/>
                    <a:p>
                      <a:pPr algn="ctr"/>
                      <a:r>
                        <a:rPr lang="en-GB" b="1" dirty="0">
                          <a:solidFill>
                            <a:schemeClr val="bg1"/>
                          </a:solidFill>
                        </a:rPr>
                        <a:t>‘Creative thinking’</a:t>
                      </a:r>
                    </a:p>
                  </a:txBody>
                  <a:tcPr>
                    <a:solidFill>
                      <a:srgbClr val="ACACDE"/>
                    </a:solidFill>
                  </a:tcPr>
                </a:tc>
                <a:extLst>
                  <a:ext uri="{0D108BD9-81ED-4DB2-BD59-A6C34878D82A}">
                    <a16:rowId xmlns:a16="http://schemas.microsoft.com/office/drawing/2014/main" val="3391378453"/>
                  </a:ext>
                </a:extLst>
              </a:tr>
              <a:tr h="4139739">
                <a:tc>
                  <a:txBody>
                    <a:bodyPr/>
                    <a:lstStyle/>
                    <a:p>
                      <a:r>
                        <a:rPr lang="en-GB" sz="1000" dirty="0"/>
                        <a:t>Consider holistic design where you consider all aspects of the problem. This will often require focusing on the bigger picture, not just the controller/device design itself. Ask what, why, who, where questions form a picture of the individual’s needs.</a:t>
                      </a:r>
                    </a:p>
                    <a:p>
                      <a:r>
                        <a:rPr lang="en-GB" sz="1000" b="1" dirty="0"/>
                        <a:t>Consider as many users as you can </a:t>
                      </a:r>
                      <a:r>
                        <a:rPr lang="en-GB" sz="1000" dirty="0"/>
                        <a:t>(Who). What are the barriers they may have to making digital music. Remember also that this is an inclusive controller so the focus should be on being accessible for all users. What controllers are available already and what do they do.</a:t>
                      </a:r>
                      <a:endParaRPr lang="en-GB" sz="1000" b="1" dirty="0"/>
                    </a:p>
                    <a:p>
                      <a:r>
                        <a:rPr lang="en-GB" sz="1000" dirty="0"/>
                        <a:t>You may want to focus on one process, instrument or activity and look at it like a </a:t>
                      </a:r>
                      <a:r>
                        <a:rPr lang="en-GB" sz="1000" b="1" dirty="0"/>
                        <a:t>ripple diagram </a:t>
                      </a:r>
                      <a:r>
                        <a:rPr lang="en-GB" sz="1000" b="0" dirty="0"/>
                        <a:t>(below), </a:t>
                      </a:r>
                      <a:r>
                        <a:rPr lang="en-GB" sz="1000" dirty="0"/>
                        <a:t>each ripple being a different category – who, why, when etc. This may help spark further areas to consider:</a:t>
                      </a:r>
                    </a:p>
                  </a:txBody>
                  <a:tcPr/>
                </a:tc>
                <a:tc>
                  <a:txBody>
                    <a:bodyPr/>
                    <a:lstStyle/>
                    <a:p>
                      <a:r>
                        <a:rPr lang="en-GB" sz="1200" dirty="0"/>
                        <a:t>During the empathize stage, we think broadly (diverge) so we can consider a wide range of data, information and feedback. </a:t>
                      </a:r>
                    </a:p>
                    <a:p>
                      <a:r>
                        <a:rPr lang="en-GB" sz="1200" dirty="0"/>
                        <a:t>Our ideas spread out to consider all possibilities and that also means a wide range of research and investigation.</a:t>
                      </a:r>
                    </a:p>
                    <a:p>
                      <a:r>
                        <a:rPr lang="en-GB" sz="1200" b="1" dirty="0"/>
                        <a:t>Innovation workshops </a:t>
                      </a:r>
                      <a:r>
                        <a:rPr lang="en-GB" sz="1200" dirty="0"/>
                        <a:t>can help with this type of divergent thinking. Try some of these:</a:t>
                      </a:r>
                    </a:p>
                    <a:p>
                      <a:r>
                        <a:rPr lang="en-GB" sz="1200" b="1" dirty="0"/>
                        <a:t>Consider the full range of musical interests </a:t>
                      </a:r>
                      <a:r>
                        <a:rPr lang="en-GB" sz="1200" dirty="0"/>
                        <a:t>and performance. Do any genres or instruments have common features?</a:t>
                      </a:r>
                    </a:p>
                    <a:p>
                      <a:r>
                        <a:rPr lang="en-GB" sz="1200" dirty="0"/>
                        <a:t>Do they have specific requirements? A DJ controller for example is very different from a traditional guitar, but does it need to be?</a:t>
                      </a:r>
                    </a:p>
                    <a:p>
                      <a:r>
                        <a:rPr lang="en-GB" sz="1200" b="1" dirty="0"/>
                        <a:t>Consider all barriers to making music</a:t>
                      </a:r>
                      <a:r>
                        <a:rPr lang="en-GB" sz="1200" dirty="0"/>
                        <a:t>. Can you operate equipment with your eyes closed, or with just one hand or missing fingers?</a:t>
                      </a:r>
                    </a:p>
                    <a:p>
                      <a:r>
                        <a:rPr lang="en-GB" sz="1200" b="1" dirty="0"/>
                        <a:t>Look at all possibilities</a:t>
                      </a:r>
                      <a:r>
                        <a:rPr lang="en-GB" sz="1200" dirty="0"/>
                        <a:t>, even looking at controllers or equipment from gaming, industry or other applications. Do they have feature that would work in your designs/.</a:t>
                      </a:r>
                    </a:p>
                    <a:p>
                      <a:r>
                        <a:rPr lang="en-GB" sz="1200" dirty="0"/>
                        <a:t> </a:t>
                      </a:r>
                    </a:p>
                  </a:txBody>
                  <a:tcPr/>
                </a:tc>
                <a:extLst>
                  <a:ext uri="{0D108BD9-81ED-4DB2-BD59-A6C34878D82A}">
                    <a16:rowId xmlns:a16="http://schemas.microsoft.com/office/drawing/2014/main" val="3966545421"/>
                  </a:ext>
                </a:extLst>
              </a:tr>
            </a:tbl>
          </a:graphicData>
        </a:graphic>
      </p:graphicFrame>
      <p:grpSp>
        <p:nvGrpSpPr>
          <p:cNvPr id="6" name="Group 5">
            <a:extLst>
              <a:ext uri="{FF2B5EF4-FFF2-40B4-BE49-F238E27FC236}">
                <a16:creationId xmlns:a16="http://schemas.microsoft.com/office/drawing/2014/main" id="{410BB8A5-5C71-AEE2-692A-65BBC5C8D506}"/>
              </a:ext>
            </a:extLst>
          </p:cNvPr>
          <p:cNvGrpSpPr/>
          <p:nvPr/>
        </p:nvGrpSpPr>
        <p:grpSpPr>
          <a:xfrm>
            <a:off x="515638" y="2750768"/>
            <a:ext cx="7466145" cy="2851746"/>
            <a:chOff x="3521476" y="2936082"/>
            <a:chExt cx="7466145" cy="2851746"/>
          </a:xfrm>
        </p:grpSpPr>
        <p:sp>
          <p:nvSpPr>
            <p:cNvPr id="8" name="Oval 7">
              <a:extLst>
                <a:ext uri="{FF2B5EF4-FFF2-40B4-BE49-F238E27FC236}">
                  <a16:creationId xmlns:a16="http://schemas.microsoft.com/office/drawing/2014/main" id="{954D29A9-4F4A-F0E0-038D-F1AB233EB894}"/>
                </a:ext>
              </a:extLst>
            </p:cNvPr>
            <p:cNvSpPr/>
            <p:nvPr/>
          </p:nvSpPr>
          <p:spPr>
            <a:xfrm>
              <a:off x="6188923" y="4608464"/>
              <a:ext cx="2190696" cy="1179363"/>
            </a:xfrm>
            <a:prstGeom prst="ellipse">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a:ln>
                  <a:noFill/>
                </a:ln>
                <a:solidFill>
                  <a:srgbClr val="FFFFFF"/>
                </a:solidFill>
                <a:effectLst/>
                <a:uLnTx/>
                <a:uFillTx/>
                <a:latin typeface="Arial" panose="020B0604020202020204"/>
                <a:ea typeface="+mn-ea"/>
                <a:cs typeface="+mn-cs"/>
                <a:sym typeface="Helvetica Neue"/>
              </a:endParaRPr>
            </a:p>
          </p:txBody>
        </p:sp>
        <p:sp>
          <p:nvSpPr>
            <p:cNvPr id="21" name="Oval 20">
              <a:extLst>
                <a:ext uri="{FF2B5EF4-FFF2-40B4-BE49-F238E27FC236}">
                  <a16:creationId xmlns:a16="http://schemas.microsoft.com/office/drawing/2014/main" id="{50F92827-F443-44F2-748C-CE8C7870966E}"/>
                </a:ext>
              </a:extLst>
            </p:cNvPr>
            <p:cNvSpPr/>
            <p:nvPr/>
          </p:nvSpPr>
          <p:spPr>
            <a:xfrm>
              <a:off x="6687880" y="5245385"/>
              <a:ext cx="1074713" cy="542442"/>
            </a:xfrm>
            <a:prstGeom prst="ellipse">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a:ln>
                  <a:noFill/>
                </a:ln>
                <a:solidFill>
                  <a:srgbClr val="FFFFFF"/>
                </a:solidFill>
                <a:effectLst/>
                <a:uLnTx/>
                <a:uFillTx/>
                <a:latin typeface="Arial" panose="020B0604020202020204"/>
                <a:ea typeface="+mn-ea"/>
                <a:cs typeface="+mn-cs"/>
                <a:sym typeface="Helvetica Neue"/>
              </a:endParaRPr>
            </a:p>
          </p:txBody>
        </p:sp>
        <p:grpSp>
          <p:nvGrpSpPr>
            <p:cNvPr id="4" name="Group 3">
              <a:extLst>
                <a:ext uri="{FF2B5EF4-FFF2-40B4-BE49-F238E27FC236}">
                  <a16:creationId xmlns:a16="http://schemas.microsoft.com/office/drawing/2014/main" id="{2D972EE7-2334-FA41-40AC-AECD1CF504CA}"/>
                </a:ext>
              </a:extLst>
            </p:cNvPr>
            <p:cNvGrpSpPr/>
            <p:nvPr/>
          </p:nvGrpSpPr>
          <p:grpSpPr>
            <a:xfrm>
              <a:off x="3521476" y="2936082"/>
              <a:ext cx="7466145" cy="2851746"/>
              <a:chOff x="3521476" y="2936082"/>
              <a:chExt cx="7466145" cy="2851746"/>
            </a:xfrm>
          </p:grpSpPr>
          <p:sp>
            <p:nvSpPr>
              <p:cNvPr id="12" name="Oval 11">
                <a:extLst>
                  <a:ext uri="{FF2B5EF4-FFF2-40B4-BE49-F238E27FC236}">
                    <a16:creationId xmlns:a16="http://schemas.microsoft.com/office/drawing/2014/main" id="{7DDE49FF-2B1D-BBC0-A001-51F28536EB20}"/>
                  </a:ext>
                </a:extLst>
              </p:cNvPr>
              <p:cNvSpPr/>
              <p:nvPr/>
            </p:nvSpPr>
            <p:spPr>
              <a:xfrm>
                <a:off x="3521476" y="2936082"/>
                <a:ext cx="7466145" cy="2851746"/>
              </a:xfrm>
              <a:prstGeom prst="ellipse">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grpSp>
            <p:nvGrpSpPr>
              <p:cNvPr id="3" name="Group 2">
                <a:extLst>
                  <a:ext uri="{FF2B5EF4-FFF2-40B4-BE49-F238E27FC236}">
                    <a16:creationId xmlns:a16="http://schemas.microsoft.com/office/drawing/2014/main" id="{336D367A-AC2D-4163-665C-350369496C2B}"/>
                  </a:ext>
                </a:extLst>
              </p:cNvPr>
              <p:cNvGrpSpPr/>
              <p:nvPr/>
            </p:nvGrpSpPr>
            <p:grpSpPr>
              <a:xfrm>
                <a:off x="3548751" y="3145141"/>
                <a:ext cx="7374020" cy="2627136"/>
                <a:chOff x="3548751" y="3145141"/>
                <a:chExt cx="7374020" cy="2627136"/>
              </a:xfrm>
            </p:grpSpPr>
            <p:sp>
              <p:nvSpPr>
                <p:cNvPr id="9" name="TextBox 8">
                  <a:extLst>
                    <a:ext uri="{FF2B5EF4-FFF2-40B4-BE49-F238E27FC236}">
                      <a16:creationId xmlns:a16="http://schemas.microsoft.com/office/drawing/2014/main" id="{05B878AF-2D53-F07A-810A-F06F29B52105}"/>
                    </a:ext>
                  </a:extLst>
                </p:cNvPr>
                <p:cNvSpPr txBox="1"/>
                <p:nvPr/>
              </p:nvSpPr>
              <p:spPr>
                <a:xfrm>
                  <a:off x="6256176" y="5356485"/>
                  <a:ext cx="1968760" cy="307777"/>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400" b="1" i="0" u="none" strike="noStrike" kern="0" cap="none" spc="0" normalizeH="0" baseline="0" noProof="0" dirty="0">
                      <a:ln>
                        <a:noFill/>
                      </a:ln>
                      <a:solidFill>
                        <a:srgbClr val="000000"/>
                      </a:solidFill>
                      <a:effectLst/>
                      <a:uLnTx/>
                      <a:uFillTx/>
                      <a:latin typeface="Arial" panose="020B0604020202020204"/>
                      <a:sym typeface="Helvetica Neue"/>
                    </a:rPr>
                    <a:t>Student</a:t>
                  </a:r>
                </a:p>
              </p:txBody>
            </p:sp>
            <p:sp>
              <p:nvSpPr>
                <p:cNvPr id="10" name="Oval 9">
                  <a:extLst>
                    <a:ext uri="{FF2B5EF4-FFF2-40B4-BE49-F238E27FC236}">
                      <a16:creationId xmlns:a16="http://schemas.microsoft.com/office/drawing/2014/main" id="{4F4F662E-24E4-C97D-18D9-188979ED2CA6}"/>
                    </a:ext>
                  </a:extLst>
                </p:cNvPr>
                <p:cNvSpPr/>
                <p:nvPr/>
              </p:nvSpPr>
              <p:spPr>
                <a:xfrm>
                  <a:off x="5340380" y="4107656"/>
                  <a:ext cx="3889345" cy="1664473"/>
                </a:xfrm>
                <a:prstGeom prst="ellipse">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a:ln>
                      <a:noFill/>
                    </a:ln>
                    <a:solidFill>
                      <a:srgbClr val="FFFFFF"/>
                    </a:solidFill>
                    <a:effectLst/>
                    <a:uLnTx/>
                    <a:uFillTx/>
                    <a:latin typeface="Arial" panose="020B0604020202020204"/>
                    <a:ea typeface="+mn-ea"/>
                    <a:cs typeface="+mn-cs"/>
                    <a:sym typeface="Helvetica Neue"/>
                  </a:endParaRPr>
                </a:p>
              </p:txBody>
            </p:sp>
            <p:sp>
              <p:nvSpPr>
                <p:cNvPr id="11" name="Oval 10">
                  <a:extLst>
                    <a:ext uri="{FF2B5EF4-FFF2-40B4-BE49-F238E27FC236}">
                      <a16:creationId xmlns:a16="http://schemas.microsoft.com/office/drawing/2014/main" id="{D715FA2D-BCEA-EFDC-6583-4EFD63557605}"/>
                    </a:ext>
                  </a:extLst>
                </p:cNvPr>
                <p:cNvSpPr/>
                <p:nvPr/>
              </p:nvSpPr>
              <p:spPr>
                <a:xfrm>
                  <a:off x="4385388" y="3614738"/>
                  <a:ext cx="5756987" cy="2157539"/>
                </a:xfrm>
                <a:prstGeom prst="ellipse">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a:ln>
                      <a:noFill/>
                    </a:ln>
                    <a:solidFill>
                      <a:srgbClr val="FFFFFF"/>
                    </a:solidFill>
                    <a:effectLst/>
                    <a:uLnTx/>
                    <a:uFillTx/>
                    <a:latin typeface="Arial" panose="020B0604020202020204"/>
                    <a:ea typeface="+mn-ea"/>
                    <a:cs typeface="+mn-cs"/>
                    <a:sym typeface="Helvetica Neue"/>
                  </a:endParaRPr>
                </a:p>
              </p:txBody>
            </p:sp>
            <p:sp>
              <p:nvSpPr>
                <p:cNvPr id="13" name="TextBox 12">
                  <a:extLst>
                    <a:ext uri="{FF2B5EF4-FFF2-40B4-BE49-F238E27FC236}">
                      <a16:creationId xmlns:a16="http://schemas.microsoft.com/office/drawing/2014/main" id="{26ED9D1E-DBF9-9DD0-4243-0AF6281357EB}"/>
                    </a:ext>
                  </a:extLst>
                </p:cNvPr>
                <p:cNvSpPr txBox="1"/>
                <p:nvPr/>
              </p:nvSpPr>
              <p:spPr>
                <a:xfrm>
                  <a:off x="6056894" y="5208561"/>
                  <a:ext cx="906930" cy="3693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School</a:t>
                  </a:r>
                </a:p>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band</a:t>
                  </a:r>
                </a:p>
              </p:txBody>
            </p:sp>
            <p:sp>
              <p:nvSpPr>
                <p:cNvPr id="14" name="TextBox 13">
                  <a:extLst>
                    <a:ext uri="{FF2B5EF4-FFF2-40B4-BE49-F238E27FC236}">
                      <a16:creationId xmlns:a16="http://schemas.microsoft.com/office/drawing/2014/main" id="{F5868EB4-03A8-36F2-9351-ED1FBCCB4A54}"/>
                    </a:ext>
                  </a:extLst>
                </p:cNvPr>
                <p:cNvSpPr txBox="1"/>
                <p:nvPr/>
              </p:nvSpPr>
              <p:spPr>
                <a:xfrm>
                  <a:off x="6254822" y="4902562"/>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Home studio</a:t>
                  </a:r>
                </a:p>
              </p:txBody>
            </p:sp>
            <p:sp>
              <p:nvSpPr>
                <p:cNvPr id="15" name="TextBox 14">
                  <a:extLst>
                    <a:ext uri="{FF2B5EF4-FFF2-40B4-BE49-F238E27FC236}">
                      <a16:creationId xmlns:a16="http://schemas.microsoft.com/office/drawing/2014/main" id="{418DA087-552E-FD40-815B-BBB21C995875}"/>
                    </a:ext>
                  </a:extLst>
                </p:cNvPr>
                <p:cNvSpPr txBox="1"/>
                <p:nvPr/>
              </p:nvSpPr>
              <p:spPr>
                <a:xfrm>
                  <a:off x="6787091" y="4700120"/>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On stage</a:t>
                  </a:r>
                </a:p>
              </p:txBody>
            </p:sp>
            <p:sp>
              <p:nvSpPr>
                <p:cNvPr id="16" name="TextBox 15">
                  <a:extLst>
                    <a:ext uri="{FF2B5EF4-FFF2-40B4-BE49-F238E27FC236}">
                      <a16:creationId xmlns:a16="http://schemas.microsoft.com/office/drawing/2014/main" id="{19773ECA-4FD1-5F97-DED7-3A91FB9B38C8}"/>
                    </a:ext>
                  </a:extLst>
                </p:cNvPr>
                <p:cNvSpPr txBox="1"/>
                <p:nvPr/>
              </p:nvSpPr>
              <p:spPr>
                <a:xfrm>
                  <a:off x="7372489" y="4917718"/>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Music lesson</a:t>
                  </a:r>
                </a:p>
              </p:txBody>
            </p:sp>
            <p:sp>
              <p:nvSpPr>
                <p:cNvPr id="17" name="TextBox 16">
                  <a:extLst>
                    <a:ext uri="{FF2B5EF4-FFF2-40B4-BE49-F238E27FC236}">
                      <a16:creationId xmlns:a16="http://schemas.microsoft.com/office/drawing/2014/main" id="{588B34AA-B1F0-C884-550C-B9F49A269172}"/>
                    </a:ext>
                  </a:extLst>
                </p:cNvPr>
                <p:cNvSpPr txBox="1"/>
                <p:nvPr/>
              </p:nvSpPr>
              <p:spPr>
                <a:xfrm>
                  <a:off x="7540126" y="5259676"/>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Exam</a:t>
                  </a:r>
                </a:p>
              </p:txBody>
            </p:sp>
            <p:sp>
              <p:nvSpPr>
                <p:cNvPr id="18" name="TextBox 17">
                  <a:extLst>
                    <a:ext uri="{FF2B5EF4-FFF2-40B4-BE49-F238E27FC236}">
                      <a16:creationId xmlns:a16="http://schemas.microsoft.com/office/drawing/2014/main" id="{C89936D0-B3E6-6656-D7C3-B5A3AF4D94AC}"/>
                    </a:ext>
                  </a:extLst>
                </p:cNvPr>
                <p:cNvSpPr txBox="1"/>
                <p:nvPr/>
              </p:nvSpPr>
              <p:spPr>
                <a:xfrm>
                  <a:off x="5440351" y="5109414"/>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Keyboard</a:t>
                  </a:r>
                </a:p>
              </p:txBody>
            </p:sp>
            <p:sp>
              <p:nvSpPr>
                <p:cNvPr id="19" name="TextBox 18">
                  <a:extLst>
                    <a:ext uri="{FF2B5EF4-FFF2-40B4-BE49-F238E27FC236}">
                      <a16:creationId xmlns:a16="http://schemas.microsoft.com/office/drawing/2014/main" id="{93C4562E-03D2-9F56-FE7F-007A0E7AE38B}"/>
                    </a:ext>
                  </a:extLst>
                </p:cNvPr>
                <p:cNvSpPr txBox="1"/>
                <p:nvPr/>
              </p:nvSpPr>
              <p:spPr>
                <a:xfrm>
                  <a:off x="5269088" y="4720601"/>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DJ</a:t>
                  </a:r>
                </a:p>
              </p:txBody>
            </p:sp>
            <p:sp>
              <p:nvSpPr>
                <p:cNvPr id="22" name="TextBox 21">
                  <a:extLst>
                    <a:ext uri="{FF2B5EF4-FFF2-40B4-BE49-F238E27FC236}">
                      <a16:creationId xmlns:a16="http://schemas.microsoft.com/office/drawing/2014/main" id="{617E2765-95B7-B1A4-77D4-7A86AF9803FF}"/>
                    </a:ext>
                  </a:extLst>
                </p:cNvPr>
                <p:cNvSpPr txBox="1"/>
                <p:nvPr/>
              </p:nvSpPr>
              <p:spPr>
                <a:xfrm>
                  <a:off x="6355234" y="4224369"/>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Mixing</a:t>
                  </a:r>
                </a:p>
              </p:txBody>
            </p:sp>
            <p:sp>
              <p:nvSpPr>
                <p:cNvPr id="23" name="TextBox 22">
                  <a:extLst>
                    <a:ext uri="{FF2B5EF4-FFF2-40B4-BE49-F238E27FC236}">
                      <a16:creationId xmlns:a16="http://schemas.microsoft.com/office/drawing/2014/main" id="{A57EAC7B-FAD7-510B-CDC5-84E5EFAFB0F5}"/>
                    </a:ext>
                  </a:extLst>
                </p:cNvPr>
                <p:cNvSpPr txBox="1"/>
                <p:nvPr/>
              </p:nvSpPr>
              <p:spPr>
                <a:xfrm>
                  <a:off x="8271901" y="4756106"/>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Percussion</a:t>
                  </a:r>
                </a:p>
              </p:txBody>
            </p:sp>
            <p:sp>
              <p:nvSpPr>
                <p:cNvPr id="24" name="TextBox 23">
                  <a:extLst>
                    <a:ext uri="{FF2B5EF4-FFF2-40B4-BE49-F238E27FC236}">
                      <a16:creationId xmlns:a16="http://schemas.microsoft.com/office/drawing/2014/main" id="{44B8A114-A787-970D-48D5-A22EF923E939}"/>
                    </a:ext>
                  </a:extLst>
                </p:cNvPr>
                <p:cNvSpPr txBox="1"/>
                <p:nvPr/>
              </p:nvSpPr>
              <p:spPr>
                <a:xfrm>
                  <a:off x="7915936" y="4450071"/>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Songwriting</a:t>
                  </a:r>
                </a:p>
              </p:txBody>
            </p:sp>
            <p:sp>
              <p:nvSpPr>
                <p:cNvPr id="25" name="TextBox 24">
                  <a:extLst>
                    <a:ext uri="{FF2B5EF4-FFF2-40B4-BE49-F238E27FC236}">
                      <a16:creationId xmlns:a16="http://schemas.microsoft.com/office/drawing/2014/main" id="{FA33CB4E-E1D3-E964-D994-D1F7D6D476EB}"/>
                    </a:ext>
                  </a:extLst>
                </p:cNvPr>
                <p:cNvSpPr txBox="1"/>
                <p:nvPr/>
              </p:nvSpPr>
              <p:spPr>
                <a:xfrm>
                  <a:off x="4562453" y="4875905"/>
                  <a:ext cx="906930" cy="3693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Difficulty</a:t>
                  </a:r>
                </a:p>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interacting</a:t>
                  </a:r>
                </a:p>
              </p:txBody>
            </p:sp>
            <p:sp>
              <p:nvSpPr>
                <p:cNvPr id="26" name="TextBox 25">
                  <a:extLst>
                    <a:ext uri="{FF2B5EF4-FFF2-40B4-BE49-F238E27FC236}">
                      <a16:creationId xmlns:a16="http://schemas.microsoft.com/office/drawing/2014/main" id="{AD56AC97-E174-499A-24C7-412735950CA2}"/>
                    </a:ext>
                  </a:extLst>
                </p:cNvPr>
                <p:cNvSpPr txBox="1"/>
                <p:nvPr/>
              </p:nvSpPr>
              <p:spPr>
                <a:xfrm>
                  <a:off x="4495538" y="4391615"/>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Frustrating</a:t>
                  </a:r>
                </a:p>
              </p:txBody>
            </p:sp>
            <p:sp>
              <p:nvSpPr>
                <p:cNvPr id="27" name="TextBox 26">
                  <a:extLst>
                    <a:ext uri="{FF2B5EF4-FFF2-40B4-BE49-F238E27FC236}">
                      <a16:creationId xmlns:a16="http://schemas.microsoft.com/office/drawing/2014/main" id="{4F5B9867-D62D-6FC6-2934-9D6F74366E8E}"/>
                    </a:ext>
                  </a:extLst>
                </p:cNvPr>
                <p:cNvSpPr txBox="1"/>
                <p:nvPr/>
              </p:nvSpPr>
              <p:spPr>
                <a:xfrm>
                  <a:off x="5325620" y="3864858"/>
                  <a:ext cx="1068413" cy="3693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Too complicated</a:t>
                  </a:r>
                </a:p>
              </p:txBody>
            </p:sp>
            <p:sp>
              <p:nvSpPr>
                <p:cNvPr id="28" name="TextBox 27">
                  <a:extLst>
                    <a:ext uri="{FF2B5EF4-FFF2-40B4-BE49-F238E27FC236}">
                      <a16:creationId xmlns:a16="http://schemas.microsoft.com/office/drawing/2014/main" id="{D15428AF-9ACA-9D82-3A14-8B050D64CF8E}"/>
                    </a:ext>
                  </a:extLst>
                </p:cNvPr>
                <p:cNvSpPr txBox="1"/>
                <p:nvPr/>
              </p:nvSpPr>
              <p:spPr>
                <a:xfrm>
                  <a:off x="6739634" y="3681505"/>
                  <a:ext cx="1089274" cy="3693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A new type of controller</a:t>
                  </a:r>
                </a:p>
              </p:txBody>
            </p:sp>
            <p:sp>
              <p:nvSpPr>
                <p:cNvPr id="29" name="TextBox 28">
                  <a:extLst>
                    <a:ext uri="{FF2B5EF4-FFF2-40B4-BE49-F238E27FC236}">
                      <a16:creationId xmlns:a16="http://schemas.microsoft.com/office/drawing/2014/main" id="{79270CC2-9BAC-92DC-CC52-D837FC866C5D}"/>
                    </a:ext>
                  </a:extLst>
                </p:cNvPr>
                <p:cNvSpPr txBox="1"/>
                <p:nvPr/>
              </p:nvSpPr>
              <p:spPr>
                <a:xfrm>
                  <a:off x="7861773" y="3834918"/>
                  <a:ext cx="1068413"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900" b="1" i="0" u="none" strike="noStrike" kern="0" cap="none" spc="0" normalizeH="0" baseline="0" noProof="0" dirty="0">
                    <a:ln>
                      <a:noFill/>
                    </a:ln>
                    <a:solidFill>
                      <a:srgbClr val="000000"/>
                    </a:solidFill>
                    <a:effectLst/>
                    <a:uLnTx/>
                    <a:uFillTx/>
                    <a:latin typeface="Arial" panose="020B0604020202020204"/>
                    <a:sym typeface="Helvetica Neue"/>
                  </a:endParaRPr>
                </a:p>
              </p:txBody>
            </p:sp>
            <p:sp>
              <p:nvSpPr>
                <p:cNvPr id="30" name="TextBox 29">
                  <a:extLst>
                    <a:ext uri="{FF2B5EF4-FFF2-40B4-BE49-F238E27FC236}">
                      <a16:creationId xmlns:a16="http://schemas.microsoft.com/office/drawing/2014/main" id="{E8784102-EADE-BA7E-0D5E-4CB49882E207}"/>
                    </a:ext>
                  </a:extLst>
                </p:cNvPr>
                <p:cNvSpPr txBox="1"/>
                <p:nvPr/>
              </p:nvSpPr>
              <p:spPr>
                <a:xfrm>
                  <a:off x="8708296" y="4035358"/>
                  <a:ext cx="906930" cy="3693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Combining functions</a:t>
                  </a:r>
                </a:p>
              </p:txBody>
            </p:sp>
            <p:sp>
              <p:nvSpPr>
                <p:cNvPr id="31" name="TextBox 30">
                  <a:extLst>
                    <a:ext uri="{FF2B5EF4-FFF2-40B4-BE49-F238E27FC236}">
                      <a16:creationId xmlns:a16="http://schemas.microsoft.com/office/drawing/2014/main" id="{40594BFA-3280-1C27-BC58-4E7764103D43}"/>
                    </a:ext>
                  </a:extLst>
                </p:cNvPr>
                <p:cNvSpPr txBox="1"/>
                <p:nvPr/>
              </p:nvSpPr>
              <p:spPr>
                <a:xfrm>
                  <a:off x="3548751" y="4391615"/>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At home</a:t>
                  </a:r>
                </a:p>
              </p:txBody>
            </p:sp>
            <p:sp>
              <p:nvSpPr>
                <p:cNvPr id="34" name="TextBox 33">
                  <a:extLst>
                    <a:ext uri="{FF2B5EF4-FFF2-40B4-BE49-F238E27FC236}">
                      <a16:creationId xmlns:a16="http://schemas.microsoft.com/office/drawing/2014/main" id="{2D26FDE1-C437-CCB8-5722-47438FC097AF}"/>
                    </a:ext>
                  </a:extLst>
                </p:cNvPr>
                <p:cNvSpPr txBox="1"/>
                <p:nvPr/>
              </p:nvSpPr>
              <p:spPr>
                <a:xfrm>
                  <a:off x="4557202" y="3440888"/>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900" dirty="0">
                      <a:latin typeface="Arial" panose="020B0604020202020204"/>
                    </a:rPr>
                    <a:t>O</a:t>
                  </a:r>
                  <a:r>
                    <a:rPr kumimoji="0" lang="en-GB" sz="900" b="1" i="0" u="none" strike="noStrike" kern="0" cap="none" spc="0" normalizeH="0" baseline="0" noProof="0" dirty="0" err="1">
                      <a:ln>
                        <a:noFill/>
                      </a:ln>
                      <a:solidFill>
                        <a:srgbClr val="000000"/>
                      </a:solidFill>
                      <a:effectLst/>
                      <a:uLnTx/>
                      <a:uFillTx/>
                      <a:latin typeface="Arial" panose="020B0604020202020204"/>
                      <a:sym typeface="Helvetica Neue"/>
                    </a:rPr>
                    <a:t>utdoors</a:t>
                  </a:r>
                  <a:endParaRPr kumimoji="0" lang="en-GB" sz="900" b="1" i="0" u="none" strike="noStrike" kern="0" cap="none" spc="0" normalizeH="0" baseline="0" noProof="0" dirty="0">
                    <a:ln>
                      <a:noFill/>
                    </a:ln>
                    <a:solidFill>
                      <a:srgbClr val="000000"/>
                    </a:solidFill>
                    <a:effectLst/>
                    <a:uLnTx/>
                    <a:uFillTx/>
                    <a:latin typeface="Arial" panose="020B0604020202020204"/>
                    <a:sym typeface="Helvetica Neue"/>
                  </a:endParaRPr>
                </a:p>
              </p:txBody>
            </p:sp>
            <p:sp>
              <p:nvSpPr>
                <p:cNvPr id="36" name="TextBox 35">
                  <a:extLst>
                    <a:ext uri="{FF2B5EF4-FFF2-40B4-BE49-F238E27FC236}">
                      <a16:creationId xmlns:a16="http://schemas.microsoft.com/office/drawing/2014/main" id="{E3E1D1C3-2D8F-62B8-90D5-05A8DD44302E}"/>
                    </a:ext>
                  </a:extLst>
                </p:cNvPr>
                <p:cNvSpPr txBox="1"/>
                <p:nvPr/>
              </p:nvSpPr>
              <p:spPr>
                <a:xfrm>
                  <a:off x="8257910" y="5125653"/>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Singing</a:t>
                  </a:r>
                </a:p>
              </p:txBody>
            </p:sp>
            <p:sp>
              <p:nvSpPr>
                <p:cNvPr id="37" name="TextBox 36">
                  <a:extLst>
                    <a:ext uri="{FF2B5EF4-FFF2-40B4-BE49-F238E27FC236}">
                      <a16:creationId xmlns:a16="http://schemas.microsoft.com/office/drawing/2014/main" id="{F8BF2CA1-A10A-FFA2-32E2-1CFB509A3EF8}"/>
                    </a:ext>
                  </a:extLst>
                </p:cNvPr>
                <p:cNvSpPr txBox="1"/>
                <p:nvPr/>
              </p:nvSpPr>
              <p:spPr>
                <a:xfrm>
                  <a:off x="7180149" y="4200827"/>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Performing</a:t>
                  </a:r>
                </a:p>
              </p:txBody>
            </p:sp>
            <p:sp>
              <p:nvSpPr>
                <p:cNvPr id="38" name="TextBox 37">
                  <a:extLst>
                    <a:ext uri="{FF2B5EF4-FFF2-40B4-BE49-F238E27FC236}">
                      <a16:creationId xmlns:a16="http://schemas.microsoft.com/office/drawing/2014/main" id="{7827351D-2247-6206-F75B-4DF4EBA4D546}"/>
                    </a:ext>
                  </a:extLst>
                </p:cNvPr>
                <p:cNvSpPr txBox="1"/>
                <p:nvPr/>
              </p:nvSpPr>
              <p:spPr>
                <a:xfrm>
                  <a:off x="9181586" y="4717896"/>
                  <a:ext cx="906930" cy="3693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900" dirty="0">
                      <a:latin typeface="Arial" panose="020B0604020202020204"/>
                    </a:rPr>
                    <a:t>Too</a:t>
                  </a:r>
                </a:p>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expensive</a:t>
                  </a:r>
                </a:p>
              </p:txBody>
            </p:sp>
            <p:sp>
              <p:nvSpPr>
                <p:cNvPr id="39" name="TextBox 38">
                  <a:extLst>
                    <a:ext uri="{FF2B5EF4-FFF2-40B4-BE49-F238E27FC236}">
                      <a16:creationId xmlns:a16="http://schemas.microsoft.com/office/drawing/2014/main" id="{CD6773C7-55AD-7CD8-DECD-465A25C16479}"/>
                    </a:ext>
                  </a:extLst>
                </p:cNvPr>
                <p:cNvSpPr txBox="1"/>
                <p:nvPr/>
              </p:nvSpPr>
              <p:spPr>
                <a:xfrm>
                  <a:off x="6254822" y="3145141"/>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Online</a:t>
                  </a:r>
                </a:p>
              </p:txBody>
            </p:sp>
            <p:sp>
              <p:nvSpPr>
                <p:cNvPr id="40" name="TextBox 39">
                  <a:extLst>
                    <a:ext uri="{FF2B5EF4-FFF2-40B4-BE49-F238E27FC236}">
                      <a16:creationId xmlns:a16="http://schemas.microsoft.com/office/drawing/2014/main" id="{805DA68E-CDEC-7C06-5AED-A1CC7BF902D2}"/>
                    </a:ext>
                  </a:extLst>
                </p:cNvPr>
                <p:cNvSpPr txBox="1"/>
                <p:nvPr/>
              </p:nvSpPr>
              <p:spPr>
                <a:xfrm>
                  <a:off x="7948350" y="3201284"/>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On stage</a:t>
                  </a:r>
                </a:p>
              </p:txBody>
            </p:sp>
            <p:sp>
              <p:nvSpPr>
                <p:cNvPr id="41" name="TextBox 40">
                  <a:extLst>
                    <a:ext uri="{FF2B5EF4-FFF2-40B4-BE49-F238E27FC236}">
                      <a16:creationId xmlns:a16="http://schemas.microsoft.com/office/drawing/2014/main" id="{E4027BA3-6C36-F356-2D87-02970B998DA5}"/>
                    </a:ext>
                  </a:extLst>
                </p:cNvPr>
                <p:cNvSpPr txBox="1"/>
                <p:nvPr/>
              </p:nvSpPr>
              <p:spPr>
                <a:xfrm>
                  <a:off x="9318394" y="3548614"/>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On holiday</a:t>
                  </a:r>
                </a:p>
              </p:txBody>
            </p:sp>
            <p:sp>
              <p:nvSpPr>
                <p:cNvPr id="42" name="TextBox 41">
                  <a:extLst>
                    <a:ext uri="{FF2B5EF4-FFF2-40B4-BE49-F238E27FC236}">
                      <a16:creationId xmlns:a16="http://schemas.microsoft.com/office/drawing/2014/main" id="{5B700157-7457-5FB1-CF7F-A138F8F959AE}"/>
                    </a:ext>
                  </a:extLst>
                </p:cNvPr>
                <p:cNvSpPr txBox="1"/>
                <p:nvPr/>
              </p:nvSpPr>
              <p:spPr>
                <a:xfrm>
                  <a:off x="10015841" y="4189507"/>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Competition</a:t>
                  </a:r>
                </a:p>
              </p:txBody>
            </p:sp>
          </p:grpSp>
        </p:grpSp>
      </p:grpSp>
      <p:pic>
        <p:nvPicPr>
          <p:cNvPr id="20" name="Picture 2">
            <a:extLst>
              <a:ext uri="{FF2B5EF4-FFF2-40B4-BE49-F238E27FC236}">
                <a16:creationId xmlns:a16="http://schemas.microsoft.com/office/drawing/2014/main" id="{2178E698-9DED-23B6-2551-E3B03B18652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5638" y="5967844"/>
            <a:ext cx="2083183" cy="68788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939B6C6C-A5BE-C1C0-406D-757DB4B3EF07}"/>
              </a:ext>
            </a:extLst>
          </p:cNvPr>
          <p:cNvSpPr txBox="1"/>
          <p:nvPr/>
        </p:nvSpPr>
        <p:spPr>
          <a:xfrm>
            <a:off x="2889966" y="4295619"/>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dirty="0">
                <a:ln>
                  <a:noFill/>
                </a:ln>
                <a:solidFill>
                  <a:srgbClr val="000000"/>
                </a:solidFill>
                <a:effectLst/>
                <a:uLnTx/>
                <a:uFillTx/>
                <a:latin typeface="Arial" panose="020B0604020202020204"/>
                <a:sym typeface="Helvetica Neue"/>
              </a:rPr>
              <a:t>Guitar</a:t>
            </a:r>
          </a:p>
        </p:txBody>
      </p:sp>
      <p:sp>
        <p:nvSpPr>
          <p:cNvPr id="32" name="Arrow: Left 31">
            <a:hlinkClick r:id="rId4" action="ppaction://hlinksldjump"/>
            <a:extLst>
              <a:ext uri="{FF2B5EF4-FFF2-40B4-BE49-F238E27FC236}">
                <a16:creationId xmlns:a16="http://schemas.microsoft.com/office/drawing/2014/main" id="{34A2D3CA-B05B-E788-0714-A4D0E3445480}"/>
              </a:ext>
            </a:extLst>
          </p:cNvPr>
          <p:cNvSpPr/>
          <p:nvPr/>
        </p:nvSpPr>
        <p:spPr>
          <a:xfrm>
            <a:off x="10871200" y="521533"/>
            <a:ext cx="609600" cy="548640"/>
          </a:xfrm>
          <a:prstGeom prst="leftArrow">
            <a:avLst/>
          </a:prstGeom>
          <a:noFill/>
          <a:ln>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13311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Define tasks</a:t>
            </a:r>
            <a:endParaRPr lang="en-GB" sz="4400" dirty="0"/>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3927575361"/>
              </p:ext>
            </p:extLst>
          </p:nvPr>
        </p:nvGraphicFramePr>
        <p:xfrm>
          <a:off x="576000" y="1214380"/>
          <a:ext cx="11040000" cy="4504032"/>
        </p:xfrm>
        <a:graphic>
          <a:graphicData uri="http://schemas.openxmlformats.org/drawingml/2006/table">
            <a:tbl>
              <a:tblPr firstRow="1" bandRow="1">
                <a:tableStyleId>{5940675A-B579-460E-94D1-54222C63F5DA}</a:tableStyleId>
              </a:tblPr>
              <a:tblGrid>
                <a:gridCol w="5392952">
                  <a:extLst>
                    <a:ext uri="{9D8B030D-6E8A-4147-A177-3AD203B41FA5}">
                      <a16:colId xmlns:a16="http://schemas.microsoft.com/office/drawing/2014/main" val="336422520"/>
                    </a:ext>
                  </a:extLst>
                </a:gridCol>
                <a:gridCol w="5647048">
                  <a:extLst>
                    <a:ext uri="{9D8B030D-6E8A-4147-A177-3AD203B41FA5}">
                      <a16:colId xmlns:a16="http://schemas.microsoft.com/office/drawing/2014/main" val="1485661640"/>
                    </a:ext>
                  </a:extLst>
                </a:gridCol>
              </a:tblGrid>
              <a:tr h="435924">
                <a:tc>
                  <a:txBody>
                    <a:bodyPr/>
                    <a:lstStyle/>
                    <a:p>
                      <a:pPr algn="ctr"/>
                      <a:r>
                        <a:rPr lang="en-GB" b="1" dirty="0">
                          <a:solidFill>
                            <a:schemeClr val="bg1"/>
                          </a:solidFill>
                        </a:rPr>
                        <a:t>‘Identify’</a:t>
                      </a:r>
                    </a:p>
                  </a:txBody>
                  <a:tcPr>
                    <a:solidFill>
                      <a:srgbClr val="16F4D0"/>
                    </a:solidFill>
                  </a:tcPr>
                </a:tc>
                <a:tc>
                  <a:txBody>
                    <a:bodyPr/>
                    <a:lstStyle/>
                    <a:p>
                      <a:pPr algn="ctr"/>
                      <a:r>
                        <a:rPr lang="en-GB" b="1" dirty="0">
                          <a:solidFill>
                            <a:schemeClr val="bg1"/>
                          </a:solidFill>
                        </a:rPr>
                        <a:t>‘Specify’</a:t>
                      </a:r>
                    </a:p>
                  </a:txBody>
                  <a:tcPr>
                    <a:solidFill>
                      <a:srgbClr val="16F4D0"/>
                    </a:solidFill>
                  </a:tcPr>
                </a:tc>
                <a:extLst>
                  <a:ext uri="{0D108BD9-81ED-4DB2-BD59-A6C34878D82A}">
                    <a16:rowId xmlns:a16="http://schemas.microsoft.com/office/drawing/2014/main" val="3391378453"/>
                  </a:ext>
                </a:extLst>
              </a:tr>
              <a:tr h="4068108">
                <a:tc>
                  <a:txBody>
                    <a:bodyPr/>
                    <a:lstStyle/>
                    <a:p>
                      <a:r>
                        <a:rPr lang="en-GB" sz="1200" b="0" dirty="0"/>
                        <a:t>Your research from the empathize stage will have created a lot of information and data.</a:t>
                      </a:r>
                    </a:p>
                    <a:p>
                      <a:r>
                        <a:rPr lang="en-GB" sz="1200" b="1" dirty="0"/>
                        <a:t>Narrow down the problem </a:t>
                      </a:r>
                      <a:r>
                        <a:rPr lang="en-GB" sz="1200" dirty="0"/>
                        <a:t>to tackle. Get students to define barriers to making digital music. Is it age, health, physical, mental etc. From this you can choose one specific area to concentrate on at first. Remember that this needs to be inclusive, so making it suitable for just one group is not really meeting the brief. </a:t>
                      </a:r>
                      <a:r>
                        <a:rPr lang="en-GB" sz="1200" i="0" dirty="0"/>
                        <a:t>You may want students to create a graphic / image board to help with this. On it you can include:</a:t>
                      </a:r>
                    </a:p>
                    <a:p>
                      <a:endParaRPr lang="en-GB" sz="1200" i="0" dirty="0"/>
                    </a:p>
                    <a:p>
                      <a:r>
                        <a:rPr lang="en-GB" sz="1200" b="1" i="1" dirty="0"/>
                        <a:t>Who is it for?</a:t>
                      </a:r>
                      <a:r>
                        <a:rPr lang="en-GB" sz="1200" b="1" i="0" dirty="0"/>
                        <a:t> </a:t>
                      </a:r>
                      <a:r>
                        <a:rPr lang="en-GB" sz="1200" i="0" dirty="0"/>
                        <a:t>Consider the type of user your product is aimed at: the older hobbyist, young child, high school student, professional performer. Focusing one area of the market can help when creating design ideas. </a:t>
                      </a:r>
                      <a:endParaRPr lang="en-GB" sz="1200" i="1" dirty="0"/>
                    </a:p>
                    <a:p>
                      <a:r>
                        <a:rPr lang="en-GB" sz="1200" b="1" i="1" dirty="0"/>
                        <a:t>What will it do?</a:t>
                      </a:r>
                      <a:r>
                        <a:rPr lang="en-GB" sz="1200" b="1" i="0" dirty="0"/>
                        <a:t> </a:t>
                      </a:r>
                      <a:r>
                        <a:rPr lang="en-GB" sz="1200" i="0" dirty="0"/>
                        <a:t>What aspect of digital music will your product focus on: playing percussion or drums, pitched notes such as a piano or guitar, vocal input, or triggering loops and samples.</a:t>
                      </a:r>
                      <a:br>
                        <a:rPr lang="en-GB" sz="1200" i="1" dirty="0"/>
                      </a:br>
                      <a:r>
                        <a:rPr lang="en-GB" sz="1200" b="1" i="1" dirty="0"/>
                        <a:t>Why is it inclusivity important? </a:t>
                      </a:r>
                      <a:r>
                        <a:rPr lang="en-GB" sz="1200" i="0" dirty="0"/>
                        <a:t>This is the focus of this context, so consider how your design will address this in ways other controllers or instruments can’t or don’t. Look on Google and </a:t>
                      </a:r>
                      <a:r>
                        <a:rPr lang="en-GB" sz="1200" i="0" dirty="0">
                          <a:hlinkClick r:id="rId3"/>
                        </a:rPr>
                        <a:t>Kickstarter</a:t>
                      </a:r>
                      <a:r>
                        <a:rPr lang="en-GB" sz="1200" i="0" dirty="0"/>
                        <a:t> to see if anyone else has tried addressing this problem successfully. </a:t>
                      </a:r>
                      <a:endParaRPr lang="en-GB" sz="1200" dirty="0"/>
                    </a:p>
                  </a:txBody>
                  <a:tcPr/>
                </a:tc>
                <a:tc>
                  <a:txBody>
                    <a:bodyPr/>
                    <a:lstStyle/>
                    <a:p>
                      <a:r>
                        <a:rPr lang="en-GB" sz="1300" dirty="0"/>
                        <a:t>As the design process starts to gain momentum it is worth creating a more detailed list of the product requirements. This is a product design specification (PDS). More detailed than a brief, it sets out the ideal requirements for the product to ensure it is as successful as can be.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300" dirty="0"/>
                        <a:t>These are a common list of criteria: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1" i="0" u="none" strike="noStrike" kern="0" cap="none" spc="0" normalizeH="0" baseline="0" noProof="0" dirty="0">
                          <a:ln>
                            <a:noFill/>
                          </a:ln>
                          <a:solidFill>
                            <a:srgbClr val="0A303F"/>
                          </a:solidFill>
                          <a:effectLst/>
                          <a:uLnTx/>
                          <a:uFillTx/>
                          <a:latin typeface="+mn-lt"/>
                          <a:sym typeface="Helvetica Neue"/>
                        </a:rPr>
                        <a:t>Aesthetics</a:t>
                      </a:r>
                      <a:r>
                        <a:rPr kumimoji="0" lang="en-GB" sz="1300" b="0" i="0" u="none" strike="noStrike" kern="0" cap="none" spc="0" normalizeH="0" baseline="0" noProof="0" dirty="0">
                          <a:ln>
                            <a:noFill/>
                          </a:ln>
                          <a:solidFill>
                            <a:srgbClr val="0A303F"/>
                          </a:solidFill>
                          <a:effectLst/>
                          <a:uLnTx/>
                          <a:uFillTx/>
                          <a:latin typeface="+mn-lt"/>
                          <a:sym typeface="Helvetica Neue"/>
                        </a:rPr>
                        <a:t> -  what it looks or feels like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1" i="0" u="none" strike="noStrike" kern="0" cap="none" spc="0" normalizeH="0" baseline="0" noProof="0" dirty="0">
                          <a:ln>
                            <a:noFill/>
                          </a:ln>
                          <a:solidFill>
                            <a:srgbClr val="0A303F"/>
                          </a:solidFill>
                          <a:effectLst/>
                          <a:uLnTx/>
                          <a:uFillTx/>
                          <a:latin typeface="+mn-lt"/>
                          <a:sym typeface="Helvetica Neue"/>
                        </a:rPr>
                        <a:t>Cost</a:t>
                      </a:r>
                      <a:r>
                        <a:rPr kumimoji="0" lang="en-GB" sz="1300" b="0" i="0" u="none" strike="noStrike" kern="0" cap="none" spc="0" normalizeH="0" baseline="0" noProof="0" dirty="0">
                          <a:ln>
                            <a:noFill/>
                          </a:ln>
                          <a:solidFill>
                            <a:srgbClr val="0A303F"/>
                          </a:solidFill>
                          <a:effectLst/>
                          <a:uLnTx/>
                          <a:uFillTx/>
                          <a:latin typeface="+mn-lt"/>
                          <a:sym typeface="Helvetica Neue"/>
                        </a:rPr>
                        <a:t> – to make or manufacture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1" i="0" u="none" strike="noStrike" kern="0" cap="none" spc="0" normalizeH="0" baseline="0" noProof="0" dirty="0">
                          <a:ln>
                            <a:noFill/>
                          </a:ln>
                          <a:solidFill>
                            <a:srgbClr val="0A303F"/>
                          </a:solidFill>
                          <a:effectLst/>
                          <a:uLnTx/>
                          <a:uFillTx/>
                          <a:latin typeface="+mn-lt"/>
                          <a:sym typeface="Helvetica Neue"/>
                        </a:rPr>
                        <a:t>Dimensions</a:t>
                      </a:r>
                      <a:r>
                        <a:rPr kumimoji="0" lang="en-GB" sz="1300" b="0" i="0" u="none" strike="noStrike" kern="0" cap="none" spc="0" normalizeH="0" baseline="0" noProof="0" dirty="0">
                          <a:ln>
                            <a:noFill/>
                          </a:ln>
                          <a:solidFill>
                            <a:srgbClr val="0A303F"/>
                          </a:solidFill>
                          <a:effectLst/>
                          <a:uLnTx/>
                          <a:uFillTx/>
                          <a:latin typeface="+mn-lt"/>
                          <a:sym typeface="Helvetica Neue"/>
                        </a:rPr>
                        <a:t>- there may be constraints or size or weight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1" i="0" u="none" strike="noStrike" kern="0" cap="none" spc="0" normalizeH="0" baseline="0" noProof="0" dirty="0">
                          <a:ln>
                            <a:noFill/>
                          </a:ln>
                          <a:solidFill>
                            <a:srgbClr val="0A303F"/>
                          </a:solidFill>
                          <a:effectLst/>
                          <a:uLnTx/>
                          <a:uFillTx/>
                          <a:latin typeface="+mn-lt"/>
                          <a:sym typeface="Helvetica Neue"/>
                        </a:rPr>
                        <a:t>Durability</a:t>
                      </a:r>
                      <a:r>
                        <a:rPr kumimoji="0" lang="en-GB" sz="1300" b="0" i="0" u="none" strike="noStrike" kern="0" cap="none" spc="0" normalizeH="0" baseline="0" noProof="0" dirty="0">
                          <a:ln>
                            <a:noFill/>
                          </a:ln>
                          <a:solidFill>
                            <a:srgbClr val="0A303F"/>
                          </a:solidFill>
                          <a:effectLst/>
                          <a:uLnTx/>
                          <a:uFillTx/>
                          <a:latin typeface="+mn-lt"/>
                          <a:sym typeface="Helvetica Neue"/>
                        </a:rPr>
                        <a:t> – how long should it last or how it will perform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1" i="0" u="none" strike="noStrike" kern="0" cap="none" spc="0" normalizeH="0" baseline="0" noProof="0" dirty="0">
                          <a:ln>
                            <a:noFill/>
                          </a:ln>
                          <a:solidFill>
                            <a:srgbClr val="0A303F"/>
                          </a:solidFill>
                          <a:effectLst/>
                          <a:uLnTx/>
                          <a:uFillTx/>
                          <a:latin typeface="+mn-lt"/>
                          <a:sym typeface="Helvetica Neue"/>
                        </a:rPr>
                        <a:t>Function</a:t>
                      </a:r>
                      <a:r>
                        <a:rPr kumimoji="0" lang="en-GB" sz="1300" b="0" i="0" u="none" strike="noStrike" kern="0" cap="none" spc="0" normalizeH="0" baseline="0" noProof="0" dirty="0">
                          <a:ln>
                            <a:noFill/>
                          </a:ln>
                          <a:solidFill>
                            <a:srgbClr val="0A303F"/>
                          </a:solidFill>
                          <a:effectLst/>
                          <a:uLnTx/>
                          <a:uFillTx/>
                          <a:latin typeface="+mn-lt"/>
                          <a:sym typeface="Helvetica Neue"/>
                        </a:rPr>
                        <a:t>- what it is intended to do or work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1" i="0" u="none" strike="noStrike" kern="0" cap="none" spc="0" normalizeH="0" baseline="0" noProof="0" dirty="0">
                          <a:ln>
                            <a:noFill/>
                          </a:ln>
                          <a:solidFill>
                            <a:srgbClr val="0A303F"/>
                          </a:solidFill>
                          <a:effectLst/>
                          <a:uLnTx/>
                          <a:uFillTx/>
                          <a:latin typeface="+mn-lt"/>
                          <a:sym typeface="Helvetica Neue"/>
                        </a:rPr>
                        <a:t>Technology</a:t>
                      </a:r>
                      <a:r>
                        <a:rPr kumimoji="0" lang="en-GB" sz="1300" b="0" i="0" u="none" strike="noStrike" kern="0" cap="none" spc="0" normalizeH="0" baseline="0" noProof="0" dirty="0">
                          <a:ln>
                            <a:noFill/>
                          </a:ln>
                          <a:solidFill>
                            <a:srgbClr val="0A303F"/>
                          </a:solidFill>
                          <a:effectLst/>
                          <a:uLnTx/>
                          <a:uFillTx/>
                          <a:latin typeface="+mn-lt"/>
                          <a:sym typeface="Helvetica Neue"/>
                        </a:rPr>
                        <a:t> – used in its creation or integrated into its function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1" i="0" u="none" strike="noStrike" kern="0" cap="none" spc="0" normalizeH="0" baseline="0" noProof="0" dirty="0">
                          <a:ln>
                            <a:noFill/>
                          </a:ln>
                          <a:solidFill>
                            <a:srgbClr val="0A303F"/>
                          </a:solidFill>
                          <a:effectLst/>
                          <a:uLnTx/>
                          <a:uFillTx/>
                          <a:latin typeface="+mn-lt"/>
                          <a:sym typeface="Helvetica Neue"/>
                        </a:rPr>
                        <a:t>Human factors- </a:t>
                      </a:r>
                      <a:r>
                        <a:rPr kumimoji="0" lang="en-GB" sz="1300" b="0" i="0" u="none" strike="noStrike" kern="0" cap="none" spc="0" normalizeH="0" baseline="0" noProof="0" dirty="0">
                          <a:ln>
                            <a:noFill/>
                          </a:ln>
                          <a:solidFill>
                            <a:srgbClr val="0A303F"/>
                          </a:solidFill>
                          <a:effectLst/>
                          <a:uLnTx/>
                          <a:uFillTx/>
                          <a:latin typeface="+mn-lt"/>
                          <a:sym typeface="Helvetica Neue"/>
                        </a:rPr>
                        <a:t>ergonomics, interaction etc.</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1" i="0" u="none" strike="noStrike" kern="0" cap="none" spc="0" normalizeH="0" baseline="0" noProof="0" dirty="0">
                          <a:ln>
                            <a:noFill/>
                          </a:ln>
                          <a:solidFill>
                            <a:srgbClr val="0A303F"/>
                          </a:solidFill>
                          <a:effectLst/>
                          <a:uLnTx/>
                          <a:uFillTx/>
                          <a:latin typeface="+mn-lt"/>
                          <a:sym typeface="Helvetica Neue"/>
                        </a:rPr>
                        <a:t>Social, moral and environmental- </a:t>
                      </a:r>
                      <a:r>
                        <a:rPr kumimoji="0" lang="en-GB" sz="1300" b="0" i="0" u="none" strike="noStrike" kern="0" cap="none" spc="0" normalizeH="0" baseline="0" noProof="0" dirty="0">
                          <a:ln>
                            <a:noFill/>
                          </a:ln>
                          <a:solidFill>
                            <a:srgbClr val="0A303F"/>
                          </a:solidFill>
                          <a:effectLst/>
                          <a:uLnTx/>
                          <a:uFillTx/>
                          <a:latin typeface="+mn-lt"/>
                          <a:sym typeface="Helvetica Neue"/>
                        </a:rPr>
                        <a:t>consider these values or concerns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1" i="0" u="none" strike="noStrike" kern="0" cap="none" spc="0" normalizeH="0" baseline="0" noProof="0" dirty="0">
                          <a:ln>
                            <a:noFill/>
                          </a:ln>
                          <a:solidFill>
                            <a:srgbClr val="0A303F"/>
                          </a:solidFill>
                          <a:effectLst/>
                          <a:uLnTx/>
                          <a:uFillTx/>
                          <a:latin typeface="+mn-lt"/>
                          <a:sym typeface="Helvetica Neue"/>
                        </a:rPr>
                        <a:t>Manufacture</a:t>
                      </a:r>
                      <a:r>
                        <a:rPr kumimoji="0" lang="en-GB" sz="1300" b="0" i="0" u="none" strike="noStrike" kern="0" cap="none" spc="0" normalizeH="0" baseline="0" noProof="0" dirty="0">
                          <a:ln>
                            <a:noFill/>
                          </a:ln>
                          <a:solidFill>
                            <a:srgbClr val="0A303F"/>
                          </a:solidFill>
                          <a:effectLst/>
                          <a:uLnTx/>
                          <a:uFillTx/>
                          <a:latin typeface="+mn-lt"/>
                          <a:sym typeface="Helvetica Neue"/>
                        </a:rPr>
                        <a:t> – what scale of production and methods used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1" i="0" u="none" strike="noStrike" kern="0" cap="none" spc="0" normalizeH="0" baseline="0" noProof="0" dirty="0">
                          <a:ln>
                            <a:noFill/>
                          </a:ln>
                          <a:solidFill>
                            <a:srgbClr val="0A303F"/>
                          </a:solidFill>
                          <a:effectLst/>
                          <a:uLnTx/>
                          <a:uFillTx/>
                          <a:latin typeface="+mn-lt"/>
                          <a:sym typeface="Helvetica Neue"/>
                        </a:rPr>
                        <a:t>Materials</a:t>
                      </a:r>
                      <a:r>
                        <a:rPr kumimoji="0" lang="en-GB" sz="1300" b="0" i="0" u="none" strike="noStrike" kern="0" cap="none" spc="0" normalizeH="0" baseline="0" noProof="0" dirty="0">
                          <a:ln>
                            <a:noFill/>
                          </a:ln>
                          <a:solidFill>
                            <a:srgbClr val="0A303F"/>
                          </a:solidFill>
                          <a:effectLst/>
                          <a:uLnTx/>
                          <a:uFillTx/>
                          <a:latin typeface="+mn-lt"/>
                          <a:sym typeface="Helvetica Neue"/>
                        </a:rPr>
                        <a:t> – what it is made from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1" i="0" u="none" strike="noStrike" kern="0" cap="none" spc="0" normalizeH="0" baseline="0" noProof="0" dirty="0">
                          <a:ln>
                            <a:noFill/>
                          </a:ln>
                          <a:solidFill>
                            <a:srgbClr val="0A303F"/>
                          </a:solidFill>
                          <a:effectLst/>
                          <a:uLnTx/>
                          <a:uFillTx/>
                          <a:latin typeface="+mn-lt"/>
                          <a:sym typeface="Helvetica Neue"/>
                        </a:rPr>
                        <a:t>Safety</a:t>
                      </a:r>
                      <a:r>
                        <a:rPr kumimoji="0" lang="en-GB" sz="1300" b="0" i="0" u="none" strike="noStrike" kern="0" cap="none" spc="0" normalizeH="0" baseline="0" noProof="0" dirty="0">
                          <a:ln>
                            <a:noFill/>
                          </a:ln>
                          <a:solidFill>
                            <a:srgbClr val="0A303F"/>
                          </a:solidFill>
                          <a:effectLst/>
                          <a:uLnTx/>
                          <a:uFillTx/>
                          <a:latin typeface="+mn-lt"/>
                          <a:sym typeface="Helvetica Neue"/>
                        </a:rPr>
                        <a:t> – in manufacture and when being used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1" i="0" u="none" strike="noStrike" kern="0" cap="none" spc="0" normalizeH="0" baseline="0" noProof="0" dirty="0">
                          <a:ln>
                            <a:noFill/>
                          </a:ln>
                          <a:solidFill>
                            <a:srgbClr val="0A303F"/>
                          </a:solidFill>
                          <a:effectLst/>
                          <a:uLnTx/>
                          <a:uFillTx/>
                          <a:latin typeface="+mn-lt"/>
                          <a:sym typeface="Helvetica Neue"/>
                        </a:rPr>
                        <a:t>Target market </a:t>
                      </a:r>
                      <a:r>
                        <a:rPr kumimoji="0" lang="en-GB" sz="1300" b="0" i="0" u="none" strike="noStrike" kern="0" cap="none" spc="0" normalizeH="0" baseline="0" noProof="0" dirty="0">
                          <a:ln>
                            <a:noFill/>
                          </a:ln>
                          <a:solidFill>
                            <a:srgbClr val="0A303F"/>
                          </a:solidFill>
                          <a:effectLst/>
                          <a:uLnTx/>
                          <a:uFillTx/>
                          <a:latin typeface="+mn-lt"/>
                          <a:sym typeface="Helvetica Neue"/>
                        </a:rPr>
                        <a:t>– who the product is aimed at</a:t>
                      </a:r>
                      <a:endParaRPr lang="en-GB" sz="1300" dirty="0"/>
                    </a:p>
                    <a:p>
                      <a:endParaRPr lang="en-GB" sz="1200" dirty="0">
                        <a:highlight>
                          <a:srgbClr val="FFFF00"/>
                        </a:highlight>
                      </a:endParaRPr>
                    </a:p>
                  </a:txBody>
                  <a:tcPr/>
                </a:tc>
                <a:extLst>
                  <a:ext uri="{0D108BD9-81ED-4DB2-BD59-A6C34878D82A}">
                    <a16:rowId xmlns:a16="http://schemas.microsoft.com/office/drawing/2014/main" val="3966545421"/>
                  </a:ext>
                </a:extLst>
              </a:tr>
            </a:tbl>
          </a:graphicData>
        </a:graphic>
      </p:graphicFrame>
      <p:pic>
        <p:nvPicPr>
          <p:cNvPr id="8" name="Picture 2">
            <a:extLst>
              <a:ext uri="{FF2B5EF4-FFF2-40B4-BE49-F238E27FC236}">
                <a16:creationId xmlns:a16="http://schemas.microsoft.com/office/drawing/2014/main" id="{35A020BB-F1C1-3E60-43EB-9ACD9C0684C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5638" y="5967844"/>
            <a:ext cx="2083183" cy="687884"/>
          </a:xfrm>
          <a:prstGeom prst="rect">
            <a:avLst/>
          </a:prstGeom>
          <a:noFill/>
          <a:extLst>
            <a:ext uri="{909E8E84-426E-40DD-AFC4-6F175D3DCCD1}">
              <a14:hiddenFill xmlns:a14="http://schemas.microsoft.com/office/drawing/2010/main">
                <a:solidFill>
                  <a:srgbClr val="FFFFFF"/>
                </a:solidFill>
              </a14:hiddenFill>
            </a:ext>
          </a:extLst>
        </p:spPr>
      </p:pic>
      <p:sp>
        <p:nvSpPr>
          <p:cNvPr id="4" name="Arrow: Left 3">
            <a:hlinkClick r:id="rId5" action="ppaction://hlinksldjump"/>
            <a:extLst>
              <a:ext uri="{FF2B5EF4-FFF2-40B4-BE49-F238E27FC236}">
                <a16:creationId xmlns:a16="http://schemas.microsoft.com/office/drawing/2014/main" id="{1DE3049B-BC9D-BA8A-7D73-EB3D370DA122}"/>
              </a:ext>
            </a:extLst>
          </p:cNvPr>
          <p:cNvSpPr/>
          <p:nvPr/>
        </p:nvSpPr>
        <p:spPr>
          <a:xfrm>
            <a:off x="10871200" y="521533"/>
            <a:ext cx="609600" cy="548640"/>
          </a:xfrm>
          <a:prstGeom prst="leftArrow">
            <a:avLst/>
          </a:prstGeom>
          <a:noFill/>
          <a:ln>
            <a:solidFill>
              <a:srgbClr val="16F4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6621553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Ideate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1799532824"/>
              </p:ext>
            </p:extLst>
          </p:nvPr>
        </p:nvGraphicFramePr>
        <p:xfrm>
          <a:off x="576000" y="1136541"/>
          <a:ext cx="11040000" cy="4322222"/>
        </p:xfrm>
        <a:graphic>
          <a:graphicData uri="http://schemas.openxmlformats.org/drawingml/2006/table">
            <a:tbl>
              <a:tblPr firstRow="1" bandRow="1">
                <a:tableStyleId>{5940675A-B579-460E-94D1-54222C63F5DA}</a:tableStyleId>
              </a:tblPr>
              <a:tblGrid>
                <a:gridCol w="5478213">
                  <a:extLst>
                    <a:ext uri="{9D8B030D-6E8A-4147-A177-3AD203B41FA5}">
                      <a16:colId xmlns:a16="http://schemas.microsoft.com/office/drawing/2014/main" val="336422520"/>
                    </a:ext>
                  </a:extLst>
                </a:gridCol>
                <a:gridCol w="5561787">
                  <a:extLst>
                    <a:ext uri="{9D8B030D-6E8A-4147-A177-3AD203B41FA5}">
                      <a16:colId xmlns:a16="http://schemas.microsoft.com/office/drawing/2014/main" val="1485661640"/>
                    </a:ext>
                  </a:extLst>
                </a:gridCol>
              </a:tblGrid>
              <a:tr h="39030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dirty="0">
                          <a:solidFill>
                            <a:schemeClr val="bg1"/>
                          </a:solidFill>
                        </a:rPr>
                        <a:t>‘Design iteration’</a:t>
                      </a:r>
                    </a:p>
                  </a:txBody>
                  <a:tcPr>
                    <a:solidFill>
                      <a:srgbClr val="F60493"/>
                    </a:solidFill>
                  </a:tcPr>
                </a:tc>
                <a:tc>
                  <a:txBody>
                    <a:bodyPr/>
                    <a:lstStyle/>
                    <a:p>
                      <a:pPr algn="ctr"/>
                      <a:r>
                        <a:rPr lang="en-GB" b="1" dirty="0">
                          <a:solidFill>
                            <a:schemeClr val="bg1"/>
                          </a:solidFill>
                        </a:rPr>
                        <a:t>‘Design collaboration</a:t>
                      </a:r>
                    </a:p>
                  </a:txBody>
                  <a:tcPr>
                    <a:solidFill>
                      <a:srgbClr val="F60493"/>
                    </a:solidFill>
                  </a:tcPr>
                </a:tc>
                <a:extLst>
                  <a:ext uri="{0D108BD9-81ED-4DB2-BD59-A6C34878D82A}">
                    <a16:rowId xmlns:a16="http://schemas.microsoft.com/office/drawing/2014/main" val="3391378453"/>
                  </a:ext>
                </a:extLst>
              </a:tr>
              <a:tr h="2535869">
                <a:tc>
                  <a:txBody>
                    <a:bodyPr/>
                    <a:lstStyle/>
                    <a:p>
                      <a:r>
                        <a:rPr lang="en-GB" sz="1200" dirty="0"/>
                        <a:t>At this stage the ideas may only be for you, to get ideas </a:t>
                      </a:r>
                      <a:r>
                        <a:rPr lang="en-GB" sz="1200" b="1" dirty="0"/>
                        <a:t>out your head and onto paper as a record</a:t>
                      </a:r>
                      <a:r>
                        <a:rPr lang="en-GB" sz="1200" dirty="0"/>
                        <a:t>. We do this as part of an iterative process, but try some of these:</a:t>
                      </a:r>
                    </a:p>
                    <a:p>
                      <a:pPr marL="171450" indent="-171450">
                        <a:buFont typeface="Arial" panose="020B0604020202020204" pitchFamily="34" charset="0"/>
                        <a:buChar char="•"/>
                      </a:pPr>
                      <a:r>
                        <a:rPr lang="en-GB" sz="1200" b="1" dirty="0"/>
                        <a:t>Different designs</a:t>
                      </a:r>
                      <a:r>
                        <a:rPr lang="en-GB" sz="1200" dirty="0"/>
                        <a:t>. Consider putting a time limit on it to speed things up. ‘The most ideas in a 4 minute window’ (for example)</a:t>
                      </a:r>
                    </a:p>
                    <a:p>
                      <a:pPr marL="171450" indent="-171450">
                        <a:buFont typeface="Arial" panose="020B0604020202020204" pitchFamily="34" charset="0"/>
                        <a:buChar char="•"/>
                      </a:pPr>
                      <a:r>
                        <a:rPr lang="en-GB" sz="1200" b="1" dirty="0"/>
                        <a:t>Sketching</a:t>
                      </a:r>
                      <a:r>
                        <a:rPr lang="en-GB" sz="1200" dirty="0"/>
                        <a:t>. To aid with sketching you may want to use some templates of basic shapes or controllers etc for students to use as a starting point/outline to trace, rather than letting their perceived inability to draw hold them back.</a:t>
                      </a:r>
                    </a:p>
                    <a:p>
                      <a:pPr marL="171450" indent="-171450">
                        <a:buFont typeface="Arial" panose="020B0604020202020204" pitchFamily="34" charset="0"/>
                        <a:buChar char="•"/>
                      </a:pPr>
                      <a:r>
                        <a:rPr lang="en-GB" sz="1200" b="1" dirty="0"/>
                        <a:t>CAD</a:t>
                      </a:r>
                      <a:r>
                        <a:rPr lang="en-GB" sz="1200" dirty="0"/>
                        <a:t>. Consider allowing students to use CAD early on as well – Tinkercad, Sketchup, Onshape etc may all be useful even early on as some students may prefer communicating in 3D. Don’t worry too much about dimensions or scale initially. </a:t>
                      </a:r>
                    </a:p>
                    <a:p>
                      <a:pPr marL="171450" indent="-171450">
                        <a:buFont typeface="Arial" panose="020B0604020202020204" pitchFamily="34" charset="0"/>
                        <a:buChar char="•"/>
                      </a:pPr>
                      <a:r>
                        <a:rPr lang="en-GB" sz="1200" b="1" dirty="0"/>
                        <a:t>Sketch with pen</a:t>
                      </a:r>
                      <a:r>
                        <a:rPr lang="en-GB" sz="1200" dirty="0"/>
                        <a:t>. Forcing students to sketch with a pen can remove apprehension for some and also eliminates the ability to erase, and so prevents some students worrying too much about their presentation.</a:t>
                      </a:r>
                    </a:p>
                    <a:p>
                      <a:pPr marL="171450" indent="-171450">
                        <a:buFont typeface="Arial" panose="020B0604020202020204" pitchFamily="34" charset="0"/>
                        <a:buChar char="•"/>
                      </a:pPr>
                      <a:r>
                        <a:rPr lang="en-GB" sz="1200" b="1" dirty="0"/>
                        <a:t>Prototype ideas</a:t>
                      </a:r>
                      <a:r>
                        <a:rPr lang="en-GB" sz="1200" dirty="0"/>
                        <a:t>. 3D printing and laser cutting are a great way to quickly realise concepts and evaluate if they are worth using or developing further.</a:t>
                      </a:r>
                    </a:p>
                    <a:p>
                      <a:pPr marL="171450" indent="-171450">
                        <a:buFont typeface="Arial" panose="020B0604020202020204" pitchFamily="34" charset="0"/>
                        <a:buChar char="•"/>
                      </a:pPr>
                      <a:endParaRPr lang="en-GB" sz="1200" dirty="0"/>
                    </a:p>
                    <a:p>
                      <a:pPr marL="0" indent="0">
                        <a:buFont typeface="Arial" panose="020B0604020202020204" pitchFamily="34" charset="0"/>
                        <a:buNone/>
                      </a:pPr>
                      <a:r>
                        <a:rPr lang="en-GB" sz="1200" dirty="0"/>
                        <a:t>As ideas progress, the drawing / render / sketch may be for someone else and therefore the quality and detail may be altered so that other people can understand it easier.</a:t>
                      </a:r>
                      <a:endParaRPr lang="en-GB" sz="1200" dirty="0">
                        <a:highlight>
                          <a:srgbClr val="FFFF00"/>
                        </a:highlight>
                      </a:endParaRPr>
                    </a:p>
                  </a:txBody>
                  <a:tcPr/>
                </a:tc>
                <a:tc>
                  <a:txBody>
                    <a:bodyPr/>
                    <a:lstStyle/>
                    <a:p>
                      <a:r>
                        <a:rPr lang="en-GB" sz="1200" dirty="0"/>
                        <a:t>Students may well be working individually on their own designs, but this </a:t>
                      </a:r>
                      <a:r>
                        <a:rPr lang="en-GB" sz="1200" dirty="0" err="1"/>
                        <a:t>rately</a:t>
                      </a:r>
                      <a:r>
                        <a:rPr lang="en-GB" sz="1200" dirty="0"/>
                        <a:t> happens in the real world of design and it is good to share (but not copy) creative ideas. Try some of these approaches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1" dirty="0"/>
                        <a:t>Post-it notes</a:t>
                      </a:r>
                      <a:r>
                        <a:rPr lang="en-GB" sz="1200" dirty="0"/>
                        <a:t>. These (or scrap paper) can be good to sketch on, to prevent students being too precious about their designs in the early stages. Try this to generate a visual mood board or…</a:t>
                      </a:r>
                    </a:p>
                    <a:p>
                      <a:pPr marL="171450" indent="-171450">
                        <a:buFont typeface="Arial" panose="020B0604020202020204" pitchFamily="34" charset="0"/>
                        <a:buChar char="•"/>
                      </a:pPr>
                      <a:r>
                        <a:rPr lang="en-GB" sz="1200" b="1" dirty="0"/>
                        <a:t>Pass the sketch</a:t>
                      </a:r>
                      <a:r>
                        <a:rPr lang="en-GB" sz="1200" dirty="0"/>
                        <a:t>. One student starts a basic drawing before passing it to another students who adds a function, detail or annotations. Keep doing this until it is passed back to the first student. Share the class produced ideas and encourage discussion and feedback.</a:t>
                      </a:r>
                    </a:p>
                    <a:p>
                      <a:pPr marL="171450" indent="-171450">
                        <a:buFont typeface="Arial" panose="020B0604020202020204" pitchFamily="34" charset="0"/>
                        <a:buChar char="•"/>
                      </a:pPr>
                      <a:r>
                        <a:rPr lang="en-GB" sz="1200" b="1" dirty="0"/>
                        <a:t>Collaborative CAD</a:t>
                      </a:r>
                      <a:r>
                        <a:rPr lang="en-GB" sz="1200" dirty="0"/>
                        <a:t>. Many CAD programs allow users to share ideas and to collaborate digitally or online. Try using this approach in small groups to develop ideas.</a:t>
                      </a:r>
                    </a:p>
                    <a:p>
                      <a:pPr marL="171450" indent="-171450">
                        <a:buFont typeface="Arial" panose="020B0604020202020204" pitchFamily="34" charset="0"/>
                        <a:buChar char="•"/>
                      </a:pPr>
                      <a:r>
                        <a:rPr lang="en-GB" sz="1200" b="1" dirty="0"/>
                        <a:t>Teamwork</a:t>
                      </a:r>
                      <a:r>
                        <a:rPr lang="en-GB" sz="1200" dirty="0"/>
                        <a:t>. This could be a good opportunity to encourage small teams to work on a project to aid creativity and speed up production of a working prototype.</a:t>
                      </a:r>
                    </a:p>
                    <a:p>
                      <a:pPr marL="171450" indent="-171450">
                        <a:buFont typeface="Arial" panose="020B0604020202020204" pitchFamily="34" charset="0"/>
                        <a:buChar char="•"/>
                      </a:pPr>
                      <a:endParaRPr lang="en-GB" sz="1200" dirty="0"/>
                    </a:p>
                    <a:p>
                      <a:r>
                        <a:rPr lang="en-GB" sz="1200" dirty="0"/>
                        <a:t>Remember that designers in industry usually work as part of a team, so it can be useful for students to experience this and to develop their teamwork, resilience, organisation and leadership skills.</a:t>
                      </a:r>
                    </a:p>
                  </a:txBody>
                  <a:tcPr/>
                </a:tc>
                <a:extLst>
                  <a:ext uri="{0D108BD9-81ED-4DB2-BD59-A6C34878D82A}">
                    <a16:rowId xmlns:a16="http://schemas.microsoft.com/office/drawing/2014/main" val="3966545421"/>
                  </a:ext>
                </a:extLst>
              </a:tr>
            </a:tbl>
          </a:graphicData>
        </a:graphic>
      </p:graphicFrame>
      <p:pic>
        <p:nvPicPr>
          <p:cNvPr id="9" name="Picture 2">
            <a:extLst>
              <a:ext uri="{FF2B5EF4-FFF2-40B4-BE49-F238E27FC236}">
                <a16:creationId xmlns:a16="http://schemas.microsoft.com/office/drawing/2014/main" id="{2BC5CCA7-4F80-DDD7-0E35-645C5A4AC17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5638" y="5967844"/>
            <a:ext cx="2083183" cy="687884"/>
          </a:xfrm>
          <a:prstGeom prst="rect">
            <a:avLst/>
          </a:prstGeom>
          <a:noFill/>
          <a:extLst>
            <a:ext uri="{909E8E84-426E-40DD-AFC4-6F175D3DCCD1}">
              <a14:hiddenFill xmlns:a14="http://schemas.microsoft.com/office/drawing/2010/main">
                <a:solidFill>
                  <a:srgbClr val="FFFFFF"/>
                </a:solidFill>
              </a14:hiddenFill>
            </a:ext>
          </a:extLst>
        </p:spPr>
      </p:pic>
      <p:sp>
        <p:nvSpPr>
          <p:cNvPr id="4" name="Arrow: Left 3">
            <a:hlinkClick r:id="rId4" action="ppaction://hlinksldjump"/>
            <a:extLst>
              <a:ext uri="{FF2B5EF4-FFF2-40B4-BE49-F238E27FC236}">
                <a16:creationId xmlns:a16="http://schemas.microsoft.com/office/drawing/2014/main" id="{E84DB229-67CB-49A4-CA15-FDDEF5AC12DF}"/>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8741487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Prototype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503938365"/>
              </p:ext>
            </p:extLst>
          </p:nvPr>
        </p:nvGraphicFramePr>
        <p:xfrm>
          <a:off x="576000" y="1393925"/>
          <a:ext cx="11040000" cy="3224942"/>
        </p:xfrm>
        <a:graphic>
          <a:graphicData uri="http://schemas.openxmlformats.org/drawingml/2006/table">
            <a:tbl>
              <a:tblPr firstRow="1" bandRow="1">
                <a:tableStyleId>{5940675A-B579-460E-94D1-54222C63F5DA}</a:tableStyleId>
              </a:tblPr>
              <a:tblGrid>
                <a:gridCol w="4431077">
                  <a:extLst>
                    <a:ext uri="{9D8B030D-6E8A-4147-A177-3AD203B41FA5}">
                      <a16:colId xmlns:a16="http://schemas.microsoft.com/office/drawing/2014/main" val="336422520"/>
                    </a:ext>
                  </a:extLst>
                </a:gridCol>
                <a:gridCol w="6608923">
                  <a:extLst>
                    <a:ext uri="{9D8B030D-6E8A-4147-A177-3AD203B41FA5}">
                      <a16:colId xmlns:a16="http://schemas.microsoft.com/office/drawing/2014/main" val="1485661640"/>
                    </a:ext>
                  </a:extLst>
                </a:gridCol>
              </a:tblGrid>
              <a:tr h="390302">
                <a:tc>
                  <a:txBody>
                    <a:bodyPr/>
                    <a:lstStyle/>
                    <a:p>
                      <a:pPr algn="ctr"/>
                      <a:r>
                        <a:rPr lang="en-GB" b="1" dirty="0">
                          <a:solidFill>
                            <a:schemeClr val="bg1"/>
                          </a:solidFill>
                        </a:rPr>
                        <a:t>‘Proving principles’</a:t>
                      </a:r>
                    </a:p>
                  </a:txBody>
                  <a:tcPr>
                    <a:solidFill>
                      <a:srgbClr val="FE4E00"/>
                    </a:solidFill>
                  </a:tcPr>
                </a:tc>
                <a:tc>
                  <a:txBody>
                    <a:bodyPr/>
                    <a:lstStyle/>
                    <a:p>
                      <a:pPr algn="ctr"/>
                      <a:r>
                        <a:rPr lang="en-GB" b="1" dirty="0">
                          <a:solidFill>
                            <a:schemeClr val="bg1"/>
                          </a:solidFill>
                        </a:rPr>
                        <a:t>‘Product engagement’</a:t>
                      </a:r>
                    </a:p>
                  </a:txBody>
                  <a:tcPr>
                    <a:solidFill>
                      <a:srgbClr val="FE4E00"/>
                    </a:solidFill>
                  </a:tcPr>
                </a:tc>
                <a:extLst>
                  <a:ext uri="{0D108BD9-81ED-4DB2-BD59-A6C34878D82A}">
                    <a16:rowId xmlns:a16="http://schemas.microsoft.com/office/drawing/2014/main" val="3391378453"/>
                  </a:ext>
                </a:extLst>
              </a:tr>
              <a:tr h="2535869">
                <a:tc>
                  <a:txBody>
                    <a:bodyPr/>
                    <a:lstStyle/>
                    <a:p>
                      <a:r>
                        <a:rPr lang="en-GB" sz="1200" dirty="0"/>
                        <a:t>At what stage in the design process do you create a prototype? </a:t>
                      </a:r>
                    </a:p>
                    <a:p>
                      <a:r>
                        <a:rPr lang="en-GB" sz="1200" b="0" dirty="0"/>
                        <a:t>You may need to see and evaluate the form of something. Could this be done in </a:t>
                      </a:r>
                      <a:r>
                        <a:rPr lang="en-GB" sz="1200" b="1" dirty="0"/>
                        <a:t>3D CAD </a:t>
                      </a:r>
                      <a:r>
                        <a:rPr lang="en-GB" sz="1200" b="0" dirty="0"/>
                        <a:t>more easily than making a model?</a:t>
                      </a:r>
                    </a:p>
                    <a:p>
                      <a:r>
                        <a:rPr lang="en-GB" sz="1200" b="0" dirty="0"/>
                        <a:t>Are you testing mechanical or structural principles? Again, 3D CAD software can often be used for this purpose if it will save time. Remember that you can still </a:t>
                      </a:r>
                      <a:r>
                        <a:rPr lang="en-GB" sz="1200" b="1" dirty="0"/>
                        <a:t>3D print </a:t>
                      </a:r>
                      <a:r>
                        <a:rPr lang="en-GB" sz="1200" b="0" dirty="0"/>
                        <a:t>your parts from those 3D models.</a:t>
                      </a:r>
                    </a:p>
                    <a:p>
                      <a:r>
                        <a:rPr lang="en-GB" sz="1200" b="0" dirty="0"/>
                        <a:t>Don’t get hung up on a prototype replacing a ‘</a:t>
                      </a:r>
                      <a:r>
                        <a:rPr lang="en-GB" sz="1200" b="1" dirty="0"/>
                        <a:t>finished product</a:t>
                      </a:r>
                      <a:r>
                        <a:rPr lang="en-GB" sz="1200" b="0" dirty="0"/>
                        <a:t>’ in the design process.</a:t>
                      </a:r>
                    </a:p>
                    <a:p>
                      <a:r>
                        <a:rPr lang="en-GB" sz="1200" b="0" dirty="0"/>
                        <a:t>Any </a:t>
                      </a:r>
                      <a:r>
                        <a:rPr lang="en-GB" sz="1200" b="1" dirty="0"/>
                        <a:t>working model</a:t>
                      </a:r>
                      <a:r>
                        <a:rPr lang="en-GB" sz="1200" b="0" dirty="0"/>
                        <a:t>, </a:t>
                      </a:r>
                      <a:r>
                        <a:rPr lang="en-GB" sz="1200" b="1" dirty="0"/>
                        <a:t>mock up </a:t>
                      </a:r>
                      <a:r>
                        <a:rPr lang="en-GB" sz="1200" b="0" dirty="0"/>
                        <a:t>or even detailed </a:t>
                      </a:r>
                      <a:r>
                        <a:rPr lang="en-GB" sz="1200" b="1" dirty="0"/>
                        <a:t>CAD model </a:t>
                      </a:r>
                      <a:r>
                        <a:rPr lang="en-GB" sz="1200" b="0" dirty="0"/>
                        <a:t>or </a:t>
                      </a:r>
                      <a:r>
                        <a:rPr lang="en-GB" sz="1200" b="1" dirty="0"/>
                        <a:t>assembly</a:t>
                      </a:r>
                      <a:r>
                        <a:rPr lang="en-GB" sz="1200" b="0" dirty="0"/>
                        <a:t> that allows you to test certain principles and feedback into the iterative design process is a useful </a:t>
                      </a:r>
                      <a:r>
                        <a:rPr lang="en-GB" sz="1200" b="1" dirty="0"/>
                        <a:t>prototype</a:t>
                      </a:r>
                      <a:r>
                        <a:rPr lang="en-GB" sz="1200" b="0" dirty="0"/>
                        <a:t>.</a:t>
                      </a:r>
                    </a:p>
                  </a:txBody>
                  <a:tcPr/>
                </a:tc>
                <a:tc>
                  <a:txBody>
                    <a:bodyPr/>
                    <a:lstStyle/>
                    <a:p>
                      <a:r>
                        <a:rPr lang="en-GB" sz="1200" dirty="0"/>
                        <a:t>Prototypes come in all shapes and sizes. They can be a rough model or something that looks like a finished product. It all depends on the design requirements as well as the time and resource you have available. Consider why you are making a prototype, what is the purpose of creating something physical or functional at this stage?</a:t>
                      </a:r>
                    </a:p>
                    <a:p>
                      <a:r>
                        <a:rPr lang="en-GB" sz="1200" b="0" dirty="0"/>
                        <a:t>Your prototype may be for </a:t>
                      </a:r>
                      <a:r>
                        <a:rPr lang="en-GB" sz="1200" b="1" dirty="0"/>
                        <a:t>mechanical testing,</a:t>
                      </a:r>
                      <a:r>
                        <a:rPr lang="en-GB" sz="1200" b="0" dirty="0"/>
                        <a:t> where you are more concerned with </a:t>
                      </a:r>
                      <a:r>
                        <a:rPr lang="en-GB" sz="1200" b="1" dirty="0"/>
                        <a:t>function</a:t>
                      </a:r>
                      <a:r>
                        <a:rPr lang="en-GB" sz="1200" b="0" dirty="0"/>
                        <a:t> than how it looks.</a:t>
                      </a:r>
                    </a:p>
                    <a:p>
                      <a:r>
                        <a:rPr lang="en-GB" sz="1200" b="0" dirty="0"/>
                        <a:t>A</a:t>
                      </a:r>
                      <a:r>
                        <a:rPr lang="en-GB" sz="1200" b="1" dirty="0"/>
                        <a:t> visual prototype </a:t>
                      </a:r>
                      <a:r>
                        <a:rPr lang="en-GB" sz="1200" b="0" dirty="0"/>
                        <a:t>may be more concerned with </a:t>
                      </a:r>
                      <a:r>
                        <a:rPr lang="en-GB" sz="1200" b="1" dirty="0"/>
                        <a:t>aesthetics</a:t>
                      </a:r>
                      <a:r>
                        <a:rPr lang="en-GB" sz="1200" b="0" dirty="0"/>
                        <a:t>; how it looks, feels, sounds.</a:t>
                      </a:r>
                    </a:p>
                    <a:p>
                      <a:r>
                        <a:rPr lang="en-GB" sz="1200" b="1" dirty="0"/>
                        <a:t>Proof of concept </a:t>
                      </a:r>
                      <a:r>
                        <a:rPr lang="en-GB" sz="1200" b="0" dirty="0"/>
                        <a:t>can be a</a:t>
                      </a:r>
                      <a:r>
                        <a:rPr lang="en-GB" sz="1200" b="1" dirty="0"/>
                        <a:t> model </a:t>
                      </a:r>
                      <a:r>
                        <a:rPr lang="en-GB" sz="1200" b="0" dirty="0"/>
                        <a:t>or more </a:t>
                      </a:r>
                      <a:r>
                        <a:rPr lang="en-GB" sz="1200" b="1" dirty="0"/>
                        <a:t>detailed prototype </a:t>
                      </a:r>
                      <a:r>
                        <a:rPr lang="en-GB" sz="1200" b="0" dirty="0"/>
                        <a:t>that is made to </a:t>
                      </a:r>
                      <a:r>
                        <a:rPr lang="en-GB" sz="1200" b="1" dirty="0"/>
                        <a:t>prove the idea </a:t>
                      </a:r>
                      <a:r>
                        <a:rPr lang="en-GB" sz="1200" b="0" dirty="0"/>
                        <a:t>or principle works.</a:t>
                      </a:r>
                    </a:p>
                    <a:p>
                      <a:r>
                        <a:rPr lang="en-GB" sz="1200" b="1" dirty="0"/>
                        <a:t>Test rigs </a:t>
                      </a:r>
                      <a:r>
                        <a:rPr lang="en-GB" sz="1200" b="0" dirty="0"/>
                        <a:t>are for testing out performance such as a frame to test the weight it can take. Often these can be tested to extremes/destruction.</a:t>
                      </a:r>
                    </a:p>
                    <a:p>
                      <a:r>
                        <a:rPr lang="en-GB" sz="1200" b="0" dirty="0"/>
                        <a:t>Consider these as possible prototype outcomes but, whatever option you take, record the process and the feedback from testing and evaluation.</a:t>
                      </a:r>
                    </a:p>
                    <a:p>
                      <a:endParaRPr lang="en-GB" sz="1200" dirty="0"/>
                    </a:p>
                    <a:p>
                      <a:endParaRPr lang="en-GB" sz="1200" dirty="0">
                        <a:highlight>
                          <a:srgbClr val="FFFF00"/>
                        </a:highlight>
                      </a:endParaRPr>
                    </a:p>
                  </a:txBody>
                  <a:tcPr/>
                </a:tc>
                <a:extLst>
                  <a:ext uri="{0D108BD9-81ED-4DB2-BD59-A6C34878D82A}">
                    <a16:rowId xmlns:a16="http://schemas.microsoft.com/office/drawing/2014/main" val="3966545421"/>
                  </a:ext>
                </a:extLst>
              </a:tr>
            </a:tbl>
          </a:graphicData>
        </a:graphic>
      </p:graphicFrame>
      <p:pic>
        <p:nvPicPr>
          <p:cNvPr id="8" name="Picture 2">
            <a:extLst>
              <a:ext uri="{FF2B5EF4-FFF2-40B4-BE49-F238E27FC236}">
                <a16:creationId xmlns:a16="http://schemas.microsoft.com/office/drawing/2014/main" id="{D5475F70-DE6E-6306-29F3-10B99DA60A4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5638" y="5967844"/>
            <a:ext cx="2083183" cy="687884"/>
          </a:xfrm>
          <a:prstGeom prst="rect">
            <a:avLst/>
          </a:prstGeom>
          <a:noFill/>
          <a:extLst>
            <a:ext uri="{909E8E84-426E-40DD-AFC4-6F175D3DCCD1}">
              <a14:hiddenFill xmlns:a14="http://schemas.microsoft.com/office/drawing/2010/main">
                <a:solidFill>
                  <a:srgbClr val="FFFFFF"/>
                </a:solidFill>
              </a14:hiddenFill>
            </a:ext>
          </a:extLst>
        </p:spPr>
      </p:pic>
      <p:sp>
        <p:nvSpPr>
          <p:cNvPr id="4" name="Arrow: Left 3">
            <a:hlinkClick r:id="rId4" action="ppaction://hlinksldjump"/>
            <a:extLst>
              <a:ext uri="{FF2B5EF4-FFF2-40B4-BE49-F238E27FC236}">
                <a16:creationId xmlns:a16="http://schemas.microsoft.com/office/drawing/2014/main" id="{67E682B8-8BB9-7DBC-4B15-F4ECA583EB4B}"/>
              </a:ext>
            </a:extLst>
          </p:cNvPr>
          <p:cNvSpPr/>
          <p:nvPr/>
        </p:nvSpPr>
        <p:spPr>
          <a:xfrm>
            <a:off x="10871200" y="521533"/>
            <a:ext cx="609600" cy="548640"/>
          </a:xfrm>
          <a:prstGeom prst="leftArrow">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661649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Test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2762537173"/>
              </p:ext>
            </p:extLst>
          </p:nvPr>
        </p:nvGraphicFramePr>
        <p:xfrm>
          <a:off x="576000" y="1298061"/>
          <a:ext cx="10660960" cy="2926171"/>
        </p:xfrm>
        <a:graphic>
          <a:graphicData uri="http://schemas.openxmlformats.org/drawingml/2006/table">
            <a:tbl>
              <a:tblPr firstRow="1" bandRow="1">
                <a:tableStyleId>{5940675A-B579-460E-94D1-54222C63F5DA}</a:tableStyleId>
              </a:tblPr>
              <a:tblGrid>
                <a:gridCol w="5057884">
                  <a:extLst>
                    <a:ext uri="{9D8B030D-6E8A-4147-A177-3AD203B41FA5}">
                      <a16:colId xmlns:a16="http://schemas.microsoft.com/office/drawing/2014/main" val="336422520"/>
                    </a:ext>
                  </a:extLst>
                </a:gridCol>
                <a:gridCol w="5603076">
                  <a:extLst>
                    <a:ext uri="{9D8B030D-6E8A-4147-A177-3AD203B41FA5}">
                      <a16:colId xmlns:a16="http://schemas.microsoft.com/office/drawing/2014/main" val="1485661640"/>
                    </a:ext>
                  </a:extLst>
                </a:gridCol>
              </a:tblGrid>
              <a:tr h="390302">
                <a:tc>
                  <a:txBody>
                    <a:bodyPr/>
                    <a:lstStyle/>
                    <a:p>
                      <a:pPr algn="ctr"/>
                      <a:r>
                        <a:rPr lang="en-GB" b="1" dirty="0">
                          <a:solidFill>
                            <a:schemeClr val="bg1"/>
                          </a:solidFill>
                        </a:rPr>
                        <a:t>‘Realisation’</a:t>
                      </a:r>
                    </a:p>
                  </a:txBody>
                  <a:tcPr>
                    <a:solidFill>
                      <a:srgbClr val="429EA6"/>
                    </a:solidFill>
                  </a:tcPr>
                </a:tc>
                <a:tc>
                  <a:txBody>
                    <a:bodyPr/>
                    <a:lstStyle/>
                    <a:p>
                      <a:pPr algn="ctr"/>
                      <a:r>
                        <a:rPr lang="en-GB" b="1" dirty="0">
                          <a:solidFill>
                            <a:schemeClr val="bg1"/>
                          </a:solidFill>
                        </a:rPr>
                        <a:t>‘User insights’</a:t>
                      </a:r>
                    </a:p>
                  </a:txBody>
                  <a:tcPr>
                    <a:solidFill>
                      <a:srgbClr val="429EA6"/>
                    </a:solidFill>
                  </a:tcPr>
                </a:tc>
                <a:extLst>
                  <a:ext uri="{0D108BD9-81ED-4DB2-BD59-A6C34878D82A}">
                    <a16:rowId xmlns:a16="http://schemas.microsoft.com/office/drawing/2014/main" val="3391378453"/>
                  </a:ext>
                </a:extLst>
              </a:tr>
              <a:tr h="2535869">
                <a:tc>
                  <a:txBody>
                    <a:bodyPr/>
                    <a:lstStyle/>
                    <a:p>
                      <a:r>
                        <a:rPr lang="en-GB" sz="1200" dirty="0"/>
                        <a:t>Testing prototypes </a:t>
                      </a:r>
                      <a:r>
                        <a:rPr lang="en-GB" sz="1200" b="1" dirty="0"/>
                        <a:t>in their environment </a:t>
                      </a:r>
                      <a:r>
                        <a:rPr lang="en-GB" sz="1200" dirty="0"/>
                        <a:t>is essential to seeing how they work in everyday use.</a:t>
                      </a:r>
                    </a:p>
                    <a:p>
                      <a:r>
                        <a:rPr lang="en-GB" sz="1200" dirty="0"/>
                        <a:t>Arrange for users to try out your prototypes in their environment; not just in the D&amp;T room. </a:t>
                      </a:r>
                    </a:p>
                    <a:p>
                      <a:r>
                        <a:rPr lang="en-GB" sz="1200" dirty="0"/>
                        <a:t>Make more than one prototype so that multiple users can try it out. It also leaves you with a backup should one get broken in use.</a:t>
                      </a:r>
                    </a:p>
                    <a:p>
                      <a:r>
                        <a:rPr lang="en-GB" sz="1200" dirty="0"/>
                        <a:t>Consider making less ‘finished’ prototypes so they can more easily recreated or adapted during the testing process.</a:t>
                      </a:r>
                    </a:p>
                    <a:p>
                      <a:r>
                        <a:rPr lang="en-GB" sz="1200" dirty="0"/>
                        <a:t>Remember, testing is not a ‘final’ stage, it is part of an iterative design process where the feedback helps us to make modifications or adaptations to improve our designs.</a:t>
                      </a:r>
                    </a:p>
                    <a:p>
                      <a:endParaRPr lang="en-GB" sz="1200" dirty="0"/>
                    </a:p>
                  </a:txBody>
                  <a:tcPr/>
                </a:tc>
                <a:tc>
                  <a:txBody>
                    <a:bodyPr/>
                    <a:lstStyle/>
                    <a:p>
                      <a:r>
                        <a:rPr lang="en-GB" sz="1200" dirty="0"/>
                        <a:t>Testing with users is an important aspect of </a:t>
                      </a:r>
                      <a:r>
                        <a:rPr lang="en-GB" sz="1200" b="1" dirty="0"/>
                        <a:t>User Centred Design</a:t>
                      </a:r>
                      <a:r>
                        <a:rPr lang="en-GB" sz="1200" dirty="0"/>
                        <a:t>. They should be involved throughout the process, but this is your chance to get valuable feedback on what may be your final proposal.</a:t>
                      </a:r>
                    </a:p>
                    <a:p>
                      <a:r>
                        <a:rPr lang="en-GB" sz="1200" dirty="0"/>
                        <a:t>As well as getting positive feedback, you can also watch the user interacting with your design and identify any problems they might have. These observations will allow you to dig deeper when asking questions such as: I notice you struggled to turn on the power, why was it difficult for you?’ or ‘Why did you hold it that way?’</a:t>
                      </a:r>
                    </a:p>
                    <a:p>
                      <a:r>
                        <a:rPr lang="en-GB" sz="1200" dirty="0"/>
                        <a:t>Use this feedback to offer improvements and modifications for further iterations.</a:t>
                      </a:r>
                    </a:p>
                    <a:p>
                      <a:endParaRPr lang="en-GB" sz="1200" dirty="0"/>
                    </a:p>
                    <a:p>
                      <a:r>
                        <a:rPr lang="en-GB" sz="1200" dirty="0"/>
                        <a:t>Students should also </a:t>
                      </a:r>
                      <a:r>
                        <a:rPr lang="en-GB" sz="1200" b="1" dirty="0"/>
                        <a:t>refer back to their original defined statement or specification </a:t>
                      </a:r>
                      <a:r>
                        <a:rPr lang="en-GB" sz="1200" dirty="0"/>
                        <a:t>and discuss how well the prototype meets these criteria.</a:t>
                      </a:r>
                    </a:p>
                  </a:txBody>
                  <a:tcPr/>
                </a:tc>
                <a:extLst>
                  <a:ext uri="{0D108BD9-81ED-4DB2-BD59-A6C34878D82A}">
                    <a16:rowId xmlns:a16="http://schemas.microsoft.com/office/drawing/2014/main" val="3966545421"/>
                  </a:ext>
                </a:extLst>
              </a:tr>
            </a:tbl>
          </a:graphicData>
        </a:graphic>
      </p:graphicFrame>
      <p:pic>
        <p:nvPicPr>
          <p:cNvPr id="8" name="Picture 2">
            <a:extLst>
              <a:ext uri="{FF2B5EF4-FFF2-40B4-BE49-F238E27FC236}">
                <a16:creationId xmlns:a16="http://schemas.microsoft.com/office/drawing/2014/main" id="{60038EAB-D7D0-470F-5716-6295F2CEA58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5638" y="5967844"/>
            <a:ext cx="2083183" cy="687884"/>
          </a:xfrm>
          <a:prstGeom prst="rect">
            <a:avLst/>
          </a:prstGeom>
          <a:noFill/>
          <a:extLst>
            <a:ext uri="{909E8E84-426E-40DD-AFC4-6F175D3DCCD1}">
              <a14:hiddenFill xmlns:a14="http://schemas.microsoft.com/office/drawing/2010/main">
                <a:solidFill>
                  <a:srgbClr val="FFFFFF"/>
                </a:solidFill>
              </a14:hiddenFill>
            </a:ext>
          </a:extLst>
        </p:spPr>
      </p:pic>
      <p:sp>
        <p:nvSpPr>
          <p:cNvPr id="4" name="Arrow: Left 3">
            <a:hlinkClick r:id="rId4" action="ppaction://hlinksldjump"/>
            <a:extLst>
              <a:ext uri="{FF2B5EF4-FFF2-40B4-BE49-F238E27FC236}">
                <a16:creationId xmlns:a16="http://schemas.microsoft.com/office/drawing/2014/main" id="{37E8568D-6A51-AF31-C501-B269F35CED18}"/>
              </a:ext>
            </a:extLst>
          </p:cNvPr>
          <p:cNvSpPr/>
          <p:nvPr/>
        </p:nvSpPr>
        <p:spPr>
          <a:xfrm>
            <a:off x="10871200" y="521533"/>
            <a:ext cx="609600" cy="548640"/>
          </a:xfrm>
          <a:prstGeom prst="leftArrow">
            <a:avLst/>
          </a:prstGeom>
          <a:noFill/>
          <a:ln>
            <a:solidFill>
              <a:srgbClr val="429EA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7084102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dirty="0"/>
              <a:t>Implement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1275519453"/>
              </p:ext>
            </p:extLst>
          </p:nvPr>
        </p:nvGraphicFramePr>
        <p:xfrm>
          <a:off x="576000" y="1246203"/>
          <a:ext cx="10952981" cy="3590702"/>
        </p:xfrm>
        <a:graphic>
          <a:graphicData uri="http://schemas.openxmlformats.org/drawingml/2006/table">
            <a:tbl>
              <a:tblPr firstRow="1" bandRow="1">
                <a:tableStyleId>{5940675A-B579-460E-94D1-54222C63F5DA}</a:tableStyleId>
              </a:tblPr>
              <a:tblGrid>
                <a:gridCol w="4948108">
                  <a:extLst>
                    <a:ext uri="{9D8B030D-6E8A-4147-A177-3AD203B41FA5}">
                      <a16:colId xmlns:a16="http://schemas.microsoft.com/office/drawing/2014/main" val="336422520"/>
                    </a:ext>
                  </a:extLst>
                </a:gridCol>
                <a:gridCol w="6004873">
                  <a:extLst>
                    <a:ext uri="{9D8B030D-6E8A-4147-A177-3AD203B41FA5}">
                      <a16:colId xmlns:a16="http://schemas.microsoft.com/office/drawing/2014/main" val="1485661640"/>
                    </a:ext>
                  </a:extLst>
                </a:gridCol>
              </a:tblGrid>
              <a:tr h="390302">
                <a:tc>
                  <a:txBody>
                    <a:bodyPr/>
                    <a:lstStyle/>
                    <a:p>
                      <a:pPr algn="ctr"/>
                      <a:r>
                        <a:rPr lang="en-GB" b="1" dirty="0">
                          <a:solidFill>
                            <a:schemeClr val="bg1"/>
                          </a:solidFill>
                        </a:rPr>
                        <a:t>‘Design for manufacture’</a:t>
                      </a:r>
                    </a:p>
                  </a:txBody>
                  <a:tcPr>
                    <a:solidFill>
                      <a:srgbClr val="FED33A"/>
                    </a:solidFill>
                  </a:tcPr>
                </a:tc>
                <a:tc>
                  <a:txBody>
                    <a:bodyPr/>
                    <a:lstStyle/>
                    <a:p>
                      <a:pPr algn="ctr"/>
                      <a:r>
                        <a:rPr lang="en-GB" b="1" dirty="0">
                          <a:solidFill>
                            <a:schemeClr val="bg1"/>
                          </a:solidFill>
                        </a:rPr>
                        <a:t>‘Supplier engagement’</a:t>
                      </a:r>
                    </a:p>
                  </a:txBody>
                  <a:tcPr>
                    <a:solidFill>
                      <a:srgbClr val="FED33A"/>
                    </a:solidFill>
                  </a:tcPr>
                </a:tc>
                <a:extLst>
                  <a:ext uri="{0D108BD9-81ED-4DB2-BD59-A6C34878D82A}">
                    <a16:rowId xmlns:a16="http://schemas.microsoft.com/office/drawing/2014/main" val="3391378453"/>
                  </a:ext>
                </a:extLst>
              </a:tr>
              <a:tr h="2535869">
                <a:tc>
                  <a:txBody>
                    <a:bodyPr/>
                    <a:lstStyle/>
                    <a:p>
                      <a:r>
                        <a:rPr lang="en-GB" sz="1200" dirty="0"/>
                        <a:t>Throughout the design process, </a:t>
                      </a:r>
                      <a:r>
                        <a:rPr lang="en-GB" sz="1200" dirty="0" err="1"/>
                        <a:t>Salsus</a:t>
                      </a:r>
                      <a:r>
                        <a:rPr lang="en-GB" sz="1200" dirty="0"/>
                        <a:t> consider </a:t>
                      </a:r>
                      <a:r>
                        <a:rPr lang="en-GB" sz="1200" b="1" dirty="0"/>
                        <a:t>how the product will be made on a large scale</a:t>
                      </a:r>
                      <a:r>
                        <a:rPr lang="en-GB" sz="1200" dirty="0"/>
                        <a:t>. They are quite unique in the fact that they can present a product ready for production. While most schools don’t have large scale production facilities, it is still important to consider how you would make more than one identical product. What tools or processes would allow you to do this? How will the different parts be assembled? Consider:</a:t>
                      </a:r>
                    </a:p>
                    <a:p>
                      <a:pPr marL="171450" indent="-171450">
                        <a:buFont typeface="Arial" panose="020B0604020202020204" pitchFamily="34" charset="0"/>
                        <a:buChar char="•"/>
                      </a:pPr>
                      <a:r>
                        <a:rPr lang="en-GB" sz="1200" dirty="0"/>
                        <a:t>What processes would be needed to realise your design on a larger scale? </a:t>
                      </a:r>
                    </a:p>
                    <a:p>
                      <a:pPr marL="171450" indent="-171450">
                        <a:buFont typeface="Arial" panose="020B0604020202020204" pitchFamily="34" charset="0"/>
                        <a:buChar char="•"/>
                      </a:pPr>
                      <a:r>
                        <a:rPr lang="en-GB" sz="1200" dirty="0"/>
                        <a:t>How can you protect your design so it cannot be copied or stolen?</a:t>
                      </a:r>
                    </a:p>
                    <a:p>
                      <a:pPr marL="171450" indent="-171450">
                        <a:buFont typeface="Arial" panose="020B0604020202020204" pitchFamily="34" charset="0"/>
                        <a:buChar char="•"/>
                      </a:pPr>
                      <a:r>
                        <a:rPr lang="en-GB" sz="1200" dirty="0"/>
                        <a:t>How could you ensure accuracy of all parts</a:t>
                      </a:r>
                    </a:p>
                    <a:p>
                      <a:pPr marL="171450" indent="-171450">
                        <a:buFont typeface="Arial" panose="020B0604020202020204" pitchFamily="34" charset="0"/>
                        <a:buChar char="•"/>
                      </a:pPr>
                      <a:r>
                        <a:rPr lang="en-GB" sz="1200" dirty="0"/>
                        <a:t>Would you need to change your design, or the materials used?</a:t>
                      </a:r>
                    </a:p>
                    <a:p>
                      <a:pPr marL="171450" indent="-171450">
                        <a:buFont typeface="Arial" panose="020B0604020202020204" pitchFamily="34" charset="0"/>
                        <a:buChar char="•"/>
                      </a:pPr>
                      <a:r>
                        <a:rPr lang="en-GB" sz="1200" dirty="0"/>
                        <a:t>How would larger scale production affect the cost of the product?</a:t>
                      </a:r>
                    </a:p>
                    <a:p>
                      <a:endParaRPr lang="en-GB" sz="1200" dirty="0"/>
                    </a:p>
                    <a:p>
                      <a:r>
                        <a:rPr lang="en-GB" sz="1200" dirty="0"/>
                        <a:t>It is important for students to understand that product design goes beyond a prototype, even if they are not able to experience it first hand in schools.</a:t>
                      </a:r>
                    </a:p>
                  </a:txBody>
                  <a:tcPr/>
                </a:tc>
                <a:tc>
                  <a:txBody>
                    <a:bodyPr/>
                    <a:lstStyle/>
                    <a:p>
                      <a:r>
                        <a:rPr lang="en-GB" sz="1200" dirty="0" err="1"/>
                        <a:t>Salsus</a:t>
                      </a:r>
                      <a:r>
                        <a:rPr lang="en-GB" sz="1200" dirty="0"/>
                        <a:t> work closely with suppliers to help refine their designs to make them more economical to produce and effective to use.</a:t>
                      </a:r>
                    </a:p>
                    <a:p>
                      <a:r>
                        <a:rPr lang="en-GB" sz="1200" dirty="0"/>
                        <a:t>Consider the parts or components in your design:</a:t>
                      </a:r>
                    </a:p>
                    <a:p>
                      <a:endParaRPr lang="en-GB" sz="1200" dirty="0"/>
                    </a:p>
                    <a:p>
                      <a:pPr marL="285750" indent="-285750" algn="l">
                        <a:buFont typeface="Arial" panose="020B0604020202020204" pitchFamily="34" charset="0"/>
                        <a:buChar char="•"/>
                      </a:pPr>
                      <a:r>
                        <a:rPr lang="en-GB" sz="1200" dirty="0"/>
                        <a:t>Where are you getting them from?</a:t>
                      </a:r>
                    </a:p>
                    <a:p>
                      <a:pPr marL="285750" indent="-285750" algn="l">
                        <a:buFont typeface="Arial" panose="020B0604020202020204" pitchFamily="34" charset="0"/>
                        <a:buChar char="•"/>
                      </a:pPr>
                      <a:r>
                        <a:rPr lang="en-GB" sz="1200" dirty="0"/>
                        <a:t>Are there cheaper (or better) alternatives?</a:t>
                      </a:r>
                    </a:p>
                    <a:p>
                      <a:pPr marL="285750" indent="-285750" algn="l">
                        <a:buFont typeface="Arial" panose="020B0604020202020204" pitchFamily="34" charset="0"/>
                        <a:buChar char="•"/>
                      </a:pPr>
                      <a:r>
                        <a:rPr lang="en-GB" sz="1200" dirty="0"/>
                        <a:t>Would buying in larger scales reduce the costs?</a:t>
                      </a:r>
                    </a:p>
                    <a:p>
                      <a:pPr marL="285750" indent="-285750" algn="l">
                        <a:buFont typeface="Arial" panose="020B0604020202020204" pitchFamily="34" charset="0"/>
                        <a:buChar char="•"/>
                      </a:pPr>
                      <a:r>
                        <a:rPr lang="en-GB" sz="1200" dirty="0"/>
                        <a:t>Are the components you are using the best for the job even if they are affordable?</a:t>
                      </a:r>
                    </a:p>
                    <a:p>
                      <a:endParaRPr lang="en-GB" sz="1200" dirty="0"/>
                    </a:p>
                    <a:p>
                      <a:r>
                        <a:rPr lang="en-GB" sz="1200" dirty="0"/>
                        <a:t>A controller for digital music is likely to house or interface with a range of existing components. Consider these in your design if it were to be made on a large scale.</a:t>
                      </a:r>
                    </a:p>
                    <a:p>
                      <a:r>
                        <a:rPr lang="en-GB" sz="1200" dirty="0"/>
                        <a:t>Consider existing standards such as MIDI, HDMI, VGA, Optical, USB in your controller as you may be connecting to other equipment that </a:t>
                      </a:r>
                      <a:r>
                        <a:rPr lang="en-GB" sz="1200" b="1" dirty="0"/>
                        <a:t>uses industry standard connections.</a:t>
                      </a:r>
                    </a:p>
                  </a:txBody>
                  <a:tcPr/>
                </a:tc>
                <a:extLst>
                  <a:ext uri="{0D108BD9-81ED-4DB2-BD59-A6C34878D82A}">
                    <a16:rowId xmlns:a16="http://schemas.microsoft.com/office/drawing/2014/main" val="3966545421"/>
                  </a:ext>
                </a:extLst>
              </a:tr>
            </a:tbl>
          </a:graphicData>
        </a:graphic>
      </p:graphicFrame>
      <p:pic>
        <p:nvPicPr>
          <p:cNvPr id="5" name="Picture 2">
            <a:extLst>
              <a:ext uri="{FF2B5EF4-FFF2-40B4-BE49-F238E27FC236}">
                <a16:creationId xmlns:a16="http://schemas.microsoft.com/office/drawing/2014/main" id="{D872FFF3-E6CF-0A63-0A26-84373619E83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5638" y="5967844"/>
            <a:ext cx="2083183" cy="687884"/>
          </a:xfrm>
          <a:prstGeom prst="rect">
            <a:avLst/>
          </a:prstGeom>
          <a:noFill/>
          <a:extLst>
            <a:ext uri="{909E8E84-426E-40DD-AFC4-6F175D3DCCD1}">
              <a14:hiddenFill xmlns:a14="http://schemas.microsoft.com/office/drawing/2010/main">
                <a:solidFill>
                  <a:srgbClr val="FFFFFF"/>
                </a:solidFill>
              </a14:hiddenFill>
            </a:ext>
          </a:extLst>
        </p:spPr>
      </p:pic>
      <p:sp>
        <p:nvSpPr>
          <p:cNvPr id="4" name="Arrow: Left 3">
            <a:hlinkClick r:id="rId4" action="ppaction://hlinksldjump"/>
            <a:extLst>
              <a:ext uri="{FF2B5EF4-FFF2-40B4-BE49-F238E27FC236}">
                <a16:creationId xmlns:a16="http://schemas.microsoft.com/office/drawing/2014/main" id="{5E8CDEEE-D09C-10AD-897B-25BA8D83B0AE}"/>
              </a:ext>
            </a:extLst>
          </p:cNvPr>
          <p:cNvSpPr/>
          <p:nvPr/>
        </p:nvSpPr>
        <p:spPr>
          <a:xfrm>
            <a:off x="10871200" y="521533"/>
            <a:ext cx="609600" cy="548640"/>
          </a:xfrm>
          <a:prstGeom prst="leftArrow">
            <a:avLst/>
          </a:prstGeom>
          <a:noFill/>
          <a:ln>
            <a:solidFill>
              <a:srgbClr val="FED33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915860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dirty="0"/>
              <a:t>Level of </a:t>
            </a:r>
            <a:r>
              <a:rPr lang="en-GB" dirty="0"/>
              <a:t>challenge</a:t>
            </a:r>
            <a:endParaRPr lang="en-GB" sz="4400" dirty="0"/>
          </a:p>
        </p:txBody>
      </p:sp>
      <p:pic>
        <p:nvPicPr>
          <p:cNvPr id="3" name="Picture 2" descr="Text&#10;&#10;Description automatically generated">
            <a:extLst>
              <a:ext uri="{FF2B5EF4-FFF2-40B4-BE49-F238E27FC236}">
                <a16:creationId xmlns:a16="http://schemas.microsoft.com/office/drawing/2014/main" id="{1D84B003-3FD3-BADE-ACB2-FF80AC062B7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96360" y="6034539"/>
            <a:ext cx="1144315" cy="554494"/>
          </a:xfrm>
          <a:prstGeom prst="rect">
            <a:avLst/>
          </a:prstGeom>
        </p:spPr>
      </p:pic>
      <p:sp>
        <p:nvSpPr>
          <p:cNvPr id="2" name="Content Placeholder 2">
            <a:extLst>
              <a:ext uri="{FF2B5EF4-FFF2-40B4-BE49-F238E27FC236}">
                <a16:creationId xmlns:a16="http://schemas.microsoft.com/office/drawing/2014/main" id="{6550F3E6-5F55-26A6-1DBA-F9CFAADC8999}"/>
              </a:ext>
            </a:extLst>
          </p:cNvPr>
          <p:cNvSpPr txBox="1">
            <a:spLocks/>
          </p:cNvSpPr>
          <p:nvPr/>
        </p:nvSpPr>
        <p:spPr>
          <a:xfrm>
            <a:off x="576000" y="1105220"/>
            <a:ext cx="10867063" cy="1490324"/>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18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Design contexts increase in challenge for each of the KS3 years. By reducing the scaffolding and support you can develop opportunities for more individual and innovative work to be produced.</a:t>
            </a:r>
          </a:p>
        </p:txBody>
      </p:sp>
      <p:grpSp>
        <p:nvGrpSpPr>
          <p:cNvPr id="4" name="Group 3">
            <a:extLst>
              <a:ext uri="{FF2B5EF4-FFF2-40B4-BE49-F238E27FC236}">
                <a16:creationId xmlns:a16="http://schemas.microsoft.com/office/drawing/2014/main" id="{99086830-8438-8E12-2535-8E298798C3C4}"/>
              </a:ext>
            </a:extLst>
          </p:cNvPr>
          <p:cNvGrpSpPr/>
          <p:nvPr/>
        </p:nvGrpSpPr>
        <p:grpSpPr>
          <a:xfrm>
            <a:off x="629759" y="2071792"/>
            <a:ext cx="10813303" cy="3794186"/>
            <a:chOff x="629760" y="2071792"/>
            <a:chExt cx="10516148" cy="3794186"/>
          </a:xfrm>
        </p:grpSpPr>
        <p:grpSp>
          <p:nvGrpSpPr>
            <p:cNvPr id="21" name="Group 20">
              <a:extLst>
                <a:ext uri="{FF2B5EF4-FFF2-40B4-BE49-F238E27FC236}">
                  <a16:creationId xmlns:a16="http://schemas.microsoft.com/office/drawing/2014/main" id="{2FAC555D-B386-F565-623A-C51CDCB4C3B3}"/>
                </a:ext>
              </a:extLst>
            </p:cNvPr>
            <p:cNvGrpSpPr/>
            <p:nvPr/>
          </p:nvGrpSpPr>
          <p:grpSpPr>
            <a:xfrm>
              <a:off x="629760" y="3582903"/>
              <a:ext cx="10516148" cy="2283075"/>
              <a:chOff x="565351" y="3415263"/>
              <a:chExt cx="10516148" cy="2283075"/>
            </a:xfrm>
          </p:grpSpPr>
          <p:grpSp>
            <p:nvGrpSpPr>
              <p:cNvPr id="5" name="Group 4">
                <a:extLst>
                  <a:ext uri="{FF2B5EF4-FFF2-40B4-BE49-F238E27FC236}">
                    <a16:creationId xmlns:a16="http://schemas.microsoft.com/office/drawing/2014/main" id="{29AA129F-7744-7CF3-058D-C6C919E0C988}"/>
                  </a:ext>
                </a:extLst>
              </p:cNvPr>
              <p:cNvGrpSpPr/>
              <p:nvPr/>
            </p:nvGrpSpPr>
            <p:grpSpPr>
              <a:xfrm rot="10800000">
                <a:off x="1842737" y="3415263"/>
                <a:ext cx="7923410" cy="1671396"/>
                <a:chOff x="1119051" y="4052824"/>
                <a:chExt cx="3989030" cy="1232726"/>
              </a:xfrm>
            </p:grpSpPr>
            <p:sp>
              <p:nvSpPr>
                <p:cNvPr id="6" name="Shape 53">
                  <a:extLst>
                    <a:ext uri="{FF2B5EF4-FFF2-40B4-BE49-F238E27FC236}">
                      <a16:creationId xmlns:a16="http://schemas.microsoft.com/office/drawing/2014/main" id="{98D0DE46-5EF9-C699-8C20-489DC5ABCB66}"/>
                    </a:ext>
                  </a:extLst>
                </p:cNvPr>
                <p:cNvSpPr/>
                <p:nvPr/>
              </p:nvSpPr>
              <p:spPr>
                <a:xfrm rot="16200000">
                  <a:off x="2479083" y="2692792"/>
                  <a:ext cx="1227658" cy="394772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chemeClr val="accent5">
                    <a:lumMod val="75000"/>
                  </a:schemeClr>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dirty="0">
                    <a:ln>
                      <a:noFill/>
                    </a:ln>
                    <a:solidFill>
                      <a:srgbClr val="0A303F"/>
                    </a:solidFill>
                    <a:effectLst/>
                    <a:uLnTx/>
                    <a:uFillTx/>
                    <a:latin typeface="Arial Narrow"/>
                    <a:cs typeface="Arial" panose="020B0604020202020204" pitchFamily="34" charset="0"/>
                    <a:sym typeface="Arial Narrow"/>
                  </a:endParaRPr>
                </a:p>
              </p:txBody>
            </p:sp>
            <p:sp>
              <p:nvSpPr>
                <p:cNvPr id="7" name="Shape 44">
                  <a:extLst>
                    <a:ext uri="{FF2B5EF4-FFF2-40B4-BE49-F238E27FC236}">
                      <a16:creationId xmlns:a16="http://schemas.microsoft.com/office/drawing/2014/main" id="{09F8CB5F-FC97-EDC2-01D5-9A37B2A6AD0C}"/>
                    </a:ext>
                  </a:extLst>
                </p:cNvPr>
                <p:cNvSpPr/>
                <p:nvPr/>
              </p:nvSpPr>
              <p:spPr>
                <a:xfrm rot="16200000" flipH="1" flipV="1">
                  <a:off x="2499737" y="2677206"/>
                  <a:ext cx="1227658" cy="398903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D9D9D9"/>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dirty="0">
                    <a:ln>
                      <a:noFill/>
                    </a:ln>
                    <a:solidFill>
                      <a:srgbClr val="0A303F"/>
                    </a:solidFill>
                    <a:effectLst/>
                    <a:uLnTx/>
                    <a:uFillTx/>
                    <a:latin typeface="Arial Narrow"/>
                    <a:cs typeface="Arial" panose="020B0604020202020204" pitchFamily="34" charset="0"/>
                    <a:sym typeface="Arial Narrow"/>
                  </a:endParaRPr>
                </a:p>
              </p:txBody>
            </p:sp>
          </p:grpSp>
          <p:sp>
            <p:nvSpPr>
              <p:cNvPr id="10" name="Shape 46">
                <a:extLst>
                  <a:ext uri="{FF2B5EF4-FFF2-40B4-BE49-F238E27FC236}">
                    <a16:creationId xmlns:a16="http://schemas.microsoft.com/office/drawing/2014/main" id="{477C45CA-740C-727B-8CE5-EF8554C3D5F7}"/>
                  </a:ext>
                </a:extLst>
              </p:cNvPr>
              <p:cNvSpPr/>
              <p:nvPr/>
            </p:nvSpPr>
            <p:spPr>
              <a:xfrm>
                <a:off x="565351" y="3924353"/>
                <a:ext cx="1315351" cy="646331"/>
              </a:xfrm>
              <a:prstGeom prst="rect">
                <a:avLst/>
              </a:prstGeom>
              <a:ln w="12700">
                <a:miter lim="400000"/>
              </a:ln>
              <a:extLst>
                <a:ext uri="{C572A759-6A51-4108-AA02-DFA0A04FC94B}">
                  <ma14:wrappingTextBoxFlag xmlns="" xmlns:ma14="http://schemas.microsoft.com/office/mac/drawingml/2011/main"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Closed</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 Task</a:t>
                </a:r>
                <a:endParaRPr kumimoji="0"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1" name="Shape 46">
                <a:extLst>
                  <a:ext uri="{FF2B5EF4-FFF2-40B4-BE49-F238E27FC236}">
                    <a16:creationId xmlns:a16="http://schemas.microsoft.com/office/drawing/2014/main" id="{0902C24C-E1C5-3F90-EB25-037AAA28E2C3}"/>
                  </a:ext>
                </a:extLst>
              </p:cNvPr>
              <p:cNvSpPr/>
              <p:nvPr/>
            </p:nvSpPr>
            <p:spPr>
              <a:xfrm>
                <a:off x="9766148" y="3924354"/>
                <a:ext cx="1315351" cy="646331"/>
              </a:xfrm>
              <a:prstGeom prst="rect">
                <a:avLst/>
              </a:prstGeom>
              <a:ln w="12700">
                <a:miter lim="400000"/>
              </a:ln>
              <a:extLst>
                <a:ext uri="{C572A759-6A51-4108-AA02-DFA0A04FC94B}">
                  <ma14:wrappingTextBoxFlag xmlns="" xmlns:ma14="http://schemas.microsoft.com/office/mac/drawingml/2011/main"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Open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Task</a:t>
                </a:r>
                <a:endParaRPr kumimoji="0" sz="1800" b="1" i="0"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2" name="Shape 49">
                <a:extLst>
                  <a:ext uri="{FF2B5EF4-FFF2-40B4-BE49-F238E27FC236}">
                    <a16:creationId xmlns:a16="http://schemas.microsoft.com/office/drawing/2014/main" id="{5B876322-EA8C-410F-911A-1EF2D435CE0B}"/>
                  </a:ext>
                </a:extLst>
              </p:cNvPr>
              <p:cNvSpPr/>
              <p:nvPr/>
            </p:nvSpPr>
            <p:spPr>
              <a:xfrm>
                <a:off x="1958935" y="5390561"/>
                <a:ext cx="1746032" cy="307777"/>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Context with Brief</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3" name="Shape 49">
                <a:extLst>
                  <a:ext uri="{FF2B5EF4-FFF2-40B4-BE49-F238E27FC236}">
                    <a16:creationId xmlns:a16="http://schemas.microsoft.com/office/drawing/2014/main" id="{4F998E2C-5777-208A-1795-04742D9D9991}"/>
                  </a:ext>
                </a:extLst>
              </p:cNvPr>
              <p:cNvSpPr/>
              <p:nvPr/>
            </p:nvSpPr>
            <p:spPr>
              <a:xfrm>
                <a:off x="4741934" y="5390561"/>
                <a:ext cx="2080932" cy="307777"/>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Supported Context</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4" name="Shape 49">
                <a:extLst>
                  <a:ext uri="{FF2B5EF4-FFF2-40B4-BE49-F238E27FC236}">
                    <a16:creationId xmlns:a16="http://schemas.microsoft.com/office/drawing/2014/main" id="{8DCFD7F7-0872-88DC-1B10-0101A4084751}"/>
                  </a:ext>
                </a:extLst>
              </p:cNvPr>
              <p:cNvSpPr/>
              <p:nvPr/>
            </p:nvSpPr>
            <p:spPr>
              <a:xfrm>
                <a:off x="7859833" y="5390561"/>
                <a:ext cx="1746032" cy="307777"/>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Open Context</a:t>
                </a:r>
                <a:endParaRPr kumimoji="0" sz="14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5" name="Shape 55">
                <a:extLst>
                  <a:ext uri="{FF2B5EF4-FFF2-40B4-BE49-F238E27FC236}">
                    <a16:creationId xmlns:a16="http://schemas.microsoft.com/office/drawing/2014/main" id="{D86C3B90-2390-2B39-E63A-AD0FE29973F9}"/>
                  </a:ext>
                </a:extLst>
              </p:cNvPr>
              <p:cNvSpPr/>
              <p:nvPr/>
            </p:nvSpPr>
            <p:spPr>
              <a:xfrm flipV="1">
                <a:off x="2761139" y="4006119"/>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6" name="Shape 55">
                <a:extLst>
                  <a:ext uri="{FF2B5EF4-FFF2-40B4-BE49-F238E27FC236}">
                    <a16:creationId xmlns:a16="http://schemas.microsoft.com/office/drawing/2014/main" id="{39687583-B6B6-636F-E78A-C326C5A8F581}"/>
                  </a:ext>
                </a:extLst>
              </p:cNvPr>
              <p:cNvSpPr/>
              <p:nvPr/>
            </p:nvSpPr>
            <p:spPr>
              <a:xfrm flipV="1">
                <a:off x="5807738" y="3974118"/>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7" name="Shape 55">
                <a:extLst>
                  <a:ext uri="{FF2B5EF4-FFF2-40B4-BE49-F238E27FC236}">
                    <a16:creationId xmlns:a16="http://schemas.microsoft.com/office/drawing/2014/main" id="{CDCE8180-493A-7926-EA12-63A244BC0970}"/>
                  </a:ext>
                </a:extLst>
              </p:cNvPr>
              <p:cNvSpPr/>
              <p:nvPr/>
            </p:nvSpPr>
            <p:spPr>
              <a:xfrm flipV="1">
                <a:off x="8737811" y="4017550"/>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grpSp>
        <p:sp>
          <p:nvSpPr>
            <p:cNvPr id="22" name="Shape 49">
              <a:extLst>
                <a:ext uri="{FF2B5EF4-FFF2-40B4-BE49-F238E27FC236}">
                  <a16:creationId xmlns:a16="http://schemas.microsoft.com/office/drawing/2014/main" id="{0881A098-D685-EE92-A4ED-C2640F44C3D0}"/>
                </a:ext>
              </a:extLst>
            </p:cNvPr>
            <p:cNvSpPr/>
            <p:nvPr/>
          </p:nvSpPr>
          <p:spPr>
            <a:xfrm>
              <a:off x="2023344" y="2071792"/>
              <a:ext cx="2436500" cy="1154162"/>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15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Simple foam or </a:t>
              </a:r>
              <a:r>
                <a:rPr lang="en-GB" sz="1150" b="0" i="1" kern="1200" dirty="0">
                  <a:solidFill>
                    <a:srgbClr val="0A303F"/>
                  </a:solidFill>
                  <a:latin typeface="Arial" panose="020B0604020202020204"/>
                  <a:ea typeface="+mn-ea"/>
                  <a:cs typeface="Arial" panose="020B0604020202020204" pitchFamily="34" charset="0"/>
                </a:rPr>
                <a:t>card models that use existing components and concentrate more on form than function. These may be finished to look more like a commercial product even if they are not fully functional.</a:t>
              </a:r>
              <a:endParaRPr kumimoji="0" sz="115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3" name="Shape 49">
              <a:extLst>
                <a:ext uri="{FF2B5EF4-FFF2-40B4-BE49-F238E27FC236}">
                  <a16:creationId xmlns:a16="http://schemas.microsoft.com/office/drawing/2014/main" id="{FFFE6E3C-0ED4-3B71-EDD9-CFD5F70C9CA1}"/>
                </a:ext>
              </a:extLst>
            </p:cNvPr>
            <p:cNvSpPr/>
            <p:nvPr/>
          </p:nvSpPr>
          <p:spPr>
            <a:xfrm>
              <a:off x="4686658" y="2072956"/>
              <a:ext cx="2436500" cy="1200329"/>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2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Greater focus on ergonomic</a:t>
              </a:r>
              <a:r>
                <a:rPr lang="en-GB" sz="1200" b="0" i="1" kern="1200" dirty="0">
                  <a:solidFill>
                    <a:srgbClr val="0A303F"/>
                  </a:solidFill>
                  <a:latin typeface="Arial" panose="020B0604020202020204"/>
                  <a:ea typeface="+mn-ea"/>
                  <a:cs typeface="Arial" panose="020B0604020202020204" pitchFamily="34" charset="0"/>
                </a:rPr>
                <a:t>s and anthropometrics with the creation of functional CAD models that can be 3D printed to accommodate real components</a:t>
              </a:r>
              <a:r>
                <a:rPr kumimoji="0" lang="en-GB" sz="12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 Use of working components to test functionality. </a:t>
              </a:r>
              <a:endParaRPr kumimoji="0" sz="120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4" name="Shape 49">
              <a:extLst>
                <a:ext uri="{FF2B5EF4-FFF2-40B4-BE49-F238E27FC236}">
                  <a16:creationId xmlns:a16="http://schemas.microsoft.com/office/drawing/2014/main" id="{EA6FFBEF-6749-86DD-076D-605634D937D7}"/>
                </a:ext>
              </a:extLst>
            </p:cNvPr>
            <p:cNvSpPr/>
            <p:nvPr/>
          </p:nvSpPr>
          <p:spPr>
            <a:xfrm>
              <a:off x="7352252" y="2072956"/>
              <a:ext cx="2436500" cy="1331134"/>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150" b="0" i="1" u="none" strike="noStrike" kern="1200" cap="none" spc="0" normalizeH="0" baseline="0" noProof="0" dirty="0">
                  <a:ln>
                    <a:noFill/>
                  </a:ln>
                  <a:solidFill>
                    <a:srgbClr val="0A303F"/>
                  </a:solidFill>
                  <a:effectLst/>
                  <a:uLnTx/>
                  <a:uFillTx/>
                  <a:latin typeface="Arial" panose="020B0604020202020204"/>
                  <a:ea typeface="+mn-ea"/>
                  <a:cs typeface="Arial" panose="020B0604020202020204" pitchFamily="34" charset="0"/>
                  <a:sym typeface="Helvetica Neue"/>
                </a:rPr>
                <a:t>A complete and working controller or interface with accessibility features and fully working components that can be fully tested. Ergonomics and anthropometrics considered as well as the use of 3D CAD and rapid prototyping or CNC technologies.</a:t>
              </a:r>
            </a:p>
          </p:txBody>
        </p:sp>
      </p:grpSp>
      <p:pic>
        <p:nvPicPr>
          <p:cNvPr id="25" name="Picture 2">
            <a:extLst>
              <a:ext uri="{FF2B5EF4-FFF2-40B4-BE49-F238E27FC236}">
                <a16:creationId xmlns:a16="http://schemas.microsoft.com/office/drawing/2014/main" id="{A852CACE-8E9D-8B33-F647-E5FDA2E9945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5638" y="5967844"/>
            <a:ext cx="2083183" cy="6878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7543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latin typeface="Griffith Gothic Black" panose="020B0503060000000000" pitchFamily="34" charset="0"/>
              </a:rPr>
              <a:t>Contents</a:t>
            </a:r>
            <a:endParaRPr lang="en-GB" sz="4400" dirty="0">
              <a:latin typeface="Griffith Gothic Black" panose="020B0503060000000000" pitchFamily="34" charset="0"/>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163863"/>
            <a:ext cx="9166811" cy="4706112"/>
          </a:xfrm>
        </p:spPr>
        <p:txBody>
          <a:bodyPr>
            <a:normAutofit fontScale="62500" lnSpcReduction="20000"/>
          </a:bodyPr>
          <a:lstStyle/>
          <a:p>
            <a:pPr marL="447675" indent="-447675">
              <a:lnSpc>
                <a:spcPct val="150000"/>
              </a:lnSpc>
              <a:buFont typeface="+mj-lt"/>
              <a:buAutoNum type="arabicPeriod"/>
            </a:pPr>
            <a:r>
              <a:rPr lang="en-GB" sz="3500" b="1" dirty="0">
                <a:latin typeface="+mj-lt"/>
                <a:ea typeface="Roboto" panose="02000000000000000000" pitchFamily="2" charset="0"/>
                <a:cs typeface="Roboto" panose="02000000000000000000" pitchFamily="2" charset="0"/>
              </a:rPr>
              <a:t>Introduction</a:t>
            </a:r>
          </a:p>
          <a:p>
            <a:pPr marL="447675" indent="-447675">
              <a:lnSpc>
                <a:spcPct val="150000"/>
              </a:lnSpc>
              <a:buFont typeface="+mj-lt"/>
              <a:buAutoNum type="arabicPeriod"/>
            </a:pPr>
            <a:r>
              <a:rPr lang="en-GB" sz="3500" b="1" dirty="0">
                <a:solidFill>
                  <a:srgbClr val="ACACDE"/>
                </a:solidFill>
                <a:latin typeface="+mj-lt"/>
                <a:ea typeface="Roboto" panose="02000000000000000000" pitchFamily="2" charset="0"/>
                <a:cs typeface="Roboto" panose="02000000000000000000" pitchFamily="2" charset="0"/>
              </a:rPr>
              <a:t>Empathize stage</a:t>
            </a:r>
          </a:p>
          <a:p>
            <a:pPr marL="457200" indent="-457200">
              <a:lnSpc>
                <a:spcPct val="150000"/>
              </a:lnSpc>
              <a:buAutoNum type="arabicPeriod"/>
            </a:pPr>
            <a:r>
              <a:rPr lang="en-GB" sz="3500" b="1" dirty="0">
                <a:solidFill>
                  <a:srgbClr val="16F4D0"/>
                </a:solidFill>
                <a:latin typeface="+mj-lt"/>
                <a:ea typeface="Roboto" panose="02000000000000000000" pitchFamily="2" charset="0"/>
                <a:cs typeface="Roboto" panose="02000000000000000000" pitchFamily="2" charset="0"/>
              </a:rPr>
              <a:t>Define stage</a:t>
            </a:r>
          </a:p>
          <a:p>
            <a:pPr marL="457200" indent="-457200">
              <a:lnSpc>
                <a:spcPct val="150000"/>
              </a:lnSpc>
              <a:buFont typeface="Arial"/>
              <a:buAutoNum type="arabicPeriod"/>
            </a:pPr>
            <a:r>
              <a:rPr lang="en-GB" sz="3500" b="1" dirty="0">
                <a:solidFill>
                  <a:srgbClr val="F60493"/>
                </a:solidFill>
                <a:latin typeface="+mj-lt"/>
                <a:ea typeface="Roboto" panose="02000000000000000000" pitchFamily="2" charset="0"/>
                <a:cs typeface="Roboto" panose="02000000000000000000" pitchFamily="2" charset="0"/>
              </a:rPr>
              <a:t>Ideate stage</a:t>
            </a:r>
          </a:p>
          <a:p>
            <a:pPr marL="457200" indent="-457200">
              <a:lnSpc>
                <a:spcPct val="150000"/>
              </a:lnSpc>
              <a:buFont typeface="Arial"/>
              <a:buAutoNum type="arabicPeriod"/>
            </a:pPr>
            <a:r>
              <a:rPr lang="en-GB" sz="3500" b="1" dirty="0">
                <a:solidFill>
                  <a:srgbClr val="FE4C00"/>
                </a:solidFill>
                <a:latin typeface="+mj-lt"/>
                <a:ea typeface="Roboto" panose="02000000000000000000" pitchFamily="2" charset="0"/>
                <a:cs typeface="Roboto" panose="02000000000000000000" pitchFamily="2" charset="0"/>
              </a:rPr>
              <a:t>Prototype stage</a:t>
            </a:r>
          </a:p>
          <a:p>
            <a:pPr marL="457200" indent="-457200">
              <a:lnSpc>
                <a:spcPct val="150000"/>
              </a:lnSpc>
              <a:buFont typeface="Arial"/>
              <a:buAutoNum type="arabicPeriod"/>
            </a:pPr>
            <a:r>
              <a:rPr lang="en-GB" sz="3500" b="1" dirty="0">
                <a:solidFill>
                  <a:srgbClr val="429EA6"/>
                </a:solidFill>
                <a:latin typeface="+mj-lt"/>
                <a:ea typeface="Roboto" panose="02000000000000000000" pitchFamily="2" charset="0"/>
                <a:cs typeface="Roboto" panose="02000000000000000000" pitchFamily="2" charset="0"/>
              </a:rPr>
              <a:t>Test stage</a:t>
            </a:r>
          </a:p>
          <a:p>
            <a:pPr marL="457200" indent="-457200">
              <a:lnSpc>
                <a:spcPct val="150000"/>
              </a:lnSpc>
              <a:buFont typeface="Arial"/>
              <a:buAutoNum type="arabicPeriod"/>
            </a:pPr>
            <a:r>
              <a:rPr lang="en-GB" sz="3500" b="1" dirty="0">
                <a:solidFill>
                  <a:srgbClr val="FED33A"/>
                </a:solidFill>
                <a:latin typeface="+mj-lt"/>
                <a:ea typeface="Roboto" panose="02000000000000000000" pitchFamily="2" charset="0"/>
                <a:cs typeface="Roboto" panose="02000000000000000000" pitchFamily="2" charset="0"/>
              </a:rPr>
              <a:t>Implement stage</a:t>
            </a:r>
          </a:p>
          <a:p>
            <a:pPr marL="457200" indent="-457200">
              <a:lnSpc>
                <a:spcPct val="150000"/>
              </a:lnSpc>
              <a:buFont typeface="Arial"/>
              <a:buAutoNum type="arabicPeriod"/>
            </a:pPr>
            <a:r>
              <a:rPr lang="en-GB" sz="3500" b="1" dirty="0">
                <a:latin typeface="+mj-lt"/>
                <a:ea typeface="Roboto" panose="02000000000000000000" pitchFamily="2" charset="0"/>
                <a:cs typeface="Roboto" panose="02000000000000000000" pitchFamily="2" charset="0"/>
              </a:rPr>
              <a:t>Focused tasks</a:t>
            </a:r>
          </a:p>
          <a:p>
            <a:pPr marL="457200" indent="-457200">
              <a:lnSpc>
                <a:spcPct val="150000"/>
              </a:lnSpc>
              <a:buFont typeface="Arial"/>
              <a:buAutoNum type="arabicPeriod"/>
            </a:pPr>
            <a:r>
              <a:rPr lang="en-GB" sz="3500" b="1" dirty="0">
                <a:latin typeface="+mj-lt"/>
                <a:ea typeface="Roboto" panose="02000000000000000000" pitchFamily="2" charset="0"/>
                <a:cs typeface="Roboto" panose="02000000000000000000" pitchFamily="2" charset="0"/>
              </a:rPr>
              <a:t>Investigate and evaluate activities</a:t>
            </a:r>
          </a:p>
          <a:p>
            <a:pPr marL="457200" indent="-457200">
              <a:lnSpc>
                <a:spcPct val="150000"/>
              </a:lnSpc>
              <a:buFont typeface="Arial"/>
              <a:buAutoNum type="arabicPeriod"/>
            </a:pPr>
            <a:r>
              <a:rPr lang="en-GB" sz="3500" b="1" dirty="0">
                <a:latin typeface="+mj-lt"/>
                <a:ea typeface="Roboto" panose="02000000000000000000" pitchFamily="2" charset="0"/>
                <a:cs typeface="Roboto" panose="02000000000000000000" pitchFamily="2" charset="0"/>
              </a:rPr>
              <a:t>Supporting units</a:t>
            </a:r>
          </a:p>
          <a:p>
            <a:pPr>
              <a:lnSpc>
                <a:spcPct val="150000"/>
              </a:lnSpc>
            </a:pPr>
            <a:endParaRPr lang="en-GB" sz="2400" dirty="0">
              <a:solidFill>
                <a:srgbClr val="0A303F"/>
              </a:solidFill>
              <a:latin typeface="+mj-lt"/>
              <a:ea typeface="Roboto" panose="02000000000000000000" pitchFamily="2" charset="0"/>
              <a:cs typeface="Roboto" panose="02000000000000000000" pitchFamily="2" charset="0"/>
            </a:endParaRPr>
          </a:p>
        </p:txBody>
      </p:sp>
      <p:pic>
        <p:nvPicPr>
          <p:cNvPr id="2" name="Picture 2">
            <a:extLst>
              <a:ext uri="{FF2B5EF4-FFF2-40B4-BE49-F238E27FC236}">
                <a16:creationId xmlns:a16="http://schemas.microsoft.com/office/drawing/2014/main" id="{53B57E3F-8AB0-9FEC-D51A-B2E7B54B570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5638" y="5967844"/>
            <a:ext cx="2083183" cy="687884"/>
          </a:xfrm>
          <a:prstGeom prst="rect">
            <a:avLst/>
          </a:prstGeom>
          <a:noFill/>
          <a:extLst>
            <a:ext uri="{909E8E84-426E-40DD-AFC4-6F175D3DCCD1}">
              <a14:hiddenFill xmlns:a14="http://schemas.microsoft.com/office/drawing/2010/main">
                <a:solidFill>
                  <a:srgbClr val="FFFFFF"/>
                </a:solidFill>
              </a14:hiddenFill>
            </a:ext>
          </a:extLst>
        </p:spPr>
      </p:pic>
      <p:sp>
        <p:nvSpPr>
          <p:cNvPr id="4" name="Hexagon 3">
            <a:hlinkClick r:id="rId3" action="ppaction://hlinksldjump"/>
            <a:extLst>
              <a:ext uri="{FF2B5EF4-FFF2-40B4-BE49-F238E27FC236}">
                <a16:creationId xmlns:a16="http://schemas.microsoft.com/office/drawing/2014/main" id="{FB42EAA8-2128-DAD9-8F14-01A63B2E0C0C}"/>
              </a:ext>
            </a:extLst>
          </p:cNvPr>
          <p:cNvSpPr/>
          <p:nvPr/>
        </p:nvSpPr>
        <p:spPr>
          <a:xfrm>
            <a:off x="10632637" y="342704"/>
            <a:ext cx="983364" cy="847728"/>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Hexagon 4">
            <a:hlinkClick r:id="rId4" action="ppaction://hlinksldjump"/>
            <a:extLst>
              <a:ext uri="{FF2B5EF4-FFF2-40B4-BE49-F238E27FC236}">
                <a16:creationId xmlns:a16="http://schemas.microsoft.com/office/drawing/2014/main" id="{4395B10E-6A1B-A6FF-6D0A-B646CD97D9CE}"/>
              </a:ext>
            </a:extLst>
          </p:cNvPr>
          <p:cNvSpPr/>
          <p:nvPr/>
        </p:nvSpPr>
        <p:spPr>
          <a:xfrm>
            <a:off x="10677737" y="1316306"/>
            <a:ext cx="910393" cy="784822"/>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Hexagon 5">
            <a:hlinkClick r:id="rId5" action="ppaction://hlinksldjump"/>
            <a:extLst>
              <a:ext uri="{FF2B5EF4-FFF2-40B4-BE49-F238E27FC236}">
                <a16:creationId xmlns:a16="http://schemas.microsoft.com/office/drawing/2014/main" id="{749688E4-7093-0EB4-80FB-F1C6F8614DC4}"/>
              </a:ext>
            </a:extLst>
          </p:cNvPr>
          <p:cNvSpPr/>
          <p:nvPr/>
        </p:nvSpPr>
        <p:spPr>
          <a:xfrm>
            <a:off x="10677737" y="2227002"/>
            <a:ext cx="910393" cy="784822"/>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Hexagon 6">
            <a:hlinkClick r:id="rId6" action="ppaction://hlinksldjump"/>
            <a:extLst>
              <a:ext uri="{FF2B5EF4-FFF2-40B4-BE49-F238E27FC236}">
                <a16:creationId xmlns:a16="http://schemas.microsoft.com/office/drawing/2014/main" id="{2CE8CE0D-6135-DC52-F262-7C93216B8064}"/>
              </a:ext>
            </a:extLst>
          </p:cNvPr>
          <p:cNvSpPr/>
          <p:nvPr/>
        </p:nvSpPr>
        <p:spPr>
          <a:xfrm>
            <a:off x="10705607" y="3176058"/>
            <a:ext cx="910393" cy="784822"/>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Hexagon 8">
            <a:hlinkClick r:id="rId7" action="ppaction://hlinksldjump"/>
            <a:extLst>
              <a:ext uri="{FF2B5EF4-FFF2-40B4-BE49-F238E27FC236}">
                <a16:creationId xmlns:a16="http://schemas.microsoft.com/office/drawing/2014/main" id="{A1943C08-9945-A9C2-6BF5-1DD93881FA73}"/>
              </a:ext>
            </a:extLst>
          </p:cNvPr>
          <p:cNvSpPr/>
          <p:nvPr/>
        </p:nvSpPr>
        <p:spPr>
          <a:xfrm>
            <a:off x="10677737" y="5085153"/>
            <a:ext cx="910393" cy="784822"/>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Hexagon 9">
            <a:hlinkClick r:id="rId8" action="ppaction://hlinksldjump"/>
            <a:extLst>
              <a:ext uri="{FF2B5EF4-FFF2-40B4-BE49-F238E27FC236}">
                <a16:creationId xmlns:a16="http://schemas.microsoft.com/office/drawing/2014/main" id="{70E3A45E-C7C6-454C-58B5-C8D323A4997C}"/>
              </a:ext>
            </a:extLst>
          </p:cNvPr>
          <p:cNvSpPr/>
          <p:nvPr/>
        </p:nvSpPr>
        <p:spPr>
          <a:xfrm>
            <a:off x="10669122" y="4103716"/>
            <a:ext cx="910393" cy="784822"/>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474265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cture containing black, darkness&#10;&#10;Description automatically generated">
            <a:extLst>
              <a:ext uri="{FF2B5EF4-FFF2-40B4-BE49-F238E27FC236}">
                <a16:creationId xmlns:a16="http://schemas.microsoft.com/office/drawing/2014/main" id="{200BE0EF-F682-A913-DFBA-D564029FD179}"/>
              </a:ext>
            </a:extLst>
          </p:cNvPr>
          <p:cNvPicPr>
            <a:picLocks noGrp="1" noRot="1" noChangeAspect="1" noMove="1" noResize="1" noEditPoints="1" noAdjustHandles="1" noChangeArrowheads="1" noChangeShapeType="1" noCrop="1"/>
          </p:cNvPicPr>
          <p:nvPr>
            <p:ph type="pic" sz="quarter" idx="4294967295"/>
          </p:nvPr>
        </p:nvPicPr>
        <p:blipFill>
          <a:blip r:embed="rId3" cstate="print">
            <a:extLst>
              <a:ext uri="{28A0092B-C50C-407E-A947-70E740481C1C}">
                <a14:useLocalDpi xmlns:a14="http://schemas.microsoft.com/office/drawing/2010/main" val="0"/>
              </a:ext>
            </a:extLst>
          </a:blip>
          <a:srcRect l="3711" r="3711"/>
          <a:stretch>
            <a:fillRect/>
          </a:stretch>
        </p:blipFill>
        <p:spPr>
          <a:xfrm>
            <a:off x="0" y="5824538"/>
            <a:ext cx="1722438" cy="784225"/>
          </a:xfrm>
        </p:spPr>
      </p:pic>
      <p:pic>
        <p:nvPicPr>
          <p:cNvPr id="3" name="Online Media 2" title="Salsus: Introduction">
            <a:hlinkClick r:id="" action="ppaction://media"/>
            <a:extLst>
              <a:ext uri="{FF2B5EF4-FFF2-40B4-BE49-F238E27FC236}">
                <a16:creationId xmlns:a16="http://schemas.microsoft.com/office/drawing/2014/main" id="{B39F579E-5385-1ABE-3293-819AD548868E}"/>
              </a:ext>
            </a:extLst>
          </p:cNvPr>
          <p:cNvPicPr>
            <a:picLocks noRot="1" noChangeAspect="1"/>
          </p:cNvPicPr>
          <p:nvPr>
            <a:videoFile r:link="rId1"/>
          </p:nvPr>
        </p:nvPicPr>
        <p:blipFill>
          <a:blip r:embed="rId4"/>
          <a:stretch>
            <a:fillRect/>
          </a:stretch>
        </p:blipFill>
        <p:spPr>
          <a:xfrm>
            <a:off x="192505" y="93525"/>
            <a:ext cx="11783911" cy="6657910"/>
          </a:xfrm>
          <a:prstGeom prst="rect">
            <a:avLst/>
          </a:prstGeom>
        </p:spPr>
      </p:pic>
    </p:spTree>
    <p:extLst>
      <p:ext uri="{BB962C8B-B14F-4D97-AF65-F5344CB8AC3E}">
        <p14:creationId xmlns:p14="http://schemas.microsoft.com/office/powerpoint/2010/main" val="1755990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t>Introduction</a:t>
            </a:r>
            <a:endParaRPr lang="en-GB" sz="4400" dirty="0"/>
          </a:p>
        </p:txBody>
      </p:sp>
      <p:sp>
        <p:nvSpPr>
          <p:cNvPr id="4" name="Content Placeholder 2">
            <a:extLst>
              <a:ext uri="{FF2B5EF4-FFF2-40B4-BE49-F238E27FC236}">
                <a16:creationId xmlns:a16="http://schemas.microsoft.com/office/drawing/2014/main" id="{FFFF62EF-B710-5742-DB31-4D85BD0231F0}"/>
              </a:ext>
            </a:extLst>
          </p:cNvPr>
          <p:cNvSpPr txBox="1">
            <a:spLocks/>
          </p:cNvSpPr>
          <p:nvPr/>
        </p:nvSpPr>
        <p:spPr>
          <a:xfrm>
            <a:off x="576000" y="1192044"/>
            <a:ext cx="10801544" cy="4643569"/>
          </a:xfrm>
          <a:prstGeom prst="rect">
            <a:avLst/>
          </a:prstGeom>
        </p:spPr>
        <p:txBody>
          <a:bodyPr vert="horz" lIns="0" tIns="0" rIns="0" bIns="0" rtlCol="0">
            <a:normAutofit lnSpcReduction="1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50000"/>
              </a:lnSpc>
            </a:pPr>
            <a:r>
              <a:rPr lang="en-GB" sz="2200" dirty="0" err="1">
                <a:latin typeface="+mj-lt"/>
                <a:ea typeface="Roboto" panose="02000000000000000000" pitchFamily="2" charset="0"/>
                <a:cs typeface="Roboto" panose="02000000000000000000" pitchFamily="2" charset="0"/>
              </a:rPr>
              <a:t>Salsus</a:t>
            </a:r>
            <a:r>
              <a:rPr lang="en-GB" sz="2200" dirty="0">
                <a:latin typeface="+mj-lt"/>
                <a:ea typeface="Roboto" panose="02000000000000000000" pitchFamily="2" charset="0"/>
                <a:cs typeface="Roboto" panose="02000000000000000000" pitchFamily="2" charset="0"/>
              </a:rPr>
              <a:t> Design </a:t>
            </a:r>
            <a:r>
              <a:rPr lang="en-GB" sz="2200" b="0" dirty="0">
                <a:latin typeface="+mj-lt"/>
                <a:ea typeface="Roboto" panose="02000000000000000000" pitchFamily="2" charset="0"/>
                <a:cs typeface="Roboto" panose="02000000000000000000" pitchFamily="2" charset="0"/>
              </a:rPr>
              <a:t>are a design consultancy based in Derby who have expertise in every stage of product development from initial ideation through to manufacturing. </a:t>
            </a:r>
          </a:p>
          <a:p>
            <a:pPr algn="ctr">
              <a:lnSpc>
                <a:spcPct val="150000"/>
              </a:lnSpc>
            </a:pPr>
            <a:r>
              <a:rPr lang="en-GB" sz="2200" u="sng" dirty="0">
                <a:latin typeface="+mj-lt"/>
                <a:ea typeface="Roboto" panose="02000000000000000000" pitchFamily="2" charset="0"/>
                <a:cs typeface="Roboto" panose="02000000000000000000" pitchFamily="2" charset="0"/>
              </a:rPr>
              <a:t>The context for this unit is:</a:t>
            </a:r>
          </a:p>
          <a:p>
            <a:pPr algn="ctr">
              <a:lnSpc>
                <a:spcPct val="150000"/>
              </a:lnSpc>
            </a:pPr>
            <a:r>
              <a:rPr lang="en-GB" sz="3200" dirty="0">
                <a:solidFill>
                  <a:schemeClr val="accent2"/>
                </a:solidFill>
                <a:latin typeface="+mj-lt"/>
                <a:ea typeface="Roboto" panose="02000000000000000000" pitchFamily="2" charset="0"/>
                <a:cs typeface="Roboto" panose="02000000000000000000" pitchFamily="2" charset="0"/>
              </a:rPr>
              <a:t>Making digital music more inclusive</a:t>
            </a:r>
            <a:endParaRPr lang="en-GB" sz="3200" dirty="0">
              <a:solidFill>
                <a:schemeClr val="bg1"/>
              </a:solidFill>
              <a:latin typeface="+mj-lt"/>
              <a:ea typeface="Roboto" panose="02000000000000000000" pitchFamily="2" charset="0"/>
              <a:cs typeface="Roboto" panose="02000000000000000000" pitchFamily="2" charset="0"/>
            </a:endParaRPr>
          </a:p>
          <a:p>
            <a:pPr>
              <a:lnSpc>
                <a:spcPct val="150000"/>
              </a:lnSpc>
              <a:defRPr/>
            </a:pP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The following slides show how </a:t>
            </a:r>
            <a:r>
              <a:rPr lang="en-GB" sz="2200" b="0" dirty="0">
                <a:solidFill>
                  <a:srgbClr val="0A303F"/>
                </a:solidFill>
                <a:latin typeface="Arial" panose="020B0604020202020204"/>
                <a:ea typeface="Roboto" panose="02000000000000000000" pitchFamily="2" charset="0"/>
                <a:cs typeface="Roboto" panose="02000000000000000000" pitchFamily="2" charset="0"/>
              </a:rPr>
              <a:t>the team at </a:t>
            </a:r>
            <a:r>
              <a:rPr lang="en-GB" sz="2200" b="0" dirty="0" err="1">
                <a:solidFill>
                  <a:srgbClr val="0A303F"/>
                </a:solidFill>
                <a:latin typeface="Arial" panose="020B0604020202020204"/>
                <a:ea typeface="Roboto" panose="02000000000000000000" pitchFamily="2" charset="0"/>
                <a:cs typeface="Roboto" panose="02000000000000000000" pitchFamily="2" charset="0"/>
              </a:rPr>
              <a:t>Salsus</a:t>
            </a:r>
            <a:r>
              <a:rPr lang="en-GB" sz="2200" b="0">
                <a:solidFill>
                  <a:srgbClr val="0A303F"/>
                </a:solidFill>
                <a:latin typeface="Arial" panose="020B0604020202020204"/>
                <a:ea typeface="Roboto" panose="02000000000000000000" pitchFamily="2" charset="0"/>
                <a:cs typeface="Roboto" panose="02000000000000000000" pitchFamily="2" charset="0"/>
              </a:rPr>
              <a:t> Design </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would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approach this context in relation to the five main stage of the design process: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empathize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define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ideate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prototype</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test</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They also explain how they </a:t>
            </a:r>
            <a:r>
              <a:rPr lang="en-GB" sz="2200" b="0" dirty="0">
                <a:solidFill>
                  <a:srgbClr val="0A303F"/>
                </a:solidFill>
                <a:latin typeface="Arial" panose="020B0604020202020204"/>
                <a:ea typeface="Roboto" panose="02000000000000000000" pitchFamily="2" charset="0"/>
                <a:cs typeface="Roboto" panose="02000000000000000000" pitchFamily="2" charset="0"/>
              </a:rPr>
              <a:t>take a prototype into commercial manufacture in the </a:t>
            </a:r>
            <a:r>
              <a:rPr lang="en-GB" sz="2200" dirty="0">
                <a:solidFill>
                  <a:srgbClr val="0A303F"/>
                </a:solidFill>
                <a:latin typeface="Arial" panose="020B0604020202020204"/>
                <a:ea typeface="Roboto" panose="02000000000000000000" pitchFamily="2" charset="0"/>
                <a:cs typeface="Roboto" panose="02000000000000000000" pitchFamily="2" charset="0"/>
              </a:rPr>
              <a:t>implement </a:t>
            </a:r>
            <a:r>
              <a:rPr lang="en-GB" sz="2200" b="0" dirty="0">
                <a:solidFill>
                  <a:srgbClr val="0A303F"/>
                </a:solidFill>
                <a:latin typeface="Arial" panose="020B0604020202020204"/>
                <a:ea typeface="Roboto" panose="02000000000000000000" pitchFamily="2" charset="0"/>
                <a:cs typeface="Roboto" panose="02000000000000000000" pitchFamily="2" charset="0"/>
              </a:rPr>
              <a:t>stage. </a:t>
            </a:r>
            <a:r>
              <a:rPr kumimoji="0" lang="en-GB" sz="2200" b="0" i="0" u="none" strike="noStrike" kern="1200" cap="none" spc="0" normalizeH="0" baseline="0" noProof="0" dirty="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You can follow a similar process to create a product to make digital music more inclusive!</a:t>
            </a:r>
          </a:p>
          <a:p>
            <a:pPr>
              <a:lnSpc>
                <a:spcPct val="150000"/>
              </a:lnSpc>
            </a:pPr>
            <a:endParaRPr lang="en-GB" sz="2400" b="0" dirty="0">
              <a:solidFill>
                <a:srgbClr val="0A303F"/>
              </a:solidFill>
              <a:latin typeface="+mj-lt"/>
              <a:ea typeface="Roboto" panose="02000000000000000000" pitchFamily="2" charset="0"/>
              <a:cs typeface="Roboto" panose="02000000000000000000" pitchFamily="2" charset="0"/>
            </a:endParaRPr>
          </a:p>
        </p:txBody>
      </p:sp>
      <p:pic>
        <p:nvPicPr>
          <p:cNvPr id="6" name="Picture 2">
            <a:extLst>
              <a:ext uri="{FF2B5EF4-FFF2-40B4-BE49-F238E27FC236}">
                <a16:creationId xmlns:a16="http://schemas.microsoft.com/office/drawing/2014/main" id="{4197D02F-778F-FA98-9CC8-4BA5B53D166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5638" y="5967844"/>
            <a:ext cx="2083183" cy="6878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0898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Salsus: Empathize">
            <a:hlinkClick r:id="" action="ppaction://media"/>
            <a:extLst>
              <a:ext uri="{FF2B5EF4-FFF2-40B4-BE49-F238E27FC236}">
                <a16:creationId xmlns:a16="http://schemas.microsoft.com/office/drawing/2014/main" id="{915D2ADC-237D-C121-C0ED-C45241C221AB}"/>
              </a:ext>
            </a:extLst>
          </p:cNvPr>
          <p:cNvPicPr>
            <a:picLocks noRot="1" noChangeAspect="1"/>
          </p:cNvPicPr>
          <p:nvPr>
            <a:videoFile r:link="rId1"/>
          </p:nvPr>
        </p:nvPicPr>
        <p:blipFill>
          <a:blip r:embed="rId3"/>
          <a:stretch>
            <a:fillRect/>
          </a:stretch>
        </p:blipFill>
        <p:spPr>
          <a:xfrm>
            <a:off x="171880" y="81872"/>
            <a:ext cx="11865378" cy="6703939"/>
          </a:xfrm>
          <a:prstGeom prst="rect">
            <a:avLst/>
          </a:prstGeom>
        </p:spPr>
      </p:pic>
    </p:spTree>
    <p:extLst>
      <p:ext uri="{BB962C8B-B14F-4D97-AF65-F5344CB8AC3E}">
        <p14:creationId xmlns:p14="http://schemas.microsoft.com/office/powerpoint/2010/main" val="278749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latin typeface="GriffithGothic Black" panose="02000603060000020004" pitchFamily="50" charset="0"/>
              </a:rPr>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1" y="1209076"/>
            <a:ext cx="9329998" cy="2165350"/>
          </a:xfrm>
        </p:spPr>
        <p:txBody>
          <a:bodyPr>
            <a:normAutofit fontScale="85000" lnSpcReduction="20000"/>
          </a:bodyPr>
          <a:lstStyle/>
          <a:p>
            <a:pPr>
              <a:lnSpc>
                <a:spcPct val="150000"/>
              </a:lnSpc>
            </a:pPr>
            <a:r>
              <a:rPr lang="en-GB" sz="2000" dirty="0">
                <a:latin typeface="+mj-lt"/>
                <a:ea typeface="Roboto" panose="02000000000000000000" pitchFamily="2" charset="0"/>
                <a:cs typeface="Roboto" panose="02000000000000000000" pitchFamily="2" charset="0"/>
              </a:rPr>
              <a:t>Your first task is to put yourself into the shoes of someone interested in making digital music, but for whom existing approaches might be unsuitable. You are looking for a problem-area that you can design and prototype for. At this stage you are simply trying to understand what some of the problems may be. The more the merrier! There are no wrong ideas/thoughts at this stage! </a:t>
            </a:r>
          </a:p>
          <a:p>
            <a:pPr>
              <a:lnSpc>
                <a:spcPct val="150000"/>
              </a:lnSpc>
            </a:pPr>
            <a:r>
              <a:rPr lang="en-GB" sz="2000" dirty="0">
                <a:latin typeface="+mj-lt"/>
                <a:ea typeface="Roboto" panose="02000000000000000000" pitchFamily="2" charset="0"/>
                <a:cs typeface="Roboto" panose="02000000000000000000" pitchFamily="2" charset="0"/>
              </a:rPr>
              <a:t>There are many ways that </a:t>
            </a:r>
            <a:r>
              <a:rPr lang="en-GB" sz="2000" dirty="0" err="1">
                <a:latin typeface="+mj-lt"/>
                <a:ea typeface="Roboto" panose="02000000000000000000" pitchFamily="2" charset="0"/>
                <a:cs typeface="Roboto" panose="02000000000000000000" pitchFamily="2" charset="0"/>
              </a:rPr>
              <a:t>Salsus</a:t>
            </a:r>
            <a:r>
              <a:rPr lang="en-GB" sz="2000" dirty="0">
                <a:latin typeface="+mj-lt"/>
                <a:ea typeface="Roboto" panose="02000000000000000000" pitchFamily="2" charset="0"/>
                <a:cs typeface="Roboto" panose="02000000000000000000" pitchFamily="2" charset="0"/>
              </a:rPr>
              <a:t>, and other companies do this. Consider trying some of these methods:</a:t>
            </a: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graphicFrame>
        <p:nvGraphicFramePr>
          <p:cNvPr id="2" name="Table 18">
            <a:extLst>
              <a:ext uri="{FF2B5EF4-FFF2-40B4-BE49-F238E27FC236}">
                <a16:creationId xmlns:a16="http://schemas.microsoft.com/office/drawing/2014/main" id="{14FEED82-F65E-C6DB-AB93-78C078991DE6}"/>
              </a:ext>
            </a:extLst>
          </p:cNvPr>
          <p:cNvGraphicFramePr>
            <a:graphicFrameLocks noGrp="1"/>
          </p:cNvGraphicFramePr>
          <p:nvPr>
            <p:extLst>
              <p:ext uri="{D42A27DB-BD31-4B8C-83A1-F6EECF244321}">
                <p14:modId xmlns:p14="http://schemas.microsoft.com/office/powerpoint/2010/main" val="3477879657"/>
              </p:ext>
            </p:extLst>
          </p:nvPr>
        </p:nvGraphicFramePr>
        <p:xfrm>
          <a:off x="575999" y="3374426"/>
          <a:ext cx="9329998" cy="1958870"/>
        </p:xfrm>
        <a:graphic>
          <a:graphicData uri="http://schemas.openxmlformats.org/drawingml/2006/table">
            <a:tbl>
              <a:tblPr firstRow="1" bandRow="1">
                <a:tableStyleId>{5940675A-B579-460E-94D1-54222C63F5DA}</a:tableStyleId>
              </a:tblPr>
              <a:tblGrid>
                <a:gridCol w="5003347">
                  <a:extLst>
                    <a:ext uri="{9D8B030D-6E8A-4147-A177-3AD203B41FA5}">
                      <a16:colId xmlns:a16="http://schemas.microsoft.com/office/drawing/2014/main" val="336422520"/>
                    </a:ext>
                  </a:extLst>
                </a:gridCol>
                <a:gridCol w="4326651">
                  <a:extLst>
                    <a:ext uri="{9D8B030D-6E8A-4147-A177-3AD203B41FA5}">
                      <a16:colId xmlns:a16="http://schemas.microsoft.com/office/drawing/2014/main" val="1485661640"/>
                    </a:ext>
                  </a:extLst>
                </a:gridCol>
              </a:tblGrid>
              <a:tr h="373910">
                <a:tc>
                  <a:txBody>
                    <a:bodyPr/>
                    <a:lstStyle/>
                    <a:p>
                      <a:pPr algn="ctr"/>
                      <a:r>
                        <a:rPr lang="en-GB" sz="1400" b="1" dirty="0">
                          <a:solidFill>
                            <a:srgbClr val="ACACDE"/>
                          </a:solidFill>
                          <a:hlinkClick r:id="rId3" action="ppaction://hlinksldjump">
                            <a:extLst>
                              <a:ext uri="{A12FA001-AC4F-418D-AE19-62706E023703}">
                                <ahyp:hlinkClr xmlns:ahyp="http://schemas.microsoft.com/office/drawing/2018/hyperlinkcolor" val="tx"/>
                              </a:ext>
                            </a:extLst>
                          </a:hlinkClick>
                        </a:rPr>
                        <a:t>‘User discovery’</a:t>
                      </a:r>
                      <a:endParaRPr lang="en-GB" sz="1400" b="1" dirty="0">
                        <a:solidFill>
                          <a:srgbClr val="ACACDE"/>
                        </a:solidFill>
                      </a:endParaRPr>
                    </a:p>
                  </a:txBody>
                  <a:tcPr>
                    <a:solidFill>
                      <a:schemeClr val="bg1"/>
                    </a:solidFill>
                  </a:tcPr>
                </a:tc>
                <a:tc>
                  <a:txBody>
                    <a:bodyPr/>
                    <a:lstStyle/>
                    <a:p>
                      <a:pPr algn="ctr"/>
                      <a:r>
                        <a:rPr lang="en-GB" sz="1400" b="1" dirty="0">
                          <a:solidFill>
                            <a:srgbClr val="ACACDE"/>
                          </a:solidFill>
                          <a:hlinkClick r:id="rId3" action="ppaction://hlinksldjump">
                            <a:extLst>
                              <a:ext uri="{A12FA001-AC4F-418D-AE19-62706E023703}">
                                <ahyp:hlinkClr xmlns:ahyp="http://schemas.microsoft.com/office/drawing/2018/hyperlinkcolor" val="tx"/>
                              </a:ext>
                            </a:extLst>
                          </a:hlinkClick>
                        </a:rPr>
                        <a:t>‘Creative thinking’</a:t>
                      </a:r>
                      <a:endParaRPr lang="en-GB" sz="1400" b="1" dirty="0">
                        <a:solidFill>
                          <a:srgbClr val="ACACDE"/>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dirty="0"/>
                        <a:t>Research, insight and discovery of the problem can come in many forms.</a:t>
                      </a:r>
                    </a:p>
                    <a:p>
                      <a:r>
                        <a:rPr lang="en-GB" sz="1400" dirty="0"/>
                        <a:t>Consider holistic design which is a consideration of all aspects of the problem and the needs, wants and values of the user. This context will need to consider groups of people who may find making music difficult.</a:t>
                      </a:r>
                    </a:p>
                  </a:txBody>
                  <a:tcPr/>
                </a:tc>
                <a:tc>
                  <a:txBody>
                    <a:bodyPr/>
                    <a:lstStyle/>
                    <a:p>
                      <a:r>
                        <a:rPr lang="en-GB" sz="1400" dirty="0"/>
                        <a:t>Innovation workshops can help with divergent thinking. This is when your ideas spread out creatively before you start to narrow or focus these back towards a final solution (convergent thinking). Consider the impossible object approach by combining two objects chosen at random.</a:t>
                      </a:r>
                    </a:p>
                    <a:p>
                      <a:endParaRPr lang="en-GB" sz="1400" dirty="0"/>
                    </a:p>
                  </a:txBody>
                  <a:tcPr/>
                </a:tc>
                <a:extLst>
                  <a:ext uri="{0D108BD9-81ED-4DB2-BD59-A6C34878D82A}">
                    <a16:rowId xmlns:a16="http://schemas.microsoft.com/office/drawing/2014/main" val="3966545421"/>
                  </a:ext>
                </a:extLst>
              </a:tr>
            </a:tbl>
          </a:graphicData>
        </a:graphic>
      </p:graphicFrame>
      <p:pic>
        <p:nvPicPr>
          <p:cNvPr id="8" name="Picture 2">
            <a:extLst>
              <a:ext uri="{FF2B5EF4-FFF2-40B4-BE49-F238E27FC236}">
                <a16:creationId xmlns:a16="http://schemas.microsoft.com/office/drawing/2014/main" id="{FB47BBF1-AF7C-03FD-DB72-35E7B490B6F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5638" y="5967844"/>
            <a:ext cx="2083183" cy="6878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8947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dirty="0">
                <a:latin typeface="GriffithGothic Black" panose="02000603060000020004" pitchFamily="50" charset="0"/>
              </a:rPr>
              <a:t>Break down the context</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66199" y="1148924"/>
            <a:ext cx="9655175" cy="2165350"/>
          </a:xfrm>
        </p:spPr>
        <p:txBody>
          <a:bodyPr>
            <a:normAutofit/>
          </a:bodyPr>
          <a:lstStyle/>
          <a:p>
            <a:pPr marL="0" indent="0">
              <a:lnSpc>
                <a:spcPct val="150000"/>
              </a:lnSpc>
              <a:buNone/>
            </a:pPr>
            <a:r>
              <a:rPr lang="en-GB" sz="2000" dirty="0">
                <a:latin typeface="+mj-lt"/>
                <a:ea typeface="Roboto" panose="02000000000000000000" pitchFamily="2" charset="0"/>
                <a:cs typeface="Roboto" panose="02000000000000000000" pitchFamily="2" charset="0"/>
              </a:rPr>
              <a:t>The context is deliberately simple so you can investigate and determine your own approach to exploring design opportunities. This contexts encourage an empathetic approach to analysing and investigating the design situation.</a:t>
            </a:r>
          </a:p>
          <a:p>
            <a:pPr marL="0" indent="0">
              <a:lnSpc>
                <a:spcPct val="150000"/>
              </a:lnSpc>
              <a:buNone/>
            </a:pPr>
            <a:endParaRPr lang="en-GB" sz="2000" dirty="0">
              <a:highlight>
                <a:srgbClr val="FFFF00"/>
              </a:highlight>
              <a:latin typeface="+mj-lt"/>
              <a:ea typeface="Roboto" panose="02000000000000000000" pitchFamily="2" charset="0"/>
              <a:cs typeface="Roboto" panose="02000000000000000000" pitchFamily="2" charset="0"/>
            </a:endParaRPr>
          </a:p>
        </p:txBody>
      </p:sp>
      <p:grpSp>
        <p:nvGrpSpPr>
          <p:cNvPr id="2" name="Group 1">
            <a:extLst>
              <a:ext uri="{FF2B5EF4-FFF2-40B4-BE49-F238E27FC236}">
                <a16:creationId xmlns:a16="http://schemas.microsoft.com/office/drawing/2014/main" id="{EB900131-D56F-2739-4536-2AA54444B19B}"/>
              </a:ext>
            </a:extLst>
          </p:cNvPr>
          <p:cNvGrpSpPr/>
          <p:nvPr/>
        </p:nvGrpSpPr>
        <p:grpSpPr>
          <a:xfrm>
            <a:off x="1940495" y="2849925"/>
            <a:ext cx="8098910" cy="3509334"/>
            <a:chOff x="1940495" y="2849925"/>
            <a:chExt cx="8098910" cy="3509334"/>
          </a:xfrm>
        </p:grpSpPr>
        <p:cxnSp>
          <p:nvCxnSpPr>
            <p:cNvPr id="3" name="Straight Connector 2">
              <a:extLst>
                <a:ext uri="{FF2B5EF4-FFF2-40B4-BE49-F238E27FC236}">
                  <a16:creationId xmlns:a16="http://schemas.microsoft.com/office/drawing/2014/main" id="{E0A70A7F-E236-EA6E-C9A9-6CD294ED1C55}"/>
                </a:ext>
              </a:extLst>
            </p:cNvPr>
            <p:cNvCxnSpPr>
              <a:cxnSpLocks/>
            </p:cNvCxnSpPr>
            <p:nvPr/>
          </p:nvCxnSpPr>
          <p:spPr>
            <a:xfrm>
              <a:off x="5510832" y="5758455"/>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DA0E7B37-B0F2-1AC0-1E03-314917D02B3E}"/>
                </a:ext>
              </a:extLst>
            </p:cNvPr>
            <p:cNvCxnSpPr>
              <a:cxnSpLocks/>
            </p:cNvCxnSpPr>
            <p:nvPr/>
          </p:nvCxnSpPr>
          <p:spPr>
            <a:xfrm>
              <a:off x="7170530" y="5181214"/>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27AB284D-5741-16F9-67F3-150095CCE8CA}"/>
                </a:ext>
              </a:extLst>
            </p:cNvPr>
            <p:cNvCxnSpPr>
              <a:cxnSpLocks/>
            </p:cNvCxnSpPr>
            <p:nvPr/>
          </p:nvCxnSpPr>
          <p:spPr>
            <a:xfrm flipV="1">
              <a:off x="5641963" y="3175020"/>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3773C080-51E0-752C-0763-B917F435D7C1}"/>
                </a:ext>
              </a:extLst>
            </p:cNvPr>
            <p:cNvCxnSpPr>
              <a:cxnSpLocks/>
            </p:cNvCxnSpPr>
            <p:nvPr/>
          </p:nvCxnSpPr>
          <p:spPr>
            <a:xfrm flipV="1">
              <a:off x="2688537" y="3876502"/>
              <a:ext cx="991380" cy="2717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35DD3E53-2B4F-2549-D150-0F5A43716BAD}"/>
                </a:ext>
              </a:extLst>
            </p:cNvPr>
            <p:cNvCxnSpPr>
              <a:cxnSpLocks/>
            </p:cNvCxnSpPr>
            <p:nvPr/>
          </p:nvCxnSpPr>
          <p:spPr>
            <a:xfrm>
              <a:off x="4184209" y="4023155"/>
              <a:ext cx="886494" cy="49734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2AF34F2F-9C8A-4360-7605-F2FAE54BA647}"/>
                </a:ext>
              </a:extLst>
            </p:cNvPr>
            <p:cNvCxnSpPr>
              <a:cxnSpLocks/>
            </p:cNvCxnSpPr>
            <p:nvPr/>
          </p:nvCxnSpPr>
          <p:spPr>
            <a:xfrm>
              <a:off x="8309659" y="3518681"/>
              <a:ext cx="597410" cy="20589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DB39E4F4-3AB6-8C39-42A6-970542A19B67}"/>
                </a:ext>
              </a:extLst>
            </p:cNvPr>
            <p:cNvCxnSpPr>
              <a:cxnSpLocks/>
            </p:cNvCxnSpPr>
            <p:nvPr/>
          </p:nvCxnSpPr>
          <p:spPr>
            <a:xfrm flipV="1">
              <a:off x="8406964" y="3072387"/>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F0A2DEB6-921B-930C-35DB-4EBB2DD062FB}"/>
                </a:ext>
              </a:extLst>
            </p:cNvPr>
            <p:cNvCxnSpPr>
              <a:cxnSpLocks/>
            </p:cNvCxnSpPr>
            <p:nvPr/>
          </p:nvCxnSpPr>
          <p:spPr>
            <a:xfrm flipV="1">
              <a:off x="7192453" y="3479879"/>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86FA066-BC6D-4DB7-DF5D-8CC335542BD0}"/>
                </a:ext>
              </a:extLst>
            </p:cNvPr>
            <p:cNvCxnSpPr/>
            <p:nvPr/>
          </p:nvCxnSpPr>
          <p:spPr>
            <a:xfrm flipV="1">
              <a:off x="5404337" y="480160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68433759-4B3A-2CA3-BBE9-B19A6AEE5B76}"/>
                </a:ext>
              </a:extLst>
            </p:cNvPr>
            <p:cNvCxnSpPr/>
            <p:nvPr/>
          </p:nvCxnSpPr>
          <p:spPr>
            <a:xfrm flipV="1">
              <a:off x="5393787" y="358106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59F7B3BC-17C2-E529-8BA6-C29F485EB6DA}"/>
                </a:ext>
              </a:extLst>
            </p:cNvPr>
            <p:cNvCxnSpPr>
              <a:cxnSpLocks/>
            </p:cNvCxnSpPr>
            <p:nvPr/>
          </p:nvCxnSpPr>
          <p:spPr>
            <a:xfrm flipV="1">
              <a:off x="4247738" y="4823369"/>
              <a:ext cx="651098" cy="31395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E1C6DACE-B58F-D7F8-84A3-2ECD90237DC9}"/>
                </a:ext>
              </a:extLst>
            </p:cNvPr>
            <p:cNvCxnSpPr>
              <a:cxnSpLocks/>
            </p:cNvCxnSpPr>
            <p:nvPr/>
          </p:nvCxnSpPr>
          <p:spPr>
            <a:xfrm>
              <a:off x="5759484" y="4759649"/>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323A6CB8-26D9-85FA-0DD2-324DD99D2843}"/>
                </a:ext>
              </a:extLst>
            </p:cNvPr>
            <p:cNvCxnSpPr>
              <a:cxnSpLocks/>
            </p:cNvCxnSpPr>
            <p:nvPr/>
          </p:nvCxnSpPr>
          <p:spPr>
            <a:xfrm flipV="1">
              <a:off x="5880295" y="3896205"/>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8" name="Oval 47">
              <a:extLst>
                <a:ext uri="{FF2B5EF4-FFF2-40B4-BE49-F238E27FC236}">
                  <a16:creationId xmlns:a16="http://schemas.microsoft.com/office/drawing/2014/main" id="{E9590051-7101-1693-8B3D-CC023F1F1441}"/>
                </a:ext>
              </a:extLst>
            </p:cNvPr>
            <p:cNvSpPr/>
            <p:nvPr/>
          </p:nvSpPr>
          <p:spPr>
            <a:xfrm>
              <a:off x="6365631" y="3521405"/>
              <a:ext cx="1153551"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1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WHERE?</a:t>
              </a:r>
            </a:p>
          </p:txBody>
        </p:sp>
        <p:sp>
          <p:nvSpPr>
            <p:cNvPr id="49" name="Oval 48">
              <a:extLst>
                <a:ext uri="{FF2B5EF4-FFF2-40B4-BE49-F238E27FC236}">
                  <a16:creationId xmlns:a16="http://schemas.microsoft.com/office/drawing/2014/main" id="{9C55194F-E80D-27C6-5E55-B2300161E5C1}"/>
                </a:ext>
              </a:extLst>
            </p:cNvPr>
            <p:cNvSpPr/>
            <p:nvPr/>
          </p:nvSpPr>
          <p:spPr>
            <a:xfrm>
              <a:off x="4539176" y="4112456"/>
              <a:ext cx="1709224" cy="998806"/>
            </a:xfrm>
            <a:prstGeom prst="ellips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6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DESIGN PROBLEM</a:t>
              </a:r>
            </a:p>
          </p:txBody>
        </p:sp>
        <p:sp>
          <p:nvSpPr>
            <p:cNvPr id="50" name="Oval 49">
              <a:extLst>
                <a:ext uri="{FF2B5EF4-FFF2-40B4-BE49-F238E27FC236}">
                  <a16:creationId xmlns:a16="http://schemas.microsoft.com/office/drawing/2014/main" id="{2AF6FC34-2875-7898-0404-CC8A4BA9240C}"/>
                </a:ext>
              </a:extLst>
            </p:cNvPr>
            <p:cNvSpPr/>
            <p:nvPr/>
          </p:nvSpPr>
          <p:spPr>
            <a:xfrm>
              <a:off x="4843975" y="3226777"/>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WHY?</a:t>
              </a:r>
            </a:p>
          </p:txBody>
        </p:sp>
        <p:sp>
          <p:nvSpPr>
            <p:cNvPr id="51" name="Oval 50">
              <a:extLst>
                <a:ext uri="{FF2B5EF4-FFF2-40B4-BE49-F238E27FC236}">
                  <a16:creationId xmlns:a16="http://schemas.microsoft.com/office/drawing/2014/main" id="{0D297102-0A9D-1739-6E12-C14826901227}"/>
                </a:ext>
              </a:extLst>
            </p:cNvPr>
            <p:cNvSpPr/>
            <p:nvPr/>
          </p:nvSpPr>
          <p:spPr>
            <a:xfrm>
              <a:off x="3228535" y="358106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WHAT?</a:t>
              </a:r>
            </a:p>
          </p:txBody>
        </p:sp>
        <p:sp>
          <p:nvSpPr>
            <p:cNvPr id="52" name="Oval 51">
              <a:extLst>
                <a:ext uri="{FF2B5EF4-FFF2-40B4-BE49-F238E27FC236}">
                  <a16:creationId xmlns:a16="http://schemas.microsoft.com/office/drawing/2014/main" id="{C7F23C89-D306-B6A2-B168-0E9E1C2B4301}"/>
                </a:ext>
              </a:extLst>
            </p:cNvPr>
            <p:cNvSpPr/>
            <p:nvPr/>
          </p:nvSpPr>
          <p:spPr>
            <a:xfrm>
              <a:off x="3352800" y="4908453"/>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WHEN?</a:t>
              </a:r>
            </a:p>
          </p:txBody>
        </p:sp>
        <p:sp>
          <p:nvSpPr>
            <p:cNvPr id="53" name="Oval 52">
              <a:extLst>
                <a:ext uri="{FF2B5EF4-FFF2-40B4-BE49-F238E27FC236}">
                  <a16:creationId xmlns:a16="http://schemas.microsoft.com/office/drawing/2014/main" id="{1D17B69E-8E9F-CDFB-279B-86966E9ED722}"/>
                </a:ext>
              </a:extLst>
            </p:cNvPr>
            <p:cNvSpPr/>
            <p:nvPr/>
          </p:nvSpPr>
          <p:spPr>
            <a:xfrm>
              <a:off x="6390011" y="490845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HOW?</a:t>
              </a:r>
            </a:p>
          </p:txBody>
        </p:sp>
        <p:sp>
          <p:nvSpPr>
            <p:cNvPr id="54" name="Oval 53">
              <a:extLst>
                <a:ext uri="{FF2B5EF4-FFF2-40B4-BE49-F238E27FC236}">
                  <a16:creationId xmlns:a16="http://schemas.microsoft.com/office/drawing/2014/main" id="{226F2E60-E310-D295-6F22-D98116EE8B0A}"/>
                </a:ext>
              </a:extLst>
            </p:cNvPr>
            <p:cNvSpPr/>
            <p:nvPr/>
          </p:nvSpPr>
          <p:spPr>
            <a:xfrm>
              <a:off x="4843975" y="5364405"/>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WHO?</a:t>
              </a:r>
            </a:p>
          </p:txBody>
        </p:sp>
        <p:sp>
          <p:nvSpPr>
            <p:cNvPr id="55" name="Oval 54">
              <a:extLst>
                <a:ext uri="{FF2B5EF4-FFF2-40B4-BE49-F238E27FC236}">
                  <a16:creationId xmlns:a16="http://schemas.microsoft.com/office/drawing/2014/main" id="{53375465-8215-43C1-84BC-2FA1E0F42C1D}"/>
                </a:ext>
              </a:extLst>
            </p:cNvPr>
            <p:cNvSpPr/>
            <p:nvPr/>
          </p:nvSpPr>
          <p:spPr>
            <a:xfrm>
              <a:off x="7535118" y="3184302"/>
              <a:ext cx="1029286" cy="489395"/>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LOCATION</a:t>
              </a:r>
            </a:p>
          </p:txBody>
        </p:sp>
        <p:sp>
          <p:nvSpPr>
            <p:cNvPr id="56" name="Oval 55">
              <a:extLst>
                <a:ext uri="{FF2B5EF4-FFF2-40B4-BE49-F238E27FC236}">
                  <a16:creationId xmlns:a16="http://schemas.microsoft.com/office/drawing/2014/main" id="{D6A7C8BA-6739-2772-DE42-C5196D9020CB}"/>
                </a:ext>
              </a:extLst>
            </p:cNvPr>
            <p:cNvSpPr/>
            <p:nvPr/>
          </p:nvSpPr>
          <p:spPr>
            <a:xfrm>
              <a:off x="8706015" y="2849925"/>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DISTRIBUTION</a:t>
              </a:r>
            </a:p>
          </p:txBody>
        </p:sp>
        <p:sp>
          <p:nvSpPr>
            <p:cNvPr id="57" name="Oval 56">
              <a:extLst>
                <a:ext uri="{FF2B5EF4-FFF2-40B4-BE49-F238E27FC236}">
                  <a16:creationId xmlns:a16="http://schemas.microsoft.com/office/drawing/2014/main" id="{2B39D157-D324-0FFB-8357-2088207A78A2}"/>
                </a:ext>
              </a:extLst>
            </p:cNvPr>
            <p:cNvSpPr/>
            <p:nvPr/>
          </p:nvSpPr>
          <p:spPr>
            <a:xfrm>
              <a:off x="8689841" y="3518681"/>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USE</a:t>
              </a:r>
            </a:p>
          </p:txBody>
        </p:sp>
        <p:sp>
          <p:nvSpPr>
            <p:cNvPr id="58" name="Oval 57">
              <a:extLst>
                <a:ext uri="{FF2B5EF4-FFF2-40B4-BE49-F238E27FC236}">
                  <a16:creationId xmlns:a16="http://schemas.microsoft.com/office/drawing/2014/main" id="{EDEBEC51-F75C-009E-DCA2-99C7A5F6B79B}"/>
                </a:ext>
              </a:extLst>
            </p:cNvPr>
            <p:cNvSpPr/>
            <p:nvPr/>
          </p:nvSpPr>
          <p:spPr>
            <a:xfrm>
              <a:off x="7624314" y="5226732"/>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FUNCTION</a:t>
              </a:r>
            </a:p>
          </p:txBody>
        </p:sp>
        <p:sp>
          <p:nvSpPr>
            <p:cNvPr id="59" name="Oval 58">
              <a:extLst>
                <a:ext uri="{FF2B5EF4-FFF2-40B4-BE49-F238E27FC236}">
                  <a16:creationId xmlns:a16="http://schemas.microsoft.com/office/drawing/2014/main" id="{93AFF03B-DFE2-E8D3-5080-235B3DD69252}"/>
                </a:ext>
              </a:extLst>
            </p:cNvPr>
            <p:cNvSpPr/>
            <p:nvPr/>
          </p:nvSpPr>
          <p:spPr>
            <a:xfrm>
              <a:off x="1964850" y="3635683"/>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PURPOSE</a:t>
              </a:r>
            </a:p>
          </p:txBody>
        </p:sp>
        <p:cxnSp>
          <p:nvCxnSpPr>
            <p:cNvPr id="60" name="Straight Connector 59">
              <a:extLst>
                <a:ext uri="{FF2B5EF4-FFF2-40B4-BE49-F238E27FC236}">
                  <a16:creationId xmlns:a16="http://schemas.microsoft.com/office/drawing/2014/main" id="{DC3E6361-1CC4-878D-275A-04CE37EBABD4}"/>
                </a:ext>
              </a:extLst>
            </p:cNvPr>
            <p:cNvCxnSpPr>
              <a:cxnSpLocks/>
            </p:cNvCxnSpPr>
            <p:nvPr/>
          </p:nvCxnSpPr>
          <p:spPr>
            <a:xfrm flipV="1">
              <a:off x="2846325" y="4011916"/>
              <a:ext cx="676547" cy="45551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61" name="Oval 60">
              <a:extLst>
                <a:ext uri="{FF2B5EF4-FFF2-40B4-BE49-F238E27FC236}">
                  <a16:creationId xmlns:a16="http://schemas.microsoft.com/office/drawing/2014/main" id="{B995CEF6-5137-06AD-9F41-5AB84A2C906C}"/>
                </a:ext>
              </a:extLst>
            </p:cNvPr>
            <p:cNvSpPr/>
            <p:nvPr/>
          </p:nvSpPr>
          <p:spPr>
            <a:xfrm>
              <a:off x="1940495" y="4208330"/>
              <a:ext cx="1118667"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MATERIALS</a:t>
              </a:r>
            </a:p>
          </p:txBody>
        </p:sp>
        <p:sp>
          <p:nvSpPr>
            <p:cNvPr id="62" name="Oval 61">
              <a:extLst>
                <a:ext uri="{FF2B5EF4-FFF2-40B4-BE49-F238E27FC236}">
                  <a16:creationId xmlns:a16="http://schemas.microsoft.com/office/drawing/2014/main" id="{BA091B1C-5A7B-7873-3BE7-70937DBEFCBA}"/>
                </a:ext>
              </a:extLst>
            </p:cNvPr>
            <p:cNvSpPr/>
            <p:nvPr/>
          </p:nvSpPr>
          <p:spPr>
            <a:xfrm>
              <a:off x="5910537" y="5869864"/>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rPr>
                <a:t>USER</a:t>
              </a:r>
            </a:p>
          </p:txBody>
        </p:sp>
        <p:sp>
          <p:nvSpPr>
            <p:cNvPr id="63" name="Oval 62">
              <a:extLst>
                <a:ext uri="{FF2B5EF4-FFF2-40B4-BE49-F238E27FC236}">
                  <a16:creationId xmlns:a16="http://schemas.microsoft.com/office/drawing/2014/main" id="{2F157611-A4CB-91EA-5310-6D111A3C1E73}"/>
                </a:ext>
              </a:extLst>
            </p:cNvPr>
            <p:cNvSpPr/>
            <p:nvPr/>
          </p:nvSpPr>
          <p:spPr>
            <a:xfrm>
              <a:off x="5944772" y="2952832"/>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800" dirty="0">
                  <a:solidFill>
                    <a:srgbClr val="FFFFFF"/>
                  </a:solidFill>
                  <a:latin typeface="Arial" panose="020B0604020202020204"/>
                </a:rPr>
                <a:t>NEEDS</a:t>
              </a:r>
              <a:endParaRPr kumimoji="0" lang="en-GB" sz="800" b="1" i="0" u="none" strike="noStrike" kern="0" cap="none" spc="0" normalizeH="0" baseline="0" noProof="0" dirty="0">
                <a:ln>
                  <a:noFill/>
                </a:ln>
                <a:solidFill>
                  <a:srgbClr val="FFFFFF"/>
                </a:solidFill>
                <a:effectLst/>
                <a:uLnTx/>
                <a:uFillTx/>
                <a:latin typeface="Arial" panose="020B0604020202020204"/>
                <a:ea typeface="+mn-ea"/>
                <a:cs typeface="+mn-cs"/>
                <a:sym typeface="Helvetica Neue"/>
              </a:endParaRPr>
            </a:p>
          </p:txBody>
        </p:sp>
      </p:grpSp>
      <p:pic>
        <p:nvPicPr>
          <p:cNvPr id="10" name="Picture 2">
            <a:extLst>
              <a:ext uri="{FF2B5EF4-FFF2-40B4-BE49-F238E27FC236}">
                <a16:creationId xmlns:a16="http://schemas.microsoft.com/office/drawing/2014/main" id="{F4EA6AFC-4636-63AF-DEC5-4B86B32F9CA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5638" y="5967844"/>
            <a:ext cx="2083183" cy="6878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8953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3.xml.rels><?xml version="1.0" encoding="UTF-8" standalone="yes"?>
<Relationships xmlns="http://schemas.openxmlformats.org/package/2006/relationships"><Relationship Id="rId1" Type="http://schemas.openxmlformats.org/officeDocument/2006/relationships/image" Target="../media/image34.png"/></Relationships>
</file>

<file path=ppt/theme/theme1.xml><?xml version="1.0" encoding="utf-8"?>
<a:theme xmlns:a="http://schemas.openxmlformats.org/drawingml/2006/main" name="1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2.xml><?xml version="1.0" encoding="utf-8"?>
<a:theme xmlns:a="http://schemas.openxmlformats.org/drawingml/2006/main" name="2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3.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Medium"/>
        <a:ea typeface="Helvetica Neue Medium"/>
        <a:cs typeface="Helvetica Neue Medium"/>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j-lt"/>
            <a:ea typeface="+mj-ea"/>
            <a:cs typeface="+mj-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81f8b867-ddd5-4989-88da-3ced84550480">
      <Terms xmlns="http://schemas.microsoft.com/office/infopath/2007/PartnerControls"/>
    </lcf76f155ced4ddcb4097134ff3c332f>
    <TaxCatchAll xmlns="0c8fa6c4-b7d3-4c62-a6da-ef72428ccf82"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1D04EEAA89AB2489ADA8E8E6F23621C" ma:contentTypeVersion="13" ma:contentTypeDescription="Create a new document." ma:contentTypeScope="" ma:versionID="4b1af7d8168f284564c92c9ae9b04acd">
  <xsd:schema xmlns:xsd="http://www.w3.org/2001/XMLSchema" xmlns:xs="http://www.w3.org/2001/XMLSchema" xmlns:p="http://schemas.microsoft.com/office/2006/metadata/properties" xmlns:ns2="81f8b867-ddd5-4989-88da-3ced84550480" xmlns:ns3="0c8fa6c4-b7d3-4c62-a6da-ef72428ccf82" targetNamespace="http://schemas.microsoft.com/office/2006/metadata/properties" ma:root="true" ma:fieldsID="9301b05f1d71ea010f6f43b6030b2d6a" ns2:_="" ns3:_="">
    <xsd:import namespace="81f8b867-ddd5-4989-88da-3ced84550480"/>
    <xsd:import namespace="0c8fa6c4-b7d3-4c62-a6da-ef72428ccf82"/>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f8b867-ddd5-4989-88da-3ced84550480"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a568bc87-6fcd-4c42-bfa6-8c0fd4cb7402"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c8fa6c4-b7d3-4c62-a6da-ef72428ccf82"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61400313-8738-4dfe-8d9a-a34f6e2eedc3}" ma:internalName="TaxCatchAll" ma:showField="CatchAllData" ma:web="0c8fa6c4-b7d3-4c62-a6da-ef72428ccf8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FF0DF3A-5525-4355-826B-A8C576E28F8A}">
  <ds:schemaRefs>
    <ds:schemaRef ds:uri="http://schemas.microsoft.com/sharepoint/v3/contenttype/forms"/>
  </ds:schemaRefs>
</ds:datastoreItem>
</file>

<file path=customXml/itemProps2.xml><?xml version="1.0" encoding="utf-8"?>
<ds:datastoreItem xmlns:ds="http://schemas.openxmlformats.org/officeDocument/2006/customXml" ds:itemID="{C5D0719A-7462-484E-A425-720333014C7A}">
  <ds:schemaRefs>
    <ds:schemaRef ds:uri="http://schemas.microsoft.com/office/2006/metadata/properties"/>
    <ds:schemaRef ds:uri="http://schemas.microsoft.com/office/infopath/2007/PartnerControls"/>
    <ds:schemaRef ds:uri="81f8b867-ddd5-4989-88da-3ced84550480"/>
    <ds:schemaRef ds:uri="0c8fa6c4-b7d3-4c62-a6da-ef72428ccf82"/>
  </ds:schemaRefs>
</ds:datastoreItem>
</file>

<file path=customXml/itemProps3.xml><?xml version="1.0" encoding="utf-8"?>
<ds:datastoreItem xmlns:ds="http://schemas.openxmlformats.org/officeDocument/2006/customXml" ds:itemID="{DD50500F-1DA1-4EC3-A64E-0902A566D5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1f8b867-ddd5-4989-88da-3ced84550480"/>
    <ds:schemaRef ds:uri="0c8fa6c4-b7d3-4c62-a6da-ef72428ccf8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47179</TotalTime>
  <Words>5835</Words>
  <Application>Microsoft Office PowerPoint</Application>
  <PresentationFormat>Widescreen</PresentationFormat>
  <Paragraphs>369</Paragraphs>
  <Slides>37</Slides>
  <Notes>26</Notes>
  <HiddenSlides>12</HiddenSlides>
  <MMClips>10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37</vt:i4>
      </vt:variant>
    </vt:vector>
  </HeadingPairs>
  <TitlesOfParts>
    <vt:vector size="47" baseType="lpstr">
      <vt:lpstr>GriffithGothic Black</vt:lpstr>
      <vt:lpstr>Helvetica Neue</vt:lpstr>
      <vt:lpstr>Arial</vt:lpstr>
      <vt:lpstr>Roboto</vt:lpstr>
      <vt:lpstr>Calibri</vt:lpstr>
      <vt:lpstr>Ink Free</vt:lpstr>
      <vt:lpstr>Arial Narrow</vt:lpstr>
      <vt:lpstr>Griffith Gothic Black</vt:lpstr>
      <vt:lpstr>1_Office Theme</vt:lpstr>
      <vt:lpstr>2_Office Theme</vt:lpstr>
      <vt:lpstr>KS3 d&amp;T contexts  making digital music more Inclusive </vt:lpstr>
      <vt:lpstr>About this resource</vt:lpstr>
      <vt:lpstr>PowerPoint Presentation</vt:lpstr>
      <vt:lpstr>Contents</vt:lpstr>
      <vt:lpstr>PowerPoint Presentation</vt:lpstr>
      <vt:lpstr>Introduction</vt:lpstr>
      <vt:lpstr>PowerPoint Presentation</vt:lpstr>
      <vt:lpstr>Empathize stage</vt:lpstr>
      <vt:lpstr>Break down the context</vt:lpstr>
      <vt:lpstr>PowerPoint Presentation</vt:lpstr>
      <vt:lpstr>Define stage</vt:lpstr>
      <vt:lpstr>Define stage</vt:lpstr>
      <vt:lpstr>Define stage</vt:lpstr>
      <vt:lpstr>Specification</vt:lpstr>
      <vt:lpstr>PowerPoint Presentation</vt:lpstr>
      <vt:lpstr>Ideate stage</vt:lpstr>
      <vt:lpstr>Ideate stage</vt:lpstr>
      <vt:lpstr>PowerPoint Presentation</vt:lpstr>
      <vt:lpstr>Prototype stage </vt:lpstr>
      <vt:lpstr>Prototype stage </vt:lpstr>
      <vt:lpstr>PowerPoint Presentation</vt:lpstr>
      <vt:lpstr>Test stage</vt:lpstr>
      <vt:lpstr>PowerPoint Presentation</vt:lpstr>
      <vt:lpstr>Implement stage</vt:lpstr>
      <vt:lpstr>Implement stage</vt:lpstr>
      <vt:lpstr>Focused Tasks</vt:lpstr>
      <vt:lpstr>Image bank</vt:lpstr>
      <vt:lpstr>Focused Tasks</vt:lpstr>
      <vt:lpstr>Investigative &amp; Evaluative Activities</vt:lpstr>
      <vt:lpstr>Investigative &amp; Evaluative Activities</vt:lpstr>
      <vt:lpstr>Empathize tasks</vt:lpstr>
      <vt:lpstr>Define tasks</vt:lpstr>
      <vt:lpstr>Ideate tasks</vt:lpstr>
      <vt:lpstr>Prototype tasks</vt:lpstr>
      <vt:lpstr>Test tasks</vt:lpstr>
      <vt:lpstr>Implement tasks</vt:lpstr>
      <vt:lpstr>Level of challenge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Neesha Mistry</dc:creator>
  <cp:lastModifiedBy>Ryan Ball</cp:lastModifiedBy>
  <cp:revision>350</cp:revision>
  <cp:lastPrinted>2019-02-19T15:48:33Z</cp:lastPrinted>
  <dcterms:modified xsi:type="dcterms:W3CDTF">2024-09-05T13:12:29Z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0x01010031D04EEAA89AB2489ADA8E8E6F23621C</vt:lpwstr>
  </property>
  <property fmtid="{D5CDD505-2E9C-101B-9397-08002B2CF9AE}" pid="3" name="Order">
    <vt:r8>12776600</vt:r8>
  </property>
  <property fmtid="{D5CDD505-2E9C-101B-9397-08002B2CF9AE}" pid="4" name="MediaServiceImageTags">
    <vt:lpwstr/>
  </property>
</Properties>
</file>