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1"/>
  </p:sldMasterIdLst>
  <p:notesMasterIdLst>
    <p:notesMasterId r:id="rId36"/>
  </p:notesMasterIdLst>
  <p:handoutMasterIdLst>
    <p:handoutMasterId r:id="rId37"/>
  </p:handoutMasterIdLst>
  <p:sldIdLst>
    <p:sldId id="1657" r:id="rId2"/>
    <p:sldId id="1580" r:id="rId3"/>
    <p:sldId id="1658" r:id="rId4"/>
    <p:sldId id="1660" r:id="rId5"/>
    <p:sldId id="1661" r:id="rId6"/>
    <p:sldId id="1662" r:id="rId7"/>
    <p:sldId id="1663" r:id="rId8"/>
    <p:sldId id="1664" r:id="rId9"/>
    <p:sldId id="1665" r:id="rId10"/>
    <p:sldId id="1666" r:id="rId11"/>
    <p:sldId id="1667" r:id="rId12"/>
    <p:sldId id="1654" r:id="rId13"/>
    <p:sldId id="1668" r:id="rId14"/>
    <p:sldId id="1669" r:id="rId15"/>
    <p:sldId id="1671" r:id="rId16"/>
    <p:sldId id="1672" r:id="rId17"/>
    <p:sldId id="1674" r:id="rId18"/>
    <p:sldId id="1673" r:id="rId19"/>
    <p:sldId id="1693" r:id="rId20"/>
    <p:sldId id="1675" r:id="rId21"/>
    <p:sldId id="1677" r:id="rId22"/>
    <p:sldId id="1676" r:id="rId23"/>
    <p:sldId id="1678" r:id="rId24"/>
    <p:sldId id="1679" r:id="rId25"/>
    <p:sldId id="1682" r:id="rId26"/>
    <p:sldId id="1683" r:id="rId27"/>
    <p:sldId id="1685" r:id="rId28"/>
    <p:sldId id="1687" r:id="rId29"/>
    <p:sldId id="1686" r:id="rId30"/>
    <p:sldId id="1689" r:id="rId31"/>
    <p:sldId id="1690" r:id="rId32"/>
    <p:sldId id="1691" r:id="rId33"/>
    <p:sldId id="1692" r:id="rId34"/>
    <p:sldId id="1699" r:id="rId35"/>
  </p:sldIdLst>
  <p:sldSz cx="12192000" cy="6858000"/>
  <p:notesSz cx="6858000" cy="9144000"/>
  <p:embeddedFontLst>
    <p:embeddedFont>
      <p:font typeface="Arial Narrow" panose="020B0606020202030204" pitchFamily="34" charset="0"/>
      <p:regular r:id="rId38"/>
      <p:bold r:id="rId39"/>
      <p:italic r:id="rId40"/>
      <p:boldItalic r:id="rId41"/>
    </p:embeddedFont>
    <p:embeddedFont>
      <p:font typeface="Griffith Gothic Black" panose="020B0604020202020204" charset="0"/>
      <p:bold r:id="rId42"/>
    </p:embeddedFont>
    <p:embeddedFont>
      <p:font typeface="GriffithGothic Black" panose="02000603060000020004" pitchFamily="50" charset="0"/>
      <p:bold r:id="rId43"/>
    </p:embeddedFont>
    <p:embeddedFont>
      <p:font typeface="Helvetica Neue" pitchFamily="50" charset="0"/>
      <p:regular r:id="rId44"/>
    </p:embeddedFont>
    <p:embeddedFont>
      <p:font typeface="Ink Free" panose="03080402000500000000" pitchFamily="66" charset="0"/>
      <p:regular r:id="rId45"/>
    </p:embeddedFont>
    <p:embeddedFont>
      <p:font typeface="Roboto" panose="02000000000000000000" pitchFamily="2" charset="0"/>
      <p:regular r:id="rId46"/>
      <p:bold r:id="rId47"/>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4E00"/>
    <a:srgbClr val="429EA6"/>
    <a:srgbClr val="F60493"/>
    <a:srgbClr val="16F4D0"/>
    <a:srgbClr val="F97369"/>
    <a:srgbClr val="ACACDE"/>
    <a:srgbClr val="07E298"/>
    <a:srgbClr val="FED33A"/>
    <a:srgbClr val="00BAC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D7200A-5204-470F-8078-FC68389F6CD7}" v="6" dt="2023-09-18T12:31:32.41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81" autoAdjust="0"/>
    <p:restoredTop sz="88004" autoAdjust="0"/>
  </p:normalViewPr>
  <p:slideViewPr>
    <p:cSldViewPr snapToGrid="0">
      <p:cViewPr varScale="1">
        <p:scale>
          <a:sx n="113" d="100"/>
          <a:sy n="113" d="100"/>
        </p:scale>
        <p:origin x="1686" y="96"/>
      </p:cViewPr>
      <p:guideLst>
        <p:guide orient="horz" pos="2160"/>
        <p:guide pos="3840"/>
      </p:guideLst>
    </p:cSldViewPr>
  </p:slideViewPr>
  <p:outlineViewPr>
    <p:cViewPr>
      <p:scale>
        <a:sx n="33" d="100"/>
        <a:sy n="33" d="100"/>
      </p:scale>
      <p:origin x="0" y="-3306"/>
    </p:cViewPr>
  </p:outlineViewPr>
  <p:notesTextViewPr>
    <p:cViewPr>
      <p:scale>
        <a:sx n="3" d="2"/>
        <a:sy n="3" d="2"/>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8C8D7412-19F9-4AEA-AB92-3758215038D1}"/>
    <pc:docChg chg="custSel modSld sldOrd">
      <pc:chgData name="Paul Woodward" userId="afca6096-33c4-4076-b066-b130de02360d" providerId="ADAL" clId="{8C8D7412-19F9-4AEA-AB92-3758215038D1}" dt="2023-09-04T14:44:21.459" v="3"/>
      <pc:docMkLst>
        <pc:docMk/>
      </pc:docMkLst>
      <pc:sldChg chg="delSp mod">
        <pc:chgData name="Paul Woodward" userId="afca6096-33c4-4076-b066-b130de02360d" providerId="ADAL" clId="{8C8D7412-19F9-4AEA-AB92-3758215038D1}" dt="2023-09-04T14:43:27.526" v="0" actId="478"/>
        <pc:sldMkLst>
          <pc:docMk/>
          <pc:sldMk cId="439668823" sldId="1658"/>
        </pc:sldMkLst>
        <pc:picChg chg="del">
          <ac:chgData name="Paul Woodward" userId="afca6096-33c4-4076-b066-b130de02360d" providerId="ADAL" clId="{8C8D7412-19F9-4AEA-AB92-3758215038D1}" dt="2023-09-04T14:43:27.526" v="0" actId="478"/>
          <ac:picMkLst>
            <pc:docMk/>
            <pc:sldMk cId="439668823" sldId="1658"/>
            <ac:picMk id="10" creationId="{858D13D1-26DD-4267-1BE7-3F9253BB6B87}"/>
          </ac:picMkLst>
        </pc:picChg>
      </pc:sldChg>
      <pc:sldChg chg="mod ord modShow">
        <pc:chgData name="Paul Woodward" userId="afca6096-33c4-4076-b066-b130de02360d" providerId="ADAL" clId="{8C8D7412-19F9-4AEA-AB92-3758215038D1}" dt="2023-09-04T14:44:21.459" v="3"/>
        <pc:sldMkLst>
          <pc:docMk/>
          <pc:sldMk cId="1947543321" sldId="1699"/>
        </pc:sldMkLst>
      </pc:sldChg>
    </pc:docChg>
  </pc:docChgLst>
  <pc:docChgLst>
    <pc:chgData name="Paul Woodward" userId="afca6096-33c4-4076-b066-b130de02360d" providerId="ADAL" clId="{DD41025B-6623-45ED-A614-B3D29C5239AA}"/>
    <pc:docChg chg="undo custSel addSld delSld modSld sldOrd">
      <pc:chgData name="Paul Woodward" userId="afca6096-33c4-4076-b066-b130de02360d" providerId="ADAL" clId="{DD41025B-6623-45ED-A614-B3D29C5239AA}" dt="2023-09-01T11:48:08.991" v="19568" actId="313"/>
      <pc:docMkLst>
        <pc:docMk/>
      </pc:docMkLst>
      <pc:sldChg chg="addSp delSp modSp add mod setBg">
        <pc:chgData name="Paul Woodward" userId="afca6096-33c4-4076-b066-b130de02360d" providerId="ADAL" clId="{DD41025B-6623-45ED-A614-B3D29C5239AA}" dt="2023-08-31T10:04:21.119" v="11587" actId="1076"/>
        <pc:sldMkLst>
          <pc:docMk/>
          <pc:sldMk cId="2046813063" sldId="1580"/>
        </pc:sldMkLst>
        <pc:spChg chg="mod">
          <ac:chgData name="Paul Woodward" userId="afca6096-33c4-4076-b066-b130de02360d" providerId="ADAL" clId="{DD41025B-6623-45ED-A614-B3D29C5239AA}" dt="2023-08-31T10:04:21.119" v="11587" actId="1076"/>
          <ac:spMkLst>
            <pc:docMk/>
            <pc:sldMk cId="2046813063" sldId="1580"/>
            <ac:spMk id="3" creationId="{5FC42C60-B951-E049-D5C4-FE7B287E34C8}"/>
          </ac:spMkLst>
        </pc:spChg>
        <pc:spChg chg="add del mod">
          <ac:chgData name="Paul Woodward" userId="afca6096-33c4-4076-b066-b130de02360d" providerId="ADAL" clId="{DD41025B-6623-45ED-A614-B3D29C5239AA}" dt="2023-08-31T10:04:11.834" v="11585"/>
          <ac:spMkLst>
            <pc:docMk/>
            <pc:sldMk cId="2046813063" sldId="1580"/>
            <ac:spMk id="5" creationId="{946EEC74-EB84-DB15-5A89-BFFC262727A9}"/>
          </ac:spMkLst>
        </pc:spChg>
        <pc:spChg chg="add mod">
          <ac:chgData name="Paul Woodward" userId="afca6096-33c4-4076-b066-b130de02360d" providerId="ADAL" clId="{DD41025B-6623-45ED-A614-B3D29C5239AA}" dt="2023-08-31T10:04:18.300" v="11586" actId="1076"/>
          <ac:spMkLst>
            <pc:docMk/>
            <pc:sldMk cId="2046813063" sldId="1580"/>
            <ac:spMk id="7" creationId="{F45A37D7-9731-2FB0-DA8B-4EACAD731B43}"/>
          </ac:spMkLst>
        </pc:spChg>
        <pc:spChg chg="del">
          <ac:chgData name="Paul Woodward" userId="afca6096-33c4-4076-b066-b130de02360d" providerId="ADAL" clId="{DD41025B-6623-45ED-A614-B3D29C5239AA}" dt="2023-08-31T10:04:09.980" v="11584" actId="478"/>
          <ac:spMkLst>
            <pc:docMk/>
            <pc:sldMk cId="2046813063" sldId="1580"/>
            <ac:spMk id="8" creationId="{5C75C0B7-44D3-CAED-C1B9-928BB291EE3F}"/>
          </ac:spMkLst>
        </pc:spChg>
        <pc:picChg chg="del">
          <ac:chgData name="Paul Woodward" userId="afca6096-33c4-4076-b066-b130de02360d" providerId="ADAL" clId="{DD41025B-6623-45ED-A614-B3D29C5239AA}" dt="2023-08-25T08:46:15.270" v="292" actId="478"/>
          <ac:picMkLst>
            <pc:docMk/>
            <pc:sldMk cId="2046813063" sldId="1580"/>
            <ac:picMk id="2" creationId="{B505310D-4D48-949E-4E17-BF37CE5C604C}"/>
          </ac:picMkLst>
        </pc:picChg>
        <pc:picChg chg="add mod">
          <ac:chgData name="Paul Woodward" userId="afca6096-33c4-4076-b066-b130de02360d" providerId="ADAL" clId="{DD41025B-6623-45ED-A614-B3D29C5239AA}" dt="2023-08-25T08:46:20.380" v="293"/>
          <ac:picMkLst>
            <pc:docMk/>
            <pc:sldMk cId="2046813063" sldId="1580"/>
            <ac:picMk id="4" creationId="{5D7F048F-9D4D-DAA8-8A94-F12DD807E18E}"/>
          </ac:picMkLst>
        </pc:picChg>
      </pc:sldChg>
      <pc:sldChg chg="addSp delSp modSp mod setBg">
        <pc:chgData name="Paul Woodward" userId="afca6096-33c4-4076-b066-b130de02360d" providerId="ADAL" clId="{DD41025B-6623-45ED-A614-B3D29C5239AA}" dt="2023-08-25T09:37:50.301" v="1126"/>
        <pc:sldMkLst>
          <pc:docMk/>
          <pc:sldMk cId="4025666120" sldId="1657"/>
        </pc:sldMkLst>
        <pc:spChg chg="mod">
          <ac:chgData name="Paul Woodward" userId="afca6096-33c4-4076-b066-b130de02360d" providerId="ADAL" clId="{DD41025B-6623-45ED-A614-B3D29C5239AA}" dt="2023-08-25T08:38:52.483" v="166"/>
          <ac:spMkLst>
            <pc:docMk/>
            <pc:sldMk cId="4025666120" sldId="1657"/>
            <ac:spMk id="2" creationId="{A1EB1790-2CD4-5C49-0880-9A0F1CE57356}"/>
          </ac:spMkLst>
        </pc:spChg>
        <pc:spChg chg="add del mod">
          <ac:chgData name="Paul Woodward" userId="afca6096-33c4-4076-b066-b130de02360d" providerId="ADAL" clId="{DD41025B-6623-45ED-A614-B3D29C5239AA}" dt="2023-08-25T08:27:21.441" v="124" actId="478"/>
          <ac:spMkLst>
            <pc:docMk/>
            <pc:sldMk cId="4025666120" sldId="1657"/>
            <ac:spMk id="7" creationId="{4457CC64-5225-7827-A999-3C7FF28936EB}"/>
          </ac:spMkLst>
        </pc:spChg>
        <pc:spChg chg="add del mod">
          <ac:chgData name="Paul Woodward" userId="afca6096-33c4-4076-b066-b130de02360d" providerId="ADAL" clId="{DD41025B-6623-45ED-A614-B3D29C5239AA}" dt="2023-08-25T08:39:49.901" v="172" actId="931"/>
          <ac:spMkLst>
            <pc:docMk/>
            <pc:sldMk cId="4025666120" sldId="1657"/>
            <ac:spMk id="10" creationId="{2C12FACE-8F76-5CE5-CB55-B0B5264D52A0}"/>
          </ac:spMkLst>
        </pc:spChg>
        <pc:spChg chg="add del mod">
          <ac:chgData name="Paul Woodward" userId="afca6096-33c4-4076-b066-b130de02360d" providerId="ADAL" clId="{DD41025B-6623-45ED-A614-B3D29C5239AA}" dt="2023-08-25T08:40:27.105" v="184" actId="478"/>
          <ac:spMkLst>
            <pc:docMk/>
            <pc:sldMk cId="4025666120" sldId="1657"/>
            <ac:spMk id="14" creationId="{4F6DC8C2-E67E-FF06-2B21-F6EB24C31BDE}"/>
          </ac:spMkLst>
        </pc:spChg>
        <pc:picChg chg="add mod">
          <ac:chgData name="Paul Woodward" userId="afca6096-33c4-4076-b066-b130de02360d" providerId="ADAL" clId="{DD41025B-6623-45ED-A614-B3D29C5239AA}" dt="2023-08-25T08:26:08.113" v="86" actId="962"/>
          <ac:picMkLst>
            <pc:docMk/>
            <pc:sldMk cId="4025666120" sldId="1657"/>
            <ac:picMk id="3" creationId="{59197EA2-B0C6-84C6-CF35-5B02A8B8F925}"/>
          </ac:picMkLst>
        </pc:picChg>
        <pc:picChg chg="del">
          <ac:chgData name="Paul Woodward" userId="afca6096-33c4-4076-b066-b130de02360d" providerId="ADAL" clId="{DD41025B-6623-45ED-A614-B3D29C5239AA}" dt="2023-08-25T08:45:54.810" v="289" actId="478"/>
          <ac:picMkLst>
            <pc:docMk/>
            <pc:sldMk cId="4025666120" sldId="1657"/>
            <ac:picMk id="4" creationId="{F645B1CD-5F3D-54B6-374C-70282AFDD568}"/>
          </ac:picMkLst>
        </pc:picChg>
        <pc:picChg chg="add del mod">
          <ac:chgData name="Paul Woodward" userId="afca6096-33c4-4076-b066-b130de02360d" providerId="ADAL" clId="{DD41025B-6623-45ED-A614-B3D29C5239AA}" dt="2023-08-25T08:39:11.336" v="167" actId="478"/>
          <ac:picMkLst>
            <pc:docMk/>
            <pc:sldMk cId="4025666120" sldId="1657"/>
            <ac:picMk id="5" creationId="{9E49C1C6-0AA6-F33B-571D-E5FA8A08A7B1}"/>
          </ac:picMkLst>
        </pc:picChg>
        <pc:picChg chg="add del mod">
          <ac:chgData name="Paul Woodward" userId="afca6096-33c4-4076-b066-b130de02360d" providerId="ADAL" clId="{DD41025B-6623-45ED-A614-B3D29C5239AA}" dt="2023-08-25T08:27:20.792" v="123"/>
          <ac:picMkLst>
            <pc:docMk/>
            <pc:sldMk cId="4025666120" sldId="1657"/>
            <ac:picMk id="8" creationId="{1F3B2E81-E3B2-8CED-BC58-4D822C7978A9}"/>
          </ac:picMkLst>
        </pc:picChg>
        <pc:picChg chg="add del mod">
          <ac:chgData name="Paul Woodward" userId="afca6096-33c4-4076-b066-b130de02360d" providerId="ADAL" clId="{DD41025B-6623-45ED-A614-B3D29C5239AA}" dt="2023-08-25T08:40:25.143" v="183" actId="478"/>
          <ac:picMkLst>
            <pc:docMk/>
            <pc:sldMk cId="4025666120" sldId="1657"/>
            <ac:picMk id="12" creationId="{8DAB8E33-3B1F-CE5F-602E-8A97F21F3BA3}"/>
          </ac:picMkLst>
        </pc:picChg>
        <pc:picChg chg="add del mod">
          <ac:chgData name="Paul Woodward" userId="afca6096-33c4-4076-b066-b130de02360d" providerId="ADAL" clId="{DD41025B-6623-45ED-A614-B3D29C5239AA}" dt="2023-08-25T08:44:16.845" v="255" actId="478"/>
          <ac:picMkLst>
            <pc:docMk/>
            <pc:sldMk cId="4025666120" sldId="1657"/>
            <ac:picMk id="15" creationId="{5DB69380-92C0-FB16-653E-30E71766FCAC}"/>
          </ac:picMkLst>
        </pc:picChg>
        <pc:picChg chg="add mod">
          <ac:chgData name="Paul Woodward" userId="afca6096-33c4-4076-b066-b130de02360d" providerId="ADAL" clId="{DD41025B-6623-45ED-A614-B3D29C5239AA}" dt="2023-08-25T08:44:17.154" v="256"/>
          <ac:picMkLst>
            <pc:docMk/>
            <pc:sldMk cId="4025666120" sldId="1657"/>
            <ac:picMk id="16" creationId="{39823D81-5AD0-15A4-5293-5425F2EFFAAE}"/>
          </ac:picMkLst>
        </pc:picChg>
        <pc:picChg chg="add mod">
          <ac:chgData name="Paul Woodward" userId="afca6096-33c4-4076-b066-b130de02360d" providerId="ADAL" clId="{DD41025B-6623-45ED-A614-B3D29C5239AA}" dt="2023-08-25T08:45:55.646" v="290"/>
          <ac:picMkLst>
            <pc:docMk/>
            <pc:sldMk cId="4025666120" sldId="1657"/>
            <ac:picMk id="17" creationId="{FEB380F5-6C36-7BE0-A6EF-9843E48B655D}"/>
          </ac:picMkLst>
        </pc:picChg>
      </pc:sldChg>
      <pc:sldChg chg="addSp delSp modSp mod">
        <pc:chgData name="Paul Woodward" userId="afca6096-33c4-4076-b066-b130de02360d" providerId="ADAL" clId="{DD41025B-6623-45ED-A614-B3D29C5239AA}" dt="2023-09-01T11:48:04.027" v="19567" actId="2"/>
        <pc:sldMkLst>
          <pc:docMk/>
          <pc:sldMk cId="439668823" sldId="1658"/>
        </pc:sldMkLst>
        <pc:spChg chg="mod">
          <ac:chgData name="Paul Woodward" userId="afca6096-33c4-4076-b066-b130de02360d" providerId="ADAL" clId="{DD41025B-6623-45ED-A614-B3D29C5239AA}" dt="2023-09-01T11:48:04.027" v="19567" actId="2"/>
          <ac:spMkLst>
            <pc:docMk/>
            <pc:sldMk cId="439668823" sldId="1658"/>
            <ac:spMk id="2" creationId="{7E9A45DC-E889-D65C-6D23-6FF5A301633F}"/>
          </ac:spMkLst>
        </pc:spChg>
        <pc:spChg chg="add del mod">
          <ac:chgData name="Paul Woodward" userId="afca6096-33c4-4076-b066-b130de02360d" providerId="ADAL" clId="{DD41025B-6623-45ED-A614-B3D29C5239AA}" dt="2023-08-25T08:40:48.915" v="187" actId="478"/>
          <ac:spMkLst>
            <pc:docMk/>
            <pc:sldMk cId="439668823" sldId="1658"/>
            <ac:spMk id="4" creationId="{74FF22A0-E418-1A57-FE50-5A3E242FB7E5}"/>
          </ac:spMkLst>
        </pc:spChg>
        <pc:picChg chg="add mod">
          <ac:chgData name="Paul Woodward" userId="afca6096-33c4-4076-b066-b130de02360d" providerId="ADAL" clId="{DD41025B-6623-45ED-A614-B3D29C5239AA}" dt="2023-08-31T10:00:27.069" v="11436"/>
          <ac:picMkLst>
            <pc:docMk/>
            <pc:sldMk cId="439668823" sldId="1658"/>
            <ac:picMk id="3" creationId="{F2F3E09B-8187-A8BE-4F93-9B47E212BF39}"/>
          </ac:picMkLst>
        </pc:picChg>
        <pc:picChg chg="del">
          <ac:chgData name="Paul Woodward" userId="afca6096-33c4-4076-b066-b130de02360d" providerId="ADAL" clId="{DD41025B-6623-45ED-A614-B3D29C5239AA}" dt="2023-08-25T08:46:49.876" v="295" actId="478"/>
          <ac:picMkLst>
            <pc:docMk/>
            <pc:sldMk cId="439668823" sldId="1658"/>
            <ac:picMk id="5" creationId="{90DB2359-6334-00BF-2BDE-84C396417AE5}"/>
          </ac:picMkLst>
        </pc:picChg>
        <pc:picChg chg="del mod">
          <ac:chgData name="Paul Woodward" userId="afca6096-33c4-4076-b066-b130de02360d" providerId="ADAL" clId="{DD41025B-6623-45ED-A614-B3D29C5239AA}" dt="2023-08-31T10:00:26.673" v="11435" actId="478"/>
          <ac:picMkLst>
            <pc:docMk/>
            <pc:sldMk cId="439668823" sldId="1658"/>
            <ac:picMk id="6" creationId="{567C87EB-3A0E-C68B-A27E-B0602DDC013E}"/>
          </ac:picMkLst>
        </pc:picChg>
        <pc:picChg chg="del mod">
          <ac:chgData name="Paul Woodward" userId="afca6096-33c4-4076-b066-b130de02360d" providerId="ADAL" clId="{DD41025B-6623-45ED-A614-B3D29C5239AA}" dt="2023-08-25T08:40:47.825" v="186" actId="478"/>
          <ac:picMkLst>
            <pc:docMk/>
            <pc:sldMk cId="439668823" sldId="1658"/>
            <ac:picMk id="7" creationId="{856AD653-0543-91FF-2918-F287AC552280}"/>
          </ac:picMkLst>
        </pc:picChg>
        <pc:picChg chg="add del mod">
          <ac:chgData name="Paul Woodward" userId="afca6096-33c4-4076-b066-b130de02360d" providerId="ADAL" clId="{DD41025B-6623-45ED-A614-B3D29C5239AA}" dt="2023-08-25T08:44:20.175" v="257" actId="478"/>
          <ac:picMkLst>
            <pc:docMk/>
            <pc:sldMk cId="439668823" sldId="1658"/>
            <ac:picMk id="8" creationId="{EAB6F63B-31C6-4AC1-3B0F-4C7EDE955359}"/>
          </ac:picMkLst>
        </pc:picChg>
        <pc:picChg chg="add mod">
          <ac:chgData name="Paul Woodward" userId="afca6096-33c4-4076-b066-b130de02360d" providerId="ADAL" clId="{DD41025B-6623-45ED-A614-B3D29C5239AA}" dt="2023-08-25T08:44:20.469" v="258"/>
          <ac:picMkLst>
            <pc:docMk/>
            <pc:sldMk cId="439668823" sldId="1658"/>
            <ac:picMk id="9" creationId="{91B32702-8E89-8ABC-1B58-39921042C6B0}"/>
          </ac:picMkLst>
        </pc:picChg>
        <pc:picChg chg="add mod">
          <ac:chgData name="Paul Woodward" userId="afca6096-33c4-4076-b066-b130de02360d" providerId="ADAL" clId="{DD41025B-6623-45ED-A614-B3D29C5239AA}" dt="2023-08-31T09:38:49.751" v="11434" actId="14826"/>
          <ac:picMkLst>
            <pc:docMk/>
            <pc:sldMk cId="439668823" sldId="1658"/>
            <ac:picMk id="10" creationId="{858D13D1-26DD-4267-1BE7-3F9253BB6B87}"/>
          </ac:picMkLst>
        </pc:picChg>
      </pc:sldChg>
      <pc:sldChg chg="addSp delSp modSp mod">
        <pc:chgData name="Paul Woodward" userId="afca6096-33c4-4076-b066-b130de02360d" providerId="ADAL" clId="{DD41025B-6623-45ED-A614-B3D29C5239AA}" dt="2023-08-25T08:44:23.274" v="260"/>
        <pc:sldMkLst>
          <pc:docMk/>
          <pc:sldMk cId="313105197" sldId="1660"/>
        </pc:sldMkLst>
        <pc:picChg chg="add del mod">
          <ac:chgData name="Paul Woodward" userId="afca6096-33c4-4076-b066-b130de02360d" providerId="ADAL" clId="{DD41025B-6623-45ED-A614-B3D29C5239AA}" dt="2023-08-25T08:44:23.009" v="259" actId="478"/>
          <ac:picMkLst>
            <pc:docMk/>
            <pc:sldMk cId="313105197" sldId="1660"/>
            <ac:picMk id="2" creationId="{EC46C094-002B-CB02-C90A-170C857B5F04}"/>
          </ac:picMkLst>
        </pc:picChg>
        <pc:picChg chg="add mod">
          <ac:chgData name="Paul Woodward" userId="afca6096-33c4-4076-b066-b130de02360d" providerId="ADAL" clId="{DD41025B-6623-45ED-A614-B3D29C5239AA}" dt="2023-08-25T08:44:23.274" v="260"/>
          <ac:picMkLst>
            <pc:docMk/>
            <pc:sldMk cId="313105197" sldId="1660"/>
            <ac:picMk id="4" creationId="{5772E83D-151D-38F1-B1F8-FBA39BC63677}"/>
          </ac:picMkLst>
        </pc:picChg>
        <pc:picChg chg="del">
          <ac:chgData name="Paul Woodward" userId="afca6096-33c4-4076-b066-b130de02360d" providerId="ADAL" clId="{DD41025B-6623-45ED-A614-B3D29C5239AA}" dt="2023-08-25T08:40:56.701" v="189" actId="478"/>
          <ac:picMkLst>
            <pc:docMk/>
            <pc:sldMk cId="313105197" sldId="1660"/>
            <ac:picMk id="5" creationId="{5382FABE-6969-2189-3BDC-D3AB39B66E53}"/>
          </ac:picMkLst>
        </pc:picChg>
      </pc:sldChg>
      <pc:sldChg chg="addSp delSp modSp mod setBg delAnim modAnim">
        <pc:chgData name="Paul Woodward" userId="afca6096-33c4-4076-b066-b130de02360d" providerId="ADAL" clId="{DD41025B-6623-45ED-A614-B3D29C5239AA}" dt="2023-08-25T08:47:58.480" v="302"/>
        <pc:sldMkLst>
          <pc:docMk/>
          <pc:sldMk cId="1755990542" sldId="1661"/>
        </pc:sldMkLst>
        <pc:picChg chg="add mod">
          <ac:chgData name="Paul Woodward" userId="afca6096-33c4-4076-b066-b130de02360d" providerId="ADAL" clId="{DD41025B-6623-45ED-A614-B3D29C5239AA}" dt="2023-08-25T08:47:58.480" v="302"/>
          <ac:picMkLst>
            <pc:docMk/>
            <pc:sldMk cId="1755990542" sldId="1661"/>
            <ac:picMk id="2" creationId="{35215270-E1B5-F985-EC65-E6BD5D31F5A7}"/>
          </ac:picMkLst>
        </pc:picChg>
        <pc:picChg chg="del">
          <ac:chgData name="Paul Woodward" userId="afca6096-33c4-4076-b066-b130de02360d" providerId="ADAL" clId="{DD41025B-6623-45ED-A614-B3D29C5239AA}" dt="2023-08-25T08:47:44.986" v="300" actId="478"/>
          <ac:picMkLst>
            <pc:docMk/>
            <pc:sldMk cId="1755990542" sldId="1661"/>
            <ac:picMk id="3" creationId="{E4FD528E-6EE5-E50B-D370-75D7C81B7751}"/>
          </ac:picMkLst>
        </pc:picChg>
      </pc:sldChg>
      <pc:sldChg chg="addSp delSp modSp mod">
        <pc:chgData name="Paul Woodward" userId="afca6096-33c4-4076-b066-b130de02360d" providerId="ADAL" clId="{DD41025B-6623-45ED-A614-B3D29C5239AA}" dt="2023-08-29T09:33:16.145" v="1335" actId="20577"/>
        <pc:sldMkLst>
          <pc:docMk/>
          <pc:sldMk cId="2550898928" sldId="1662"/>
        </pc:sldMkLst>
        <pc:spChg chg="mod">
          <ac:chgData name="Paul Woodward" userId="afca6096-33c4-4076-b066-b130de02360d" providerId="ADAL" clId="{DD41025B-6623-45ED-A614-B3D29C5239AA}" dt="2023-08-29T09:33:16.145" v="1335" actId="20577"/>
          <ac:spMkLst>
            <pc:docMk/>
            <pc:sldMk cId="2550898928" sldId="1662"/>
            <ac:spMk id="4" creationId="{FFFF62EF-B710-5742-DB31-4D85BD0231F0}"/>
          </ac:spMkLst>
        </pc:spChg>
        <pc:spChg chg="add del mod">
          <ac:chgData name="Paul Woodward" userId="afca6096-33c4-4076-b066-b130de02360d" providerId="ADAL" clId="{DD41025B-6623-45ED-A614-B3D29C5239AA}" dt="2023-08-25T08:41:03.872" v="192" actId="478"/>
          <ac:spMkLst>
            <pc:docMk/>
            <pc:sldMk cId="2550898928" sldId="1662"/>
            <ac:spMk id="5" creationId="{7A6F06F1-E7C6-C849-25D5-D93DD1225301}"/>
          </ac:spMkLst>
        </pc:spChg>
        <pc:picChg chg="del">
          <ac:chgData name="Paul Woodward" userId="afca6096-33c4-4076-b066-b130de02360d" providerId="ADAL" clId="{DD41025B-6623-45ED-A614-B3D29C5239AA}" dt="2023-08-25T08:41:01.400" v="191" actId="478"/>
          <ac:picMkLst>
            <pc:docMk/>
            <pc:sldMk cId="2550898928" sldId="1662"/>
            <ac:picMk id="6" creationId="{D860EA7D-56B2-65D4-8DE9-78B3CCD6EE4F}"/>
          </ac:picMkLst>
        </pc:picChg>
        <pc:picChg chg="add del mod">
          <ac:chgData name="Paul Woodward" userId="afca6096-33c4-4076-b066-b130de02360d" providerId="ADAL" clId="{DD41025B-6623-45ED-A614-B3D29C5239AA}" dt="2023-08-25T08:44:25.755" v="261" actId="478"/>
          <ac:picMkLst>
            <pc:docMk/>
            <pc:sldMk cId="2550898928" sldId="1662"/>
            <ac:picMk id="7" creationId="{0BD02F63-D5FD-C09B-D855-F020EBAA24BD}"/>
          </ac:picMkLst>
        </pc:picChg>
        <pc:picChg chg="add mod">
          <ac:chgData name="Paul Woodward" userId="afca6096-33c4-4076-b066-b130de02360d" providerId="ADAL" clId="{DD41025B-6623-45ED-A614-B3D29C5239AA}" dt="2023-08-25T08:44:26.035" v="262"/>
          <ac:picMkLst>
            <pc:docMk/>
            <pc:sldMk cId="2550898928" sldId="1662"/>
            <ac:picMk id="9" creationId="{0A7FF710-E22F-66C2-254C-7FEDC7694F94}"/>
          </ac:picMkLst>
        </pc:picChg>
      </pc:sldChg>
      <pc:sldChg chg="addSp delSp modSp mod delAnim modAnim">
        <pc:chgData name="Paul Woodward" userId="afca6096-33c4-4076-b066-b130de02360d" providerId="ADAL" clId="{DD41025B-6623-45ED-A614-B3D29C5239AA}" dt="2023-08-25T08:48:08.114" v="304"/>
        <pc:sldMkLst>
          <pc:docMk/>
          <pc:sldMk cId="2787498755" sldId="1663"/>
        </pc:sldMkLst>
        <pc:picChg chg="del">
          <ac:chgData name="Paul Woodward" userId="afca6096-33c4-4076-b066-b130de02360d" providerId="ADAL" clId="{DD41025B-6623-45ED-A614-B3D29C5239AA}" dt="2023-08-25T08:48:01.774" v="303" actId="478"/>
          <ac:picMkLst>
            <pc:docMk/>
            <pc:sldMk cId="2787498755" sldId="1663"/>
            <ac:picMk id="2" creationId="{883DF112-3248-64C5-D17A-19BA243C4B49}"/>
          </ac:picMkLst>
        </pc:picChg>
        <pc:picChg chg="add mod">
          <ac:chgData name="Paul Woodward" userId="afca6096-33c4-4076-b066-b130de02360d" providerId="ADAL" clId="{DD41025B-6623-45ED-A614-B3D29C5239AA}" dt="2023-08-25T08:48:08.114" v="304"/>
          <ac:picMkLst>
            <pc:docMk/>
            <pc:sldMk cId="2787498755" sldId="1663"/>
            <ac:picMk id="3" creationId="{2C5A1571-713D-F319-796B-AEFA3ADFA98B}"/>
          </ac:picMkLst>
        </pc:picChg>
      </pc:sldChg>
      <pc:sldChg chg="addSp delSp modSp mod">
        <pc:chgData name="Paul Woodward" userId="afca6096-33c4-4076-b066-b130de02360d" providerId="ADAL" clId="{DD41025B-6623-45ED-A614-B3D29C5239AA}" dt="2023-09-01T10:10:13.866" v="11670" actId="1076"/>
        <pc:sldMkLst>
          <pc:docMk/>
          <pc:sldMk cId="3438947289" sldId="1664"/>
        </pc:sldMkLst>
        <pc:spChg chg="add del mod">
          <ac:chgData name="Paul Woodward" userId="afca6096-33c4-4076-b066-b130de02360d" providerId="ADAL" clId="{DD41025B-6623-45ED-A614-B3D29C5239AA}" dt="2023-08-25T08:41:11.971" v="195" actId="478"/>
          <ac:spMkLst>
            <pc:docMk/>
            <pc:sldMk cId="3438947289" sldId="1664"/>
            <ac:spMk id="3" creationId="{95DE5CB1-2090-EF95-C131-7D0537191195}"/>
          </ac:spMkLst>
        </pc:spChg>
        <pc:spChg chg="mod">
          <ac:chgData name="Paul Woodward" userId="afca6096-33c4-4076-b066-b130de02360d" providerId="ADAL" clId="{DD41025B-6623-45ED-A614-B3D29C5239AA}" dt="2023-09-01T10:10:11.377" v="11669" actId="27636"/>
          <ac:spMkLst>
            <pc:docMk/>
            <pc:sldMk cId="3438947289" sldId="1664"/>
            <ac:spMk id="9" creationId="{9DFE83B7-3405-0CF6-8DBD-AB2429D722C5}"/>
          </ac:spMkLst>
        </pc:spChg>
        <pc:graphicFrameChg chg="mod modGraphic">
          <ac:chgData name="Paul Woodward" userId="afca6096-33c4-4076-b066-b130de02360d" providerId="ADAL" clId="{DD41025B-6623-45ED-A614-B3D29C5239AA}" dt="2023-09-01T10:10:13.866" v="11670" actId="1076"/>
          <ac:graphicFrameMkLst>
            <pc:docMk/>
            <pc:sldMk cId="3438947289" sldId="1664"/>
            <ac:graphicFrameMk id="18" creationId="{3CA07AFC-7C26-70E5-A728-C7C13EBE3BA3}"/>
          </ac:graphicFrameMkLst>
        </pc:graphicFrameChg>
        <pc:picChg chg="add del mod">
          <ac:chgData name="Paul Woodward" userId="afca6096-33c4-4076-b066-b130de02360d" providerId="ADAL" clId="{DD41025B-6623-45ED-A614-B3D29C5239AA}" dt="2023-08-25T08:44:28.682" v="263" actId="478"/>
          <ac:picMkLst>
            <pc:docMk/>
            <pc:sldMk cId="3438947289" sldId="1664"/>
            <ac:picMk id="4" creationId="{44E9A6C3-9ABB-07A3-4C2E-59038C4BCFAD}"/>
          </ac:picMkLst>
        </pc:picChg>
        <pc:picChg chg="del">
          <ac:chgData name="Paul Woodward" userId="afca6096-33c4-4076-b066-b130de02360d" providerId="ADAL" clId="{DD41025B-6623-45ED-A614-B3D29C5239AA}" dt="2023-08-25T08:41:10.141" v="194" actId="478"/>
          <ac:picMkLst>
            <pc:docMk/>
            <pc:sldMk cId="3438947289" sldId="1664"/>
            <ac:picMk id="6" creationId="{3F4EDCE0-C3ED-1CBF-5DC7-9A96385570EB}"/>
          </ac:picMkLst>
        </pc:picChg>
        <pc:picChg chg="add mod">
          <ac:chgData name="Paul Woodward" userId="afca6096-33c4-4076-b066-b130de02360d" providerId="ADAL" clId="{DD41025B-6623-45ED-A614-B3D29C5239AA}" dt="2023-08-25T08:44:28.957" v="264"/>
          <ac:picMkLst>
            <pc:docMk/>
            <pc:sldMk cId="3438947289" sldId="1664"/>
            <ac:picMk id="7" creationId="{CCB2A85A-4EB5-BEF8-B039-4F55FF8A683D}"/>
          </ac:picMkLst>
        </pc:picChg>
      </pc:sldChg>
      <pc:sldChg chg="addSp delSp modSp mod">
        <pc:chgData name="Paul Woodward" userId="afca6096-33c4-4076-b066-b130de02360d" providerId="ADAL" clId="{DD41025B-6623-45ED-A614-B3D29C5239AA}" dt="2023-09-01T10:10:05.825" v="11667" actId="27636"/>
        <pc:sldMkLst>
          <pc:docMk/>
          <pc:sldMk cId="4213101110" sldId="1665"/>
        </pc:sldMkLst>
        <pc:spChg chg="add del mod">
          <ac:chgData name="Paul Woodward" userId="afca6096-33c4-4076-b066-b130de02360d" providerId="ADAL" clId="{DD41025B-6623-45ED-A614-B3D29C5239AA}" dt="2023-08-25T08:41:18.133" v="198" actId="478"/>
          <ac:spMkLst>
            <pc:docMk/>
            <pc:sldMk cId="4213101110" sldId="1665"/>
            <ac:spMk id="3" creationId="{DF54BF6F-267B-CA9E-5123-E7EB135B8EB3}"/>
          </ac:spMkLst>
        </pc:spChg>
        <pc:spChg chg="mod">
          <ac:chgData name="Paul Woodward" userId="afca6096-33c4-4076-b066-b130de02360d" providerId="ADAL" clId="{DD41025B-6623-45ED-A614-B3D29C5239AA}" dt="2023-09-01T10:10:05.825" v="11667" actId="27636"/>
          <ac:spMkLst>
            <pc:docMk/>
            <pc:sldMk cId="4213101110" sldId="1665"/>
            <ac:spMk id="9" creationId="{9DFE83B7-3405-0CF6-8DBD-AB2429D722C5}"/>
          </ac:spMkLst>
        </pc:spChg>
        <pc:picChg chg="add del mod">
          <ac:chgData name="Paul Woodward" userId="afca6096-33c4-4076-b066-b130de02360d" providerId="ADAL" clId="{DD41025B-6623-45ED-A614-B3D29C5239AA}" dt="2023-08-25T08:44:33.782" v="265" actId="478"/>
          <ac:picMkLst>
            <pc:docMk/>
            <pc:sldMk cId="4213101110" sldId="1665"/>
            <ac:picMk id="4" creationId="{D7347B0F-DAA5-EF45-B0FA-249E83C9C725}"/>
          </ac:picMkLst>
        </pc:picChg>
        <pc:picChg chg="del">
          <ac:chgData name="Paul Woodward" userId="afca6096-33c4-4076-b066-b130de02360d" providerId="ADAL" clId="{DD41025B-6623-45ED-A614-B3D29C5239AA}" dt="2023-08-25T08:41:16.053" v="197" actId="478"/>
          <ac:picMkLst>
            <pc:docMk/>
            <pc:sldMk cId="4213101110" sldId="1665"/>
            <ac:picMk id="6" creationId="{D47D3FD0-7413-C613-D1DF-10597BAAD5B4}"/>
          </ac:picMkLst>
        </pc:picChg>
        <pc:picChg chg="add mod">
          <ac:chgData name="Paul Woodward" userId="afca6096-33c4-4076-b066-b130de02360d" providerId="ADAL" clId="{DD41025B-6623-45ED-A614-B3D29C5239AA}" dt="2023-08-25T08:44:34.042" v="266"/>
          <ac:picMkLst>
            <pc:docMk/>
            <pc:sldMk cId="4213101110" sldId="1665"/>
            <ac:picMk id="7" creationId="{3863B0D2-50DF-A69E-22F7-CEE5B7C3490B}"/>
          </ac:picMkLst>
        </pc:picChg>
        <pc:picChg chg="add mod modCrop">
          <ac:chgData name="Paul Woodward" userId="afca6096-33c4-4076-b066-b130de02360d" providerId="ADAL" clId="{DD41025B-6623-45ED-A614-B3D29C5239AA}" dt="2023-08-29T09:37:06.602" v="1928" actId="1076"/>
          <ac:picMkLst>
            <pc:docMk/>
            <pc:sldMk cId="4213101110" sldId="1665"/>
            <ac:picMk id="10" creationId="{D0294466-577C-530F-1F33-5AD6A0531D65}"/>
          </ac:picMkLst>
        </pc:picChg>
        <pc:picChg chg="del">
          <ac:chgData name="Paul Woodward" userId="afca6096-33c4-4076-b066-b130de02360d" providerId="ADAL" clId="{DD41025B-6623-45ED-A614-B3D29C5239AA}" dt="2023-08-25T08:59:45.095" v="1120" actId="478"/>
          <ac:picMkLst>
            <pc:docMk/>
            <pc:sldMk cId="4213101110" sldId="1665"/>
            <ac:picMk id="2050" creationId="{3221DDD0-3C7E-E0F4-2A8B-7D7D5AE637AF}"/>
          </ac:picMkLst>
        </pc:picChg>
      </pc:sldChg>
      <pc:sldChg chg="addSp delSp modSp mod">
        <pc:chgData name="Paul Woodward" userId="afca6096-33c4-4076-b066-b130de02360d" providerId="ADAL" clId="{DD41025B-6623-45ED-A614-B3D29C5239AA}" dt="2023-08-30T08:19:31.584" v="10848" actId="164"/>
        <pc:sldMkLst>
          <pc:docMk/>
          <pc:sldMk cId="2058953632" sldId="1666"/>
        </pc:sldMkLst>
        <pc:spChg chg="add del mod">
          <ac:chgData name="Paul Woodward" userId="afca6096-33c4-4076-b066-b130de02360d" providerId="ADAL" clId="{DD41025B-6623-45ED-A614-B3D29C5239AA}" dt="2023-08-25T08:41:26.012" v="201" actId="478"/>
          <ac:spMkLst>
            <pc:docMk/>
            <pc:sldMk cId="2058953632" sldId="1666"/>
            <ac:spMk id="3" creationId="{8F92E7A1-F497-C1F5-AE92-9A36BF59062F}"/>
          </ac:spMkLst>
        </pc:spChg>
        <pc:spChg chg="mod">
          <ac:chgData name="Paul Woodward" userId="afca6096-33c4-4076-b066-b130de02360d" providerId="ADAL" clId="{DD41025B-6623-45ED-A614-B3D29C5239AA}" dt="2023-08-30T08:19:31.584" v="10848" actId="164"/>
          <ac:spMkLst>
            <pc:docMk/>
            <pc:sldMk cId="2058953632" sldId="1666"/>
            <ac:spMk id="7" creationId="{AEBC854E-E22E-0C0B-E850-2E652D0451DC}"/>
          </ac:spMkLst>
        </pc:spChg>
        <pc:spChg chg="mod">
          <ac:chgData name="Paul Woodward" userId="afca6096-33c4-4076-b066-b130de02360d" providerId="ADAL" clId="{DD41025B-6623-45ED-A614-B3D29C5239AA}" dt="2023-08-30T08:19:31.584" v="10848" actId="164"/>
          <ac:spMkLst>
            <pc:docMk/>
            <pc:sldMk cId="2058953632" sldId="1666"/>
            <ac:spMk id="8" creationId="{429A986C-EBB4-6E69-A763-17C020CA598C}"/>
          </ac:spMkLst>
        </pc:spChg>
        <pc:spChg chg="mod">
          <ac:chgData name="Paul Woodward" userId="afca6096-33c4-4076-b066-b130de02360d" providerId="ADAL" clId="{DD41025B-6623-45ED-A614-B3D29C5239AA}" dt="2023-08-30T08:19:31.584" v="10848" actId="164"/>
          <ac:spMkLst>
            <pc:docMk/>
            <pc:sldMk cId="2058953632" sldId="1666"/>
            <ac:spMk id="10" creationId="{5B1BFC87-F5C7-4BB8-3EC4-85D240786F3D}"/>
          </ac:spMkLst>
        </pc:spChg>
        <pc:spChg chg="mod">
          <ac:chgData name="Paul Woodward" userId="afca6096-33c4-4076-b066-b130de02360d" providerId="ADAL" clId="{DD41025B-6623-45ED-A614-B3D29C5239AA}" dt="2023-08-30T08:19:31.584" v="10848" actId="164"/>
          <ac:spMkLst>
            <pc:docMk/>
            <pc:sldMk cId="2058953632" sldId="1666"/>
            <ac:spMk id="11" creationId="{078601AB-D6E6-D40E-A3C5-D61D1C25956F}"/>
          </ac:spMkLst>
        </pc:spChg>
        <pc:spChg chg="mod">
          <ac:chgData name="Paul Woodward" userId="afca6096-33c4-4076-b066-b130de02360d" providerId="ADAL" clId="{DD41025B-6623-45ED-A614-B3D29C5239AA}" dt="2023-08-30T08:19:31.584" v="10848" actId="164"/>
          <ac:spMkLst>
            <pc:docMk/>
            <pc:sldMk cId="2058953632" sldId="1666"/>
            <ac:spMk id="12" creationId="{71CAD4B2-A880-C4D5-B1E4-CE86BDEA2D0F}"/>
          </ac:spMkLst>
        </pc:spChg>
        <pc:spChg chg="mod">
          <ac:chgData name="Paul Woodward" userId="afca6096-33c4-4076-b066-b130de02360d" providerId="ADAL" clId="{DD41025B-6623-45ED-A614-B3D29C5239AA}" dt="2023-08-30T08:19:31.584" v="10848" actId="164"/>
          <ac:spMkLst>
            <pc:docMk/>
            <pc:sldMk cId="2058953632" sldId="1666"/>
            <ac:spMk id="13" creationId="{23079B75-DAFF-B411-38AD-39BB97B086D2}"/>
          </ac:spMkLst>
        </pc:spChg>
        <pc:spChg chg="mod">
          <ac:chgData name="Paul Woodward" userId="afca6096-33c4-4076-b066-b130de02360d" providerId="ADAL" clId="{DD41025B-6623-45ED-A614-B3D29C5239AA}" dt="2023-08-30T08:19:31.584" v="10848" actId="164"/>
          <ac:spMkLst>
            <pc:docMk/>
            <pc:sldMk cId="2058953632" sldId="1666"/>
            <ac:spMk id="14" creationId="{EBBBBAFD-9E53-80A7-42C5-FB0AA5AB0A3C}"/>
          </ac:spMkLst>
        </pc:spChg>
        <pc:spChg chg="mod">
          <ac:chgData name="Paul Woodward" userId="afca6096-33c4-4076-b066-b130de02360d" providerId="ADAL" clId="{DD41025B-6623-45ED-A614-B3D29C5239AA}" dt="2023-08-30T08:19:31.584" v="10848" actId="164"/>
          <ac:spMkLst>
            <pc:docMk/>
            <pc:sldMk cId="2058953632" sldId="1666"/>
            <ac:spMk id="15" creationId="{003507AC-6DD4-31FB-77AE-A81C4F762CE5}"/>
          </ac:spMkLst>
        </pc:spChg>
        <pc:spChg chg="mod">
          <ac:chgData name="Paul Woodward" userId="afca6096-33c4-4076-b066-b130de02360d" providerId="ADAL" clId="{DD41025B-6623-45ED-A614-B3D29C5239AA}" dt="2023-08-30T08:19:31.584" v="10848" actId="164"/>
          <ac:spMkLst>
            <pc:docMk/>
            <pc:sldMk cId="2058953632" sldId="1666"/>
            <ac:spMk id="16" creationId="{76FCEB15-0483-E197-0E67-102D4812F9E1}"/>
          </ac:spMkLst>
        </pc:spChg>
        <pc:spChg chg="mod">
          <ac:chgData name="Paul Woodward" userId="afca6096-33c4-4076-b066-b130de02360d" providerId="ADAL" clId="{DD41025B-6623-45ED-A614-B3D29C5239AA}" dt="2023-08-30T08:19:31.584" v="10848" actId="164"/>
          <ac:spMkLst>
            <pc:docMk/>
            <pc:sldMk cId="2058953632" sldId="1666"/>
            <ac:spMk id="17" creationId="{2B6EB69D-672F-70FE-5377-943CA8698C52}"/>
          </ac:spMkLst>
        </pc:spChg>
        <pc:spChg chg="mod">
          <ac:chgData name="Paul Woodward" userId="afca6096-33c4-4076-b066-b130de02360d" providerId="ADAL" clId="{DD41025B-6623-45ED-A614-B3D29C5239AA}" dt="2023-08-30T08:19:31.584" v="10848" actId="164"/>
          <ac:spMkLst>
            <pc:docMk/>
            <pc:sldMk cId="2058953632" sldId="1666"/>
            <ac:spMk id="21" creationId="{41F89349-BBAE-C238-EE8D-E617DE4F1A73}"/>
          </ac:spMkLst>
        </pc:spChg>
        <pc:spChg chg="mod">
          <ac:chgData name="Paul Woodward" userId="afca6096-33c4-4076-b066-b130de02360d" providerId="ADAL" clId="{DD41025B-6623-45ED-A614-B3D29C5239AA}" dt="2023-08-30T08:19:31.584" v="10848" actId="164"/>
          <ac:spMkLst>
            <pc:docMk/>
            <pc:sldMk cId="2058953632" sldId="1666"/>
            <ac:spMk id="23" creationId="{7961F136-4697-3920-506B-1EE0C9E93084}"/>
          </ac:spMkLst>
        </pc:spChg>
        <pc:spChg chg="mod">
          <ac:chgData name="Paul Woodward" userId="afca6096-33c4-4076-b066-b130de02360d" providerId="ADAL" clId="{DD41025B-6623-45ED-A614-B3D29C5239AA}" dt="2023-08-30T08:19:31.584" v="10848" actId="164"/>
          <ac:spMkLst>
            <pc:docMk/>
            <pc:sldMk cId="2058953632" sldId="1666"/>
            <ac:spMk id="35" creationId="{24982AD4-2B62-C39A-46EA-2EF6F9504421}"/>
          </ac:spMkLst>
        </pc:spChg>
        <pc:spChg chg="mod">
          <ac:chgData name="Paul Woodward" userId="afca6096-33c4-4076-b066-b130de02360d" providerId="ADAL" clId="{DD41025B-6623-45ED-A614-B3D29C5239AA}" dt="2023-08-30T08:19:31.584" v="10848" actId="164"/>
          <ac:spMkLst>
            <pc:docMk/>
            <pc:sldMk cId="2058953632" sldId="1666"/>
            <ac:spMk id="36" creationId="{E75E7CEC-0E1D-F74A-5CCA-00CDD509444A}"/>
          </ac:spMkLst>
        </pc:spChg>
        <pc:spChg chg="mod">
          <ac:chgData name="Paul Woodward" userId="afca6096-33c4-4076-b066-b130de02360d" providerId="ADAL" clId="{DD41025B-6623-45ED-A614-B3D29C5239AA}" dt="2023-08-30T08:19:31.584" v="10848" actId="164"/>
          <ac:spMkLst>
            <pc:docMk/>
            <pc:sldMk cId="2058953632" sldId="1666"/>
            <ac:spMk id="41" creationId="{9C102F4D-83AF-3724-19F1-6C75B2C06E03}"/>
          </ac:spMkLst>
        </pc:spChg>
        <pc:grpChg chg="add mod">
          <ac:chgData name="Paul Woodward" userId="afca6096-33c4-4076-b066-b130de02360d" providerId="ADAL" clId="{DD41025B-6623-45ED-A614-B3D29C5239AA}" dt="2023-08-30T08:19:31.584" v="10848" actId="164"/>
          <ac:grpSpMkLst>
            <pc:docMk/>
            <pc:sldMk cId="2058953632" sldId="1666"/>
            <ac:grpSpMk id="2" creationId="{6516DAAD-3744-EC0D-A9B3-51326D3ACF4F}"/>
          </ac:grpSpMkLst>
        </pc:grpChg>
        <pc:picChg chg="add del mod">
          <ac:chgData name="Paul Woodward" userId="afca6096-33c4-4076-b066-b130de02360d" providerId="ADAL" clId="{DD41025B-6623-45ED-A614-B3D29C5239AA}" dt="2023-08-25T08:44:37.785" v="267" actId="478"/>
          <ac:picMkLst>
            <pc:docMk/>
            <pc:sldMk cId="2058953632" sldId="1666"/>
            <ac:picMk id="4" creationId="{106F1CE0-14FC-8ECD-178F-EE2F2F47DAD6}"/>
          </ac:picMkLst>
        </pc:picChg>
        <pc:picChg chg="del">
          <ac:chgData name="Paul Woodward" userId="afca6096-33c4-4076-b066-b130de02360d" providerId="ADAL" clId="{DD41025B-6623-45ED-A614-B3D29C5239AA}" dt="2023-08-25T08:41:24.141" v="200" actId="478"/>
          <ac:picMkLst>
            <pc:docMk/>
            <pc:sldMk cId="2058953632" sldId="1666"/>
            <ac:picMk id="6" creationId="{3B4B6C75-3D45-55E9-DD29-5ED3C9589727}"/>
          </ac:picMkLst>
        </pc:picChg>
        <pc:picChg chg="add mod">
          <ac:chgData name="Paul Woodward" userId="afca6096-33c4-4076-b066-b130de02360d" providerId="ADAL" clId="{DD41025B-6623-45ED-A614-B3D29C5239AA}" dt="2023-08-25T08:44:37.984" v="268"/>
          <ac:picMkLst>
            <pc:docMk/>
            <pc:sldMk cId="2058953632" sldId="1666"/>
            <ac:picMk id="18" creationId="{2E5147F8-6705-0345-BDB0-9DF87EC59E40}"/>
          </ac:picMkLst>
        </pc:picChg>
        <pc:cxnChg chg="mod">
          <ac:chgData name="Paul Woodward" userId="afca6096-33c4-4076-b066-b130de02360d" providerId="ADAL" clId="{DD41025B-6623-45ED-A614-B3D29C5239AA}" dt="2023-08-30T08:19:31.584" v="10848" actId="164"/>
          <ac:cxnSpMkLst>
            <pc:docMk/>
            <pc:sldMk cId="2058953632" sldId="1666"/>
            <ac:cxnSpMk id="19" creationId="{E5D8FB77-3003-CEA8-A5D6-2BEEEFE38365}"/>
          </ac:cxnSpMkLst>
        </pc:cxnChg>
        <pc:cxnChg chg="mod">
          <ac:chgData name="Paul Woodward" userId="afca6096-33c4-4076-b066-b130de02360d" providerId="ADAL" clId="{DD41025B-6623-45ED-A614-B3D29C5239AA}" dt="2023-08-30T08:19:31.584" v="10848" actId="164"/>
          <ac:cxnSpMkLst>
            <pc:docMk/>
            <pc:sldMk cId="2058953632" sldId="1666"/>
            <ac:cxnSpMk id="20" creationId="{C2987428-2773-DE1A-3E40-AF728AC1A8BE}"/>
          </ac:cxnSpMkLst>
        </pc:cxnChg>
        <pc:cxnChg chg="mod">
          <ac:chgData name="Paul Woodward" userId="afca6096-33c4-4076-b066-b130de02360d" providerId="ADAL" clId="{DD41025B-6623-45ED-A614-B3D29C5239AA}" dt="2023-08-30T08:19:31.584" v="10848" actId="164"/>
          <ac:cxnSpMkLst>
            <pc:docMk/>
            <pc:sldMk cId="2058953632" sldId="1666"/>
            <ac:cxnSpMk id="22" creationId="{130AA781-5DC3-500F-E67C-C24D1F323E48}"/>
          </ac:cxnSpMkLst>
        </pc:cxnChg>
        <pc:cxnChg chg="mod">
          <ac:chgData name="Paul Woodward" userId="afca6096-33c4-4076-b066-b130de02360d" providerId="ADAL" clId="{DD41025B-6623-45ED-A614-B3D29C5239AA}" dt="2023-08-30T08:19:31.584" v="10848" actId="164"/>
          <ac:cxnSpMkLst>
            <pc:docMk/>
            <pc:sldMk cId="2058953632" sldId="1666"/>
            <ac:cxnSpMk id="24" creationId="{A572AE7B-5FA7-194A-B03F-12483C6CECE3}"/>
          </ac:cxnSpMkLst>
        </pc:cxnChg>
        <pc:cxnChg chg="mod">
          <ac:chgData name="Paul Woodward" userId="afca6096-33c4-4076-b066-b130de02360d" providerId="ADAL" clId="{DD41025B-6623-45ED-A614-B3D29C5239AA}" dt="2023-08-30T08:19:31.584" v="10848" actId="164"/>
          <ac:cxnSpMkLst>
            <pc:docMk/>
            <pc:sldMk cId="2058953632" sldId="1666"/>
            <ac:cxnSpMk id="25" creationId="{20489287-7FD6-0EA8-F6C5-1E14EF83C681}"/>
          </ac:cxnSpMkLst>
        </pc:cxnChg>
        <pc:cxnChg chg="mod">
          <ac:chgData name="Paul Woodward" userId="afca6096-33c4-4076-b066-b130de02360d" providerId="ADAL" clId="{DD41025B-6623-45ED-A614-B3D29C5239AA}" dt="2023-08-30T08:19:31.584" v="10848" actId="164"/>
          <ac:cxnSpMkLst>
            <pc:docMk/>
            <pc:sldMk cId="2058953632" sldId="1666"/>
            <ac:cxnSpMk id="26" creationId="{169842A8-7A29-1B81-9879-E61918C1E8DD}"/>
          </ac:cxnSpMkLst>
        </pc:cxnChg>
        <pc:cxnChg chg="mod">
          <ac:chgData name="Paul Woodward" userId="afca6096-33c4-4076-b066-b130de02360d" providerId="ADAL" clId="{DD41025B-6623-45ED-A614-B3D29C5239AA}" dt="2023-08-30T08:19:31.584" v="10848" actId="164"/>
          <ac:cxnSpMkLst>
            <pc:docMk/>
            <pc:sldMk cId="2058953632" sldId="1666"/>
            <ac:cxnSpMk id="27" creationId="{91162ED4-D17B-D973-9130-612F8F5F6CA2}"/>
          </ac:cxnSpMkLst>
        </pc:cxnChg>
        <pc:cxnChg chg="mod">
          <ac:chgData name="Paul Woodward" userId="afca6096-33c4-4076-b066-b130de02360d" providerId="ADAL" clId="{DD41025B-6623-45ED-A614-B3D29C5239AA}" dt="2023-08-30T08:19:31.584" v="10848" actId="164"/>
          <ac:cxnSpMkLst>
            <pc:docMk/>
            <pc:sldMk cId="2058953632" sldId="1666"/>
            <ac:cxnSpMk id="28" creationId="{D5C98026-49B5-41DA-252F-614D0ED9798B}"/>
          </ac:cxnSpMkLst>
        </pc:cxnChg>
        <pc:cxnChg chg="mod">
          <ac:chgData name="Paul Woodward" userId="afca6096-33c4-4076-b066-b130de02360d" providerId="ADAL" clId="{DD41025B-6623-45ED-A614-B3D29C5239AA}" dt="2023-08-30T08:19:31.584" v="10848" actId="164"/>
          <ac:cxnSpMkLst>
            <pc:docMk/>
            <pc:sldMk cId="2058953632" sldId="1666"/>
            <ac:cxnSpMk id="29" creationId="{CD7A955C-9090-B3FE-244D-6203542B1C6E}"/>
          </ac:cxnSpMkLst>
        </pc:cxnChg>
        <pc:cxnChg chg="mod">
          <ac:chgData name="Paul Woodward" userId="afca6096-33c4-4076-b066-b130de02360d" providerId="ADAL" clId="{DD41025B-6623-45ED-A614-B3D29C5239AA}" dt="2023-08-30T08:19:31.584" v="10848" actId="164"/>
          <ac:cxnSpMkLst>
            <pc:docMk/>
            <pc:sldMk cId="2058953632" sldId="1666"/>
            <ac:cxnSpMk id="30" creationId="{59793931-90AF-2AB6-6D01-C7497FC9EA30}"/>
          </ac:cxnSpMkLst>
        </pc:cxnChg>
        <pc:cxnChg chg="mod">
          <ac:chgData name="Paul Woodward" userId="afca6096-33c4-4076-b066-b130de02360d" providerId="ADAL" clId="{DD41025B-6623-45ED-A614-B3D29C5239AA}" dt="2023-08-30T08:19:31.584" v="10848" actId="164"/>
          <ac:cxnSpMkLst>
            <pc:docMk/>
            <pc:sldMk cId="2058953632" sldId="1666"/>
            <ac:cxnSpMk id="31" creationId="{CA2A4E8F-6B89-0B56-B2BD-54DB6B36F856}"/>
          </ac:cxnSpMkLst>
        </pc:cxnChg>
        <pc:cxnChg chg="mod">
          <ac:chgData name="Paul Woodward" userId="afca6096-33c4-4076-b066-b130de02360d" providerId="ADAL" clId="{DD41025B-6623-45ED-A614-B3D29C5239AA}" dt="2023-08-30T08:19:31.584" v="10848" actId="164"/>
          <ac:cxnSpMkLst>
            <pc:docMk/>
            <pc:sldMk cId="2058953632" sldId="1666"/>
            <ac:cxnSpMk id="32" creationId="{E72FB84C-5C6C-26EC-38E7-F5F907C0C221}"/>
          </ac:cxnSpMkLst>
        </pc:cxnChg>
        <pc:cxnChg chg="mod">
          <ac:chgData name="Paul Woodward" userId="afca6096-33c4-4076-b066-b130de02360d" providerId="ADAL" clId="{DD41025B-6623-45ED-A614-B3D29C5239AA}" dt="2023-08-30T08:19:31.584" v="10848" actId="164"/>
          <ac:cxnSpMkLst>
            <pc:docMk/>
            <pc:sldMk cId="2058953632" sldId="1666"/>
            <ac:cxnSpMk id="39" creationId="{4B464CF9-F7F7-97E3-97FC-0633F8B8ECB5}"/>
          </ac:cxnSpMkLst>
        </pc:cxnChg>
        <pc:cxnChg chg="mod">
          <ac:chgData name="Paul Woodward" userId="afca6096-33c4-4076-b066-b130de02360d" providerId="ADAL" clId="{DD41025B-6623-45ED-A614-B3D29C5239AA}" dt="2023-08-30T08:19:31.584" v="10848" actId="164"/>
          <ac:cxnSpMkLst>
            <pc:docMk/>
            <pc:sldMk cId="2058953632" sldId="1666"/>
            <ac:cxnSpMk id="44" creationId="{424C7212-0AD5-1CA7-5519-D5C60518CCD7}"/>
          </ac:cxnSpMkLst>
        </pc:cxnChg>
      </pc:sldChg>
      <pc:sldChg chg="addSp delSp modSp mod delAnim modAnim">
        <pc:chgData name="Paul Woodward" userId="afca6096-33c4-4076-b066-b130de02360d" providerId="ADAL" clId="{DD41025B-6623-45ED-A614-B3D29C5239AA}" dt="2023-08-25T08:48:17.546" v="306"/>
        <pc:sldMkLst>
          <pc:docMk/>
          <pc:sldMk cId="3828664763" sldId="1667"/>
        </pc:sldMkLst>
        <pc:picChg chg="add mod">
          <ac:chgData name="Paul Woodward" userId="afca6096-33c4-4076-b066-b130de02360d" providerId="ADAL" clId="{DD41025B-6623-45ED-A614-B3D29C5239AA}" dt="2023-08-25T08:48:17.546" v="306"/>
          <ac:picMkLst>
            <pc:docMk/>
            <pc:sldMk cId="3828664763" sldId="1667"/>
            <ac:picMk id="2" creationId="{D3207AE0-5A8F-71A3-4076-2E6706714CC1}"/>
          </ac:picMkLst>
        </pc:picChg>
        <pc:picChg chg="del">
          <ac:chgData name="Paul Woodward" userId="afca6096-33c4-4076-b066-b130de02360d" providerId="ADAL" clId="{DD41025B-6623-45ED-A614-B3D29C5239AA}" dt="2023-08-25T08:48:17.135" v="305" actId="478"/>
          <ac:picMkLst>
            <pc:docMk/>
            <pc:sldMk cId="3828664763" sldId="1667"/>
            <ac:picMk id="3" creationId="{AFA841A3-086A-90D0-EFD4-38A6D35FB920}"/>
          </ac:picMkLst>
        </pc:picChg>
      </pc:sldChg>
      <pc:sldChg chg="addSp delSp modSp mod">
        <pc:chgData name="Paul Woodward" userId="afca6096-33c4-4076-b066-b130de02360d" providerId="ADAL" clId="{DD41025B-6623-45ED-A614-B3D29C5239AA}" dt="2023-09-01T11:46:57.966" v="19560" actId="1076"/>
        <pc:sldMkLst>
          <pc:docMk/>
          <pc:sldMk cId="1518650001" sldId="1668"/>
        </pc:sldMkLst>
        <pc:spChg chg="add del mod">
          <ac:chgData name="Paul Woodward" userId="afca6096-33c4-4076-b066-b130de02360d" providerId="ADAL" clId="{DD41025B-6623-45ED-A614-B3D29C5239AA}" dt="2023-08-25T08:41:30.557" v="204" actId="478"/>
          <ac:spMkLst>
            <pc:docMk/>
            <pc:sldMk cId="1518650001" sldId="1668"/>
            <ac:spMk id="3" creationId="{B9942B8E-800A-88AC-125A-A7B160B9B73C}"/>
          </ac:spMkLst>
        </pc:spChg>
        <pc:spChg chg="mod">
          <ac:chgData name="Paul Woodward" userId="afca6096-33c4-4076-b066-b130de02360d" providerId="ADAL" clId="{DD41025B-6623-45ED-A614-B3D29C5239AA}" dt="2023-09-01T10:12:15.439" v="11972" actId="14100"/>
          <ac:spMkLst>
            <pc:docMk/>
            <pc:sldMk cId="1518650001" sldId="1668"/>
            <ac:spMk id="7" creationId="{E5F949BF-DEB6-602F-E30E-995BC385B501}"/>
          </ac:spMkLst>
        </pc:spChg>
        <pc:graphicFrameChg chg="mod modGraphic">
          <ac:chgData name="Paul Woodward" userId="afca6096-33c4-4076-b066-b130de02360d" providerId="ADAL" clId="{DD41025B-6623-45ED-A614-B3D29C5239AA}" dt="2023-09-01T11:46:57.966" v="19560" actId="1076"/>
          <ac:graphicFrameMkLst>
            <pc:docMk/>
            <pc:sldMk cId="1518650001" sldId="1668"/>
            <ac:graphicFrameMk id="6" creationId="{FA1C8FB5-7BC3-6B6A-6CA2-D210E2DE9EA7}"/>
          </ac:graphicFrameMkLst>
        </pc:graphicFrameChg>
        <pc:picChg chg="add del mod">
          <ac:chgData name="Paul Woodward" userId="afca6096-33c4-4076-b066-b130de02360d" providerId="ADAL" clId="{DD41025B-6623-45ED-A614-B3D29C5239AA}" dt="2023-08-25T08:44:41.790" v="269" actId="478"/>
          <ac:picMkLst>
            <pc:docMk/>
            <pc:sldMk cId="1518650001" sldId="1668"/>
            <ac:picMk id="5" creationId="{1DDBAF84-2A67-E249-D3C7-8B0A440892E1}"/>
          </ac:picMkLst>
        </pc:picChg>
        <pc:picChg chg="del">
          <ac:chgData name="Paul Woodward" userId="afca6096-33c4-4076-b066-b130de02360d" providerId="ADAL" clId="{DD41025B-6623-45ED-A614-B3D29C5239AA}" dt="2023-08-25T08:41:29.403" v="203" actId="478"/>
          <ac:picMkLst>
            <pc:docMk/>
            <pc:sldMk cId="1518650001" sldId="1668"/>
            <ac:picMk id="8" creationId="{88452C36-BEBF-AD01-708A-7C5F006DE48E}"/>
          </ac:picMkLst>
        </pc:picChg>
        <pc:picChg chg="add mod">
          <ac:chgData name="Paul Woodward" userId="afca6096-33c4-4076-b066-b130de02360d" providerId="ADAL" clId="{DD41025B-6623-45ED-A614-B3D29C5239AA}" dt="2023-08-25T08:44:42.062" v="270"/>
          <ac:picMkLst>
            <pc:docMk/>
            <pc:sldMk cId="1518650001" sldId="1668"/>
            <ac:picMk id="9" creationId="{4D64972C-751C-F2A5-1E51-9FFBE50E6E3C}"/>
          </ac:picMkLst>
        </pc:picChg>
      </pc:sldChg>
      <pc:sldChg chg="addSp delSp modSp mod">
        <pc:chgData name="Paul Woodward" userId="afca6096-33c4-4076-b066-b130de02360d" providerId="ADAL" clId="{DD41025B-6623-45ED-A614-B3D29C5239AA}" dt="2023-09-01T10:13:03.419" v="12018" actId="20577"/>
        <pc:sldMkLst>
          <pc:docMk/>
          <pc:sldMk cId="3313437502" sldId="1669"/>
        </pc:sldMkLst>
        <pc:spChg chg="add del mod">
          <ac:chgData name="Paul Woodward" userId="afca6096-33c4-4076-b066-b130de02360d" providerId="ADAL" clId="{DD41025B-6623-45ED-A614-B3D29C5239AA}" dt="2023-08-25T08:41:34.199" v="207" actId="478"/>
          <ac:spMkLst>
            <pc:docMk/>
            <pc:sldMk cId="3313437502" sldId="1669"/>
            <ac:spMk id="3" creationId="{CFF2BA3D-3D51-427E-31C7-0D0D8C09FE9D}"/>
          </ac:spMkLst>
        </pc:spChg>
        <pc:spChg chg="mod">
          <ac:chgData name="Paul Woodward" userId="afca6096-33c4-4076-b066-b130de02360d" providerId="ADAL" clId="{DD41025B-6623-45ED-A614-B3D29C5239AA}" dt="2023-09-01T10:12:31.777" v="11979" actId="1076"/>
          <ac:spMkLst>
            <pc:docMk/>
            <pc:sldMk cId="3313437502" sldId="1669"/>
            <ac:spMk id="5" creationId="{23E23C6B-8AF8-67D3-85E3-96D49FB5C05F}"/>
          </ac:spMkLst>
        </pc:spChg>
        <pc:spChg chg="mod">
          <ac:chgData name="Paul Woodward" userId="afca6096-33c4-4076-b066-b130de02360d" providerId="ADAL" clId="{DD41025B-6623-45ED-A614-B3D29C5239AA}" dt="2023-09-01T10:13:03.419" v="12018" actId="20577"/>
          <ac:spMkLst>
            <pc:docMk/>
            <pc:sldMk cId="3313437502" sldId="1669"/>
            <ac:spMk id="7" creationId="{E5F949BF-DEB6-602F-E30E-995BC385B501}"/>
          </ac:spMkLst>
        </pc:spChg>
        <pc:picChg chg="add del mod">
          <ac:chgData name="Paul Woodward" userId="afca6096-33c4-4076-b066-b130de02360d" providerId="ADAL" clId="{DD41025B-6623-45ED-A614-B3D29C5239AA}" dt="2023-08-25T08:44:44.596" v="271" actId="478"/>
          <ac:picMkLst>
            <pc:docMk/>
            <pc:sldMk cId="3313437502" sldId="1669"/>
            <ac:picMk id="6" creationId="{CFD00389-1C42-EBC9-560A-9A441F6DF844}"/>
          </ac:picMkLst>
        </pc:picChg>
        <pc:picChg chg="mod">
          <ac:chgData name="Paul Woodward" userId="afca6096-33c4-4076-b066-b130de02360d" providerId="ADAL" clId="{DD41025B-6623-45ED-A614-B3D29C5239AA}" dt="2023-09-01T10:12:29.865" v="11978" actId="1076"/>
          <ac:picMkLst>
            <pc:docMk/>
            <pc:sldMk cId="3313437502" sldId="1669"/>
            <ac:picMk id="8" creationId="{25F77D1B-5ED3-B3C8-932A-3BE11731C68D}"/>
          </ac:picMkLst>
        </pc:picChg>
        <pc:picChg chg="add mod">
          <ac:chgData name="Paul Woodward" userId="afca6096-33c4-4076-b066-b130de02360d" providerId="ADAL" clId="{DD41025B-6623-45ED-A614-B3D29C5239AA}" dt="2023-08-25T08:44:44.848" v="272"/>
          <ac:picMkLst>
            <pc:docMk/>
            <pc:sldMk cId="3313437502" sldId="1669"/>
            <ac:picMk id="9" creationId="{33C00E15-78CC-D5B3-204D-38C8B517C08D}"/>
          </ac:picMkLst>
        </pc:picChg>
        <pc:picChg chg="del">
          <ac:chgData name="Paul Woodward" userId="afca6096-33c4-4076-b066-b130de02360d" providerId="ADAL" clId="{DD41025B-6623-45ED-A614-B3D29C5239AA}" dt="2023-08-25T08:41:33.061" v="206" actId="478"/>
          <ac:picMkLst>
            <pc:docMk/>
            <pc:sldMk cId="3313437502" sldId="1669"/>
            <ac:picMk id="10" creationId="{2FBD8B71-A383-E96B-B225-654A99800C21}"/>
          </ac:picMkLst>
        </pc:picChg>
      </pc:sldChg>
      <pc:sldChg chg="addSp delSp modSp mod">
        <pc:chgData name="Paul Woodward" userId="afca6096-33c4-4076-b066-b130de02360d" providerId="ADAL" clId="{DD41025B-6623-45ED-A614-B3D29C5239AA}" dt="2023-08-29T14:10:29.393" v="8022" actId="20577"/>
        <pc:sldMkLst>
          <pc:docMk/>
          <pc:sldMk cId="554836538" sldId="1671"/>
        </pc:sldMkLst>
        <pc:spChg chg="mod">
          <ac:chgData name="Paul Woodward" userId="afca6096-33c4-4076-b066-b130de02360d" providerId="ADAL" clId="{DD41025B-6623-45ED-A614-B3D29C5239AA}" dt="2023-08-29T14:10:29.393" v="8022" actId="20577"/>
          <ac:spMkLst>
            <pc:docMk/>
            <pc:sldMk cId="554836538" sldId="1671"/>
            <ac:spMk id="3" creationId="{A8044DD2-556D-ABD1-25BD-DA3DF9E2C663}"/>
          </ac:spMkLst>
        </pc:spChg>
        <pc:spChg chg="add del mod">
          <ac:chgData name="Paul Woodward" userId="afca6096-33c4-4076-b066-b130de02360d" providerId="ADAL" clId="{DD41025B-6623-45ED-A614-B3D29C5239AA}" dt="2023-08-25T08:41:41.957" v="210" actId="478"/>
          <ac:spMkLst>
            <pc:docMk/>
            <pc:sldMk cId="554836538" sldId="1671"/>
            <ac:spMk id="6" creationId="{6C9C683A-3757-25B9-4CEE-188C407EA9F4}"/>
          </ac:spMkLst>
        </pc:spChg>
        <pc:picChg chg="del">
          <ac:chgData name="Paul Woodward" userId="afca6096-33c4-4076-b066-b130de02360d" providerId="ADAL" clId="{DD41025B-6623-45ED-A614-B3D29C5239AA}" dt="2023-08-25T08:41:37.367" v="209" actId="478"/>
          <ac:picMkLst>
            <pc:docMk/>
            <pc:sldMk cId="554836538" sldId="1671"/>
            <ac:picMk id="5" creationId="{656D354F-75AF-6C7B-A4B7-E9CF93C944A6}"/>
          </ac:picMkLst>
        </pc:picChg>
        <pc:picChg chg="add del mod">
          <ac:chgData name="Paul Woodward" userId="afca6096-33c4-4076-b066-b130de02360d" providerId="ADAL" clId="{DD41025B-6623-45ED-A614-B3D29C5239AA}" dt="2023-08-25T08:44:47.295" v="273" actId="478"/>
          <ac:picMkLst>
            <pc:docMk/>
            <pc:sldMk cId="554836538" sldId="1671"/>
            <ac:picMk id="7" creationId="{923FDB65-F82F-D403-A51B-864048F218AC}"/>
          </ac:picMkLst>
        </pc:picChg>
        <pc:picChg chg="add mod">
          <ac:chgData name="Paul Woodward" userId="afca6096-33c4-4076-b066-b130de02360d" providerId="ADAL" clId="{DD41025B-6623-45ED-A614-B3D29C5239AA}" dt="2023-08-25T08:44:47.598" v="274"/>
          <ac:picMkLst>
            <pc:docMk/>
            <pc:sldMk cId="554836538" sldId="1671"/>
            <ac:picMk id="8" creationId="{13763B26-10D6-47CF-F7D9-0AEF19717FFC}"/>
          </ac:picMkLst>
        </pc:picChg>
      </pc:sldChg>
      <pc:sldChg chg="addSp delSp modSp mod delAnim modAnim">
        <pc:chgData name="Paul Woodward" userId="afca6096-33c4-4076-b066-b130de02360d" providerId="ADAL" clId="{DD41025B-6623-45ED-A614-B3D29C5239AA}" dt="2023-08-25T08:48:31" v="308"/>
        <pc:sldMkLst>
          <pc:docMk/>
          <pc:sldMk cId="2059523593" sldId="1672"/>
        </pc:sldMkLst>
        <pc:picChg chg="add mod">
          <ac:chgData name="Paul Woodward" userId="afca6096-33c4-4076-b066-b130de02360d" providerId="ADAL" clId="{DD41025B-6623-45ED-A614-B3D29C5239AA}" dt="2023-08-25T08:48:31" v="308"/>
          <ac:picMkLst>
            <pc:docMk/>
            <pc:sldMk cId="2059523593" sldId="1672"/>
            <ac:picMk id="2" creationId="{61FB8521-6B63-BED6-6A17-31B61815BF91}"/>
          </ac:picMkLst>
        </pc:picChg>
        <pc:picChg chg="del">
          <ac:chgData name="Paul Woodward" userId="afca6096-33c4-4076-b066-b130de02360d" providerId="ADAL" clId="{DD41025B-6623-45ED-A614-B3D29C5239AA}" dt="2023-08-25T08:48:26.017" v="307" actId="478"/>
          <ac:picMkLst>
            <pc:docMk/>
            <pc:sldMk cId="2059523593" sldId="1672"/>
            <ac:picMk id="3" creationId="{58CE8661-FB7C-6221-7C53-6052CB2492A4}"/>
          </ac:picMkLst>
        </pc:picChg>
      </pc:sldChg>
      <pc:sldChg chg="addSp delSp modSp mod">
        <pc:chgData name="Paul Woodward" userId="afca6096-33c4-4076-b066-b130de02360d" providerId="ADAL" clId="{DD41025B-6623-45ED-A614-B3D29C5239AA}" dt="2023-08-29T09:44:00.867" v="2551" actId="14100"/>
        <pc:sldMkLst>
          <pc:docMk/>
          <pc:sldMk cId="2484653938" sldId="1673"/>
        </pc:sldMkLst>
        <pc:spChg chg="add del mod">
          <ac:chgData name="Paul Woodward" userId="afca6096-33c4-4076-b066-b130de02360d" providerId="ADAL" clId="{DD41025B-6623-45ED-A614-B3D29C5239AA}" dt="2023-08-25T08:41:59.370" v="216" actId="478"/>
          <ac:spMkLst>
            <pc:docMk/>
            <pc:sldMk cId="2484653938" sldId="1673"/>
            <ac:spMk id="3" creationId="{17F5D4F7-73AC-8CED-8D00-B7546EED5B21}"/>
          </ac:spMkLst>
        </pc:spChg>
        <pc:spChg chg="mod">
          <ac:chgData name="Paul Woodward" userId="afca6096-33c4-4076-b066-b130de02360d" providerId="ADAL" clId="{DD41025B-6623-45ED-A614-B3D29C5239AA}" dt="2023-08-29T09:44:00.867" v="2551" actId="14100"/>
          <ac:spMkLst>
            <pc:docMk/>
            <pc:sldMk cId="2484653938" sldId="1673"/>
            <ac:spMk id="9" creationId="{9DFE83B7-3405-0CF6-8DBD-AB2429D722C5}"/>
          </ac:spMkLst>
        </pc:spChg>
        <pc:picChg chg="del">
          <ac:chgData name="Paul Woodward" userId="afca6096-33c4-4076-b066-b130de02360d" providerId="ADAL" clId="{DD41025B-6623-45ED-A614-B3D29C5239AA}" dt="2023-08-25T08:41:57.676" v="215" actId="478"/>
          <ac:picMkLst>
            <pc:docMk/>
            <pc:sldMk cId="2484653938" sldId="1673"/>
            <ac:picMk id="4" creationId="{8EF9F9D7-3BB9-E37C-8A28-3E8825198066}"/>
          </ac:picMkLst>
        </pc:picChg>
        <pc:picChg chg="add del mod">
          <ac:chgData name="Paul Woodward" userId="afca6096-33c4-4076-b066-b130de02360d" providerId="ADAL" clId="{DD41025B-6623-45ED-A614-B3D29C5239AA}" dt="2023-08-25T08:44:55.293" v="277" actId="478"/>
          <ac:picMkLst>
            <pc:docMk/>
            <pc:sldMk cId="2484653938" sldId="1673"/>
            <ac:picMk id="6" creationId="{CC6F2D16-FD59-7921-B4E8-6791FDE57074}"/>
          </ac:picMkLst>
        </pc:picChg>
        <pc:picChg chg="add mod">
          <ac:chgData name="Paul Woodward" userId="afca6096-33c4-4076-b066-b130de02360d" providerId="ADAL" clId="{DD41025B-6623-45ED-A614-B3D29C5239AA}" dt="2023-08-25T08:44:55.580" v="278"/>
          <ac:picMkLst>
            <pc:docMk/>
            <pc:sldMk cId="2484653938" sldId="1673"/>
            <ac:picMk id="7" creationId="{014B3FD9-F202-385B-55E1-BE947A53F3C0}"/>
          </ac:picMkLst>
        </pc:picChg>
      </pc:sldChg>
      <pc:sldChg chg="addSp delSp modSp mod">
        <pc:chgData name="Paul Woodward" userId="afca6096-33c4-4076-b066-b130de02360d" providerId="ADAL" clId="{DD41025B-6623-45ED-A614-B3D29C5239AA}" dt="2023-09-01T10:44:17.803" v="12497" actId="20577"/>
        <pc:sldMkLst>
          <pc:docMk/>
          <pc:sldMk cId="2362358582" sldId="1674"/>
        </pc:sldMkLst>
        <pc:spChg chg="add del mod">
          <ac:chgData name="Paul Woodward" userId="afca6096-33c4-4076-b066-b130de02360d" providerId="ADAL" clId="{DD41025B-6623-45ED-A614-B3D29C5239AA}" dt="2023-08-25T08:41:52.397" v="213" actId="478"/>
          <ac:spMkLst>
            <pc:docMk/>
            <pc:sldMk cId="2362358582" sldId="1674"/>
            <ac:spMk id="3" creationId="{37F61BA8-F661-3988-A858-50F8A082276A}"/>
          </ac:spMkLst>
        </pc:spChg>
        <pc:spChg chg="mod">
          <ac:chgData name="Paul Woodward" userId="afca6096-33c4-4076-b066-b130de02360d" providerId="ADAL" clId="{DD41025B-6623-45ED-A614-B3D29C5239AA}" dt="2023-08-29T14:18:11.004" v="9062" actId="255"/>
          <ac:spMkLst>
            <pc:docMk/>
            <pc:sldMk cId="2362358582" sldId="1674"/>
            <ac:spMk id="9" creationId="{9DFE83B7-3405-0CF6-8DBD-AB2429D722C5}"/>
          </ac:spMkLst>
        </pc:spChg>
        <pc:graphicFrameChg chg="mod modGraphic">
          <ac:chgData name="Paul Woodward" userId="afca6096-33c4-4076-b066-b130de02360d" providerId="ADAL" clId="{DD41025B-6623-45ED-A614-B3D29C5239AA}" dt="2023-09-01T10:44:17.803" v="12497" actId="20577"/>
          <ac:graphicFrameMkLst>
            <pc:docMk/>
            <pc:sldMk cId="2362358582" sldId="1674"/>
            <ac:graphicFrameMk id="4" creationId="{D27CAA5A-14A0-8BEC-DD36-0DC54105F0F1}"/>
          </ac:graphicFrameMkLst>
        </pc:graphicFrameChg>
        <pc:picChg chg="del">
          <ac:chgData name="Paul Woodward" userId="afca6096-33c4-4076-b066-b130de02360d" providerId="ADAL" clId="{DD41025B-6623-45ED-A614-B3D29C5239AA}" dt="2023-08-25T08:41:48.169" v="212" actId="478"/>
          <ac:picMkLst>
            <pc:docMk/>
            <pc:sldMk cId="2362358582" sldId="1674"/>
            <ac:picMk id="6" creationId="{CFE1C7F0-6F99-1785-07EE-12AD4B8BD533}"/>
          </ac:picMkLst>
        </pc:picChg>
        <pc:picChg chg="add del mod">
          <ac:chgData name="Paul Woodward" userId="afca6096-33c4-4076-b066-b130de02360d" providerId="ADAL" clId="{DD41025B-6623-45ED-A614-B3D29C5239AA}" dt="2023-08-25T08:44:52.545" v="275" actId="478"/>
          <ac:picMkLst>
            <pc:docMk/>
            <pc:sldMk cId="2362358582" sldId="1674"/>
            <ac:picMk id="7" creationId="{700EBF32-9D31-CE68-DB82-D67B70673C4D}"/>
          </ac:picMkLst>
        </pc:picChg>
        <pc:picChg chg="add mod">
          <ac:chgData name="Paul Woodward" userId="afca6096-33c4-4076-b066-b130de02360d" providerId="ADAL" clId="{DD41025B-6623-45ED-A614-B3D29C5239AA}" dt="2023-08-25T08:44:52.843" v="276"/>
          <ac:picMkLst>
            <pc:docMk/>
            <pc:sldMk cId="2362358582" sldId="1674"/>
            <ac:picMk id="8" creationId="{E4C2AF9D-CADB-1219-5EB2-EC9BC2E49EF0}"/>
          </ac:picMkLst>
        </pc:picChg>
      </pc:sldChg>
      <pc:sldChg chg="addSp delSp modSp mod delAnim modAnim">
        <pc:chgData name="Paul Woodward" userId="afca6096-33c4-4076-b066-b130de02360d" providerId="ADAL" clId="{DD41025B-6623-45ED-A614-B3D29C5239AA}" dt="2023-08-25T08:48:42.883" v="310"/>
        <pc:sldMkLst>
          <pc:docMk/>
          <pc:sldMk cId="2757607151" sldId="1675"/>
        </pc:sldMkLst>
        <pc:picChg chg="add mod">
          <ac:chgData name="Paul Woodward" userId="afca6096-33c4-4076-b066-b130de02360d" providerId="ADAL" clId="{DD41025B-6623-45ED-A614-B3D29C5239AA}" dt="2023-08-25T08:48:42.883" v="310"/>
          <ac:picMkLst>
            <pc:docMk/>
            <pc:sldMk cId="2757607151" sldId="1675"/>
            <ac:picMk id="2" creationId="{BFE3D73C-022C-B08D-2FE7-B3E52644AC0B}"/>
          </ac:picMkLst>
        </pc:picChg>
        <pc:picChg chg="del">
          <ac:chgData name="Paul Woodward" userId="afca6096-33c4-4076-b066-b130de02360d" providerId="ADAL" clId="{DD41025B-6623-45ED-A614-B3D29C5239AA}" dt="2023-08-25T08:48:38.315" v="309" actId="478"/>
          <ac:picMkLst>
            <pc:docMk/>
            <pc:sldMk cId="2757607151" sldId="1675"/>
            <ac:picMk id="3" creationId="{1BEFA9E4-AC7A-D358-54B7-2B2EF2EC8AB8}"/>
          </ac:picMkLst>
        </pc:picChg>
      </pc:sldChg>
      <pc:sldChg chg="addSp delSp modSp mod">
        <pc:chgData name="Paul Woodward" userId="afca6096-33c4-4076-b066-b130de02360d" providerId="ADAL" clId="{DD41025B-6623-45ED-A614-B3D29C5239AA}" dt="2023-08-29T14:53:44.388" v="10323" actId="1076"/>
        <pc:sldMkLst>
          <pc:docMk/>
          <pc:sldMk cId="1190641160" sldId="1676"/>
        </pc:sldMkLst>
        <pc:spChg chg="add del mod">
          <ac:chgData name="Paul Woodward" userId="afca6096-33c4-4076-b066-b130de02360d" providerId="ADAL" clId="{DD41025B-6623-45ED-A614-B3D29C5239AA}" dt="2023-08-25T08:42:04.321" v="219" actId="478"/>
          <ac:spMkLst>
            <pc:docMk/>
            <pc:sldMk cId="1190641160" sldId="1676"/>
            <ac:spMk id="3" creationId="{EF323465-220C-21D2-16D9-3E34623275EC}"/>
          </ac:spMkLst>
        </pc:spChg>
        <pc:spChg chg="mod">
          <ac:chgData name="Paul Woodward" userId="afca6096-33c4-4076-b066-b130de02360d" providerId="ADAL" clId="{DD41025B-6623-45ED-A614-B3D29C5239AA}" dt="2023-08-29T09:46:29.079" v="2733" actId="20577"/>
          <ac:spMkLst>
            <pc:docMk/>
            <pc:sldMk cId="1190641160" sldId="1676"/>
            <ac:spMk id="9" creationId="{9DFE83B7-3405-0CF6-8DBD-AB2429D722C5}"/>
          </ac:spMkLst>
        </pc:spChg>
        <pc:graphicFrameChg chg="mod modGraphic">
          <ac:chgData name="Paul Woodward" userId="afca6096-33c4-4076-b066-b130de02360d" providerId="ADAL" clId="{DD41025B-6623-45ED-A614-B3D29C5239AA}" dt="2023-08-29T14:53:44.388" v="10323" actId="1076"/>
          <ac:graphicFrameMkLst>
            <pc:docMk/>
            <pc:sldMk cId="1190641160" sldId="1676"/>
            <ac:graphicFrameMk id="4" creationId="{408A2887-FC58-2FFC-C544-6CB7636A6365}"/>
          </ac:graphicFrameMkLst>
        </pc:graphicFrameChg>
        <pc:picChg chg="del">
          <ac:chgData name="Paul Woodward" userId="afca6096-33c4-4076-b066-b130de02360d" providerId="ADAL" clId="{DD41025B-6623-45ED-A614-B3D29C5239AA}" dt="2023-08-25T08:42:02.945" v="218" actId="478"/>
          <ac:picMkLst>
            <pc:docMk/>
            <pc:sldMk cId="1190641160" sldId="1676"/>
            <ac:picMk id="6" creationId="{0EA2219E-7820-8F7A-78AE-C8E63E7A716A}"/>
          </ac:picMkLst>
        </pc:picChg>
        <pc:picChg chg="add del mod">
          <ac:chgData name="Paul Woodward" userId="afca6096-33c4-4076-b066-b130de02360d" providerId="ADAL" clId="{DD41025B-6623-45ED-A614-B3D29C5239AA}" dt="2023-08-25T08:44:59.175" v="279" actId="478"/>
          <ac:picMkLst>
            <pc:docMk/>
            <pc:sldMk cId="1190641160" sldId="1676"/>
            <ac:picMk id="7" creationId="{37514915-7D07-6905-CADA-883976369439}"/>
          </ac:picMkLst>
        </pc:picChg>
        <pc:picChg chg="add mod">
          <ac:chgData name="Paul Woodward" userId="afca6096-33c4-4076-b066-b130de02360d" providerId="ADAL" clId="{DD41025B-6623-45ED-A614-B3D29C5239AA}" dt="2023-08-25T08:44:59.441" v="280"/>
          <ac:picMkLst>
            <pc:docMk/>
            <pc:sldMk cId="1190641160" sldId="1676"/>
            <ac:picMk id="8" creationId="{E1AF1A33-FCF0-958E-B6DF-B5292F926CD1}"/>
          </ac:picMkLst>
        </pc:picChg>
      </pc:sldChg>
      <pc:sldChg chg="addSp delSp modSp mod ord">
        <pc:chgData name="Paul Woodward" userId="afca6096-33c4-4076-b066-b130de02360d" providerId="ADAL" clId="{DD41025B-6623-45ED-A614-B3D29C5239AA}" dt="2023-08-29T14:22:00.039" v="9612" actId="20577"/>
        <pc:sldMkLst>
          <pc:docMk/>
          <pc:sldMk cId="500504592" sldId="1677"/>
        </pc:sldMkLst>
        <pc:spChg chg="add del mod">
          <ac:chgData name="Paul Woodward" userId="afca6096-33c4-4076-b066-b130de02360d" providerId="ADAL" clId="{DD41025B-6623-45ED-A614-B3D29C5239AA}" dt="2023-08-25T08:42:08.444" v="222" actId="478"/>
          <ac:spMkLst>
            <pc:docMk/>
            <pc:sldMk cId="500504592" sldId="1677"/>
            <ac:spMk id="3" creationId="{8BB5224D-32B6-26A0-0351-BDA61371A05A}"/>
          </ac:spMkLst>
        </pc:spChg>
        <pc:spChg chg="mod">
          <ac:chgData name="Paul Woodward" userId="afca6096-33c4-4076-b066-b130de02360d" providerId="ADAL" clId="{DD41025B-6623-45ED-A614-B3D29C5239AA}" dt="2023-08-29T14:22:00.039" v="9612" actId="20577"/>
          <ac:spMkLst>
            <pc:docMk/>
            <pc:sldMk cId="500504592" sldId="1677"/>
            <ac:spMk id="9" creationId="{9DFE83B7-3405-0CF6-8DBD-AB2429D722C5}"/>
          </ac:spMkLst>
        </pc:spChg>
        <pc:picChg chg="del">
          <ac:chgData name="Paul Woodward" userId="afca6096-33c4-4076-b066-b130de02360d" providerId="ADAL" clId="{DD41025B-6623-45ED-A614-B3D29C5239AA}" dt="2023-08-25T08:42:07.145" v="221" actId="478"/>
          <ac:picMkLst>
            <pc:docMk/>
            <pc:sldMk cId="500504592" sldId="1677"/>
            <ac:picMk id="4" creationId="{0D7D992D-9996-4123-F218-568C4BFCFF20}"/>
          </ac:picMkLst>
        </pc:picChg>
        <pc:picChg chg="add del mod">
          <ac:chgData name="Paul Woodward" userId="afca6096-33c4-4076-b066-b130de02360d" providerId="ADAL" clId="{DD41025B-6623-45ED-A614-B3D29C5239AA}" dt="2023-08-25T08:45:01.875" v="281" actId="478"/>
          <ac:picMkLst>
            <pc:docMk/>
            <pc:sldMk cId="500504592" sldId="1677"/>
            <ac:picMk id="6" creationId="{D2A679C4-0FD6-E6F0-0539-CE1A2E9AFE9E}"/>
          </ac:picMkLst>
        </pc:picChg>
        <pc:picChg chg="add mod">
          <ac:chgData name="Paul Woodward" userId="afca6096-33c4-4076-b066-b130de02360d" providerId="ADAL" clId="{DD41025B-6623-45ED-A614-B3D29C5239AA}" dt="2023-08-25T08:45:02.208" v="282"/>
          <ac:picMkLst>
            <pc:docMk/>
            <pc:sldMk cId="500504592" sldId="1677"/>
            <ac:picMk id="7" creationId="{83886E96-F75A-FB46-F70A-5D2921B358B9}"/>
          </ac:picMkLst>
        </pc:picChg>
      </pc:sldChg>
      <pc:sldChg chg="addSp delSp modSp mod delAnim modAnim">
        <pc:chgData name="Paul Woodward" userId="afca6096-33c4-4076-b066-b130de02360d" providerId="ADAL" clId="{DD41025B-6623-45ED-A614-B3D29C5239AA}" dt="2023-08-25T08:48:52.330" v="312"/>
        <pc:sldMkLst>
          <pc:docMk/>
          <pc:sldMk cId="4235034294" sldId="1678"/>
        </pc:sldMkLst>
        <pc:picChg chg="add mod">
          <ac:chgData name="Paul Woodward" userId="afca6096-33c4-4076-b066-b130de02360d" providerId="ADAL" clId="{DD41025B-6623-45ED-A614-B3D29C5239AA}" dt="2023-08-25T08:48:52.330" v="312"/>
          <ac:picMkLst>
            <pc:docMk/>
            <pc:sldMk cId="4235034294" sldId="1678"/>
            <ac:picMk id="2" creationId="{4C2C7349-2F28-FE3A-2084-1697649DFB63}"/>
          </ac:picMkLst>
        </pc:picChg>
        <pc:picChg chg="del">
          <ac:chgData name="Paul Woodward" userId="afca6096-33c4-4076-b066-b130de02360d" providerId="ADAL" clId="{DD41025B-6623-45ED-A614-B3D29C5239AA}" dt="2023-08-25T08:48:46.430" v="311" actId="478"/>
          <ac:picMkLst>
            <pc:docMk/>
            <pc:sldMk cId="4235034294" sldId="1678"/>
            <ac:picMk id="3" creationId="{4198CE81-48FC-A022-C09C-4A1F066E0AB3}"/>
          </ac:picMkLst>
        </pc:picChg>
      </pc:sldChg>
      <pc:sldChg chg="addSp delSp modSp mod">
        <pc:chgData name="Paul Woodward" userId="afca6096-33c4-4076-b066-b130de02360d" providerId="ADAL" clId="{DD41025B-6623-45ED-A614-B3D29C5239AA}" dt="2023-09-01T11:47:29.456" v="19561" actId="1076"/>
        <pc:sldMkLst>
          <pc:docMk/>
          <pc:sldMk cId="1370652832" sldId="1679"/>
        </pc:sldMkLst>
        <pc:spChg chg="add del mod">
          <ac:chgData name="Paul Woodward" userId="afca6096-33c4-4076-b066-b130de02360d" providerId="ADAL" clId="{DD41025B-6623-45ED-A614-B3D29C5239AA}" dt="2023-08-25T08:43:24.630" v="225" actId="478"/>
          <ac:spMkLst>
            <pc:docMk/>
            <pc:sldMk cId="1370652832" sldId="1679"/>
            <ac:spMk id="3" creationId="{229C283D-9085-EE4B-E00D-ADAA1DDD935C}"/>
          </ac:spMkLst>
        </pc:spChg>
        <pc:spChg chg="add mod">
          <ac:chgData name="Paul Woodward" userId="afca6096-33c4-4076-b066-b130de02360d" providerId="ADAL" clId="{DD41025B-6623-45ED-A614-B3D29C5239AA}" dt="2023-08-30T08:40:16.913" v="11023" actId="20577"/>
          <ac:spMkLst>
            <pc:docMk/>
            <pc:sldMk cId="1370652832" sldId="1679"/>
            <ac:spMk id="3" creationId="{2E5DEA60-013A-65CB-8DDA-016B2753C4E5}"/>
          </ac:spMkLst>
        </pc:spChg>
        <pc:graphicFrameChg chg="mod modGraphic">
          <ac:chgData name="Paul Woodward" userId="afca6096-33c4-4076-b066-b130de02360d" providerId="ADAL" clId="{DD41025B-6623-45ED-A614-B3D29C5239AA}" dt="2023-09-01T11:47:29.456" v="19561" actId="1076"/>
          <ac:graphicFrameMkLst>
            <pc:docMk/>
            <pc:sldMk cId="1370652832" sldId="1679"/>
            <ac:graphicFrameMk id="4" creationId="{6A900EBF-4C67-AD3E-42C8-7EF0E7931D2A}"/>
          </ac:graphicFrameMkLst>
        </pc:graphicFrameChg>
        <pc:picChg chg="del">
          <ac:chgData name="Paul Woodward" userId="afca6096-33c4-4076-b066-b130de02360d" providerId="ADAL" clId="{DD41025B-6623-45ED-A614-B3D29C5239AA}" dt="2023-08-25T08:43:23.431" v="224" actId="478"/>
          <ac:picMkLst>
            <pc:docMk/>
            <pc:sldMk cId="1370652832" sldId="1679"/>
            <ac:picMk id="6" creationId="{950A8477-2698-C971-71A8-8EEF151323D0}"/>
          </ac:picMkLst>
        </pc:picChg>
        <pc:picChg chg="add del mod">
          <ac:chgData name="Paul Woodward" userId="afca6096-33c4-4076-b066-b130de02360d" providerId="ADAL" clId="{DD41025B-6623-45ED-A614-B3D29C5239AA}" dt="2023-08-25T08:43:50.430" v="248" actId="478"/>
          <ac:picMkLst>
            <pc:docMk/>
            <pc:sldMk cId="1370652832" sldId="1679"/>
            <ac:picMk id="7" creationId="{41B8AF03-8350-7B01-9FDE-E1606E72DB69}"/>
          </ac:picMkLst>
        </pc:picChg>
        <pc:picChg chg="add del mod">
          <ac:chgData name="Paul Woodward" userId="afca6096-33c4-4076-b066-b130de02360d" providerId="ADAL" clId="{DD41025B-6623-45ED-A614-B3D29C5239AA}" dt="2023-08-25T08:43:59.685" v="250" actId="478"/>
          <ac:picMkLst>
            <pc:docMk/>
            <pc:sldMk cId="1370652832" sldId="1679"/>
            <ac:picMk id="8" creationId="{1DFC2150-29E5-E40C-0FD7-0DA1D38C7D02}"/>
          </ac:picMkLst>
        </pc:picChg>
        <pc:picChg chg="add del mod">
          <ac:chgData name="Paul Woodward" userId="afca6096-33c4-4076-b066-b130de02360d" providerId="ADAL" clId="{DD41025B-6623-45ED-A614-B3D29C5239AA}" dt="2023-08-25T08:44:10.740" v="253" actId="478"/>
          <ac:picMkLst>
            <pc:docMk/>
            <pc:sldMk cId="1370652832" sldId="1679"/>
            <ac:picMk id="10" creationId="{9017789C-010C-6CD4-8E8E-E1C7CBFF59B2}"/>
          </ac:picMkLst>
        </pc:picChg>
        <pc:picChg chg="add mod">
          <ac:chgData name="Paul Woodward" userId="afca6096-33c4-4076-b066-b130de02360d" providerId="ADAL" clId="{DD41025B-6623-45ED-A614-B3D29C5239AA}" dt="2023-08-25T08:44:11.407" v="254"/>
          <ac:picMkLst>
            <pc:docMk/>
            <pc:sldMk cId="1370652832" sldId="1679"/>
            <ac:picMk id="11" creationId="{E8AE8BF6-FFCB-A528-C9EC-7AC70885D2BC}"/>
          </ac:picMkLst>
        </pc:picChg>
      </pc:sldChg>
      <pc:sldChg chg="addSp delSp modSp mod">
        <pc:chgData name="Paul Woodward" userId="afca6096-33c4-4076-b066-b130de02360d" providerId="ADAL" clId="{DD41025B-6623-45ED-A614-B3D29C5239AA}" dt="2023-09-01T10:49:48.223" v="13502" actId="20577"/>
        <pc:sldMkLst>
          <pc:docMk/>
          <pc:sldMk cId="1161093681" sldId="1682"/>
        </pc:sldMkLst>
        <pc:spChg chg="add del mod">
          <ac:chgData name="Paul Woodward" userId="afca6096-33c4-4076-b066-b130de02360d" providerId="ADAL" clId="{DD41025B-6623-45ED-A614-B3D29C5239AA}" dt="2023-08-25T08:43:30.705" v="228" actId="478"/>
          <ac:spMkLst>
            <pc:docMk/>
            <pc:sldMk cId="1161093681" sldId="1682"/>
            <ac:spMk id="4" creationId="{E5D21C84-EAE3-03D4-53C1-7943344EE786}"/>
          </ac:spMkLst>
        </pc:spChg>
        <pc:graphicFrameChg chg="mod modGraphic">
          <ac:chgData name="Paul Woodward" userId="afca6096-33c4-4076-b066-b130de02360d" providerId="ADAL" clId="{DD41025B-6623-45ED-A614-B3D29C5239AA}" dt="2023-09-01T10:49:48.223" v="13502" actId="20577"/>
          <ac:graphicFrameMkLst>
            <pc:docMk/>
            <pc:sldMk cId="1161093681" sldId="1682"/>
            <ac:graphicFrameMk id="3" creationId="{84CB8A96-0E4F-9A70-0927-54658694A242}"/>
          </ac:graphicFrameMkLst>
        </pc:graphicFrameChg>
        <pc:picChg chg="del">
          <ac:chgData name="Paul Woodward" userId="afca6096-33c4-4076-b066-b130de02360d" providerId="ADAL" clId="{DD41025B-6623-45ED-A614-B3D29C5239AA}" dt="2023-08-25T08:43:29.312" v="227" actId="478"/>
          <ac:picMkLst>
            <pc:docMk/>
            <pc:sldMk cId="1161093681" sldId="1682"/>
            <ac:picMk id="6" creationId="{8F8624BE-F39E-AE42-03B4-B886D8F8D7FC}"/>
          </ac:picMkLst>
        </pc:picChg>
        <pc:picChg chg="add mod">
          <ac:chgData name="Paul Woodward" userId="afca6096-33c4-4076-b066-b130de02360d" providerId="ADAL" clId="{DD41025B-6623-45ED-A614-B3D29C5239AA}" dt="2023-08-25T08:43:44.009" v="247" actId="1036"/>
          <ac:picMkLst>
            <pc:docMk/>
            <pc:sldMk cId="1161093681" sldId="1682"/>
            <ac:picMk id="7" creationId="{CBBFFA51-B28B-8EAD-E9E2-0049F16ACE9C}"/>
          </ac:picMkLst>
        </pc:picChg>
      </pc:sldChg>
      <pc:sldChg chg="addSp delSp modSp mod">
        <pc:chgData name="Paul Woodward" userId="afca6096-33c4-4076-b066-b130de02360d" providerId="ADAL" clId="{DD41025B-6623-45ED-A614-B3D29C5239AA}" dt="2023-09-01T10:51:12.890" v="13782" actId="20577"/>
        <pc:sldMkLst>
          <pc:docMk/>
          <pc:sldMk cId="202202115" sldId="1683"/>
        </pc:sldMkLst>
        <pc:spChg chg="add del mod">
          <ac:chgData name="Paul Woodward" userId="afca6096-33c4-4076-b066-b130de02360d" providerId="ADAL" clId="{DD41025B-6623-45ED-A614-B3D29C5239AA}" dt="2023-08-25T08:45:09.718" v="284" actId="478"/>
          <ac:spMkLst>
            <pc:docMk/>
            <pc:sldMk cId="202202115" sldId="1683"/>
            <ac:spMk id="4" creationId="{148DA0FE-481E-DB95-F5AA-E2B012D92BD8}"/>
          </ac:spMkLst>
        </pc:spChg>
        <pc:spChg chg="mod">
          <ac:chgData name="Paul Woodward" userId="afca6096-33c4-4076-b066-b130de02360d" providerId="ADAL" clId="{DD41025B-6623-45ED-A614-B3D29C5239AA}" dt="2023-08-29T14:56:18.557" v="10637" actId="20577"/>
          <ac:spMkLst>
            <pc:docMk/>
            <pc:sldMk cId="202202115" sldId="1683"/>
            <ac:spMk id="9" creationId="{9DFE83B7-3405-0CF6-8DBD-AB2429D722C5}"/>
          </ac:spMkLst>
        </pc:spChg>
        <pc:graphicFrameChg chg="mod modGraphic">
          <ac:chgData name="Paul Woodward" userId="afca6096-33c4-4076-b066-b130de02360d" providerId="ADAL" clId="{DD41025B-6623-45ED-A614-B3D29C5239AA}" dt="2023-09-01T10:51:12.890" v="13782" actId="20577"/>
          <ac:graphicFrameMkLst>
            <pc:docMk/>
            <pc:sldMk cId="202202115" sldId="1683"/>
            <ac:graphicFrameMk id="6" creationId="{83E23AF1-4B05-404B-757A-D7DC1B2F7169}"/>
          </ac:graphicFrameMkLst>
        </pc:graphicFrameChg>
        <pc:picChg chg="del">
          <ac:chgData name="Paul Woodward" userId="afca6096-33c4-4076-b066-b130de02360d" providerId="ADAL" clId="{DD41025B-6623-45ED-A614-B3D29C5239AA}" dt="2023-08-25T08:45:08.764" v="283" actId="478"/>
          <ac:picMkLst>
            <pc:docMk/>
            <pc:sldMk cId="202202115" sldId="1683"/>
            <ac:picMk id="3" creationId="{9B17186F-641C-0B04-4364-DF36BF002C75}"/>
          </ac:picMkLst>
        </pc:picChg>
        <pc:picChg chg="add mod">
          <ac:chgData name="Paul Woodward" userId="afca6096-33c4-4076-b066-b130de02360d" providerId="ADAL" clId="{DD41025B-6623-45ED-A614-B3D29C5239AA}" dt="2023-08-25T08:45:10.616" v="285"/>
          <ac:picMkLst>
            <pc:docMk/>
            <pc:sldMk cId="202202115" sldId="1683"/>
            <ac:picMk id="7" creationId="{D78B990F-D003-777D-7A02-AD83D1FE774D}"/>
          </ac:picMkLst>
        </pc:picChg>
      </pc:sldChg>
      <pc:sldChg chg="addSp delSp modSp mod">
        <pc:chgData name="Paul Woodward" userId="afca6096-33c4-4076-b066-b130de02360d" providerId="ADAL" clId="{DD41025B-6623-45ED-A614-B3D29C5239AA}" dt="2023-09-01T09:34:29.610" v="11655" actId="113"/>
        <pc:sldMkLst>
          <pc:docMk/>
          <pc:sldMk cId="1738966175" sldId="1684"/>
        </pc:sldMkLst>
        <pc:spChg chg="add del mod">
          <ac:chgData name="Paul Woodward" userId="afca6096-33c4-4076-b066-b130de02360d" providerId="ADAL" clId="{DD41025B-6623-45ED-A614-B3D29C5239AA}" dt="2023-08-25T08:45:19.870" v="287" actId="478"/>
          <ac:spMkLst>
            <pc:docMk/>
            <pc:sldMk cId="1738966175" sldId="1684"/>
            <ac:spMk id="3" creationId="{09C5C130-8359-95C4-8ABF-D2714A836662}"/>
          </ac:spMkLst>
        </pc:spChg>
        <pc:spChg chg="mod">
          <ac:chgData name="Paul Woodward" userId="afca6096-33c4-4076-b066-b130de02360d" providerId="ADAL" clId="{DD41025B-6623-45ED-A614-B3D29C5239AA}" dt="2023-09-01T09:34:29.610" v="11655" actId="113"/>
          <ac:spMkLst>
            <pc:docMk/>
            <pc:sldMk cId="1738966175" sldId="1684"/>
            <ac:spMk id="9" creationId="{9DFE83B7-3405-0CF6-8DBD-AB2429D722C5}"/>
          </ac:spMkLst>
        </pc:spChg>
        <pc:picChg chg="del">
          <ac:chgData name="Paul Woodward" userId="afca6096-33c4-4076-b066-b130de02360d" providerId="ADAL" clId="{DD41025B-6623-45ED-A614-B3D29C5239AA}" dt="2023-08-25T08:45:18.183" v="286" actId="478"/>
          <ac:picMkLst>
            <pc:docMk/>
            <pc:sldMk cId="1738966175" sldId="1684"/>
            <ac:picMk id="4" creationId="{D5407A6F-E9A6-C538-42CC-111E0422E01E}"/>
          </ac:picMkLst>
        </pc:picChg>
        <pc:picChg chg="add mod">
          <ac:chgData name="Paul Woodward" userId="afca6096-33c4-4076-b066-b130de02360d" providerId="ADAL" clId="{DD41025B-6623-45ED-A614-B3D29C5239AA}" dt="2023-08-25T08:45:20.786" v="288"/>
          <ac:picMkLst>
            <pc:docMk/>
            <pc:sldMk cId="1738966175" sldId="1684"/>
            <ac:picMk id="6" creationId="{43B0D8B9-2151-1A74-0E0A-B9647B29C097}"/>
          </ac:picMkLst>
        </pc:picChg>
      </pc:sldChg>
      <pc:sldChg chg="addSp delSp modSp mod">
        <pc:chgData name="Paul Woodward" userId="afca6096-33c4-4076-b066-b130de02360d" providerId="ADAL" clId="{DD41025B-6623-45ED-A614-B3D29C5239AA}" dt="2023-09-01T11:48:08.991" v="19568" actId="313"/>
        <pc:sldMkLst>
          <pc:docMk/>
          <pc:sldMk cId="141331121" sldId="1685"/>
        </pc:sldMkLst>
        <pc:spChg chg="mod">
          <ac:chgData name="Paul Woodward" userId="afca6096-33c4-4076-b066-b130de02360d" providerId="ADAL" clId="{DD41025B-6623-45ED-A614-B3D29C5239AA}" dt="2023-09-01T10:58:29.551" v="14611" actId="20577"/>
          <ac:spMkLst>
            <pc:docMk/>
            <pc:sldMk cId="141331121" sldId="1685"/>
            <ac:spMk id="9" creationId="{05B878AF-2D53-F07A-810A-F06F29B52105}"/>
          </ac:spMkLst>
        </pc:spChg>
        <pc:spChg chg="mod">
          <ac:chgData name="Paul Woodward" userId="afca6096-33c4-4076-b066-b130de02360d" providerId="ADAL" clId="{DD41025B-6623-45ED-A614-B3D29C5239AA}" dt="2023-09-01T10:58:49.966" v="14634" actId="20577"/>
          <ac:spMkLst>
            <pc:docMk/>
            <pc:sldMk cId="141331121" sldId="1685"/>
            <ac:spMk id="13" creationId="{26ED9D1E-DBF9-9DD0-4243-0AF6281357EB}"/>
          </ac:spMkLst>
        </pc:spChg>
        <pc:spChg chg="mod">
          <ac:chgData name="Paul Woodward" userId="afca6096-33c4-4076-b066-b130de02360d" providerId="ADAL" clId="{DD41025B-6623-45ED-A614-B3D29C5239AA}" dt="2023-09-01T10:59:01.281" v="14645" actId="20577"/>
          <ac:spMkLst>
            <pc:docMk/>
            <pc:sldMk cId="141331121" sldId="1685"/>
            <ac:spMk id="14" creationId="{F5868EB4-03A8-36F2-9351-ED1FBCCB4A54}"/>
          </ac:spMkLst>
        </pc:spChg>
        <pc:spChg chg="mod">
          <ac:chgData name="Paul Woodward" userId="afca6096-33c4-4076-b066-b130de02360d" providerId="ADAL" clId="{DD41025B-6623-45ED-A614-B3D29C5239AA}" dt="2023-09-01T11:06:59.796" v="14659" actId="20577"/>
          <ac:spMkLst>
            <pc:docMk/>
            <pc:sldMk cId="141331121" sldId="1685"/>
            <ac:spMk id="15" creationId="{418DA087-552E-FD40-815B-BBB21C995875}"/>
          </ac:spMkLst>
        </pc:spChg>
        <pc:spChg chg="mod">
          <ac:chgData name="Paul Woodward" userId="afca6096-33c4-4076-b066-b130de02360d" providerId="ADAL" clId="{DD41025B-6623-45ED-A614-B3D29C5239AA}" dt="2023-09-01T11:11:01.369" v="14865" actId="20577"/>
          <ac:spMkLst>
            <pc:docMk/>
            <pc:sldMk cId="141331121" sldId="1685"/>
            <ac:spMk id="17" creationId="{588B34AA-B1F0-C884-550C-B9F49A269172}"/>
          </ac:spMkLst>
        </pc:spChg>
        <pc:spChg chg="mod">
          <ac:chgData name="Paul Woodward" userId="afca6096-33c4-4076-b066-b130de02360d" providerId="ADAL" clId="{DD41025B-6623-45ED-A614-B3D29C5239AA}" dt="2023-09-01T11:09:17.749" v="14700" actId="20577"/>
          <ac:spMkLst>
            <pc:docMk/>
            <pc:sldMk cId="141331121" sldId="1685"/>
            <ac:spMk id="18" creationId="{C89936D0-B3E6-6656-D7C3-B5A3AF4D94AC}"/>
          </ac:spMkLst>
        </pc:spChg>
        <pc:spChg chg="mod">
          <ac:chgData name="Paul Woodward" userId="afca6096-33c4-4076-b066-b130de02360d" providerId="ADAL" clId="{DD41025B-6623-45ED-A614-B3D29C5239AA}" dt="2023-09-01T11:10:40.506" v="14857" actId="20577"/>
          <ac:spMkLst>
            <pc:docMk/>
            <pc:sldMk cId="141331121" sldId="1685"/>
            <ac:spMk id="19" creationId="{93C4562E-03D2-9F56-FE7F-007A0E7AE38B}"/>
          </ac:spMkLst>
        </pc:spChg>
        <pc:spChg chg="mod">
          <ac:chgData name="Paul Woodward" userId="afca6096-33c4-4076-b066-b130de02360d" providerId="ADAL" clId="{DD41025B-6623-45ED-A614-B3D29C5239AA}" dt="2023-09-01T11:09:28.957" v="14722" actId="20577"/>
          <ac:spMkLst>
            <pc:docMk/>
            <pc:sldMk cId="141331121" sldId="1685"/>
            <ac:spMk id="22" creationId="{617E2765-95B7-B1A4-77D4-7A86AF9803FF}"/>
          </ac:spMkLst>
        </pc:spChg>
        <pc:spChg chg="mod">
          <ac:chgData name="Paul Woodward" userId="afca6096-33c4-4076-b066-b130de02360d" providerId="ADAL" clId="{DD41025B-6623-45ED-A614-B3D29C5239AA}" dt="2023-09-01T11:10:10.270" v="14822" actId="20577"/>
          <ac:spMkLst>
            <pc:docMk/>
            <pc:sldMk cId="141331121" sldId="1685"/>
            <ac:spMk id="23" creationId="{A57EAC7B-FAD7-510B-CDC5-84E5EFAFB0F5}"/>
          </ac:spMkLst>
        </pc:spChg>
        <pc:spChg chg="mod">
          <ac:chgData name="Paul Woodward" userId="afca6096-33c4-4076-b066-b130de02360d" providerId="ADAL" clId="{DD41025B-6623-45ED-A614-B3D29C5239AA}" dt="2023-09-01T11:09:57.383" v="14789" actId="20577"/>
          <ac:spMkLst>
            <pc:docMk/>
            <pc:sldMk cId="141331121" sldId="1685"/>
            <ac:spMk id="24" creationId="{44B8A114-A787-970D-48D5-A22EF923E939}"/>
          </ac:spMkLst>
        </pc:spChg>
        <pc:spChg chg="mod">
          <ac:chgData name="Paul Woodward" userId="afca6096-33c4-4076-b066-b130de02360d" providerId="ADAL" clId="{DD41025B-6623-45ED-A614-B3D29C5239AA}" dt="2023-09-01T11:11:14.615" v="14873" actId="20577"/>
          <ac:spMkLst>
            <pc:docMk/>
            <pc:sldMk cId="141331121" sldId="1685"/>
            <ac:spMk id="25" creationId="{FA33CB4E-E1D3-E964-D994-D1F7D6D476EB}"/>
          </ac:spMkLst>
        </pc:spChg>
        <pc:spChg chg="mod">
          <ac:chgData name="Paul Woodward" userId="afca6096-33c4-4076-b066-b130de02360d" providerId="ADAL" clId="{DD41025B-6623-45ED-A614-B3D29C5239AA}" dt="2023-09-01T11:11:21.471" v="14889" actId="20577"/>
          <ac:spMkLst>
            <pc:docMk/>
            <pc:sldMk cId="141331121" sldId="1685"/>
            <ac:spMk id="26" creationId="{AD56AC97-E174-499A-24C7-412735950CA2}"/>
          </ac:spMkLst>
        </pc:spChg>
        <pc:spChg chg="mod">
          <ac:chgData name="Paul Woodward" userId="afca6096-33c4-4076-b066-b130de02360d" providerId="ADAL" clId="{DD41025B-6623-45ED-A614-B3D29C5239AA}" dt="2023-09-01T11:11:26.478" v="14901" actId="20577"/>
          <ac:spMkLst>
            <pc:docMk/>
            <pc:sldMk cId="141331121" sldId="1685"/>
            <ac:spMk id="27" creationId="{4F5B9867-D62D-6FC6-2934-9D6F74366E8E}"/>
          </ac:spMkLst>
        </pc:spChg>
        <pc:spChg chg="mod">
          <ac:chgData name="Paul Woodward" userId="afca6096-33c4-4076-b066-b130de02360d" providerId="ADAL" clId="{DD41025B-6623-45ED-A614-B3D29C5239AA}" dt="2023-09-01T11:11:36.203" v="14929" actId="20577"/>
          <ac:spMkLst>
            <pc:docMk/>
            <pc:sldMk cId="141331121" sldId="1685"/>
            <ac:spMk id="28" creationId="{D15428AF-9ACA-9D82-3A14-8B050D64CF8E}"/>
          </ac:spMkLst>
        </pc:spChg>
        <pc:spChg chg="mod">
          <ac:chgData name="Paul Woodward" userId="afca6096-33c4-4076-b066-b130de02360d" providerId="ADAL" clId="{DD41025B-6623-45ED-A614-B3D29C5239AA}" dt="2023-09-01T11:11:44.692" v="14955" actId="20577"/>
          <ac:spMkLst>
            <pc:docMk/>
            <pc:sldMk cId="141331121" sldId="1685"/>
            <ac:spMk id="29" creationId="{79270CC2-9BAC-92DC-CC52-D837FC866C5D}"/>
          </ac:spMkLst>
        </pc:spChg>
        <pc:spChg chg="mod">
          <ac:chgData name="Paul Woodward" userId="afca6096-33c4-4076-b066-b130de02360d" providerId="ADAL" clId="{DD41025B-6623-45ED-A614-B3D29C5239AA}" dt="2023-09-01T11:11:59.033" v="15001" actId="20577"/>
          <ac:spMkLst>
            <pc:docMk/>
            <pc:sldMk cId="141331121" sldId="1685"/>
            <ac:spMk id="30" creationId="{E8784102-EADE-BA7E-0D5E-4CB49882E207}"/>
          </ac:spMkLst>
        </pc:spChg>
        <pc:spChg chg="mod">
          <ac:chgData name="Paul Woodward" userId="afca6096-33c4-4076-b066-b130de02360d" providerId="ADAL" clId="{DD41025B-6623-45ED-A614-B3D29C5239AA}" dt="2023-09-01T11:12:33.653" v="15019" actId="20577"/>
          <ac:spMkLst>
            <pc:docMk/>
            <pc:sldMk cId="141331121" sldId="1685"/>
            <ac:spMk id="31" creationId="{40594BFA-3280-1C27-BC58-4E7764103D43}"/>
          </ac:spMkLst>
        </pc:spChg>
        <pc:spChg chg="mod">
          <ac:chgData name="Paul Woodward" userId="afca6096-33c4-4076-b066-b130de02360d" providerId="ADAL" clId="{DD41025B-6623-45ED-A614-B3D29C5239AA}" dt="2023-09-01T11:12:39.158" v="15024" actId="20577"/>
          <ac:spMkLst>
            <pc:docMk/>
            <pc:sldMk cId="141331121" sldId="1685"/>
            <ac:spMk id="33" creationId="{363988D2-76A1-4FC6-6432-F15FC16D5497}"/>
          </ac:spMkLst>
        </pc:spChg>
        <pc:spChg chg="mod">
          <ac:chgData name="Paul Woodward" userId="afca6096-33c4-4076-b066-b130de02360d" providerId="ADAL" clId="{DD41025B-6623-45ED-A614-B3D29C5239AA}" dt="2023-09-01T11:13:24.167" v="15093" actId="1076"/>
          <ac:spMkLst>
            <pc:docMk/>
            <pc:sldMk cId="141331121" sldId="1685"/>
            <ac:spMk id="34" creationId="{2D26FDE1-C437-CCB8-5722-47438FC097AF}"/>
          </ac:spMkLst>
        </pc:spChg>
        <pc:spChg chg="del mod">
          <ac:chgData name="Paul Woodward" userId="afca6096-33c4-4076-b066-b130de02360d" providerId="ADAL" clId="{DD41025B-6623-45ED-A614-B3D29C5239AA}" dt="2023-09-01T11:13:35.897" v="15097"/>
          <ac:spMkLst>
            <pc:docMk/>
            <pc:sldMk cId="141331121" sldId="1685"/>
            <ac:spMk id="35" creationId="{D4FA115E-09A8-32CB-7D7D-63DCAE1DE9CC}"/>
          </ac:spMkLst>
        </pc:spChg>
        <pc:spChg chg="mod">
          <ac:chgData name="Paul Woodward" userId="afca6096-33c4-4076-b066-b130de02360d" providerId="ADAL" clId="{DD41025B-6623-45ED-A614-B3D29C5239AA}" dt="2023-09-01T11:10:23.122" v="14837" actId="20577"/>
          <ac:spMkLst>
            <pc:docMk/>
            <pc:sldMk cId="141331121" sldId="1685"/>
            <ac:spMk id="36" creationId="{E3E1D1C3-2D8F-62B8-90D5-05A8DD44302E}"/>
          </ac:spMkLst>
        </pc:spChg>
        <pc:spChg chg="mod">
          <ac:chgData name="Paul Woodward" userId="afca6096-33c4-4076-b066-b130de02360d" providerId="ADAL" clId="{DD41025B-6623-45ED-A614-B3D29C5239AA}" dt="2023-09-01T11:09:41.435" v="14755" actId="20577"/>
          <ac:spMkLst>
            <pc:docMk/>
            <pc:sldMk cId="141331121" sldId="1685"/>
            <ac:spMk id="37" creationId="{F8BF2CA1-A10A-FFA2-32E2-1CFB509A3EF8}"/>
          </ac:spMkLst>
        </pc:spChg>
        <pc:spChg chg="mod">
          <ac:chgData name="Paul Woodward" userId="afca6096-33c4-4076-b066-b130de02360d" providerId="ADAL" clId="{DD41025B-6623-45ED-A614-B3D29C5239AA}" dt="2023-09-01T11:12:15.289" v="15010" actId="20577"/>
          <ac:spMkLst>
            <pc:docMk/>
            <pc:sldMk cId="141331121" sldId="1685"/>
            <ac:spMk id="38" creationId="{7827351D-2247-6206-F75B-4DF4EBA4D546}"/>
          </ac:spMkLst>
        </pc:spChg>
        <pc:spChg chg="mod">
          <ac:chgData name="Paul Woodward" userId="afca6096-33c4-4076-b066-b130de02360d" providerId="ADAL" clId="{DD41025B-6623-45ED-A614-B3D29C5239AA}" dt="2023-09-01T11:13:01.808" v="15061" actId="20577"/>
          <ac:spMkLst>
            <pc:docMk/>
            <pc:sldMk cId="141331121" sldId="1685"/>
            <ac:spMk id="39" creationId="{CD6773C7-55AD-7CD8-DECD-465A25C16479}"/>
          </ac:spMkLst>
        </pc:spChg>
        <pc:spChg chg="mod">
          <ac:chgData name="Paul Woodward" userId="afca6096-33c4-4076-b066-b130de02360d" providerId="ADAL" clId="{DD41025B-6623-45ED-A614-B3D29C5239AA}" dt="2023-09-01T11:12:55.386" v="15045" actId="20577"/>
          <ac:spMkLst>
            <pc:docMk/>
            <pc:sldMk cId="141331121" sldId="1685"/>
            <ac:spMk id="40" creationId="{805DA68E-CDEC-7C06-5AED-A1CC7BF902D2}"/>
          </ac:spMkLst>
        </pc:spChg>
        <pc:spChg chg="mod">
          <ac:chgData name="Paul Woodward" userId="afca6096-33c4-4076-b066-b130de02360d" providerId="ADAL" clId="{DD41025B-6623-45ED-A614-B3D29C5239AA}" dt="2023-09-01T11:12:44.028" v="15030" actId="20577"/>
          <ac:spMkLst>
            <pc:docMk/>
            <pc:sldMk cId="141331121" sldId="1685"/>
            <ac:spMk id="41" creationId="{E4027BA3-6C36-F356-2D87-02970B998DA5}"/>
          </ac:spMkLst>
        </pc:spChg>
        <pc:spChg chg="mod">
          <ac:chgData name="Paul Woodward" userId="afca6096-33c4-4076-b066-b130de02360d" providerId="ADAL" clId="{DD41025B-6623-45ED-A614-B3D29C5239AA}" dt="2023-09-01T11:13:26.572" v="15094" actId="1076"/>
          <ac:spMkLst>
            <pc:docMk/>
            <pc:sldMk cId="141331121" sldId="1685"/>
            <ac:spMk id="42" creationId="{5B700157-7457-5FB1-CF7F-A138F8F959AE}"/>
          </ac:spMkLst>
        </pc:spChg>
        <pc:graphicFrameChg chg="modGraphic">
          <ac:chgData name="Paul Woodward" userId="afca6096-33c4-4076-b066-b130de02360d" providerId="ADAL" clId="{DD41025B-6623-45ED-A614-B3D29C5239AA}" dt="2023-09-01T11:48:08.991" v="19568" actId="313"/>
          <ac:graphicFrameMkLst>
            <pc:docMk/>
            <pc:sldMk cId="141331121" sldId="1685"/>
            <ac:graphicFrameMk id="5" creationId="{17F61404-E3F0-435D-D898-702A4D559718}"/>
          </ac:graphicFrameMkLst>
        </pc:graphicFrameChg>
        <pc:picChg chg="add mod">
          <ac:chgData name="Paul Woodward" userId="afca6096-33c4-4076-b066-b130de02360d" providerId="ADAL" clId="{DD41025B-6623-45ED-A614-B3D29C5239AA}" dt="2023-08-29T12:55:50.541" v="6047"/>
          <ac:picMkLst>
            <pc:docMk/>
            <pc:sldMk cId="141331121" sldId="1685"/>
            <ac:picMk id="3" creationId="{2B233CBC-C982-DD1D-BF59-92BC3FB436C5}"/>
          </ac:picMkLst>
        </pc:picChg>
        <pc:picChg chg="del">
          <ac:chgData name="Paul Woodward" userId="afca6096-33c4-4076-b066-b130de02360d" providerId="ADAL" clId="{DD41025B-6623-45ED-A614-B3D29C5239AA}" dt="2023-08-29T12:55:33.262" v="6039" actId="478"/>
          <ac:picMkLst>
            <pc:docMk/>
            <pc:sldMk cId="141331121" sldId="1685"/>
            <ac:picMk id="6" creationId="{42528E7A-A3A4-00D8-0E66-B95BB54A6C66}"/>
          </ac:picMkLst>
        </pc:picChg>
      </pc:sldChg>
      <pc:sldChg chg="addSp delSp modSp mod">
        <pc:chgData name="Paul Woodward" userId="afca6096-33c4-4076-b066-b130de02360d" providerId="ADAL" clId="{DD41025B-6623-45ED-A614-B3D29C5239AA}" dt="2023-09-01T11:16:37.800" v="15245" actId="207"/>
        <pc:sldMkLst>
          <pc:docMk/>
          <pc:sldMk cId="1662155388" sldId="1686"/>
        </pc:sldMkLst>
        <pc:graphicFrameChg chg="modGraphic">
          <ac:chgData name="Paul Woodward" userId="afca6096-33c4-4076-b066-b130de02360d" providerId="ADAL" clId="{DD41025B-6623-45ED-A614-B3D29C5239AA}" dt="2023-09-01T11:16:37.800" v="15245" actId="207"/>
          <ac:graphicFrameMkLst>
            <pc:docMk/>
            <pc:sldMk cId="1662155388" sldId="1686"/>
            <ac:graphicFrameMk id="3" creationId="{1A85E26C-F41A-D395-32F4-54FF4D699D15}"/>
          </ac:graphicFrameMkLst>
        </pc:graphicFrameChg>
        <pc:picChg chg="add mod">
          <ac:chgData name="Paul Woodward" userId="afca6096-33c4-4076-b066-b130de02360d" providerId="ADAL" clId="{DD41025B-6623-45ED-A614-B3D29C5239AA}" dt="2023-08-29T12:55:51.470" v="6048"/>
          <ac:picMkLst>
            <pc:docMk/>
            <pc:sldMk cId="1662155388" sldId="1686"/>
            <ac:picMk id="4" creationId="{A7C98635-7BC1-C720-19E3-A30E26B0CBEB}"/>
          </ac:picMkLst>
        </pc:picChg>
        <pc:picChg chg="del">
          <ac:chgData name="Paul Woodward" userId="afca6096-33c4-4076-b066-b130de02360d" providerId="ADAL" clId="{DD41025B-6623-45ED-A614-B3D29C5239AA}" dt="2023-08-29T12:55:35.298" v="6040" actId="478"/>
          <ac:picMkLst>
            <pc:docMk/>
            <pc:sldMk cId="1662155388" sldId="1686"/>
            <ac:picMk id="6" creationId="{97D18853-FB58-2C87-0836-54BFC942F1E9}"/>
          </ac:picMkLst>
        </pc:picChg>
      </pc:sldChg>
      <pc:sldChg chg="addSp delSp modSp mod">
        <pc:chgData name="Paul Woodward" userId="afca6096-33c4-4076-b066-b130de02360d" providerId="ADAL" clId="{DD41025B-6623-45ED-A614-B3D29C5239AA}" dt="2023-09-01T11:22:44.775" v="16118" actId="1076"/>
        <pc:sldMkLst>
          <pc:docMk/>
          <pc:sldMk cId="576287976" sldId="1687"/>
        </pc:sldMkLst>
        <pc:spChg chg="add mod">
          <ac:chgData name="Paul Woodward" userId="afca6096-33c4-4076-b066-b130de02360d" providerId="ADAL" clId="{DD41025B-6623-45ED-A614-B3D29C5239AA}" dt="2023-09-01T11:18:12.242" v="15449"/>
          <ac:spMkLst>
            <pc:docMk/>
            <pc:sldMk cId="576287976" sldId="1687"/>
            <ac:spMk id="4" creationId="{699419C2-320E-C130-398D-C32EFBA834B4}"/>
          </ac:spMkLst>
        </pc:spChg>
        <pc:spChg chg="del">
          <ac:chgData name="Paul Woodward" userId="afca6096-33c4-4076-b066-b130de02360d" providerId="ADAL" clId="{DD41025B-6623-45ED-A614-B3D29C5239AA}" dt="2023-09-01T11:14:40.493" v="15195" actId="478"/>
          <ac:spMkLst>
            <pc:docMk/>
            <pc:sldMk cId="576287976" sldId="1687"/>
            <ac:spMk id="5" creationId="{CB45E7DD-2504-8A64-EA4E-AB00527DB1F8}"/>
          </ac:spMkLst>
        </pc:spChg>
        <pc:spChg chg="del mod">
          <ac:chgData name="Paul Woodward" userId="afca6096-33c4-4076-b066-b130de02360d" providerId="ADAL" clId="{DD41025B-6623-45ED-A614-B3D29C5239AA}" dt="2023-09-01T11:14:42.334" v="15197" actId="478"/>
          <ac:spMkLst>
            <pc:docMk/>
            <pc:sldMk cId="576287976" sldId="1687"/>
            <ac:spMk id="6" creationId="{42B14415-1F55-1064-5145-246D6C8FC2D5}"/>
          </ac:spMkLst>
        </pc:spChg>
        <pc:spChg chg="add mod">
          <ac:chgData name="Paul Woodward" userId="afca6096-33c4-4076-b066-b130de02360d" providerId="ADAL" clId="{DD41025B-6623-45ED-A614-B3D29C5239AA}" dt="2023-09-01T11:21:19.759" v="16027" actId="14100"/>
          <ac:spMkLst>
            <pc:docMk/>
            <pc:sldMk cId="576287976" sldId="1687"/>
            <ac:spMk id="7" creationId="{011A6E9D-5BC1-FDC7-4AC1-F11EA9B8685B}"/>
          </ac:spMkLst>
        </pc:spChg>
        <pc:spChg chg="del">
          <ac:chgData name="Paul Woodward" userId="afca6096-33c4-4076-b066-b130de02360d" providerId="ADAL" clId="{DD41025B-6623-45ED-A614-B3D29C5239AA}" dt="2023-09-01T11:14:38.118" v="15193" actId="478"/>
          <ac:spMkLst>
            <pc:docMk/>
            <pc:sldMk cId="576287976" sldId="1687"/>
            <ac:spMk id="8" creationId="{20B44B5A-67E5-E5FE-E88D-6DB8CA35808A}"/>
          </ac:spMkLst>
        </pc:spChg>
        <pc:spChg chg="del">
          <ac:chgData name="Paul Woodward" userId="afca6096-33c4-4076-b066-b130de02360d" providerId="ADAL" clId="{DD41025B-6623-45ED-A614-B3D29C5239AA}" dt="2023-09-01T11:14:38.770" v="15194" actId="478"/>
          <ac:spMkLst>
            <pc:docMk/>
            <pc:sldMk cId="576287976" sldId="1687"/>
            <ac:spMk id="9" creationId="{F4A6A882-4B6B-3B5A-4625-112F42CC44C8}"/>
          </ac:spMkLst>
        </pc:spChg>
        <pc:spChg chg="del">
          <ac:chgData name="Paul Woodward" userId="afca6096-33c4-4076-b066-b130de02360d" providerId="ADAL" clId="{DD41025B-6623-45ED-A614-B3D29C5239AA}" dt="2023-09-01T11:14:44.374" v="15199" actId="478"/>
          <ac:spMkLst>
            <pc:docMk/>
            <pc:sldMk cId="576287976" sldId="1687"/>
            <ac:spMk id="11" creationId="{5AC10B2C-5689-DF8A-DB46-E5ACF4F02F0A}"/>
          </ac:spMkLst>
        </pc:spChg>
        <pc:spChg chg="del">
          <ac:chgData name="Paul Woodward" userId="afca6096-33c4-4076-b066-b130de02360d" providerId="ADAL" clId="{DD41025B-6623-45ED-A614-B3D29C5239AA}" dt="2023-09-01T11:14:50.049" v="15203" actId="478"/>
          <ac:spMkLst>
            <pc:docMk/>
            <pc:sldMk cId="576287976" sldId="1687"/>
            <ac:spMk id="12" creationId="{FD5BFB1F-B507-1D9D-CB29-EBB82A25950B}"/>
          </ac:spMkLst>
        </pc:spChg>
        <pc:spChg chg="del">
          <ac:chgData name="Paul Woodward" userId="afca6096-33c4-4076-b066-b130de02360d" providerId="ADAL" clId="{DD41025B-6623-45ED-A614-B3D29C5239AA}" dt="2023-09-01T11:14:46.237" v="15200" actId="478"/>
          <ac:spMkLst>
            <pc:docMk/>
            <pc:sldMk cId="576287976" sldId="1687"/>
            <ac:spMk id="17" creationId="{04C704F1-3853-49AE-3F8C-382D57924935}"/>
          </ac:spMkLst>
        </pc:spChg>
        <pc:spChg chg="mod">
          <ac:chgData name="Paul Woodward" userId="afca6096-33c4-4076-b066-b130de02360d" providerId="ADAL" clId="{DD41025B-6623-45ED-A614-B3D29C5239AA}" dt="2023-09-01T11:22:44.775" v="16118" actId="1076"/>
          <ac:spMkLst>
            <pc:docMk/>
            <pc:sldMk cId="576287976" sldId="1687"/>
            <ac:spMk id="21" creationId="{68752D14-5169-C3BE-7504-6DA4DFD22D9D}"/>
          </ac:spMkLst>
        </pc:spChg>
        <pc:graphicFrameChg chg="add mod modGraphic">
          <ac:chgData name="Paul Woodward" userId="afca6096-33c4-4076-b066-b130de02360d" providerId="ADAL" clId="{DD41025B-6623-45ED-A614-B3D29C5239AA}" dt="2023-09-01T11:22:39.893" v="16117" actId="255"/>
          <ac:graphicFrameMkLst>
            <pc:docMk/>
            <pc:sldMk cId="576287976" sldId="1687"/>
            <ac:graphicFrameMk id="3" creationId="{591BE372-9AA2-38F1-10A8-171EA3067138}"/>
          </ac:graphicFrameMkLst>
        </pc:graphicFrameChg>
        <pc:picChg chg="add mod">
          <ac:chgData name="Paul Woodward" userId="afca6096-33c4-4076-b066-b130de02360d" providerId="ADAL" clId="{DD41025B-6623-45ED-A614-B3D29C5239AA}" dt="2023-08-29T12:55:52.384" v="6049"/>
          <ac:picMkLst>
            <pc:docMk/>
            <pc:sldMk cId="576287976" sldId="1687"/>
            <ac:picMk id="2" creationId="{6CA903D0-5E81-C06A-862A-FA15F4DC8077}"/>
          </ac:picMkLst>
        </pc:picChg>
        <pc:picChg chg="del">
          <ac:chgData name="Paul Woodward" userId="afca6096-33c4-4076-b066-b130de02360d" providerId="ADAL" clId="{DD41025B-6623-45ED-A614-B3D29C5239AA}" dt="2023-08-29T12:55:36.543" v="6041" actId="478"/>
          <ac:picMkLst>
            <pc:docMk/>
            <pc:sldMk cId="576287976" sldId="1687"/>
            <ac:picMk id="4" creationId="{0B670AEA-35E4-295A-C513-4C68C1A28759}"/>
          </ac:picMkLst>
        </pc:picChg>
        <pc:picChg chg="del">
          <ac:chgData name="Paul Woodward" userId="afca6096-33c4-4076-b066-b130de02360d" providerId="ADAL" clId="{DD41025B-6623-45ED-A614-B3D29C5239AA}" dt="2023-09-01T11:14:43.639" v="15198" actId="478"/>
          <ac:picMkLst>
            <pc:docMk/>
            <pc:sldMk cId="576287976" sldId="1687"/>
            <ac:picMk id="31" creationId="{BBAC2110-7E13-B12A-4C26-E569C33BDD57}"/>
          </ac:picMkLst>
        </pc:picChg>
        <pc:cxnChg chg="del mod">
          <ac:chgData name="Paul Woodward" userId="afca6096-33c4-4076-b066-b130de02360d" providerId="ADAL" clId="{DD41025B-6623-45ED-A614-B3D29C5239AA}" dt="2023-09-01T11:14:48.801" v="15202" actId="478"/>
          <ac:cxnSpMkLst>
            <pc:docMk/>
            <pc:sldMk cId="576287976" sldId="1687"/>
            <ac:cxnSpMk id="16" creationId="{FE8AA293-9F77-4209-E203-AB82BE9F961A}"/>
          </ac:cxnSpMkLst>
        </pc:cxnChg>
        <pc:cxnChg chg="del mod">
          <ac:chgData name="Paul Woodward" userId="afca6096-33c4-4076-b066-b130de02360d" providerId="ADAL" clId="{DD41025B-6623-45ED-A614-B3D29C5239AA}" dt="2023-09-01T11:14:47.350" v="15201" actId="478"/>
          <ac:cxnSpMkLst>
            <pc:docMk/>
            <pc:sldMk cId="576287976" sldId="1687"/>
            <ac:cxnSpMk id="18" creationId="{A2ADBA2E-BC23-1091-B300-3F235CE52749}"/>
          </ac:cxnSpMkLst>
        </pc:cxnChg>
      </pc:sldChg>
      <pc:sldChg chg="addSp delSp modSp del">
        <pc:chgData name="Paul Woodward" userId="afca6096-33c4-4076-b066-b130de02360d" providerId="ADAL" clId="{DD41025B-6623-45ED-A614-B3D29C5239AA}" dt="2023-09-01T11:13:53.822" v="15098" actId="2696"/>
        <pc:sldMkLst>
          <pc:docMk/>
          <pc:sldMk cId="3118029242" sldId="1688"/>
        </pc:sldMkLst>
        <pc:picChg chg="add mod">
          <ac:chgData name="Paul Woodward" userId="afca6096-33c4-4076-b066-b130de02360d" providerId="ADAL" clId="{DD41025B-6623-45ED-A614-B3D29C5239AA}" dt="2023-08-29T12:55:53.239" v="6050"/>
          <ac:picMkLst>
            <pc:docMk/>
            <pc:sldMk cId="3118029242" sldId="1688"/>
            <ac:picMk id="4" creationId="{019E0726-531D-53A5-052A-9B72F02E2BF2}"/>
          </ac:picMkLst>
        </pc:picChg>
        <pc:picChg chg="del">
          <ac:chgData name="Paul Woodward" userId="afca6096-33c4-4076-b066-b130de02360d" providerId="ADAL" clId="{DD41025B-6623-45ED-A614-B3D29C5239AA}" dt="2023-08-29T12:55:38.221" v="6042" actId="478"/>
          <ac:picMkLst>
            <pc:docMk/>
            <pc:sldMk cId="3118029242" sldId="1688"/>
            <ac:picMk id="6" creationId="{24FCC727-7F45-3F13-07D4-A728B0E245FF}"/>
          </ac:picMkLst>
        </pc:picChg>
      </pc:sldChg>
      <pc:sldChg chg="addSp delSp modSp mod">
        <pc:chgData name="Paul Woodward" userId="afca6096-33c4-4076-b066-b130de02360d" providerId="ADAL" clId="{DD41025B-6623-45ED-A614-B3D29C5239AA}" dt="2023-09-01T11:28:30.717" v="17176" actId="20577"/>
        <pc:sldMkLst>
          <pc:docMk/>
          <pc:sldMk cId="3874148754" sldId="1689"/>
        </pc:sldMkLst>
        <pc:graphicFrameChg chg="modGraphic">
          <ac:chgData name="Paul Woodward" userId="afca6096-33c4-4076-b066-b130de02360d" providerId="ADAL" clId="{DD41025B-6623-45ED-A614-B3D29C5239AA}" dt="2023-09-01T11:28:30.717" v="17176" actId="20577"/>
          <ac:graphicFrameMkLst>
            <pc:docMk/>
            <pc:sldMk cId="3874148754" sldId="1689"/>
            <ac:graphicFrameMk id="3" creationId="{1A85E26C-F41A-D395-32F4-54FF4D699D15}"/>
          </ac:graphicFrameMkLst>
        </pc:graphicFrameChg>
        <pc:picChg chg="add mod">
          <ac:chgData name="Paul Woodward" userId="afca6096-33c4-4076-b066-b130de02360d" providerId="ADAL" clId="{DD41025B-6623-45ED-A614-B3D29C5239AA}" dt="2023-08-29T12:55:54.310" v="6051"/>
          <ac:picMkLst>
            <pc:docMk/>
            <pc:sldMk cId="3874148754" sldId="1689"/>
            <ac:picMk id="4" creationId="{ABDA0800-B938-E345-77C0-C5EF6BE8186A}"/>
          </ac:picMkLst>
        </pc:picChg>
        <pc:picChg chg="del">
          <ac:chgData name="Paul Woodward" userId="afca6096-33c4-4076-b066-b130de02360d" providerId="ADAL" clId="{DD41025B-6623-45ED-A614-B3D29C5239AA}" dt="2023-08-29T12:55:39.737" v="6043" actId="478"/>
          <ac:picMkLst>
            <pc:docMk/>
            <pc:sldMk cId="3874148754" sldId="1689"/>
            <ac:picMk id="6" creationId="{3B4CB19F-FA56-D2A6-775F-D5B061EF742E}"/>
          </ac:picMkLst>
        </pc:picChg>
      </pc:sldChg>
      <pc:sldChg chg="addSp delSp modSp">
        <pc:chgData name="Paul Woodward" userId="afca6096-33c4-4076-b066-b130de02360d" providerId="ADAL" clId="{DD41025B-6623-45ED-A614-B3D29C5239AA}" dt="2023-08-29T12:55:55.374" v="6052"/>
        <pc:sldMkLst>
          <pc:docMk/>
          <pc:sldMk cId="2449043190" sldId="1690"/>
        </pc:sldMkLst>
        <pc:picChg chg="add mod">
          <ac:chgData name="Paul Woodward" userId="afca6096-33c4-4076-b066-b130de02360d" providerId="ADAL" clId="{DD41025B-6623-45ED-A614-B3D29C5239AA}" dt="2023-08-29T12:55:55.374" v="6052"/>
          <ac:picMkLst>
            <pc:docMk/>
            <pc:sldMk cId="2449043190" sldId="1690"/>
            <ac:picMk id="2" creationId="{E8D50744-41EC-9D29-8BDF-01D3D3874234}"/>
          </ac:picMkLst>
        </pc:picChg>
        <pc:picChg chg="del">
          <ac:chgData name="Paul Woodward" userId="afca6096-33c4-4076-b066-b130de02360d" providerId="ADAL" clId="{DD41025B-6623-45ED-A614-B3D29C5239AA}" dt="2023-08-29T12:55:41.959" v="6044" actId="478"/>
          <ac:picMkLst>
            <pc:docMk/>
            <pc:sldMk cId="2449043190" sldId="1690"/>
            <ac:picMk id="4" creationId="{4C0C6C11-B620-8A2A-30FB-54C9A6BC07F6}"/>
          </ac:picMkLst>
        </pc:picChg>
      </pc:sldChg>
      <pc:sldChg chg="addSp delSp modSp mod">
        <pc:chgData name="Paul Woodward" userId="afca6096-33c4-4076-b066-b130de02360d" providerId="ADAL" clId="{DD41025B-6623-45ED-A614-B3D29C5239AA}" dt="2023-09-01T11:34:30.851" v="18208" actId="20577"/>
        <pc:sldMkLst>
          <pc:docMk/>
          <pc:sldMk cId="2966164958" sldId="1691"/>
        </pc:sldMkLst>
        <pc:graphicFrameChg chg="modGraphic">
          <ac:chgData name="Paul Woodward" userId="afca6096-33c4-4076-b066-b130de02360d" providerId="ADAL" clId="{DD41025B-6623-45ED-A614-B3D29C5239AA}" dt="2023-09-01T11:34:30.851" v="18208" actId="20577"/>
          <ac:graphicFrameMkLst>
            <pc:docMk/>
            <pc:sldMk cId="2966164958" sldId="1691"/>
            <ac:graphicFrameMk id="3" creationId="{1A85E26C-F41A-D395-32F4-54FF4D699D15}"/>
          </ac:graphicFrameMkLst>
        </pc:graphicFrameChg>
        <pc:picChg chg="add mod">
          <ac:chgData name="Paul Woodward" userId="afca6096-33c4-4076-b066-b130de02360d" providerId="ADAL" clId="{DD41025B-6623-45ED-A614-B3D29C5239AA}" dt="2023-08-29T12:55:56.515" v="6053"/>
          <ac:picMkLst>
            <pc:docMk/>
            <pc:sldMk cId="2966164958" sldId="1691"/>
            <ac:picMk id="4" creationId="{4DDE8CA9-939A-7FDE-E46C-FD5A45D21E99}"/>
          </ac:picMkLst>
        </pc:picChg>
        <pc:picChg chg="del">
          <ac:chgData name="Paul Woodward" userId="afca6096-33c4-4076-b066-b130de02360d" providerId="ADAL" clId="{DD41025B-6623-45ED-A614-B3D29C5239AA}" dt="2023-08-29T12:55:43.410" v="6045" actId="478"/>
          <ac:picMkLst>
            <pc:docMk/>
            <pc:sldMk cId="2966164958" sldId="1691"/>
            <ac:picMk id="6" creationId="{3F182054-7D67-079B-85CC-D72093792EE6}"/>
          </ac:picMkLst>
        </pc:picChg>
      </pc:sldChg>
      <pc:sldChg chg="addSp delSp modSp mod">
        <pc:chgData name="Paul Woodward" userId="afca6096-33c4-4076-b066-b130de02360d" providerId="ADAL" clId="{DD41025B-6623-45ED-A614-B3D29C5239AA}" dt="2023-09-01T11:43:18.283" v="19354" actId="20577"/>
        <pc:sldMkLst>
          <pc:docMk/>
          <pc:sldMk cId="761069074" sldId="1692"/>
        </pc:sldMkLst>
        <pc:graphicFrameChg chg="modGraphic">
          <ac:chgData name="Paul Woodward" userId="afca6096-33c4-4076-b066-b130de02360d" providerId="ADAL" clId="{DD41025B-6623-45ED-A614-B3D29C5239AA}" dt="2023-09-01T11:43:18.283" v="19354" actId="20577"/>
          <ac:graphicFrameMkLst>
            <pc:docMk/>
            <pc:sldMk cId="761069074" sldId="1692"/>
            <ac:graphicFrameMk id="3" creationId="{1A85E26C-F41A-D395-32F4-54FF4D699D15}"/>
          </ac:graphicFrameMkLst>
        </pc:graphicFrameChg>
        <pc:picChg chg="add mod">
          <ac:chgData name="Paul Woodward" userId="afca6096-33c4-4076-b066-b130de02360d" providerId="ADAL" clId="{DD41025B-6623-45ED-A614-B3D29C5239AA}" dt="2023-08-31T10:02:16.699" v="11582" actId="1076"/>
          <ac:picMkLst>
            <pc:docMk/>
            <pc:sldMk cId="761069074" sldId="1692"/>
            <ac:picMk id="4" creationId="{E3B496BC-43C7-8BBB-7C54-50D4114DD0C9}"/>
          </ac:picMkLst>
        </pc:picChg>
        <pc:picChg chg="del">
          <ac:chgData name="Paul Woodward" userId="afca6096-33c4-4076-b066-b130de02360d" providerId="ADAL" clId="{DD41025B-6623-45ED-A614-B3D29C5239AA}" dt="2023-08-29T12:55:44.974" v="6046" actId="478"/>
          <ac:picMkLst>
            <pc:docMk/>
            <pc:sldMk cId="761069074" sldId="1692"/>
            <ac:picMk id="6" creationId="{2F621DFB-2A81-CAC7-B7F7-9986EFEFCA72}"/>
          </ac:picMkLst>
        </pc:picChg>
      </pc:sldChg>
      <pc:sldChg chg="modSp add mod">
        <pc:chgData name="Paul Woodward" userId="afca6096-33c4-4076-b066-b130de02360d" providerId="ADAL" clId="{DD41025B-6623-45ED-A614-B3D29C5239AA}" dt="2023-08-29T14:21:34.225" v="9599" actId="20577"/>
        <pc:sldMkLst>
          <pc:docMk/>
          <pc:sldMk cId="1821912637" sldId="1693"/>
        </pc:sldMkLst>
        <pc:spChg chg="mod">
          <ac:chgData name="Paul Woodward" userId="afca6096-33c4-4076-b066-b130de02360d" providerId="ADAL" clId="{DD41025B-6623-45ED-A614-B3D29C5239AA}" dt="2023-08-29T14:21:34.225" v="9599" actId="20577"/>
          <ac:spMkLst>
            <pc:docMk/>
            <pc:sldMk cId="1821912637" sldId="1693"/>
            <ac:spMk id="9" creationId="{9DFE83B7-3405-0CF6-8DBD-AB2429D722C5}"/>
          </ac:spMkLst>
        </pc:spChg>
      </pc:sldChg>
      <pc:sldChg chg="addSp delSp modSp mod">
        <pc:chgData name="Paul Woodward" userId="afca6096-33c4-4076-b066-b130de02360d" providerId="ADAL" clId="{DD41025B-6623-45ED-A614-B3D29C5239AA}" dt="2023-08-31T10:02:19.587" v="11583"/>
        <pc:sldMkLst>
          <pc:docMk/>
          <pc:sldMk cId="3745054141" sldId="1698"/>
        </pc:sldMkLst>
        <pc:spChg chg="add del mod">
          <ac:chgData name="Paul Woodward" userId="afca6096-33c4-4076-b066-b130de02360d" providerId="ADAL" clId="{DD41025B-6623-45ED-A614-B3D29C5239AA}" dt="2023-08-31T10:02:14.101" v="11580" actId="478"/>
          <ac:spMkLst>
            <pc:docMk/>
            <pc:sldMk cId="3745054141" sldId="1698"/>
            <ac:spMk id="6" creationId="{CA1FC4C9-FBE7-5196-C3E5-AC105F5D1128}"/>
          </ac:spMkLst>
        </pc:spChg>
        <pc:picChg chg="del">
          <ac:chgData name="Paul Woodward" userId="afca6096-33c4-4076-b066-b130de02360d" providerId="ADAL" clId="{DD41025B-6623-45ED-A614-B3D29C5239AA}" dt="2023-08-31T10:02:12.786" v="11579" actId="478"/>
          <ac:picMkLst>
            <pc:docMk/>
            <pc:sldMk cId="3745054141" sldId="1698"/>
            <ac:picMk id="3" creationId="{3E125AD3-75AC-210F-E3B6-CE65E2AFEA52}"/>
          </ac:picMkLst>
        </pc:picChg>
        <pc:picChg chg="add mod">
          <ac:chgData name="Paul Woodward" userId="afca6096-33c4-4076-b066-b130de02360d" providerId="ADAL" clId="{DD41025B-6623-45ED-A614-B3D29C5239AA}" dt="2023-08-31T10:02:19.587" v="11583"/>
          <ac:picMkLst>
            <pc:docMk/>
            <pc:sldMk cId="3745054141" sldId="1698"/>
            <ac:picMk id="8" creationId="{2EAFE326-72F8-1E72-FD2B-EDA4B2C6094F}"/>
          </ac:picMkLst>
        </pc:picChg>
      </pc:sldChg>
      <pc:sldChg chg="addSp modSp mod">
        <pc:chgData name="Paul Woodward" userId="afca6096-33c4-4076-b066-b130de02360d" providerId="ADAL" clId="{DD41025B-6623-45ED-A614-B3D29C5239AA}" dt="2023-09-01T10:09:48.071" v="11663" actId="14100"/>
        <pc:sldMkLst>
          <pc:docMk/>
          <pc:sldMk cId="1947543321" sldId="1699"/>
        </pc:sldMkLst>
        <pc:spChg chg="mod">
          <ac:chgData name="Paul Woodward" userId="afca6096-33c4-4076-b066-b130de02360d" providerId="ADAL" clId="{DD41025B-6623-45ED-A614-B3D29C5239AA}" dt="2023-09-01T10:09:34.683" v="11661" actId="1076"/>
          <ac:spMkLst>
            <pc:docMk/>
            <pc:sldMk cId="1947543321" sldId="1699"/>
            <ac:spMk id="10" creationId="{477C45CA-740C-727B-8CE5-EF8554C3D5F7}"/>
          </ac:spMkLst>
        </pc:spChg>
        <pc:spChg chg="mod">
          <ac:chgData name="Paul Woodward" userId="afca6096-33c4-4076-b066-b130de02360d" providerId="ADAL" clId="{DD41025B-6623-45ED-A614-B3D29C5239AA}" dt="2023-09-01T10:09:31.253" v="11660" actId="1076"/>
          <ac:spMkLst>
            <pc:docMk/>
            <pc:sldMk cId="1947543321" sldId="1699"/>
            <ac:spMk id="11" creationId="{0902C24C-E1C5-3F90-EB25-037AAA28E2C3}"/>
          </ac:spMkLst>
        </pc:spChg>
        <pc:spChg chg="mod">
          <ac:chgData name="Paul Woodward" userId="afca6096-33c4-4076-b066-b130de02360d" providerId="ADAL" clId="{DD41025B-6623-45ED-A614-B3D29C5239AA}" dt="2023-09-01T10:09:09.034" v="11656" actId="255"/>
          <ac:spMkLst>
            <pc:docMk/>
            <pc:sldMk cId="1947543321" sldId="1699"/>
            <ac:spMk id="12" creationId="{5B876322-EA8C-410F-911A-1EF2D435CE0B}"/>
          </ac:spMkLst>
        </pc:spChg>
        <pc:spChg chg="mod">
          <ac:chgData name="Paul Woodward" userId="afca6096-33c4-4076-b066-b130de02360d" providerId="ADAL" clId="{DD41025B-6623-45ED-A614-B3D29C5239AA}" dt="2023-09-01T10:09:13.854" v="11657" actId="255"/>
          <ac:spMkLst>
            <pc:docMk/>
            <pc:sldMk cId="1947543321" sldId="1699"/>
            <ac:spMk id="13" creationId="{4F998E2C-5777-208A-1795-04742D9D9991}"/>
          </ac:spMkLst>
        </pc:spChg>
        <pc:spChg chg="mod">
          <ac:chgData name="Paul Woodward" userId="afca6096-33c4-4076-b066-b130de02360d" providerId="ADAL" clId="{DD41025B-6623-45ED-A614-B3D29C5239AA}" dt="2023-09-01T10:09:20.962" v="11658" actId="255"/>
          <ac:spMkLst>
            <pc:docMk/>
            <pc:sldMk cId="1947543321" sldId="1699"/>
            <ac:spMk id="14" creationId="{8DCFD7F7-0872-88DC-1B10-0101A4084751}"/>
          </ac:spMkLst>
        </pc:spChg>
        <pc:spChg chg="mod">
          <ac:chgData name="Paul Woodward" userId="afca6096-33c4-4076-b066-b130de02360d" providerId="ADAL" clId="{DD41025B-6623-45ED-A614-B3D29C5239AA}" dt="2023-09-01T10:09:40.121" v="11662" actId="164"/>
          <ac:spMkLst>
            <pc:docMk/>
            <pc:sldMk cId="1947543321" sldId="1699"/>
            <ac:spMk id="22" creationId="{0881A098-D685-EE92-A4ED-C2640F44C3D0}"/>
          </ac:spMkLst>
        </pc:spChg>
        <pc:spChg chg="mod">
          <ac:chgData name="Paul Woodward" userId="afca6096-33c4-4076-b066-b130de02360d" providerId="ADAL" clId="{DD41025B-6623-45ED-A614-B3D29C5239AA}" dt="2023-09-01T10:09:40.121" v="11662" actId="164"/>
          <ac:spMkLst>
            <pc:docMk/>
            <pc:sldMk cId="1947543321" sldId="1699"/>
            <ac:spMk id="23" creationId="{FFFE6E3C-0ED4-3B71-EDD9-CFD5F70C9CA1}"/>
          </ac:spMkLst>
        </pc:spChg>
        <pc:spChg chg="mod">
          <ac:chgData name="Paul Woodward" userId="afca6096-33c4-4076-b066-b130de02360d" providerId="ADAL" clId="{DD41025B-6623-45ED-A614-B3D29C5239AA}" dt="2023-09-01T10:09:40.121" v="11662" actId="164"/>
          <ac:spMkLst>
            <pc:docMk/>
            <pc:sldMk cId="1947543321" sldId="1699"/>
            <ac:spMk id="24" creationId="{EA6FFBEF-6749-86DD-076D-605634D937D7}"/>
          </ac:spMkLst>
        </pc:spChg>
        <pc:grpChg chg="add mod">
          <ac:chgData name="Paul Woodward" userId="afca6096-33c4-4076-b066-b130de02360d" providerId="ADAL" clId="{DD41025B-6623-45ED-A614-B3D29C5239AA}" dt="2023-09-01T10:09:48.071" v="11663" actId="14100"/>
          <ac:grpSpMkLst>
            <pc:docMk/>
            <pc:sldMk cId="1947543321" sldId="1699"/>
            <ac:grpSpMk id="4" creationId="{99086830-8438-8E12-2535-8E298798C3C4}"/>
          </ac:grpSpMkLst>
        </pc:grpChg>
        <pc:grpChg chg="mod">
          <ac:chgData name="Paul Woodward" userId="afca6096-33c4-4076-b066-b130de02360d" providerId="ADAL" clId="{DD41025B-6623-45ED-A614-B3D29C5239AA}" dt="2023-09-01T10:09:40.121" v="11662" actId="164"/>
          <ac:grpSpMkLst>
            <pc:docMk/>
            <pc:sldMk cId="1947543321" sldId="1699"/>
            <ac:grpSpMk id="21" creationId="{2FAC555D-B386-F565-623A-C51CDCB4C3B3}"/>
          </ac:grpSpMkLst>
        </pc:grpChg>
      </pc:sldChg>
      <pc:sldChg chg="addSp delSp modSp add mod">
        <pc:chgData name="Paul Woodward" userId="afca6096-33c4-4076-b066-b130de02360d" providerId="ADAL" clId="{DD41025B-6623-45ED-A614-B3D29C5239AA}" dt="2023-09-01T11:45:01.160" v="19363" actId="1076"/>
        <pc:sldMkLst>
          <pc:docMk/>
          <pc:sldMk cId="1312950115" sldId="1700"/>
        </pc:sldMkLst>
        <pc:picChg chg="del">
          <ac:chgData name="Paul Woodward" userId="afca6096-33c4-4076-b066-b130de02360d" providerId="ADAL" clId="{DD41025B-6623-45ED-A614-B3D29C5239AA}" dt="2023-09-01T11:43:36.024" v="19356" actId="478"/>
          <ac:picMkLst>
            <pc:docMk/>
            <pc:sldMk cId="1312950115" sldId="1700"/>
            <ac:picMk id="3" creationId="{ED759C0A-DEDF-EF78-E661-1FA1A716CF83}"/>
          </ac:picMkLst>
        </pc:picChg>
        <pc:picChg chg="add mod">
          <ac:chgData name="Paul Woodward" userId="afca6096-33c4-4076-b066-b130de02360d" providerId="ADAL" clId="{DD41025B-6623-45ED-A614-B3D29C5239AA}" dt="2023-09-01T11:44:59.896" v="19362" actId="1076"/>
          <ac:picMkLst>
            <pc:docMk/>
            <pc:sldMk cId="1312950115" sldId="1700"/>
            <ac:picMk id="5" creationId="{5199A841-CD35-7514-073C-B2CC40303373}"/>
          </ac:picMkLst>
        </pc:picChg>
        <pc:picChg chg="del">
          <ac:chgData name="Paul Woodward" userId="afca6096-33c4-4076-b066-b130de02360d" providerId="ADAL" clId="{DD41025B-6623-45ED-A614-B3D29C5239AA}" dt="2023-09-01T11:43:36.819" v="19357" actId="478"/>
          <ac:picMkLst>
            <pc:docMk/>
            <pc:sldMk cId="1312950115" sldId="1700"/>
            <ac:picMk id="6" creationId="{29519DE8-365C-DB60-3A5B-95AF5440E48A}"/>
          </ac:picMkLst>
        </pc:picChg>
        <pc:picChg chg="add mod">
          <ac:chgData name="Paul Woodward" userId="afca6096-33c4-4076-b066-b130de02360d" providerId="ADAL" clId="{DD41025B-6623-45ED-A614-B3D29C5239AA}" dt="2023-09-01T11:45:01.160" v="19363" actId="1076"/>
          <ac:picMkLst>
            <pc:docMk/>
            <pc:sldMk cId="1312950115" sldId="1700"/>
            <ac:picMk id="8" creationId="{01E98DA7-49BB-B2A6-0C1C-8F7025E0F558}"/>
          </ac:picMkLst>
        </pc:picChg>
      </pc:sldChg>
    </pc:docChg>
  </pc:docChgLst>
  <pc:docChgLst>
    <pc:chgData name="Paul Woodward" userId="afca6096-33c4-4076-b066-b130de02360d" providerId="ADAL" clId="{3BD7200A-5204-470F-8078-FC68389F6CD7}"/>
    <pc:docChg chg="custSel modSld">
      <pc:chgData name="Paul Woodward" userId="afca6096-33c4-4076-b066-b130de02360d" providerId="ADAL" clId="{3BD7200A-5204-470F-8078-FC68389F6CD7}" dt="2023-09-18T12:31:39.253" v="40" actId="14100"/>
      <pc:docMkLst>
        <pc:docMk/>
      </pc:docMkLst>
      <pc:sldChg chg="modSp mod">
        <pc:chgData name="Paul Woodward" userId="afca6096-33c4-4076-b066-b130de02360d" providerId="ADAL" clId="{3BD7200A-5204-470F-8078-FC68389F6CD7}" dt="2023-09-05T08:14:00.986" v="1" actId="20577"/>
        <pc:sldMkLst>
          <pc:docMk/>
          <pc:sldMk cId="439668823" sldId="1658"/>
        </pc:sldMkLst>
        <pc:spChg chg="mod">
          <ac:chgData name="Paul Woodward" userId="afca6096-33c4-4076-b066-b130de02360d" providerId="ADAL" clId="{3BD7200A-5204-470F-8078-FC68389F6CD7}" dt="2023-09-05T08:14:00.986" v="1" actId="20577"/>
          <ac:spMkLst>
            <pc:docMk/>
            <pc:sldMk cId="439668823" sldId="1658"/>
            <ac:spMk id="2" creationId="{7E9A45DC-E889-D65C-6D23-6FF5A301633F}"/>
          </ac:spMkLst>
        </pc:spChg>
      </pc:sldChg>
      <pc:sldChg chg="addSp delSp modSp mod delAnim modAnim">
        <pc:chgData name="Paul Woodward" userId="afca6096-33c4-4076-b066-b130de02360d" providerId="ADAL" clId="{3BD7200A-5204-470F-8078-FC68389F6CD7}" dt="2023-09-18T12:29:25.329" v="25" actId="14100"/>
        <pc:sldMkLst>
          <pc:docMk/>
          <pc:sldMk cId="1755990542" sldId="1661"/>
        </pc:sldMkLst>
        <pc:picChg chg="add mod">
          <ac:chgData name="Paul Woodward" userId="afca6096-33c4-4076-b066-b130de02360d" providerId="ADAL" clId="{3BD7200A-5204-470F-8078-FC68389F6CD7}" dt="2023-09-18T12:29:25.329" v="25" actId="14100"/>
          <ac:picMkLst>
            <pc:docMk/>
            <pc:sldMk cId="1755990542" sldId="1661"/>
            <ac:picMk id="2" creationId="{E021C2A0-6751-520D-7190-7ED67D964E92}"/>
          </ac:picMkLst>
        </pc:picChg>
        <pc:picChg chg="del">
          <ac:chgData name="Paul Woodward" userId="afca6096-33c4-4076-b066-b130de02360d" providerId="ADAL" clId="{3BD7200A-5204-470F-8078-FC68389F6CD7}" dt="2023-09-18T12:28:39.063" v="17" actId="478"/>
          <ac:picMkLst>
            <pc:docMk/>
            <pc:sldMk cId="1755990542" sldId="1661"/>
            <ac:picMk id="3" creationId="{F096F987-435A-6962-E20C-B5A0B7E62D65}"/>
          </ac:picMkLst>
        </pc:picChg>
      </pc:sldChg>
      <pc:sldChg chg="addSp delSp modSp mod delAnim modAnim">
        <pc:chgData name="Paul Woodward" userId="afca6096-33c4-4076-b066-b130de02360d" providerId="ADAL" clId="{3BD7200A-5204-470F-8078-FC68389F6CD7}" dt="2023-09-18T12:29:51.271" v="28" actId="14100"/>
        <pc:sldMkLst>
          <pc:docMk/>
          <pc:sldMk cId="2787498755" sldId="1663"/>
        </pc:sldMkLst>
        <pc:picChg chg="del">
          <ac:chgData name="Paul Woodward" userId="afca6096-33c4-4076-b066-b130de02360d" providerId="ADAL" clId="{3BD7200A-5204-470F-8078-FC68389F6CD7}" dt="2023-09-18T12:28:40.680" v="18" actId="478"/>
          <ac:picMkLst>
            <pc:docMk/>
            <pc:sldMk cId="2787498755" sldId="1663"/>
            <ac:picMk id="2" creationId="{9FD6F72D-59B5-0CEA-7471-FC025BB1086E}"/>
          </ac:picMkLst>
        </pc:picChg>
        <pc:picChg chg="add mod">
          <ac:chgData name="Paul Woodward" userId="afca6096-33c4-4076-b066-b130de02360d" providerId="ADAL" clId="{3BD7200A-5204-470F-8078-FC68389F6CD7}" dt="2023-09-18T12:29:51.271" v="28" actId="14100"/>
          <ac:picMkLst>
            <pc:docMk/>
            <pc:sldMk cId="2787498755" sldId="1663"/>
            <ac:picMk id="3" creationId="{419BCBCA-0925-1020-BFB5-63FB6261C81D}"/>
          </ac:picMkLst>
        </pc:picChg>
      </pc:sldChg>
      <pc:sldChg chg="addSp delSp modSp mod delAnim modAnim">
        <pc:chgData name="Paul Woodward" userId="afca6096-33c4-4076-b066-b130de02360d" providerId="ADAL" clId="{3BD7200A-5204-470F-8078-FC68389F6CD7}" dt="2023-09-18T12:30:14.585" v="31" actId="14100"/>
        <pc:sldMkLst>
          <pc:docMk/>
          <pc:sldMk cId="3828664763" sldId="1667"/>
        </pc:sldMkLst>
        <pc:picChg chg="add mod">
          <ac:chgData name="Paul Woodward" userId="afca6096-33c4-4076-b066-b130de02360d" providerId="ADAL" clId="{3BD7200A-5204-470F-8078-FC68389F6CD7}" dt="2023-09-18T12:30:14.585" v="31" actId="14100"/>
          <ac:picMkLst>
            <pc:docMk/>
            <pc:sldMk cId="3828664763" sldId="1667"/>
            <ac:picMk id="2" creationId="{AB91D8FF-C762-ADD5-0D59-B158E97FBC99}"/>
          </ac:picMkLst>
        </pc:picChg>
        <pc:picChg chg="del">
          <ac:chgData name="Paul Woodward" userId="afca6096-33c4-4076-b066-b130de02360d" providerId="ADAL" clId="{3BD7200A-5204-470F-8078-FC68389F6CD7}" dt="2023-09-18T12:28:43.080" v="19" actId="478"/>
          <ac:picMkLst>
            <pc:docMk/>
            <pc:sldMk cId="3828664763" sldId="1667"/>
            <ac:picMk id="3" creationId="{5C27EA5E-29CD-423B-D5B6-62CAD9F6C057}"/>
          </ac:picMkLst>
        </pc:picChg>
      </pc:sldChg>
      <pc:sldChg chg="modSp mod">
        <pc:chgData name="Paul Woodward" userId="afca6096-33c4-4076-b066-b130de02360d" providerId="ADAL" clId="{3BD7200A-5204-470F-8078-FC68389F6CD7}" dt="2023-09-13T11:19:04.873" v="3" actId="113"/>
        <pc:sldMkLst>
          <pc:docMk/>
          <pc:sldMk cId="3313437502" sldId="1669"/>
        </pc:sldMkLst>
        <pc:spChg chg="mod">
          <ac:chgData name="Paul Woodward" userId="afca6096-33c4-4076-b066-b130de02360d" providerId="ADAL" clId="{3BD7200A-5204-470F-8078-FC68389F6CD7}" dt="2023-09-13T11:19:04.873" v="3" actId="113"/>
          <ac:spMkLst>
            <pc:docMk/>
            <pc:sldMk cId="3313437502" sldId="1669"/>
            <ac:spMk id="7" creationId="{E5F949BF-DEB6-602F-E30E-995BC385B501}"/>
          </ac:spMkLst>
        </pc:spChg>
      </pc:sldChg>
      <pc:sldChg chg="addSp delSp modSp mod delAnim modAnim">
        <pc:chgData name="Paul Woodward" userId="afca6096-33c4-4076-b066-b130de02360d" providerId="ADAL" clId="{3BD7200A-5204-470F-8078-FC68389F6CD7}" dt="2023-09-18T12:30:41.030" v="34" actId="14100"/>
        <pc:sldMkLst>
          <pc:docMk/>
          <pc:sldMk cId="2059523593" sldId="1672"/>
        </pc:sldMkLst>
        <pc:picChg chg="add mod">
          <ac:chgData name="Paul Woodward" userId="afca6096-33c4-4076-b066-b130de02360d" providerId="ADAL" clId="{3BD7200A-5204-470F-8078-FC68389F6CD7}" dt="2023-09-18T12:30:41.030" v="34" actId="14100"/>
          <ac:picMkLst>
            <pc:docMk/>
            <pc:sldMk cId="2059523593" sldId="1672"/>
            <ac:picMk id="2" creationId="{D322632C-760B-4D60-2CFD-6014F68D19A2}"/>
          </ac:picMkLst>
        </pc:picChg>
        <pc:picChg chg="del">
          <ac:chgData name="Paul Woodward" userId="afca6096-33c4-4076-b066-b130de02360d" providerId="ADAL" clId="{3BD7200A-5204-470F-8078-FC68389F6CD7}" dt="2023-09-18T12:28:45.584" v="20" actId="478"/>
          <ac:picMkLst>
            <pc:docMk/>
            <pc:sldMk cId="2059523593" sldId="1672"/>
            <ac:picMk id="3" creationId="{1C56E2D2-CED1-6F25-3CA4-69D990C91F57}"/>
          </ac:picMkLst>
        </pc:picChg>
      </pc:sldChg>
      <pc:sldChg chg="addSp delSp modSp mod delAnim modAnim">
        <pc:chgData name="Paul Woodward" userId="afca6096-33c4-4076-b066-b130de02360d" providerId="ADAL" clId="{3BD7200A-5204-470F-8078-FC68389F6CD7}" dt="2023-09-18T12:31:05.409" v="37" actId="14100"/>
        <pc:sldMkLst>
          <pc:docMk/>
          <pc:sldMk cId="2757607151" sldId="1675"/>
        </pc:sldMkLst>
        <pc:picChg chg="add mod">
          <ac:chgData name="Paul Woodward" userId="afca6096-33c4-4076-b066-b130de02360d" providerId="ADAL" clId="{3BD7200A-5204-470F-8078-FC68389F6CD7}" dt="2023-09-18T12:31:05.409" v="37" actId="14100"/>
          <ac:picMkLst>
            <pc:docMk/>
            <pc:sldMk cId="2757607151" sldId="1675"/>
            <ac:picMk id="2" creationId="{D01186B4-6ACA-6F76-3472-0591D765A7D3}"/>
          </ac:picMkLst>
        </pc:picChg>
        <pc:picChg chg="del">
          <ac:chgData name="Paul Woodward" userId="afca6096-33c4-4076-b066-b130de02360d" providerId="ADAL" clId="{3BD7200A-5204-470F-8078-FC68389F6CD7}" dt="2023-09-18T12:28:48.251" v="21" actId="478"/>
          <ac:picMkLst>
            <pc:docMk/>
            <pc:sldMk cId="2757607151" sldId="1675"/>
            <ac:picMk id="3" creationId="{EEF8A9CC-B9E1-6F44-5F11-04EE0325C946}"/>
          </ac:picMkLst>
        </pc:picChg>
      </pc:sldChg>
      <pc:sldChg chg="addSp delSp modSp mod delAnim modAnim">
        <pc:chgData name="Paul Woodward" userId="afca6096-33c4-4076-b066-b130de02360d" providerId="ADAL" clId="{3BD7200A-5204-470F-8078-FC68389F6CD7}" dt="2023-09-18T12:31:39.253" v="40" actId="14100"/>
        <pc:sldMkLst>
          <pc:docMk/>
          <pc:sldMk cId="4235034294" sldId="1678"/>
        </pc:sldMkLst>
        <pc:picChg chg="add mod">
          <ac:chgData name="Paul Woodward" userId="afca6096-33c4-4076-b066-b130de02360d" providerId="ADAL" clId="{3BD7200A-5204-470F-8078-FC68389F6CD7}" dt="2023-09-18T12:31:39.253" v="40" actId="14100"/>
          <ac:picMkLst>
            <pc:docMk/>
            <pc:sldMk cId="4235034294" sldId="1678"/>
            <ac:picMk id="2" creationId="{A2610ED0-868F-210A-46AD-BA9A538CE3C5}"/>
          </ac:picMkLst>
        </pc:picChg>
        <pc:picChg chg="del">
          <ac:chgData name="Paul Woodward" userId="afca6096-33c4-4076-b066-b130de02360d" providerId="ADAL" clId="{3BD7200A-5204-470F-8078-FC68389F6CD7}" dt="2023-09-18T12:28:50.560" v="22" actId="478"/>
          <ac:picMkLst>
            <pc:docMk/>
            <pc:sldMk cId="4235034294" sldId="1678"/>
            <ac:picMk id="3" creationId="{B67A5EE2-C976-7926-6B29-30F0A2849A8F}"/>
          </ac:picMkLst>
        </pc:picChg>
      </pc:sldChg>
      <pc:sldChg chg="modSp mod">
        <pc:chgData name="Paul Woodward" userId="afca6096-33c4-4076-b066-b130de02360d" providerId="ADAL" clId="{3BD7200A-5204-470F-8078-FC68389F6CD7}" dt="2023-09-13T11:19:53.102" v="9" actId="1076"/>
        <pc:sldMkLst>
          <pc:docMk/>
          <pc:sldMk cId="1161093681" sldId="1682"/>
        </pc:sldMkLst>
        <pc:spChg chg="mod">
          <ac:chgData name="Paul Woodward" userId="afca6096-33c4-4076-b066-b130de02360d" providerId="ADAL" clId="{3BD7200A-5204-470F-8078-FC68389F6CD7}" dt="2023-09-13T11:19:42.978" v="7" actId="14100"/>
          <ac:spMkLst>
            <pc:docMk/>
            <pc:sldMk cId="1161093681" sldId="1682"/>
            <ac:spMk id="9" creationId="{9DFE83B7-3405-0CF6-8DBD-AB2429D722C5}"/>
          </ac:spMkLst>
        </pc:spChg>
        <pc:graphicFrameChg chg="mod modGraphic">
          <ac:chgData name="Paul Woodward" userId="afca6096-33c4-4076-b066-b130de02360d" providerId="ADAL" clId="{3BD7200A-5204-470F-8078-FC68389F6CD7}" dt="2023-09-13T11:19:53.102" v="9" actId="1076"/>
          <ac:graphicFrameMkLst>
            <pc:docMk/>
            <pc:sldMk cId="1161093681" sldId="1682"/>
            <ac:graphicFrameMk id="3" creationId="{84CB8A96-0E4F-9A70-0927-54658694A242}"/>
          </ac:graphicFrameMkLst>
        </pc:graphicFrameChg>
      </pc:sldChg>
      <pc:sldChg chg="modSp mod">
        <pc:chgData name="Paul Woodward" userId="afca6096-33c4-4076-b066-b130de02360d" providerId="ADAL" clId="{3BD7200A-5204-470F-8078-FC68389F6CD7}" dt="2023-09-13T11:20:13.351" v="14" actId="14100"/>
        <pc:sldMkLst>
          <pc:docMk/>
          <pc:sldMk cId="202202115" sldId="1683"/>
        </pc:sldMkLst>
        <pc:spChg chg="mod">
          <ac:chgData name="Paul Woodward" userId="afca6096-33c4-4076-b066-b130de02360d" providerId="ADAL" clId="{3BD7200A-5204-470F-8078-FC68389F6CD7}" dt="2023-09-13T11:20:05.929" v="11" actId="20577"/>
          <ac:spMkLst>
            <pc:docMk/>
            <pc:sldMk cId="202202115" sldId="1683"/>
            <ac:spMk id="9" creationId="{9DFE83B7-3405-0CF6-8DBD-AB2429D722C5}"/>
          </ac:spMkLst>
        </pc:spChg>
        <pc:graphicFrameChg chg="mod modGraphic">
          <ac:chgData name="Paul Woodward" userId="afca6096-33c4-4076-b066-b130de02360d" providerId="ADAL" clId="{3BD7200A-5204-470F-8078-FC68389F6CD7}" dt="2023-09-13T11:20:13.351" v="14" actId="14100"/>
          <ac:graphicFrameMkLst>
            <pc:docMk/>
            <pc:sldMk cId="202202115" sldId="1683"/>
            <ac:graphicFrameMk id="6" creationId="{83E23AF1-4B05-404B-757A-D7DC1B2F7169}"/>
          </ac:graphicFrameMkLst>
        </pc:graphicFrameChg>
      </pc:sldChg>
      <pc:sldChg chg="modSp mod">
        <pc:chgData name="Paul Woodward" userId="afca6096-33c4-4076-b066-b130de02360d" providerId="ADAL" clId="{3BD7200A-5204-470F-8078-FC68389F6CD7}" dt="2023-09-13T11:20:35.359" v="16"/>
        <pc:sldMkLst>
          <pc:docMk/>
          <pc:sldMk cId="1738966175" sldId="1684"/>
        </pc:sldMkLst>
        <pc:spChg chg="mod">
          <ac:chgData name="Paul Woodward" userId="afca6096-33c4-4076-b066-b130de02360d" providerId="ADAL" clId="{3BD7200A-5204-470F-8078-FC68389F6CD7}" dt="2023-09-13T11:20:28.744" v="15"/>
          <ac:spMkLst>
            <pc:docMk/>
            <pc:sldMk cId="1738966175" sldId="1684"/>
            <ac:spMk id="5" creationId="{3674EE74-F7A1-0262-0ABC-4C6C68516B4B}"/>
          </ac:spMkLst>
        </pc:spChg>
        <pc:spChg chg="mod">
          <ac:chgData name="Paul Woodward" userId="afca6096-33c4-4076-b066-b130de02360d" providerId="ADAL" clId="{3BD7200A-5204-470F-8078-FC68389F6CD7}" dt="2023-09-13T11:20:35.359" v="16"/>
          <ac:spMkLst>
            <pc:docMk/>
            <pc:sldMk cId="1738966175" sldId="1684"/>
            <ac:spMk id="9" creationId="{9DFE83B7-3405-0CF6-8DBD-AB2429D722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3/26/2024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emplatemaker.nl/en/"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s://www.plv-design.com/en/"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789512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6123567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a:t>
            </a:r>
            <a:r>
              <a:rPr lang="en-GB"/>
              <a:t>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3081801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033406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495553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499050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The website </a:t>
            </a:r>
            <a:r>
              <a:rPr lang="en-GB" sz="1200" b="1" dirty="0">
                <a:hlinkClick r:id="rId3"/>
              </a:rPr>
              <a:t>https://www.templatemaker.nl/en/</a:t>
            </a:r>
            <a:r>
              <a:rPr lang="en-GB" sz="1200" b="1" dirty="0"/>
              <a:t> </a:t>
            </a:r>
            <a:r>
              <a:rPr lang="en-GB" sz="1200" dirty="0"/>
              <a:t>has some great templates for packaging to use with students.</a:t>
            </a:r>
          </a:p>
          <a:p>
            <a:r>
              <a:rPr lang="en-GB" sz="1200" dirty="0"/>
              <a:t>Similarly, </a:t>
            </a:r>
            <a:r>
              <a:rPr lang="en-GB" sz="1200" b="1" dirty="0">
                <a:hlinkClick r:id="rId4"/>
              </a:rPr>
              <a:t>https://www.plv-design.com/en/</a:t>
            </a:r>
            <a:r>
              <a:rPr lang="en-GB" sz="1200" b="1" dirty="0"/>
              <a:t> </a:t>
            </a:r>
            <a:r>
              <a:rPr lang="en-GB" sz="1200" b="0" dirty="0"/>
              <a:t>has a number of free .</a:t>
            </a:r>
            <a:r>
              <a:rPr lang="en-GB" sz="1200" b="0" dirty="0" err="1"/>
              <a:t>dxf</a:t>
            </a:r>
            <a:r>
              <a:rPr lang="en-GB" sz="1200" b="0" dirty="0"/>
              <a:t> files that you can use on programs such as </a:t>
            </a:r>
            <a:r>
              <a:rPr lang="en-GB" sz="1200" b="0" dirty="0" err="1"/>
              <a:t>Techsoft</a:t>
            </a:r>
            <a:r>
              <a:rPr lang="en-GB" sz="1200" b="0" dirty="0"/>
              <a:t> 2D and Adobe Illustrator and/or laser-cut or export to a vinyl cutter as a starting point for student designs.</a:t>
            </a:r>
          </a:p>
          <a:p>
            <a:endParaRPr lang="en-GB" dirty="0"/>
          </a:p>
        </p:txBody>
      </p:sp>
    </p:spTree>
    <p:extLst>
      <p:ext uri="{BB962C8B-B14F-4D97-AF65-F5344CB8AC3E}">
        <p14:creationId xmlns:p14="http://schemas.microsoft.com/office/powerpoint/2010/main" val="498786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981416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099157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96857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756460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dirty="0"/>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2695011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 id="2147483728" r:id="rId24"/>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j7r2UVf_BZY?feature=oembed" TargetMode="External"/><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14.xml"/><Relationship Id="rId1" Type="http://schemas.openxmlformats.org/officeDocument/2006/relationships/video" Target="https://www.youtube.com/embed/S_IIE0Y_dHs?feature=oembed" TargetMode="External"/></Relationships>
</file>

<file path=ppt/slides/_rels/slide1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16.xml"/><Relationship Id="rId1" Type="http://schemas.openxmlformats.org/officeDocument/2006/relationships/video" Target="https://www.youtube.com/embed/tk3fqQwpCso?feature=oembed"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ideo" Target="https://www.youtube.com/embed/8Hx9Zjcfa-8?feature=oembed" TargetMode="Externa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mindful-chef-fts-and-ieas/" TargetMode="External"/><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mindful-chef-fts-and-ieas/" TargetMode="External"/><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hyperlink" Target="https://www.kickstarter.com/?ref=nav"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 Id="rId5" Type="http://schemas.openxmlformats.org/officeDocument/2006/relationships/slide" Target="slide1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3.xml"/><Relationship Id="rId5" Type="http://schemas.openxmlformats.org/officeDocument/2006/relationships/slide" Target="slide17.xml"/><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3.xml"/><Relationship Id="rId5" Type="http://schemas.openxmlformats.org/officeDocument/2006/relationships/image" Target="../media/image45.jpeg"/><Relationship Id="rId4" Type="http://schemas.openxmlformats.org/officeDocument/2006/relationships/image" Target="../media/image44.jpe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slide" Target="slide24.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3.xml"/><Relationship Id="rId2" Type="http://schemas.openxmlformats.org/officeDocument/2006/relationships/image" Target="../media/image27.png"/><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8.xml"/><Relationship Id="rId1" Type="http://schemas.openxmlformats.org/officeDocument/2006/relationships/video" Target="https://www.youtube.com/embed/tG49OakhGTk?feature=oembed" TargetMode="External"/><Relationship Id="rId4"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10.xml"/><Relationship Id="rId1" Type="http://schemas.openxmlformats.org/officeDocument/2006/relationships/video" Target="https://www.youtube.com/embed/g65PxKELAHs?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the future of recipe boxes</a:t>
            </a:r>
          </a:p>
        </p:txBody>
      </p:sp>
      <p:pic>
        <p:nvPicPr>
          <p:cNvPr id="3" name="Picture 2" descr="Blue text on a black background">
            <a:extLst>
              <a:ext uri="{FF2B5EF4-FFF2-40B4-BE49-F238E27FC236}">
                <a16:creationId xmlns:a16="http://schemas.microsoft.com/office/drawing/2014/main" id="{59197EA2-B0C6-84C6-CF35-5B02A8B8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16" name="Picture 1">
            <a:extLst>
              <a:ext uri="{FF2B5EF4-FFF2-40B4-BE49-F238E27FC236}">
                <a16:creationId xmlns:a16="http://schemas.microsoft.com/office/drawing/2014/main" id="{39823D81-5AD0-15A4-5293-5425F2EFFAAE}"/>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Placeholder 6" descr="Hand carrying food meal on plate">
            <a:extLst>
              <a:ext uri="{FF2B5EF4-FFF2-40B4-BE49-F238E27FC236}">
                <a16:creationId xmlns:a16="http://schemas.microsoft.com/office/drawing/2014/main" id="{FEB380F5-6C36-7BE0-A6EF-9843E48B655D}"/>
              </a:ext>
            </a:extLst>
          </p:cNvPr>
          <p:cNvPicPr>
            <a:picLocks noChangeAspect="1"/>
          </p:cNvPicPr>
          <p:nvPr/>
        </p:nvPicPr>
        <p:blipFill>
          <a:blip r:embed="rId5" cstate="print">
            <a:extLst>
              <a:ext uri="{28A0092B-C50C-407E-A947-70E740481C1C}">
                <a14:useLocalDpi xmlns:a14="http://schemas.microsoft.com/office/drawing/2010/main" val="0"/>
              </a:ext>
            </a:extLst>
          </a:blip>
          <a:srcRect l="30066" r="30066"/>
          <a:stretch/>
        </p:blipFill>
        <p:spPr>
          <a:xfrm>
            <a:off x="8088000" y="0"/>
            <a:ext cx="4104000" cy="6858000"/>
          </a:xfrm>
          <a:prstGeom prst="rect">
            <a:avLst/>
          </a:prstGeom>
        </p:spPr>
      </p:pic>
      <p:sp>
        <p:nvSpPr>
          <p:cNvPr id="4" name="TextBox 3">
            <a:extLst>
              <a:ext uri="{FF2B5EF4-FFF2-40B4-BE49-F238E27FC236}">
                <a16:creationId xmlns:a16="http://schemas.microsoft.com/office/drawing/2014/main" id="{0DF2EA3D-5902-9DA5-4CD9-A6710381FCB4}"/>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#InspiredbyMindfulChef</a:t>
            </a:r>
          </a:p>
        </p:txBody>
      </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18475" y="1173574"/>
            <a:ext cx="9655175" cy="2165350"/>
          </a:xfrm>
        </p:spPr>
        <p:txBody>
          <a:bodyPr>
            <a:normAutofit/>
          </a:bodyPr>
          <a:lstStyle/>
          <a:p>
            <a:pPr>
              <a:lnSpc>
                <a:spcPct val="150000"/>
              </a:lnSpc>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There are lots of options and opportunities to consider here. Maybe a mind-map will help to think of a range of different areas?</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6516DAAD-3744-EC0D-A9B3-51326D3ACF4F}"/>
              </a:ext>
            </a:extLst>
          </p:cNvPr>
          <p:cNvGrpSpPr/>
          <p:nvPr/>
        </p:nvGrpSpPr>
        <p:grpSpPr>
          <a:xfrm>
            <a:off x="1940495" y="2849925"/>
            <a:ext cx="8098910" cy="3509334"/>
            <a:chOff x="1940495" y="2849925"/>
            <a:chExt cx="8098910" cy="3509334"/>
          </a:xfrm>
        </p:grpSpPr>
        <p:cxnSp>
          <p:nvCxnSpPr>
            <p:cNvPr id="30" name="Straight Connector 29">
              <a:extLst>
                <a:ext uri="{FF2B5EF4-FFF2-40B4-BE49-F238E27FC236}">
                  <a16:creationId xmlns:a16="http://schemas.microsoft.com/office/drawing/2014/main" id="{59793931-90AF-2AB6-6D01-C7497FC9EA30}"/>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1162ED4-D17B-D973-9130-612F8F5F6CA2}"/>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489287-7FD6-0EA8-F6C5-1E14EF83C681}"/>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424C7212-0AD5-1CA7-5519-D5C60518CCD7}"/>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72AE7B-5FA7-194A-B03F-12483C6CECE3}"/>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72FB84C-5C6C-26EC-38E7-F5F907C0C221}"/>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A2A4E8F-6B89-0B56-B2BD-54DB6B36F856}"/>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D7A955C-9090-B3FE-244D-6203542B1C6E}"/>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5C98026-49B5-41DA-252F-614D0ED9798B}"/>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5D8FB77-3003-CEA8-A5D6-2BEEEFE38365}"/>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30AA781-5DC3-500F-E67C-C24D1F323E48}"/>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69842A8-7A29-1B81-9879-E61918C1E8DD}"/>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2987428-2773-DE1A-3E40-AF728AC1A8BE}"/>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AEBC854E-E22E-0C0B-E850-2E652D0451DC}"/>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8" name="Oval 7">
              <a:extLst>
                <a:ext uri="{FF2B5EF4-FFF2-40B4-BE49-F238E27FC236}">
                  <a16:creationId xmlns:a16="http://schemas.microsoft.com/office/drawing/2014/main" id="{429A986C-EBB4-6E69-A763-17C020CA598C}"/>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10" name="Oval 9">
              <a:extLst>
                <a:ext uri="{FF2B5EF4-FFF2-40B4-BE49-F238E27FC236}">
                  <a16:creationId xmlns:a16="http://schemas.microsoft.com/office/drawing/2014/main" id="{5B1BFC87-F5C7-4BB8-3EC4-85D240786F3D}"/>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11" name="Oval 10">
              <a:extLst>
                <a:ext uri="{FF2B5EF4-FFF2-40B4-BE49-F238E27FC236}">
                  <a16:creationId xmlns:a16="http://schemas.microsoft.com/office/drawing/2014/main" id="{078601AB-D6E6-D40E-A3C5-D61D1C25956F}"/>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12" name="Oval 11">
              <a:extLst>
                <a:ext uri="{FF2B5EF4-FFF2-40B4-BE49-F238E27FC236}">
                  <a16:creationId xmlns:a16="http://schemas.microsoft.com/office/drawing/2014/main" id="{71CAD4B2-A880-C4D5-B1E4-CE86BDEA2D0F}"/>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13" name="Oval 12">
              <a:extLst>
                <a:ext uri="{FF2B5EF4-FFF2-40B4-BE49-F238E27FC236}">
                  <a16:creationId xmlns:a16="http://schemas.microsoft.com/office/drawing/2014/main" id="{23079B75-DAFF-B411-38AD-39BB97B086D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14" name="Oval 13">
              <a:extLst>
                <a:ext uri="{FF2B5EF4-FFF2-40B4-BE49-F238E27FC236}">
                  <a16:creationId xmlns:a16="http://schemas.microsoft.com/office/drawing/2014/main" id="{EBBBBAFD-9E53-80A7-42C5-FB0AA5AB0A3C}"/>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15" name="Oval 14">
              <a:extLst>
                <a:ext uri="{FF2B5EF4-FFF2-40B4-BE49-F238E27FC236}">
                  <a16:creationId xmlns:a16="http://schemas.microsoft.com/office/drawing/2014/main" id="{003507AC-6DD4-31FB-77AE-A81C4F762CE5}"/>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16" name="Oval 15">
              <a:extLst>
                <a:ext uri="{FF2B5EF4-FFF2-40B4-BE49-F238E27FC236}">
                  <a16:creationId xmlns:a16="http://schemas.microsoft.com/office/drawing/2014/main" id="{76FCEB15-0483-E197-0E67-102D4812F9E1}"/>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DISTRIBUTION</a:t>
              </a:r>
            </a:p>
          </p:txBody>
        </p:sp>
        <p:sp>
          <p:nvSpPr>
            <p:cNvPr id="17" name="Oval 16">
              <a:extLst>
                <a:ext uri="{FF2B5EF4-FFF2-40B4-BE49-F238E27FC236}">
                  <a16:creationId xmlns:a16="http://schemas.microsoft.com/office/drawing/2014/main" id="{2B6EB69D-672F-70FE-5377-943CA8698C5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a:t>
              </a:r>
            </a:p>
          </p:txBody>
        </p:sp>
        <p:sp>
          <p:nvSpPr>
            <p:cNvPr id="35" name="Oval 34">
              <a:extLst>
                <a:ext uri="{FF2B5EF4-FFF2-40B4-BE49-F238E27FC236}">
                  <a16:creationId xmlns:a16="http://schemas.microsoft.com/office/drawing/2014/main" id="{24982AD4-2B62-C39A-46EA-2EF6F9504421}"/>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36" name="Oval 35">
              <a:extLst>
                <a:ext uri="{FF2B5EF4-FFF2-40B4-BE49-F238E27FC236}">
                  <a16:creationId xmlns:a16="http://schemas.microsoft.com/office/drawing/2014/main" id="{E75E7CEC-0E1D-F74A-5CCA-00CDD509444A}"/>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39" name="Straight Connector 38">
              <a:extLst>
                <a:ext uri="{FF2B5EF4-FFF2-40B4-BE49-F238E27FC236}">
                  <a16:creationId xmlns:a16="http://schemas.microsoft.com/office/drawing/2014/main" id="{4B464CF9-F7F7-97E3-97FC-0633F8B8ECB5}"/>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9C102F4D-83AF-3724-19F1-6C75B2C06E03}"/>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21" name="Oval 20">
              <a:extLst>
                <a:ext uri="{FF2B5EF4-FFF2-40B4-BE49-F238E27FC236}">
                  <a16:creationId xmlns:a16="http://schemas.microsoft.com/office/drawing/2014/main" id="{41F89349-BBAE-C238-EE8D-E617DE4F1A73}"/>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23" name="Oval 22">
              <a:extLst>
                <a:ext uri="{FF2B5EF4-FFF2-40B4-BE49-F238E27FC236}">
                  <a16:creationId xmlns:a16="http://schemas.microsoft.com/office/drawing/2014/main" id="{7961F136-4697-3920-506B-1EE0C9E93084}"/>
                </a:ext>
              </a:extLst>
            </p:cNvPr>
            <p:cNvSpPr/>
            <p:nvPr/>
          </p:nvSpPr>
          <p:spPr>
            <a:xfrm>
              <a:off x="5958762" y="2855508"/>
              <a:ext cx="1153551"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PROBLEMS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pic>
        <p:nvPicPr>
          <p:cNvPr id="18" name="Picture 1">
            <a:extLst>
              <a:ext uri="{FF2B5EF4-FFF2-40B4-BE49-F238E27FC236}">
                <a16:creationId xmlns:a16="http://schemas.microsoft.com/office/drawing/2014/main" id="{2E5147F8-6705-0345-BDB0-9DF87EC59E40}"/>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Mindful Chef: Define">
            <a:hlinkClick r:id="" action="ppaction://media"/>
            <a:extLst>
              <a:ext uri="{FF2B5EF4-FFF2-40B4-BE49-F238E27FC236}">
                <a16:creationId xmlns:a16="http://schemas.microsoft.com/office/drawing/2014/main" id="{A5821EE0-86B8-475C-1F67-7AC7385379C0}"/>
              </a:ext>
            </a:extLst>
          </p:cNvPr>
          <p:cNvPicPr>
            <a:picLocks noRot="1" noChangeAspect="1"/>
          </p:cNvPicPr>
          <p:nvPr>
            <a:videoFile r:link="rId1"/>
          </p:nvPr>
        </p:nvPicPr>
        <p:blipFill>
          <a:blip r:embed="rId4"/>
          <a:stretch>
            <a:fillRect/>
          </a:stretch>
        </p:blipFill>
        <p:spPr>
          <a:xfrm>
            <a:off x="188750" y="91404"/>
            <a:ext cx="11814499" cy="6675192"/>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055065"/>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solidFill>
                  <a:srgbClr val="0A303F"/>
                </a:solidFill>
                <a:latin typeface="+mj-lt"/>
                <a:ea typeface="Roboto" panose="02000000000000000000" pitchFamily="2" charset="0"/>
                <a:cs typeface="Roboto" panose="02000000000000000000" pitchFamily="2" charset="0"/>
              </a:rPr>
              <a:t>Consider these aspects when designing. By addressing these key areas, your product should meet its intended purpose while also offering innovative solutions.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3" name="Picture 1">
            <a:extLst>
              <a:ext uri="{FF2B5EF4-FFF2-40B4-BE49-F238E27FC236}">
                <a16:creationId xmlns:a16="http://schemas.microsoft.com/office/drawing/2014/main" id="{BC6EE308-61D5-8C84-5610-41037CF44C30}"/>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A black and white drawing of a plate of food">
            <a:extLst>
              <a:ext uri="{FF2B5EF4-FFF2-40B4-BE49-F238E27FC236}">
                <a16:creationId xmlns:a16="http://schemas.microsoft.com/office/drawing/2014/main" id="{2C530795-543E-4309-C3C5-E1B9409402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164921">
            <a:off x="8360821" y="2462277"/>
            <a:ext cx="2374260" cy="2406099"/>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520500"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that Mindful Chef often use:</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565894165"/>
              </p:ext>
            </p:extLst>
          </p:nvPr>
        </p:nvGraphicFramePr>
        <p:xfrm>
          <a:off x="511591" y="3429000"/>
          <a:ext cx="9450944" cy="1532150"/>
        </p:xfrm>
        <a:graphic>
          <a:graphicData uri="http://schemas.openxmlformats.org/drawingml/2006/table">
            <a:tbl>
              <a:tblPr firstRow="1" bandRow="1">
                <a:tableStyleId>{5940675A-B579-460E-94D1-54222C63F5DA}</a:tableStyleId>
              </a:tblPr>
              <a:tblGrid>
                <a:gridCol w="4445665">
                  <a:extLst>
                    <a:ext uri="{9D8B030D-6E8A-4147-A177-3AD203B41FA5}">
                      <a16:colId xmlns:a16="http://schemas.microsoft.com/office/drawing/2014/main" val="336422520"/>
                    </a:ext>
                  </a:extLst>
                </a:gridCol>
                <a:gridCol w="5005279">
                  <a:extLst>
                    <a:ext uri="{9D8B030D-6E8A-4147-A177-3AD203B41FA5}">
                      <a16:colId xmlns:a16="http://schemas.microsoft.com/office/drawing/2014/main" val="1485661640"/>
                    </a:ext>
                  </a:extLst>
                </a:gridCol>
              </a:tblGrid>
              <a:tr h="373910">
                <a:tc>
                  <a:txBody>
                    <a:bodyPr/>
                    <a:lstStyle/>
                    <a:p>
                      <a:pPr algn="ctr"/>
                      <a:r>
                        <a:rPr lang="en-GB" sz="1700" b="1" dirty="0">
                          <a:solidFill>
                            <a:srgbClr val="16F4D0"/>
                          </a:solidFill>
                          <a:hlinkClick r:id="rId3" action="ppaction://hlinksldjump">
                            <a:extLst>
                              <a:ext uri="{A12FA001-AC4F-418D-AE19-62706E023703}">
                                <ahyp:hlinkClr xmlns:ahyp="http://schemas.microsoft.com/office/drawing/2018/hyperlinkcolor" val="tx"/>
                              </a:ext>
                            </a:extLst>
                          </a:hlinkClick>
                        </a:rPr>
                        <a:t>‘Create a problem statement’</a:t>
                      </a:r>
                      <a:endParaRPr lang="en-GB" sz="1700" b="1" dirty="0">
                        <a:solidFill>
                          <a:srgbClr val="16F4D0"/>
                        </a:solidFill>
                      </a:endParaRPr>
                    </a:p>
                  </a:txBody>
                  <a:tcPr>
                    <a:solidFill>
                      <a:schemeClr val="bg1"/>
                    </a:solidFill>
                  </a:tcPr>
                </a:tc>
                <a:tc>
                  <a:txBody>
                    <a:bodyPr/>
                    <a:lstStyle/>
                    <a:p>
                      <a:pPr algn="ctr"/>
                      <a:r>
                        <a:rPr lang="en-GB" sz="1700" b="1" dirty="0">
                          <a:solidFill>
                            <a:srgbClr val="16F4D0"/>
                          </a:solidFill>
                          <a:hlinkClick r:id="rId3" action="ppaction://hlinksldjump">
                            <a:extLst>
                              <a:ext uri="{A12FA001-AC4F-418D-AE19-62706E023703}">
                                <ahyp:hlinkClr xmlns:ahyp="http://schemas.microsoft.com/office/drawing/2018/hyperlinkcolor" val="tx"/>
                              </a:ext>
                            </a:extLst>
                          </a:hlinkClick>
                        </a:rPr>
                        <a:t>‘Actionable problem statement’</a:t>
                      </a:r>
                      <a:endParaRPr lang="en-GB" sz="1700"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Take all your findings from the previous stage and create a problem statement. Using a mind map, consider who is using it, what its purpose is and why do they need it? This helps to define what the problem really is and makes it easier to develop solutions.</a:t>
                      </a:r>
                    </a:p>
                  </a:txBody>
                  <a:tcPr/>
                </a:tc>
                <a:tc>
                  <a:txBody>
                    <a:bodyPr/>
                    <a:lstStyle/>
                    <a:p>
                      <a:r>
                        <a:rPr lang="en-GB" sz="1400" dirty="0">
                          <a:solidFill>
                            <a:schemeClr val="tx1"/>
                          </a:solidFill>
                        </a:rPr>
                        <a:t>Much like a design brief, a problem statement can provide a focus for your design. As an example, something like ‘Busy parents don’t have time to cook healthy food for their children’. Remember to refer back to this problem statement when developing your ideas.</a:t>
                      </a:r>
                    </a:p>
                  </a:txBody>
                  <a:tcPr/>
                </a:tc>
                <a:extLst>
                  <a:ext uri="{0D108BD9-81ED-4DB2-BD59-A6C34878D82A}">
                    <a16:rowId xmlns:a16="http://schemas.microsoft.com/office/drawing/2014/main" val="3966545421"/>
                  </a:ext>
                </a:extLst>
              </a:tr>
            </a:tbl>
          </a:graphicData>
        </a:graphic>
      </p:graphicFrame>
      <p:pic>
        <p:nvPicPr>
          <p:cNvPr id="9" name="Picture 1">
            <a:extLst>
              <a:ext uri="{FF2B5EF4-FFF2-40B4-BE49-F238E27FC236}">
                <a16:creationId xmlns:a16="http://schemas.microsoft.com/office/drawing/2014/main" id="{4D64972C-751C-F2A5-1E51-9FFBE50E6E3C}"/>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58248"/>
            <a:ext cx="9888800"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‘The future of recipe boxes’</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create your own more focused design briefs so you have some criteria to refer back to when investigating the context and developing your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“Consider </a:t>
            </a:r>
            <a:r>
              <a:rPr lang="en-GB" sz="2000" kern="0" dirty="0">
                <a:solidFill>
                  <a:srgbClr val="16F4D0"/>
                </a:solidFill>
                <a:latin typeface="Arial" panose="020B0604020202020204"/>
              </a:rPr>
              <a:t>how customer could use recipe boxes to reduce food waste</a:t>
            </a: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792140" y="5021162"/>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959251" y="4078246"/>
            <a:ext cx="988838" cy="988838"/>
          </a:xfrm>
          <a:prstGeom prst="rect">
            <a:avLst/>
          </a:prstGeom>
        </p:spPr>
      </p:pic>
      <p:pic>
        <p:nvPicPr>
          <p:cNvPr id="9" name="Picture 1">
            <a:extLst>
              <a:ext uri="{FF2B5EF4-FFF2-40B4-BE49-F238E27FC236}">
                <a16:creationId xmlns:a16="http://schemas.microsoft.com/office/drawing/2014/main" id="{33C00E15-78CC-D5B3-204D-38C8B517C08D}"/>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11591" y="13104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A303F"/>
                </a:solidFill>
                <a:effectLst/>
                <a:uLnTx/>
                <a:uFillTx/>
                <a:latin typeface="Arial" panose="020B0604020202020204"/>
                <a:sym typeface="Helvetica Neue"/>
              </a:rPr>
              <a:t>A Product Design Specification (PDS) provides more detailed </a:t>
            </a:r>
            <a:r>
              <a:rPr lang="en-GB" sz="1800" b="0" dirty="0">
                <a:solidFill>
                  <a:srgbClr val="0A303F"/>
                </a:solidFill>
                <a:latin typeface="Arial" panose="020B0604020202020204"/>
              </a:rPr>
              <a:t>criteria for the intended outcomes to ensure it meets the needs of the customer or the market.</a:t>
            </a:r>
          </a:p>
          <a:p>
            <a:pPr algn="l">
              <a:lnSpc>
                <a:spcPct val="150000"/>
              </a:lnSpc>
            </a:pPr>
            <a:r>
              <a:rPr lang="en-GB" sz="1800" b="0" dirty="0">
                <a:solidFill>
                  <a:srgbClr val="0A303F"/>
                </a:solidFill>
                <a:latin typeface="Arial" panose="020B0604020202020204"/>
              </a:rPr>
              <a:t>While the design brief is a good starting point, the PDS can be very specific in terms of size, materials, production, packaging, cost etc. </a:t>
            </a:r>
            <a:r>
              <a:rPr lang="en-GB" sz="1800" b="0" dirty="0">
                <a:latin typeface="+mj-lt"/>
                <a:ea typeface="Roboto" panose="02000000000000000000" pitchFamily="2" charset="0"/>
                <a:cs typeface="Roboto" panose="02000000000000000000" pitchFamily="2" charset="0"/>
              </a:rPr>
              <a:t>They are not necessary at this stage of learning as a detailed brief may suffice, but it is a requirement at GCSE so you may wish to introduce them in your KS3 studies.</a:t>
            </a:r>
          </a:p>
          <a:p>
            <a:pPr marL="0" marR="0" lvl="0" indent="0" algn="l" defTabSz="430318" rtl="0" eaLnBrk="1" fontAlgn="auto" latinLnBrk="0" hangingPunct="0">
              <a:lnSpc>
                <a:spcPct val="150000"/>
              </a:lnSpc>
              <a:spcBef>
                <a:spcPts val="0"/>
              </a:spcBef>
              <a:spcAft>
                <a:spcPts val="0"/>
              </a:spcAft>
              <a:buClrTx/>
              <a:buSzTx/>
              <a:buFontTx/>
              <a:buNone/>
              <a:tabLst/>
              <a:defRPr/>
            </a:pPr>
            <a:r>
              <a:rPr lang="en-GB" sz="1800" b="0" dirty="0">
                <a:solidFill>
                  <a:srgbClr val="0A303F"/>
                </a:solidFill>
                <a:latin typeface="Arial" panose="020B0604020202020204"/>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lang="en-GB" sz="1800" b="0" dirty="0">
              <a:solidFill>
                <a:srgbClr val="0A303F"/>
              </a:solidFill>
              <a:latin typeface="Arial" panose="020B0604020202020204"/>
            </a:endParaRP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8" name="Picture 1">
            <a:extLst>
              <a:ext uri="{FF2B5EF4-FFF2-40B4-BE49-F238E27FC236}">
                <a16:creationId xmlns:a16="http://schemas.microsoft.com/office/drawing/2014/main" id="{13763B26-10D6-47CF-F7D9-0AEF19717FFC}"/>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Mindful Chef: Ideate">
            <a:hlinkClick r:id="" action="ppaction://media"/>
            <a:extLst>
              <a:ext uri="{FF2B5EF4-FFF2-40B4-BE49-F238E27FC236}">
                <a16:creationId xmlns:a16="http://schemas.microsoft.com/office/drawing/2014/main" id="{C6168CD5-4471-ED29-C966-E9251E695804}"/>
              </a:ext>
            </a:extLst>
          </p:cNvPr>
          <p:cNvPicPr>
            <a:picLocks noRot="1" noChangeAspect="1"/>
          </p:cNvPicPr>
          <p:nvPr>
            <a:videoFile r:link="rId1"/>
          </p:nvPr>
        </p:nvPicPr>
        <p:blipFill>
          <a:blip r:embed="rId3"/>
          <a:stretch>
            <a:fillRect/>
          </a:stretch>
        </p:blipFill>
        <p:spPr>
          <a:xfrm>
            <a:off x="173915" y="83022"/>
            <a:ext cx="11844169" cy="6691955"/>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18163"/>
            <a:ext cx="9655175" cy="2165350"/>
          </a:xfrm>
        </p:spPr>
        <p:txBody>
          <a:bodyPr>
            <a:normAutofit/>
          </a:bodyPr>
          <a:lstStyle/>
          <a:p>
            <a:pPr>
              <a:lnSpc>
                <a:spcPct val="150000"/>
              </a:lnSpc>
            </a:pPr>
            <a:r>
              <a:rPr lang="en-GB" sz="1900" dirty="0">
                <a:solidFill>
                  <a:schemeClr val="tx1"/>
                </a:solidFill>
              </a:rPr>
              <a:t>Now is the time to think of lots of ideas again! You are trying to consider lots of different possibilities for your recipe box. These don’t need to be detailed and accurate at this stage. Try some of these approaches:</a:t>
            </a:r>
            <a:endParaRPr lang="en-GB" sz="19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450124087"/>
              </p:ext>
            </p:extLst>
          </p:nvPr>
        </p:nvGraphicFramePr>
        <p:xfrm>
          <a:off x="576000" y="2583888"/>
          <a:ext cx="9440069" cy="2682240"/>
        </p:xfrm>
        <a:graphic>
          <a:graphicData uri="http://schemas.openxmlformats.org/drawingml/2006/table">
            <a:tbl>
              <a:tblPr firstRow="1" bandRow="1">
                <a:tableStyleId>{5940675A-B579-460E-94D1-54222C63F5DA}</a:tableStyleId>
              </a:tblPr>
              <a:tblGrid>
                <a:gridCol w="1923852">
                  <a:extLst>
                    <a:ext uri="{9D8B030D-6E8A-4147-A177-3AD203B41FA5}">
                      <a16:colId xmlns:a16="http://schemas.microsoft.com/office/drawing/2014/main" val="336422520"/>
                    </a:ext>
                  </a:extLst>
                </a:gridCol>
                <a:gridCol w="1880419">
                  <a:extLst>
                    <a:ext uri="{9D8B030D-6E8A-4147-A177-3AD203B41FA5}">
                      <a16:colId xmlns:a16="http://schemas.microsoft.com/office/drawing/2014/main" val="1485661640"/>
                    </a:ext>
                  </a:extLst>
                </a:gridCol>
                <a:gridCol w="2116394">
                  <a:extLst>
                    <a:ext uri="{9D8B030D-6E8A-4147-A177-3AD203B41FA5}">
                      <a16:colId xmlns:a16="http://schemas.microsoft.com/office/drawing/2014/main" val="3804150009"/>
                    </a:ext>
                  </a:extLst>
                </a:gridCol>
                <a:gridCol w="1710812">
                  <a:extLst>
                    <a:ext uri="{9D8B030D-6E8A-4147-A177-3AD203B41FA5}">
                      <a16:colId xmlns:a16="http://schemas.microsoft.com/office/drawing/2014/main" val="1728666539"/>
                    </a:ext>
                  </a:extLst>
                </a:gridCol>
                <a:gridCol w="1808592">
                  <a:extLst>
                    <a:ext uri="{9D8B030D-6E8A-4147-A177-3AD203B41FA5}">
                      <a16:colId xmlns:a16="http://schemas.microsoft.com/office/drawing/2014/main" val="2474465329"/>
                    </a:ext>
                  </a:extLst>
                </a:gridCol>
              </a:tblGrid>
              <a:tr h="333441">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‘Kick-off meeting’</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‘Analyse competitors’</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4" action="ppaction://hlinksldjump">
                            <a:extLst>
                              <a:ext uri="{A12FA001-AC4F-418D-AE19-62706E023703}">
                                <ahyp:hlinkClr xmlns:ahyp="http://schemas.microsoft.com/office/drawing/2018/hyperlinkcolor" val="tx"/>
                              </a:ext>
                            </a:extLst>
                          </a:hlinkClick>
                        </a:rPr>
                        <a:t>‘Understand your audience</a:t>
                      </a:r>
                      <a:r>
                        <a:rPr lang="en-GB" sz="1700" b="1" dirty="0">
                          <a:solidFill>
                            <a:srgbClr val="F60493"/>
                          </a:solidFill>
                        </a:rPr>
                        <a:t>’</a:t>
                      </a:r>
                    </a:p>
                  </a:txBody>
                  <a:tcPr>
                    <a:solidFill>
                      <a:schemeClr val="bg1"/>
                    </a:solidFill>
                  </a:tcPr>
                </a:tc>
                <a:tc>
                  <a:txBody>
                    <a:bodyPr/>
                    <a:lstStyle/>
                    <a:p>
                      <a:pPr algn="ctr"/>
                      <a:r>
                        <a:rPr lang="en-GB" sz="1700" b="1" dirty="0">
                          <a:solidFill>
                            <a:srgbClr val="F60493"/>
                          </a:solidFill>
                          <a:hlinkClick r:id="rId5" action="ppaction://hlinksldjump">
                            <a:extLst>
                              <a:ext uri="{A12FA001-AC4F-418D-AE19-62706E023703}">
                                <ahyp:hlinkClr xmlns:ahyp="http://schemas.microsoft.com/office/drawing/2018/hyperlinkcolor" val="tx"/>
                              </a:ext>
                            </a:extLst>
                          </a:hlinkClick>
                        </a:rPr>
                        <a:t>‘Visual references’</a:t>
                      </a:r>
                      <a:endParaRPr lang="en-GB" sz="17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b="1" dirty="0">
                          <a:solidFill>
                            <a:srgbClr val="F60493"/>
                          </a:solidFill>
                          <a:hlinkClick r:id="rId4" action="ppaction://hlinksldjump">
                            <a:extLst>
                              <a:ext uri="{A12FA001-AC4F-418D-AE19-62706E023703}">
                                <ahyp:hlinkClr xmlns:ahyp="http://schemas.microsoft.com/office/drawing/2018/hyperlinkcolor" val="tx"/>
                              </a:ext>
                            </a:extLst>
                          </a:hlinkClick>
                        </a:rPr>
                        <a:t>‘Teamwork is important’</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1190386">
                <a:tc>
                  <a:txBody>
                    <a:bodyPr/>
                    <a:lstStyle/>
                    <a:p>
                      <a:r>
                        <a:rPr lang="en-GB" sz="1300" dirty="0"/>
                        <a:t>A kick-off meeting is a good way to share ideas with a team or group and get some ideas for timescale and other constraints.</a:t>
                      </a:r>
                    </a:p>
                  </a:txBody>
                  <a:tcPr/>
                </a:tc>
                <a:tc>
                  <a:txBody>
                    <a:bodyPr/>
                    <a:lstStyle/>
                    <a:p>
                      <a:r>
                        <a:rPr lang="en-GB" sz="1300" dirty="0"/>
                        <a:t>It is important to know what similar products are on the market so you can identify trends but also aware you are not just copying something that is already out there – it should be different or an improvement.</a:t>
                      </a:r>
                    </a:p>
                  </a:txBody>
                  <a:tcPr/>
                </a:tc>
                <a:tc>
                  <a:txBody>
                    <a:bodyPr/>
                    <a:lstStyle/>
                    <a:p>
                      <a:r>
                        <a:rPr lang="en-GB" sz="1300" dirty="0"/>
                        <a:t>Understanding your audience needs will help you create a product that will appeal to their needs and values. Try as many ways as you can to get to know their likes and needs. Consider different cultures and associated dietary requirements.</a:t>
                      </a:r>
                    </a:p>
                  </a:txBody>
                  <a:tcPr/>
                </a:tc>
                <a:tc>
                  <a:txBody>
                    <a:bodyPr/>
                    <a:lstStyle/>
                    <a:p>
                      <a:r>
                        <a:rPr lang="en-GB" sz="1300" dirty="0"/>
                        <a:t>Quick mind-maps and mood boards are a good way to get a feel for how the recipe or packaging might look. These may be digital or made using a variety of methods.</a:t>
                      </a:r>
                    </a:p>
                  </a:txBody>
                  <a:tcPr/>
                </a:tc>
                <a:tc>
                  <a:txBody>
                    <a:bodyPr/>
                    <a:lstStyle/>
                    <a:p>
                      <a:r>
                        <a:rPr lang="en-GB" sz="1300" dirty="0"/>
                        <a:t>Encourage collaboration and feedback by involving the ‘user’ of members of the target audience throughout the creative process.</a:t>
                      </a:r>
                    </a:p>
                  </a:txBody>
                  <a:tcPr/>
                </a:tc>
                <a:extLst>
                  <a:ext uri="{0D108BD9-81ED-4DB2-BD59-A6C34878D82A}">
                    <a16:rowId xmlns:a16="http://schemas.microsoft.com/office/drawing/2014/main" val="3966545421"/>
                  </a:ext>
                </a:extLst>
              </a:tr>
            </a:tbl>
          </a:graphicData>
        </a:graphic>
      </p:graphicFrame>
      <p:pic>
        <p:nvPicPr>
          <p:cNvPr id="8" name="Picture 1">
            <a:extLst>
              <a:ext uri="{FF2B5EF4-FFF2-40B4-BE49-F238E27FC236}">
                <a16:creationId xmlns:a16="http://schemas.microsoft.com/office/drawing/2014/main" id="{E4C2AF9D-CADB-1219-5EB2-EC9BC2E49EF0}"/>
              </a:ext>
            </a:extLst>
          </p:cNvPr>
          <p:cNvPicPr/>
          <p:nvPr/>
        </p:nvPicPr>
        <p:blipFill>
          <a:blip r:embed="rId6"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78983"/>
            <a:ext cx="9655175" cy="4620684"/>
          </a:xfrm>
        </p:spPr>
        <p:txBody>
          <a:bodyPr>
            <a:noAutofit/>
          </a:bodyPr>
          <a:lstStyle/>
          <a:p>
            <a:pPr>
              <a:lnSpc>
                <a:spcPct val="150000"/>
              </a:lnSpc>
            </a:pPr>
            <a:r>
              <a:rPr lang="en-GB" dirty="0"/>
              <a:t>Ideation is the process of realising our ideas then developing them towards a prototype. Try some of these in this context to develop the packaging for the recipe box:</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dirty="0">
                <a:ea typeface="Roboto" panose="02000000000000000000" pitchFamily="2" charset="0"/>
                <a:cs typeface="Roboto" panose="02000000000000000000" pitchFamily="2" charset="0"/>
              </a:rPr>
              <a:t>With both of these methods it’s time to throw caution to the wind and just get some quick ideas down.</a:t>
            </a:r>
          </a:p>
          <a:p>
            <a:pPr>
              <a:lnSpc>
                <a:spcPct val="150000"/>
              </a:lnSpc>
            </a:pPr>
            <a:r>
              <a:rPr lang="en-GB" dirty="0">
                <a:ea typeface="Roboto" panose="02000000000000000000" pitchFamily="2" charset="0"/>
                <a:cs typeface="Roboto" panose="02000000000000000000" pitchFamily="2" charset="0"/>
              </a:rPr>
              <a:t>Getting stuck for ideas? SCAMPER is an acronym where each letter is a suggestion for how you can develop ideas.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a combination of models and freehand sketches.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Try sketching over a product photo to develop new ideas.</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Modify an existing packaging net or design</a:t>
            </a:r>
          </a:p>
          <a:p>
            <a:pPr marL="342900" indent="-342900">
              <a:lnSpc>
                <a:spcPct val="150000"/>
              </a:lnSpc>
              <a:buFont typeface="Arial" panose="020B0604020202020204" pitchFamily="34" charset="0"/>
              <a:buChar char="•"/>
            </a:pPr>
            <a:endParaRPr lang="en-GB" dirty="0">
              <a:solidFill>
                <a:schemeClr val="tx1"/>
              </a:solidFill>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7" name="Picture 1">
            <a:extLst>
              <a:ext uri="{FF2B5EF4-FFF2-40B4-BE49-F238E27FC236}">
                <a16:creationId xmlns:a16="http://schemas.microsoft.com/office/drawing/2014/main" id="{014B3FD9-F202-385B-55E1-BE947A53F3C0}"/>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78983"/>
            <a:ext cx="9473933" cy="4265083"/>
          </a:xfrm>
        </p:spPr>
        <p:txBody>
          <a:bodyPr>
            <a:noAutofit/>
          </a:bodyPr>
          <a:lstStyle/>
          <a:p>
            <a:pPr>
              <a:lnSpc>
                <a:spcPct val="150000"/>
              </a:lnSpc>
            </a:pPr>
            <a:r>
              <a:rPr lang="en-GB" dirty="0"/>
              <a:t>For the food and nutrition aspect of a recipe box, you could experiment with different combinations of ingredients to make a healthy snack or meal recipe. Remember that not all recipes have to be cooked either: some could simply be a combinations of fruits, vegetables, cereals, dairy etc.</a:t>
            </a:r>
          </a:p>
          <a:p>
            <a:pPr marL="285750" indent="-28575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Consider how the food is prepared, packed and delivered. Do you pre-prepare any of the ingredients?</a:t>
            </a:r>
          </a:p>
          <a:p>
            <a:pPr marL="285750" indent="-28575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What standard ingredients would you expect the user to have at home such as oil, salt, eggs etc?</a:t>
            </a:r>
          </a:p>
          <a:p>
            <a:pPr marL="285750" indent="-28575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How can your recipes be adapted to be gluten or dairy free, vegan or vegetarian?</a:t>
            </a:r>
          </a:p>
          <a:p>
            <a:pPr marL="285750" indent="-28575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What limits do you have on the ingredients based on size, cost, availability or life span?</a:t>
            </a:r>
          </a:p>
          <a:p>
            <a:pPr marL="342900" indent="-342900">
              <a:lnSpc>
                <a:spcPct val="150000"/>
              </a:lnSpc>
              <a:buFont typeface="Arial" panose="020B0604020202020204" pitchFamily="34" charset="0"/>
              <a:buChar char="•"/>
            </a:pPr>
            <a:endParaRPr lang="en-GB" dirty="0">
              <a:solidFill>
                <a:schemeClr val="tx1"/>
              </a:solidFill>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7" name="Picture 1">
            <a:extLst>
              <a:ext uri="{FF2B5EF4-FFF2-40B4-BE49-F238E27FC236}">
                <a16:creationId xmlns:a16="http://schemas.microsoft.com/office/drawing/2014/main" id="{014B3FD9-F202-385B-55E1-BE947A53F3C0}"/>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1912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01279" y="1313886"/>
            <a:ext cx="11014721" cy="4649207"/>
          </a:xfrm>
        </p:spPr>
        <p:txBody>
          <a:bodyPr>
            <a:normAutofit/>
          </a:bodyPr>
          <a:lstStyle/>
          <a:p>
            <a:pPr>
              <a:lnSpc>
                <a:spcPct val="150000"/>
              </a:lnSpc>
            </a:pPr>
            <a:r>
              <a:rPr lang="en-GB" sz="1800" b="1" dirty="0">
                <a:latin typeface="+mj-lt"/>
                <a:ea typeface="Roboto" panose="02000000000000000000" pitchFamily="2" charset="0"/>
                <a:cs typeface="Roboto" panose="02000000000000000000" pitchFamily="2" charset="0"/>
              </a:rPr>
              <a:t>Overview</a:t>
            </a:r>
          </a:p>
          <a:p>
            <a:pPr>
              <a:lnSpc>
                <a:spcPct val="150000"/>
              </a:lnSpc>
            </a:pPr>
            <a:r>
              <a:rPr lang="en-GB" sz="1800" dirty="0">
                <a:latin typeface="+mj-lt"/>
                <a:ea typeface="Roboto" panose="02000000000000000000" pitchFamily="2" charset="0"/>
                <a:cs typeface="Roboto" panose="02000000000000000000" pitchFamily="2" charset="0"/>
              </a:rPr>
              <a:t>Mindful Chef design a range of award-winning healthy recipe boxes that are delivered to customers’ homes for cooking into healthy meals. This context asks you to consider ‘</a:t>
            </a:r>
            <a:r>
              <a:rPr lang="en-GB" sz="1800" b="1" dirty="0">
                <a:latin typeface="+mj-lt"/>
                <a:ea typeface="Roboto" panose="02000000000000000000" pitchFamily="2" charset="0"/>
                <a:cs typeface="Roboto" panose="02000000000000000000" pitchFamily="2" charset="0"/>
              </a:rPr>
              <a:t>The future of recipe boxes</a:t>
            </a:r>
            <a:r>
              <a:rPr lang="en-GB" sz="1800" dirty="0">
                <a:latin typeface="+mj-lt"/>
                <a:ea typeface="Roboto" panose="02000000000000000000" pitchFamily="2" charset="0"/>
                <a:cs typeface="Roboto" panose="02000000000000000000" pitchFamily="2" charset="0"/>
              </a:rPr>
              <a:t>’. </a:t>
            </a:r>
          </a:p>
          <a:p>
            <a:pPr>
              <a:lnSpc>
                <a:spcPct val="150000"/>
              </a:lnSpc>
            </a:pPr>
            <a:r>
              <a:rPr lang="en-GB" sz="1800" b="1" dirty="0">
                <a:latin typeface="+mj-lt"/>
                <a:ea typeface="Roboto" panose="02000000000000000000" pitchFamily="2" charset="0"/>
                <a:cs typeface="Roboto" panose="02000000000000000000" pitchFamily="2" charset="0"/>
              </a:rPr>
              <a:t>Area(s) of focus </a:t>
            </a:r>
          </a:p>
          <a:p>
            <a:pPr>
              <a:lnSpc>
                <a:spcPct val="150000"/>
              </a:lnSpc>
            </a:pPr>
            <a:r>
              <a:rPr lang="en-GB" sz="1800" dirty="0">
                <a:latin typeface="+mj-lt"/>
                <a:ea typeface="Roboto" panose="02000000000000000000" pitchFamily="2" charset="0"/>
                <a:cs typeface="Roboto" panose="02000000000000000000" pitchFamily="2" charset="0"/>
              </a:rPr>
              <a:t>Food and nutrition, recipe boxes, packaging, product design </a:t>
            </a:r>
          </a:p>
          <a:p>
            <a:pPr>
              <a:lnSpc>
                <a:spcPct val="150000"/>
              </a:lnSpc>
            </a:pPr>
            <a:r>
              <a:rPr lang="en-GB" sz="1800" b="1" dirty="0">
                <a:latin typeface="+mj-lt"/>
                <a:ea typeface="Roboto" panose="02000000000000000000" pitchFamily="2" charset="0"/>
                <a:cs typeface="Roboto" panose="02000000000000000000" pitchFamily="2" charset="0"/>
              </a:rPr>
              <a:t>Links to the National Curriculum</a:t>
            </a:r>
          </a:p>
          <a:p>
            <a:pPr>
              <a:lnSpc>
                <a:spcPct val="150000"/>
              </a:lnSpc>
            </a:pPr>
            <a:r>
              <a:rPr lang="en-GB" sz="1800" dirty="0">
                <a:latin typeface="+mj-lt"/>
                <a:ea typeface="Roboto" panose="02000000000000000000" pitchFamily="2" charset="0"/>
                <a:cs typeface="Roboto" panose="02000000000000000000" pitchFamily="2" charset="0"/>
              </a:rPr>
              <a:t>The resource covers a full </a:t>
            </a:r>
            <a:r>
              <a:rPr lang="en-GB" sz="1800" b="1" dirty="0">
                <a:latin typeface="+mj-lt"/>
                <a:ea typeface="Roboto" panose="02000000000000000000" pitchFamily="2" charset="0"/>
                <a:cs typeface="Roboto" panose="02000000000000000000" pitchFamily="2" charset="0"/>
              </a:rPr>
              <a:t>design</a:t>
            </a:r>
            <a:r>
              <a:rPr lang="en-GB" sz="1800" dirty="0">
                <a:latin typeface="+mj-lt"/>
                <a:ea typeface="Roboto" panose="02000000000000000000" pitchFamily="2" charset="0"/>
                <a:cs typeface="Roboto" panose="02000000000000000000" pitchFamily="2" charset="0"/>
              </a:rPr>
              <a:t>, </a:t>
            </a:r>
            <a:r>
              <a:rPr lang="en-GB" sz="1800" b="1" dirty="0">
                <a:latin typeface="+mj-lt"/>
                <a:ea typeface="Roboto" panose="02000000000000000000" pitchFamily="2" charset="0"/>
                <a:cs typeface="Roboto" panose="02000000000000000000" pitchFamily="2" charset="0"/>
              </a:rPr>
              <a:t>make</a:t>
            </a:r>
            <a:r>
              <a:rPr lang="en-GB" sz="1800" dirty="0">
                <a:latin typeface="+mj-lt"/>
                <a:ea typeface="Roboto" panose="02000000000000000000" pitchFamily="2" charset="0"/>
                <a:cs typeface="Roboto" panose="02000000000000000000" pitchFamily="2" charset="0"/>
              </a:rPr>
              <a:t> and </a:t>
            </a:r>
            <a:r>
              <a:rPr lang="en-GB" sz="1800" b="1" dirty="0">
                <a:latin typeface="+mj-lt"/>
                <a:ea typeface="Roboto" panose="02000000000000000000" pitchFamily="2" charset="0"/>
                <a:cs typeface="Roboto" panose="02000000000000000000" pitchFamily="2" charset="0"/>
              </a:rPr>
              <a:t>evaluate</a:t>
            </a:r>
            <a:r>
              <a:rPr lang="en-GB" sz="1800" dirty="0">
                <a:latin typeface="+mj-lt"/>
                <a:ea typeface="Roboto" panose="02000000000000000000" pitchFamily="2" charset="0"/>
                <a:cs typeface="Roboto" panose="02000000000000000000" pitchFamily="2" charset="0"/>
              </a:rPr>
              <a:t> process, but also suggests investigate and evaluate task, and relevant focused tasks.</a:t>
            </a:r>
          </a:p>
          <a:p>
            <a:pPr>
              <a:lnSpc>
                <a:spcPct val="150000"/>
              </a:lnSpc>
            </a:pPr>
            <a:r>
              <a:rPr lang="en-GB" sz="1800" b="1" dirty="0">
                <a:latin typeface="+mj-lt"/>
                <a:ea typeface="Roboto" panose="02000000000000000000" pitchFamily="2" charset="0"/>
                <a:cs typeface="Roboto" panose="02000000000000000000" pitchFamily="2" charset="0"/>
              </a:rPr>
              <a:t>Technical knowledge: </a:t>
            </a:r>
            <a:r>
              <a:rPr lang="en-GB" sz="1800" dirty="0">
                <a:latin typeface="+mj-lt"/>
                <a:ea typeface="Roboto" panose="02000000000000000000" pitchFamily="2" charset="0"/>
                <a:cs typeface="Roboto" panose="02000000000000000000" pitchFamily="2" charset="0"/>
              </a:rPr>
              <a:t>food and nutrition, cooking, papers and boards, nets and developments, shell structures, CAD, maths and science, visual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pic>
        <p:nvPicPr>
          <p:cNvPr id="4" name="Picture 1">
            <a:extLst>
              <a:ext uri="{FF2B5EF4-FFF2-40B4-BE49-F238E27FC236}">
                <a16:creationId xmlns:a16="http://schemas.microsoft.com/office/drawing/2014/main" id="{5D7F048F-9D4D-DAA8-8A94-F12DD807E18E}"/>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7">
            <a:extLst>
              <a:ext uri="{FF2B5EF4-FFF2-40B4-BE49-F238E27FC236}">
                <a16:creationId xmlns:a16="http://schemas.microsoft.com/office/drawing/2014/main" id="{F45A37D7-9731-2FB0-DA8B-4EACAD731B43}"/>
              </a:ext>
            </a:extLst>
          </p:cNvPr>
          <p:cNvSpPr>
            <a:spLocks noGrp="1"/>
          </p:cNvSpPr>
          <p:nvPr>
            <p:ph type="title"/>
          </p:nvPr>
        </p:nvSpPr>
        <p:spPr>
          <a:xfrm>
            <a:off x="576000" y="416560"/>
            <a:ext cx="9166225" cy="1047750"/>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sp>
        <p:nvSpPr>
          <p:cNvPr id="2" name="TextBox 1">
            <a:extLst>
              <a:ext uri="{FF2B5EF4-FFF2-40B4-BE49-F238E27FC236}">
                <a16:creationId xmlns:a16="http://schemas.microsoft.com/office/drawing/2014/main" id="{1F819FD1-8C7C-558C-51D2-30E25088213D}"/>
              </a:ext>
            </a:extLst>
          </p:cNvPr>
          <p:cNvSpPr txBox="1"/>
          <p:nvPr/>
        </p:nvSpPr>
        <p:spPr>
          <a:xfrm>
            <a:off x="2710250" y="6245262"/>
            <a:ext cx="7875372"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Mindful Chef</a:t>
            </a:r>
            <a:r>
              <a:rPr lang="en-GB" sz="800" b="0" i="1" dirty="0">
                <a:effectLst/>
                <a:latin typeface="+mj-lt"/>
                <a:ea typeface="Calibri" panose="020F0502020204030204" pitchFamily="34" charset="0"/>
              </a:rPr>
              <a:t> - the D&amp;T Association hereby acknowledges and thanks </a:t>
            </a:r>
            <a:r>
              <a:rPr lang="en-GB" sz="800" b="0" i="1" dirty="0">
                <a:latin typeface="+mj-lt"/>
                <a:ea typeface="Calibri" panose="020F0502020204030204" pitchFamily="34" charset="0"/>
              </a:rPr>
              <a:t>Mindful Chef</a:t>
            </a:r>
            <a:r>
              <a:rPr lang="en-GB" sz="800" b="0" i="1" dirty="0">
                <a:effectLst/>
                <a:latin typeface="+mj-lt"/>
                <a:ea typeface="Calibri" panose="020F0502020204030204" pitchFamily="34" charset="0"/>
              </a:rPr>
              <a:t>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046813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Mindful Chef: Prototype">
            <a:hlinkClick r:id="" action="ppaction://media"/>
            <a:extLst>
              <a:ext uri="{FF2B5EF4-FFF2-40B4-BE49-F238E27FC236}">
                <a16:creationId xmlns:a16="http://schemas.microsoft.com/office/drawing/2014/main" id="{F1F9AB94-8D63-B5C9-6E57-97C09D5D8015}"/>
              </a:ext>
            </a:extLst>
          </p:cNvPr>
          <p:cNvPicPr>
            <a:picLocks noRot="1" noChangeAspect="1"/>
          </p:cNvPicPr>
          <p:nvPr>
            <a:videoFile r:link="rId1"/>
          </p:nvPr>
        </p:nvPicPr>
        <p:blipFill>
          <a:blip r:embed="rId3"/>
          <a:stretch>
            <a:fillRect/>
          </a:stretch>
        </p:blipFill>
        <p:spPr>
          <a:xfrm>
            <a:off x="141642" y="64788"/>
            <a:ext cx="11908716" cy="6728424"/>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97592"/>
            <a:ext cx="9655175" cy="4462816"/>
          </a:xfrm>
        </p:spPr>
        <p:txBody>
          <a:bodyPr>
            <a:normAutofit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Prototyping is not a term usually applied to food recipes, but essentially you will be mixing ingredients, cooking them and testing them for such things as flavour and texture as well as evaluating their cost and </a:t>
            </a:r>
            <a:r>
              <a:rPr lang="en-GB" dirty="0">
                <a:latin typeface="+mj-lt"/>
                <a:ea typeface="Roboto" panose="02000000000000000000" pitchFamily="2" charset="0"/>
                <a:cs typeface="Roboto" panose="02000000000000000000" pitchFamily="2" charset="0"/>
              </a:rPr>
              <a:t>nutritional value. It is still an iterative process where you make, test, evaluate and develop a new version until you are happy.</a:t>
            </a:r>
          </a:p>
          <a:p>
            <a:pPr marL="0" indent="0">
              <a:lnSpc>
                <a:spcPct val="150000"/>
              </a:lnSpc>
              <a:buNone/>
            </a:pPr>
            <a:r>
              <a:rPr lang="en-GB" sz="1800" dirty="0">
                <a:latin typeface="+mj-lt"/>
                <a:ea typeface="Roboto" panose="02000000000000000000" pitchFamily="2" charset="0"/>
                <a:cs typeface="Roboto" panose="02000000000000000000" pitchFamily="2" charset="0"/>
              </a:rPr>
              <a:t>The packaging aspect of 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packaging. You could also use software to add graphics to your digitally  created box.</a:t>
            </a:r>
          </a:p>
          <a:p>
            <a:pPr marL="0" indent="0">
              <a:lnSpc>
                <a:spcPct val="150000"/>
              </a:lnSpc>
              <a:buNone/>
            </a:pPr>
            <a:r>
              <a:rPr lang="en-GB" sz="1800" dirty="0">
                <a:latin typeface="+mj-lt"/>
                <a:ea typeface="Roboto" panose="02000000000000000000" pitchFamily="2" charset="0"/>
                <a:cs typeface="Roboto" panose="02000000000000000000" pitchFamily="2" charset="0"/>
              </a:rPr>
              <a:t>The outcome could be created with greater accuracy, making good use of CNC machinery such as laser and vinyl cutters.</a:t>
            </a: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supporting units relevant to the materials or processes you wish to cover in your teaching.</a:t>
            </a:r>
          </a:p>
        </p:txBody>
      </p:sp>
      <p:pic>
        <p:nvPicPr>
          <p:cNvPr id="7" name="Picture 1">
            <a:extLst>
              <a:ext uri="{FF2B5EF4-FFF2-40B4-BE49-F238E27FC236}">
                <a16:creationId xmlns:a16="http://schemas.microsoft.com/office/drawing/2014/main" id="{83886E96-F75A-FB46-F70A-5D2921B358B9}"/>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11591" y="1263650"/>
            <a:ext cx="9450944" cy="1759769"/>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may be the meal, snack or recipe itself. It may be the packaging for the contents, or it may be both. The aim of the prototype is to discover what works, and what doesn’t work. Try some of these approaches:</a:t>
            </a:r>
          </a:p>
        </p:txBody>
      </p:sp>
      <p:graphicFrame>
        <p:nvGraphicFramePr>
          <p:cNvPr id="4" name="Table 18">
            <a:extLst>
              <a:ext uri="{FF2B5EF4-FFF2-40B4-BE49-F238E27FC236}">
                <a16:creationId xmlns:a16="http://schemas.microsoft.com/office/drawing/2014/main" id="{408A2887-FC58-2FFC-C544-6CB7636A6365}"/>
              </a:ext>
            </a:extLst>
          </p:cNvPr>
          <p:cNvGraphicFramePr>
            <a:graphicFrameLocks noGrp="1"/>
          </p:cNvGraphicFramePr>
          <p:nvPr>
            <p:extLst>
              <p:ext uri="{D42A27DB-BD31-4B8C-83A1-F6EECF244321}">
                <p14:modId xmlns:p14="http://schemas.microsoft.com/office/powerpoint/2010/main" val="2359349360"/>
              </p:ext>
            </p:extLst>
          </p:nvPr>
        </p:nvGraphicFramePr>
        <p:xfrm>
          <a:off x="511591" y="3115160"/>
          <a:ext cx="9450944" cy="1819993"/>
        </p:xfrm>
        <a:graphic>
          <a:graphicData uri="http://schemas.openxmlformats.org/drawingml/2006/table">
            <a:tbl>
              <a:tblPr firstRow="1" bandRow="1">
                <a:tableStyleId>{5940675A-B579-460E-94D1-54222C63F5DA}</a:tableStyleId>
              </a:tblPr>
              <a:tblGrid>
                <a:gridCol w="4849846">
                  <a:extLst>
                    <a:ext uri="{9D8B030D-6E8A-4147-A177-3AD203B41FA5}">
                      <a16:colId xmlns:a16="http://schemas.microsoft.com/office/drawing/2014/main" val="336422520"/>
                    </a:ext>
                  </a:extLst>
                </a:gridCol>
                <a:gridCol w="4601098">
                  <a:extLst>
                    <a:ext uri="{9D8B030D-6E8A-4147-A177-3AD203B41FA5}">
                      <a16:colId xmlns:a16="http://schemas.microsoft.com/office/drawing/2014/main" val="753423073"/>
                    </a:ext>
                  </a:extLst>
                </a:gridCol>
              </a:tblGrid>
              <a:tr h="188300">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‘Testing in situ’</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‘Lo-fi or Hi-fi?’</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Visualise your products in the real world by mocking up a product page on a website with a photo of your meal or the packaging. What would it look like superimposed on to a photo of the shelf in a supermarket. You can also try creating the recipe at home to get a feel for how it can be made with the equipment you have in your own kitchen. </a:t>
                      </a:r>
                    </a:p>
                  </a:txBody>
                  <a:tcPr/>
                </a:tc>
                <a:tc>
                  <a:txBody>
                    <a:bodyPr/>
                    <a:lstStyle/>
                    <a:p>
                      <a:r>
                        <a:rPr lang="en-GB" sz="1400" dirty="0"/>
                        <a:t>These terms refer to making a quick low-quality prototype just to get a feel for how it works, or making a high-quality prototype that better represents the final product. Which approach is best for that stage of the design process and to move towards a final design?</a:t>
                      </a:r>
                    </a:p>
                    <a:p>
                      <a:endParaRPr lang="en-GB" sz="1400" dirty="0"/>
                    </a:p>
                  </a:txBody>
                  <a:tcPr/>
                </a:tc>
                <a:extLst>
                  <a:ext uri="{0D108BD9-81ED-4DB2-BD59-A6C34878D82A}">
                    <a16:rowId xmlns:a16="http://schemas.microsoft.com/office/drawing/2014/main" val="3966545421"/>
                  </a:ext>
                </a:extLst>
              </a:tr>
            </a:tbl>
          </a:graphicData>
        </a:graphic>
      </p:graphicFrame>
      <p:pic>
        <p:nvPicPr>
          <p:cNvPr id="8" name="Picture 1">
            <a:extLst>
              <a:ext uri="{FF2B5EF4-FFF2-40B4-BE49-F238E27FC236}">
                <a16:creationId xmlns:a16="http://schemas.microsoft.com/office/drawing/2014/main" id="{E1AF1A33-FCF0-958E-B6DF-B5292F926CD1}"/>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Mindful Chef: Test">
            <a:hlinkClick r:id="" action="ppaction://media"/>
            <a:extLst>
              <a:ext uri="{FF2B5EF4-FFF2-40B4-BE49-F238E27FC236}">
                <a16:creationId xmlns:a16="http://schemas.microsoft.com/office/drawing/2014/main" id="{5A3AB44D-E149-0C6B-4871-16F590DC479D}"/>
              </a:ext>
            </a:extLst>
          </p:cNvPr>
          <p:cNvPicPr>
            <a:picLocks noRot="1" noChangeAspect="1"/>
          </p:cNvPicPr>
          <p:nvPr>
            <a:videoFile r:link="rId1"/>
          </p:nvPr>
        </p:nvPicPr>
        <p:blipFill>
          <a:blip r:embed="rId4"/>
          <a:stretch>
            <a:fillRect/>
          </a:stretch>
        </p:blipFill>
        <p:spPr>
          <a:xfrm>
            <a:off x="216945" y="107334"/>
            <a:ext cx="11758109" cy="6643332"/>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774799603"/>
              </p:ext>
            </p:extLst>
          </p:nvPr>
        </p:nvGraphicFramePr>
        <p:xfrm>
          <a:off x="608633" y="2748807"/>
          <a:ext cx="9368484" cy="1745510"/>
        </p:xfrm>
        <a:graphic>
          <a:graphicData uri="http://schemas.openxmlformats.org/drawingml/2006/table">
            <a:tbl>
              <a:tblPr firstRow="1" bandRow="1">
                <a:tableStyleId>{5940675A-B579-460E-94D1-54222C63F5DA}</a:tableStyleId>
              </a:tblPr>
              <a:tblGrid>
                <a:gridCol w="5025251">
                  <a:extLst>
                    <a:ext uri="{9D8B030D-6E8A-4147-A177-3AD203B41FA5}">
                      <a16:colId xmlns:a16="http://schemas.microsoft.com/office/drawing/2014/main" val="336422520"/>
                    </a:ext>
                  </a:extLst>
                </a:gridCol>
                <a:gridCol w="4343233">
                  <a:extLst>
                    <a:ext uri="{9D8B030D-6E8A-4147-A177-3AD203B41FA5}">
                      <a16:colId xmlns:a16="http://schemas.microsoft.com/office/drawing/2014/main" val="1485661640"/>
                    </a:ext>
                  </a:extLst>
                </a:gridCol>
              </a:tblGrid>
              <a:tr h="37391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‘Heat mapping and Gaze sequence’</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‘Different options, different tastes’</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Testing is an opportunity to get feedback on your design, but also an opportunity to discover anything you have overlooked (blind spots) or problems you haven’t noticed before. Is the packaging easy to work with, is the recipe easy to follow?</a:t>
                      </a:r>
                    </a:p>
                    <a:p>
                      <a:r>
                        <a:rPr lang="en-GB" sz="1400" dirty="0"/>
                        <a:t>For packaging, heat mapping and gaze sequence consider the sequence of how users see, read and digest information.</a:t>
                      </a:r>
                    </a:p>
                  </a:txBody>
                  <a:tcPr/>
                </a:tc>
                <a:tc>
                  <a:txBody>
                    <a:bodyPr/>
                    <a:lstStyle/>
                    <a:p>
                      <a:r>
                        <a:rPr lang="en-GB" sz="1400" dirty="0"/>
                        <a:t>Take a few different options through to the test stage rather than just one. Use observation much as you did in the empathize stage, but this time look at how your prototype is being received by the user.</a:t>
                      </a:r>
                    </a:p>
                  </a:txBody>
                  <a:tcPr/>
                </a:tc>
                <a:extLst>
                  <a:ext uri="{0D108BD9-81ED-4DB2-BD59-A6C34878D82A}">
                    <a16:rowId xmlns:a16="http://schemas.microsoft.com/office/drawing/2014/main" val="3966545421"/>
                  </a:ext>
                </a:extLst>
              </a:tr>
            </a:tbl>
          </a:graphicData>
        </a:graphic>
      </p:graphicFrame>
      <p:pic>
        <p:nvPicPr>
          <p:cNvPr id="11" name="Picture 1">
            <a:extLst>
              <a:ext uri="{FF2B5EF4-FFF2-40B4-BE49-F238E27FC236}">
                <a16:creationId xmlns:a16="http://schemas.microsoft.com/office/drawing/2014/main" id="{E8AE8BF6-FFCB-A528-C9EC-7AC70885D2BC}"/>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154675"/>
          </a:xfrm>
          <a:prstGeom prst="rect">
            <a:avLst/>
          </a:prstGeom>
          <a:noFill/>
        </p:spPr>
        <p:txBody>
          <a:bodyPr wrap="square">
            <a:spAutoFit/>
          </a:bodyPr>
          <a:lstStyle/>
          <a:p>
            <a:pPr marL="0" indent="0" algn="l">
              <a:lnSpc>
                <a:spcPct val="150000"/>
              </a:lnSpc>
              <a:buNone/>
            </a:pPr>
            <a:r>
              <a:rPr lang="en-GB" sz="1600" b="0" dirty="0">
                <a:solidFill>
                  <a:schemeClr val="tx1"/>
                </a:solidFill>
                <a:latin typeface="+mj-lt"/>
                <a:ea typeface="Roboto" panose="02000000000000000000" pitchFamily="2" charset="0"/>
                <a:cs typeface="Roboto" panose="02000000000000000000" pitchFamily="2" charset="0"/>
              </a:rPr>
              <a:t>The iterative design process will require the outcomes to be tested against the original intentions so you can see how well your design would meet the needs of the user. This could involve testing the outcome yourself or giving the recipe or packaging to others to use and evaluate.</a:t>
            </a:r>
          </a:p>
        </p:txBody>
      </p:sp>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97920" y="1112669"/>
            <a:ext cx="10727886"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to help develop skills and confidence possibly before diving into the main design and make unit. The following are just some it lends itself well to: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4271259624"/>
              </p:ext>
            </p:extLst>
          </p:nvPr>
        </p:nvGraphicFramePr>
        <p:xfrm>
          <a:off x="697920" y="2512924"/>
          <a:ext cx="10796160" cy="3327400"/>
        </p:xfrm>
        <a:graphic>
          <a:graphicData uri="http://schemas.openxmlformats.org/drawingml/2006/table">
            <a:tbl>
              <a:tblPr firstRow="1" bandRow="1">
                <a:tableStyleId>{5940675A-B579-460E-94D1-54222C63F5DA}</a:tableStyleId>
              </a:tblPr>
              <a:tblGrid>
                <a:gridCol w="2699040">
                  <a:extLst>
                    <a:ext uri="{9D8B030D-6E8A-4147-A177-3AD203B41FA5}">
                      <a16:colId xmlns:a16="http://schemas.microsoft.com/office/drawing/2014/main" val="336422520"/>
                    </a:ext>
                  </a:extLst>
                </a:gridCol>
                <a:gridCol w="2699040">
                  <a:extLst>
                    <a:ext uri="{9D8B030D-6E8A-4147-A177-3AD203B41FA5}">
                      <a16:colId xmlns:a16="http://schemas.microsoft.com/office/drawing/2014/main" val="1485661640"/>
                    </a:ext>
                  </a:extLst>
                </a:gridCol>
                <a:gridCol w="2699040">
                  <a:extLst>
                    <a:ext uri="{9D8B030D-6E8A-4147-A177-3AD203B41FA5}">
                      <a16:colId xmlns:a16="http://schemas.microsoft.com/office/drawing/2014/main" val="3804150009"/>
                    </a:ext>
                  </a:extLst>
                </a:gridCol>
                <a:gridCol w="2699040">
                  <a:extLst>
                    <a:ext uri="{9D8B030D-6E8A-4147-A177-3AD203B41FA5}">
                      <a16:colId xmlns:a16="http://schemas.microsoft.com/office/drawing/2014/main" val="1728666539"/>
                    </a:ext>
                  </a:extLst>
                </a:gridCol>
              </a:tblGrid>
              <a:tr h="37391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‘Nets and developments’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‘Digital design’</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‘Practical maths’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‘Strong structures’</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Flatten existing boxes to see how they are folded into nets to help you design your own.</a:t>
                      </a:r>
                    </a:p>
                  </a:txBody>
                  <a:tcPr/>
                </a:tc>
                <a:tc>
                  <a:txBody>
                    <a:bodyPr/>
                    <a:lstStyle/>
                    <a:p>
                      <a:r>
                        <a:rPr lang="en-GB" sz="1400" dirty="0">
                          <a:solidFill>
                            <a:schemeClr val="tx1"/>
                          </a:solidFill>
                        </a:rPr>
                        <a:t>Use CAD and/or digital art packages to create a net for a recipe box and the associated graphics. Consider how AI could also be used.</a:t>
                      </a:r>
                    </a:p>
                  </a:txBody>
                  <a:tcPr/>
                </a:tc>
                <a:tc>
                  <a:txBody>
                    <a:bodyPr/>
                    <a:lstStyle/>
                    <a:p>
                      <a:r>
                        <a:rPr lang="en-GB" sz="1400" dirty="0">
                          <a:solidFill>
                            <a:schemeClr val="tx1"/>
                          </a:solidFill>
                        </a:rPr>
                        <a:t>How can maths and science be applied to design? Explore maths through the development of the packaging, costing the ingredients etc.</a:t>
                      </a:r>
                    </a:p>
                  </a:txBody>
                  <a:tcPr/>
                </a:tc>
                <a:tc>
                  <a:txBody>
                    <a:bodyPr/>
                    <a:lstStyle/>
                    <a:p>
                      <a:r>
                        <a:rPr lang="en-GB" sz="1400" dirty="0">
                          <a:solidFill>
                            <a:schemeClr val="tx1"/>
                          </a:solidFill>
                        </a:rPr>
                        <a:t>Your recipe box needs to be strong enough to store and transport the contents. Explore shell structures in packaging and test out your ideas.</a:t>
                      </a:r>
                    </a:p>
                  </a:txBody>
                  <a:tcPr/>
                </a:tc>
                <a:extLst>
                  <a:ext uri="{0D108BD9-81ED-4DB2-BD59-A6C34878D82A}">
                    <a16:rowId xmlns:a16="http://schemas.microsoft.com/office/drawing/2014/main" val="3966545421"/>
                  </a:ext>
                </a:extLst>
              </a:tr>
              <a:tr h="37084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‘Taste trends’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‘Presentation’</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‘Calorie counting’</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‘Follow me’</a:t>
                      </a:r>
                      <a:endParaRPr lang="en-GB" b="1" dirty="0">
                        <a:solidFill>
                          <a:schemeClr val="tx1"/>
                        </a:solidFill>
                      </a:endParaRPr>
                    </a:p>
                  </a:txBody>
                  <a:tcPr>
                    <a:solidFill>
                      <a:schemeClr val="bg1"/>
                    </a:solidFill>
                  </a:tcPr>
                </a:tc>
                <a:extLst>
                  <a:ext uri="{0D108BD9-81ED-4DB2-BD59-A6C34878D82A}">
                    <a16:rowId xmlns:a16="http://schemas.microsoft.com/office/drawing/2014/main" val="373380305"/>
                  </a:ext>
                </a:extLst>
              </a:tr>
              <a:tr h="370840">
                <a:tc>
                  <a:txBody>
                    <a:bodyPr/>
                    <a:lstStyle/>
                    <a:p>
                      <a:r>
                        <a:rPr lang="en-GB" sz="1400" dirty="0">
                          <a:solidFill>
                            <a:schemeClr val="tx1"/>
                          </a:solidFill>
                        </a:rPr>
                        <a:t>Explore the range of recipe boxes on the market and note any trends in style of ingredients.</a:t>
                      </a:r>
                    </a:p>
                  </a:txBody>
                  <a:tcPr/>
                </a:tc>
                <a:tc>
                  <a:txBody>
                    <a:bodyPr/>
                    <a:lstStyle/>
                    <a:p>
                      <a:r>
                        <a:rPr lang="en-GB" sz="1400" dirty="0">
                          <a:solidFill>
                            <a:schemeClr val="tx1"/>
                          </a:solidFill>
                        </a:rPr>
                        <a:t>If we ‘eat with our eyes’, how can you make food look better in your presentation methods?</a:t>
                      </a:r>
                    </a:p>
                  </a:txBody>
                  <a:tcPr/>
                </a:tc>
                <a:tc>
                  <a:txBody>
                    <a:bodyPr/>
                    <a:lstStyle/>
                    <a:p>
                      <a:r>
                        <a:rPr lang="en-GB" sz="1400" dirty="0">
                          <a:solidFill>
                            <a:schemeClr val="tx1"/>
                          </a:solidFill>
                        </a:rPr>
                        <a:t>Your recipes need to be conscious of calories but also in providing a balance of nutrition and taste.</a:t>
                      </a:r>
                    </a:p>
                  </a:txBody>
                  <a:tcPr/>
                </a:tc>
                <a:tc>
                  <a:txBody>
                    <a:bodyPr/>
                    <a:lstStyle/>
                    <a:p>
                      <a:r>
                        <a:rPr lang="en-GB" sz="1400" dirty="0">
                          <a:solidFill>
                            <a:schemeClr val="tx1"/>
                          </a:solidFill>
                        </a:rPr>
                        <a:t>Without being there to show someone how to cook, explore how you will make instructions easy to follow in order to create your recipe how you intended.</a:t>
                      </a:r>
                    </a:p>
                  </a:txBody>
                  <a:tcPr/>
                </a:tc>
                <a:extLst>
                  <a:ext uri="{0D108BD9-81ED-4DB2-BD59-A6C34878D82A}">
                    <a16:rowId xmlns:a16="http://schemas.microsoft.com/office/drawing/2014/main" val="4192120365"/>
                  </a:ext>
                </a:extLst>
              </a:tr>
            </a:tbl>
          </a:graphicData>
        </a:graphic>
      </p:graphicFrame>
      <p:pic>
        <p:nvPicPr>
          <p:cNvPr id="7" name="Picture 1">
            <a:extLst>
              <a:ext uri="{FF2B5EF4-FFF2-40B4-BE49-F238E27FC236}">
                <a16:creationId xmlns:a16="http://schemas.microsoft.com/office/drawing/2014/main" id="{CBBFFA51-B28B-8EAD-E9E2-0049F16ACE9C}"/>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1" y="1182079"/>
            <a:ext cx="10769332" cy="3672000"/>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as few students will have experience of ordering and using these types of products. There are a number of opportunities available to investigate and evaluate materials and products in this context:</a:t>
            </a: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3752712230"/>
              </p:ext>
            </p:extLst>
          </p:nvPr>
        </p:nvGraphicFramePr>
        <p:xfrm>
          <a:off x="576000" y="3696005"/>
          <a:ext cx="10975640" cy="1759960"/>
        </p:xfrm>
        <a:graphic>
          <a:graphicData uri="http://schemas.openxmlformats.org/drawingml/2006/table">
            <a:tbl>
              <a:tblPr firstRow="1" bandRow="1">
                <a:tableStyleId>{5940675A-B579-460E-94D1-54222C63F5DA}</a:tableStyleId>
              </a:tblPr>
              <a:tblGrid>
                <a:gridCol w="2743910">
                  <a:extLst>
                    <a:ext uri="{9D8B030D-6E8A-4147-A177-3AD203B41FA5}">
                      <a16:colId xmlns:a16="http://schemas.microsoft.com/office/drawing/2014/main" val="336422520"/>
                    </a:ext>
                  </a:extLst>
                </a:gridCol>
                <a:gridCol w="2743910">
                  <a:extLst>
                    <a:ext uri="{9D8B030D-6E8A-4147-A177-3AD203B41FA5}">
                      <a16:colId xmlns:a16="http://schemas.microsoft.com/office/drawing/2014/main" val="1485661640"/>
                    </a:ext>
                  </a:extLst>
                </a:gridCol>
                <a:gridCol w="2743910">
                  <a:extLst>
                    <a:ext uri="{9D8B030D-6E8A-4147-A177-3AD203B41FA5}">
                      <a16:colId xmlns:a16="http://schemas.microsoft.com/office/drawing/2014/main" val="3804150009"/>
                    </a:ext>
                  </a:extLst>
                </a:gridCol>
                <a:gridCol w="2743910">
                  <a:extLst>
                    <a:ext uri="{9D8B030D-6E8A-4147-A177-3AD203B41FA5}">
                      <a16:colId xmlns:a16="http://schemas.microsoft.com/office/drawing/2014/main" val="1728666539"/>
                    </a:ext>
                  </a:extLst>
                </a:gridCol>
              </a:tblGrid>
              <a:tr h="38836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‘Taste trends’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‘Reverse engineer’</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‘Values’</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‘Structural testing’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Explore the range of recipe boxes on the market and note any trends in style of ingredients. Try some blind taste tests.</a:t>
                      </a:r>
                    </a:p>
                  </a:txBody>
                  <a:tcPr/>
                </a:tc>
                <a:tc>
                  <a:txBody>
                    <a:bodyPr/>
                    <a:lstStyle/>
                    <a:p>
                      <a:r>
                        <a:rPr lang="en-GB" sz="1400" dirty="0">
                          <a:solidFill>
                            <a:schemeClr val="tx1"/>
                          </a:solidFill>
                        </a:rPr>
                        <a:t>Learn how boxes are designed and constructed by disassembling an existing recipe box, before replicating it – possibly creating the net using CAD.</a:t>
                      </a:r>
                    </a:p>
                  </a:txBody>
                  <a:tcPr/>
                </a:tc>
                <a:tc>
                  <a:txBody>
                    <a:bodyPr/>
                    <a:lstStyle/>
                    <a:p>
                      <a:r>
                        <a:rPr lang="en-GB" sz="1400" dirty="0">
                          <a:solidFill>
                            <a:schemeClr val="tx1"/>
                          </a:solidFill>
                        </a:rPr>
                        <a:t>What values or specific needs are there to consider when designing a recipe box? Think of religion, nutrition, lifestyle and ethical choices.</a:t>
                      </a:r>
                    </a:p>
                  </a:txBody>
                  <a:tcPr/>
                </a:tc>
                <a:tc>
                  <a:txBody>
                    <a:bodyPr/>
                    <a:lstStyle/>
                    <a:p>
                      <a:r>
                        <a:rPr lang="en-GB" sz="1400" dirty="0">
                          <a:solidFill>
                            <a:schemeClr val="tx1"/>
                          </a:solidFill>
                        </a:rPr>
                        <a:t>Test a range of packaging boxes and materials to destruction. Note how they performed to help you design ways of improving them in your own designs.</a:t>
                      </a:r>
                    </a:p>
                  </a:txBody>
                  <a:tcPr/>
                </a:tc>
                <a:extLst>
                  <a:ext uri="{0D108BD9-81ED-4DB2-BD59-A6C34878D82A}">
                    <a16:rowId xmlns:a16="http://schemas.microsoft.com/office/drawing/2014/main" val="3966545421"/>
                  </a:ext>
                </a:extLst>
              </a:tr>
            </a:tbl>
          </a:graphicData>
        </a:graphic>
      </p:graphicFrame>
      <p:pic>
        <p:nvPicPr>
          <p:cNvPr id="7" name="Picture 1">
            <a:extLst>
              <a:ext uri="{FF2B5EF4-FFF2-40B4-BE49-F238E27FC236}">
                <a16:creationId xmlns:a16="http://schemas.microsoft.com/office/drawing/2014/main" id="{D78B990F-D003-777D-7A02-AD83D1FE774D}"/>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717593741"/>
              </p:ext>
            </p:extLst>
          </p:nvPr>
        </p:nvGraphicFramePr>
        <p:xfrm>
          <a:off x="440022" y="1281510"/>
          <a:ext cx="11120588" cy="4013161"/>
        </p:xfrm>
        <a:graphic>
          <a:graphicData uri="http://schemas.openxmlformats.org/drawingml/2006/table">
            <a:tbl>
              <a:tblPr firstRow="1" bandRow="1">
                <a:tableStyleId>{5940675A-B579-460E-94D1-54222C63F5DA}</a:tableStyleId>
              </a:tblPr>
              <a:tblGrid>
                <a:gridCol w="5378217">
                  <a:extLst>
                    <a:ext uri="{9D8B030D-6E8A-4147-A177-3AD203B41FA5}">
                      <a16:colId xmlns:a16="http://schemas.microsoft.com/office/drawing/2014/main" val="336422520"/>
                    </a:ext>
                  </a:extLst>
                </a:gridCol>
                <a:gridCol w="5742371">
                  <a:extLst>
                    <a:ext uri="{9D8B030D-6E8A-4147-A177-3AD203B41FA5}">
                      <a16:colId xmlns:a16="http://schemas.microsoft.com/office/drawing/2014/main" val="1485661640"/>
                    </a:ext>
                  </a:extLst>
                </a:gridCol>
              </a:tblGrid>
              <a:tr h="391527">
                <a:tc>
                  <a:txBody>
                    <a:bodyPr/>
                    <a:lstStyle/>
                    <a:p>
                      <a:pPr algn="ctr"/>
                      <a:r>
                        <a:rPr lang="en-GB" b="1" dirty="0">
                          <a:solidFill>
                            <a:schemeClr val="bg1"/>
                          </a:solidFill>
                        </a:rPr>
                        <a:t>‘Understand your target market’</a:t>
                      </a:r>
                    </a:p>
                  </a:txBody>
                  <a:tcPr>
                    <a:solidFill>
                      <a:srgbClr val="ACACDE"/>
                    </a:solidFill>
                  </a:tcPr>
                </a:tc>
                <a:tc>
                  <a:txBody>
                    <a:bodyPr/>
                    <a:lstStyle/>
                    <a:p>
                      <a:pPr algn="ctr"/>
                      <a:r>
                        <a:rPr lang="en-GB" b="1" dirty="0">
                          <a:solidFill>
                            <a:schemeClr val="bg1"/>
                          </a:solidFill>
                        </a:rPr>
                        <a:t>‘Create a persona’</a:t>
                      </a:r>
                    </a:p>
                  </a:txBody>
                  <a:tcPr>
                    <a:solidFill>
                      <a:srgbClr val="ACACDE"/>
                    </a:solidFill>
                  </a:tcPr>
                </a:tc>
                <a:extLst>
                  <a:ext uri="{0D108BD9-81ED-4DB2-BD59-A6C34878D82A}">
                    <a16:rowId xmlns:a16="http://schemas.microsoft.com/office/drawing/2014/main" val="3391378453"/>
                  </a:ext>
                </a:extLst>
              </a:tr>
              <a:tr h="3621634">
                <a:tc>
                  <a:txBody>
                    <a:bodyPr/>
                    <a:lstStyle/>
                    <a:p>
                      <a:r>
                        <a:rPr lang="en-GB" sz="1200" dirty="0"/>
                        <a:t>This can be done from their </a:t>
                      </a:r>
                      <a:r>
                        <a:rPr lang="en-GB" sz="1200" b="1" dirty="0"/>
                        <a:t>own experiences of cooking and eating </a:t>
                      </a:r>
                      <a:r>
                        <a:rPr lang="en-GB" sz="1200" dirty="0"/>
                        <a:t>they have an interest in. It may be </a:t>
                      </a:r>
                      <a:r>
                        <a:rPr lang="en-GB" sz="1200" b="1" dirty="0"/>
                        <a:t>team based </a:t>
                      </a:r>
                      <a:r>
                        <a:rPr lang="en-GB" sz="1200" dirty="0"/>
                        <a:t>as well as </a:t>
                      </a:r>
                      <a:r>
                        <a:rPr lang="en-GB" sz="1200" b="1" dirty="0"/>
                        <a:t>individual activities</a:t>
                      </a:r>
                      <a:r>
                        <a:rPr lang="en-GB" sz="1200" dirty="0"/>
                        <a:t>. Students may initially wish to consider what we mean by a user or identifying who would use these recipes.</a:t>
                      </a:r>
                    </a:p>
                    <a:p>
                      <a:r>
                        <a:rPr lang="en-GB" sz="1200" dirty="0"/>
                        <a:t>Using </a:t>
                      </a:r>
                      <a:r>
                        <a:rPr lang="en-GB" sz="1200" b="1" dirty="0"/>
                        <a:t>whiteboards</a:t>
                      </a:r>
                      <a:r>
                        <a:rPr lang="en-GB" sz="1200" dirty="0"/>
                        <a:t> and/or </a:t>
                      </a:r>
                      <a:r>
                        <a:rPr lang="en-GB" sz="1200" b="1" dirty="0"/>
                        <a:t>post-it notes </a:t>
                      </a:r>
                      <a:r>
                        <a:rPr lang="en-GB" sz="1200" dirty="0"/>
                        <a:t>allow small groups of students to analyse their lifestyle. These methods of recording allow aspects to be moved around and other elements added as feedback is given from other groups. The aim is to </a:t>
                      </a:r>
                      <a:r>
                        <a:rPr lang="en-GB" sz="1200" b="1" dirty="0"/>
                        <a:t>think of as many tiny elements as possible</a:t>
                      </a:r>
                      <a:r>
                        <a:rPr lang="en-GB" sz="1200" dirty="0"/>
                        <a:t>. For example, if you are a busy parent, how do you plan, organise and cook healthy meals? Try to think of every stage in a process as by thinking of every stage they can uncover potential problems and therefore, solutions. Think </a:t>
                      </a:r>
                      <a:r>
                        <a:rPr lang="en-GB" sz="1200" b="1" dirty="0"/>
                        <a:t>not only of the actual meal recipe element</a:t>
                      </a:r>
                      <a:r>
                        <a:rPr lang="en-GB" sz="1200" dirty="0"/>
                        <a:t>, but other aspects such as preparing a snack for lunch or making food to take out/store.</a:t>
                      </a:r>
                    </a:p>
                    <a:p>
                      <a:r>
                        <a:rPr lang="en-GB" sz="1200" dirty="0"/>
                        <a:t>Alternative approaches may be to use online recipe sites to create orders based on the needs of the user. You may also be able to get people who need to cook meals to record what they do in terms of shopping, preparing, cooking, disposing etc.</a:t>
                      </a:r>
                    </a:p>
                  </a:txBody>
                  <a:tcPr/>
                </a:tc>
                <a:tc>
                  <a:txBody>
                    <a:bodyPr/>
                    <a:lstStyle/>
                    <a:p>
                      <a:r>
                        <a:rPr lang="en-GB" sz="1300" b="1" dirty="0"/>
                        <a:t>Consider as many users as you can (Who).</a:t>
                      </a:r>
                      <a:r>
                        <a:rPr lang="en-GB" sz="1300" dirty="0"/>
                        <a:t> Consider giving headings to develop more, e.g. age, lifestyle, diet, ethics etc. This can be a useful approach for exploring an element, </a:t>
                      </a:r>
                      <a:r>
                        <a:rPr lang="en-GB" sz="1300" b="1" dirty="0"/>
                        <a:t>rather than an ad-hoc approach.</a:t>
                      </a:r>
                    </a:p>
                    <a:p>
                      <a:r>
                        <a:rPr lang="en-GB" sz="1300" dirty="0"/>
                        <a:t>After ‘</a:t>
                      </a:r>
                      <a:r>
                        <a:rPr lang="en-GB" sz="1300" b="1" dirty="0"/>
                        <a:t>who</a:t>
                      </a:r>
                      <a:r>
                        <a:rPr lang="en-GB" sz="1300" dirty="0"/>
                        <a:t>’, you may wish to consider also, amateur, professional, young, old any variations on the context e.g. ‘adapting meals for people with allergies or intolerances. </a:t>
                      </a:r>
                    </a:p>
                    <a:p>
                      <a:r>
                        <a:rPr lang="en-GB" sz="1300" dirty="0"/>
                        <a:t>Add ‘</a:t>
                      </a:r>
                      <a:r>
                        <a:rPr lang="en-GB" sz="1300" b="1" dirty="0"/>
                        <a:t>What</a:t>
                      </a:r>
                      <a:r>
                        <a:rPr lang="en-GB" sz="1300" dirty="0"/>
                        <a:t>’ elements to the list – what do they do/need – electricity, gas, spices, herbs, basic food stuffs, pans, implements. Maybe consider constraints.</a:t>
                      </a:r>
                    </a:p>
                    <a:p>
                      <a:r>
                        <a:rPr lang="en-GB" sz="1300" dirty="0"/>
                        <a:t>This also applies for </a:t>
                      </a:r>
                      <a:r>
                        <a:rPr lang="en-GB" sz="1300" b="1" dirty="0"/>
                        <a:t>where, when, why </a:t>
                      </a:r>
                      <a:r>
                        <a:rPr lang="en-GB" sz="1300" dirty="0"/>
                        <a:t>etc. Think of it like a commentary defining the person who will or might be using your product.</a:t>
                      </a:r>
                    </a:p>
                    <a:p>
                      <a:r>
                        <a:rPr lang="en-GB" sz="1300" dirty="0"/>
                        <a:t>Consider also if the buyer is also the user. Will an adult be buying this for their grownup children or for an elderly parent?</a:t>
                      </a:r>
                    </a:p>
                    <a:p>
                      <a:r>
                        <a:rPr lang="en-GB" sz="1300" dirty="0"/>
                        <a:t>You can use the table on the next slide to help create data for your users.</a:t>
                      </a:r>
                    </a:p>
                  </a:txBody>
                  <a:tcPr/>
                </a:tc>
                <a:extLst>
                  <a:ext uri="{0D108BD9-81ED-4DB2-BD59-A6C34878D82A}">
                    <a16:rowId xmlns:a16="http://schemas.microsoft.com/office/drawing/2014/main" val="3966545421"/>
                  </a:ext>
                </a:extLst>
              </a:tr>
            </a:tbl>
          </a:graphicData>
        </a:graphic>
      </p:graphicFrame>
      <p:pic>
        <p:nvPicPr>
          <p:cNvPr id="3" name="Picture 1">
            <a:extLst>
              <a:ext uri="{FF2B5EF4-FFF2-40B4-BE49-F238E27FC236}">
                <a16:creationId xmlns:a16="http://schemas.microsoft.com/office/drawing/2014/main" id="{2B233CBC-C982-DD1D-BF59-92BC3FB436C5}"/>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Arrow: Left 3">
            <a:hlinkClick r:id="rId4" action="ppaction://hlinksldjump"/>
            <a:extLst>
              <a:ext uri="{FF2B5EF4-FFF2-40B4-BE49-F238E27FC236}">
                <a16:creationId xmlns:a16="http://schemas.microsoft.com/office/drawing/2014/main" id="{E49083EB-56DB-8A6F-0C4E-B64591CE2733}"/>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3311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68752D14-5169-C3BE-7504-6DA4DFD22D9D}"/>
              </a:ext>
            </a:extLst>
          </p:cNvPr>
          <p:cNvSpPr txBox="1"/>
          <p:nvPr/>
        </p:nvSpPr>
        <p:spPr>
          <a:xfrm>
            <a:off x="458016" y="4997384"/>
            <a:ext cx="10574600" cy="584775"/>
          </a:xfrm>
          <a:prstGeom prst="rect">
            <a:avLst/>
          </a:prstGeom>
          <a:noFill/>
        </p:spPr>
        <p:txBody>
          <a:bodyPr wrap="square" rtlCol="0">
            <a:spAutoFit/>
          </a:bodyPr>
          <a:lstStyle/>
          <a:p>
            <a:pPr marL="0" marR="0" lvl="0" indent="0" algn="l" defTabSz="430318" rtl="0" eaLnBrk="1" fontAlgn="auto" latinLnBrk="0" hangingPunct="0">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sym typeface="Helvetica Neue"/>
              </a:rPr>
              <a:t>There are several ways you can identify your target market and define their needs. Try questionnaires, interviews, </a:t>
            </a:r>
            <a:r>
              <a:rPr lang="en-GB" sz="1600" b="0" dirty="0">
                <a:latin typeface="Arial" panose="020B0604020202020204"/>
              </a:rPr>
              <a:t>online polls, focus groups etc.</a:t>
            </a:r>
            <a:endParaRPr kumimoji="0" lang="en-GB" sz="1600" b="0" i="0" u="none" strike="noStrike" kern="0" cap="none" spc="0" normalizeH="0" baseline="0" noProof="0" dirty="0">
              <a:ln>
                <a:noFill/>
              </a:ln>
              <a:solidFill>
                <a:srgbClr val="000000"/>
              </a:solidFill>
              <a:effectLst/>
              <a:uLnTx/>
              <a:uFillTx/>
              <a:latin typeface="Arial" panose="020B0604020202020204"/>
              <a:sym typeface="Helvetica Neue"/>
            </a:endParaRPr>
          </a:p>
        </p:txBody>
      </p:sp>
      <p:pic>
        <p:nvPicPr>
          <p:cNvPr id="27" name="Picture 26" descr="A black and white circular object&#10;&#10;Description automatically generated">
            <a:extLst>
              <a:ext uri="{FF2B5EF4-FFF2-40B4-BE49-F238E27FC236}">
                <a16:creationId xmlns:a16="http://schemas.microsoft.com/office/drawing/2014/main" id="{2337B2B8-ADBD-553C-A63F-F5E717B6CC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964" y="683968"/>
            <a:ext cx="795273" cy="487111"/>
          </a:xfrm>
          <a:prstGeom prst="rect">
            <a:avLst/>
          </a:prstGeom>
        </p:spPr>
      </p:pic>
      <p:pic>
        <p:nvPicPr>
          <p:cNvPr id="29" name="Picture 28" descr="A white circle with two circles&#10;&#10;Description automatically generated">
            <a:extLst>
              <a:ext uri="{FF2B5EF4-FFF2-40B4-BE49-F238E27FC236}">
                <a16:creationId xmlns:a16="http://schemas.microsoft.com/office/drawing/2014/main" id="{056365B9-35E2-0274-49C6-6BA615CB89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363" y="1931633"/>
            <a:ext cx="558474" cy="474991"/>
          </a:xfrm>
          <a:prstGeom prst="rect">
            <a:avLst/>
          </a:prstGeom>
        </p:spPr>
      </p:pic>
      <p:pic>
        <p:nvPicPr>
          <p:cNvPr id="33" name="Picture 32" descr="A black and white logo&#10;&#10;Description automatically generated">
            <a:extLst>
              <a:ext uri="{FF2B5EF4-FFF2-40B4-BE49-F238E27FC236}">
                <a16:creationId xmlns:a16="http://schemas.microsoft.com/office/drawing/2014/main" id="{652DFBE3-3135-07D8-16C6-B8DF8BE182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44754" y="657758"/>
            <a:ext cx="308012" cy="539530"/>
          </a:xfrm>
          <a:prstGeom prst="rect">
            <a:avLst/>
          </a:prstGeom>
        </p:spPr>
      </p:pic>
      <p:pic>
        <p:nvPicPr>
          <p:cNvPr id="35" name="Picture 34" descr="A white line drawing of a seesaw&#10;&#10;Description automatically generated">
            <a:extLst>
              <a:ext uri="{FF2B5EF4-FFF2-40B4-BE49-F238E27FC236}">
                <a16:creationId xmlns:a16="http://schemas.microsoft.com/office/drawing/2014/main" id="{188A0862-0591-0A71-8961-E28DC9091BE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03088" y="1931633"/>
            <a:ext cx="1030374" cy="433056"/>
          </a:xfrm>
          <a:prstGeom prst="rect">
            <a:avLst/>
          </a:prstGeom>
        </p:spPr>
      </p:pic>
      <p:pic>
        <p:nvPicPr>
          <p:cNvPr id="2" name="Picture 1">
            <a:extLst>
              <a:ext uri="{FF2B5EF4-FFF2-40B4-BE49-F238E27FC236}">
                <a16:creationId xmlns:a16="http://schemas.microsoft.com/office/drawing/2014/main" id="{6CA903D0-5E81-C06A-862A-FA15F4DC8077}"/>
              </a:ext>
            </a:extLst>
          </p:cNvPr>
          <p:cNvPicPr/>
          <p:nvPr/>
        </p:nvPicPr>
        <p:blipFill>
          <a:blip r:embed="rId7"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3">
            <a:extLst>
              <a:ext uri="{FF2B5EF4-FFF2-40B4-BE49-F238E27FC236}">
                <a16:creationId xmlns:a16="http://schemas.microsoft.com/office/drawing/2014/main" id="{591BE372-9AA2-38F1-10A8-171EA3067138}"/>
              </a:ext>
            </a:extLst>
          </p:cNvPr>
          <p:cNvGraphicFramePr>
            <a:graphicFrameLocks noGrp="1"/>
          </p:cNvGraphicFramePr>
          <p:nvPr>
            <p:extLst>
              <p:ext uri="{D42A27DB-BD31-4B8C-83A1-F6EECF244321}">
                <p14:modId xmlns:p14="http://schemas.microsoft.com/office/powerpoint/2010/main" val="1741032397"/>
              </p:ext>
            </p:extLst>
          </p:nvPr>
        </p:nvGraphicFramePr>
        <p:xfrm>
          <a:off x="517996" y="2057400"/>
          <a:ext cx="11018683" cy="2682240"/>
        </p:xfrm>
        <a:graphic>
          <a:graphicData uri="http://schemas.openxmlformats.org/drawingml/2006/table">
            <a:tbl>
              <a:tblPr firstRow="1" bandRow="1">
                <a:tableStyleId>{5940675A-B579-460E-94D1-54222C63F5DA}</a:tableStyleId>
              </a:tblPr>
              <a:tblGrid>
                <a:gridCol w="1204124">
                  <a:extLst>
                    <a:ext uri="{9D8B030D-6E8A-4147-A177-3AD203B41FA5}">
                      <a16:colId xmlns:a16="http://schemas.microsoft.com/office/drawing/2014/main" val="1012465296"/>
                    </a:ext>
                  </a:extLst>
                </a:gridCol>
                <a:gridCol w="883920">
                  <a:extLst>
                    <a:ext uri="{9D8B030D-6E8A-4147-A177-3AD203B41FA5}">
                      <a16:colId xmlns:a16="http://schemas.microsoft.com/office/drawing/2014/main" val="3599456320"/>
                    </a:ext>
                  </a:extLst>
                </a:gridCol>
                <a:gridCol w="1927860">
                  <a:extLst>
                    <a:ext uri="{9D8B030D-6E8A-4147-A177-3AD203B41FA5}">
                      <a16:colId xmlns:a16="http://schemas.microsoft.com/office/drawing/2014/main" val="749437769"/>
                    </a:ext>
                  </a:extLst>
                </a:gridCol>
                <a:gridCol w="2773680">
                  <a:extLst>
                    <a:ext uri="{9D8B030D-6E8A-4147-A177-3AD203B41FA5}">
                      <a16:colId xmlns:a16="http://schemas.microsoft.com/office/drawing/2014/main" val="401752697"/>
                    </a:ext>
                  </a:extLst>
                </a:gridCol>
                <a:gridCol w="2324100">
                  <a:extLst>
                    <a:ext uri="{9D8B030D-6E8A-4147-A177-3AD203B41FA5}">
                      <a16:colId xmlns:a16="http://schemas.microsoft.com/office/drawing/2014/main" val="2721996205"/>
                    </a:ext>
                  </a:extLst>
                </a:gridCol>
                <a:gridCol w="1904999">
                  <a:extLst>
                    <a:ext uri="{9D8B030D-6E8A-4147-A177-3AD203B41FA5}">
                      <a16:colId xmlns:a16="http://schemas.microsoft.com/office/drawing/2014/main" val="2746864492"/>
                    </a:ext>
                  </a:extLst>
                </a:gridCol>
              </a:tblGrid>
              <a:tr h="370840">
                <a:tc>
                  <a:txBody>
                    <a:bodyPr/>
                    <a:lstStyle/>
                    <a:p>
                      <a:pPr algn="ctr"/>
                      <a:r>
                        <a:rPr lang="en-GB" sz="1600" b="1" dirty="0">
                          <a:solidFill>
                            <a:schemeClr val="bg1"/>
                          </a:solidFill>
                        </a:rPr>
                        <a:t>User</a:t>
                      </a:r>
                    </a:p>
                  </a:txBody>
                  <a:tcPr>
                    <a:solidFill>
                      <a:srgbClr val="ACACDE"/>
                    </a:solidFill>
                  </a:tcPr>
                </a:tc>
                <a:tc>
                  <a:txBody>
                    <a:bodyPr/>
                    <a:lstStyle/>
                    <a:p>
                      <a:pPr algn="ctr"/>
                      <a:r>
                        <a:rPr lang="en-GB" sz="1600" b="1" dirty="0">
                          <a:solidFill>
                            <a:schemeClr val="bg1"/>
                          </a:solidFill>
                        </a:rPr>
                        <a:t>Age</a:t>
                      </a:r>
                    </a:p>
                  </a:txBody>
                  <a:tcPr>
                    <a:solidFill>
                      <a:srgbClr val="ACACDE"/>
                    </a:solidFill>
                  </a:tcPr>
                </a:tc>
                <a:tc>
                  <a:txBody>
                    <a:bodyPr/>
                    <a:lstStyle/>
                    <a:p>
                      <a:pPr algn="ctr"/>
                      <a:r>
                        <a:rPr lang="en-GB" sz="1600" b="1" dirty="0">
                          <a:solidFill>
                            <a:schemeClr val="bg1"/>
                          </a:solidFill>
                        </a:rPr>
                        <a:t>Lifestyle</a:t>
                      </a:r>
                    </a:p>
                  </a:txBody>
                  <a:tcPr>
                    <a:solidFill>
                      <a:srgbClr val="ACACDE"/>
                    </a:solidFill>
                  </a:tcPr>
                </a:tc>
                <a:tc>
                  <a:txBody>
                    <a:bodyPr/>
                    <a:lstStyle/>
                    <a:p>
                      <a:pPr algn="ctr"/>
                      <a:r>
                        <a:rPr lang="en-GB" sz="1600" b="1" dirty="0">
                          <a:solidFill>
                            <a:schemeClr val="bg1"/>
                          </a:solidFill>
                        </a:rPr>
                        <a:t>Requirements</a:t>
                      </a:r>
                    </a:p>
                  </a:txBody>
                  <a:tcPr>
                    <a:solidFill>
                      <a:srgbClr val="ACACDE"/>
                    </a:solidFill>
                  </a:tcPr>
                </a:tc>
                <a:tc>
                  <a:txBody>
                    <a:bodyPr/>
                    <a:lstStyle/>
                    <a:p>
                      <a:pPr algn="ctr"/>
                      <a:r>
                        <a:rPr lang="en-GB" sz="1600" b="1" dirty="0">
                          <a:solidFill>
                            <a:schemeClr val="bg1"/>
                          </a:solidFill>
                        </a:rPr>
                        <a:t>Allergies/intolerances</a:t>
                      </a:r>
                    </a:p>
                  </a:txBody>
                  <a:tcPr>
                    <a:solidFill>
                      <a:srgbClr val="ACACDE"/>
                    </a:solidFill>
                  </a:tcPr>
                </a:tc>
                <a:tc>
                  <a:txBody>
                    <a:bodyPr/>
                    <a:lstStyle/>
                    <a:p>
                      <a:pPr algn="ctr"/>
                      <a:r>
                        <a:rPr lang="en-GB" sz="1600" b="1" dirty="0">
                          <a:solidFill>
                            <a:schemeClr val="bg1"/>
                          </a:solidFill>
                        </a:rPr>
                        <a:t>Considerations</a:t>
                      </a:r>
                    </a:p>
                  </a:txBody>
                  <a:tcPr>
                    <a:solidFill>
                      <a:srgbClr val="ACACDE"/>
                    </a:solidFill>
                  </a:tcPr>
                </a:tc>
                <a:extLst>
                  <a:ext uri="{0D108BD9-81ED-4DB2-BD59-A6C34878D82A}">
                    <a16:rowId xmlns:a16="http://schemas.microsoft.com/office/drawing/2014/main" val="873662358"/>
                  </a:ext>
                </a:extLst>
              </a:tr>
              <a:tr h="370840">
                <a:tc>
                  <a:txBody>
                    <a:bodyPr/>
                    <a:lstStyle/>
                    <a:p>
                      <a:r>
                        <a:rPr lang="en-GB" sz="1200" dirty="0"/>
                        <a:t>Parent</a:t>
                      </a:r>
                    </a:p>
                  </a:txBody>
                  <a:tcPr/>
                </a:tc>
                <a:tc>
                  <a:txBody>
                    <a:bodyPr/>
                    <a:lstStyle/>
                    <a:p>
                      <a:r>
                        <a:rPr lang="en-GB" sz="1200" dirty="0"/>
                        <a:t>35-45</a:t>
                      </a:r>
                    </a:p>
                  </a:txBody>
                  <a:tcPr/>
                </a:tc>
                <a:tc>
                  <a:txBody>
                    <a:bodyPr/>
                    <a:lstStyle/>
                    <a:p>
                      <a:r>
                        <a:rPr lang="en-GB" sz="1200" dirty="0"/>
                        <a:t>Busy working parent</a:t>
                      </a:r>
                    </a:p>
                  </a:txBody>
                  <a:tcPr/>
                </a:tc>
                <a:tc>
                  <a:txBody>
                    <a:bodyPr/>
                    <a:lstStyle/>
                    <a:p>
                      <a:r>
                        <a:rPr lang="en-GB" sz="1200" dirty="0"/>
                        <a:t>Family of four, young children, mix of vegetarian and meat eaters.</a:t>
                      </a:r>
                    </a:p>
                  </a:txBody>
                  <a:tcPr/>
                </a:tc>
                <a:tc>
                  <a:txBody>
                    <a:bodyPr/>
                    <a:lstStyle/>
                    <a:p>
                      <a:r>
                        <a:rPr lang="en-GB" sz="1200" dirty="0"/>
                        <a:t>One gluten intolerant, one nut allergy</a:t>
                      </a:r>
                    </a:p>
                  </a:txBody>
                  <a:tcPr/>
                </a:tc>
                <a:tc>
                  <a:txBody>
                    <a:bodyPr/>
                    <a:lstStyle/>
                    <a:p>
                      <a:r>
                        <a:rPr lang="en-GB" sz="1200" dirty="0"/>
                        <a:t>Parents get in quite late from work</a:t>
                      </a:r>
                    </a:p>
                  </a:txBody>
                  <a:tcPr/>
                </a:tc>
                <a:extLst>
                  <a:ext uri="{0D108BD9-81ED-4DB2-BD59-A6C34878D82A}">
                    <a16:rowId xmlns:a16="http://schemas.microsoft.com/office/drawing/2014/main" val="837715002"/>
                  </a:ext>
                </a:extLst>
              </a:tr>
              <a:tr h="370840">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1288052476"/>
                  </a:ext>
                </a:extLst>
              </a:tr>
              <a:tr h="370840">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1855098595"/>
                  </a:ext>
                </a:extLst>
              </a:tr>
              <a:tr h="370840">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3394058296"/>
                  </a:ext>
                </a:extLst>
              </a:tr>
              <a:tr h="370840">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938993506"/>
                  </a:ext>
                </a:extLst>
              </a:tr>
              <a:tr h="370840">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tc>
                  <a:txBody>
                    <a:bodyPr/>
                    <a:lstStyle/>
                    <a:p>
                      <a:endParaRPr lang="en-GB" sz="1400" dirty="0"/>
                    </a:p>
                  </a:txBody>
                  <a:tcPr/>
                </a:tc>
                <a:extLst>
                  <a:ext uri="{0D108BD9-81ED-4DB2-BD59-A6C34878D82A}">
                    <a16:rowId xmlns:a16="http://schemas.microsoft.com/office/drawing/2014/main" val="205942525"/>
                  </a:ext>
                </a:extLst>
              </a:tr>
            </a:tbl>
          </a:graphicData>
        </a:graphic>
      </p:graphicFrame>
      <p:sp>
        <p:nvSpPr>
          <p:cNvPr id="4" name="Title 1">
            <a:extLst>
              <a:ext uri="{FF2B5EF4-FFF2-40B4-BE49-F238E27FC236}">
                <a16:creationId xmlns:a16="http://schemas.microsoft.com/office/drawing/2014/main" id="{699419C2-320E-C130-398D-C32EFBA834B4}"/>
              </a:ext>
            </a:extLst>
          </p:cNvPr>
          <p:cNvSpPr>
            <a:spLocks noGrp="1"/>
          </p:cNvSpPr>
          <p:nvPr>
            <p:ph type="title"/>
          </p:nvPr>
        </p:nvSpPr>
        <p:spPr>
          <a:xfrm>
            <a:off x="576000" y="546214"/>
            <a:ext cx="11040000" cy="1047918"/>
          </a:xfrm>
        </p:spPr>
        <p:txBody>
          <a:bodyPr/>
          <a:lstStyle/>
          <a:p>
            <a:r>
              <a:rPr lang="en-GB" sz="4400" dirty="0"/>
              <a:t>Empathize tasks</a:t>
            </a:r>
          </a:p>
        </p:txBody>
      </p:sp>
      <p:sp>
        <p:nvSpPr>
          <p:cNvPr id="7" name="TextBox 6">
            <a:extLst>
              <a:ext uri="{FF2B5EF4-FFF2-40B4-BE49-F238E27FC236}">
                <a16:creationId xmlns:a16="http://schemas.microsoft.com/office/drawing/2014/main" id="{011A6E9D-5BC1-FDC7-4AC1-F11EA9B8685B}"/>
              </a:ext>
            </a:extLst>
          </p:cNvPr>
          <p:cNvSpPr txBox="1"/>
          <p:nvPr/>
        </p:nvSpPr>
        <p:spPr>
          <a:xfrm>
            <a:off x="458016" y="1216192"/>
            <a:ext cx="11157983" cy="584775"/>
          </a:xfrm>
          <a:prstGeom prst="rect">
            <a:avLst/>
          </a:prstGeom>
          <a:noFill/>
        </p:spPr>
        <p:txBody>
          <a:bodyPr wrap="square" rtlCol="0">
            <a:spAutoFit/>
          </a:bodyPr>
          <a:lstStyle/>
          <a:p>
            <a:pPr marL="0" marR="0" lvl="0" indent="0" algn="l" defTabSz="430318" rtl="0" eaLnBrk="1" fontAlgn="auto" latinLnBrk="0" hangingPunct="0">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sym typeface="Helvetica Neue"/>
              </a:rPr>
              <a:t>Profiling your user</a:t>
            </a:r>
            <a:r>
              <a:rPr lang="en-GB" sz="1600" b="0" dirty="0">
                <a:latin typeface="Arial" panose="020B0604020202020204"/>
              </a:rPr>
              <a:t> (creating a persona)</a:t>
            </a:r>
            <a:r>
              <a:rPr kumimoji="0" lang="en-GB" sz="1600" b="0" i="0" u="none" strike="noStrike" kern="0" cap="none" spc="0" normalizeH="0" baseline="0" noProof="0" dirty="0">
                <a:ln>
                  <a:noFill/>
                </a:ln>
                <a:solidFill>
                  <a:srgbClr val="000000"/>
                </a:solidFill>
                <a:effectLst/>
                <a:uLnTx/>
                <a:uFillTx/>
                <a:latin typeface="Arial" panose="020B0604020202020204"/>
                <a:sym typeface="Helvetica Neue"/>
              </a:rPr>
              <a:t> is a useful way of identifying their needs, but your recipe box needs to meet a wide range of needs. This exercise can be useful for highlighting areas for consideration when designing your recipe box.</a:t>
            </a:r>
          </a:p>
        </p:txBody>
      </p:sp>
    </p:spTree>
    <p:extLst>
      <p:ext uri="{BB962C8B-B14F-4D97-AF65-F5344CB8AC3E}">
        <p14:creationId xmlns:p14="http://schemas.microsoft.com/office/powerpoint/2010/main" val="576287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815128576"/>
              </p:ext>
            </p:extLst>
          </p:nvPr>
        </p:nvGraphicFramePr>
        <p:xfrm>
          <a:off x="316968" y="1214380"/>
          <a:ext cx="11040000" cy="3407822"/>
        </p:xfrm>
        <a:graphic>
          <a:graphicData uri="http://schemas.openxmlformats.org/drawingml/2006/table">
            <a:tbl>
              <a:tblPr firstRow="1" bandRow="1">
                <a:tableStyleId>{5940675A-B579-460E-94D1-54222C63F5DA}</a:tableStyleId>
              </a:tblPr>
              <a:tblGrid>
                <a:gridCol w="5392952">
                  <a:extLst>
                    <a:ext uri="{9D8B030D-6E8A-4147-A177-3AD203B41FA5}">
                      <a16:colId xmlns:a16="http://schemas.microsoft.com/office/drawing/2014/main" val="336422520"/>
                    </a:ext>
                  </a:extLst>
                </a:gridCol>
                <a:gridCol w="564704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‘Create a problem statement’</a:t>
                      </a:r>
                    </a:p>
                  </a:txBody>
                  <a:tcPr>
                    <a:solidFill>
                      <a:srgbClr val="16F4D0"/>
                    </a:solidFill>
                  </a:tcPr>
                </a:tc>
                <a:tc>
                  <a:txBody>
                    <a:bodyPr/>
                    <a:lstStyle/>
                    <a:p>
                      <a:pPr algn="ctr"/>
                      <a:r>
                        <a:rPr lang="en-GB" b="1" dirty="0">
                          <a:solidFill>
                            <a:schemeClr val="bg1"/>
                          </a:solidFill>
                        </a:rPr>
                        <a:t>‘Actionable problem statement’</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200" b="1" dirty="0"/>
                        <a:t>Narrow down the problem </a:t>
                      </a:r>
                      <a:r>
                        <a:rPr lang="en-GB" sz="1200" dirty="0"/>
                        <a:t>and choose the problem to tackle. Get students to define a typical user– age, problem/area such as </a:t>
                      </a:r>
                      <a:r>
                        <a:rPr lang="en-GB" sz="1200" i="1" dirty="0"/>
                        <a:t>‘limited experience of cooking’. </a:t>
                      </a:r>
                      <a:r>
                        <a:rPr lang="en-GB" sz="1200" i="0" dirty="0"/>
                        <a:t>You may want students to create a graphic / image board to help with this. On it you can include:</a:t>
                      </a:r>
                    </a:p>
                    <a:p>
                      <a:r>
                        <a:rPr lang="en-GB" sz="1200" b="1" i="1" dirty="0"/>
                        <a:t>Who is it for?</a:t>
                      </a:r>
                      <a:r>
                        <a:rPr lang="en-GB" sz="1200" b="1" i="0" dirty="0"/>
                        <a:t> </a:t>
                      </a:r>
                      <a:r>
                        <a:rPr lang="en-GB" sz="1200" i="0" dirty="0"/>
                        <a:t>Consider giving your user a personality – name them, give them an age Although we are not necessarily designing for one specific individual, focusing on / imagining one person can help focus in on their needs.</a:t>
                      </a:r>
                      <a:endParaRPr lang="en-GB" sz="1200" i="1" dirty="0"/>
                    </a:p>
                    <a:p>
                      <a:r>
                        <a:rPr lang="en-GB" sz="1200" b="1" i="1" dirty="0"/>
                        <a:t>What will it do?</a:t>
                      </a:r>
                      <a:r>
                        <a:rPr lang="en-GB" sz="1200" b="1" i="0" dirty="0"/>
                        <a:t> </a:t>
                      </a:r>
                      <a:r>
                        <a:rPr lang="en-GB" sz="1200" i="0" dirty="0"/>
                        <a:t>This will still be fairly broad e.g. ‘Promoting healthy eating’ rather than ‘design a meal with a specific calorie count’. Keeping it fairly open means a range of ideas can come later.</a:t>
                      </a:r>
                      <a:br>
                        <a:rPr lang="en-GB" sz="1200" i="1" dirty="0"/>
                      </a:br>
                      <a:r>
                        <a:rPr lang="en-GB" sz="1200" b="1" i="1" dirty="0"/>
                        <a:t>Why is it important? </a:t>
                      </a:r>
                      <a:r>
                        <a:rPr lang="en-GB" sz="1200" i="0" dirty="0"/>
                        <a:t>Is there a core problem here? Think of it like explaining it to a company that may finance this idea. </a:t>
                      </a:r>
                      <a:r>
                        <a:rPr lang="en-GB" sz="1200" i="0" dirty="0">
                          <a:hlinkClick r:id="rId3"/>
                        </a:rPr>
                        <a:t>Kickstarter</a:t>
                      </a:r>
                      <a:r>
                        <a:rPr lang="en-GB" sz="1200" i="0" dirty="0"/>
                        <a:t> can be good here to show how companies explain the need for their products.</a:t>
                      </a:r>
                    </a:p>
                    <a:p>
                      <a:r>
                        <a:rPr lang="en-GB" sz="1200" i="0" dirty="0"/>
                        <a:t>Use a mind map to list all of the problems and considerations to help create an actionable problem statement.</a:t>
                      </a:r>
                    </a:p>
                  </a:txBody>
                  <a:tcPr/>
                </a:tc>
                <a:tc>
                  <a:txBody>
                    <a:bodyPr/>
                    <a:lstStyle/>
                    <a:p>
                      <a:r>
                        <a:rPr lang="en-GB" sz="1200" dirty="0"/>
                        <a:t>Mindful Chef decide quite early on what the theme of a meal will be– </a:t>
                      </a:r>
                      <a:r>
                        <a:rPr lang="en-GB" sz="1200" b="1" dirty="0"/>
                        <a:t>possibly Asian, Italian, Plant-based </a:t>
                      </a:r>
                      <a:r>
                        <a:rPr lang="en-GB" sz="1200" dirty="0"/>
                        <a:t>etc. Remind your students that this choice may change later though if it becomes unrealistic, too costly etc. and that is needs to address the needs of the user.</a:t>
                      </a:r>
                    </a:p>
                    <a:p>
                      <a:r>
                        <a:rPr lang="en-GB" sz="1200" dirty="0"/>
                        <a:t>They </a:t>
                      </a:r>
                      <a:r>
                        <a:rPr lang="en-GB" sz="1200" b="1" dirty="0"/>
                        <a:t>also then decide what it should do </a:t>
                      </a:r>
                      <a:r>
                        <a:rPr lang="en-GB" sz="1200" dirty="0"/>
                        <a:t>for example does the meal need to meet the needs or values of a certain group of users; vegan, keto, pescatarian, high protein etc. What are the requirements of the packaging in terms of contents, storage, safety, insulation etc.</a:t>
                      </a:r>
                    </a:p>
                    <a:p>
                      <a:r>
                        <a:rPr lang="en-GB" sz="1200" i="0" dirty="0"/>
                        <a:t>Write a problem statement that sums up what you have discovered from the empathize stage. Something like:</a:t>
                      </a:r>
                    </a:p>
                    <a:p>
                      <a:r>
                        <a:rPr lang="en-GB" sz="1200" i="0" dirty="0"/>
                        <a:t>‘Working parents are often too busy to consider and create healthy meals’.</a:t>
                      </a:r>
                    </a:p>
                    <a:p>
                      <a:r>
                        <a:rPr lang="en-GB" sz="1200" i="0" dirty="0"/>
                        <a:t>Use this statement as the basis of your ideation to address it and develop a solution.</a:t>
                      </a:r>
                      <a:endParaRPr lang="en-GB" sz="1200" dirty="0"/>
                    </a:p>
                  </a:txBody>
                  <a:tcPr/>
                </a:tc>
                <a:extLst>
                  <a:ext uri="{0D108BD9-81ED-4DB2-BD59-A6C34878D82A}">
                    <a16:rowId xmlns:a16="http://schemas.microsoft.com/office/drawing/2014/main" val="3966545421"/>
                  </a:ext>
                </a:extLst>
              </a:tr>
            </a:tbl>
          </a:graphicData>
        </a:graphic>
      </p:graphicFrame>
      <p:pic>
        <p:nvPicPr>
          <p:cNvPr id="4" name="Picture 1">
            <a:extLst>
              <a:ext uri="{FF2B5EF4-FFF2-40B4-BE49-F238E27FC236}">
                <a16:creationId xmlns:a16="http://schemas.microsoft.com/office/drawing/2014/main" id="{A7C98635-7BC1-C720-19E3-A30E26B0CBEB}"/>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Left 4">
            <a:hlinkClick r:id="rId5" action="ppaction://hlinksldjump"/>
            <a:extLst>
              <a:ext uri="{FF2B5EF4-FFF2-40B4-BE49-F238E27FC236}">
                <a16:creationId xmlns:a16="http://schemas.microsoft.com/office/drawing/2014/main" id="{11D3D406-5157-A1CB-5C50-B41F5E072593}"/>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2155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8" y="1259995"/>
            <a:ext cx="10922239" cy="4649207"/>
          </a:xfrm>
          <a:prstGeom prst="rect">
            <a:avLst/>
          </a:prstGeom>
          <a:noFill/>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Early</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Approx. 10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H</a:t>
            </a:r>
            <a:r>
              <a:rPr lang="en-GB" sz="2200" b="0" dirty="0">
                <a:solidFill>
                  <a:srgbClr val="0A303F"/>
                </a:solidFill>
                <a:latin typeface="Arial" panose="020B0604020202020204"/>
                <a:ea typeface="Roboto" panose="02000000000000000000" pitchFamily="2" charset="0"/>
                <a:cs typeface="Roboto" panose="02000000000000000000" pitchFamily="2" charset="0"/>
              </a:rPr>
              <a:t>ealthy eating, p</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ackaging, storage</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Food, p</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aper and board</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Food preparation, cooking, shaping and forming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Structural (shell), manufacturing, business and industry</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H</a:t>
            </a:r>
            <a:r>
              <a:rPr lang="en-GB" sz="2200" b="0" dirty="0">
                <a:solidFill>
                  <a:srgbClr val="0A303F"/>
                </a:solidFill>
                <a:latin typeface="Arial" panose="020B0604020202020204"/>
                <a:ea typeface="Roboto" panose="02000000000000000000" pitchFamily="2" charset="0"/>
                <a:cs typeface="Roboto" panose="02000000000000000000" pitchFamily="2" charset="0"/>
              </a:rPr>
              <a:t>ealth and safety, 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ix R’s, sustainability, environment, ethics</a:t>
            </a:r>
          </a:p>
          <a:p>
            <a:pPr>
              <a:lnSpc>
                <a:spcPct val="150000"/>
              </a:lnSpc>
              <a:defRPr/>
            </a:pPr>
            <a:endParaRPr lang="en-GB" sz="1400" dirty="0">
              <a:latin typeface="+mj-lt"/>
              <a:ea typeface="Roboto" panose="02000000000000000000" pitchFamily="2" charset="0"/>
              <a:cs typeface="Roboto" panose="02000000000000000000" pitchFamily="2" charset="0"/>
            </a:endParaRPr>
          </a:p>
          <a:p>
            <a:pPr>
              <a:lnSpc>
                <a:spcPct val="150000"/>
              </a:lnSpc>
              <a:defRPr/>
            </a:pPr>
            <a:r>
              <a:rPr lang="en-GB" sz="1400" dirty="0">
                <a:latin typeface="+mj-lt"/>
                <a:ea typeface="Roboto" panose="02000000000000000000" pitchFamily="2" charset="0"/>
                <a:cs typeface="Roboto" panose="02000000000000000000" pitchFamily="2" charset="0"/>
              </a:rPr>
              <a:t>*you can use the resource at whichever level you feel it is appropriate.</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endParaRPr lang="en-GB" sz="2200" b="0" dirty="0">
              <a:latin typeface="+mj-lt"/>
              <a:ea typeface="Roboto" panose="02000000000000000000" pitchFamily="2" charset="0"/>
              <a:cs typeface="Roboto" panose="02000000000000000000" pitchFamily="2" charset="0"/>
            </a:endParaRPr>
          </a:p>
          <a:p>
            <a:pPr>
              <a:lnSpc>
                <a:spcPct val="150000"/>
              </a:lnSpc>
            </a:pPr>
            <a:r>
              <a:rPr lang="en-GB" sz="2200" b="0" dirty="0">
                <a:latin typeface="+mj-lt"/>
                <a:ea typeface="Roboto" panose="02000000000000000000" pitchFamily="2" charset="0"/>
                <a:cs typeface="Roboto" panose="02000000000000000000" pitchFamily="2" charset="0"/>
              </a:rPr>
              <a:t>*you can use the resource at whichever level you feel it is appropriate.</a:t>
            </a:r>
          </a:p>
        </p:txBody>
      </p:sp>
      <p:pic>
        <p:nvPicPr>
          <p:cNvPr id="9" name="Picture 1">
            <a:extLst>
              <a:ext uri="{FF2B5EF4-FFF2-40B4-BE49-F238E27FC236}">
                <a16:creationId xmlns:a16="http://schemas.microsoft.com/office/drawing/2014/main" id="{91B32702-8E89-8ABC-1B58-39921042C6B0}"/>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966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61182824"/>
              </p:ext>
            </p:extLst>
          </p:nvPr>
        </p:nvGraphicFramePr>
        <p:xfrm>
          <a:off x="316968" y="1275938"/>
          <a:ext cx="11299033" cy="4587240"/>
        </p:xfrm>
        <a:graphic>
          <a:graphicData uri="http://schemas.openxmlformats.org/drawingml/2006/table">
            <a:tbl>
              <a:tblPr firstRow="1" bandRow="1">
                <a:tableStyleId>{5940675A-B579-460E-94D1-54222C63F5DA}</a:tableStyleId>
              </a:tblPr>
              <a:tblGrid>
                <a:gridCol w="2243352">
                  <a:extLst>
                    <a:ext uri="{9D8B030D-6E8A-4147-A177-3AD203B41FA5}">
                      <a16:colId xmlns:a16="http://schemas.microsoft.com/office/drawing/2014/main" val="336422520"/>
                    </a:ext>
                  </a:extLst>
                </a:gridCol>
                <a:gridCol w="2119256">
                  <a:extLst>
                    <a:ext uri="{9D8B030D-6E8A-4147-A177-3AD203B41FA5}">
                      <a16:colId xmlns:a16="http://schemas.microsoft.com/office/drawing/2014/main" val="2951911756"/>
                    </a:ext>
                  </a:extLst>
                </a:gridCol>
                <a:gridCol w="2420471">
                  <a:extLst>
                    <a:ext uri="{9D8B030D-6E8A-4147-A177-3AD203B41FA5}">
                      <a16:colId xmlns:a16="http://schemas.microsoft.com/office/drawing/2014/main" val="2217818971"/>
                    </a:ext>
                  </a:extLst>
                </a:gridCol>
                <a:gridCol w="2592593">
                  <a:extLst>
                    <a:ext uri="{9D8B030D-6E8A-4147-A177-3AD203B41FA5}">
                      <a16:colId xmlns:a16="http://schemas.microsoft.com/office/drawing/2014/main" val="1485661640"/>
                    </a:ext>
                  </a:extLst>
                </a:gridCol>
                <a:gridCol w="1923361">
                  <a:extLst>
                    <a:ext uri="{9D8B030D-6E8A-4147-A177-3AD203B41FA5}">
                      <a16:colId xmlns:a16="http://schemas.microsoft.com/office/drawing/2014/main" val="2056980251"/>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‘Kick-off meeting’</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‘Analyse competitors’</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‘Understand your audience’</a:t>
                      </a:r>
                    </a:p>
                  </a:txBody>
                  <a:tcPr>
                    <a:solidFill>
                      <a:srgbClr val="F60493"/>
                    </a:solidFill>
                  </a:tcPr>
                </a:tc>
                <a:tc>
                  <a:txBody>
                    <a:bodyPr/>
                    <a:lstStyle/>
                    <a:p>
                      <a:pPr algn="ctr"/>
                      <a:r>
                        <a:rPr lang="en-GB" b="1" dirty="0">
                          <a:solidFill>
                            <a:schemeClr val="bg1"/>
                          </a:solidFill>
                        </a:rPr>
                        <a:t>‘Visual references’</a:t>
                      </a:r>
                    </a:p>
                  </a:txBody>
                  <a:tcPr>
                    <a:solidFill>
                      <a:srgbClr val="F60493"/>
                    </a:solidFill>
                  </a:tcPr>
                </a:tc>
                <a:tc>
                  <a:txBody>
                    <a:bodyPr/>
                    <a:lstStyle/>
                    <a:p>
                      <a:pPr algn="ctr"/>
                      <a:r>
                        <a:rPr lang="en-GB" b="1" dirty="0">
                          <a:solidFill>
                            <a:schemeClr val="bg1"/>
                          </a:solidFill>
                        </a:rPr>
                        <a:t>‘Teamwork is important’</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100" dirty="0"/>
                        <a:t>Working as a team, get students to </a:t>
                      </a:r>
                      <a:r>
                        <a:rPr lang="en-GB" sz="1100" b="1" dirty="0"/>
                        <a:t>sketch as many ideas as possible </a:t>
                      </a:r>
                      <a:r>
                        <a:rPr lang="en-GB" sz="1100" dirty="0"/>
                        <a:t>using a mixture of words and sketches. The concept of ‘thinking with a pencil’ is using drawings to get out the idea from their head – they don’t need to be beautiful drawings at this stage. </a:t>
                      </a:r>
                    </a:p>
                    <a:p>
                      <a:r>
                        <a:rPr lang="en-GB" sz="1100" dirty="0"/>
                        <a:t>You may want to draw what the finished packaging might look like (the form) as a finished product / how it would look on the shelf or when delivered. Using </a:t>
                      </a:r>
                      <a:r>
                        <a:rPr lang="en-GB" sz="1100" b="1" dirty="0"/>
                        <a:t>templates of standard boxes </a:t>
                      </a:r>
                      <a:r>
                        <a:rPr lang="en-GB" sz="1100" dirty="0"/>
                        <a:t>is useful for this to add context and an idea of size. Consider printing out several nets (on the next slide) and allowing students to </a:t>
                      </a:r>
                      <a:r>
                        <a:rPr lang="en-GB" sz="1100" b="1" dirty="0"/>
                        <a:t>trace the shape </a:t>
                      </a:r>
                      <a:r>
                        <a:rPr lang="en-GB" sz="1100" dirty="0"/>
                        <a:t>before </a:t>
                      </a:r>
                      <a:r>
                        <a:rPr lang="en-GB" sz="1100" b="1" dirty="0"/>
                        <a:t>adding their ideas over the top</a:t>
                      </a:r>
                      <a:r>
                        <a:rPr lang="en-GB" sz="1100" dirty="0"/>
                        <a:t>.</a:t>
                      </a:r>
                    </a:p>
                  </a:txBody>
                  <a:tcPr/>
                </a:tc>
                <a:tc>
                  <a:txBody>
                    <a:bodyPr/>
                    <a:lstStyle/>
                    <a:p>
                      <a:r>
                        <a:rPr lang="en-GB" sz="1100" dirty="0"/>
                        <a:t>Even though you may already have researched the market, there may be further research needed as you start to create and develop ideas. </a:t>
                      </a:r>
                    </a:p>
                    <a:p>
                      <a:r>
                        <a:rPr lang="en-GB" sz="1100" dirty="0"/>
                        <a:t>You can check if your idea is already on the market or if there are trends to consider in your designs.</a:t>
                      </a:r>
                    </a:p>
                    <a:p>
                      <a:r>
                        <a:rPr lang="en-GB" sz="1100" dirty="0"/>
                        <a:t>Consider the cost and availability of the ingredients and how this affects the cost of the recipe box and how you could still profit from selling it.</a:t>
                      </a:r>
                    </a:p>
                    <a:p>
                      <a:r>
                        <a:rPr lang="en-GB" sz="1100" dirty="0"/>
                        <a:t>Mindful chef support the use of local produce, so this is a good opportunity to explore the local community to see what is available. This could be something that makes your product stand out in the market. Maybe a trip to an </a:t>
                      </a:r>
                      <a:r>
                        <a:rPr lang="en-GB" sz="1100" b="1" dirty="0"/>
                        <a:t>allotment?!</a:t>
                      </a:r>
                    </a:p>
                  </a:txBody>
                  <a:tcPr/>
                </a:tc>
                <a:tc>
                  <a:txBody>
                    <a:bodyPr/>
                    <a:lstStyle/>
                    <a:p>
                      <a:r>
                        <a:rPr lang="en-GB" sz="1100" dirty="0"/>
                        <a:t>Make sure research gathered is annotated, with summaries and patterns identified. These may be common frustrations faced or common needs. Ideally, we would design where there is the greatest need as this is likely to make it more financially viable.</a:t>
                      </a:r>
                    </a:p>
                    <a:p>
                      <a:r>
                        <a:rPr lang="en-GB" sz="1100" dirty="0"/>
                        <a:t>This is also an opportunity to explore different cultures and dietary requirements such as Kosher / Halal etc.</a:t>
                      </a:r>
                    </a:p>
                    <a:p>
                      <a:endParaRPr lang="en-GB" sz="1100" dirty="0"/>
                    </a:p>
                    <a:p>
                      <a:r>
                        <a:rPr lang="en-GB" sz="1100" dirty="0"/>
                        <a:t>There is an opportunity here to potentially talk about bell-curves and designing for the </a:t>
                      </a:r>
                      <a:r>
                        <a:rPr lang="en-GB" sz="1100" b="1" dirty="0"/>
                        <a:t>5</a:t>
                      </a:r>
                      <a:r>
                        <a:rPr lang="en-GB" sz="1100" b="1" baseline="30000" dirty="0"/>
                        <a:t>th</a:t>
                      </a:r>
                      <a:r>
                        <a:rPr lang="en-GB" sz="1100" b="1" dirty="0"/>
                        <a:t>-95</a:t>
                      </a:r>
                      <a:r>
                        <a:rPr lang="en-GB" sz="1100" b="1" baseline="30000" dirty="0"/>
                        <a:t>th</a:t>
                      </a:r>
                      <a:r>
                        <a:rPr lang="en-GB" sz="1100" b="1" dirty="0"/>
                        <a:t> percentile.</a:t>
                      </a:r>
                    </a:p>
                  </a:txBody>
                  <a:tcPr/>
                </a:tc>
                <a:tc>
                  <a:txBody>
                    <a:bodyPr/>
                    <a:lstStyle/>
                    <a:p>
                      <a:r>
                        <a:rPr lang="en-GB" sz="1100" dirty="0"/>
                        <a:t>At this stage, the ideas may only be for you, to get ideas for packaging or the recipe itself.</a:t>
                      </a:r>
                      <a:r>
                        <a:rPr lang="en-GB" sz="1100" b="1" dirty="0"/>
                        <a:t> </a:t>
                      </a:r>
                    </a:p>
                    <a:p>
                      <a:r>
                        <a:rPr lang="en-GB" sz="1100" b="0" dirty="0"/>
                        <a:t>Use</a:t>
                      </a:r>
                      <a:r>
                        <a:rPr lang="en-GB" sz="1100" b="1" dirty="0"/>
                        <a:t> visual mind maps </a:t>
                      </a:r>
                      <a:r>
                        <a:rPr lang="en-GB" sz="1100" b="0" dirty="0"/>
                        <a:t>to stimulate ideas for recipes or packaging.</a:t>
                      </a:r>
                    </a:p>
                    <a:p>
                      <a:endParaRPr lang="en-GB"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dirty="0"/>
                        <a:t>Try </a:t>
                      </a:r>
                      <a:r>
                        <a:rPr lang="en-GB" sz="1100" b="1" dirty="0"/>
                        <a:t>Post-it notes</a:t>
                      </a:r>
                      <a:r>
                        <a:rPr lang="en-GB" sz="1100" dirty="0"/>
                        <a:t>. These (or scrap paper) can be good to sketch on, to prevent students being too precious about their designs in the early stages.</a:t>
                      </a:r>
                    </a:p>
                    <a:p>
                      <a:endParaRPr lang="en-GB" sz="1100" b="1" dirty="0"/>
                    </a:p>
                    <a:p>
                      <a:r>
                        <a:rPr lang="en-GB" sz="1100" b="1" dirty="0"/>
                        <a:t>Mood boards </a:t>
                      </a:r>
                      <a:r>
                        <a:rPr lang="en-GB" sz="1100" b="0" dirty="0"/>
                        <a:t>can also be used to show key ingredients, colours, themes etc. and to help generate ideas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If students are working in a team, be sure to share all ideas and thoughts with team members. Consider roles within a team and possibly how to conduct meetings in industry – minutes documented, a meeting chair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Whether working alone or in a team, consult users or people from their target market throughout the ideation process and share your ideas for feedback. This can save valuable time in the prototype and testing phase if they have already identified aspects of the designs that need changing.</a:t>
                      </a:r>
                    </a:p>
                    <a:p>
                      <a:endParaRPr lang="en-GB" sz="11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4" name="Picture 1">
            <a:extLst>
              <a:ext uri="{FF2B5EF4-FFF2-40B4-BE49-F238E27FC236}">
                <a16:creationId xmlns:a16="http://schemas.microsoft.com/office/drawing/2014/main" id="{ABDA0800-B938-E345-77C0-C5EF6BE8186A}"/>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A white and blue curve&#10;&#10;Description automatically generated with medium confidence">
            <a:extLst>
              <a:ext uri="{FF2B5EF4-FFF2-40B4-BE49-F238E27FC236}">
                <a16:creationId xmlns:a16="http://schemas.microsoft.com/office/drawing/2014/main" id="{B46DE2E9-FBF5-A2A1-0604-36EEAF94ED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6490" y="4700359"/>
            <a:ext cx="1995362" cy="1047918"/>
          </a:xfrm>
          <a:prstGeom prst="rect">
            <a:avLst/>
          </a:prstGeom>
        </p:spPr>
      </p:pic>
      <p:sp>
        <p:nvSpPr>
          <p:cNvPr id="7" name="Arrow: Left 6">
            <a:hlinkClick r:id="rId5" action="ppaction://hlinksldjump"/>
            <a:extLst>
              <a:ext uri="{FF2B5EF4-FFF2-40B4-BE49-F238E27FC236}">
                <a16:creationId xmlns:a16="http://schemas.microsoft.com/office/drawing/2014/main" id="{50F782D0-C151-37FE-1933-3FF28EE3C27A}"/>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4148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D50744-41EC-9D29-8BDF-01D3D3874234}"/>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PL-0806">
            <a:extLst>
              <a:ext uri="{FF2B5EF4-FFF2-40B4-BE49-F238E27FC236}">
                <a16:creationId xmlns:a16="http://schemas.microsoft.com/office/drawing/2014/main" id="{A5A7807A-6B3C-DA84-A9EA-D66E33501F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178" y="262042"/>
            <a:ext cx="4362450" cy="43624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D2780E8-EA6B-0AA2-94E2-FA702B373F16}"/>
              </a:ext>
            </a:extLst>
          </p:cNvPr>
          <p:cNvSpPr txBox="1"/>
          <p:nvPr/>
        </p:nvSpPr>
        <p:spPr>
          <a:xfrm>
            <a:off x="511591" y="4892634"/>
            <a:ext cx="3799152" cy="246221"/>
          </a:xfrm>
          <a:prstGeom prst="rect">
            <a:avLst/>
          </a:prstGeom>
          <a:noFill/>
        </p:spPr>
        <p:txBody>
          <a:bodyPr wrap="square" rtlCol="0">
            <a:spAutoFit/>
          </a:bodyPr>
          <a:lstStyle/>
          <a:p>
            <a:r>
              <a:rPr lang="en-GB" sz="1000" b="0" dirty="0">
                <a:latin typeface="+mj-lt"/>
              </a:rPr>
              <a:t>Image from PLV Design. GO to the site to download the file</a:t>
            </a:r>
          </a:p>
        </p:txBody>
      </p:sp>
      <p:pic>
        <p:nvPicPr>
          <p:cNvPr id="1028" name="Picture 4">
            <a:extLst>
              <a:ext uri="{FF2B5EF4-FFF2-40B4-BE49-F238E27FC236}">
                <a16:creationId xmlns:a16="http://schemas.microsoft.com/office/drawing/2014/main" id="{99F61FD8-BD83-32B1-CF20-CD80A75F35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2056" y="262042"/>
            <a:ext cx="5361709" cy="536170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FABAF8D-96B5-CA52-2749-4B3130FD7541}"/>
              </a:ext>
            </a:extLst>
          </p:cNvPr>
          <p:cNvSpPr txBox="1"/>
          <p:nvPr/>
        </p:nvSpPr>
        <p:spPr>
          <a:xfrm>
            <a:off x="6316646" y="4892633"/>
            <a:ext cx="3799152" cy="246221"/>
          </a:xfrm>
          <a:prstGeom prst="rect">
            <a:avLst/>
          </a:prstGeom>
          <a:noFill/>
        </p:spPr>
        <p:txBody>
          <a:bodyPr wrap="square" rtlCol="0">
            <a:spAutoFit/>
          </a:bodyPr>
          <a:lstStyle/>
          <a:p>
            <a:r>
              <a:rPr lang="en-GB" sz="1000" b="0" dirty="0">
                <a:latin typeface="+mj-lt"/>
              </a:rPr>
              <a:t>Image from PLV Design. GO to the site to download the file</a:t>
            </a:r>
          </a:p>
        </p:txBody>
      </p:sp>
    </p:spTree>
    <p:extLst>
      <p:ext uri="{BB962C8B-B14F-4D97-AF65-F5344CB8AC3E}">
        <p14:creationId xmlns:p14="http://schemas.microsoft.com/office/powerpoint/2010/main" val="2449043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772459058"/>
              </p:ext>
            </p:extLst>
          </p:nvPr>
        </p:nvGraphicFramePr>
        <p:xfrm>
          <a:off x="575998" y="1275938"/>
          <a:ext cx="11040001" cy="3773582"/>
        </p:xfrm>
        <a:graphic>
          <a:graphicData uri="http://schemas.openxmlformats.org/drawingml/2006/table">
            <a:tbl>
              <a:tblPr firstRow="1" bandRow="1">
                <a:tableStyleId>{5940675A-B579-460E-94D1-54222C63F5DA}</a:tableStyleId>
              </a:tblPr>
              <a:tblGrid>
                <a:gridCol w="4379460">
                  <a:extLst>
                    <a:ext uri="{9D8B030D-6E8A-4147-A177-3AD203B41FA5}">
                      <a16:colId xmlns:a16="http://schemas.microsoft.com/office/drawing/2014/main" val="336422520"/>
                    </a:ext>
                  </a:extLst>
                </a:gridCol>
                <a:gridCol w="6660541">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‘Testing in situ’</a:t>
                      </a:r>
                    </a:p>
                  </a:txBody>
                  <a:tcPr>
                    <a:solidFill>
                      <a:srgbClr val="FE4E00"/>
                    </a:solidFill>
                  </a:tcPr>
                </a:tc>
                <a:tc>
                  <a:txBody>
                    <a:bodyPr/>
                    <a:lstStyle/>
                    <a:p>
                      <a:pPr algn="ctr"/>
                      <a:r>
                        <a:rPr lang="en-GB" b="1" dirty="0">
                          <a:solidFill>
                            <a:schemeClr val="bg1"/>
                          </a:solidFill>
                        </a:rPr>
                        <a:t>‘Lo-fi or Hi-fi?’</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There are a few options you might take with this context but primarily they are likely to be based on </a:t>
                      </a:r>
                      <a:r>
                        <a:rPr lang="en-GB" sz="1200" b="1" dirty="0"/>
                        <a:t>food and nutrition </a:t>
                      </a:r>
                      <a:r>
                        <a:rPr lang="en-GB" sz="1200" dirty="0"/>
                        <a:t>(the ingredients for cooking) or the </a:t>
                      </a:r>
                      <a:r>
                        <a:rPr lang="en-GB" sz="1200" b="1" dirty="0"/>
                        <a:t>packaging</a:t>
                      </a:r>
                      <a:r>
                        <a:rPr lang="en-GB" sz="1200" dirty="0"/>
                        <a:t> (paper engineering, box structure, graphics).</a:t>
                      </a:r>
                    </a:p>
                    <a:p>
                      <a:r>
                        <a:rPr lang="en-GB" sz="1200" dirty="0"/>
                        <a:t>Regardless of the focus area, the prototype still needs to ‘work’ so it can be tested and evaluated.</a:t>
                      </a:r>
                    </a:p>
                    <a:p>
                      <a:r>
                        <a:rPr lang="en-GB" sz="1200" dirty="0"/>
                        <a:t>For the packaging, a range of modelling and hand drawing techniques can be used for quick prototypes with CAD and digital graphics used to produce more detailed and accurate outcomes. These can then be superimposed into photos of supermarket shelves, recipe photos of screen grabs from website where you </a:t>
                      </a:r>
                      <a:r>
                        <a:rPr lang="en-GB" sz="1200" b="1" dirty="0"/>
                        <a:t>replace the product with a photo of your own.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easiest way to prototype a recipe is to collate the ingredients, along with instructions, and cook them. Try giving the recipes to a range of different users to see if they can follow the instructions, create the same meal and also evaluate what they think of it. </a:t>
                      </a:r>
                    </a:p>
                  </a:txBody>
                  <a:tcPr/>
                </a:tc>
                <a:tc>
                  <a:txBody>
                    <a:bodyPr/>
                    <a:lstStyle/>
                    <a:p>
                      <a:r>
                        <a:rPr lang="en-GB" sz="1200" dirty="0"/>
                        <a:t>It is often said that we first ‘eat with our eyes’, and how a meal looks will often persuade us to want to eat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Consider how the meal or recipe is presented and how this can also be used in the packaging and promotion. You can do quick ‘</a:t>
                      </a:r>
                      <a:r>
                        <a:rPr lang="en-GB" sz="1200" b="1" dirty="0"/>
                        <a:t>lo-fi</a:t>
                      </a:r>
                      <a:r>
                        <a:rPr lang="en-GB" sz="1200" dirty="0"/>
                        <a:t>’ prototypes using plain paper or card to see what the form of the packaging will be. If a rough non-working model is made, this can be used as a background canvas to support you making a CAD model. Similarly, you could explore a range of simple paper-based outcomes as these are easier to work with than thicker card.</a:t>
                      </a:r>
                    </a:p>
                    <a:p>
                      <a:r>
                        <a:rPr lang="en-GB" sz="1200" b="1" dirty="0"/>
                        <a:t>CAD renders </a:t>
                      </a:r>
                      <a:r>
                        <a:rPr lang="en-GB" sz="1200" dirty="0"/>
                        <a:t>are a possibility for more professional (</a:t>
                      </a:r>
                      <a:r>
                        <a:rPr lang="en-GB" sz="1200" b="1" dirty="0"/>
                        <a:t>hi-fi</a:t>
                      </a:r>
                      <a:r>
                        <a:rPr lang="en-GB" sz="1200" dirty="0"/>
                        <a:t>) prototypes. You could look at creating packaging concepts using Sketchup where you can apply textures to the different faces of your model. You could use digital design packaged to create high quality prototypes to print off and make.</a:t>
                      </a:r>
                    </a:p>
                    <a:p>
                      <a:r>
                        <a:rPr lang="en-GB" sz="1200" dirty="0"/>
                        <a:t> </a:t>
                      </a:r>
                    </a:p>
                    <a:p>
                      <a:r>
                        <a:rPr lang="en-GB" sz="1200" dirty="0"/>
                        <a:t>Foods are not ‘prototyped’ in the same way as physical products, but you still need to realise the meal from the recipe and ingredients. Think of this more like building flat pack furniture from the instructions and parts provided. Does your recipe turn out as intended if someone else cooks it from your instructions? Unlike packaging, a meal would need to have the actual ingredients in it, but there may be no need to make it look like it belongs in a cookbook if you are just testing how it tastes, or evaluating how healthy the ingredients are.</a:t>
                      </a:r>
                    </a:p>
                  </a:txBody>
                  <a:tcPr/>
                </a:tc>
                <a:extLst>
                  <a:ext uri="{0D108BD9-81ED-4DB2-BD59-A6C34878D82A}">
                    <a16:rowId xmlns:a16="http://schemas.microsoft.com/office/drawing/2014/main" val="3966545421"/>
                  </a:ext>
                </a:extLst>
              </a:tr>
            </a:tbl>
          </a:graphicData>
        </a:graphic>
      </p:graphicFrame>
      <p:pic>
        <p:nvPicPr>
          <p:cNvPr id="4" name="Picture 1">
            <a:extLst>
              <a:ext uri="{FF2B5EF4-FFF2-40B4-BE49-F238E27FC236}">
                <a16:creationId xmlns:a16="http://schemas.microsoft.com/office/drawing/2014/main" id="{4DDE8CA9-939A-7FDE-E46C-FD5A45D21E99}"/>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Left 4">
            <a:hlinkClick r:id="rId4" action="ppaction://hlinksldjump"/>
            <a:extLst>
              <a:ext uri="{FF2B5EF4-FFF2-40B4-BE49-F238E27FC236}">
                <a16:creationId xmlns:a16="http://schemas.microsoft.com/office/drawing/2014/main" id="{6FFD4F96-00A4-438C-3123-13576C961C67}"/>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6164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825471352"/>
              </p:ext>
            </p:extLst>
          </p:nvPr>
        </p:nvGraphicFramePr>
        <p:xfrm>
          <a:off x="576000" y="1168785"/>
          <a:ext cx="11040000" cy="4520430"/>
        </p:xfrm>
        <a:graphic>
          <a:graphicData uri="http://schemas.openxmlformats.org/drawingml/2006/table">
            <a:tbl>
              <a:tblPr firstRow="1" bandRow="1">
                <a:tableStyleId>{5940675A-B579-460E-94D1-54222C63F5DA}</a:tableStyleId>
              </a:tblPr>
              <a:tblGrid>
                <a:gridCol w="4268845">
                  <a:extLst>
                    <a:ext uri="{9D8B030D-6E8A-4147-A177-3AD203B41FA5}">
                      <a16:colId xmlns:a16="http://schemas.microsoft.com/office/drawing/2014/main" val="336422520"/>
                    </a:ext>
                  </a:extLst>
                </a:gridCol>
                <a:gridCol w="6771155">
                  <a:extLst>
                    <a:ext uri="{9D8B030D-6E8A-4147-A177-3AD203B41FA5}">
                      <a16:colId xmlns:a16="http://schemas.microsoft.com/office/drawing/2014/main" val="302072467"/>
                    </a:ext>
                  </a:extLst>
                </a:gridCol>
              </a:tblGrid>
              <a:tr h="405630">
                <a:tc>
                  <a:txBody>
                    <a:bodyPr/>
                    <a:lstStyle/>
                    <a:p>
                      <a:pPr algn="ctr"/>
                      <a:r>
                        <a:rPr lang="en-GB" b="1" dirty="0">
                          <a:solidFill>
                            <a:schemeClr val="bg1"/>
                          </a:solidFill>
                        </a:rPr>
                        <a:t>‘Heat mapping and Gaze sequence’</a:t>
                      </a:r>
                    </a:p>
                  </a:txBody>
                  <a:tcPr>
                    <a:solidFill>
                      <a:srgbClr val="429EA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‘Different users, different tastes’</a:t>
                      </a:r>
                    </a:p>
                  </a:txBody>
                  <a:tcPr>
                    <a:solidFill>
                      <a:srgbClr val="429EA6"/>
                    </a:solidFill>
                  </a:tcPr>
                </a:tc>
                <a:extLst>
                  <a:ext uri="{0D108BD9-81ED-4DB2-BD59-A6C34878D82A}">
                    <a16:rowId xmlns:a16="http://schemas.microsoft.com/office/drawing/2014/main" val="3391378453"/>
                  </a:ext>
                </a:extLst>
              </a:tr>
              <a:tr h="3896272">
                <a:tc>
                  <a:txBody>
                    <a:bodyPr/>
                    <a:lstStyle/>
                    <a:p>
                      <a:r>
                        <a:rPr lang="en-GB" sz="1200" dirty="0"/>
                        <a:t>Heat mapping refers to which parts of the product the user follows and the sequence they follow when opening, investigating, preparing etc.</a:t>
                      </a:r>
                    </a:p>
                    <a:p>
                      <a:r>
                        <a:rPr lang="en-GB" sz="1200" dirty="0"/>
                        <a:t>When testing, watch to see if the user if is following the sequence you expect. Are they encouraged to unpack and check the ingredients before reading the recipe? Is the recipe easy to follow?</a:t>
                      </a:r>
                    </a:p>
                    <a:p>
                      <a:r>
                        <a:rPr lang="en-GB" sz="1200" dirty="0"/>
                        <a:t>If there are variations on it, such as a healthier ingredient option or substitution, are they seeing this before they start cooking?</a:t>
                      </a:r>
                    </a:p>
                    <a:p>
                      <a:r>
                        <a:rPr lang="en-GB" sz="1200" dirty="0"/>
                        <a:t>As with all tests, it is important to reflect on the results of the test. These are likely to be observational and then students should suggest what would need to change in next stages / final products, recognising which elements were as a result of it being a prototype rather than a finished, manufactured solution – things like ‘it took longer to cook than the recipe suggested’ or ‘the box become damaged easy in transit’.</a:t>
                      </a:r>
                    </a:p>
                    <a:p>
                      <a:r>
                        <a:rPr lang="en-GB" sz="1200" dirty="0"/>
                        <a:t>Students should also </a:t>
                      </a:r>
                      <a:r>
                        <a:rPr lang="en-GB" sz="1200" b="1" dirty="0"/>
                        <a:t>refer back to their original defined statement </a:t>
                      </a:r>
                      <a:r>
                        <a:rPr lang="en-GB" sz="1200" dirty="0"/>
                        <a:t>and discuss how well their outcomes meet these needs, wants and values.</a:t>
                      </a:r>
                    </a:p>
                  </a:txBody>
                  <a:tcPr/>
                </a:tc>
                <a:tc>
                  <a:txBody>
                    <a:bodyPr/>
                    <a:lstStyle/>
                    <a:p>
                      <a:r>
                        <a:rPr lang="en-GB" sz="1200" dirty="0"/>
                        <a:t>Whilst it may be tricky (and expensive / time-consuming) to create numerous products for testing, having students produce more than one recipe to </a:t>
                      </a:r>
                      <a:r>
                        <a:rPr lang="en-GB" sz="1200" b="1" dirty="0"/>
                        <a:t>test with different people</a:t>
                      </a:r>
                      <a:r>
                        <a:rPr lang="en-GB" sz="1200" dirty="0"/>
                        <a:t> would be useful.</a:t>
                      </a:r>
                    </a:p>
                    <a:p>
                      <a:r>
                        <a:rPr lang="en-GB" sz="1200" dirty="0"/>
                        <a:t>Return to the list of criteria you defined previously and try these out with other users as long as they do not offend their values/beliefs or contain ingredients that may cause harm. These may not bring back any different results, but it’s also good to have a </a:t>
                      </a:r>
                      <a:r>
                        <a:rPr lang="en-GB" sz="1200" b="1" dirty="0"/>
                        <a:t>diverse mix of users </a:t>
                      </a:r>
                      <a:r>
                        <a:rPr lang="en-GB" sz="1200" dirty="0"/>
                        <a:t>regardless, and some of these nuances may result in different feedback. For example:</a:t>
                      </a:r>
                    </a:p>
                    <a:p>
                      <a:pPr marL="171450" indent="-171450">
                        <a:buFont typeface="Arial" panose="020B0604020202020204" pitchFamily="34" charset="0"/>
                        <a:buChar char="•"/>
                      </a:pPr>
                      <a:r>
                        <a:rPr lang="en-GB" sz="1200" dirty="0"/>
                        <a:t>Can meat free replace meat for additional benefits?</a:t>
                      </a:r>
                    </a:p>
                    <a:p>
                      <a:pPr marL="171450" indent="-171450">
                        <a:buFont typeface="Arial" panose="020B0604020202020204" pitchFamily="34" charset="0"/>
                        <a:buChar char="•"/>
                      </a:pPr>
                      <a:r>
                        <a:rPr lang="en-GB" sz="1200" dirty="0"/>
                        <a:t>Can an adult meal also appeal to children?</a:t>
                      </a:r>
                    </a:p>
                    <a:p>
                      <a:pPr marL="171450" indent="-171450">
                        <a:buFont typeface="Arial" panose="020B0604020202020204" pitchFamily="34" charset="0"/>
                        <a:buChar char="•"/>
                      </a:pPr>
                      <a:r>
                        <a:rPr lang="en-GB" sz="1200" dirty="0"/>
                        <a:t>Can replacing certain ingredients improve taste, nutritional value or reduce costs.</a:t>
                      </a:r>
                    </a:p>
                    <a:p>
                      <a:pPr marL="171450" indent="-171450">
                        <a:buFont typeface="Arial" panose="020B0604020202020204" pitchFamily="34" charset="0"/>
                        <a:buChar char="•"/>
                      </a:pPr>
                      <a:r>
                        <a:rPr lang="en-GB" sz="1200" dirty="0"/>
                        <a:t>Does your packaging appeal to all groups?</a:t>
                      </a:r>
                    </a:p>
                    <a:p>
                      <a:pPr marL="171450" indent="-171450">
                        <a:buFont typeface="Arial" panose="020B0604020202020204" pitchFamily="34" charset="0"/>
                        <a:buChar char="•"/>
                      </a:pPr>
                      <a:r>
                        <a:rPr lang="en-GB" sz="1200" dirty="0"/>
                        <a:t>Is the packaging easy to access and dispose of?</a:t>
                      </a:r>
                    </a:p>
                    <a:p>
                      <a:pPr marL="171450" indent="-171450">
                        <a:buFont typeface="Arial" panose="020B0604020202020204" pitchFamily="34" charset="0"/>
                        <a:buChar char="•"/>
                      </a:pPr>
                      <a:r>
                        <a:rPr lang="en-GB" sz="1200" dirty="0"/>
                        <a:t>Is the recipe easy to follow for everyone?</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After identifying a range of users, they can try and get as </a:t>
                      </a:r>
                      <a:r>
                        <a:rPr lang="en-GB" sz="1200" b="1" dirty="0"/>
                        <a:t>many of these to test their product</a:t>
                      </a:r>
                      <a:r>
                        <a:rPr lang="en-GB" sz="1200" dirty="0"/>
                        <a:t> (or, if this is too time consuming, whilst they can identify them, they may wish to simulate this use as close as they can to see if it affects the outcome they are testing). Sometimes a knowledge and understanding of how industry operate is useful, even if they cannot replicate it fully themselves.</a:t>
                      </a:r>
                    </a:p>
                    <a:p>
                      <a:pPr marL="0" indent="0">
                        <a:buFont typeface="Arial" panose="020B0604020202020204" pitchFamily="34" charset="0"/>
                        <a:buNone/>
                      </a:pPr>
                      <a:r>
                        <a:rPr lang="en-GB" sz="1200" dirty="0"/>
                        <a:t>They may also wish to get feedback on a ‘</a:t>
                      </a:r>
                      <a:r>
                        <a:rPr lang="en-GB" sz="1200" i="1" dirty="0"/>
                        <a:t>how it looks</a:t>
                      </a:r>
                      <a:r>
                        <a:rPr lang="en-GB" sz="1200" dirty="0"/>
                        <a:t>’ model to see if it would be appealing in the chosen colour scheme (for example). This may be represented in terms of a graph via percentage data.</a:t>
                      </a:r>
                    </a:p>
                    <a:p>
                      <a:pPr marL="0" indent="0">
                        <a:buFont typeface="Arial" panose="020B0604020202020204" pitchFamily="34" charset="0"/>
                        <a:buNone/>
                      </a:pPr>
                      <a:endParaRPr lang="en-GB" sz="1200" dirty="0"/>
                    </a:p>
                  </a:txBody>
                  <a:tcPr/>
                </a:tc>
                <a:extLst>
                  <a:ext uri="{0D108BD9-81ED-4DB2-BD59-A6C34878D82A}">
                    <a16:rowId xmlns:a16="http://schemas.microsoft.com/office/drawing/2014/main" val="3966545421"/>
                  </a:ext>
                </a:extLst>
              </a:tr>
            </a:tbl>
          </a:graphicData>
        </a:graphic>
      </p:graphicFrame>
      <p:pic>
        <p:nvPicPr>
          <p:cNvPr id="4" name="Picture 1">
            <a:extLst>
              <a:ext uri="{FF2B5EF4-FFF2-40B4-BE49-F238E27FC236}">
                <a16:creationId xmlns:a16="http://schemas.microsoft.com/office/drawing/2014/main" id="{E3B496BC-43C7-8BBB-7C54-50D4114DD0C9}"/>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rrow: Left 4">
            <a:hlinkClick r:id="rId4" action="ppaction://hlinksldjump"/>
            <a:extLst>
              <a:ext uri="{FF2B5EF4-FFF2-40B4-BE49-F238E27FC236}">
                <a16:creationId xmlns:a16="http://schemas.microsoft.com/office/drawing/2014/main" id="{C36F491E-43FC-AE7C-9319-E73049A1C31F}"/>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610690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9" name="Picture 1">
            <a:extLst>
              <a:ext uri="{FF2B5EF4-FFF2-40B4-BE49-F238E27FC236}">
                <a16:creationId xmlns:a16="http://schemas.microsoft.com/office/drawing/2014/main" id="{0A7FF710-E22F-66C2-254C-7FEDC7694F94}"/>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2956"/>
            <a:ext cx="10813303" cy="3793022"/>
            <a:chOff x="629760" y="2072956"/>
            <a:chExt cx="10516148" cy="379302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897"/>
              <a:ext cx="10516148" cy="2283081"/>
              <a:chOff x="565351" y="3415257"/>
              <a:chExt cx="10516148" cy="2283081"/>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57"/>
                <a:ext cx="7961376" cy="1664527"/>
                <a:chOff x="1099937" y="4057892"/>
                <a:chExt cx="4008144" cy="1227659"/>
              </a:xfrm>
            </p:grpSpPr>
            <p:sp>
              <p:nvSpPr>
                <p:cNvPr id="6" name="Shape 53">
                  <a:extLst>
                    <a:ext uri="{FF2B5EF4-FFF2-40B4-BE49-F238E27FC236}">
                      <a16:creationId xmlns:a16="http://schemas.microsoft.com/office/drawing/2014/main" id="{98D0DE46-5EF9-C699-8C20-489DC5ABCB66}"/>
                    </a:ext>
                  </a:extLst>
                </p:cNvPr>
                <p:cNvSpPr/>
                <p:nvPr/>
              </p:nvSpPr>
              <p:spPr>
                <a:xfrm rot="16200000">
                  <a:off x="2469526" y="2688304"/>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510834" y="2688303"/>
                  <a:ext cx="1227658" cy="39668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81746"/>
              <a:ext cx="2436500" cy="892552"/>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Simple hand drawn/decorated net for a food box or a simple food recipe designed for others to cook. Possibly both.</a:t>
              </a:r>
              <a:endParaRPr kumimoji="0"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09260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designed net that packages a recipe for sale or transportation. A more complex recipe adaptable for various needs or tastes.</a:t>
              </a:r>
              <a:endParaRPr kumimoji="0"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292662"/>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3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Digital designed innovative packaging for retail and transport. A healthy and nutritious recipe with clear instructions costed for various scales of production. </a:t>
              </a:r>
            </a:p>
          </p:txBody>
        </p:sp>
      </p:grpSp>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pic>
        <p:nvPicPr>
          <p:cNvPr id="4" name="Picture 1">
            <a:extLst>
              <a:ext uri="{FF2B5EF4-FFF2-40B4-BE49-F238E27FC236}">
                <a16:creationId xmlns:a16="http://schemas.microsoft.com/office/drawing/2014/main" id="{5772E83D-151D-38F1-B1F8-FBA39BC63677}"/>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Hexagon 1">
            <a:hlinkClick r:id="rId3" action="ppaction://hlinksldjump"/>
            <a:extLst>
              <a:ext uri="{FF2B5EF4-FFF2-40B4-BE49-F238E27FC236}">
                <a16:creationId xmlns:a16="http://schemas.microsoft.com/office/drawing/2014/main" id="{CAB30387-AEB9-956B-EA93-F843B399BE18}"/>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4" action="ppaction://hlinksldjump"/>
            <a:extLst>
              <a:ext uri="{FF2B5EF4-FFF2-40B4-BE49-F238E27FC236}">
                <a16:creationId xmlns:a16="http://schemas.microsoft.com/office/drawing/2014/main" id="{1A00DA43-13CC-82DD-C843-7428A4986205}"/>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5" action="ppaction://hlinksldjump"/>
            <a:extLst>
              <a:ext uri="{FF2B5EF4-FFF2-40B4-BE49-F238E27FC236}">
                <a16:creationId xmlns:a16="http://schemas.microsoft.com/office/drawing/2014/main" id="{BFC42105-5AD6-CB3F-DC76-FD9157A73DCC}"/>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C426B8EB-4E9F-93BD-C315-E302568D6E44}"/>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D031BCF0-0C92-A256-D63E-33BAF7B8FE80}"/>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Mindful Chef: Introduction">
            <a:hlinkClick r:id="" action="ppaction://media"/>
            <a:extLst>
              <a:ext uri="{FF2B5EF4-FFF2-40B4-BE49-F238E27FC236}">
                <a16:creationId xmlns:a16="http://schemas.microsoft.com/office/drawing/2014/main" id="{5C95E876-D477-FE93-36E1-6A1AB30BC31B}"/>
              </a:ext>
            </a:extLst>
          </p:cNvPr>
          <p:cNvPicPr>
            <a:picLocks noRot="1" noChangeAspect="1"/>
          </p:cNvPicPr>
          <p:nvPr>
            <a:videoFile r:link="rId1"/>
          </p:nvPr>
        </p:nvPicPr>
        <p:blipFill>
          <a:blip r:embed="rId4"/>
          <a:stretch>
            <a:fillRect/>
          </a:stretch>
        </p:blipFill>
        <p:spPr>
          <a:xfrm>
            <a:off x="222324" y="110373"/>
            <a:ext cx="11747351" cy="6637254"/>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0" dirty="0">
                <a:latin typeface="+mj-lt"/>
                <a:ea typeface="Roboto" panose="02000000000000000000" pitchFamily="2" charset="0"/>
                <a:cs typeface="Roboto" panose="02000000000000000000" pitchFamily="2" charset="0"/>
              </a:rPr>
              <a:t>Mindful Chef design and deliver a wide range of healthy eating recipe boxes to customers in the UK.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The future of recipe boxes</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pPr>
            <a:r>
              <a:rPr lang="en-GB" sz="2200" b="0" dirty="0">
                <a:latin typeface="+mj-lt"/>
                <a:ea typeface="Roboto" panose="02000000000000000000" pitchFamily="2" charset="0"/>
                <a:cs typeface="Roboto" panose="02000000000000000000" pitchFamily="2" charset="0"/>
              </a:rPr>
              <a:t>The following slides will show how the team at Mindful Chef would approach this context in relation to the five main stage of the design process: </a:t>
            </a:r>
            <a:r>
              <a:rPr lang="en-GB" sz="2200" dirty="0">
                <a:latin typeface="+mj-lt"/>
                <a:ea typeface="Roboto" panose="02000000000000000000" pitchFamily="2" charset="0"/>
                <a:cs typeface="Roboto" panose="02000000000000000000" pitchFamily="2" charset="0"/>
              </a:rPr>
              <a:t>empathize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define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ideate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prototype</a:t>
            </a:r>
            <a:r>
              <a:rPr lang="en-GB" sz="2200" b="0" dirty="0">
                <a:latin typeface="+mj-lt"/>
                <a:ea typeface="Roboto" panose="02000000000000000000" pitchFamily="2" charset="0"/>
                <a:cs typeface="Roboto" panose="02000000000000000000" pitchFamily="2" charset="0"/>
              </a:rPr>
              <a:t>, </a:t>
            </a:r>
            <a:r>
              <a:rPr lang="en-GB" sz="2200" dirty="0">
                <a:latin typeface="+mj-lt"/>
                <a:ea typeface="Roboto" panose="02000000000000000000" pitchFamily="2" charset="0"/>
                <a:cs typeface="Roboto" panose="02000000000000000000" pitchFamily="2" charset="0"/>
              </a:rPr>
              <a:t>test</a:t>
            </a:r>
            <a:r>
              <a:rPr lang="en-GB" sz="2200" b="0" dirty="0">
                <a:latin typeface="+mj-lt"/>
                <a:ea typeface="Roboto" panose="02000000000000000000" pitchFamily="2" charset="0"/>
                <a:cs typeface="Roboto" panose="02000000000000000000" pitchFamily="2" charset="0"/>
              </a:rPr>
              <a:t>. You can follow a similar process to create your own unique recipe box fit for the future.</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pic>
        <p:nvPicPr>
          <p:cNvPr id="9" name="Picture 1">
            <a:extLst>
              <a:ext uri="{FF2B5EF4-FFF2-40B4-BE49-F238E27FC236}">
                <a16:creationId xmlns:a16="http://schemas.microsoft.com/office/drawing/2014/main" id="{0A7FF710-E22F-66C2-254C-7FEDC7694F94}"/>
              </a:ext>
            </a:extLst>
          </p:cNvPr>
          <p:cNvPicPr/>
          <p:nvPr/>
        </p:nvPicPr>
        <p:blipFill>
          <a:blip r:embed="rId3"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Mindful Chef: Empathize">
            <a:hlinkClick r:id="" action="ppaction://media"/>
            <a:extLst>
              <a:ext uri="{FF2B5EF4-FFF2-40B4-BE49-F238E27FC236}">
                <a16:creationId xmlns:a16="http://schemas.microsoft.com/office/drawing/2014/main" id="{9D29660E-53C7-EB22-4A1C-FE1508A65E26}"/>
              </a:ext>
            </a:extLst>
          </p:cNvPr>
          <p:cNvPicPr>
            <a:picLocks noRot="1" noChangeAspect="1"/>
          </p:cNvPicPr>
          <p:nvPr>
            <a:videoFile r:link="rId1"/>
          </p:nvPr>
        </p:nvPicPr>
        <p:blipFill>
          <a:blip r:embed="rId3"/>
          <a:stretch>
            <a:fillRect/>
          </a:stretch>
        </p:blipFill>
        <p:spPr>
          <a:xfrm>
            <a:off x="141642" y="64788"/>
            <a:ext cx="11908715" cy="6728424"/>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9076"/>
            <a:ext cx="9506783" cy="2165350"/>
          </a:xfrm>
        </p:spPr>
        <p:txBody>
          <a:bodyPr>
            <a:normAutofit lnSpcReduction="10000"/>
          </a:bodyPr>
          <a:lstStyle/>
          <a:p>
            <a:pPr>
              <a:lnSpc>
                <a:spcPct val="150000"/>
              </a:lnSpc>
            </a:pPr>
            <a:r>
              <a:rPr lang="en-GB" sz="1900" dirty="0">
                <a:latin typeface="+mj-lt"/>
                <a:ea typeface="Roboto" panose="02000000000000000000" pitchFamily="2" charset="0"/>
                <a:cs typeface="Roboto" panose="02000000000000000000" pitchFamily="2" charset="0"/>
              </a:rPr>
              <a:t>Your first task is to put yourself into the shoes of the customer to understand more about this area. You need to identify areas where existing recipe boxes can be improved or totally re-designed for our needs in the future. There are no wrong ideas at this stage! There are many ways companies do this. You may want to try one or more of the following that Mindful Chef do:</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18" name="Table 18">
            <a:extLst>
              <a:ext uri="{FF2B5EF4-FFF2-40B4-BE49-F238E27FC236}">
                <a16:creationId xmlns:a16="http://schemas.microsoft.com/office/drawing/2014/main" id="{3CA07AFC-7C26-70E5-A728-C7C13EBE3BA3}"/>
              </a:ext>
            </a:extLst>
          </p:cNvPr>
          <p:cNvGraphicFramePr>
            <a:graphicFrameLocks noGrp="1"/>
          </p:cNvGraphicFramePr>
          <p:nvPr>
            <p:extLst>
              <p:ext uri="{D42A27DB-BD31-4B8C-83A1-F6EECF244321}">
                <p14:modId xmlns:p14="http://schemas.microsoft.com/office/powerpoint/2010/main" val="4040464090"/>
              </p:ext>
            </p:extLst>
          </p:nvPr>
        </p:nvGraphicFramePr>
        <p:xfrm>
          <a:off x="575999" y="3483575"/>
          <a:ext cx="9364413" cy="1308067"/>
        </p:xfrm>
        <a:graphic>
          <a:graphicData uri="http://schemas.openxmlformats.org/drawingml/2006/table">
            <a:tbl>
              <a:tblPr firstRow="1" bandRow="1">
                <a:tableStyleId>{5940675A-B579-460E-94D1-54222C63F5DA}</a:tableStyleId>
              </a:tblPr>
              <a:tblGrid>
                <a:gridCol w="5005586">
                  <a:extLst>
                    <a:ext uri="{9D8B030D-6E8A-4147-A177-3AD203B41FA5}">
                      <a16:colId xmlns:a16="http://schemas.microsoft.com/office/drawing/2014/main" val="336422520"/>
                    </a:ext>
                  </a:extLst>
                </a:gridCol>
                <a:gridCol w="4358827">
                  <a:extLst>
                    <a:ext uri="{9D8B030D-6E8A-4147-A177-3AD203B41FA5}">
                      <a16:colId xmlns:a16="http://schemas.microsoft.com/office/drawing/2014/main" val="1485661640"/>
                    </a:ext>
                  </a:extLst>
                </a:gridCol>
              </a:tblGrid>
              <a:tr h="363187">
                <a:tc>
                  <a:txBody>
                    <a:bodyPr/>
                    <a:lstStyle/>
                    <a:p>
                      <a:pPr algn="ctr"/>
                      <a:r>
                        <a:rPr lang="en-GB" sz="1700" b="1" dirty="0">
                          <a:solidFill>
                            <a:srgbClr val="ACACDE"/>
                          </a:solidFill>
                          <a:hlinkClick r:id="rId3" action="ppaction://hlinksldjump">
                            <a:extLst>
                              <a:ext uri="{A12FA001-AC4F-418D-AE19-62706E023703}">
                                <ahyp:hlinkClr xmlns:ahyp="http://schemas.microsoft.com/office/drawing/2018/hyperlinkcolor" val="tx"/>
                              </a:ext>
                            </a:extLst>
                          </a:hlinkClick>
                        </a:rPr>
                        <a:t>‘Understand your target market’</a:t>
                      </a:r>
                      <a:endParaRPr lang="en-GB" sz="1700" b="1" dirty="0">
                        <a:solidFill>
                          <a:srgbClr val="ACACDE"/>
                        </a:solidFill>
                      </a:endParaRPr>
                    </a:p>
                  </a:txBody>
                  <a:tcPr>
                    <a:solidFill>
                      <a:schemeClr val="bg1"/>
                    </a:solidFill>
                  </a:tcPr>
                </a:tc>
                <a:tc>
                  <a:txBody>
                    <a:bodyPr/>
                    <a:lstStyle/>
                    <a:p>
                      <a:pPr algn="ctr"/>
                      <a:r>
                        <a:rPr lang="en-GB" sz="1700" b="1" dirty="0">
                          <a:solidFill>
                            <a:srgbClr val="ACACDE"/>
                          </a:solidFill>
                          <a:hlinkClick r:id="rId3" action="ppaction://hlinksldjump">
                            <a:extLst>
                              <a:ext uri="{A12FA001-AC4F-418D-AE19-62706E023703}">
                                <ahyp:hlinkClr xmlns:ahyp="http://schemas.microsoft.com/office/drawing/2018/hyperlinkcolor" val="tx"/>
                              </a:ext>
                            </a:extLst>
                          </a:hlinkClick>
                        </a:rPr>
                        <a:t>‘Create a persona’</a:t>
                      </a:r>
                      <a:endParaRPr lang="en-GB" sz="17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Look at what customers need and/or want from a recipe box. How can we meet these as well as their values and ethics. Use a questionnaire or conduct an interview or observe them creating meals.</a:t>
                      </a:r>
                    </a:p>
                  </a:txBody>
                  <a:tcPr/>
                </a:tc>
                <a:tc>
                  <a:txBody>
                    <a:bodyPr/>
                    <a:lstStyle/>
                    <a:p>
                      <a:r>
                        <a:rPr lang="en-GB" sz="1400" dirty="0"/>
                        <a:t>Sometimes referred to as </a:t>
                      </a:r>
                      <a:r>
                        <a:rPr lang="en-GB" sz="1400" i="1" dirty="0"/>
                        <a:t>profiling</a:t>
                      </a:r>
                      <a:r>
                        <a:rPr lang="en-GB" sz="1400" dirty="0"/>
                        <a:t>, this is where you create a persona for your customer. Consider their age, lifestyle, food preferences etc.</a:t>
                      </a:r>
                    </a:p>
                  </a:txBody>
                  <a:tcPr/>
                </a:tc>
                <a:extLst>
                  <a:ext uri="{0D108BD9-81ED-4DB2-BD59-A6C34878D82A}">
                    <a16:rowId xmlns:a16="http://schemas.microsoft.com/office/drawing/2014/main" val="3966545421"/>
                  </a:ext>
                </a:extLst>
              </a:tr>
            </a:tbl>
          </a:graphicData>
        </a:graphic>
      </p:graphicFrame>
      <p:pic>
        <p:nvPicPr>
          <p:cNvPr id="7" name="Picture 1">
            <a:extLst>
              <a:ext uri="{FF2B5EF4-FFF2-40B4-BE49-F238E27FC236}">
                <a16:creationId xmlns:a16="http://schemas.microsoft.com/office/drawing/2014/main" id="{CCB2A85A-4EB5-BEF8-B039-4F55FF8A683D}"/>
              </a:ext>
            </a:extLst>
          </p:cNvPr>
          <p:cNvPicPr/>
          <p:nvPr/>
        </p:nvPicPr>
        <p:blipFill>
          <a:blip r:embed="rId4"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50"/>
            <a:ext cx="9522539" cy="2165350"/>
          </a:xfrm>
        </p:spPr>
        <p:txBody>
          <a:bodyPr>
            <a:normAutofit/>
          </a:bodyPr>
          <a:lstStyle/>
          <a:p>
            <a:pPr>
              <a:lnSpc>
                <a:spcPct val="150000"/>
              </a:lnSpc>
            </a:pPr>
            <a:r>
              <a:rPr lang="en-GB" dirty="0">
                <a:latin typeface="+mj-lt"/>
                <a:ea typeface="Roboto" panose="02000000000000000000" pitchFamily="2" charset="0"/>
                <a:cs typeface="Roboto" panose="02000000000000000000" pitchFamily="2" charset="0"/>
              </a:rPr>
              <a:t>To design for others, we need to consider those that will be using our designs. These are the users. </a:t>
            </a:r>
            <a:r>
              <a:rPr lang="en-GB" b="1" dirty="0">
                <a:latin typeface="+mj-lt"/>
                <a:ea typeface="Roboto" panose="02000000000000000000" pitchFamily="2" charset="0"/>
                <a:cs typeface="Roboto" panose="02000000000000000000" pitchFamily="2" charset="0"/>
              </a:rPr>
              <a:t>User Centred Design </a:t>
            </a:r>
            <a:r>
              <a:rPr lang="en-GB" dirty="0">
                <a:latin typeface="+mj-lt"/>
                <a:ea typeface="Roboto" panose="02000000000000000000" pitchFamily="2" charset="0"/>
                <a:cs typeface="Roboto" panose="02000000000000000000" pitchFamily="2" charset="0"/>
              </a:rPr>
              <a:t>(</a:t>
            </a:r>
            <a:r>
              <a:rPr lang="en-GB" b="1" dirty="0">
                <a:latin typeface="+mj-lt"/>
                <a:ea typeface="Roboto" panose="02000000000000000000" pitchFamily="2" charset="0"/>
                <a:cs typeface="Roboto" panose="02000000000000000000" pitchFamily="2" charset="0"/>
              </a:rPr>
              <a:t>UCD</a:t>
            </a:r>
            <a:r>
              <a:rPr lang="en-GB" dirty="0">
                <a:latin typeface="+mj-lt"/>
                <a:ea typeface="Roboto" panose="02000000000000000000" pitchFamily="2" charset="0"/>
                <a:cs typeface="Roboto" panose="02000000000000000000" pitchFamily="2" charset="0"/>
              </a:rPr>
              <a:t>) considers the user in all aspects of the design process as well as their </a:t>
            </a:r>
            <a:r>
              <a:rPr lang="en-GB" b="1" dirty="0">
                <a:latin typeface="+mj-lt"/>
                <a:ea typeface="Roboto" panose="02000000000000000000" pitchFamily="2" charset="0"/>
                <a:cs typeface="Roboto" panose="02000000000000000000" pitchFamily="2" charset="0"/>
              </a:rPr>
              <a:t>needs</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wants</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values</a:t>
            </a:r>
            <a:r>
              <a:rPr lang="en-GB" dirty="0">
                <a:latin typeface="+mj-lt"/>
                <a:ea typeface="Roboto" panose="02000000000000000000" pitchFamily="2" charset="0"/>
                <a:cs typeface="Roboto" panose="02000000000000000000" pitchFamily="2" charset="0"/>
              </a:rPr>
              <a:t>.</a:t>
            </a:r>
          </a:p>
          <a:p>
            <a:pPr>
              <a:lnSpc>
                <a:spcPct val="150000"/>
              </a:lnSpc>
            </a:pPr>
            <a:r>
              <a:rPr lang="en-GB" dirty="0">
                <a:latin typeface="+mj-lt"/>
                <a:ea typeface="Roboto" panose="02000000000000000000" pitchFamily="2" charset="0"/>
                <a:cs typeface="Roboto" panose="02000000000000000000" pitchFamily="2" charset="0"/>
              </a:rPr>
              <a:t>Your initial research should define the users for your product as the team at Mindful Chef have done. The user might also represent the product’s intended ‘</a:t>
            </a:r>
            <a:r>
              <a:rPr lang="en-GB" b="1" dirty="0">
                <a:latin typeface="+mj-lt"/>
                <a:ea typeface="Roboto" panose="02000000000000000000" pitchFamily="2" charset="0"/>
                <a:cs typeface="Roboto" panose="02000000000000000000" pitchFamily="2" charset="0"/>
              </a:rPr>
              <a:t>target market</a:t>
            </a:r>
            <a:r>
              <a:rPr lang="en-GB" dirty="0">
                <a:latin typeface="+mj-lt"/>
                <a:ea typeface="Roboto" panose="02000000000000000000" pitchFamily="2" charset="0"/>
                <a:cs typeface="Roboto" panose="02000000000000000000" pitchFamily="2" charset="0"/>
              </a:rPr>
              <a:t>’.</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7" name="Picture 1">
            <a:extLst>
              <a:ext uri="{FF2B5EF4-FFF2-40B4-BE49-F238E27FC236}">
                <a16:creationId xmlns:a16="http://schemas.microsoft.com/office/drawing/2014/main" id="{3863B0D2-50DF-A69E-22F7-CEE5B7C3490B}"/>
              </a:ext>
            </a:extLst>
          </p:cNvPr>
          <p:cNvPicPr/>
          <p:nvPr/>
        </p:nvPicPr>
        <p:blipFill>
          <a:blip r:embed="rId2" cstate="print">
            <a:extLst>
              <a:ext uri="{28A0092B-C50C-407E-A947-70E740481C1C}">
                <a14:useLocalDpi xmlns:a14="http://schemas.microsoft.com/office/drawing/2010/main" val="0"/>
              </a:ext>
            </a:extLst>
          </a:blip>
          <a:srcRect/>
          <a:stretch/>
        </p:blipFill>
        <p:spPr bwMode="auto">
          <a:xfrm>
            <a:off x="511591" y="6057850"/>
            <a:ext cx="2229380" cy="53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diagram of a diagram with text and symbols&#10;&#10;Description automatically generated with medium confidence">
            <a:extLst>
              <a:ext uri="{FF2B5EF4-FFF2-40B4-BE49-F238E27FC236}">
                <a16:creationId xmlns:a16="http://schemas.microsoft.com/office/drawing/2014/main" id="{D0294466-577C-530F-1F33-5AD6A0531D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978" b="15200"/>
          <a:stretch/>
        </p:blipFill>
        <p:spPr>
          <a:xfrm>
            <a:off x="2833402" y="3429000"/>
            <a:ext cx="6525196" cy="3313176"/>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2.xml.rels><?xml version="1.0" encoding="UTF-8" standalone="yes"?>
<Relationships xmlns="http://schemas.openxmlformats.org/package/2006/relationships"><Relationship Id="rId1" Type="http://schemas.openxmlformats.org/officeDocument/2006/relationships/image" Target="../media/image25.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46733</TotalTime>
  <Words>5677</Words>
  <Application>Microsoft Office PowerPoint</Application>
  <PresentationFormat>Widescreen</PresentationFormat>
  <Paragraphs>330</Paragraphs>
  <Slides>34</Slides>
  <Notes>23</Notes>
  <HiddenSlides>11</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Griffith Gothic Black</vt:lpstr>
      <vt:lpstr>GriffithGothic Black</vt:lpstr>
      <vt:lpstr>Ink Free</vt:lpstr>
      <vt:lpstr>Calibri</vt:lpstr>
      <vt:lpstr>Arial Narrow</vt:lpstr>
      <vt:lpstr>Roboto</vt:lpstr>
      <vt:lpstr>Helvetica Neue</vt:lpstr>
      <vt:lpstr>Arial</vt:lpstr>
      <vt:lpstr>1_Office Theme</vt:lpstr>
      <vt:lpstr>KS3 d&amp;T contexts  the future of recipe boxes</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Ideate stage</vt:lpstr>
      <vt:lpstr>PowerPoint Presentation</vt:lpstr>
      <vt:lpstr>Prototype stage </vt:lpstr>
      <vt:lpstr>Prototype stage </vt:lpstr>
      <vt:lpstr>PowerPoint Presentation</vt:lpstr>
      <vt:lpstr>Test stage</vt:lpstr>
      <vt:lpstr>Focused Tasks</vt:lpstr>
      <vt:lpstr>Investigative &amp; Evaluative Activities</vt:lpstr>
      <vt:lpstr>Empathize tasks</vt:lpstr>
      <vt:lpstr>Empathize tasks</vt:lpstr>
      <vt:lpstr>Define tasks</vt:lpstr>
      <vt:lpstr>Ideate tasks</vt:lpstr>
      <vt:lpstr>PowerPoint Presentation</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Paul Woodward</cp:lastModifiedBy>
  <cp:revision>353</cp:revision>
  <cp:lastPrinted>2019-02-19T15:48:33Z</cp:lastPrinted>
  <dcterms:modified xsi:type="dcterms:W3CDTF">2024-03-26T09:29:26Z</dcterms:modified>
</cp:coreProperties>
</file>