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241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64AEF-98FC-4DD3-BE20-DE8383A49B27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A2491-70EE-4EBA-BB51-8D8FCACF83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89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4A2491-70EE-4EBA-BB51-8D8FCACF831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115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4A2491-70EE-4EBA-BB51-8D8FCACF831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053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863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58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74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06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849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16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3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31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361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ABDFB-4199-42EE-887E-FA6C5A96426E}" type="datetimeFigureOut">
              <a:rPr lang="en-GB" smtClean="0"/>
              <a:t>11/08/2017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BB9456-5CE2-4A83-B013-B750D99AF1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675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000750"/>
            <a:ext cx="12192000" cy="857251"/>
          </a:xfrm>
          <a:prstGeom prst="rect">
            <a:avLst/>
          </a:prstGeom>
          <a:solidFill>
            <a:srgbClr val="318A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609601" y="6329773"/>
            <a:ext cx="2072999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www.data.org.uk</a:t>
            </a:r>
          </a:p>
        </p:txBody>
      </p:sp>
      <p:pic>
        <p:nvPicPr>
          <p:cNvPr id="13" name="Picture 12" descr="DATA07whitesmall.eps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0700" y="6178554"/>
            <a:ext cx="1028194" cy="476250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 userDrawn="1"/>
        </p:nvSpPr>
        <p:spPr>
          <a:xfrm>
            <a:off x="5059500" y="6329773"/>
            <a:ext cx="2072999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Skills for Industry</a:t>
            </a:r>
          </a:p>
        </p:txBody>
      </p:sp>
    </p:spTree>
    <p:extLst>
      <p:ext uri="{BB962C8B-B14F-4D97-AF65-F5344CB8AC3E}">
        <p14:creationId xmlns:p14="http://schemas.microsoft.com/office/powerpoint/2010/main" val="353882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7251" y="151028"/>
            <a:ext cx="6314378" cy="2893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"/>
          <a:stretch/>
        </p:blipFill>
        <p:spPr>
          <a:xfrm rot="5400000">
            <a:off x="33747" y="769140"/>
            <a:ext cx="5385451" cy="4962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2026" y="3959270"/>
            <a:ext cx="2538569" cy="19837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241" y="2353134"/>
            <a:ext cx="6144388" cy="334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51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6446583" cy="4191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290" y="2"/>
            <a:ext cx="6105282" cy="41911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71797" y="204716"/>
            <a:ext cx="343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Suggested max sizes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8955" y="4587892"/>
            <a:ext cx="5823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Tile storage solutions will require materials dictated by the solution pupils choose. See Lessons 5 and 7. Schools must source this.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686253"/>
              </p:ext>
            </p:extLst>
          </p:nvPr>
        </p:nvGraphicFramePr>
        <p:xfrm>
          <a:off x="96876" y="4191164"/>
          <a:ext cx="6101907" cy="1688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8668">
                  <a:extLst>
                    <a:ext uri="{9D8B030D-6E8A-4147-A177-3AD203B41FA5}">
                      <a16:colId xmlns:a16="http://schemas.microsoft.com/office/drawing/2014/main" val="2078336598"/>
                    </a:ext>
                  </a:extLst>
                </a:gridCol>
                <a:gridCol w="1967023">
                  <a:extLst>
                    <a:ext uri="{9D8B030D-6E8A-4147-A177-3AD203B41FA5}">
                      <a16:colId xmlns:a16="http://schemas.microsoft.com/office/drawing/2014/main" val="3667699301"/>
                    </a:ext>
                  </a:extLst>
                </a:gridCol>
                <a:gridCol w="3466216">
                  <a:extLst>
                    <a:ext uri="{9D8B030D-6E8A-4147-A177-3AD203B41FA5}">
                      <a16:colId xmlns:a16="http://schemas.microsoft.com/office/drawing/2014/main" val="4053654188"/>
                    </a:ext>
                  </a:extLst>
                </a:gridCol>
              </a:tblGrid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Laser cut dates sheet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Plywood (same sheet for Parts 1, 2, 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444312"/>
                  </a:ext>
                </a:extLst>
              </a:tr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Layered top for bending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Plywood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915304"/>
                  </a:ext>
                </a:extLst>
              </a:tr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Base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Plywood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562875"/>
                  </a:ext>
                </a:extLst>
              </a:tr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Upright for veneering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Softwood min 10mm thickness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252056"/>
                  </a:ext>
                </a:extLst>
              </a:tr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Veneer front and back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Veneer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477090"/>
                  </a:ext>
                </a:extLst>
              </a:tr>
              <a:tr h="281355">
                <a:tc>
                  <a:txBody>
                    <a:bodyPr/>
                    <a:lstStyle/>
                    <a:p>
                      <a:r>
                        <a:rPr lang="en-GB" sz="1200" dirty="0"/>
                        <a:t>Part 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Front edge retainer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Softwood (offcut from part 4) machined to square section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006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8125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90</Words>
  <Application>Microsoft Office PowerPoint</Application>
  <PresentationFormat>Widescreen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 williams</dc:creator>
  <cp:lastModifiedBy>Willy Adam</cp:lastModifiedBy>
  <cp:revision>10</cp:revision>
  <dcterms:created xsi:type="dcterms:W3CDTF">2017-03-03T19:12:25Z</dcterms:created>
  <dcterms:modified xsi:type="dcterms:W3CDTF">2017-08-11T10:22:18Z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4967212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D7.1.1</vt:lpwstr>
  </property>
</Properties>
</file>