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9" r:id="rId4"/>
  </p:sldMasterIdLst>
  <p:notesMasterIdLst>
    <p:notesMasterId r:id="rId9"/>
  </p:notesMasterIdLst>
  <p:sldIdLst>
    <p:sldId id="262" r:id="rId5"/>
    <p:sldId id="274" r:id="rId6"/>
    <p:sldId id="265" r:id="rId7"/>
    <p:sldId id="276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303F"/>
    <a:srgbClr val="F97369"/>
    <a:srgbClr val="07E298"/>
    <a:srgbClr val="FFFF45"/>
    <a:srgbClr val="FFFFFF"/>
    <a:srgbClr val="DCFFFF"/>
    <a:srgbClr val="FCB9DA"/>
    <a:srgbClr val="2F4F5C"/>
    <a:srgbClr val="4C6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D7FAE14-0E1F-4AB5-89C9-D2E2E7DF5BB6}" v="1" dt="2025-11-13T14:06:13.5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96" autoAdjust="0"/>
    <p:restoredTop sz="87814" autoAdjust="0"/>
  </p:normalViewPr>
  <p:slideViewPr>
    <p:cSldViewPr snapToGrid="0">
      <p:cViewPr varScale="1">
        <p:scale>
          <a:sx n="97" d="100"/>
          <a:sy n="97" d="100"/>
        </p:scale>
        <p:origin x="12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299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yan Ball" userId="830810a2-99c8-4bda-9a59-710d6ba1884d" providerId="ADAL" clId="{E72E4581-E0FB-4FE2-B117-E626BC56A7E1}"/>
    <pc:docChg chg="modSld">
      <pc:chgData name="Ryan Ball" userId="830810a2-99c8-4bda-9a59-710d6ba1884d" providerId="ADAL" clId="{E72E4581-E0FB-4FE2-B117-E626BC56A7E1}" dt="2025-11-11T15:26:17.506" v="3" actId="20577"/>
      <pc:docMkLst>
        <pc:docMk/>
      </pc:docMkLst>
      <pc:sldChg chg="modSp mod">
        <pc:chgData name="Ryan Ball" userId="830810a2-99c8-4bda-9a59-710d6ba1884d" providerId="ADAL" clId="{E72E4581-E0FB-4FE2-B117-E626BC56A7E1}" dt="2025-11-11T15:26:17.506" v="3" actId="20577"/>
        <pc:sldMkLst>
          <pc:docMk/>
          <pc:sldMk cId="2732768342" sldId="262"/>
        </pc:sldMkLst>
        <pc:spChg chg="mod">
          <ac:chgData name="Ryan Ball" userId="830810a2-99c8-4bda-9a59-710d6ba1884d" providerId="ADAL" clId="{E72E4581-E0FB-4FE2-B117-E626BC56A7E1}" dt="2025-11-11T15:26:17.506" v="3" actId="20577"/>
          <ac:spMkLst>
            <pc:docMk/>
            <pc:sldMk cId="2732768342" sldId="262"/>
            <ac:spMk id="2" creationId="{417CB700-1307-C4B8-4817-7A496276DAD2}"/>
          </ac:spMkLst>
        </pc:spChg>
      </pc:sldChg>
    </pc:docChg>
  </pc:docChgLst>
  <pc:docChgLst>
    <pc:chgData name="Laura Martin" userId="d2a6f3da-8052-454d-9367-ca5307a55705" providerId="ADAL" clId="{37EF1D25-AC79-46BC-8233-72982A25CBAF}"/>
    <pc:docChg chg="undo custSel addSld delSld modSld">
      <pc:chgData name="Laura Martin" userId="d2a6f3da-8052-454d-9367-ca5307a55705" providerId="ADAL" clId="{37EF1D25-AC79-46BC-8233-72982A25CBAF}" dt="2025-11-06T12:49:38.096" v="180" actId="1076"/>
      <pc:docMkLst>
        <pc:docMk/>
      </pc:docMkLst>
      <pc:sldChg chg="delSp modSp add mod setBg">
        <pc:chgData name="Laura Martin" userId="d2a6f3da-8052-454d-9367-ca5307a55705" providerId="ADAL" clId="{37EF1D25-AC79-46BC-8233-72982A25CBAF}" dt="2025-11-06T12:48:39.410" v="159"/>
        <pc:sldMkLst>
          <pc:docMk/>
          <pc:sldMk cId="2732768342" sldId="262"/>
        </pc:sldMkLst>
      </pc:sldChg>
      <pc:sldChg chg="addSp delSp modSp add del mod modClrScheme chgLayout">
        <pc:chgData name="Laura Martin" userId="d2a6f3da-8052-454d-9367-ca5307a55705" providerId="ADAL" clId="{37EF1D25-AC79-46BC-8233-72982A25CBAF}" dt="2025-11-06T12:49:17.144" v="173" actId="478"/>
        <pc:sldMkLst>
          <pc:docMk/>
          <pc:sldMk cId="0" sldId="265"/>
        </pc:sldMkLst>
        <pc:spChg chg="mod ord">
          <ac:chgData name="Laura Martin" userId="d2a6f3da-8052-454d-9367-ca5307a55705" providerId="ADAL" clId="{37EF1D25-AC79-46BC-8233-72982A25CBAF}" dt="2025-11-06T12:49:14.232" v="172" actId="403"/>
          <ac:spMkLst>
            <pc:docMk/>
            <pc:sldMk cId="0" sldId="265"/>
            <ac:spMk id="5122" creationId="{846736A4-DB25-6EF4-70C7-1A25B12C81D2}"/>
          </ac:spMkLst>
        </pc:spChg>
      </pc:sldChg>
      <pc:sldChg chg="modSp add del mod">
        <pc:chgData name="Laura Martin" userId="d2a6f3da-8052-454d-9367-ca5307a55705" providerId="ADAL" clId="{37EF1D25-AC79-46BC-8233-72982A25CBAF}" dt="2025-11-06T12:49:38.096" v="180" actId="1076"/>
        <pc:sldMkLst>
          <pc:docMk/>
          <pc:sldMk cId="0" sldId="274"/>
        </pc:sldMkLst>
        <pc:spChg chg="mod">
          <ac:chgData name="Laura Martin" userId="d2a6f3da-8052-454d-9367-ca5307a55705" providerId="ADAL" clId="{37EF1D25-AC79-46BC-8233-72982A25CBAF}" dt="2025-11-06T12:49:22.563" v="175" actId="403"/>
          <ac:spMkLst>
            <pc:docMk/>
            <pc:sldMk cId="0" sldId="274"/>
            <ac:spMk id="4098" creationId="{B9EF1CB7-FDB6-1B45-5F3B-F4F6F968421C}"/>
          </ac:spMkLst>
        </pc:spChg>
        <pc:spChg chg="mod">
          <ac:chgData name="Laura Martin" userId="d2a6f3da-8052-454d-9367-ca5307a55705" providerId="ADAL" clId="{37EF1D25-AC79-46BC-8233-72982A25CBAF}" dt="2025-11-06T12:49:34.785" v="179" actId="404"/>
          <ac:spMkLst>
            <pc:docMk/>
            <pc:sldMk cId="0" sldId="274"/>
            <ac:spMk id="4100" creationId="{5CD5F1A5-DD95-0696-3039-D766AAA352C0}"/>
          </ac:spMkLst>
        </pc:spChg>
        <pc:picChg chg="mod">
          <ac:chgData name="Laura Martin" userId="d2a6f3da-8052-454d-9367-ca5307a55705" providerId="ADAL" clId="{37EF1D25-AC79-46BC-8233-72982A25CBAF}" dt="2025-11-06T12:49:38.096" v="180" actId="1076"/>
          <ac:picMkLst>
            <pc:docMk/>
            <pc:sldMk cId="0" sldId="274"/>
            <ac:picMk id="3" creationId="{D213764E-DA9B-C6BF-8E86-A40F24268BF9}"/>
          </ac:picMkLst>
        </pc:picChg>
      </pc:sldChg>
      <pc:sldChg chg="addSp delSp modSp add del mod modClrScheme chgLayout">
        <pc:chgData name="Laura Martin" userId="d2a6f3da-8052-454d-9367-ca5307a55705" providerId="ADAL" clId="{37EF1D25-AC79-46BC-8233-72982A25CBAF}" dt="2025-11-06T12:49:10.336" v="170" actId="404"/>
        <pc:sldMkLst>
          <pc:docMk/>
          <pc:sldMk cId="0" sldId="276"/>
        </pc:sldMkLst>
        <pc:spChg chg="mod ord">
          <ac:chgData name="Laura Martin" userId="d2a6f3da-8052-454d-9367-ca5307a55705" providerId="ADAL" clId="{37EF1D25-AC79-46BC-8233-72982A25CBAF}" dt="2025-11-06T12:49:10.336" v="170" actId="404"/>
          <ac:spMkLst>
            <pc:docMk/>
            <pc:sldMk cId="0" sldId="276"/>
            <ac:spMk id="7170" creationId="{1972D6C3-B16D-B71D-7499-0282EA83EF31}"/>
          </ac:spMkLst>
        </pc:spChg>
        <pc:picChg chg="mod">
          <ac:chgData name="Laura Martin" userId="d2a6f3da-8052-454d-9367-ca5307a55705" providerId="ADAL" clId="{37EF1D25-AC79-46BC-8233-72982A25CBAF}" dt="2025-11-06T12:49:02.307" v="164" actId="1076"/>
          <ac:picMkLst>
            <pc:docMk/>
            <pc:sldMk cId="0" sldId="276"/>
            <ac:picMk id="2" creationId="{D42A8411-DC19-79E0-96FC-2424351D01FC}"/>
          </ac:picMkLst>
        </pc:picChg>
      </pc:sldChg>
      <pc:sldMasterChg chg="delSldLayout">
        <pc:chgData name="Laura Martin" userId="d2a6f3da-8052-454d-9367-ca5307a55705" providerId="ADAL" clId="{37EF1D25-AC79-46BC-8233-72982A25CBAF}" dt="2025-11-06T12:48:22.113" v="156" actId="2696"/>
        <pc:sldMasterMkLst>
          <pc:docMk/>
          <pc:sldMasterMk cId="1769166498" sldId="2147483729"/>
        </pc:sldMasterMkLst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09CE55-8711-5A47-BBC6-C2D354072490}" type="datetimeFigureOut">
              <a:rPr lang="en-GB" smtClean="0"/>
              <a:t>13/11/2025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A6DA57-3A8B-4144-9C79-64E4102434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8880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A6DA57-3A8B-4144-9C79-64E4102434A2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0622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7" Type="http://schemas.openxmlformats.org/officeDocument/2006/relationships/image" Target="../media/image34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3.png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7" Type="http://schemas.openxmlformats.org/officeDocument/2006/relationships/image" Target="../media/image34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3.png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16AF6-54F0-4AD7-AD2F-D5A888F0EC39}" type="datetimeFigureOut">
              <a:rPr lang="en-GB" smtClean="0"/>
              <a:t>13/11/2025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17E55-8808-4975-BFC1-22AABDE25C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608644"/>
      </p:ext>
    </p:extLst>
  </p:cSld>
  <p:clrMapOvr>
    <a:masterClrMapping/>
  </p:clrMapOvr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B17B287A-9DA7-7643-BA2D-FF22D925EA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143" y="457200"/>
            <a:ext cx="9144000" cy="664831"/>
          </a:xfrm>
        </p:spPr>
        <p:txBody>
          <a:bodyPr/>
          <a:lstStyle>
            <a:lvl1pPr>
              <a:defRPr b="1" cap="all" baseline="0"/>
            </a:lvl1pPr>
          </a:lstStyle>
          <a:p>
            <a:r>
              <a:rPr lang="en-GB" sz="4400" dirty="0">
                <a:solidFill>
                  <a:srgbClr val="0A303F"/>
                </a:solidFill>
              </a:rPr>
              <a:t>Purpose of today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B303DF0A-8090-3498-7138-DD9647690D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7494541" y="1636666"/>
            <a:ext cx="6896102" cy="3546566"/>
          </a:xfrm>
          <a:prstGeom prst="rect">
            <a:avLst/>
          </a:prstGeom>
        </p:spPr>
      </p:pic>
      <p:pic>
        <p:nvPicPr>
          <p:cNvPr id="2" name="Picture 1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99D3E4CF-F532-4DD7-2E0E-419755E77F7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5986334"/>
            <a:ext cx="1313414" cy="73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328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_coral">
    <p:bg>
      <p:bgPr>
        <a:solidFill>
          <a:srgbClr val="F97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B303DF0A-8090-3498-7138-DD9647690D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7494541" y="1636666"/>
            <a:ext cx="6896102" cy="354656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A6F550-6A00-10F9-27D6-C222552AA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b="1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E21A0395-8A25-B2C4-EF2D-4AD4816F09E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5986334"/>
            <a:ext cx="1313414" cy="73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2878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_coral2">
    <p:bg>
      <p:bgPr>
        <a:solidFill>
          <a:srgbClr val="F97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B303DF0A-8090-3498-7138-DD9647690D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7494541" y="1636666"/>
            <a:ext cx="6896102" cy="354656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3C68268-49AE-4803-84B2-CAA26BA07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b="1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88530F97-3461-1A72-CACB-07C423C9AF7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5986334"/>
            <a:ext cx="1313414" cy="73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448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_green">
    <p:bg>
      <p:bgPr>
        <a:solidFill>
          <a:srgbClr val="07E2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B303DF0A-8090-3498-7138-DD9647690D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7494541" y="1636666"/>
            <a:ext cx="6896102" cy="354656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224A400-27C2-6EA9-D7B1-B22373C07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b="1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17A0D17A-3A25-1EEC-F30F-501629566F8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5986334"/>
            <a:ext cx="1313414" cy="73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4519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_blue">
    <p:bg>
      <p:bgPr>
        <a:solidFill>
          <a:srgbClr val="D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B303DF0A-8090-3498-7138-DD9647690D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7494541" y="1636666"/>
            <a:ext cx="6896102" cy="354656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E1057F2-F040-011A-E0CB-83EAF9E52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b="1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3EA808EA-B09D-CE13-2505-1198CE22B87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5986334"/>
            <a:ext cx="1313414" cy="73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4515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 plain_coral">
    <p:bg>
      <p:bgPr>
        <a:solidFill>
          <a:srgbClr val="F97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8503BA9-568F-B9D2-ABB9-776686A918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b="1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47F472B7-0B46-E568-CFAB-71BD775EA6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5986334"/>
            <a:ext cx="1313414" cy="73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0357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 plain_coral2">
    <p:bg>
      <p:bgPr>
        <a:solidFill>
          <a:srgbClr val="F97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8B7571-A06C-8EBE-FFC7-6CE925D94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4" name="Picture 3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2F309124-F74A-AA09-D11B-96F3A8A090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775" y="6038922"/>
            <a:ext cx="1268697" cy="634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252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 plain_pink">
    <p:bg>
      <p:bgPr>
        <a:solidFill>
          <a:srgbClr val="FCB9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B0B9A52-4F5D-F7B7-B4C9-AFD6EBC87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b="1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81A93253-F6E0-DE7D-558F-8DB367CC04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5986334"/>
            <a:ext cx="1313414" cy="73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5234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 plain_pink2">
    <p:bg>
      <p:bgPr>
        <a:solidFill>
          <a:srgbClr val="FCB9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8F6D6A-2E95-8F8E-F86F-68EB3830BB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6" name="Picture 5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542BA787-B50D-0957-EDAD-F1846D09F8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775" y="6038922"/>
            <a:ext cx="1268697" cy="634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959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 plain_green">
    <p:bg>
      <p:bgPr>
        <a:solidFill>
          <a:srgbClr val="07E2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7004EC-9846-0AF8-A893-DE1E6C490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b="1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8A4CD6F9-5BE8-6E58-624A-C1A6DF9ADB2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5986334"/>
            <a:ext cx="1313414" cy="73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386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_Gree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3A018-5929-7FD8-0AB0-C2D528BE03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8295" y="2147034"/>
            <a:ext cx="5192806" cy="2387600"/>
          </a:xfrm>
        </p:spPr>
        <p:txBody>
          <a:bodyPr anchor="ctr"/>
          <a:lstStyle>
            <a:lvl1pPr algn="l">
              <a:lnSpc>
                <a:spcPct val="100000"/>
              </a:lnSpc>
              <a:defRPr sz="44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3DEEC6-19C2-8B3C-BEA6-70CF3150DD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8295" y="4690743"/>
            <a:ext cx="5192806" cy="564776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900" spc="-2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8BB9CFC-D852-71BA-B755-F2ABD800F90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088000" y="0"/>
            <a:ext cx="4104000" cy="6858000"/>
          </a:xfrm>
        </p:spPr>
        <p:txBody>
          <a:bodyPr lIns="360000" tIns="1080000" rIns="360000"/>
          <a:lstStyle>
            <a:lvl1pPr marL="0" indent="0" algn="ctr">
              <a:buNone/>
              <a:defRPr sz="19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CDA4635-2684-CDB1-AAE0-6ECCC935CB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475727"/>
            <a:ext cx="2044700" cy="9906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B690FD4-C934-811C-71A0-09B544BFA63C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238295" y="5626334"/>
            <a:ext cx="6480000" cy="360000"/>
          </a:xfrm>
        </p:spPr>
        <p:txBody>
          <a:bodyPr anchor="t"/>
          <a:lstStyle>
            <a:lvl1pPr marL="0" indent="0">
              <a:buNone/>
              <a:defRPr sz="1900" b="0" spc="-2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2" name="Picture 11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5E150C65-A8E1-7667-FDD0-D26C754ED95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6109100"/>
            <a:ext cx="3423438" cy="47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3857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 plain_blue">
    <p:bg>
      <p:bgPr>
        <a:solidFill>
          <a:srgbClr val="D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DA1745-9589-70FA-61DB-9BD13BA67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b="1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17AFE670-60E0-BBB5-BAC5-C84124EB369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5986334"/>
            <a:ext cx="1313414" cy="73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47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 plain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93357B-B89A-7C5E-9855-AE54A1EE1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b="1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B49C5BB6-877C-0995-2D3C-9B4F90554C3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5986334"/>
            <a:ext cx="1313414" cy="73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0993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Black">
    <p:bg>
      <p:bgPr>
        <a:solidFill>
          <a:srgbClr val="2F4F5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6ABF3877-EBF8-5A54-C81E-831A7932ED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8674" y="-593693"/>
            <a:ext cx="12175340" cy="1261225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A3A018-5929-7FD8-0AB0-C2D528BE03A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6000" y="1990213"/>
            <a:ext cx="8909194" cy="2877573"/>
          </a:xfrm>
        </p:spPr>
        <p:txBody>
          <a:bodyPr anchor="ctr"/>
          <a:lstStyle>
            <a:lvl1pPr algn="l">
              <a:lnSpc>
                <a:spcPts val="10700"/>
              </a:lnSpc>
              <a:defRPr sz="9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5AF09E-7DEA-9768-5BB2-53E84866528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296" y="6109100"/>
            <a:ext cx="3423436" cy="476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1444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Blu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3A018-5929-7FD8-0AB0-C2D528BE03A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6000" y="1990213"/>
            <a:ext cx="8909194" cy="2877573"/>
          </a:xfrm>
        </p:spPr>
        <p:txBody>
          <a:bodyPr anchor="ctr"/>
          <a:lstStyle>
            <a:lvl1pPr algn="l">
              <a:lnSpc>
                <a:spcPts val="10700"/>
              </a:lnSpc>
              <a:defRPr sz="9300" b="1" i="0" cap="all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4677A2-8D39-20C7-9A0A-A8E5D6CB274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296" y="6109100"/>
            <a:ext cx="3423436" cy="47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0328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Coral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3A018-5929-7FD8-0AB0-C2D528BE03A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6000" y="1990213"/>
            <a:ext cx="8909194" cy="2877573"/>
          </a:xfrm>
        </p:spPr>
        <p:txBody>
          <a:bodyPr anchor="ctr"/>
          <a:lstStyle>
            <a:lvl1pPr algn="l">
              <a:lnSpc>
                <a:spcPts val="10700"/>
              </a:lnSpc>
              <a:defRPr sz="9300" b="1" i="0" cap="all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B361B3-BBC8-33DC-4406-01EBAD84B7C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296" y="6109100"/>
            <a:ext cx="3423436" cy="47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892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Green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3A018-5929-7FD8-0AB0-C2D528BE03A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6000" y="1990213"/>
            <a:ext cx="8909194" cy="2877573"/>
          </a:xfrm>
        </p:spPr>
        <p:txBody>
          <a:bodyPr anchor="ctr"/>
          <a:lstStyle>
            <a:lvl1pPr algn="l">
              <a:lnSpc>
                <a:spcPts val="10700"/>
              </a:lnSpc>
              <a:defRPr sz="9300" b="1" i="0" cap="all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CB3A9A-DE04-2C42-CB5F-B40B5163AF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296" y="6109100"/>
            <a:ext cx="3423436" cy="47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6034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unc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able, indoor, snack food, sandwich&#10;&#10;Description automatically generated">
            <a:extLst>
              <a:ext uri="{FF2B5EF4-FFF2-40B4-BE49-F238E27FC236}">
                <a16:creationId xmlns:a16="http://schemas.microsoft.com/office/drawing/2014/main" id="{8754BC67-9909-CE9F-00B3-A54F6DBA7E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CF1E4F6-FBAB-B0AC-02E2-EF50AF58D7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lunch</a:t>
            </a:r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51A03D3-E777-4EFE-F200-DACBF8FBB6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296" y="6109100"/>
            <a:ext cx="3423436" cy="476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09837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up of coffee on a saucer&#10;&#10;Description automatically generated with medium confidence">
            <a:extLst>
              <a:ext uri="{FF2B5EF4-FFF2-40B4-BE49-F238E27FC236}">
                <a16:creationId xmlns:a16="http://schemas.microsoft.com/office/drawing/2014/main" id="{35DE26C1-7115-EDD4-55A6-424B902383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CF1E4F6-FBAB-B0AC-02E2-EF50AF58D7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break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73D13BB-F91E-AA61-CDE7-86342D9E1D4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296" y="6109100"/>
            <a:ext cx="3423436" cy="476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8742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urpose of day_pink">
    <p:bg>
      <p:bgPr>
        <a:solidFill>
          <a:srgbClr val="FCB9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B303DF0A-8090-3498-7138-DD9647690D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7494541" y="1636666"/>
            <a:ext cx="6896102" cy="3546566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F039F8FD-4D81-EFC7-C2B7-2950D773AC9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6670" y="6135182"/>
            <a:ext cx="1512486" cy="37055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32B3231-ECD0-3B7D-72FE-D41B6BC8545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3875" y="6135182"/>
            <a:ext cx="331912" cy="3705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D2AA16-B076-891A-341F-CF0E707DC8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917250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Yellow">
    <p:bg>
      <p:bgPr>
        <a:solidFill>
          <a:srgbClr val="FFFF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B303DF0A-8090-3498-7138-DD9647690D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7494541" y="1636666"/>
            <a:ext cx="6896102" cy="3546566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F039F8FD-4D81-EFC7-C2B7-2950D773AC9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6670" y="6135182"/>
            <a:ext cx="1512486" cy="37055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32B3231-ECD0-3B7D-72FE-D41B6BC8545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3875" y="6135182"/>
            <a:ext cx="331912" cy="370559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05A69E2-5075-9D23-738F-D31807247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3280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Coral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8BB9CFC-D852-71BA-B755-F2ABD800F90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088000" y="0"/>
            <a:ext cx="4104000" cy="6858000"/>
          </a:xfrm>
        </p:spPr>
        <p:txBody>
          <a:bodyPr lIns="360000" tIns="1080000" rIns="360000"/>
          <a:lstStyle>
            <a:lvl1pPr marL="0" indent="0" algn="ctr">
              <a:buNone/>
              <a:defRPr sz="19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041D8D9-364F-7787-4942-54AB0E7040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8295" y="2147034"/>
            <a:ext cx="5192806" cy="2387600"/>
          </a:xfrm>
        </p:spPr>
        <p:txBody>
          <a:bodyPr anchor="ctr"/>
          <a:lstStyle>
            <a:lvl1pPr algn="l">
              <a:lnSpc>
                <a:spcPct val="100000"/>
              </a:lnSpc>
              <a:defRPr sz="44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0B007D1-589E-7F5D-05AB-7F2156B412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8295" y="4690743"/>
            <a:ext cx="5192806" cy="564776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900" spc="-2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FC2E064-C0FB-5EAE-1F6C-92691E7558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475727"/>
            <a:ext cx="2044700" cy="9906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3BD0B47-7EDA-3A58-99A7-48038BD3A90C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238295" y="5626334"/>
            <a:ext cx="6480000" cy="360000"/>
          </a:xfrm>
        </p:spPr>
        <p:txBody>
          <a:bodyPr anchor="t"/>
          <a:lstStyle>
            <a:lvl1pPr marL="0" indent="0">
              <a:buNone/>
              <a:defRPr sz="1900" b="0" spc="-2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2" name="Picture 11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3D09D88E-93DA-0F0E-601E-4F1020B971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6109100"/>
            <a:ext cx="3423438" cy="47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35377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ic 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F542A9F1-937B-536C-B2BE-0B3244DEA5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6670" y="6135182"/>
            <a:ext cx="1512486" cy="370559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072C1774-C83B-E93C-7EC4-BC7C6AF3730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3875" y="6135182"/>
            <a:ext cx="331912" cy="370559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B93C825F-0A43-54F9-10AF-6F775ADE9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4110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Coral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EF3CEFC-BFBD-F05C-9CBE-7BACFB5EEE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14783" y="161925"/>
            <a:ext cx="2832100" cy="65659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53A0F3A-9179-2A5F-2B5C-A2CB93AA32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8295" y="2147034"/>
            <a:ext cx="5192806" cy="2387600"/>
          </a:xfrm>
        </p:spPr>
        <p:txBody>
          <a:bodyPr anchor="ctr"/>
          <a:lstStyle>
            <a:lvl1pPr algn="l">
              <a:lnSpc>
                <a:spcPct val="100000"/>
              </a:lnSpc>
              <a:defRPr sz="44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DBA5A01-7D64-16F9-35CE-74E99624FE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8295" y="4690743"/>
            <a:ext cx="5192806" cy="564776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900" spc="-2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3EF1B31-D8EC-6EAB-E138-9DFF34FC17B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475727"/>
            <a:ext cx="2044700" cy="9906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E38EA330-6746-B8AE-83B0-F4DEA096383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238295" y="5626334"/>
            <a:ext cx="6480000" cy="360000"/>
          </a:xfrm>
        </p:spPr>
        <p:txBody>
          <a:bodyPr anchor="t"/>
          <a:lstStyle>
            <a:lvl1pPr marL="0" indent="0">
              <a:buNone/>
              <a:defRPr sz="1900" b="0" spc="-2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2" name="Picture 11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EB8442B7-576A-7839-ADE8-CCF7D674609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6109100"/>
            <a:ext cx="3423438" cy="47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5303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Green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EF3CEFC-BFBD-F05C-9CBE-7BACFB5EEE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14783" y="161925"/>
            <a:ext cx="2832100" cy="65659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4555842-22AE-E15C-53E9-C73BAFCC8A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8295" y="2147034"/>
            <a:ext cx="5192806" cy="2387600"/>
          </a:xfrm>
        </p:spPr>
        <p:txBody>
          <a:bodyPr anchor="ctr"/>
          <a:lstStyle>
            <a:lvl1pPr algn="l">
              <a:lnSpc>
                <a:spcPct val="100000"/>
              </a:lnSpc>
              <a:defRPr sz="44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2D5F8C2C-5A57-7D78-4159-54AAD1A911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8295" y="4690743"/>
            <a:ext cx="5192806" cy="564776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900" spc="-2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6C2DE0-3F77-6403-906D-1A51D56BEAA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475727"/>
            <a:ext cx="2044700" cy="9906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E083ECE7-D2D6-66CB-B029-22C7180EE7AE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238295" y="5626334"/>
            <a:ext cx="6480000" cy="360000"/>
          </a:xfrm>
        </p:spPr>
        <p:txBody>
          <a:bodyPr anchor="t"/>
          <a:lstStyle>
            <a:lvl1pPr marL="0" indent="0">
              <a:buNone/>
              <a:defRPr sz="1900" b="0" spc="-2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2" name="Picture 11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B55869AB-819D-A2FD-5535-EC3AEAB25AA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6109100"/>
            <a:ext cx="3423438" cy="47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933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Black">
    <p:bg>
      <p:bgPr>
        <a:solidFill>
          <a:srgbClr val="0A30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0B9EAC72-9CA5-251C-816F-1252FF4449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294" y="472297"/>
            <a:ext cx="2044699" cy="997003"/>
          </a:xfrm>
          <a:prstGeom prst="rect">
            <a:avLst/>
          </a:prstGeom>
        </p:spPr>
      </p:pic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25E5C51A-FDB4-32C5-F4D3-0F37C600042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088000" y="0"/>
            <a:ext cx="4104000" cy="6858000"/>
          </a:xfrm>
        </p:spPr>
        <p:txBody>
          <a:bodyPr lIns="360000" tIns="1080000" rIns="360000"/>
          <a:lstStyle>
            <a:lvl1pPr marL="0" indent="0" algn="ctr">
              <a:buNone/>
              <a:defRPr sz="19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863862C-DAE9-3B31-5CA2-81BBCE561175}"/>
              </a:ext>
            </a:extLst>
          </p:cNvPr>
          <p:cNvSpPr txBox="1">
            <a:spLocks/>
          </p:cNvSpPr>
          <p:nvPr userDrawn="1"/>
        </p:nvSpPr>
        <p:spPr>
          <a:xfrm>
            <a:off x="238295" y="2147034"/>
            <a:ext cx="5192806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4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>
                <a:solidFill>
                  <a:srgbClr val="F97369"/>
                </a:solidFill>
              </a:rPr>
              <a:t>Click to edit Master title style</a:t>
            </a:r>
            <a:endParaRPr lang="en-GB" dirty="0">
              <a:solidFill>
                <a:srgbClr val="F97369"/>
              </a:solidFill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F83B1CA7-50F2-BE16-5B7C-78A9FAB54AB7}"/>
              </a:ext>
            </a:extLst>
          </p:cNvPr>
          <p:cNvSpPr txBox="1">
            <a:spLocks/>
          </p:cNvSpPr>
          <p:nvPr userDrawn="1"/>
        </p:nvSpPr>
        <p:spPr>
          <a:xfrm>
            <a:off x="238295" y="4690743"/>
            <a:ext cx="5192806" cy="5647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900" kern="1200" spc="-2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rgbClr val="F97369"/>
                </a:solidFill>
              </a:rPr>
              <a:t>Click to edit Master subtitle style</a:t>
            </a:r>
            <a:endParaRPr lang="en-GB" dirty="0">
              <a:solidFill>
                <a:srgbClr val="F97369"/>
              </a:solidFill>
            </a:endParaRP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B2C4459A-42D2-3A40-8920-E6DF385A7EDF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38295" y="5626334"/>
            <a:ext cx="6480000" cy="360000"/>
          </a:xfrm>
        </p:spPr>
        <p:txBody>
          <a:bodyPr anchor="t"/>
          <a:lstStyle>
            <a:lvl1pPr marL="0" indent="0">
              <a:buNone/>
              <a:defRPr sz="1900" b="0" spc="-20" baseline="0">
                <a:solidFill>
                  <a:srgbClr val="F97369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5" name="Picture 14" descr="A red text on a black background&#10;&#10;AI-generated content may be incorrect.">
            <a:extLst>
              <a:ext uri="{FF2B5EF4-FFF2-40B4-BE49-F238E27FC236}">
                <a16:creationId xmlns:a16="http://schemas.microsoft.com/office/drawing/2014/main" id="{9B90D6E6-9DC8-0187-FFA8-9C6CE3DAE98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137" y="6109100"/>
            <a:ext cx="3423438" cy="47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164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Black2">
    <p:bg>
      <p:bgPr>
        <a:solidFill>
          <a:srgbClr val="0A30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63DFAA55-EA1E-ACDD-413B-8E999E9CEE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7494541" y="1636666"/>
            <a:ext cx="6896102" cy="3546566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42AB0B2D-8B11-CEC9-B401-35AF5BD843D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8294" y="472297"/>
            <a:ext cx="2044699" cy="99700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68EBA11-A9F7-D18E-9222-30FDE0AB2397}"/>
              </a:ext>
            </a:extLst>
          </p:cNvPr>
          <p:cNvSpPr txBox="1">
            <a:spLocks/>
          </p:cNvSpPr>
          <p:nvPr userDrawn="1"/>
        </p:nvSpPr>
        <p:spPr>
          <a:xfrm>
            <a:off x="238295" y="2147034"/>
            <a:ext cx="5192806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4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>
                <a:solidFill>
                  <a:srgbClr val="F97369"/>
                </a:solidFill>
              </a:rPr>
              <a:t>Click to edit Master title style</a:t>
            </a:r>
            <a:endParaRPr lang="en-GB" dirty="0">
              <a:solidFill>
                <a:srgbClr val="F97369"/>
              </a:solidFill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8D7172FA-541F-DB64-39EF-95691321575F}"/>
              </a:ext>
            </a:extLst>
          </p:cNvPr>
          <p:cNvSpPr txBox="1">
            <a:spLocks/>
          </p:cNvSpPr>
          <p:nvPr userDrawn="1"/>
        </p:nvSpPr>
        <p:spPr>
          <a:xfrm>
            <a:off x="238295" y="4690743"/>
            <a:ext cx="5192806" cy="5647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900" kern="1200" spc="-2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rgbClr val="F97369"/>
                </a:solidFill>
              </a:rPr>
              <a:t>Click to edit Master subtitle style</a:t>
            </a:r>
            <a:endParaRPr lang="en-GB" dirty="0">
              <a:solidFill>
                <a:srgbClr val="F97369"/>
              </a:solidFill>
            </a:endParaRP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12D3DD33-1AC0-B400-B4BA-D9846F45BEF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38295" y="5626334"/>
            <a:ext cx="6480000" cy="360000"/>
          </a:xfrm>
        </p:spPr>
        <p:txBody>
          <a:bodyPr anchor="t"/>
          <a:lstStyle>
            <a:lvl1pPr marL="0" indent="0">
              <a:buNone/>
              <a:defRPr sz="1900" b="0" spc="-20" baseline="0">
                <a:solidFill>
                  <a:srgbClr val="F97369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 descr="A red text on a black background&#10;&#10;AI-generated content may be incorrect.">
            <a:extLst>
              <a:ext uri="{FF2B5EF4-FFF2-40B4-BE49-F238E27FC236}">
                <a16:creationId xmlns:a16="http://schemas.microsoft.com/office/drawing/2014/main" id="{7EFF0E8D-CBF6-89AE-F660-1148BE4ED60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137" y="6109100"/>
            <a:ext cx="3423438" cy="47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778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8BB9CFC-D852-71BA-B755-F2ABD800F90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088000" y="0"/>
            <a:ext cx="4104000" cy="6858000"/>
          </a:xfrm>
        </p:spPr>
        <p:txBody>
          <a:bodyPr lIns="360000" tIns="1080000" rIns="360000"/>
          <a:lstStyle>
            <a:lvl1pPr marL="0" indent="0" algn="ctr">
              <a:buNone/>
              <a:defRPr sz="19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DC05C02-7531-C96C-F6BD-8A2723A823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8295" y="2147034"/>
            <a:ext cx="5192806" cy="2387600"/>
          </a:xfrm>
        </p:spPr>
        <p:txBody>
          <a:bodyPr anchor="ctr"/>
          <a:lstStyle>
            <a:lvl1pPr algn="l">
              <a:lnSpc>
                <a:spcPct val="100000"/>
              </a:lnSpc>
              <a:defRPr sz="4400" b="1" i="0" cap="all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7A4E2285-4CA5-8854-7108-BB1B18CE39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8295" y="4690743"/>
            <a:ext cx="5192806" cy="564776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900" spc="-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552AA82-471C-1F5B-99D3-7502AF5D81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489" y="475727"/>
            <a:ext cx="2044311" cy="990600"/>
          </a:xfrm>
          <a:prstGeom prst="rect">
            <a:avLst/>
          </a:prstGeom>
        </p:spPr>
      </p:pic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45AEB40A-3AB5-8A31-91CB-EA681AA22F46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238295" y="5626334"/>
            <a:ext cx="6480000" cy="360000"/>
          </a:xfrm>
        </p:spPr>
        <p:txBody>
          <a:bodyPr anchor="t"/>
          <a:lstStyle>
            <a:lvl1pPr marL="0" indent="0">
              <a:buNone/>
              <a:defRPr sz="1900" b="0" spc="-2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9749ED3-4AF0-8060-973A-65C1B99F0D7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296" y="6109100"/>
            <a:ext cx="3423436" cy="47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565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White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EF3CEFC-BFBD-F05C-9CBE-7BACFB5EEE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14783" y="161925"/>
            <a:ext cx="2832100" cy="6565899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747C79A-7B9B-C913-E735-670DD00ADA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8295" y="2147034"/>
            <a:ext cx="5192806" cy="2387600"/>
          </a:xfrm>
        </p:spPr>
        <p:txBody>
          <a:bodyPr anchor="ctr"/>
          <a:lstStyle>
            <a:lvl1pPr algn="l">
              <a:lnSpc>
                <a:spcPct val="100000"/>
              </a:lnSpc>
              <a:defRPr sz="4400" b="1" i="0" cap="all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CC0FF53-6337-8E98-8795-B73E682AD9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8295" y="4690743"/>
            <a:ext cx="5192806" cy="564776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900" spc="-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4A698AD-6CCE-DE26-2173-8AC6789E22D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489" y="475727"/>
            <a:ext cx="2044311" cy="9906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C4D6D58-B9D4-EB1E-609A-D15C3CCD6661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238295" y="5626334"/>
            <a:ext cx="6480000" cy="360000"/>
          </a:xfrm>
        </p:spPr>
        <p:txBody>
          <a:bodyPr anchor="t"/>
          <a:lstStyle>
            <a:lvl1pPr marL="0" indent="0">
              <a:buNone/>
              <a:defRPr sz="1900" b="0" spc="-2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9A350F9-E92B-2BFA-A81F-827FA421CBD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296" y="6109100"/>
            <a:ext cx="3423436" cy="47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662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F16AF6-54F0-4AD7-AD2F-D5A888F0EC39}" type="datetimeFigureOut">
              <a:rPr lang="en-GB" smtClean="0"/>
              <a:t>13/11/2025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C17E55-8808-4975-BFC1-22AABDE25C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9166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41" r:id="rId2"/>
    <p:sldLayoutId id="2147483649" r:id="rId3"/>
    <p:sldLayoutId id="2147483661" r:id="rId4"/>
    <p:sldLayoutId id="2147483663" r:id="rId5"/>
    <p:sldLayoutId id="2147483688" r:id="rId6"/>
    <p:sldLayoutId id="2147483689" r:id="rId7"/>
    <p:sldLayoutId id="2147483664" r:id="rId8"/>
    <p:sldLayoutId id="2147483665" r:id="rId9"/>
    <p:sldLayoutId id="2147483692" r:id="rId10"/>
    <p:sldLayoutId id="2147483693" r:id="rId11"/>
    <p:sldLayoutId id="2147483697" r:id="rId12"/>
    <p:sldLayoutId id="2147483695" r:id="rId13"/>
    <p:sldLayoutId id="2147483696" r:id="rId14"/>
    <p:sldLayoutId id="2147483700" r:id="rId15"/>
    <p:sldLayoutId id="2147483701" r:id="rId16"/>
    <p:sldLayoutId id="2147483702" r:id="rId17"/>
    <p:sldLayoutId id="2147483706" r:id="rId18"/>
    <p:sldLayoutId id="2147483704" r:id="rId19"/>
    <p:sldLayoutId id="2147483705" r:id="rId20"/>
    <p:sldLayoutId id="2147483699" r:id="rId21"/>
    <p:sldLayoutId id="2147483690" r:id="rId22"/>
    <p:sldLayoutId id="2147483691" r:id="rId23"/>
    <p:sldLayoutId id="2147483673" r:id="rId24"/>
    <p:sldLayoutId id="2147483674" r:id="rId25"/>
    <p:sldLayoutId id="2147483747" r:id="rId26"/>
    <p:sldLayoutId id="2147483748" r:id="rId27"/>
    <p:sldLayoutId id="2147483749" r:id="rId28"/>
    <p:sldLayoutId id="2147483750" r:id="rId29"/>
    <p:sldLayoutId id="2147483751" r:id="rId30"/>
  </p:sldLayoutIdLst>
  <p:hf sldNum="0"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32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33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microsoft.com/office/2007/relationships/hdphoto" Target="../media/hdphoto5.wdp"/><Relationship Id="rId3" Type="http://schemas.openxmlformats.org/officeDocument/2006/relationships/image" Target="../media/image38.jpeg"/><Relationship Id="rId7" Type="http://schemas.microsoft.com/office/2007/relationships/hdphoto" Target="../media/hdphoto2.wdp"/><Relationship Id="rId12" Type="http://schemas.openxmlformats.org/officeDocument/2006/relationships/image" Target="../media/image44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41.png"/><Relationship Id="rId11" Type="http://schemas.microsoft.com/office/2007/relationships/hdphoto" Target="../media/hdphoto4.wdp"/><Relationship Id="rId5" Type="http://schemas.openxmlformats.org/officeDocument/2006/relationships/image" Target="../media/image40.jpeg"/><Relationship Id="rId10" Type="http://schemas.openxmlformats.org/officeDocument/2006/relationships/image" Target="../media/image43.png"/><Relationship Id="rId4" Type="http://schemas.openxmlformats.org/officeDocument/2006/relationships/image" Target="../media/image39.jpe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openxmlformats.org/officeDocument/2006/relationships/image" Target="../media/image53.png"/><Relationship Id="rId18" Type="http://schemas.microsoft.com/office/2007/relationships/hdphoto" Target="../media/hdphoto11.wdp"/><Relationship Id="rId3" Type="http://schemas.openxmlformats.org/officeDocument/2006/relationships/image" Target="../media/image46.jpeg"/><Relationship Id="rId7" Type="http://schemas.openxmlformats.org/officeDocument/2006/relationships/image" Target="../media/image50.png"/><Relationship Id="rId12" Type="http://schemas.microsoft.com/office/2007/relationships/hdphoto" Target="../media/hdphoto8.wdp"/><Relationship Id="rId17" Type="http://schemas.openxmlformats.org/officeDocument/2006/relationships/image" Target="../media/image55.png"/><Relationship Id="rId2" Type="http://schemas.openxmlformats.org/officeDocument/2006/relationships/image" Target="../media/image45.jpeg"/><Relationship Id="rId16" Type="http://schemas.microsoft.com/office/2007/relationships/hdphoto" Target="../media/hdphoto10.wdp"/><Relationship Id="rId20" Type="http://schemas.microsoft.com/office/2007/relationships/hdphoto" Target="../media/hdphoto12.wdp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49.jpeg"/><Relationship Id="rId11" Type="http://schemas.openxmlformats.org/officeDocument/2006/relationships/image" Target="../media/image52.png"/><Relationship Id="rId5" Type="http://schemas.openxmlformats.org/officeDocument/2006/relationships/image" Target="../media/image48.jpeg"/><Relationship Id="rId15" Type="http://schemas.openxmlformats.org/officeDocument/2006/relationships/image" Target="../media/image54.png"/><Relationship Id="rId10" Type="http://schemas.microsoft.com/office/2007/relationships/hdphoto" Target="../media/hdphoto7.wdp"/><Relationship Id="rId19" Type="http://schemas.openxmlformats.org/officeDocument/2006/relationships/image" Target="../media/image56.png"/><Relationship Id="rId4" Type="http://schemas.openxmlformats.org/officeDocument/2006/relationships/image" Target="../media/image47.jpeg"/><Relationship Id="rId9" Type="http://schemas.openxmlformats.org/officeDocument/2006/relationships/image" Target="../media/image51.png"/><Relationship Id="rId14" Type="http://schemas.microsoft.com/office/2007/relationships/hdphoto" Target="../media/hdphoto9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30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7CB700-1307-C4B8-4817-7A496276DA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9723" y="2033579"/>
            <a:ext cx="5192806" cy="23876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br>
              <a:rPr lang="en-GB" altLang="en-US" dirty="0"/>
            </a:br>
            <a:r>
              <a:rPr lang="en-GB" dirty="0"/>
              <a:t>FANTASTIC FRUIT</a:t>
            </a:r>
            <a:br>
              <a:rPr lang="en-GB" dirty="0"/>
            </a:br>
            <a:r>
              <a:rPr lang="en-GB" altLang="en-US" sz="2400" b="0" dirty="0"/>
              <a:t>EYFS/Year one</a:t>
            </a:r>
            <a:endParaRPr lang="en-GB" sz="5400" dirty="0"/>
          </a:p>
        </p:txBody>
      </p:sp>
      <p:pic>
        <p:nvPicPr>
          <p:cNvPr id="4" name="Picture 3" descr="A group of fruit on a table&#10;&#10;Description automatically generated">
            <a:extLst>
              <a:ext uri="{FF2B5EF4-FFF2-40B4-BE49-F238E27FC236}">
                <a16:creationId xmlns:a16="http://schemas.microsoft.com/office/drawing/2014/main" id="{8D0545A9-6004-C91D-7AB3-DFE31BD85CD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87440" y="0"/>
            <a:ext cx="600456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7683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9EF1CB7-FDB6-1B45-5F3B-F4F6F968421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ct val="50000"/>
              </a:spcBef>
            </a:pPr>
            <a:r>
              <a:rPr lang="en-GB" altLang="en-US" sz="3200" dirty="0">
                <a:solidFill>
                  <a:schemeClr val="tx2"/>
                </a:solidFill>
              </a:rPr>
              <a:t>Do you recognise any of these fruits?</a:t>
            </a:r>
          </a:p>
        </p:txBody>
      </p:sp>
      <p:sp>
        <p:nvSpPr>
          <p:cNvPr id="4100" name="Rectangle 2">
            <a:extLst>
              <a:ext uri="{FF2B5EF4-FFF2-40B4-BE49-F238E27FC236}">
                <a16:creationId xmlns:a16="http://schemas.microsoft.com/office/drawing/2014/main" id="{5CD5F1A5-DD95-0696-3039-D766AAA352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8458" y="5638800"/>
            <a:ext cx="7772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altLang="en-US" sz="2000" b="1" dirty="0">
                <a:solidFill>
                  <a:srgbClr val="002240"/>
                </a:solidFill>
                <a:latin typeface="+mj-lt"/>
              </a:rPr>
              <a:t>DO YOU KNOW WHAT THEY ARE CALLED?</a:t>
            </a:r>
          </a:p>
        </p:txBody>
      </p:sp>
      <p:pic>
        <p:nvPicPr>
          <p:cNvPr id="3" name="Picture 2" descr="A bowl of fruit on a table&#10;&#10;Description automatically generated">
            <a:extLst>
              <a:ext uri="{FF2B5EF4-FFF2-40B4-BE49-F238E27FC236}">
                <a16:creationId xmlns:a16="http://schemas.microsoft.com/office/drawing/2014/main" id="{D213764E-DA9B-C6BF-8E86-A40F24268BF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61" b="89844" l="5176" r="94141">
                        <a14:foregroundMark x1="48145" y1="20117" x2="48145" y2="20117"/>
                        <a14:foregroundMark x1="45996" y1="20898" x2="45996" y2="20898"/>
                        <a14:foregroundMark x1="43555" y1="21191" x2="43555" y2="21191"/>
                        <a14:foregroundMark x1="41699" y1="22363" x2="41699" y2="22363"/>
                        <a14:foregroundMark x1="41211" y1="22656" x2="41211" y2="22656"/>
                        <a14:foregroundMark x1="41016" y1="23535" x2="41016" y2="23535"/>
                        <a14:foregroundMark x1="36523" y1="26367" x2="36523" y2="26367"/>
                        <a14:foregroundMark x1="45410" y1="20313" x2="45410" y2="20313"/>
                        <a14:foregroundMark x1="21875" y1="30859" x2="21875" y2="30859"/>
                        <a14:foregroundMark x1="9180" y1="46289" x2="9180" y2="46289"/>
                        <a14:foregroundMark x1="5371" y1="48926" x2="5371" y2="48926"/>
                        <a14:foregroundMark x1="91113" y1="58887" x2="91113" y2="58887"/>
                        <a14:foregroundMark x1="94141" y1="56152" x2="94141" y2="56152"/>
                        <a14:foregroundMark x1="42676" y1="21387" x2="42676" y2="21387"/>
                        <a14:foregroundMark x1="42871" y1="21387" x2="42871" y2="21387"/>
                        <a14:foregroundMark x1="41992" y1="22070" x2="41992" y2="22070"/>
                        <a14:foregroundMark x1="41992" y1="22070" x2="41992" y2="22070"/>
                        <a14:foregroundMark x1="41992" y1="22070" x2="41992" y2="22070"/>
                        <a14:foregroundMark x1="41992" y1="22070" x2="41992" y2="22070"/>
                        <a14:backgroundMark x1="68945" y1="26660" x2="68945" y2="266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9569" y="-365479"/>
            <a:ext cx="6792861" cy="679286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846736A4-DB25-6EF4-70C7-1A25B12C81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eaLnBrk="1" hangingPunct="1"/>
            <a:r>
              <a:rPr lang="en-GB" altLang="en-US" sz="3200" dirty="0">
                <a:solidFill>
                  <a:schemeClr val="tx2"/>
                </a:solidFill>
              </a:rPr>
              <a:t>Have you tasted any of these fruits?</a:t>
            </a:r>
            <a:endParaRPr lang="en-US" altLang="en-US" sz="3200" dirty="0">
              <a:solidFill>
                <a:schemeClr val="tx2"/>
              </a:solidFill>
            </a:endParaRPr>
          </a:p>
        </p:txBody>
      </p:sp>
      <p:pic>
        <p:nvPicPr>
          <p:cNvPr id="5123" name="Picture 4" descr="C:\Documents and Settings\Sandie\My Documents\My Pictures\Margaret's photo fruit\pear1.jpg">
            <a:extLst>
              <a:ext uri="{FF2B5EF4-FFF2-40B4-BE49-F238E27FC236}">
                <a16:creationId xmlns:a16="http://schemas.microsoft.com/office/drawing/2014/main" id="{66299F7B-BF04-62CF-9F7D-30F81D34E7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70957" y="2019301"/>
            <a:ext cx="136207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5" descr="C:\Documents and Settings\Sandie\My Documents\My Pictures\Margaret's photo fruit\pineapple.bmp">
            <a:extLst>
              <a:ext uri="{FF2B5EF4-FFF2-40B4-BE49-F238E27FC236}">
                <a16:creationId xmlns:a16="http://schemas.microsoft.com/office/drawing/2014/main" id="{7338AAEC-5533-BDA6-2623-D15B1D5755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48470" y="928688"/>
            <a:ext cx="2211387" cy="408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7" descr="C:\Documents and Settings\Sandie\My Documents\My Pictures\Margaret's photo fruit\lemon.bmp">
            <a:extLst>
              <a:ext uri="{FF2B5EF4-FFF2-40B4-BE49-F238E27FC236}">
                <a16:creationId xmlns:a16="http://schemas.microsoft.com/office/drawing/2014/main" id="{806B6832-DD8B-26B2-6CCA-14132279EA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0426" y="3429000"/>
            <a:ext cx="142557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8" descr="C:\Documents and Settings\Sandie\My Documents\My Pictures\Margaret's photo fruit\oranges-vitamin-c-lg.jpg">
            <a:extLst>
              <a:ext uri="{FF2B5EF4-FFF2-40B4-BE49-F238E27FC236}">
                <a16:creationId xmlns:a16="http://schemas.microsoft.com/office/drawing/2014/main" id="{5ADFC472-153E-9643-7084-42BE1CF633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9222" y="4419600"/>
            <a:ext cx="2247900" cy="176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14DCF4A0-A712-E236-E3CD-3606070355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backgroundMark x1="40234" y1="45996" x2="40234" y2="45996"/>
                        <a14:backgroundMark x1="49414" y1="73145" x2="49414" y2="73145"/>
                        <a14:backgroundMark x1="49414" y1="73145" x2="49023" y2="73145"/>
                        <a14:backgroundMark x1="49023" y1="75879" x2="49121" y2="76367"/>
                        <a14:backgroundMark x1="49121" y1="76367" x2="39844" y2="75586"/>
                        <a14:backgroundMark x1="39844" y1="75586" x2="51855" y2="76563"/>
                        <a14:backgroundMark x1="42969" y1="46484" x2="61719" y2="45605"/>
                        <a14:backgroundMark x1="65527" y1="76563" x2="40625" y2="78516"/>
                        <a14:backgroundMark x1="40625" y1="78516" x2="40234" y2="784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436071">
            <a:off x="3497089" y="776137"/>
            <a:ext cx="3039951" cy="3039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F2D80F1-C414-FF07-5044-62BA36A4DF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backgroundMark x1="41504" y1="71094" x2="41504" y2="71094"/>
                        <a14:backgroundMark x1="38770" y1="72070" x2="38770" y2="72070"/>
                        <a14:backgroundMark x1="68164" y1="77832" x2="68164" y2="77832"/>
                        <a14:backgroundMark x1="58496" y1="78027" x2="58496" y2="78027"/>
                        <a14:backgroundMark x1="58887" y1="78027" x2="58887" y2="780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02001" y="1259984"/>
            <a:ext cx="2991834" cy="2991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C336940F-3A65-F2A1-278E-8B022623F5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>
                        <a14:foregroundMark x1="45996" y1="62695" x2="51465" y2="70996"/>
                        <a14:foregroundMark x1="65527" y1="62891" x2="40234" y2="74512"/>
                        <a14:foregroundMark x1="30957" y1="63379" x2="34277" y2="65332"/>
                        <a14:foregroundMark x1="30371" y1="59375" x2="31348" y2="59766"/>
                        <a14:foregroundMark x1="61035" y1="61035" x2="70313" y2="60059"/>
                        <a14:foregroundMark x1="74805" y1="60547" x2="66602" y2="71582"/>
                        <a14:foregroundMark x1="75781" y1="58496" x2="72852" y2="67773"/>
                        <a14:foregroundMark x1="72852" y1="67773" x2="62305" y2="77832"/>
                        <a14:foregroundMark x1="39648" y1="69531" x2="29688" y2="62500"/>
                        <a14:foregroundMark x1="29688" y1="62500" x2="29492" y2="61914"/>
                        <a14:foregroundMark x1="50586" y1="74414" x2="49707" y2="74219"/>
                        <a14:foregroundMark x1="76367" y1="57910" x2="76367" y2="57910"/>
                        <a14:foregroundMark x1="76855" y1="56934" x2="74707" y2="64746"/>
                        <a14:foregroundMark x1="74707" y1="64746" x2="63477" y2="77246"/>
                        <a14:foregroundMark x1="63477" y1="77246" x2="62012" y2="78027"/>
                        <a14:foregroundMark x1="63867" y1="76953" x2="74219" y2="65723"/>
                        <a14:foregroundMark x1="74219" y1="65723" x2="76660" y2="59082"/>
                        <a14:foregroundMark x1="76660" y1="59082" x2="76660" y2="56348"/>
                        <a14:foregroundMark x1="42578" y1="78418" x2="30566" y2="65332"/>
                        <a14:foregroundMark x1="30566" y1="65332" x2="29883" y2="63770"/>
                        <a14:foregroundMark x1="22656" y1="56934" x2="22656" y2="54883"/>
                        <a14:backgroundMark x1="69531" y1="45020" x2="69531" y2="45020"/>
                        <a14:backgroundMark x1="64063" y1="48145" x2="64063" y2="481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5853" y="3131670"/>
            <a:ext cx="3391596" cy="3391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bowl of cherries&#10;&#10;Description automatically generated">
            <a:extLst>
              <a:ext uri="{FF2B5EF4-FFF2-40B4-BE49-F238E27FC236}">
                <a16:creationId xmlns:a16="http://schemas.microsoft.com/office/drawing/2014/main" id="{ADDFE5BD-3933-2AF5-4FC4-7DF6D11587BB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594" y="928688"/>
            <a:ext cx="2551621" cy="255162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1972D6C3-B16D-B71D-7499-0282EA83EF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eaLnBrk="1" hangingPunct="1"/>
            <a:r>
              <a:rPr lang="en-GB" altLang="en-US" sz="3600" dirty="0">
                <a:solidFill>
                  <a:schemeClr val="tx2"/>
                </a:solidFill>
              </a:rPr>
              <a:t>Which is your favourite fruit?</a:t>
            </a:r>
            <a:endParaRPr lang="en-US" altLang="en-US" sz="3600" dirty="0">
              <a:solidFill>
                <a:schemeClr val="tx2"/>
              </a:solidFill>
            </a:endParaRPr>
          </a:p>
        </p:txBody>
      </p:sp>
      <p:pic>
        <p:nvPicPr>
          <p:cNvPr id="7177" name="Picture 11" descr="C:\Documents and Settings\Sandie\My Documents\My Pictures\Margaret's photo fruit\pear1.jpg">
            <a:extLst>
              <a:ext uri="{FF2B5EF4-FFF2-40B4-BE49-F238E27FC236}">
                <a16:creationId xmlns:a16="http://schemas.microsoft.com/office/drawing/2014/main" id="{E6F44E04-5C16-F6E3-C0BE-DE4A702E42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245" y="1571473"/>
            <a:ext cx="1393825" cy="1950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12" descr="C:\Documents and Settings\Sandie\My Documents\My Pictures\Margaret's photo fruit\pineapple.bmp">
            <a:extLst>
              <a:ext uri="{FF2B5EF4-FFF2-40B4-BE49-F238E27FC236}">
                <a16:creationId xmlns:a16="http://schemas.microsoft.com/office/drawing/2014/main" id="{DDC6C2A8-EA1A-4AF6-B92B-A356B6EB42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52217" y="804543"/>
            <a:ext cx="1344613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Picture 14" descr="C:\Documents and Settings\Sandie\My Documents\My Pictures\Margaret's photo fruit\lemon.bmp">
            <a:extLst>
              <a:ext uri="{FF2B5EF4-FFF2-40B4-BE49-F238E27FC236}">
                <a16:creationId xmlns:a16="http://schemas.microsoft.com/office/drawing/2014/main" id="{A2141830-5241-0BFB-E1F1-AB4AA84D7E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10645" y="1823706"/>
            <a:ext cx="1117370" cy="1492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Picture 15" descr="C:\Documents and Settings\Sandie\My Documents\My Pictures\Margaret's photo fruit\oranges-vitamin-c-lg.jpg">
            <a:extLst>
              <a:ext uri="{FF2B5EF4-FFF2-40B4-BE49-F238E27FC236}">
                <a16:creationId xmlns:a16="http://schemas.microsoft.com/office/drawing/2014/main" id="{3AF50150-061B-F4BB-4BE4-85DDC6C736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9193" y="3728883"/>
            <a:ext cx="1905000" cy="1491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2" name="Picture 16" descr="C:\Documents and Settings\Sandie\My Documents\My Pictures\Margaret's photo fruit\bananas1.jpg">
            <a:extLst>
              <a:ext uri="{FF2B5EF4-FFF2-40B4-BE49-F238E27FC236}">
                <a16:creationId xmlns:a16="http://schemas.microsoft.com/office/drawing/2014/main" id="{08614D56-B21B-8D7A-3BE1-CAF1612713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74570" y="3522015"/>
            <a:ext cx="1905000" cy="147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D42A8411-DC19-79E0-96FC-2424351D01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594" b="94434" l="4883" r="95703">
                        <a14:foregroundMark x1="41992" y1="8789" x2="41992" y2="8789"/>
                        <a14:foregroundMark x1="91016" y1="30371" x2="91406" y2="36719"/>
                        <a14:foregroundMark x1="91699" y1="39746" x2="91406" y2="49219"/>
                        <a14:foregroundMark x1="8008" y1="37402" x2="12012" y2="31152"/>
                        <a14:foregroundMark x1="8105" y1="48730" x2="7031" y2="55762"/>
                        <a14:foregroundMark x1="5078" y1="38184" x2="5078" y2="38184"/>
                        <a14:foregroundMark x1="5078" y1="38184" x2="5078" y2="38184"/>
                        <a14:foregroundMark x1="62207" y1="86719" x2="62207" y2="86719"/>
                        <a14:foregroundMark x1="62207" y1="86719" x2="62207" y2="86719"/>
                        <a14:foregroundMark x1="58789" y1="90137" x2="36816" y2="87207"/>
                        <a14:foregroundMark x1="36816" y1="87207" x2="36816" y2="87207"/>
                        <a14:foregroundMark x1="50098" y1="89355" x2="78320" y2="84766"/>
                        <a14:foregroundMark x1="78320" y1="84766" x2="87695" y2="73438"/>
                        <a14:foregroundMark x1="62598" y1="93066" x2="67676" y2="90918"/>
                        <a14:foregroundMark x1="43652" y1="94434" x2="29297" y2="89453"/>
                        <a14:foregroundMark x1="29297" y1="89453" x2="17773" y2="79590"/>
                        <a14:foregroundMark x1="17773" y1="79590" x2="13281" y2="72266"/>
                        <a14:foregroundMark x1="13281" y1="72266" x2="20801" y2="78906"/>
                        <a14:foregroundMark x1="20801" y1="78906" x2="37988" y2="84863"/>
                        <a14:foregroundMark x1="37988" y1="84863" x2="26953" y2="84277"/>
                        <a14:foregroundMark x1="26953" y1="84277" x2="40234" y2="90625"/>
                        <a14:foregroundMark x1="95020" y1="40527" x2="95020" y2="40527"/>
                        <a14:foregroundMark x1="95703" y1="40527" x2="95703" y2="405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88008" y="3671195"/>
            <a:ext cx="1607356" cy="1607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2DB40ED-2C73-05D1-94B7-3224AA7120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backgroundMark x1="41504" y1="71094" x2="41504" y2="71094"/>
                        <a14:backgroundMark x1="38770" y1="72070" x2="38770" y2="72070"/>
                        <a14:backgroundMark x1="68164" y1="77832" x2="68164" y2="77832"/>
                        <a14:backgroundMark x1="58496" y1="78027" x2="58496" y2="78027"/>
                        <a14:backgroundMark x1="58887" y1="78027" x2="58887" y2="780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08787" y="1299831"/>
            <a:ext cx="2581454" cy="2581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24E50B86-7730-5423-4BF3-73B54DFA05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foregroundMark x1="45996" y1="62695" x2="51465" y2="70996"/>
                        <a14:foregroundMark x1="65527" y1="62891" x2="40234" y2="74512"/>
                        <a14:foregroundMark x1="30957" y1="63379" x2="34277" y2="65332"/>
                        <a14:foregroundMark x1="30371" y1="59375" x2="31348" y2="59766"/>
                        <a14:foregroundMark x1="61035" y1="61035" x2="70313" y2="60059"/>
                        <a14:foregroundMark x1="74805" y1="60547" x2="66602" y2="71582"/>
                        <a14:foregroundMark x1="75781" y1="58496" x2="72852" y2="67773"/>
                        <a14:foregroundMark x1="72852" y1="67773" x2="62305" y2="77832"/>
                        <a14:foregroundMark x1="39648" y1="69531" x2="29688" y2="62500"/>
                        <a14:foregroundMark x1="29688" y1="62500" x2="29492" y2="61914"/>
                        <a14:foregroundMark x1="50586" y1="74414" x2="49707" y2="74219"/>
                        <a14:foregroundMark x1="76367" y1="57910" x2="76367" y2="57910"/>
                        <a14:foregroundMark x1="76855" y1="56934" x2="74707" y2="64746"/>
                        <a14:foregroundMark x1="74707" y1="64746" x2="63477" y2="77246"/>
                        <a14:foregroundMark x1="63477" y1="77246" x2="62012" y2="78027"/>
                        <a14:foregroundMark x1="63867" y1="76953" x2="74219" y2="65723"/>
                        <a14:foregroundMark x1="74219" y1="65723" x2="76660" y2="59082"/>
                        <a14:foregroundMark x1="76660" y1="59082" x2="76660" y2="56348"/>
                        <a14:foregroundMark x1="42578" y1="78418" x2="30566" y2="65332"/>
                        <a14:foregroundMark x1="30566" y1="65332" x2="29883" y2="63770"/>
                        <a14:foregroundMark x1="22656" y1="56934" x2="22656" y2="54883"/>
                        <a14:backgroundMark x1="69531" y1="45020" x2="69531" y2="45020"/>
                        <a14:backgroundMark x1="64063" y1="48145" x2="64063" y2="481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77976" y="1147428"/>
            <a:ext cx="2581455" cy="2581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913909F3-D4FC-3F3E-ADD3-BF6CA00808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180" b="89941" l="9961" r="89941">
                        <a14:foregroundMark x1="60352" y1="83398" x2="60352" y2="83398"/>
                        <a14:foregroundMark x1="46973" y1="85156" x2="46973" y2="85156"/>
                        <a14:foregroundMark x1="44727" y1="87207" x2="44727" y2="87207"/>
                        <a14:foregroundMark x1="39551" y1="87598" x2="39551" y2="87598"/>
                        <a14:foregroundMark x1="33398" y1="87988" x2="33398" y2="87988"/>
                        <a14:foregroundMark x1="25098" y1="84473" x2="25098" y2="84473"/>
                        <a14:foregroundMark x1="56445" y1="9180" x2="56445" y2="91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11305" y="3613508"/>
            <a:ext cx="1607356" cy="1607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A watermelon cut in half&#10;&#10;Description automatically generated">
            <a:extLst>
              <a:ext uri="{FF2B5EF4-FFF2-40B4-BE49-F238E27FC236}">
                <a16:creationId xmlns:a16="http://schemas.microsoft.com/office/drawing/2014/main" id="{1D3BEDF0-C075-C7F1-4F26-02230A8A6289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8104" y="1161742"/>
            <a:ext cx="2486061" cy="2486061"/>
          </a:xfrm>
          <a:prstGeom prst="rect">
            <a:avLst/>
          </a:prstGeom>
        </p:spPr>
      </p:pic>
      <p:pic>
        <p:nvPicPr>
          <p:cNvPr id="9" name="Picture 8" descr="A bowl of lychee on a table&#10;&#10;Description automatically generated">
            <a:extLst>
              <a:ext uri="{FF2B5EF4-FFF2-40B4-BE49-F238E27FC236}">
                <a16:creationId xmlns:a16="http://schemas.microsoft.com/office/drawing/2014/main" id="{7A1B197D-D5BF-5358-7259-35234BE7AB4E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9961" b="89844" l="8301" r="93164">
                        <a14:foregroundMark x1="8398" y1="71094" x2="8398" y2="71094"/>
                        <a14:foregroundMark x1="8398" y1="71094" x2="8398" y2="71094"/>
                        <a14:foregroundMark x1="68164" y1="43848" x2="68164" y2="43848"/>
                        <a14:foregroundMark x1="68164" y1="43848" x2="68164" y2="43848"/>
                        <a14:foregroundMark x1="81641" y1="46875" x2="81641" y2="46875"/>
                        <a14:foregroundMark x1="81641" y1="46875" x2="81543" y2="47461"/>
                        <a14:foregroundMark x1="75977" y1="33594" x2="75977" y2="33594"/>
                        <a14:foregroundMark x1="75977" y1="33594" x2="75977" y2="33594"/>
                        <a14:foregroundMark x1="89453" y1="34570" x2="89453" y2="34570"/>
                        <a14:foregroundMark x1="89453" y1="34570" x2="89453" y2="34570"/>
                        <a14:foregroundMark x1="93164" y1="35742" x2="93164" y2="35742"/>
                        <a14:foregroundMark x1="93164" y1="35742" x2="93164" y2="35742"/>
                        <a14:foregroundMark x1="50879" y1="72363" x2="50879" y2="72363"/>
                        <a14:foregroundMark x1="30371" y1="69434" x2="30371" y2="69434"/>
                        <a14:foregroundMark x1="65625" y1="67969" x2="65625" y2="67969"/>
                        <a14:backgroundMark x1="31641" y1="81152" x2="31641" y2="81152"/>
                        <a14:backgroundMark x1="28027" y1="75586" x2="28027" y2="75586"/>
                        <a14:backgroundMark x1="25586" y1="78320" x2="25586" y2="78320"/>
                        <a14:backgroundMark x1="25586" y1="78320" x2="25586" y2="78320"/>
                        <a14:backgroundMark x1="25586" y1="78320" x2="25586" y2="78320"/>
                        <a14:backgroundMark x1="23340" y1="77148" x2="23340" y2="77148"/>
                        <a14:backgroundMark x1="24219" y1="78711" x2="24219" y2="78711"/>
                        <a14:backgroundMark x1="27734" y1="81250" x2="27734" y2="81250"/>
                        <a14:backgroundMark x1="27734" y1="81250" x2="27734" y2="81250"/>
                        <a14:backgroundMark x1="27734" y1="81250" x2="27734" y2="81250"/>
                        <a14:backgroundMark x1="23145" y1="68359" x2="23145" y2="68359"/>
                        <a14:backgroundMark x1="23145" y1="68359" x2="23145" y2="68359"/>
                        <a14:backgroundMark x1="65527" y1="79883" x2="65527" y2="79883"/>
                        <a14:backgroundMark x1="65918" y1="77246" x2="65918" y2="77246"/>
                        <a14:backgroundMark x1="65918" y1="77246" x2="65918" y2="77246"/>
                        <a14:backgroundMark x1="68359" y1="74121" x2="68359" y2="74121"/>
                        <a14:backgroundMark x1="68359" y1="74121" x2="68359" y2="74121"/>
                        <a14:backgroundMark x1="44727" y1="34863" x2="44727" y2="34863"/>
                        <a14:backgroundMark x1="50586" y1="31445" x2="50586" y2="31445"/>
                        <a14:backgroundMark x1="39648" y1="36523" x2="39648" y2="36523"/>
                        <a14:backgroundMark x1="35938" y1="39453" x2="35938" y2="39453"/>
                        <a14:backgroundMark x1="37109" y1="40820" x2="37109" y2="40820"/>
                        <a14:backgroundMark x1="38770" y1="41016" x2="38770" y2="41016"/>
                        <a14:backgroundMark x1="53613" y1="35254" x2="53613" y2="35254"/>
                        <a14:backgroundMark x1="55566" y1="35547" x2="55566" y2="35547"/>
                        <a14:backgroundMark x1="54883" y1="38379" x2="54883" y2="38379"/>
                        <a14:backgroundMark x1="69336" y1="73438" x2="69336" y2="734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8150" y="2828737"/>
            <a:ext cx="2486061" cy="2486061"/>
          </a:xfrm>
          <a:prstGeom prst="rect">
            <a:avLst/>
          </a:prstGeom>
        </p:spPr>
      </p:pic>
      <p:pic>
        <p:nvPicPr>
          <p:cNvPr id="11" name="Picture 10" descr="A bowl of cherries&#10;&#10;Description automatically generated">
            <a:extLst>
              <a:ext uri="{FF2B5EF4-FFF2-40B4-BE49-F238E27FC236}">
                <a16:creationId xmlns:a16="http://schemas.microsoft.com/office/drawing/2014/main" id="{B63D1947-4BF6-CEDC-8246-7D494A8CABFD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1608" y="3180039"/>
            <a:ext cx="2310392" cy="231039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&amp;T Assoc">
      <a:dk1>
        <a:srgbClr val="000000"/>
      </a:dk1>
      <a:lt1>
        <a:srgbClr val="FFFFFF"/>
      </a:lt1>
      <a:dk2>
        <a:srgbClr val="0A303F"/>
      </a:dk2>
      <a:lt2>
        <a:srgbClr val="FFFFFF"/>
      </a:lt2>
      <a:accent1>
        <a:srgbClr val="F97369"/>
      </a:accent1>
      <a:accent2>
        <a:srgbClr val="07E298"/>
      </a:accent2>
      <a:accent3>
        <a:srgbClr val="FAB8D9"/>
      </a:accent3>
      <a:accent4>
        <a:srgbClr val="DCFFFF"/>
      </a:accent4>
      <a:accent5>
        <a:srgbClr val="FFFF45"/>
      </a:accent5>
      <a:accent6>
        <a:srgbClr val="F97369"/>
      </a:accent6>
      <a:hlink>
        <a:srgbClr val="07E298"/>
      </a:hlink>
      <a:folHlink>
        <a:srgbClr val="000000"/>
      </a:folHlink>
    </a:clrScheme>
    <a:fontScheme name="D&amp;T Assoc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1f8b867-ddd5-4989-88da-3ced84550480">
      <Terms xmlns="http://schemas.microsoft.com/office/infopath/2007/PartnerControls"/>
    </lcf76f155ced4ddcb4097134ff3c332f>
    <TaxCatchAll xmlns="0c8fa6c4-b7d3-4c62-a6da-ef72428ccf82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1D04EEAA89AB2489ADA8E8E6F23621C" ma:contentTypeVersion="14" ma:contentTypeDescription="Create a new document." ma:contentTypeScope="" ma:versionID="d94567cebc83d4a4ba502f5f25060ad6">
  <xsd:schema xmlns:xsd="http://www.w3.org/2001/XMLSchema" xmlns:xs="http://www.w3.org/2001/XMLSchema" xmlns:p="http://schemas.microsoft.com/office/2006/metadata/properties" xmlns:ns2="81f8b867-ddd5-4989-88da-3ced84550480" xmlns:ns3="0c8fa6c4-b7d3-4c62-a6da-ef72428ccf82" targetNamespace="http://schemas.microsoft.com/office/2006/metadata/properties" ma:root="true" ma:fieldsID="c8fdf223ad5a744ac3981bc0a8ebb7dd" ns2:_="" ns3:_="">
    <xsd:import namespace="81f8b867-ddd5-4989-88da-3ced84550480"/>
    <xsd:import namespace="0c8fa6c4-b7d3-4c62-a6da-ef72428ccf82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f8b867-ddd5-4989-88da-3ced84550480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a568bc87-6fcd-4c42-bfa6-8c0fd4cb740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8fa6c4-b7d3-4c62-a6da-ef72428ccf82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61400313-8738-4dfe-8d9a-a34f6e2eedc3}" ma:internalName="TaxCatchAll" ma:showField="CatchAllData" ma:web="0c8fa6c4-b7d3-4c62-a6da-ef72428ccf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342CCC4-EA8B-4BCF-9F1E-F5BFA9FF2130}">
  <ds:schemaRefs>
    <ds:schemaRef ds:uri="http://schemas.microsoft.com/office/2006/metadata/properties"/>
    <ds:schemaRef ds:uri="http://schemas.microsoft.com/office/infopath/2007/PartnerControls"/>
    <ds:schemaRef ds:uri="81f8b867-ddd5-4989-88da-3ced84550480"/>
    <ds:schemaRef ds:uri="0c8fa6c4-b7d3-4c62-a6da-ef72428ccf82"/>
  </ds:schemaRefs>
</ds:datastoreItem>
</file>

<file path=customXml/itemProps2.xml><?xml version="1.0" encoding="utf-8"?>
<ds:datastoreItem xmlns:ds="http://schemas.openxmlformats.org/officeDocument/2006/customXml" ds:itemID="{0A313565-3CFB-4E29-9E39-31DA7DB6253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77F267F-384F-41E3-9698-B8ACF3A7510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1f8b867-ddd5-4989-88da-3ced84550480"/>
    <ds:schemaRef ds:uri="0c8fa6c4-b7d3-4c62-a6da-ef72428ccf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6699</TotalTime>
  <Words>39</Words>
  <Application>Microsoft Office PowerPoint</Application>
  <PresentationFormat>Widescreen</PresentationFormat>
  <Paragraphs>6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 FANTASTIC FRUIT EYFS/Year one</vt:lpstr>
      <vt:lpstr>Do you recognise any of these fruits?</vt:lpstr>
      <vt:lpstr>Have you tasted any of these fruits?</vt:lpstr>
      <vt:lpstr>Which is your favourite fruit?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 title to go here</dc:title>
  <dc:creator>Ryan Ball</dc:creator>
  <cp:lastModifiedBy>Laura Martin</cp:lastModifiedBy>
  <cp:revision>68</cp:revision>
  <dcterms:created xsi:type="dcterms:W3CDTF">2022-10-07T10:15:47Z</dcterms:created>
  <dcterms:modified xsi:type="dcterms:W3CDTF">2025-11-13T14:06:14Z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0x01010031D04EEAA89AB2489ADA8E8E6F23621C</vt:lpwstr>
  </property>
  <property fmtid="{D5CDD505-2E9C-101B-9397-08002B2CF9AE}" pid="3" name="MediaServiceImageTags">
    <vt:lpwstr/>
  </property>
</Properties>
</file>