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9" r:id="rId4"/>
  </p:sldMasterIdLst>
  <p:notesMasterIdLst>
    <p:notesMasterId r:id="rId15"/>
  </p:notesMasterIdLst>
  <p:sldIdLst>
    <p:sldId id="262" r:id="rId5"/>
    <p:sldId id="257" r:id="rId6"/>
    <p:sldId id="270" r:id="rId7"/>
    <p:sldId id="259" r:id="rId8"/>
    <p:sldId id="271" r:id="rId9"/>
    <p:sldId id="261" r:id="rId10"/>
    <p:sldId id="272" r:id="rId11"/>
    <p:sldId id="268" r:id="rId12"/>
    <p:sldId id="260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369"/>
    <a:srgbClr val="0A303F"/>
    <a:srgbClr val="07E298"/>
    <a:srgbClr val="FFFF45"/>
    <a:srgbClr val="FFFFFF"/>
    <a:srgbClr val="DCFFFF"/>
    <a:srgbClr val="FCB9DA"/>
    <a:srgbClr val="2F4F5C"/>
    <a:srgbClr val="4C6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33A3EE-C347-46C4-BF88-9A590534889A}" v="1" dt="2025-11-13T14:06:30.4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6" autoAdjust="0"/>
    <p:restoredTop sz="87814" autoAdjust="0"/>
  </p:normalViewPr>
  <p:slideViewPr>
    <p:cSldViewPr snapToGrid="0">
      <p:cViewPr varScale="1">
        <p:scale>
          <a:sx n="97" d="100"/>
          <a:sy n="97" d="100"/>
        </p:scale>
        <p:origin x="12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299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yan Ball" userId="830810a2-99c8-4bda-9a59-710d6ba1884d" providerId="ADAL" clId="{E72E4581-E0FB-4FE2-B117-E626BC56A7E1}"/>
    <pc:docChg chg="modSld">
      <pc:chgData name="Ryan Ball" userId="830810a2-99c8-4bda-9a59-710d6ba1884d" providerId="ADAL" clId="{E72E4581-E0FB-4FE2-B117-E626BC56A7E1}" dt="2025-11-11T15:21:17.108" v="3" actId="20577"/>
      <pc:docMkLst>
        <pc:docMk/>
      </pc:docMkLst>
      <pc:sldChg chg="modSp mod">
        <pc:chgData name="Ryan Ball" userId="830810a2-99c8-4bda-9a59-710d6ba1884d" providerId="ADAL" clId="{E72E4581-E0FB-4FE2-B117-E626BC56A7E1}" dt="2025-11-11T15:21:17.108" v="3" actId="20577"/>
        <pc:sldMkLst>
          <pc:docMk/>
          <pc:sldMk cId="2732768342" sldId="262"/>
        </pc:sldMkLst>
        <pc:spChg chg="mod">
          <ac:chgData name="Ryan Ball" userId="830810a2-99c8-4bda-9a59-710d6ba1884d" providerId="ADAL" clId="{E72E4581-E0FB-4FE2-B117-E626BC56A7E1}" dt="2025-11-11T15:21:17.108" v="3" actId="20577"/>
          <ac:spMkLst>
            <pc:docMk/>
            <pc:sldMk cId="2732768342" sldId="262"/>
            <ac:spMk id="2" creationId="{417CB700-1307-C4B8-4817-7A496276DAD2}"/>
          </ac:spMkLst>
        </pc:spChg>
      </pc:sldChg>
    </pc:docChg>
  </pc:docChgLst>
  <pc:docChgLst>
    <pc:chgData name="Laura Martin" userId="d2a6f3da-8052-454d-9367-ca5307a55705" providerId="ADAL" clId="{37EF1D25-AC79-46BC-8233-72982A25CBAF}"/>
    <pc:docChg chg="undo custSel addSld delSld modSld">
      <pc:chgData name="Laura Martin" userId="d2a6f3da-8052-454d-9367-ca5307a55705" providerId="ADAL" clId="{37EF1D25-AC79-46BC-8233-72982A25CBAF}" dt="2025-11-06T12:41:50.054" v="153" actId="207"/>
      <pc:docMkLst>
        <pc:docMk/>
      </pc:docMkLst>
      <pc:sldChg chg="addSp delSp modSp add mod setBg modClrScheme chgLayout">
        <pc:chgData name="Laura Martin" userId="d2a6f3da-8052-454d-9367-ca5307a55705" providerId="ADAL" clId="{37EF1D25-AC79-46BC-8233-72982A25CBAF}" dt="2025-11-06T12:25:09.916" v="45" actId="20577"/>
        <pc:sldMkLst>
          <pc:docMk/>
          <pc:sldMk cId="0" sldId="257"/>
        </pc:sldMkLst>
        <pc:spChg chg="mod ord">
          <ac:chgData name="Laura Martin" userId="d2a6f3da-8052-454d-9367-ca5307a55705" providerId="ADAL" clId="{37EF1D25-AC79-46BC-8233-72982A25CBAF}" dt="2025-11-06T12:24:53.400" v="40" actId="404"/>
          <ac:spMkLst>
            <pc:docMk/>
            <pc:sldMk cId="0" sldId="257"/>
            <ac:spMk id="3074" creationId="{609772B3-D0F5-FD26-3D98-9DB6836ED8EE}"/>
          </ac:spMkLst>
        </pc:spChg>
        <pc:spChg chg="mod">
          <ac:chgData name="Laura Martin" userId="d2a6f3da-8052-454d-9367-ca5307a55705" providerId="ADAL" clId="{37EF1D25-AC79-46BC-8233-72982A25CBAF}" dt="2025-11-06T12:24:47.376" v="39"/>
          <ac:spMkLst>
            <pc:docMk/>
            <pc:sldMk cId="0" sldId="257"/>
            <ac:spMk id="3076" creationId="{6AC59C4F-8837-6149-81A8-2F6583B527E9}"/>
          </ac:spMkLst>
        </pc:spChg>
        <pc:spChg chg="mod">
          <ac:chgData name="Laura Martin" userId="d2a6f3da-8052-454d-9367-ca5307a55705" providerId="ADAL" clId="{37EF1D25-AC79-46BC-8233-72982A25CBAF}" dt="2025-11-06T12:25:09.916" v="45" actId="20577"/>
          <ac:spMkLst>
            <pc:docMk/>
            <pc:sldMk cId="0" sldId="257"/>
            <ac:spMk id="3081" creationId="{EB8B5AC4-C540-716E-556E-1EBA8911751F}"/>
          </ac:spMkLst>
        </pc:spChg>
        <pc:picChg chg="mod">
          <ac:chgData name="Laura Martin" userId="d2a6f3da-8052-454d-9367-ca5307a55705" providerId="ADAL" clId="{37EF1D25-AC79-46BC-8233-72982A25CBAF}" dt="2025-11-06T12:24:57.293" v="41" actId="1076"/>
          <ac:picMkLst>
            <pc:docMk/>
            <pc:sldMk cId="0" sldId="257"/>
            <ac:picMk id="3" creationId="{4ECEC7B0-853A-7896-9AE5-5BE3506B8BC0}"/>
          </ac:picMkLst>
        </pc:picChg>
      </pc:sldChg>
      <pc:sldChg chg="addSp delSp modSp add mod setBg modClrScheme chgLayout">
        <pc:chgData name="Laura Martin" userId="d2a6f3da-8052-454d-9367-ca5307a55705" providerId="ADAL" clId="{37EF1D25-AC79-46BC-8233-72982A25CBAF}" dt="2025-11-06T12:30:08.396" v="92" actId="732"/>
        <pc:sldMkLst>
          <pc:docMk/>
          <pc:sldMk cId="0" sldId="259"/>
        </pc:sldMkLst>
        <pc:spChg chg="mod ord">
          <ac:chgData name="Laura Martin" userId="d2a6f3da-8052-454d-9367-ca5307a55705" providerId="ADAL" clId="{37EF1D25-AC79-46BC-8233-72982A25CBAF}" dt="2025-11-06T12:30:01.405" v="89" actId="1076"/>
          <ac:spMkLst>
            <pc:docMk/>
            <pc:sldMk cId="0" sldId="259"/>
            <ac:spMk id="5122" creationId="{F0A3D8E1-33EA-096C-B6F8-978F816432DC}"/>
          </ac:spMkLst>
        </pc:spChg>
        <pc:spChg chg="mod">
          <ac:chgData name="Laura Martin" userId="d2a6f3da-8052-454d-9367-ca5307a55705" providerId="ADAL" clId="{37EF1D25-AC79-46BC-8233-72982A25CBAF}" dt="2025-11-06T12:29:57.845" v="88" actId="1076"/>
          <ac:spMkLst>
            <pc:docMk/>
            <pc:sldMk cId="0" sldId="259"/>
            <ac:spMk id="5124" creationId="{CAF19C6A-A885-1C52-BE2C-E35D21FD78FF}"/>
          </ac:spMkLst>
        </pc:spChg>
        <pc:spChg chg="mod">
          <ac:chgData name="Laura Martin" userId="d2a6f3da-8052-454d-9367-ca5307a55705" providerId="ADAL" clId="{37EF1D25-AC79-46BC-8233-72982A25CBAF}" dt="2025-11-06T12:27:24.193" v="79" actId="2711"/>
          <ac:spMkLst>
            <pc:docMk/>
            <pc:sldMk cId="0" sldId="259"/>
            <ac:spMk id="5127" creationId="{A80AF50C-4162-B3B8-6640-1EE0F707B29C}"/>
          </ac:spMkLst>
        </pc:spChg>
        <pc:picChg chg="mod">
          <ac:chgData name="Laura Martin" userId="d2a6f3da-8052-454d-9367-ca5307a55705" providerId="ADAL" clId="{37EF1D25-AC79-46BC-8233-72982A25CBAF}" dt="2025-11-06T12:30:08.396" v="92" actId="732"/>
          <ac:picMkLst>
            <pc:docMk/>
            <pc:sldMk cId="0" sldId="259"/>
            <ac:picMk id="2050" creationId="{2859E982-4397-3C9D-D50B-BFB32B815C8A}"/>
          </ac:picMkLst>
        </pc:picChg>
      </pc:sldChg>
      <pc:sldChg chg="addSp delSp modSp add mod setBg modClrScheme chgLayout">
        <pc:chgData name="Laura Martin" userId="d2a6f3da-8052-454d-9367-ca5307a55705" providerId="ADAL" clId="{37EF1D25-AC79-46BC-8233-72982A25CBAF}" dt="2025-11-06T12:41:18.610" v="143"/>
        <pc:sldMkLst>
          <pc:docMk/>
          <pc:sldMk cId="0" sldId="260"/>
        </pc:sldMkLst>
        <pc:spChg chg="mod ord">
          <ac:chgData name="Laura Martin" userId="d2a6f3da-8052-454d-9367-ca5307a55705" providerId="ADAL" clId="{37EF1D25-AC79-46BC-8233-72982A25CBAF}" dt="2025-11-06T12:41:16.556" v="142" actId="1076"/>
          <ac:spMkLst>
            <pc:docMk/>
            <pc:sldMk cId="0" sldId="260"/>
            <ac:spMk id="6151" creationId="{807E4CFB-E4AA-9919-EE21-C31754981144}"/>
          </ac:spMkLst>
        </pc:spChg>
        <pc:spChg chg="mod">
          <ac:chgData name="Laura Martin" userId="d2a6f3da-8052-454d-9367-ca5307a55705" providerId="ADAL" clId="{37EF1D25-AC79-46BC-8233-72982A25CBAF}" dt="2025-11-06T12:41:05.070" v="139" actId="1076"/>
          <ac:spMkLst>
            <pc:docMk/>
            <pc:sldMk cId="0" sldId="260"/>
            <ac:spMk id="6152" creationId="{E0AAEEF2-79F4-3FDB-929B-C86636E252B8}"/>
          </ac:spMkLst>
        </pc:spChg>
        <pc:spChg chg="mod">
          <ac:chgData name="Laura Martin" userId="d2a6f3da-8052-454d-9367-ca5307a55705" providerId="ADAL" clId="{37EF1D25-AC79-46BC-8233-72982A25CBAF}" dt="2025-11-06T12:40:49.079" v="132" actId="2711"/>
          <ac:spMkLst>
            <pc:docMk/>
            <pc:sldMk cId="0" sldId="260"/>
            <ac:spMk id="10243" creationId="{AD9B6EA6-F900-78B0-325A-88576DB26E2A}"/>
          </ac:spMkLst>
        </pc:spChg>
        <pc:picChg chg="mod">
          <ac:chgData name="Laura Martin" userId="d2a6f3da-8052-454d-9367-ca5307a55705" providerId="ADAL" clId="{37EF1D25-AC79-46BC-8233-72982A25CBAF}" dt="2025-11-06T12:40:40.662" v="131" actId="1076"/>
          <ac:picMkLst>
            <pc:docMk/>
            <pc:sldMk cId="0" sldId="260"/>
            <ac:picMk id="7170" creationId="{08052F61-8D71-554A-396F-24B25CD7A63B}"/>
          </ac:picMkLst>
        </pc:picChg>
      </pc:sldChg>
      <pc:sldChg chg="addSp delSp modSp add mod modClrScheme chgLayout">
        <pc:chgData name="Laura Martin" userId="d2a6f3da-8052-454d-9367-ca5307a55705" providerId="ADAL" clId="{37EF1D25-AC79-46BC-8233-72982A25CBAF}" dt="2025-11-06T12:39:31.806" v="108" actId="2711"/>
        <pc:sldMkLst>
          <pc:docMk/>
          <pc:sldMk cId="0" sldId="261"/>
        </pc:sldMkLst>
        <pc:spChg chg="mod">
          <ac:chgData name="Laura Martin" userId="d2a6f3da-8052-454d-9367-ca5307a55705" providerId="ADAL" clId="{37EF1D25-AC79-46BC-8233-72982A25CBAF}" dt="2025-11-06T12:39:31.806" v="108" actId="2711"/>
          <ac:spMkLst>
            <pc:docMk/>
            <pc:sldMk cId="0" sldId="261"/>
            <ac:spMk id="7171" creationId="{FAADD221-DA16-BE4F-AD08-78DC95D75EC6}"/>
          </ac:spMkLst>
        </pc:spChg>
        <pc:spChg chg="mod ord">
          <ac:chgData name="Laura Martin" userId="d2a6f3da-8052-454d-9367-ca5307a55705" providerId="ADAL" clId="{37EF1D25-AC79-46BC-8233-72982A25CBAF}" dt="2025-11-06T12:39:13.464" v="102" actId="1076"/>
          <ac:spMkLst>
            <pc:docMk/>
            <pc:sldMk cId="0" sldId="261"/>
            <ac:spMk id="7175" creationId="{89155262-B8A3-42D1-0F5C-9D99D2CA3964}"/>
          </ac:spMkLst>
        </pc:spChg>
        <pc:spChg chg="mod">
          <ac:chgData name="Laura Martin" userId="d2a6f3da-8052-454d-9367-ca5307a55705" providerId="ADAL" clId="{37EF1D25-AC79-46BC-8233-72982A25CBAF}" dt="2025-11-06T12:38:53.800" v="99" actId="207"/>
          <ac:spMkLst>
            <pc:docMk/>
            <pc:sldMk cId="0" sldId="261"/>
            <ac:spMk id="7176" creationId="{48D504E7-8CC6-ACA5-8CB6-616A2CE2643A}"/>
          </ac:spMkLst>
        </pc:spChg>
      </pc:sldChg>
      <pc:sldChg chg="delSp modSp add mod setBg">
        <pc:chgData name="Laura Martin" userId="d2a6f3da-8052-454d-9367-ca5307a55705" providerId="ADAL" clId="{37EF1D25-AC79-46BC-8233-72982A25CBAF}" dt="2025-11-06T12:19:28.139" v="3" actId="478"/>
        <pc:sldMkLst>
          <pc:docMk/>
          <pc:sldMk cId="2732768342" sldId="262"/>
        </pc:sldMkLst>
      </pc:sldChg>
      <pc:sldChg chg="addSp delSp modSp add mod setBg modClrScheme chgLayout">
        <pc:chgData name="Laura Martin" userId="d2a6f3da-8052-454d-9367-ca5307a55705" providerId="ADAL" clId="{37EF1D25-AC79-46BC-8233-72982A25CBAF}" dt="2025-11-06T12:40:24.302" v="124" actId="207"/>
        <pc:sldMkLst>
          <pc:docMk/>
          <pc:sldMk cId="0" sldId="268"/>
        </pc:sldMkLst>
        <pc:spChg chg="mod">
          <ac:chgData name="Laura Martin" userId="d2a6f3da-8052-454d-9367-ca5307a55705" providerId="ADAL" clId="{37EF1D25-AC79-46BC-8233-72982A25CBAF}" dt="2025-11-06T12:40:13.838" v="120" actId="404"/>
          <ac:spMkLst>
            <pc:docMk/>
            <pc:sldMk cId="0" sldId="268"/>
            <ac:spMk id="9218" creationId="{92ADEB4D-CC0B-040F-89ED-E04357529406}"/>
          </ac:spMkLst>
        </pc:spChg>
        <pc:spChg chg="mod ord">
          <ac:chgData name="Laura Martin" userId="d2a6f3da-8052-454d-9367-ca5307a55705" providerId="ADAL" clId="{37EF1D25-AC79-46BC-8233-72982A25CBAF}" dt="2025-11-06T12:40:16.991" v="122" actId="207"/>
          <ac:spMkLst>
            <pc:docMk/>
            <pc:sldMk cId="0" sldId="268"/>
            <ac:spMk id="14340" creationId="{DC3027B1-6BFF-2F8D-D865-CABBEB358286}"/>
          </ac:spMkLst>
        </pc:spChg>
        <pc:spChg chg="mod">
          <ac:chgData name="Laura Martin" userId="d2a6f3da-8052-454d-9367-ca5307a55705" providerId="ADAL" clId="{37EF1D25-AC79-46BC-8233-72982A25CBAF}" dt="2025-11-06T12:40:24.302" v="124" actId="207"/>
          <ac:spMkLst>
            <pc:docMk/>
            <pc:sldMk cId="0" sldId="268"/>
            <ac:spMk id="14341" creationId="{CAC96C33-2736-0007-40DD-60DEBEF6545B}"/>
          </ac:spMkLst>
        </pc:spChg>
      </pc:sldChg>
      <pc:sldChg chg="addSp delSp modSp add mod modClrScheme chgLayout">
        <pc:chgData name="Laura Martin" userId="d2a6f3da-8052-454d-9367-ca5307a55705" providerId="ADAL" clId="{37EF1D25-AC79-46BC-8233-72982A25CBAF}" dt="2025-11-06T12:41:50.054" v="153" actId="207"/>
        <pc:sldMkLst>
          <pc:docMk/>
          <pc:sldMk cId="0" sldId="269"/>
        </pc:sldMkLst>
        <pc:spChg chg="mod">
          <ac:chgData name="Laura Martin" userId="d2a6f3da-8052-454d-9367-ca5307a55705" providerId="ADAL" clId="{37EF1D25-AC79-46BC-8233-72982A25CBAF}" dt="2025-11-06T12:41:40.439" v="151"/>
          <ac:spMkLst>
            <pc:docMk/>
            <pc:sldMk cId="0" sldId="269"/>
            <ac:spMk id="11266" creationId="{606A7370-19D2-5F33-C3E7-EF1ACFB6968B}"/>
          </ac:spMkLst>
        </pc:spChg>
        <pc:spChg chg="mod ord">
          <ac:chgData name="Laura Martin" userId="d2a6f3da-8052-454d-9367-ca5307a55705" providerId="ADAL" clId="{37EF1D25-AC79-46BC-8233-72982A25CBAF}" dt="2025-11-06T12:41:30.783" v="147" actId="207"/>
          <ac:spMkLst>
            <pc:docMk/>
            <pc:sldMk cId="0" sldId="269"/>
            <ac:spMk id="15364" creationId="{E19D9C8A-2F07-045B-C539-06E1C48B5CEF}"/>
          </ac:spMkLst>
        </pc:spChg>
        <pc:spChg chg="mod">
          <ac:chgData name="Laura Martin" userId="d2a6f3da-8052-454d-9367-ca5307a55705" providerId="ADAL" clId="{37EF1D25-AC79-46BC-8233-72982A25CBAF}" dt="2025-11-06T12:41:50.054" v="153" actId="207"/>
          <ac:spMkLst>
            <pc:docMk/>
            <pc:sldMk cId="0" sldId="269"/>
            <ac:spMk id="15365" creationId="{1FDD2355-57DD-BB17-0039-BAD85F759971}"/>
          </ac:spMkLst>
        </pc:spChg>
      </pc:sldChg>
      <pc:sldChg chg="addSp delSp modSp add mod modClrScheme chgLayout">
        <pc:chgData name="Laura Martin" userId="d2a6f3da-8052-454d-9367-ca5307a55705" providerId="ADAL" clId="{37EF1D25-AC79-46BC-8233-72982A25CBAF}" dt="2025-11-06T12:25:32.910" v="53" actId="1076"/>
        <pc:sldMkLst>
          <pc:docMk/>
          <pc:sldMk cId="0" sldId="270"/>
        </pc:sldMkLst>
        <pc:spChg chg="mod">
          <ac:chgData name="Laura Martin" userId="d2a6f3da-8052-454d-9367-ca5307a55705" providerId="ADAL" clId="{37EF1D25-AC79-46BC-8233-72982A25CBAF}" dt="2025-11-06T12:25:32.910" v="53" actId="1076"/>
          <ac:spMkLst>
            <pc:docMk/>
            <pc:sldMk cId="0" sldId="270"/>
            <ac:spMk id="4099" creationId="{7BB955DC-5A75-7EEA-8CC8-4368832088DE}"/>
          </ac:spMkLst>
        </pc:spChg>
        <pc:spChg chg="mod ord">
          <ac:chgData name="Laura Martin" userId="d2a6f3da-8052-454d-9367-ca5307a55705" providerId="ADAL" clId="{37EF1D25-AC79-46BC-8233-72982A25CBAF}" dt="2025-11-06T12:25:30.302" v="52" actId="207"/>
          <ac:spMkLst>
            <pc:docMk/>
            <pc:sldMk cId="0" sldId="270"/>
            <ac:spMk id="16388" creationId="{C7F2FD7F-3F3E-CE67-BE1B-F2045DB261A6}"/>
          </ac:spMkLst>
        </pc:spChg>
        <pc:spChg chg="mod">
          <ac:chgData name="Laura Martin" userId="d2a6f3da-8052-454d-9367-ca5307a55705" providerId="ADAL" clId="{37EF1D25-AC79-46BC-8233-72982A25CBAF}" dt="2025-11-06T12:25:22.719" v="49" actId="404"/>
          <ac:spMkLst>
            <pc:docMk/>
            <pc:sldMk cId="0" sldId="270"/>
            <ac:spMk id="16389" creationId="{602CC57A-9CB9-91A9-1156-D12ED8B65B0F}"/>
          </ac:spMkLst>
        </pc:spChg>
        <pc:picChg chg="add mod">
          <ac:chgData name="Laura Martin" userId="d2a6f3da-8052-454d-9367-ca5307a55705" providerId="ADAL" clId="{37EF1D25-AC79-46BC-8233-72982A25CBAF}" dt="2025-11-06T12:23:40.965" v="22" actId="1076"/>
          <ac:picMkLst>
            <pc:docMk/>
            <pc:sldMk cId="0" sldId="270"/>
            <ac:picMk id="4" creationId="{B4FA6243-30F4-F0C1-76CC-2092C8E12647}"/>
          </ac:picMkLst>
        </pc:picChg>
      </pc:sldChg>
      <pc:sldChg chg="addSp delSp modSp add mod setBg modClrScheme chgLayout">
        <pc:chgData name="Laura Martin" userId="d2a6f3da-8052-454d-9367-ca5307a55705" providerId="ADAL" clId="{37EF1D25-AC79-46BC-8233-72982A25CBAF}" dt="2025-11-06T12:29:32.342" v="85" actId="1076"/>
        <pc:sldMkLst>
          <pc:docMk/>
          <pc:sldMk cId="0" sldId="271"/>
        </pc:sldMkLst>
        <pc:spChg chg="mod">
          <ac:chgData name="Laura Martin" userId="d2a6f3da-8052-454d-9367-ca5307a55705" providerId="ADAL" clId="{37EF1D25-AC79-46BC-8233-72982A25CBAF}" dt="2025-11-06T12:26:47.273" v="77" actId="2711"/>
          <ac:spMkLst>
            <pc:docMk/>
            <pc:sldMk cId="0" sldId="271"/>
            <ac:spMk id="6146" creationId="{1347D479-15C7-15FF-1CF0-885C1553123D}"/>
          </ac:spMkLst>
        </pc:spChg>
        <pc:spChg chg="mod ord">
          <ac:chgData name="Laura Martin" userId="d2a6f3da-8052-454d-9367-ca5307a55705" providerId="ADAL" clId="{37EF1D25-AC79-46BC-8233-72982A25CBAF}" dt="2025-11-06T12:26:36.670" v="73" actId="404"/>
          <ac:spMkLst>
            <pc:docMk/>
            <pc:sldMk cId="0" sldId="271"/>
            <ac:spMk id="17412" creationId="{96C6C9C5-FFDE-7B5F-A463-7EB8796316EC}"/>
          </ac:spMkLst>
        </pc:spChg>
        <pc:spChg chg="mod">
          <ac:chgData name="Laura Martin" userId="d2a6f3da-8052-454d-9367-ca5307a55705" providerId="ADAL" clId="{37EF1D25-AC79-46BC-8233-72982A25CBAF}" dt="2025-11-06T12:29:32.342" v="85" actId="1076"/>
          <ac:spMkLst>
            <pc:docMk/>
            <pc:sldMk cId="0" sldId="271"/>
            <ac:spMk id="17413" creationId="{8BDED3E7-7C74-C5DB-BFAE-506F0FCC9D26}"/>
          </ac:spMkLst>
        </pc:spChg>
        <pc:picChg chg="mod">
          <ac:chgData name="Laura Martin" userId="d2a6f3da-8052-454d-9367-ca5307a55705" providerId="ADAL" clId="{37EF1D25-AC79-46BC-8233-72982A25CBAF}" dt="2025-11-06T12:29:29.197" v="84" actId="1076"/>
          <ac:picMkLst>
            <pc:docMk/>
            <pc:sldMk cId="0" sldId="271"/>
            <ac:picMk id="3074" creationId="{C65E5EC0-453A-C828-54FB-BCAEA6D67523}"/>
          </ac:picMkLst>
        </pc:picChg>
      </pc:sldChg>
      <pc:sldChg chg="modSp add mod">
        <pc:chgData name="Laura Martin" userId="d2a6f3da-8052-454d-9367-ca5307a55705" providerId="ADAL" clId="{37EF1D25-AC79-46BC-8233-72982A25CBAF}" dt="2025-11-06T12:39:50.825" v="113" actId="1076"/>
        <pc:sldMkLst>
          <pc:docMk/>
          <pc:sldMk cId="0" sldId="272"/>
        </pc:sldMkLst>
        <pc:spChg chg="mod">
          <ac:chgData name="Laura Martin" userId="d2a6f3da-8052-454d-9367-ca5307a55705" providerId="ADAL" clId="{37EF1D25-AC79-46BC-8233-72982A25CBAF}" dt="2025-11-06T12:39:26.015" v="107" actId="2711"/>
          <ac:spMkLst>
            <pc:docMk/>
            <pc:sldMk cId="0" sldId="272"/>
            <ac:spMk id="8194" creationId="{9534A6F9-6923-345D-6757-60A081802E17}"/>
          </ac:spMkLst>
        </pc:spChg>
        <pc:spChg chg="mod">
          <ac:chgData name="Laura Martin" userId="d2a6f3da-8052-454d-9367-ca5307a55705" providerId="ADAL" clId="{37EF1D25-AC79-46BC-8233-72982A25CBAF}" dt="2025-11-06T12:39:41.638" v="110" actId="207"/>
          <ac:spMkLst>
            <pc:docMk/>
            <pc:sldMk cId="0" sldId="272"/>
            <ac:spMk id="8200" creationId="{4A67A6EE-CB91-4490-B776-A8B059327352}"/>
          </ac:spMkLst>
        </pc:spChg>
        <pc:spChg chg="mod">
          <ac:chgData name="Laura Martin" userId="d2a6f3da-8052-454d-9367-ca5307a55705" providerId="ADAL" clId="{37EF1D25-AC79-46BC-8233-72982A25CBAF}" dt="2025-11-06T12:39:50.825" v="113" actId="1076"/>
          <ac:spMkLst>
            <pc:docMk/>
            <pc:sldMk cId="0" sldId="272"/>
            <ac:spMk id="8201" creationId="{DAD198D0-BB78-30DA-44C1-3FCFA1A6503F}"/>
          </ac:spMkLst>
        </pc:spChg>
      </pc:sldChg>
      <pc:sldMasterChg chg="delSldLayout">
        <pc:chgData name="Laura Martin" userId="d2a6f3da-8052-454d-9367-ca5307a55705" providerId="ADAL" clId="{37EF1D25-AC79-46BC-8233-72982A25CBAF}" dt="2025-11-06T12:19:06.009" v="0" actId="47"/>
        <pc:sldMasterMkLst>
          <pc:docMk/>
          <pc:sldMasterMk cId="1769166498" sldId="2147483729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9CE55-8711-5A47-BBC6-C2D354072490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A6DA57-3A8B-4144-9C79-64E410243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880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A6DA57-3A8B-4144-9C79-64E4102434A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622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DF0ABC4D-FEA7-F478-8721-8360A3E0CB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FC79128-090A-4239-ACAA-A99072813A87}" type="slidenum">
              <a:rPr lang="en-US" altLang="en-US" sz="1200"/>
              <a:pPr/>
              <a:t>10</a:t>
            </a:fld>
            <a:endParaRPr lang="en-US" altLang="en-US" sz="12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AF52FF1F-32B5-C2AE-EEEE-E6A4B06F42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1BD6253A-2293-D38F-20C0-04ADF516B6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FE7205F1-2A2B-71B5-CDF4-E8E068BB29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701ACD5-6152-4CBF-87E4-EEEBD9F066B6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A8E13169-1838-F034-1E9C-882007BACB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8F9715C9-7C4D-420C-47C4-0AA56E177E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41F04A13-D2E9-D5C4-A832-EEA1105320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599F5DC-2754-4904-84E4-8F4392A6CDFD}" type="slidenum">
              <a:rPr lang="en-US" altLang="en-US" sz="1200"/>
              <a:pPr/>
              <a:t>3</a:t>
            </a:fld>
            <a:endParaRPr lang="en-US" altLang="en-US" sz="1200"/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2F3B7A49-874F-B217-CF72-FF19EF3EC6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9E5010F0-6554-3B50-6FCB-4AF64EE479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BC9169BF-E5D9-DF96-B6FB-CB04BABA173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B3995FA-8B71-4F29-9090-537BF1ECEA34}" type="slidenum">
              <a:rPr lang="en-US" altLang="en-US" sz="1200"/>
              <a:pPr/>
              <a:t>4</a:t>
            </a:fld>
            <a:endParaRPr lang="en-US" altLang="en-US" sz="1200"/>
          </a:p>
        </p:txBody>
      </p:sp>
      <p:sp>
        <p:nvSpPr>
          <p:cNvPr id="16387" name="Rectangle 1026">
            <a:extLst>
              <a:ext uri="{FF2B5EF4-FFF2-40B4-BE49-F238E27FC236}">
                <a16:creationId xmlns:a16="http://schemas.microsoft.com/office/drawing/2014/main" id="{CB229E07-845B-50B7-6B83-9E0D63B069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1027">
            <a:extLst>
              <a:ext uri="{FF2B5EF4-FFF2-40B4-BE49-F238E27FC236}">
                <a16:creationId xmlns:a16="http://schemas.microsoft.com/office/drawing/2014/main" id="{6A4D3520-E7F9-1C56-8EDD-23193385D7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B57A4BB4-6D20-65CF-7ABC-2B6EF9474D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F6C9BC5-D0E2-4CA4-AEE7-D180735B7BCC}" type="slidenum">
              <a:rPr lang="en-US" altLang="en-US" sz="1200"/>
              <a:pPr/>
              <a:t>5</a:t>
            </a:fld>
            <a:endParaRPr lang="en-US" altLang="en-US" sz="1200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18610029-365F-8364-B6CA-DFD5CE51B7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03A83F4E-EAFF-7D63-7CBF-68EAC3CD73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3156B465-D98C-A27C-FE6A-89FBBBEADA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822DB99-1BD3-4DE1-9A68-9D5B10C73558}" type="slidenum">
              <a:rPr lang="en-US" altLang="en-US" sz="1200"/>
              <a:pPr/>
              <a:t>6</a:t>
            </a:fld>
            <a:endParaRPr lang="en-US" altLang="en-US" sz="1200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67885F29-F754-C590-CBE6-DFFAAA7245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4462DCEC-D74A-3745-5636-D238990D79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DA844035-8491-97A7-EACB-D57C21A36F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F05170D-4029-47DD-BD45-C119EAFA91BE}" type="slidenum">
              <a:rPr lang="en-US" altLang="en-US" sz="1200"/>
              <a:pPr/>
              <a:t>7</a:t>
            </a:fld>
            <a:endParaRPr lang="en-US" altLang="en-US" sz="1200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63C6386D-C271-9A9C-12D5-DEA5F1F38E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871B0C44-104E-29DE-5E29-E638E303BA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D244A51-2427-8ECC-AECC-75D7D78745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1DD1702-F735-4581-B349-787075377DF4}" type="slidenum">
              <a:rPr lang="en-US" altLang="en-US" sz="1200"/>
              <a:pPr/>
              <a:t>8</a:t>
            </a:fld>
            <a:endParaRPr lang="en-US" altLang="en-US" sz="120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C5AA175-C5E8-73C0-3066-480FA5C856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387D39-C3A5-AA99-FB65-EBE2922854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FB71D7F7-4170-AFCC-9147-26B5297887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B9D7FAA-F7DF-4AE5-A8CA-F6A2D6F024AB}" type="slidenum">
              <a:rPr lang="en-US" altLang="en-US" sz="1200"/>
              <a:pPr/>
              <a:t>9</a:t>
            </a:fld>
            <a:endParaRPr lang="en-US" altLang="en-US" sz="1200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B7741BC3-986A-D9F0-0AB7-746E9B6289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97C8C535-D6BF-5B6B-B920-A0C327FD7F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34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34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6AF6-54F0-4AD7-AD2F-D5A888F0EC39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7E55-8808-4975-BFC1-22AABDE25C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08644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17B287A-9DA7-7643-BA2D-FF22D925EA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143" y="457200"/>
            <a:ext cx="9144000" cy="664831"/>
          </a:xfrm>
        </p:spPr>
        <p:txBody>
          <a:bodyPr/>
          <a:lstStyle>
            <a:lvl1pPr>
              <a:defRPr b="1" cap="all" baseline="0"/>
            </a:lvl1pPr>
          </a:lstStyle>
          <a:p>
            <a:r>
              <a:rPr lang="en-GB" sz="4400" dirty="0">
                <a:solidFill>
                  <a:srgbClr val="0A303F"/>
                </a:solidFill>
              </a:rPr>
              <a:t>Purpose of today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2" name="Picture 1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99D3E4CF-F532-4DD7-2E0E-419755E77F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28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coral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A6F550-6A00-10F9-27D6-C222552AA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E21A0395-8A25-B2C4-EF2D-4AD4816F09E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287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coral2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C68268-49AE-4803-84B2-CAA26BA07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88530F97-3461-1A72-CACB-07C423C9AF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44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green">
    <p:bg>
      <p:bgPr>
        <a:solidFill>
          <a:srgbClr val="07E2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24A400-27C2-6EA9-D7B1-B22373C07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17A0D17A-3A25-1EEC-F30F-501629566F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451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blue">
    <p:bg>
      <p:bgPr>
        <a:solidFill>
          <a:srgbClr val="D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1057F2-F040-011A-E0CB-83EAF9E52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3EA808EA-B09D-CE13-2505-1198CE22B8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451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coral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03BA9-568F-B9D2-ABB9-776686A91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47F472B7-0B46-E568-CFAB-71BD775EA6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35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coral2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8B7571-A06C-8EBE-FFC7-6CE925D9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2F309124-F74A-AA09-D11B-96F3A8A090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775" y="6038922"/>
            <a:ext cx="1268697" cy="63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5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pink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0B9A52-4F5D-F7B7-B4C9-AFD6EBC87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81A93253-F6E0-DE7D-558F-8DB367CC04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234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pink2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8F6D6A-2E95-8F8E-F86F-68EB3830B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542BA787-B50D-0957-EDAD-F1846D09F8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775" y="6038922"/>
            <a:ext cx="1268697" cy="63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959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green">
    <p:bg>
      <p:bgPr>
        <a:solidFill>
          <a:srgbClr val="07E2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7004EC-9846-0AF8-A893-DE1E6C490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8A4CD6F9-5BE8-6E58-624A-C1A6DF9ADB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86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_Gre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475727"/>
            <a:ext cx="2044700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B690FD4-C934-811C-71A0-09B544BFA63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5E150C65-A8E1-7667-FDD0-D26C754ED95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3857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blue">
    <p:bg>
      <p:bgPr>
        <a:solidFill>
          <a:srgbClr val="D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DA1745-9589-70FA-61DB-9BD13BA67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17AFE670-60E0-BBB5-BAC5-C84124EB36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47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3357B-B89A-7C5E-9855-AE54A1EE1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B49C5BB6-877C-0995-2D3C-9B4F90554C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099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ack">
    <p:bg>
      <p:bgPr>
        <a:solidFill>
          <a:srgbClr val="2F4F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6ABF3877-EBF8-5A54-C81E-831A7932E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674" y="-593693"/>
            <a:ext cx="12175340" cy="126122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5AF09E-7DEA-9768-5BB2-53E8486652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1444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u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4677A2-8D39-20C7-9A0A-A8E5D6CB274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0328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Coral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B361B3-BBC8-33DC-4406-01EBAD84B7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892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Gree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CB3A9A-DE04-2C42-CB5F-B40B5163AF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034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unc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able, indoor, snack food, sandwich&#10;&#10;Description automatically generated">
            <a:extLst>
              <a:ext uri="{FF2B5EF4-FFF2-40B4-BE49-F238E27FC236}">
                <a16:creationId xmlns:a16="http://schemas.microsoft.com/office/drawing/2014/main" id="{8754BC67-9909-CE9F-00B3-A54F6DBA7E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CF1E4F6-FBAB-B0AC-02E2-EF50AF58D7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lunch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1A03D3-E777-4EFE-F200-DACBF8FBB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0983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up of coffee on a saucer&#10;&#10;Description automatically generated with medium confidence">
            <a:extLst>
              <a:ext uri="{FF2B5EF4-FFF2-40B4-BE49-F238E27FC236}">
                <a16:creationId xmlns:a16="http://schemas.microsoft.com/office/drawing/2014/main" id="{35DE26C1-7115-EDD4-55A6-424B902383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CF1E4F6-FBAB-B0AC-02E2-EF50AF58D7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3D13BB-F91E-AA61-CDE7-86342D9E1D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742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urpose of day_pink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D2AA16-B076-891A-341F-CF0E707DC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91725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Yellow">
    <p:bg>
      <p:bgPr>
        <a:solidFill>
          <a:srgbClr val="FFFF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05A69E2-5075-9D23-738F-D31807247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280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or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41D8D9-364F-7787-4942-54AB0E7040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0B007D1-589E-7F5D-05AB-7F2156B412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C2E064-C0FB-5EAE-1F6C-92691E7558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475727"/>
            <a:ext cx="2044700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3BD0B47-7EDA-3A58-99A7-48038BD3A90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3D09D88E-93DA-0F0E-601E-4F1020B971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53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oral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4783" y="161925"/>
            <a:ext cx="2832100" cy="65659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53A0F3A-9179-2A5F-2B5C-A2CB93AA3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DBA5A01-7D64-16F9-35CE-74E99624FE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3EF1B31-D8EC-6EAB-E138-9DFF34FC17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475727"/>
            <a:ext cx="2044700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38EA330-6746-B8AE-83B0-F4DEA096383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EB8442B7-576A-7839-ADE8-CCF7D674609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30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Green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4783" y="161925"/>
            <a:ext cx="2832100" cy="65659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4555842-22AE-E15C-53E9-C73BAFCC8A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D5F8C2C-5A57-7D78-4159-54AAD1A911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6C2DE0-3F77-6403-906D-1A51D56BEAA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475727"/>
            <a:ext cx="2044700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083ECE7-D2D6-66CB-B029-22C7180EE7AE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B55869AB-819D-A2FD-5535-EC3AEAB25A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933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ck">
    <p:bg>
      <p:bgPr>
        <a:solidFill>
          <a:srgbClr val="0A30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0B9EAC72-9CA5-251C-816F-1252FF4449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294" y="472297"/>
            <a:ext cx="2044699" cy="997003"/>
          </a:xfrm>
          <a:prstGeom prst="rect">
            <a:avLst/>
          </a:prstGeom>
        </p:spPr>
      </p:pic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25E5C51A-FDB4-32C5-F4D3-0F37C60004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3862C-DAE9-3B31-5CA2-81BBCE561175}"/>
              </a:ext>
            </a:extLst>
          </p:cNvPr>
          <p:cNvSpPr txBox="1">
            <a:spLocks/>
          </p:cNvSpPr>
          <p:nvPr userDrawn="1"/>
        </p:nvSpPr>
        <p:spPr>
          <a:xfrm>
            <a:off x="238295" y="2147034"/>
            <a:ext cx="5192806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F97369"/>
                </a:solidFill>
              </a:rPr>
              <a:t>Click to edit Master title style</a:t>
            </a:r>
            <a:endParaRPr lang="en-GB" dirty="0">
              <a:solidFill>
                <a:srgbClr val="F97369"/>
              </a:solidFill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83B1CA7-50F2-BE16-5B7C-78A9FAB54AB7}"/>
              </a:ext>
            </a:extLst>
          </p:cNvPr>
          <p:cNvSpPr txBox="1">
            <a:spLocks/>
          </p:cNvSpPr>
          <p:nvPr userDrawn="1"/>
        </p:nvSpPr>
        <p:spPr>
          <a:xfrm>
            <a:off x="238295" y="4690743"/>
            <a:ext cx="5192806" cy="564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900" kern="1200" spc="-2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F97369"/>
                </a:solidFill>
              </a:rPr>
              <a:t>Click to edit Master subtitle style</a:t>
            </a:r>
            <a:endParaRPr lang="en-GB" dirty="0">
              <a:solidFill>
                <a:srgbClr val="F97369"/>
              </a:solidFill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2C4459A-42D2-3A40-8920-E6DF385A7EDF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rgbClr val="F9736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5" name="Picture 14" descr="A red text on a black background&#10;&#10;AI-generated content may be incorrect.">
            <a:extLst>
              <a:ext uri="{FF2B5EF4-FFF2-40B4-BE49-F238E27FC236}">
                <a16:creationId xmlns:a16="http://schemas.microsoft.com/office/drawing/2014/main" id="{9B90D6E6-9DC8-0187-FFA8-9C6CE3DAE98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137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164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ck2">
    <p:bg>
      <p:bgPr>
        <a:solidFill>
          <a:srgbClr val="0A30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63DFAA55-EA1E-ACDD-413B-8E999E9CEE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42AB0B2D-8B11-CEC9-B401-35AF5BD843D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8294" y="472297"/>
            <a:ext cx="2044699" cy="99700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68EBA11-A9F7-D18E-9222-30FDE0AB2397}"/>
              </a:ext>
            </a:extLst>
          </p:cNvPr>
          <p:cNvSpPr txBox="1">
            <a:spLocks/>
          </p:cNvSpPr>
          <p:nvPr userDrawn="1"/>
        </p:nvSpPr>
        <p:spPr>
          <a:xfrm>
            <a:off x="238295" y="2147034"/>
            <a:ext cx="5192806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F97369"/>
                </a:solidFill>
              </a:rPr>
              <a:t>Click to edit Master title style</a:t>
            </a:r>
            <a:endParaRPr lang="en-GB" dirty="0">
              <a:solidFill>
                <a:srgbClr val="F97369"/>
              </a:solidFill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8D7172FA-541F-DB64-39EF-95691321575F}"/>
              </a:ext>
            </a:extLst>
          </p:cNvPr>
          <p:cNvSpPr txBox="1">
            <a:spLocks/>
          </p:cNvSpPr>
          <p:nvPr userDrawn="1"/>
        </p:nvSpPr>
        <p:spPr>
          <a:xfrm>
            <a:off x="238295" y="4690743"/>
            <a:ext cx="5192806" cy="564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900" kern="1200" spc="-2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F97369"/>
                </a:solidFill>
              </a:rPr>
              <a:t>Click to edit Master subtitle style</a:t>
            </a:r>
            <a:endParaRPr lang="en-GB" dirty="0">
              <a:solidFill>
                <a:srgbClr val="F97369"/>
              </a:solidFill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2D3DD33-1AC0-B400-B4BA-D9846F45BEF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rgbClr val="F9736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 descr="A red text on a black background&#10;&#10;AI-generated content may be incorrect.">
            <a:extLst>
              <a:ext uri="{FF2B5EF4-FFF2-40B4-BE49-F238E27FC236}">
                <a16:creationId xmlns:a16="http://schemas.microsoft.com/office/drawing/2014/main" id="{7EFF0E8D-CBF6-89AE-F660-1148BE4ED6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137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778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DC05C02-7531-C96C-F6BD-8A2723A823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7A4E2285-4CA5-8854-7108-BB1B18CE39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552AA82-471C-1F5B-99D3-7502AF5D81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489" y="475727"/>
            <a:ext cx="2044311" cy="990600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5AEB40A-3AB5-8A31-91CB-EA681AA22F4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9749ED3-4AF0-8060-973A-65C1B99F0D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565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4783" y="161925"/>
            <a:ext cx="2832100" cy="65658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747C79A-7B9B-C913-E735-670DD00AD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CC0FF53-6337-8E98-8795-B73E682AD9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A698AD-6CCE-DE26-2173-8AC6789E22D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489" y="475727"/>
            <a:ext cx="2044311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C4D6D58-B9D4-EB1E-609A-D15C3CCD666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A350F9-E92B-2BFA-A81F-827FA421CBD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662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16AF6-54F0-4AD7-AD2F-D5A888F0EC39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17E55-8808-4975-BFC1-22AABDE25C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166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649" r:id="rId3"/>
    <p:sldLayoutId id="2147483661" r:id="rId4"/>
    <p:sldLayoutId id="2147483663" r:id="rId5"/>
    <p:sldLayoutId id="2147483688" r:id="rId6"/>
    <p:sldLayoutId id="2147483689" r:id="rId7"/>
    <p:sldLayoutId id="2147483664" r:id="rId8"/>
    <p:sldLayoutId id="2147483665" r:id="rId9"/>
    <p:sldLayoutId id="2147483692" r:id="rId10"/>
    <p:sldLayoutId id="2147483693" r:id="rId11"/>
    <p:sldLayoutId id="2147483697" r:id="rId12"/>
    <p:sldLayoutId id="2147483695" r:id="rId13"/>
    <p:sldLayoutId id="2147483696" r:id="rId14"/>
    <p:sldLayoutId id="2147483700" r:id="rId15"/>
    <p:sldLayoutId id="2147483701" r:id="rId16"/>
    <p:sldLayoutId id="2147483702" r:id="rId17"/>
    <p:sldLayoutId id="2147483706" r:id="rId18"/>
    <p:sldLayoutId id="2147483704" r:id="rId19"/>
    <p:sldLayoutId id="2147483705" r:id="rId20"/>
    <p:sldLayoutId id="2147483699" r:id="rId21"/>
    <p:sldLayoutId id="2147483690" r:id="rId22"/>
    <p:sldLayoutId id="2147483691" r:id="rId23"/>
    <p:sldLayoutId id="2147483673" r:id="rId24"/>
    <p:sldLayoutId id="2147483674" r:id="rId25"/>
    <p:sldLayoutId id="2147483747" r:id="rId26"/>
    <p:sldLayoutId id="2147483748" r:id="rId27"/>
    <p:sldLayoutId id="2147483749" r:id="rId28"/>
    <p:sldLayoutId id="2147483750" r:id="rId29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31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pixabay.com/en/banana-fruit-yellow-1504956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CB700-1307-C4B8-4817-7A496276DA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723" y="2033579"/>
            <a:ext cx="5192806" cy="23876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GB" altLang="en-US" dirty="0"/>
            </a:br>
            <a:r>
              <a:rPr lang="en-GB" dirty="0"/>
              <a:t>FANTASTIC FRUIT</a:t>
            </a:r>
            <a:br>
              <a:rPr lang="en-GB" dirty="0"/>
            </a:br>
            <a:r>
              <a:rPr lang="en-GB" altLang="en-US" sz="2400" b="0" dirty="0"/>
              <a:t>EYFS/Year one</a:t>
            </a:r>
            <a:endParaRPr lang="en-GB" sz="5400" dirty="0"/>
          </a:p>
        </p:txBody>
      </p:sp>
      <p:pic>
        <p:nvPicPr>
          <p:cNvPr id="4" name="Picture 3" descr="A group of fruit on a table&#10;&#10;Description automatically generated">
            <a:extLst>
              <a:ext uri="{FF2B5EF4-FFF2-40B4-BE49-F238E27FC236}">
                <a16:creationId xmlns:a16="http://schemas.microsoft.com/office/drawing/2014/main" id="{8D0545A9-6004-C91D-7AB3-DFE31BD85CD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7440" y="0"/>
            <a:ext cx="60045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768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606A7370-19D2-5F33-C3E7-EF1ACFB696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692150"/>
            <a:ext cx="77724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4800" b="1" dirty="0">
                <a:solidFill>
                  <a:schemeClr val="tx2"/>
                </a:solidFill>
                <a:latin typeface="+mj-lt"/>
              </a:rPr>
              <a:t>WHAT IS THIS?</a:t>
            </a:r>
            <a:endParaRPr lang="en-US" altLang="en-US" sz="4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E19D9C8A-2F07-045B-C539-06E1C48B5C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43009" y="5230812"/>
            <a:ext cx="10505982" cy="104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en-GB" altLang="en-US" sz="4500" dirty="0">
                <a:solidFill>
                  <a:schemeClr val="tx2"/>
                </a:solidFill>
              </a:rPr>
              <a:t>A can of pineapple</a:t>
            </a:r>
            <a:endParaRPr lang="en-US" altLang="en-US" sz="4500" dirty="0">
              <a:solidFill>
                <a:schemeClr val="tx2"/>
              </a:solidFill>
            </a:endParaRPr>
          </a:p>
        </p:txBody>
      </p:sp>
      <p:sp>
        <p:nvSpPr>
          <p:cNvPr id="15365" name="AutoShape 5">
            <a:extLst>
              <a:ext uri="{FF2B5EF4-FFF2-40B4-BE49-F238E27FC236}">
                <a16:creationId xmlns:a16="http://schemas.microsoft.com/office/drawing/2014/main" id="{1FDD2355-57DD-BB17-0039-BAD85F759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2076" y="2090456"/>
            <a:ext cx="2663825" cy="2514600"/>
          </a:xfrm>
          <a:prstGeom prst="wedgeEllipseCallout">
            <a:avLst>
              <a:gd name="adj1" fmla="val -62454"/>
              <a:gd name="adj2" fmla="val 33648"/>
            </a:avLst>
          </a:prstGeom>
          <a:solidFill>
            <a:srgbClr val="FCB9DA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GB" altLang="en-US" b="1" dirty="0">
                <a:solidFill>
                  <a:schemeClr val="tx2"/>
                </a:solidFill>
                <a:latin typeface="Tw Cen MT" panose="020B0602020104020603" pitchFamily="34" charset="0"/>
              </a:rPr>
              <a:t>What does a whole pineapple look like?</a:t>
            </a:r>
          </a:p>
        </p:txBody>
      </p:sp>
      <p:pic>
        <p:nvPicPr>
          <p:cNvPr id="11269" name="Picture 7" descr="Pineapple cutout">
            <a:extLst>
              <a:ext uri="{FF2B5EF4-FFF2-40B4-BE49-F238E27FC236}">
                <a16:creationId xmlns:a16="http://schemas.microsoft.com/office/drawing/2014/main" id="{5CF3FA46-7578-EA0E-D94C-61B5148B4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2682" y="1627188"/>
            <a:ext cx="260350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09772B3-D0F5-FD26-3D98-9DB6836ED8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8397" y="4946258"/>
            <a:ext cx="10505982" cy="104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en-GB" altLang="en-US" sz="4800" dirty="0">
                <a:solidFill>
                  <a:schemeClr val="tx2"/>
                </a:solidFill>
              </a:rPr>
              <a:t>An apple</a:t>
            </a:r>
            <a:endParaRPr lang="en-US" altLang="en-US" sz="4800" dirty="0">
              <a:solidFill>
                <a:schemeClr val="tx2"/>
              </a:solidFill>
            </a:endParaRPr>
          </a:p>
        </p:txBody>
      </p:sp>
      <p:sp>
        <p:nvSpPr>
          <p:cNvPr id="3076" name="Rectangle 8">
            <a:extLst>
              <a:ext uri="{FF2B5EF4-FFF2-40B4-BE49-F238E27FC236}">
                <a16:creationId xmlns:a16="http://schemas.microsoft.com/office/drawing/2014/main" id="{6AC59C4F-8837-6149-81A8-2F6583B52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692150"/>
            <a:ext cx="77724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4800" b="1" dirty="0">
                <a:solidFill>
                  <a:schemeClr val="tx2"/>
                </a:solidFill>
                <a:latin typeface="+mj-lt"/>
              </a:rPr>
              <a:t>WHAT IS THIS?</a:t>
            </a:r>
            <a:endParaRPr lang="en-US" altLang="en-US" sz="4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081" name="AutoShape 9">
            <a:extLst>
              <a:ext uri="{FF2B5EF4-FFF2-40B4-BE49-F238E27FC236}">
                <a16:creationId xmlns:a16="http://schemas.microsoft.com/office/drawing/2014/main" id="{EB8B5AC4-C540-716E-556E-1EBA89117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8651" y="1798862"/>
            <a:ext cx="2663825" cy="2376488"/>
          </a:xfrm>
          <a:prstGeom prst="wedgeEllipseCallout">
            <a:avLst>
              <a:gd name="adj1" fmla="val -60907"/>
              <a:gd name="adj2" fmla="val 32968"/>
            </a:avLst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en-GB" altLang="en-US" sz="1200" b="1" dirty="0">
              <a:latin typeface="Century Gothic" panose="020B0502020202020204" pitchFamily="34" charset="0"/>
            </a:endParaRPr>
          </a:p>
          <a:p>
            <a:pPr algn="ctr"/>
            <a:r>
              <a:rPr lang="en-GB" altLang="en-US" b="1" dirty="0">
                <a:solidFill>
                  <a:schemeClr val="tx2"/>
                </a:solidFill>
                <a:latin typeface="Tw Cen MT" panose="020B0602020104020603" pitchFamily="34" charset="0"/>
              </a:rPr>
              <a:t>How do </a:t>
            </a:r>
          </a:p>
          <a:p>
            <a:pPr algn="ctr"/>
            <a:r>
              <a:rPr lang="en-GB" altLang="en-US" b="1" dirty="0">
                <a:solidFill>
                  <a:schemeClr val="tx2"/>
                </a:solidFill>
                <a:latin typeface="Tw Cen MT" panose="020B0602020104020603" pitchFamily="34" charset="0"/>
              </a:rPr>
              <a:t>you eat an apple?</a:t>
            </a:r>
            <a:endParaRPr lang="en-US" altLang="en-US" b="1" dirty="0">
              <a:solidFill>
                <a:schemeClr val="tx2"/>
              </a:solidFill>
              <a:latin typeface="Tw Cen MT" panose="020B0602020104020603" pitchFamily="34" charset="0"/>
            </a:endParaRPr>
          </a:p>
        </p:txBody>
      </p:sp>
      <p:pic>
        <p:nvPicPr>
          <p:cNvPr id="3" name="Picture 2" descr="A red apple on a white surface&#10;&#10;Description automatically generated">
            <a:extLst>
              <a:ext uri="{FF2B5EF4-FFF2-40B4-BE49-F238E27FC236}">
                <a16:creationId xmlns:a16="http://schemas.microsoft.com/office/drawing/2014/main" id="{4ECEC7B0-853A-7896-9AE5-5BE3506B8B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3933" y="863824"/>
            <a:ext cx="3979606" cy="3979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8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>
            <a:extLst>
              <a:ext uri="{FF2B5EF4-FFF2-40B4-BE49-F238E27FC236}">
                <a16:creationId xmlns:a16="http://schemas.microsoft.com/office/drawing/2014/main" id="{7BB955DC-5A75-7EEA-8CC8-436883208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732143"/>
            <a:ext cx="77724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4800" b="1" dirty="0">
                <a:solidFill>
                  <a:schemeClr val="tx2"/>
                </a:solidFill>
                <a:latin typeface="+mj-lt"/>
              </a:rPr>
              <a:t>WHAT IS THIS?</a:t>
            </a:r>
            <a:endParaRPr lang="en-US" altLang="en-US" sz="4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C7F2FD7F-3F3E-CE67-BE1B-F2045DB261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8397" y="4866996"/>
            <a:ext cx="10505982" cy="104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en-GB" altLang="en-US" sz="4800" dirty="0">
                <a:solidFill>
                  <a:schemeClr val="tx2"/>
                </a:solidFill>
              </a:rPr>
              <a:t>A banana</a:t>
            </a:r>
            <a:endParaRPr lang="en-US" altLang="en-US" sz="4800" dirty="0">
              <a:solidFill>
                <a:schemeClr val="tx2"/>
              </a:solidFill>
            </a:endParaRPr>
          </a:p>
        </p:txBody>
      </p:sp>
      <p:sp>
        <p:nvSpPr>
          <p:cNvPr id="16389" name="AutoShape 5">
            <a:extLst>
              <a:ext uri="{FF2B5EF4-FFF2-40B4-BE49-F238E27FC236}">
                <a16:creationId xmlns:a16="http://schemas.microsoft.com/office/drawing/2014/main" id="{602CC57A-9CB9-91A9-1156-D12ED8B65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4012" y="2078845"/>
            <a:ext cx="2663825" cy="2376488"/>
          </a:xfrm>
          <a:prstGeom prst="wedgeEllipseCallout">
            <a:avLst>
              <a:gd name="adj1" fmla="val -80870"/>
              <a:gd name="adj2" fmla="val -1037"/>
            </a:avLst>
          </a:prstGeom>
          <a:solidFill>
            <a:srgbClr val="FFFF45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en-GB" altLang="en-US" sz="1200" b="1" dirty="0">
              <a:solidFill>
                <a:schemeClr val="tx2"/>
              </a:solidFill>
              <a:latin typeface="Tw Cen MT" panose="020B0602020104020603" pitchFamily="34" charset="0"/>
            </a:endParaRPr>
          </a:p>
          <a:p>
            <a:pPr algn="ctr"/>
            <a:r>
              <a:rPr lang="en-GB" altLang="en-US" b="1" dirty="0">
                <a:solidFill>
                  <a:schemeClr val="tx2"/>
                </a:solidFill>
                <a:latin typeface="Tw Cen MT" panose="020B0602020104020603" pitchFamily="34" charset="0"/>
              </a:rPr>
              <a:t>What does a banana taste like?</a:t>
            </a:r>
            <a:endParaRPr lang="en-US" altLang="en-US" b="1" dirty="0">
              <a:solidFill>
                <a:schemeClr val="tx2"/>
              </a:solidFill>
              <a:latin typeface="Tw Cen MT" panose="020B0602020104020603" pitchFamily="34" charset="0"/>
            </a:endParaRPr>
          </a:p>
        </p:txBody>
      </p:sp>
      <p:pic>
        <p:nvPicPr>
          <p:cNvPr id="4" name="Picture 3" descr="A banana on a black background&#10;&#10;AI-generated content may be incorrect.">
            <a:extLst>
              <a:ext uri="{FF2B5EF4-FFF2-40B4-BE49-F238E27FC236}">
                <a16:creationId xmlns:a16="http://schemas.microsoft.com/office/drawing/2014/main" id="{B4FA6243-30F4-F0C1-76CC-2092C8E1264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608283" y="1800469"/>
            <a:ext cx="4434503" cy="2933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F0A3D8E1-33EA-096C-B6F8-978F816432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29068" y="4771375"/>
            <a:ext cx="10505982" cy="104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en-GB" altLang="en-US" sz="4800" dirty="0">
                <a:solidFill>
                  <a:schemeClr val="tx2"/>
                </a:solidFill>
              </a:rPr>
              <a:t>Kiwi fruit</a:t>
            </a:r>
            <a:endParaRPr lang="en-US" altLang="en-US" sz="4800" dirty="0">
              <a:solidFill>
                <a:schemeClr val="tx2"/>
              </a:solidFill>
            </a:endParaRPr>
          </a:p>
        </p:txBody>
      </p:sp>
      <p:sp>
        <p:nvSpPr>
          <p:cNvPr id="5124" name="Rectangle 6">
            <a:extLst>
              <a:ext uri="{FF2B5EF4-FFF2-40B4-BE49-F238E27FC236}">
                <a16:creationId xmlns:a16="http://schemas.microsoft.com/office/drawing/2014/main" id="{CAF19C6A-A885-1C52-BE2C-E35D21FD7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5103" y="485071"/>
            <a:ext cx="77724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4800" b="1" dirty="0">
                <a:solidFill>
                  <a:schemeClr val="tx2"/>
                </a:solidFill>
                <a:latin typeface="+mj-lt"/>
              </a:rPr>
              <a:t>WHAT ARE THESE?</a:t>
            </a:r>
            <a:endParaRPr lang="en-US" altLang="en-US" sz="4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127" name="AutoShape 7">
            <a:extLst>
              <a:ext uri="{FF2B5EF4-FFF2-40B4-BE49-F238E27FC236}">
                <a16:creationId xmlns:a16="http://schemas.microsoft.com/office/drawing/2014/main" id="{A80AF50C-4162-B3B8-6640-1EE0F707B2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91883" y="1529634"/>
            <a:ext cx="2663825" cy="2447925"/>
          </a:xfrm>
          <a:prstGeom prst="wedgeEllipseCallout">
            <a:avLst>
              <a:gd name="adj1" fmla="val -96486"/>
              <a:gd name="adj2" fmla="val 32685"/>
            </a:avLst>
          </a:prstGeom>
          <a:solidFill>
            <a:srgbClr val="07E298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en-GB" altLang="en-US" sz="1200" b="1" dirty="0">
              <a:latin typeface="Tw Cen MT" panose="020B0602020104020603" pitchFamily="34" charset="0"/>
            </a:endParaRPr>
          </a:p>
          <a:p>
            <a:pPr algn="ctr"/>
            <a:r>
              <a:rPr lang="en-GB" altLang="en-US" b="1" dirty="0">
                <a:latin typeface="Tw Cen MT" panose="020B0602020104020603" pitchFamily="34" charset="0"/>
              </a:rPr>
              <a:t>How many kiwi fruit are here?</a:t>
            </a:r>
            <a:endParaRPr lang="en-US" altLang="en-US" b="1" dirty="0">
              <a:latin typeface="Tw Cen MT" panose="020B0602020104020603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859E982-4397-3C9D-D50B-BFB32B815C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41504" y1="71094" x2="41504" y2="71094"/>
                        <a14:backgroundMark x1="38770" y1="72070" x2="38770" y2="72070"/>
                        <a14:backgroundMark x1="68164" y1="77832" x2="68164" y2="77832"/>
                        <a14:backgroundMark x1="58496" y1="78027" x2="58496" y2="78027"/>
                        <a14:backgroundMark x1="58887" y1="78027" x2="58887" y2="78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9190"/>
          <a:stretch>
            <a:fillRect/>
          </a:stretch>
        </p:blipFill>
        <p:spPr bwMode="auto">
          <a:xfrm>
            <a:off x="3392488" y="485071"/>
            <a:ext cx="5179142" cy="418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347D479-15C7-15FF-1CF0-885C15531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692150"/>
            <a:ext cx="77724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4800" b="1" dirty="0">
                <a:solidFill>
                  <a:schemeClr val="tx2"/>
                </a:solidFill>
                <a:latin typeface="+mj-lt"/>
              </a:rPr>
              <a:t>WHAT ARE THESE?</a:t>
            </a:r>
            <a:endParaRPr lang="en-US" altLang="en-US" sz="4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96C6C9C5-FFDE-7B5F-A463-7EB8796316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43009" y="4826123"/>
            <a:ext cx="10505982" cy="104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en-GB" altLang="en-US" sz="4800" dirty="0">
                <a:solidFill>
                  <a:schemeClr val="tx2"/>
                </a:solidFill>
              </a:rPr>
              <a:t>Strawberries</a:t>
            </a:r>
            <a:endParaRPr lang="en-US" altLang="en-US" sz="4800" dirty="0">
              <a:solidFill>
                <a:schemeClr val="tx2"/>
              </a:solidFill>
            </a:endParaRPr>
          </a:p>
        </p:txBody>
      </p:sp>
      <p:sp>
        <p:nvSpPr>
          <p:cNvPr id="17413" name="AutoShape 5">
            <a:extLst>
              <a:ext uri="{FF2B5EF4-FFF2-40B4-BE49-F238E27FC236}">
                <a16:creationId xmlns:a16="http://schemas.microsoft.com/office/drawing/2014/main" id="{8BDED3E7-7C74-C5DB-BFAE-506F0FCC9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4118" y="1700213"/>
            <a:ext cx="2808288" cy="2520950"/>
          </a:xfrm>
          <a:prstGeom prst="wedgeEllipseCallout">
            <a:avLst>
              <a:gd name="adj1" fmla="val -50394"/>
              <a:gd name="adj2" fmla="val 43074"/>
            </a:avLst>
          </a:prstGeom>
          <a:solidFill>
            <a:srgbClr val="DCFFFF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en-GB" altLang="en-US" sz="1200" b="1" dirty="0">
              <a:latin typeface="Century Gothic" panose="020B0502020202020204" pitchFamily="34" charset="0"/>
            </a:endParaRPr>
          </a:p>
          <a:p>
            <a:pPr algn="ctr"/>
            <a:r>
              <a:rPr lang="en-GB" altLang="en-US" b="1" dirty="0">
                <a:latin typeface="Century Gothic" panose="020B0502020202020204" pitchFamily="34" charset="0"/>
              </a:rPr>
              <a:t>What do strawberries  look like?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65E5EC0-453A-C828-54FB-BCAEA6D67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5996" y1="62695" x2="51465" y2="70996"/>
                        <a14:foregroundMark x1="65527" y1="62891" x2="40234" y2="74512"/>
                        <a14:foregroundMark x1="30957" y1="63379" x2="34277" y2="65332"/>
                        <a14:foregroundMark x1="30371" y1="59375" x2="31348" y2="59766"/>
                        <a14:foregroundMark x1="61035" y1="61035" x2="70313" y2="60059"/>
                        <a14:foregroundMark x1="74805" y1="60547" x2="66602" y2="71582"/>
                        <a14:foregroundMark x1="75781" y1="58496" x2="72852" y2="67773"/>
                        <a14:foregroundMark x1="72852" y1="67773" x2="62305" y2="77832"/>
                        <a14:foregroundMark x1="39648" y1="69531" x2="29688" y2="62500"/>
                        <a14:foregroundMark x1="29688" y1="62500" x2="29492" y2="61914"/>
                        <a14:foregroundMark x1="50586" y1="74414" x2="49707" y2="74219"/>
                        <a14:foregroundMark x1="76367" y1="57910" x2="76367" y2="57910"/>
                        <a14:foregroundMark x1="76855" y1="56934" x2="74707" y2="64746"/>
                        <a14:foregroundMark x1="74707" y1="64746" x2="63477" y2="77246"/>
                        <a14:foregroundMark x1="63477" y1="77246" x2="62012" y2="78027"/>
                        <a14:foregroundMark x1="63867" y1="76953" x2="74219" y2="65723"/>
                        <a14:foregroundMark x1="74219" y1="65723" x2="76660" y2="59082"/>
                        <a14:foregroundMark x1="76660" y1="59082" x2="76660" y2="56348"/>
                        <a14:foregroundMark x1="42578" y1="78418" x2="30566" y2="65332"/>
                        <a14:foregroundMark x1="30566" y1="65332" x2="29883" y2="63770"/>
                        <a14:foregroundMark x1="22656" y1="56934" x2="22656" y2="54883"/>
                        <a14:backgroundMark x1="69531" y1="45020" x2="69531" y2="45020"/>
                        <a14:backgroundMark x1="64063" y1="48145" x2="64063" y2="481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9817" y="163410"/>
            <a:ext cx="5594556" cy="559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5">
            <a:extLst>
              <a:ext uri="{FF2B5EF4-FFF2-40B4-BE49-F238E27FC236}">
                <a16:creationId xmlns:a16="http://schemas.microsoft.com/office/drawing/2014/main" id="{FAADD221-DA16-BE4F-AD08-78DC95D75E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416255"/>
            <a:ext cx="77724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4800" b="1" dirty="0">
                <a:solidFill>
                  <a:schemeClr val="tx2"/>
                </a:solidFill>
                <a:latin typeface="+mn-lt"/>
              </a:rPr>
              <a:t>WHAT ARE THESE?</a:t>
            </a:r>
            <a:endParaRPr lang="en-US" altLang="en-US" sz="480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89155262-B8A3-42D1-0F5C-9D99D2CA39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95277" y="5415822"/>
            <a:ext cx="10505982" cy="104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en-GB" altLang="en-US" sz="4800" dirty="0">
                <a:solidFill>
                  <a:schemeClr val="tx2"/>
                </a:solidFill>
              </a:rPr>
              <a:t>Raisins</a:t>
            </a:r>
            <a:endParaRPr lang="en-US" altLang="en-US" sz="4800" dirty="0">
              <a:solidFill>
                <a:schemeClr val="tx2"/>
              </a:solidFill>
            </a:endParaRPr>
          </a:p>
        </p:txBody>
      </p:sp>
      <p:sp>
        <p:nvSpPr>
          <p:cNvPr id="7176" name="AutoShape 8">
            <a:extLst>
              <a:ext uri="{FF2B5EF4-FFF2-40B4-BE49-F238E27FC236}">
                <a16:creationId xmlns:a16="http://schemas.microsoft.com/office/drawing/2014/main" id="{48D504E7-8CC6-ACA5-8CB6-616A2CE26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4789" y="2060575"/>
            <a:ext cx="2663825" cy="2160588"/>
          </a:xfrm>
          <a:prstGeom prst="wedgeEllipseCallout">
            <a:avLst>
              <a:gd name="adj1" fmla="val -61560"/>
              <a:gd name="adj2" fmla="val 29278"/>
            </a:avLst>
          </a:prstGeom>
          <a:solidFill>
            <a:srgbClr val="FFFF45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en-GB" altLang="en-US" b="1" dirty="0">
              <a:latin typeface="Century Gothic" panose="020B0502020202020204" pitchFamily="34" charset="0"/>
            </a:endParaRPr>
          </a:p>
          <a:p>
            <a:pPr algn="ctr"/>
            <a:r>
              <a:rPr lang="en-GB" altLang="en-US" b="1" dirty="0">
                <a:solidFill>
                  <a:schemeClr val="tx2"/>
                </a:solidFill>
                <a:latin typeface="Tw Cen MT" panose="020B0602020104020603" pitchFamily="34" charset="0"/>
              </a:rPr>
              <a:t>Do you like raisins?</a:t>
            </a:r>
            <a:endParaRPr lang="en-US" altLang="en-US" b="1" dirty="0">
              <a:solidFill>
                <a:schemeClr val="tx2"/>
              </a:solidFill>
              <a:latin typeface="Tw Cen MT" panose="020B0602020104020603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D87C6EB-2882-E4C7-4862-CB420CFCEB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961" r="89941">
                        <a14:foregroundMark x1="48145" y1="10290" x2="48145" y2="10290"/>
                        <a14:foregroundMark x1="50977" y1="22609" x2="50977" y2="22609"/>
                        <a14:foregroundMark x1="45020" y1="28116" x2="45020" y2="28116"/>
                        <a14:backgroundMark x1="83008" y1="49710" x2="83008" y2="49710"/>
                        <a14:backgroundMark x1="79395" y1="68406" x2="79395" y2="68406"/>
                        <a14:backgroundMark x1="75684" y1="82029" x2="75684" y2="82029"/>
                        <a14:backgroundMark x1="75684" y1="82029" x2="75684" y2="82029"/>
                        <a14:backgroundMark x1="65918" y1="90145" x2="65918" y2="90145"/>
                        <a14:backgroundMark x1="65918" y1="90145" x2="65918" y2="901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28047" y="1211505"/>
            <a:ext cx="6240442" cy="420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>
            <a:extLst>
              <a:ext uri="{FF2B5EF4-FFF2-40B4-BE49-F238E27FC236}">
                <a16:creationId xmlns:a16="http://schemas.microsoft.com/office/drawing/2014/main" id="{9534A6F9-6923-345D-6757-60A081802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3320" y="692150"/>
            <a:ext cx="77724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4800" b="1" dirty="0">
                <a:solidFill>
                  <a:schemeClr val="tx2"/>
                </a:solidFill>
                <a:latin typeface="+mn-lt"/>
              </a:rPr>
              <a:t>WHAT IS THIS?</a:t>
            </a:r>
            <a:endParaRPr lang="en-US" altLang="en-US" sz="480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8200" name="Rectangle 8">
            <a:extLst>
              <a:ext uri="{FF2B5EF4-FFF2-40B4-BE49-F238E27FC236}">
                <a16:creationId xmlns:a16="http://schemas.microsoft.com/office/drawing/2014/main" id="{4A67A6EE-CB91-4490-B776-A8B0593273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01359" y="5086062"/>
            <a:ext cx="10505982" cy="104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en-GB" altLang="en-US" sz="4800" dirty="0">
                <a:solidFill>
                  <a:schemeClr val="tx2"/>
                </a:solidFill>
              </a:rPr>
              <a:t>A mango</a:t>
            </a:r>
            <a:endParaRPr lang="en-US" altLang="en-US" sz="4800" dirty="0">
              <a:solidFill>
                <a:schemeClr val="tx2"/>
              </a:solidFill>
            </a:endParaRPr>
          </a:p>
        </p:txBody>
      </p:sp>
      <p:sp>
        <p:nvSpPr>
          <p:cNvPr id="8201" name="AutoShape 9">
            <a:extLst>
              <a:ext uri="{FF2B5EF4-FFF2-40B4-BE49-F238E27FC236}">
                <a16:creationId xmlns:a16="http://schemas.microsoft.com/office/drawing/2014/main" id="{DAD198D0-BB78-30DA-44C1-3FCFA1A650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9" y="1844265"/>
            <a:ext cx="2663825" cy="2376488"/>
          </a:xfrm>
          <a:prstGeom prst="wedgeEllipseCallout">
            <a:avLst>
              <a:gd name="adj1" fmla="val -55843"/>
              <a:gd name="adj2" fmla="val 48731"/>
            </a:avLst>
          </a:prstGeom>
          <a:solidFill>
            <a:srgbClr val="F97369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GB" altLang="en-US" b="1" dirty="0">
                <a:solidFill>
                  <a:schemeClr val="tx2"/>
                </a:solidFill>
                <a:latin typeface="Tw Cen MT" panose="020B0602020104020603" pitchFamily="34" charset="0"/>
              </a:rPr>
              <a:t>What do you think a mango feels like?</a:t>
            </a:r>
            <a:endParaRPr lang="en-US" altLang="en-US" b="1" dirty="0">
              <a:solidFill>
                <a:schemeClr val="tx2"/>
              </a:solidFill>
              <a:latin typeface="Tw Cen MT" panose="020B0602020104020603" pitchFamily="34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31EDEF9-314C-119F-4B32-6E5741D6F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180" b="89941" l="9961" r="89941">
                        <a14:foregroundMark x1="60352" y1="83398" x2="60352" y2="83398"/>
                        <a14:foregroundMark x1="46973" y1="85156" x2="46973" y2="85156"/>
                        <a14:foregroundMark x1="44727" y1="87207" x2="44727" y2="87207"/>
                        <a14:foregroundMark x1="39551" y1="87598" x2="39551" y2="87598"/>
                        <a14:foregroundMark x1="33398" y1="87988" x2="33398" y2="87988"/>
                        <a14:foregroundMark x1="25098" y1="84473" x2="25098" y2="84473"/>
                        <a14:foregroundMark x1="56445" y1="9180" x2="56445" y2="9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9443" y="1627188"/>
            <a:ext cx="3549446" cy="3549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92ADEB4D-CC0B-040F-89ED-E04357529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692150"/>
            <a:ext cx="77724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4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WHAT ARE THESE?</a:t>
            </a:r>
            <a:endParaRPr lang="en-US" altLang="en-US" sz="4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DC3027B1-6BFF-2F8D-D865-CABBEB3582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33739" y="5013325"/>
            <a:ext cx="10505982" cy="104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en-GB" altLang="en-US" sz="4800" dirty="0">
                <a:solidFill>
                  <a:schemeClr val="tx2"/>
                </a:solidFill>
              </a:rPr>
              <a:t>Grapes</a:t>
            </a:r>
            <a:endParaRPr lang="en-US" altLang="en-US" sz="4800" dirty="0">
              <a:solidFill>
                <a:schemeClr val="tx2"/>
              </a:solidFill>
            </a:endParaRPr>
          </a:p>
        </p:txBody>
      </p:sp>
      <p:sp>
        <p:nvSpPr>
          <p:cNvPr id="14341" name="AutoShape 5">
            <a:extLst>
              <a:ext uri="{FF2B5EF4-FFF2-40B4-BE49-F238E27FC236}">
                <a16:creationId xmlns:a16="http://schemas.microsoft.com/office/drawing/2014/main" id="{CAC96C33-2736-0007-40DD-60DEBEF654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9" y="2060575"/>
            <a:ext cx="2663825" cy="2952750"/>
          </a:xfrm>
          <a:prstGeom prst="wedgeEllipseCallout">
            <a:avLst>
              <a:gd name="adj1" fmla="val -66389"/>
              <a:gd name="adj2" fmla="val 29894"/>
            </a:avLst>
          </a:prstGeom>
          <a:solidFill>
            <a:srgbClr val="07E298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GB" altLang="en-US" b="1" dirty="0">
                <a:solidFill>
                  <a:schemeClr val="tx2"/>
                </a:solidFill>
                <a:latin typeface="Tw Cen MT" panose="020B0602020104020603" pitchFamily="34" charset="0"/>
              </a:rPr>
              <a:t>Have you ever seen grapes that are a different colour?</a:t>
            </a:r>
            <a:endParaRPr lang="en-US" altLang="en-US" b="1" dirty="0">
              <a:solidFill>
                <a:schemeClr val="tx2"/>
              </a:solidFill>
              <a:latin typeface="Tw Cen MT" panose="020B0602020104020603" pitchFamily="34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AF6495AE-76E0-8B29-C66F-BAC44873D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594" b="94434" l="4883" r="95703">
                        <a14:foregroundMark x1="41992" y1="8789" x2="41992" y2="8789"/>
                        <a14:foregroundMark x1="91016" y1="30371" x2="91406" y2="36719"/>
                        <a14:foregroundMark x1="91699" y1="39746" x2="91406" y2="49219"/>
                        <a14:foregroundMark x1="8008" y1="37402" x2="12012" y2="31152"/>
                        <a14:foregroundMark x1="8105" y1="48730" x2="7031" y2="55762"/>
                        <a14:foregroundMark x1="5078" y1="38184" x2="5078" y2="38184"/>
                        <a14:foregroundMark x1="5078" y1="38184" x2="5078" y2="38184"/>
                        <a14:foregroundMark x1="62207" y1="86719" x2="62207" y2="86719"/>
                        <a14:foregroundMark x1="62207" y1="86719" x2="62207" y2="86719"/>
                        <a14:foregroundMark x1="58789" y1="90137" x2="36816" y2="87207"/>
                        <a14:foregroundMark x1="36816" y1="87207" x2="36816" y2="87207"/>
                        <a14:foregroundMark x1="50098" y1="89355" x2="78320" y2="84766"/>
                        <a14:foregroundMark x1="78320" y1="84766" x2="87695" y2="73438"/>
                        <a14:foregroundMark x1="62598" y1="93066" x2="67676" y2="90918"/>
                        <a14:foregroundMark x1="43652" y1="94434" x2="29297" y2="89453"/>
                        <a14:foregroundMark x1="29297" y1="89453" x2="17773" y2="79590"/>
                        <a14:foregroundMark x1="17773" y1="79590" x2="13281" y2="72266"/>
                        <a14:foregroundMark x1="13281" y1="72266" x2="20801" y2="78906"/>
                        <a14:foregroundMark x1="20801" y1="78906" x2="37988" y2="84863"/>
                        <a14:foregroundMark x1="37988" y1="84863" x2="26953" y2="84277"/>
                        <a14:foregroundMark x1="26953" y1="84277" x2="40234" y2="90625"/>
                        <a14:foregroundMark x1="95020" y1="40527" x2="95020" y2="40527"/>
                        <a14:foregroundMark x1="95703" y1="40527" x2="95703" y2="405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1224" y="1627188"/>
            <a:ext cx="3311013" cy="331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6">
            <a:extLst>
              <a:ext uri="{FF2B5EF4-FFF2-40B4-BE49-F238E27FC236}">
                <a16:creationId xmlns:a16="http://schemas.microsoft.com/office/drawing/2014/main" id="{AD9B6EA6-F900-78B0-325A-88576DB26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692150"/>
            <a:ext cx="77724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4800" b="1" dirty="0">
                <a:solidFill>
                  <a:schemeClr val="tx2"/>
                </a:solidFill>
                <a:latin typeface="+mn-lt"/>
              </a:rPr>
              <a:t>WHAT ARE THESE?</a:t>
            </a:r>
            <a:endParaRPr lang="en-US" altLang="en-US" sz="480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807E4CFB-E4AA-9919-EE21-C317549811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50690" y="5117932"/>
            <a:ext cx="10505982" cy="104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en-GB" altLang="en-US" sz="4800" cap="none" dirty="0">
                <a:solidFill>
                  <a:schemeClr val="tx2"/>
                </a:solidFill>
              </a:rPr>
              <a:t>DRIED APRICOTS</a:t>
            </a:r>
            <a:endParaRPr lang="en-US" altLang="en-US" sz="4800" cap="none" dirty="0">
              <a:solidFill>
                <a:schemeClr val="tx2"/>
              </a:solidFill>
            </a:endParaRPr>
          </a:p>
        </p:txBody>
      </p:sp>
      <p:sp>
        <p:nvSpPr>
          <p:cNvPr id="6152" name="AutoShape 8">
            <a:extLst>
              <a:ext uri="{FF2B5EF4-FFF2-40B4-BE49-F238E27FC236}">
                <a16:creationId xmlns:a16="http://schemas.microsoft.com/office/drawing/2014/main" id="{E0AAEEF2-79F4-3FDB-929B-C86636E252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889" y="1627188"/>
            <a:ext cx="2663825" cy="2143535"/>
          </a:xfrm>
          <a:prstGeom prst="wedgeEllipseCallout">
            <a:avLst>
              <a:gd name="adj1" fmla="val -55843"/>
              <a:gd name="adj2" fmla="val 51792"/>
            </a:avLst>
          </a:prstGeom>
          <a:solidFill>
            <a:srgbClr val="FFFF45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en-GB" altLang="en-US" sz="1000" b="1" dirty="0">
              <a:latin typeface="Tw Cen MT" panose="020B0602020104020603" pitchFamily="34" charset="0"/>
            </a:endParaRPr>
          </a:p>
          <a:p>
            <a:pPr algn="ctr"/>
            <a:r>
              <a:rPr lang="en-GB" altLang="en-US" b="1" dirty="0">
                <a:latin typeface="Tw Cen MT" panose="020B0602020104020603" pitchFamily="34" charset="0"/>
              </a:rPr>
              <a:t>What do they feel like?</a:t>
            </a:r>
            <a:endParaRPr lang="en-US" altLang="en-US" b="1" dirty="0">
              <a:latin typeface="Tw Cen MT" panose="020B0602020104020603" pitchFamily="34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08052F61-8D71-554A-396F-24B25CD7A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8984" y1="61621" x2="58984" y2="61621"/>
                        <a14:backgroundMark x1="36816" y1="50195" x2="36816" y2="50195"/>
                        <a14:backgroundMark x1="42578" y1="61230" x2="42578" y2="61230"/>
                        <a14:backgroundMark x1="46387" y1="38867" x2="46387" y2="38867"/>
                        <a14:backgroundMark x1="46094" y1="38672" x2="46094" y2="38672"/>
                        <a14:backgroundMark x1="46094" y1="38672" x2="46094" y2="38672"/>
                        <a14:backgroundMark x1="41211" y1="63184" x2="41211" y2="63184"/>
                        <a14:backgroundMark x1="41211" y1="63184" x2="41211" y2="63184"/>
                        <a14:backgroundMark x1="38574" y1="68652" x2="38574" y2="68652"/>
                        <a14:backgroundMark x1="38574" y1="68652" x2="38574" y2="68652"/>
                        <a14:backgroundMark x1="37695" y1="51855" x2="37695" y2="51855"/>
                        <a14:backgroundMark x1="37988" y1="52051" x2="37988" y2="52051"/>
                        <a14:backgroundMark x1="57910" y1="58203" x2="57910" y2="58203"/>
                        <a14:backgroundMark x1="58008" y1="57910" x2="58008" y2="5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2737" y="784247"/>
            <a:ext cx="4941888" cy="494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615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D&amp;T Assoc">
      <a:dk1>
        <a:srgbClr val="000000"/>
      </a:dk1>
      <a:lt1>
        <a:srgbClr val="FFFFFF"/>
      </a:lt1>
      <a:dk2>
        <a:srgbClr val="0A303F"/>
      </a:dk2>
      <a:lt2>
        <a:srgbClr val="FFFFFF"/>
      </a:lt2>
      <a:accent1>
        <a:srgbClr val="F97369"/>
      </a:accent1>
      <a:accent2>
        <a:srgbClr val="07E298"/>
      </a:accent2>
      <a:accent3>
        <a:srgbClr val="FAB8D9"/>
      </a:accent3>
      <a:accent4>
        <a:srgbClr val="DCFFFF"/>
      </a:accent4>
      <a:accent5>
        <a:srgbClr val="FFFF45"/>
      </a:accent5>
      <a:accent6>
        <a:srgbClr val="F97369"/>
      </a:accent6>
      <a:hlink>
        <a:srgbClr val="07E298"/>
      </a:hlink>
      <a:folHlink>
        <a:srgbClr val="000000"/>
      </a:folHlink>
    </a:clrScheme>
    <a:fontScheme name="D&amp;T Assoc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f8b867-ddd5-4989-88da-3ced84550480">
      <Terms xmlns="http://schemas.microsoft.com/office/infopath/2007/PartnerControls"/>
    </lcf76f155ced4ddcb4097134ff3c332f>
    <TaxCatchAll xmlns="0c8fa6c4-b7d3-4c62-a6da-ef72428ccf8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D04EEAA89AB2489ADA8E8E6F23621C" ma:contentTypeVersion="14" ma:contentTypeDescription="Create a new document." ma:contentTypeScope="" ma:versionID="d94567cebc83d4a4ba502f5f25060ad6">
  <xsd:schema xmlns:xsd="http://www.w3.org/2001/XMLSchema" xmlns:xs="http://www.w3.org/2001/XMLSchema" xmlns:p="http://schemas.microsoft.com/office/2006/metadata/properties" xmlns:ns2="81f8b867-ddd5-4989-88da-3ced84550480" xmlns:ns3="0c8fa6c4-b7d3-4c62-a6da-ef72428ccf82" targetNamespace="http://schemas.microsoft.com/office/2006/metadata/properties" ma:root="true" ma:fieldsID="c8fdf223ad5a744ac3981bc0a8ebb7dd" ns2:_="" ns3:_="">
    <xsd:import namespace="81f8b867-ddd5-4989-88da-3ced84550480"/>
    <xsd:import namespace="0c8fa6c4-b7d3-4c62-a6da-ef72428ccf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f8b867-ddd5-4989-88da-3ced84550480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a568bc87-6fcd-4c42-bfa6-8c0fd4cb74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8fa6c4-b7d3-4c62-a6da-ef72428ccf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1400313-8738-4dfe-8d9a-a34f6e2eedc3}" ma:internalName="TaxCatchAll" ma:showField="CatchAllData" ma:web="0c8fa6c4-b7d3-4c62-a6da-ef72428ccf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42CCC4-EA8B-4BCF-9F1E-F5BFA9FF2130}">
  <ds:schemaRefs>
    <ds:schemaRef ds:uri="http://schemas.microsoft.com/office/2006/metadata/properties"/>
    <ds:schemaRef ds:uri="http://schemas.microsoft.com/office/infopath/2007/PartnerControls"/>
    <ds:schemaRef ds:uri="81f8b867-ddd5-4989-88da-3ced84550480"/>
    <ds:schemaRef ds:uri="0c8fa6c4-b7d3-4c62-a6da-ef72428ccf82"/>
  </ds:schemaRefs>
</ds:datastoreItem>
</file>

<file path=customXml/itemProps2.xml><?xml version="1.0" encoding="utf-8"?>
<ds:datastoreItem xmlns:ds="http://schemas.openxmlformats.org/officeDocument/2006/customXml" ds:itemID="{F775FF45-0930-4AC4-AA68-2172E06C4F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f8b867-ddd5-4989-88da-3ced84550480"/>
    <ds:schemaRef ds:uri="0c8fa6c4-b7d3-4c62-a6da-ef72428ccf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A313565-3CFB-4E29-9E39-31DA7DB625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6698</TotalTime>
  <Words>137</Words>
  <Application>Microsoft Office PowerPoint</Application>
  <PresentationFormat>Widescreen</PresentationFormat>
  <Paragraphs>45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Century Gothic</vt:lpstr>
      <vt:lpstr>Tw Cen MT</vt:lpstr>
      <vt:lpstr>Office Theme</vt:lpstr>
      <vt:lpstr> FANTASTIC FRUIT EYFS/Year one</vt:lpstr>
      <vt:lpstr>An apple</vt:lpstr>
      <vt:lpstr>A banana</vt:lpstr>
      <vt:lpstr>Kiwi fruit</vt:lpstr>
      <vt:lpstr>Strawberries</vt:lpstr>
      <vt:lpstr>Raisins</vt:lpstr>
      <vt:lpstr>A mango</vt:lpstr>
      <vt:lpstr>Grapes</vt:lpstr>
      <vt:lpstr>DRIED APRICOTS</vt:lpstr>
      <vt:lpstr>A can of pineapple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title to go here</dc:title>
  <dc:creator>Ryan Ball</dc:creator>
  <cp:lastModifiedBy>Laura Martin</cp:lastModifiedBy>
  <cp:revision>68</cp:revision>
  <dcterms:created xsi:type="dcterms:W3CDTF">2022-10-07T10:15:47Z</dcterms:created>
  <dcterms:modified xsi:type="dcterms:W3CDTF">2025-11-13T14:06:31Z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0x01010031D04EEAA89AB2489ADA8E8E6F23621C</vt:lpwstr>
  </property>
  <property fmtid="{D5CDD505-2E9C-101B-9397-08002B2CF9AE}" pid="3" name="MediaServiceImageTags">
    <vt:lpwstr/>
  </property>
</Properties>
</file>