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4"/>
  </p:sldMasterIdLst>
  <p:notesMasterIdLst>
    <p:notesMasterId r:id="rId8"/>
  </p:notesMasterIdLst>
  <p:sldIdLst>
    <p:sldId id="262" r:id="rId5"/>
    <p:sldId id="274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369"/>
    <a:srgbClr val="0A303F"/>
    <a:srgbClr val="07E298"/>
    <a:srgbClr val="FFFF45"/>
    <a:srgbClr val="FFFFFF"/>
    <a:srgbClr val="DCFFFF"/>
    <a:srgbClr val="FCB9DA"/>
    <a:srgbClr val="2F4F5C"/>
    <a:srgbClr val="4C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863482-46C9-4281-84C4-33AE78B02939}" v="5" dt="2025-11-13T14:06:53.8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87814" autoAdjust="0"/>
  </p:normalViewPr>
  <p:slideViewPr>
    <p:cSldViewPr snapToGrid="0">
      <p:cViewPr varScale="1">
        <p:scale>
          <a:sx n="97" d="100"/>
          <a:sy n="97" d="100"/>
        </p:scale>
        <p:origin x="12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Ball" userId="830810a2-99c8-4bda-9a59-710d6ba1884d" providerId="ADAL" clId="{E72E4581-E0FB-4FE2-B117-E626BC56A7E1}"/>
    <pc:docChg chg="custSel modSld">
      <pc:chgData name="Ryan Ball" userId="830810a2-99c8-4bda-9a59-710d6ba1884d" providerId="ADAL" clId="{E72E4581-E0FB-4FE2-B117-E626BC56A7E1}" dt="2025-11-11T15:12:06.715" v="51" actId="255"/>
      <pc:docMkLst>
        <pc:docMk/>
      </pc:docMkLst>
      <pc:sldChg chg="modSp mod">
        <pc:chgData name="Ryan Ball" userId="830810a2-99c8-4bda-9a59-710d6ba1884d" providerId="ADAL" clId="{E72E4581-E0FB-4FE2-B117-E626BC56A7E1}" dt="2025-11-11T15:07:34.641" v="3" actId="20577"/>
        <pc:sldMkLst>
          <pc:docMk/>
          <pc:sldMk cId="2732768342" sldId="262"/>
        </pc:sldMkLst>
        <pc:spChg chg="mod">
          <ac:chgData name="Ryan Ball" userId="830810a2-99c8-4bda-9a59-710d6ba1884d" providerId="ADAL" clId="{E72E4581-E0FB-4FE2-B117-E626BC56A7E1}" dt="2025-11-11T15:07:34.641" v="3" actId="20577"/>
          <ac:spMkLst>
            <pc:docMk/>
            <pc:sldMk cId="2732768342" sldId="262"/>
            <ac:spMk id="2" creationId="{417CB700-1307-C4B8-4817-7A496276DAD2}"/>
          </ac:spMkLst>
        </pc:spChg>
      </pc:sldChg>
    </pc:docChg>
  </pc:docChgLst>
  <pc:docChgLst>
    <pc:chgData name="Laura Martin" userId="d2a6f3da-8052-454d-9367-ca5307a55705" providerId="ADAL" clId="{37EF1D25-AC79-46BC-8233-72982A25CBAF}"/>
    <pc:docChg chg="custSel addSld delSld modSld">
      <pc:chgData name="Laura Martin" userId="d2a6f3da-8052-454d-9367-ca5307a55705" providerId="ADAL" clId="{37EF1D25-AC79-46BC-8233-72982A25CBAF}" dt="2025-11-13T14:06:57.443" v="14" actId="1076"/>
      <pc:docMkLst>
        <pc:docMk/>
      </pc:docMkLst>
      <pc:sldChg chg="delSp modSp add mod setBg">
        <pc:chgData name="Laura Martin" userId="d2a6f3da-8052-454d-9367-ca5307a55705" providerId="ADAL" clId="{37EF1D25-AC79-46BC-8233-72982A25CBAF}" dt="2025-11-13T14:06:57.443" v="14" actId="1076"/>
        <pc:sldMkLst>
          <pc:docMk/>
          <pc:sldMk cId="2732768342" sldId="262"/>
        </pc:sldMkLst>
        <pc:spChg chg="mod">
          <ac:chgData name="Laura Martin" userId="d2a6f3da-8052-454d-9367-ca5307a55705" providerId="ADAL" clId="{37EF1D25-AC79-46BC-8233-72982A25CBAF}" dt="2025-11-13T14:06:57.443" v="14" actId="1076"/>
          <ac:spMkLst>
            <pc:docMk/>
            <pc:sldMk cId="2732768342" sldId="262"/>
            <ac:spMk id="2" creationId="{417CB700-1307-C4B8-4817-7A496276DAD2}"/>
          </ac:spMkLst>
        </pc:spChg>
      </pc:sldChg>
      <pc:sldChg chg="add del">
        <pc:chgData name="Laura Martin" userId="d2a6f3da-8052-454d-9367-ca5307a55705" providerId="ADAL" clId="{37EF1D25-AC79-46BC-8233-72982A25CBAF}" dt="2025-11-13T14:01:09.010" v="4" actId="2696"/>
        <pc:sldMkLst>
          <pc:docMk/>
          <pc:sldMk cId="0" sldId="266"/>
        </pc:sldMkLst>
      </pc:sldChg>
      <pc:sldChg chg="modSp add del mod">
        <pc:chgData name="Laura Martin" userId="d2a6f3da-8052-454d-9367-ca5307a55705" providerId="ADAL" clId="{37EF1D25-AC79-46BC-8233-72982A25CBAF}" dt="2025-11-13T14:01:42.987" v="13" actId="2696"/>
        <pc:sldMkLst>
          <pc:docMk/>
          <pc:sldMk cId="0" sldId="273"/>
        </pc:sldMkLst>
        <pc:spChg chg="mod">
          <ac:chgData name="Laura Martin" userId="d2a6f3da-8052-454d-9367-ca5307a55705" providerId="ADAL" clId="{37EF1D25-AC79-46BC-8233-72982A25CBAF}" dt="2025-11-13T14:01:19.477" v="6" actId="113"/>
          <ac:spMkLst>
            <pc:docMk/>
            <pc:sldMk cId="0" sldId="273"/>
            <ac:spMk id="4098" creationId="{3AB32C30-8F7C-73EC-08E3-24B3CE7CF814}"/>
          </ac:spMkLst>
        </pc:spChg>
      </pc:sldChg>
      <pc:sldChg chg="addSp delSp modSp add mod">
        <pc:chgData name="Laura Martin" userId="d2a6f3da-8052-454d-9367-ca5307a55705" providerId="ADAL" clId="{37EF1D25-AC79-46BC-8233-72982A25CBAF}" dt="2025-11-13T14:01:37.200" v="12"/>
        <pc:sldMkLst>
          <pc:docMk/>
          <pc:sldMk cId="0" sldId="274"/>
        </pc:sldMkLst>
        <pc:spChg chg="add del mod">
          <ac:chgData name="Laura Martin" userId="d2a6f3da-8052-454d-9367-ca5307a55705" providerId="ADAL" clId="{37EF1D25-AC79-46BC-8233-72982A25CBAF}" dt="2025-11-13T14:01:36.315" v="11" actId="478"/>
          <ac:spMkLst>
            <pc:docMk/>
            <pc:sldMk cId="0" sldId="274"/>
            <ac:spMk id="2" creationId="{29ED0F17-1FCF-8570-516F-C314D8600906}"/>
          </ac:spMkLst>
        </pc:spChg>
        <pc:spChg chg="add mod">
          <ac:chgData name="Laura Martin" userId="d2a6f3da-8052-454d-9367-ca5307a55705" providerId="ADAL" clId="{37EF1D25-AC79-46BC-8233-72982A25CBAF}" dt="2025-11-13T14:01:37.200" v="12"/>
          <ac:spMkLst>
            <pc:docMk/>
            <pc:sldMk cId="0" sldId="274"/>
            <ac:spMk id="3" creationId="{B14796E0-E113-3A05-FD36-3D54F81C4C2D}"/>
          </ac:spMkLst>
        </pc:spChg>
        <pc:spChg chg="del mod">
          <ac:chgData name="Laura Martin" userId="d2a6f3da-8052-454d-9367-ca5307a55705" providerId="ADAL" clId="{37EF1D25-AC79-46BC-8233-72982A25CBAF}" dt="2025-11-13T14:01:34.039" v="10" actId="478"/>
          <ac:spMkLst>
            <pc:docMk/>
            <pc:sldMk cId="0" sldId="274"/>
            <ac:spMk id="5122" creationId="{0D9E4CB9-5E45-DB00-6AF2-5B0588B94D95}"/>
          </ac:spMkLst>
        </pc:spChg>
        <pc:picChg chg="add mod">
          <ac:chgData name="Laura Martin" userId="d2a6f3da-8052-454d-9367-ca5307a55705" providerId="ADAL" clId="{37EF1D25-AC79-46BC-8233-72982A25CBAF}" dt="2025-11-13T14:01:37.200" v="12"/>
          <ac:picMkLst>
            <pc:docMk/>
            <pc:sldMk cId="0" sldId="274"/>
            <ac:picMk id="4" creationId="{F810EEC8-FCB4-72C7-8DA9-487D16771435}"/>
          </ac:picMkLst>
        </pc:picChg>
        <pc:picChg chg="del">
          <ac:chgData name="Laura Martin" userId="d2a6f3da-8052-454d-9367-ca5307a55705" providerId="ADAL" clId="{37EF1D25-AC79-46BC-8233-72982A25CBAF}" dt="2025-11-13T14:01:32.591" v="8" actId="478"/>
          <ac:picMkLst>
            <pc:docMk/>
            <pc:sldMk cId="0" sldId="274"/>
            <ac:picMk id="1026" creationId="{4F6D61FD-6F4B-9D5F-BDA9-1F5C7CB3CB3C}"/>
          </ac:picMkLst>
        </pc:picChg>
      </pc:sldChg>
      <pc:sldChg chg="add">
        <pc:chgData name="Laura Martin" userId="d2a6f3da-8052-454d-9367-ca5307a55705" providerId="ADAL" clId="{37EF1D25-AC79-46BC-8233-72982A25CBAF}" dt="2025-11-13T14:01:27.614" v="7" actId="2890"/>
        <pc:sldMkLst>
          <pc:docMk/>
          <pc:sldMk cId="190697110" sldId="275"/>
        </pc:sldMkLst>
      </pc:sldChg>
      <pc:sldMasterChg chg="delSldLayout">
        <pc:chgData name="Laura Martin" userId="d2a6f3da-8052-454d-9367-ca5307a55705" providerId="ADAL" clId="{37EF1D25-AC79-46BC-8233-72982A25CBAF}" dt="2025-11-06T12:19:06.009" v="0" actId="47"/>
        <pc:sldMasterMkLst>
          <pc:docMk/>
          <pc:sldMasterMk cId="1769166498" sldId="2147483729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9CE55-8711-5A47-BBC6-C2D354072490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DA57-3A8B-4144-9C79-64E410243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88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A6DA57-3A8B-4144-9C79-64E4102434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622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08644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7B287A-9DA7-7643-BA2D-FF22D925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43" y="457200"/>
            <a:ext cx="9144000" cy="664831"/>
          </a:xfrm>
        </p:spPr>
        <p:txBody>
          <a:bodyPr/>
          <a:lstStyle>
            <a:lvl1pPr>
              <a:defRPr b="1" cap="all" baseline="0"/>
            </a:lvl1pPr>
          </a:lstStyle>
          <a:p>
            <a:r>
              <a:rPr lang="en-GB" sz="4400" dirty="0">
                <a:solidFill>
                  <a:srgbClr val="0A303F"/>
                </a:solidFill>
              </a:rPr>
              <a:t>Purpose of today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2" name="Picture 1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9D3E4CF-F532-4DD7-2E0E-419755E77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8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6F550-6A00-10F9-27D6-C222552AA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E21A0395-8A25-B2C4-EF2D-4AD4816F09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8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68268-49AE-4803-84B2-CAA26BA0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8530F97-3461-1A72-CACB-07C423C9AF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24A400-27C2-6EA9-D7B1-B22373C0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0D17A-3A25-1EEC-F30F-501629566F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51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57F2-F040-011A-E0CB-83EAF9E5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3EA808EA-B09D-CE13-2505-1198CE22B8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51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03BA9-568F-B9D2-ABB9-776686A9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47F472B7-0B46-E568-CFAB-71BD775EA6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35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8B7571-A06C-8EBE-FFC7-6CE925D9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F309124-F74A-AA09-D11B-96F3A8A090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5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0B9A52-4F5D-F7B7-B4C9-AFD6EBC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1A93253-F6E0-DE7D-558F-8DB367CC04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23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2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8F6D6A-2E95-8F8E-F86F-68EB3830B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42BA787-B50D-0957-EDAD-F1846D09F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75" y="6038922"/>
            <a:ext cx="1268697" cy="6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5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7004EC-9846-0AF8-A893-DE1E6C49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8A4CD6F9-5BE8-6E58-624A-C1A6DF9ADB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B690FD4-C934-811C-71A0-09B544BFA63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E150C65-A8E1-7667-FDD0-D26C754ED9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85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DA1745-9589-70FA-61DB-9BD13BA6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17AFE670-60E0-BBB5-BAC5-C84124EB36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3357B-B89A-7C5E-9855-AE54A1EE1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B49C5BB6-877C-0995-2D3C-9B4F90554C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5986334"/>
            <a:ext cx="1313414" cy="73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99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2F4F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ABF3877-EBF8-5A54-C81E-831A7932E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4" y="-593693"/>
            <a:ext cx="12175340" cy="126122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AF09E-7DEA-9768-5BB2-53E848665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44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u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677A2-8D39-20C7-9A0A-A8E5D6CB27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32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Coral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B361B3-BBC8-33DC-4406-01EBAD84B7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89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Green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B3A9A-DE04-2C42-CB5F-B40B5163AF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03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n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indoor, snack food, sandwich&#10;&#10;Description automatically generated">
            <a:extLst>
              <a:ext uri="{FF2B5EF4-FFF2-40B4-BE49-F238E27FC236}">
                <a16:creationId xmlns:a16="http://schemas.microsoft.com/office/drawing/2014/main" id="{8754BC67-9909-CE9F-00B3-A54F6DBA7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lunch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1A03D3-E777-4EFE-F200-DACBF8FBB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98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35DE26C1-7115-EDD4-55A6-424B902383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F1E4F6-FBAB-B0AC-02E2-EF50AF58D7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D13BB-F91E-AA61-CDE7-86342D9E1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7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1D8D9-364F-7787-4942-54AB0E704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0B007D1-589E-7F5D-05AB-7F2156B41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C2E064-C0FB-5EAE-1F6C-92691E755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3BD0B47-7EDA-3A58-99A7-48038BD3A90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D09D88E-93DA-0F0E-601E-4F1020B971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53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3A0F3A-9179-2A5F-2B5C-A2CB93AA3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DBA5A01-7D64-16F9-35CE-74E99624F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EF1B31-D8EC-6EAB-E138-9DFF34FC17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38EA330-6746-B8AE-83B0-F4DEA096383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EB8442B7-576A-7839-ADE8-CCF7D67460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3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555842-22AE-E15C-53E9-C73BAFCC8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D5F8C2C-5A57-7D78-4159-54AAD1A91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6C2DE0-3F77-6403-906D-1A51D56BEA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475727"/>
            <a:ext cx="2044700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083ECE7-D2D6-66CB-B029-22C7180EE7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55869AB-819D-A2FD-5535-EC3AEAB25A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95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3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5E5C51A-FDB4-32C5-F4D3-0F37C60004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3862C-DAE9-3B31-5CA2-81BBCE561175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83B1CA7-50F2-BE16-5B7C-78A9FAB54AB7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2C4459A-42D2-3A40-8920-E6DF385A7ED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9B90D6E6-9DC8-0187-FFA8-9C6CE3DAE9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6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2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3DFAA55-EA1E-ACDD-413B-8E999E9CEE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2AB0B2D-8B11-CEC9-B401-35AF5BD843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294" y="472297"/>
            <a:ext cx="2044699" cy="99700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68EBA11-A9F7-D18E-9222-30FDE0AB2397}"/>
              </a:ext>
            </a:extLst>
          </p:cNvPr>
          <p:cNvSpPr txBox="1">
            <a:spLocks/>
          </p:cNvSpPr>
          <p:nvPr userDrawn="1"/>
        </p:nvSpPr>
        <p:spPr>
          <a:xfrm>
            <a:off x="238295" y="2147034"/>
            <a:ext cx="519280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97369"/>
                </a:solidFill>
              </a:rPr>
              <a:t>Click to edit Master 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D7172FA-541F-DB64-39EF-95691321575F}"/>
              </a:ext>
            </a:extLst>
          </p:cNvPr>
          <p:cNvSpPr txBox="1">
            <a:spLocks/>
          </p:cNvSpPr>
          <p:nvPr userDrawn="1"/>
        </p:nvSpPr>
        <p:spPr>
          <a:xfrm>
            <a:off x="238295" y="4690743"/>
            <a:ext cx="5192806" cy="56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900" kern="1200" spc="-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F97369"/>
                </a:solidFill>
              </a:rPr>
              <a:t>Click to edit Master subtitle style</a:t>
            </a:r>
            <a:endParaRPr lang="en-GB" dirty="0">
              <a:solidFill>
                <a:srgbClr val="F97369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2D3DD33-1AC0-B400-B4BA-D9846F45BEF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red text on a black background&#10;&#10;AI-generated content may be incorrect.">
            <a:extLst>
              <a:ext uri="{FF2B5EF4-FFF2-40B4-BE49-F238E27FC236}">
                <a16:creationId xmlns:a16="http://schemas.microsoft.com/office/drawing/2014/main" id="{7EFF0E8D-CBF6-89AE-F660-1148BE4ED6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37" y="6109100"/>
            <a:ext cx="3423438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7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DC05C02-7531-C96C-F6BD-8A2723A82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7A4E2285-4CA5-8854-7108-BB1B18CE3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52AA82-471C-1F5B-99D3-7502AF5D81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5AEB40A-3AB5-8A31-91CB-EA681AA22F4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749ED3-4AF0-8060-973A-65C1B99F0D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6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783" y="161925"/>
            <a:ext cx="2832100" cy="65658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7C79A-7B9B-C913-E735-670DD00AD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295" y="2147034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CC0FF53-6337-8E98-8795-B73E682AD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295" y="4690743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A698AD-6CCE-DE26-2173-8AC6789E22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89" y="475727"/>
            <a:ext cx="2044311" cy="9906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4D6D58-B9D4-EB1E-609A-D15C3CCD666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38295" y="5626334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A350F9-E92B-2BFA-A81F-827FA421CB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96" y="6109100"/>
            <a:ext cx="3423436" cy="47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6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16AF6-54F0-4AD7-AD2F-D5A888F0EC39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17E55-8808-4975-BFC1-22AABDE25C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649" r:id="rId3"/>
    <p:sldLayoutId id="2147483661" r:id="rId4"/>
    <p:sldLayoutId id="2147483663" r:id="rId5"/>
    <p:sldLayoutId id="2147483688" r:id="rId6"/>
    <p:sldLayoutId id="2147483689" r:id="rId7"/>
    <p:sldLayoutId id="2147483664" r:id="rId8"/>
    <p:sldLayoutId id="2147483665" r:id="rId9"/>
    <p:sldLayoutId id="2147483692" r:id="rId10"/>
    <p:sldLayoutId id="2147483693" r:id="rId11"/>
    <p:sldLayoutId id="2147483697" r:id="rId12"/>
    <p:sldLayoutId id="2147483695" r:id="rId13"/>
    <p:sldLayoutId id="2147483696" r:id="rId14"/>
    <p:sldLayoutId id="2147483700" r:id="rId15"/>
    <p:sldLayoutId id="2147483701" r:id="rId16"/>
    <p:sldLayoutId id="2147483702" r:id="rId17"/>
    <p:sldLayoutId id="2147483706" r:id="rId18"/>
    <p:sldLayoutId id="2147483704" r:id="rId19"/>
    <p:sldLayoutId id="2147483705" r:id="rId20"/>
    <p:sldLayoutId id="2147483699" r:id="rId21"/>
    <p:sldLayoutId id="2147483690" r:id="rId22"/>
    <p:sldLayoutId id="2147483691" r:id="rId23"/>
    <p:sldLayoutId id="2147483673" r:id="rId24"/>
    <p:sldLayoutId id="2147483674" r:id="rId25"/>
    <p:sldLayoutId id="2147483747" r:id="rId26"/>
    <p:sldLayoutId id="2147483748" r:id="rId27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2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0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CB700-1307-C4B8-4817-7A496276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917" y="2033579"/>
            <a:ext cx="5192806" cy="2387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altLang="en-US" dirty="0"/>
            </a:br>
            <a:r>
              <a:rPr lang="en-GB" dirty="0"/>
              <a:t>FANTASTIC FRUIT</a:t>
            </a:r>
            <a:br>
              <a:rPr lang="en-GB" dirty="0"/>
            </a:br>
            <a:r>
              <a:rPr lang="en-GB" altLang="en-US" sz="2400" b="0" dirty="0"/>
              <a:t>EYFS/Year one</a:t>
            </a:r>
            <a:endParaRPr lang="en-GB" sz="5400" dirty="0"/>
          </a:p>
        </p:txBody>
      </p:sp>
      <p:pic>
        <p:nvPicPr>
          <p:cNvPr id="4" name="Picture 3" descr="A group of fruit on a table&#10;&#10;Description automatically generated">
            <a:extLst>
              <a:ext uri="{FF2B5EF4-FFF2-40B4-BE49-F238E27FC236}">
                <a16:creationId xmlns:a16="http://schemas.microsoft.com/office/drawing/2014/main" id="{8D0545A9-6004-C91D-7AB3-DFE31BD85C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7440" y="0"/>
            <a:ext cx="6004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6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4796E0-E113-3A05-FD36-3D54F81C4C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63708" y="2688731"/>
            <a:ext cx="4001815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GB" altLang="en-US" sz="3200" b="1" dirty="0"/>
              <a:t>WE NEED TO WASH OUR HANDS</a:t>
            </a:r>
            <a:endParaRPr lang="en-US" altLang="en-US" sz="3200" b="1" dirty="0"/>
          </a:p>
        </p:txBody>
      </p:sp>
      <p:pic>
        <p:nvPicPr>
          <p:cNvPr id="4" name="Picture 3" descr="A cartoon child washing hands&#10;&#10;Description automatically generated">
            <a:extLst>
              <a:ext uri="{FF2B5EF4-FFF2-40B4-BE49-F238E27FC236}">
                <a16:creationId xmlns:a16="http://schemas.microsoft.com/office/drawing/2014/main" id="{F810EEC8-FCB4-72C7-8DA9-487D167714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C4C54-857F-B5FB-9ECF-7B3E140D8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31AD039-D88C-F3B3-AA65-0939CD30A4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03036" y="2770994"/>
            <a:ext cx="4670409" cy="10479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GB" altLang="en-US" sz="3200" dirty="0"/>
              <a:t>We need to wear an apron</a:t>
            </a:r>
            <a:endParaRPr lang="en-US" altLang="en-US" sz="3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DE795FB-7277-613A-4265-D1CE564C0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9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&amp;T Assoc">
      <a:dk1>
        <a:srgbClr val="000000"/>
      </a:dk1>
      <a:lt1>
        <a:srgbClr val="FFFFFF"/>
      </a:lt1>
      <a:dk2>
        <a:srgbClr val="0A303F"/>
      </a:dk2>
      <a:lt2>
        <a:srgbClr val="FFFFFF"/>
      </a:lt2>
      <a:accent1>
        <a:srgbClr val="F97369"/>
      </a:accent1>
      <a:accent2>
        <a:srgbClr val="07E298"/>
      </a:accent2>
      <a:accent3>
        <a:srgbClr val="FAB8D9"/>
      </a:accent3>
      <a:accent4>
        <a:srgbClr val="DCFFFF"/>
      </a:accent4>
      <a:accent5>
        <a:srgbClr val="FFFF45"/>
      </a:accent5>
      <a:accent6>
        <a:srgbClr val="F97369"/>
      </a:accent6>
      <a:hlink>
        <a:srgbClr val="07E298"/>
      </a:hlink>
      <a:folHlink>
        <a:srgbClr val="000000"/>
      </a:folHlink>
    </a:clrScheme>
    <a:fontScheme name="D&amp;T Assoc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f8b867-ddd5-4989-88da-3ced84550480">
      <Terms xmlns="http://schemas.microsoft.com/office/infopath/2007/PartnerControls"/>
    </lcf76f155ced4ddcb4097134ff3c332f>
    <TaxCatchAll xmlns="0c8fa6c4-b7d3-4c62-a6da-ef72428ccf8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D04EEAA89AB2489ADA8E8E6F23621C" ma:contentTypeVersion="14" ma:contentTypeDescription="Create a new document." ma:contentTypeScope="" ma:versionID="d94567cebc83d4a4ba502f5f25060ad6">
  <xsd:schema xmlns:xsd="http://www.w3.org/2001/XMLSchema" xmlns:xs="http://www.w3.org/2001/XMLSchema" xmlns:p="http://schemas.microsoft.com/office/2006/metadata/properties" xmlns:ns2="81f8b867-ddd5-4989-88da-3ced84550480" xmlns:ns3="0c8fa6c4-b7d3-4c62-a6da-ef72428ccf82" targetNamespace="http://schemas.microsoft.com/office/2006/metadata/properties" ma:root="true" ma:fieldsID="c8fdf223ad5a744ac3981bc0a8ebb7dd" ns2:_="" ns3:_="">
    <xsd:import namespace="81f8b867-ddd5-4989-88da-3ced84550480"/>
    <xsd:import namespace="0c8fa6c4-b7d3-4c62-a6da-ef72428ccf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8b867-ddd5-4989-88da-3ced84550480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568bc87-6fcd-4c42-bfa6-8c0fd4cb74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fa6c4-b7d3-4c62-a6da-ef72428ccf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1400313-8738-4dfe-8d9a-a34f6e2eedc3}" ma:internalName="TaxCatchAll" ma:showField="CatchAllData" ma:web="0c8fa6c4-b7d3-4c62-a6da-ef72428ccf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42CCC4-EA8B-4BCF-9F1E-F5BFA9FF2130}">
  <ds:schemaRefs>
    <ds:schemaRef ds:uri="http://schemas.microsoft.com/office/2006/metadata/properties"/>
    <ds:schemaRef ds:uri="http://schemas.microsoft.com/office/infopath/2007/PartnerControls"/>
    <ds:schemaRef ds:uri="81f8b867-ddd5-4989-88da-3ced84550480"/>
    <ds:schemaRef ds:uri="0c8fa6c4-b7d3-4c62-a6da-ef72428ccf82"/>
  </ds:schemaRefs>
</ds:datastoreItem>
</file>

<file path=customXml/itemProps2.xml><?xml version="1.0" encoding="utf-8"?>
<ds:datastoreItem xmlns:ds="http://schemas.openxmlformats.org/officeDocument/2006/customXml" ds:itemID="{0A313565-3CFB-4E29-9E39-31DA7DB625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51310C-220A-4864-9C3E-D0DE5D81D8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8b867-ddd5-4989-88da-3ced84550480"/>
    <ds:schemaRef ds:uri="0c8fa6c4-b7d3-4c62-a6da-ef72428ccf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6688</TotalTime>
  <Words>21</Words>
  <Application>Microsoft Office PowerPoint</Application>
  <PresentationFormat>Widescreen</PresentationFormat>
  <Paragraphs>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 FANTASTIC FRUIT EYFS/Year one</vt:lpstr>
      <vt:lpstr>WE NEED TO WASH OUR HANDS</vt:lpstr>
      <vt:lpstr>We need to wear an apron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to go here</dc:title>
  <dc:creator>Ryan Ball</dc:creator>
  <cp:lastModifiedBy>Laura Martin</cp:lastModifiedBy>
  <cp:revision>68</cp:revision>
  <dcterms:created xsi:type="dcterms:W3CDTF">2022-10-07T10:15:47Z</dcterms:created>
  <dcterms:modified xsi:type="dcterms:W3CDTF">2025-11-13T14:06:58Z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0x01010031D04EEAA89AB2489ADA8E8E6F23621C</vt:lpwstr>
  </property>
  <property fmtid="{D5CDD505-2E9C-101B-9397-08002B2CF9AE}" pid="3" name="MediaServiceImageTags">
    <vt:lpwstr/>
  </property>
</Properties>
</file>