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4"/>
    <p:sldMasterId id="2147483728" r:id="rId5"/>
  </p:sldMasterIdLst>
  <p:notesMasterIdLst>
    <p:notesMasterId r:id="rId44"/>
  </p:notesMasterIdLst>
  <p:handoutMasterIdLst>
    <p:handoutMasterId r:id="rId45"/>
  </p:handoutMasterIdLst>
  <p:sldIdLst>
    <p:sldId id="1657" r:id="rId6"/>
    <p:sldId id="1699" r:id="rId7"/>
    <p:sldId id="1700" r:id="rId8"/>
    <p:sldId id="1660" r:id="rId9"/>
    <p:sldId id="1661" r:id="rId10"/>
    <p:sldId id="1662" r:id="rId11"/>
    <p:sldId id="1663" r:id="rId12"/>
    <p:sldId id="1716" r:id="rId13"/>
    <p:sldId id="1665" r:id="rId14"/>
    <p:sldId id="1717" r:id="rId15"/>
    <p:sldId id="1667" r:id="rId16"/>
    <p:sldId id="1669" r:id="rId17"/>
    <p:sldId id="1654" r:id="rId18"/>
    <p:sldId id="1718" r:id="rId19"/>
    <p:sldId id="1672" r:id="rId20"/>
    <p:sldId id="1673" r:id="rId21"/>
    <p:sldId id="1674" r:id="rId22"/>
    <p:sldId id="1686" r:id="rId23"/>
    <p:sldId id="1675" r:id="rId24"/>
    <p:sldId id="1719" r:id="rId25"/>
    <p:sldId id="1677" r:id="rId26"/>
    <p:sldId id="1678" r:id="rId27"/>
    <p:sldId id="1720" r:id="rId28"/>
    <p:sldId id="1685" r:id="rId29"/>
    <p:sldId id="1756" r:id="rId30"/>
    <p:sldId id="1722" r:id="rId31"/>
    <p:sldId id="1708" r:id="rId32"/>
    <p:sldId id="1683" r:id="rId33"/>
    <p:sldId id="1687" r:id="rId34"/>
    <p:sldId id="1689" r:id="rId35"/>
    <p:sldId id="1707" r:id="rId36"/>
    <p:sldId id="1694" r:id="rId37"/>
    <p:sldId id="1758" r:id="rId38"/>
    <p:sldId id="1759" r:id="rId39"/>
    <p:sldId id="1705" r:id="rId40"/>
    <p:sldId id="1760" r:id="rId41"/>
    <p:sldId id="1761" r:id="rId42"/>
    <p:sldId id="1726" r:id="rId43"/>
  </p:sldIdLst>
  <p:sldSz cx="12192000" cy="6858000"/>
  <p:notesSz cx="6858000" cy="9144000"/>
  <p:embeddedFontLst>
    <p:embeddedFont>
      <p:font typeface="Arial Narrow" panose="020B0606020202030204" pitchFamily="34" charset="0"/>
      <p:regular r:id="rId46"/>
      <p:bold r:id="rId47"/>
      <p:italic r:id="rId48"/>
      <p:boldItalic r:id="rId49"/>
    </p:embeddedFont>
    <p:embeddedFont>
      <p:font typeface="Griffith Gothic Black" panose="020B0503060000000000" pitchFamily="34" charset="0"/>
      <p:bold r:id="rId50"/>
    </p:embeddedFont>
    <p:embeddedFont>
      <p:font typeface="GriffithGothic Black" panose="02000603060000020004" pitchFamily="50" charset="0"/>
      <p:bold r:id="rId51"/>
    </p:embeddedFont>
    <p:embeddedFont>
      <p:font typeface="Helvetica Neue" charset="0"/>
      <p:regular r:id="rId52"/>
      <p:bold r:id="rId53"/>
    </p:embeddedFont>
    <p:embeddedFont>
      <p:font typeface="Ink Free" panose="03080402000500000000" pitchFamily="66" charset="0"/>
      <p:regular r:id="rId54"/>
    </p:embeddedFont>
    <p:embeddedFont>
      <p:font typeface="Roboto" panose="02000000000000000000" pitchFamily="2" charset="0"/>
      <p:regular r:id="rId55"/>
      <p:bold r:id="rId56"/>
      <p:italic r:id="rId57"/>
      <p:boldItalic r:id="rId58"/>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60790D-7E15-0F3B-B929-8D62B6A1BAE4}" name="Ryan Ball" initials="RB" userId="S::ryan.ball@designtechnology.org.uk::830810a2-99c8-4bda-9a59-710d6ba1884d" providerId="AD"/>
  <p188:author id="{E61F303C-9543-E8EC-FE00-18395C909E3D}" name="Paul Woodward" initials="PW" userId="S::paul.woodward@designtechnology.org.uk::afca6096-33c4-4076-b066-b130de02360d"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ACDE"/>
    <a:srgbClr val="429EA6"/>
    <a:srgbClr val="F60493"/>
    <a:srgbClr val="16F4D0"/>
    <a:srgbClr val="FE4E00"/>
    <a:srgbClr val="FED33A"/>
    <a:srgbClr val="F97369"/>
    <a:srgbClr val="00BACE"/>
    <a:srgbClr val="07E29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5F4745-5634-4961-8F43-BBC2B1BF8E34}" v="2" dt="2026-05-14T15:31:22.600"/>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889" autoAdjust="0"/>
  </p:normalViewPr>
  <p:slideViewPr>
    <p:cSldViewPr snapToGrid="0">
      <p:cViewPr varScale="1">
        <p:scale>
          <a:sx n="73" d="100"/>
          <a:sy n="73" d="100"/>
        </p:scale>
        <p:origin x="1042" y="62"/>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font" Target="fonts/font13.fntdata"/><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3.fntdata"/><Relationship Id="rId56" Type="http://schemas.openxmlformats.org/officeDocument/2006/relationships/font" Target="fonts/font11.fntdata"/><Relationship Id="rId64"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font" Target="fonts/font6.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1.fntdata"/><Relationship Id="rId59"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9.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viewProps" Target="viewProps.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yan Ball" userId="830810a2-99c8-4bda-9a59-710d6ba1884d" providerId="ADAL" clId="{E72E4581-E0FB-4FE2-B117-E626BC56A7E1}"/>
    <pc:docChg chg="undo custSel addSld delSld modSld sldOrd delMainMaster">
      <pc:chgData name="Ryan Ball" userId="830810a2-99c8-4bda-9a59-710d6ba1884d" providerId="ADAL" clId="{E72E4581-E0FB-4FE2-B117-E626BC56A7E1}" dt="2026-05-14T15:31:56.901" v="27205" actId="14734"/>
      <pc:docMkLst>
        <pc:docMk/>
      </pc:docMkLst>
      <pc:sldChg chg="addSp delSp modSp mod">
        <pc:chgData name="Ryan Ball" userId="830810a2-99c8-4bda-9a59-710d6ba1884d" providerId="ADAL" clId="{E72E4581-E0FB-4FE2-B117-E626BC56A7E1}" dt="2026-05-08T14:45:08.141" v="16725" actId="1076"/>
        <pc:sldMkLst>
          <pc:docMk/>
          <pc:sldMk cId="1617726688" sldId="1654"/>
        </pc:sldMkLst>
        <pc:picChg chg="add mod">
          <ac:chgData name="Ryan Ball" userId="830810a2-99c8-4bda-9a59-710d6ba1884d" providerId="ADAL" clId="{E72E4581-E0FB-4FE2-B117-E626BC56A7E1}" dt="2026-05-08T14:45:08.141" v="16725" actId="1076"/>
          <ac:picMkLst>
            <pc:docMk/>
            <pc:sldMk cId="1617726688" sldId="1654"/>
            <ac:picMk id="5" creationId="{4C38FB57-8340-9B31-D324-FE56B8D87561}"/>
          </ac:picMkLst>
        </pc:picChg>
      </pc:sldChg>
      <pc:sldChg chg="delSp mod">
        <pc:chgData name="Ryan Ball" userId="830810a2-99c8-4bda-9a59-710d6ba1884d" providerId="ADAL" clId="{E72E4581-E0FB-4FE2-B117-E626BC56A7E1}" dt="2026-05-11T10:34:24.380" v="24232" actId="478"/>
        <pc:sldMkLst>
          <pc:docMk/>
          <pc:sldMk cId="4025666120" sldId="1657"/>
        </pc:sldMkLst>
      </pc:sldChg>
      <pc:sldChg chg="addSp delSp modSp mod ord delAnim modAnim">
        <pc:chgData name="Ryan Ball" userId="830810a2-99c8-4bda-9a59-710d6ba1884d" providerId="ADAL" clId="{E72E4581-E0FB-4FE2-B117-E626BC56A7E1}" dt="2026-05-14T15:30:27.597" v="27202" actId="1076"/>
        <pc:sldMkLst>
          <pc:docMk/>
          <pc:sldMk cId="1755990542" sldId="1661"/>
        </pc:sldMkLst>
        <pc:picChg chg="add mod">
          <ac:chgData name="Ryan Ball" userId="830810a2-99c8-4bda-9a59-710d6ba1884d" providerId="ADAL" clId="{E72E4581-E0FB-4FE2-B117-E626BC56A7E1}" dt="2026-05-14T15:30:27.597" v="27202" actId="1076"/>
          <ac:picMkLst>
            <pc:docMk/>
            <pc:sldMk cId="1755990542" sldId="1661"/>
            <ac:picMk id="2" creationId="{8E4E78C8-B851-60FE-3597-E0FD134219B0}"/>
          </ac:picMkLst>
        </pc:picChg>
        <pc:picChg chg="del">
          <ac:chgData name="Ryan Ball" userId="830810a2-99c8-4bda-9a59-710d6ba1884d" providerId="ADAL" clId="{E72E4581-E0FB-4FE2-B117-E626BC56A7E1}" dt="2026-05-14T15:30:02.791" v="27199" actId="478"/>
          <ac:picMkLst>
            <pc:docMk/>
            <pc:sldMk cId="1755990542" sldId="1661"/>
            <ac:picMk id="3" creationId="{6C6EFC17-CB08-B37C-86F8-7CB98EAB573E}"/>
          </ac:picMkLst>
        </pc:picChg>
      </pc:sldChg>
      <pc:sldChg chg="modSp mod">
        <pc:chgData name="Ryan Ball" userId="830810a2-99c8-4bda-9a59-710d6ba1884d" providerId="ADAL" clId="{E72E4581-E0FB-4FE2-B117-E626BC56A7E1}" dt="2026-05-14T15:30:33.034" v="27203" actId="20577"/>
        <pc:sldMkLst>
          <pc:docMk/>
          <pc:sldMk cId="2550898928" sldId="1662"/>
        </pc:sldMkLst>
        <pc:spChg chg="mod">
          <ac:chgData name="Ryan Ball" userId="830810a2-99c8-4bda-9a59-710d6ba1884d" providerId="ADAL" clId="{E72E4581-E0FB-4FE2-B117-E626BC56A7E1}" dt="2026-05-14T15:30:33.034" v="27203" actId="20577"/>
          <ac:spMkLst>
            <pc:docMk/>
            <pc:sldMk cId="2550898928" sldId="1662"/>
            <ac:spMk id="4" creationId="{FFFF62EF-B710-5742-DB31-4D85BD0231F0}"/>
          </ac:spMkLst>
        </pc:spChg>
      </pc:sldChg>
      <pc:sldChg chg="addSp delSp modSp mod delAnim modAnim">
        <pc:chgData name="Ryan Ball" userId="830810a2-99c8-4bda-9a59-710d6ba1884d" providerId="ADAL" clId="{E72E4581-E0FB-4FE2-B117-E626BC56A7E1}" dt="2026-05-11T15:30:02.917" v="27171" actId="1076"/>
        <pc:sldMkLst>
          <pc:docMk/>
          <pc:sldMk cId="2787498755" sldId="1663"/>
        </pc:sldMkLst>
        <pc:picChg chg="add mod">
          <ac:chgData name="Ryan Ball" userId="830810a2-99c8-4bda-9a59-710d6ba1884d" providerId="ADAL" clId="{E72E4581-E0FB-4FE2-B117-E626BC56A7E1}" dt="2026-05-11T15:30:02.917" v="27171" actId="1076"/>
          <ac:picMkLst>
            <pc:docMk/>
            <pc:sldMk cId="2787498755" sldId="1663"/>
            <ac:picMk id="3" creationId="{9828D2E6-57AD-22C1-C8D7-C62722AA1FCC}"/>
          </ac:picMkLst>
        </pc:picChg>
      </pc:sldChg>
      <pc:sldChg chg="addSp delSp modSp mod delAnim modAnim">
        <pc:chgData name="Ryan Ball" userId="830810a2-99c8-4bda-9a59-710d6ba1884d" providerId="ADAL" clId="{E72E4581-E0FB-4FE2-B117-E626BC56A7E1}" dt="2026-05-11T15:30:21.989" v="27175" actId="1076"/>
        <pc:sldMkLst>
          <pc:docMk/>
          <pc:sldMk cId="3828664763" sldId="1667"/>
        </pc:sldMkLst>
        <pc:picChg chg="add mod">
          <ac:chgData name="Ryan Ball" userId="830810a2-99c8-4bda-9a59-710d6ba1884d" providerId="ADAL" clId="{E72E4581-E0FB-4FE2-B117-E626BC56A7E1}" dt="2026-05-11T15:30:21.989" v="27175" actId="1076"/>
          <ac:picMkLst>
            <pc:docMk/>
            <pc:sldMk cId="3828664763" sldId="1667"/>
            <ac:picMk id="2" creationId="{B2DD82CB-BC92-C4C4-5FCA-CA16A946B24F}"/>
          </ac:picMkLst>
        </pc:picChg>
      </pc:sldChg>
      <pc:sldChg chg="modSp mod">
        <pc:chgData name="Ryan Ball" userId="830810a2-99c8-4bda-9a59-710d6ba1884d" providerId="ADAL" clId="{E72E4581-E0FB-4FE2-B117-E626BC56A7E1}" dt="2026-05-08T14:46:24.888" v="16814" actId="1076"/>
        <pc:sldMkLst>
          <pc:docMk/>
          <pc:sldMk cId="3313437502" sldId="1669"/>
        </pc:sldMkLst>
        <pc:spChg chg="mod">
          <ac:chgData name="Ryan Ball" userId="830810a2-99c8-4bda-9a59-710d6ba1884d" providerId="ADAL" clId="{E72E4581-E0FB-4FE2-B117-E626BC56A7E1}" dt="2026-05-08T14:46:24.888" v="16814" actId="1076"/>
          <ac:spMkLst>
            <pc:docMk/>
            <pc:sldMk cId="3313437502" sldId="1669"/>
            <ac:spMk id="5" creationId="{23E23C6B-8AF8-67D3-85E3-96D49FB5C05F}"/>
          </ac:spMkLst>
        </pc:spChg>
        <pc:spChg chg="mod">
          <ac:chgData name="Ryan Ball" userId="830810a2-99c8-4bda-9a59-710d6ba1884d" providerId="ADAL" clId="{E72E4581-E0FB-4FE2-B117-E626BC56A7E1}" dt="2026-05-08T14:46:19.939" v="16813" actId="122"/>
          <ac:spMkLst>
            <pc:docMk/>
            <pc:sldMk cId="3313437502" sldId="1669"/>
            <ac:spMk id="7" creationId="{E5F949BF-DEB6-602F-E30E-995BC385B501}"/>
          </ac:spMkLst>
        </pc:spChg>
        <pc:picChg chg="mod">
          <ac:chgData name="Ryan Ball" userId="830810a2-99c8-4bda-9a59-710d6ba1884d" providerId="ADAL" clId="{E72E4581-E0FB-4FE2-B117-E626BC56A7E1}" dt="2026-05-08T14:46:24.888" v="16814" actId="1076"/>
          <ac:picMkLst>
            <pc:docMk/>
            <pc:sldMk cId="3313437502" sldId="1669"/>
            <ac:picMk id="8" creationId="{25F77D1B-5ED3-B3C8-932A-3BE11731C68D}"/>
          </ac:picMkLst>
        </pc:picChg>
      </pc:sldChg>
      <pc:sldChg chg="addSp delSp modSp mod delAnim modAnim">
        <pc:chgData name="Ryan Ball" userId="830810a2-99c8-4bda-9a59-710d6ba1884d" providerId="ADAL" clId="{E72E4581-E0FB-4FE2-B117-E626BC56A7E1}" dt="2026-05-11T15:30:43.030" v="27179" actId="1076"/>
        <pc:sldMkLst>
          <pc:docMk/>
          <pc:sldMk cId="2059523593" sldId="1672"/>
        </pc:sldMkLst>
        <pc:picChg chg="add mod">
          <ac:chgData name="Ryan Ball" userId="830810a2-99c8-4bda-9a59-710d6ba1884d" providerId="ADAL" clId="{E72E4581-E0FB-4FE2-B117-E626BC56A7E1}" dt="2026-05-11T15:30:43.030" v="27179" actId="1076"/>
          <ac:picMkLst>
            <pc:docMk/>
            <pc:sldMk cId="2059523593" sldId="1672"/>
            <ac:picMk id="3" creationId="{EDD66041-B6BF-985D-B144-EC7EFB20C808}"/>
          </ac:picMkLst>
        </pc:picChg>
      </pc:sldChg>
      <pc:sldChg chg="modSp mod ord">
        <pc:chgData name="Ryan Ball" userId="830810a2-99c8-4bda-9a59-710d6ba1884d" providerId="ADAL" clId="{E72E4581-E0FB-4FE2-B117-E626BC56A7E1}" dt="2026-05-08T15:15:36.769" v="19017" actId="20577"/>
        <pc:sldMkLst>
          <pc:docMk/>
          <pc:sldMk cId="558244594" sldId="1673"/>
        </pc:sldMkLst>
        <pc:spChg chg="mod">
          <ac:chgData name="Ryan Ball" userId="830810a2-99c8-4bda-9a59-710d6ba1884d" providerId="ADAL" clId="{E72E4581-E0FB-4FE2-B117-E626BC56A7E1}" dt="2026-05-08T15:15:36.769" v="19017" actId="20577"/>
          <ac:spMkLst>
            <pc:docMk/>
            <pc:sldMk cId="558244594" sldId="1673"/>
            <ac:spMk id="9" creationId="{9DFE83B7-3405-0CF6-8DBD-AB2429D722C5}"/>
          </ac:spMkLst>
        </pc:spChg>
      </pc:sldChg>
      <pc:sldChg chg="modSp mod">
        <pc:chgData name="Ryan Ball" userId="830810a2-99c8-4bda-9a59-710d6ba1884d" providerId="ADAL" clId="{E72E4581-E0FB-4FE2-B117-E626BC56A7E1}" dt="2026-05-08T15:26:28.316" v="19740" actId="113"/>
        <pc:sldMkLst>
          <pc:docMk/>
          <pc:sldMk cId="2362358582" sldId="1674"/>
        </pc:sldMkLst>
        <pc:graphicFrameChg chg="mod modGraphic">
          <ac:chgData name="Ryan Ball" userId="830810a2-99c8-4bda-9a59-710d6ba1884d" providerId="ADAL" clId="{E72E4581-E0FB-4FE2-B117-E626BC56A7E1}" dt="2026-05-08T15:26:28.316" v="19740" actId="113"/>
          <ac:graphicFrameMkLst>
            <pc:docMk/>
            <pc:sldMk cId="2362358582" sldId="1674"/>
            <ac:graphicFrameMk id="4" creationId="{D27CAA5A-14A0-8BEC-DD36-0DC54105F0F1}"/>
          </ac:graphicFrameMkLst>
        </pc:graphicFrameChg>
      </pc:sldChg>
      <pc:sldChg chg="addSp delSp modSp mod delAnim modAnim">
        <pc:chgData name="Ryan Ball" userId="830810a2-99c8-4bda-9a59-710d6ba1884d" providerId="ADAL" clId="{E72E4581-E0FB-4FE2-B117-E626BC56A7E1}" dt="2026-05-11T15:31:03.748" v="27183" actId="1076"/>
        <pc:sldMkLst>
          <pc:docMk/>
          <pc:sldMk cId="2757607151" sldId="1675"/>
        </pc:sldMkLst>
        <pc:picChg chg="add mod">
          <ac:chgData name="Ryan Ball" userId="830810a2-99c8-4bda-9a59-710d6ba1884d" providerId="ADAL" clId="{E72E4581-E0FB-4FE2-B117-E626BC56A7E1}" dt="2026-05-11T15:31:03.748" v="27183" actId="1076"/>
          <ac:picMkLst>
            <pc:docMk/>
            <pc:sldMk cId="2757607151" sldId="1675"/>
            <ac:picMk id="3" creationId="{613A1C92-A85F-520E-0F4D-D9BEA7000453}"/>
          </ac:picMkLst>
        </pc:picChg>
      </pc:sldChg>
      <pc:sldChg chg="addSp modSp mod">
        <pc:chgData name="Ryan Ball" userId="830810a2-99c8-4bda-9a59-710d6ba1884d" providerId="ADAL" clId="{E72E4581-E0FB-4FE2-B117-E626BC56A7E1}" dt="2026-05-08T15:45:32.235" v="20760" actId="1076"/>
        <pc:sldMkLst>
          <pc:docMk/>
          <pc:sldMk cId="500504592" sldId="1677"/>
        </pc:sldMkLst>
        <pc:spChg chg="mod">
          <ac:chgData name="Ryan Ball" userId="830810a2-99c8-4bda-9a59-710d6ba1884d" providerId="ADAL" clId="{E72E4581-E0FB-4FE2-B117-E626BC56A7E1}" dt="2026-05-08T15:45:14.688" v="20755" actId="27636"/>
          <ac:spMkLst>
            <pc:docMk/>
            <pc:sldMk cId="500504592" sldId="1677"/>
            <ac:spMk id="9" creationId="{9DFE83B7-3405-0CF6-8DBD-AB2429D722C5}"/>
          </ac:spMkLst>
        </pc:spChg>
        <pc:picChg chg="add mod modCrop">
          <ac:chgData name="Ryan Ball" userId="830810a2-99c8-4bda-9a59-710d6ba1884d" providerId="ADAL" clId="{E72E4581-E0FB-4FE2-B117-E626BC56A7E1}" dt="2026-05-08T15:45:32.235" v="20760" actId="1076"/>
          <ac:picMkLst>
            <pc:docMk/>
            <pc:sldMk cId="500504592" sldId="1677"/>
            <ac:picMk id="4" creationId="{77AAEEF5-CBD6-7A16-DE4C-54882E7C046B}"/>
          </ac:picMkLst>
        </pc:picChg>
      </pc:sldChg>
      <pc:sldChg chg="addSp delSp modSp mod delAnim modAnim">
        <pc:chgData name="Ryan Ball" userId="830810a2-99c8-4bda-9a59-710d6ba1884d" providerId="ADAL" clId="{E72E4581-E0FB-4FE2-B117-E626BC56A7E1}" dt="2026-05-11T15:31:25.619" v="27186" actId="1076"/>
        <pc:sldMkLst>
          <pc:docMk/>
          <pc:sldMk cId="4235034294" sldId="1678"/>
        </pc:sldMkLst>
        <pc:picChg chg="add mod">
          <ac:chgData name="Ryan Ball" userId="830810a2-99c8-4bda-9a59-710d6ba1884d" providerId="ADAL" clId="{E72E4581-E0FB-4FE2-B117-E626BC56A7E1}" dt="2026-05-11T15:31:25.619" v="27186" actId="1076"/>
          <ac:picMkLst>
            <pc:docMk/>
            <pc:sldMk cId="4235034294" sldId="1678"/>
            <ac:picMk id="2" creationId="{9152D2FB-DEF4-B290-1B73-AFF7F9A4B66A}"/>
          </ac:picMkLst>
        </pc:picChg>
      </pc:sldChg>
      <pc:sldChg chg="modSp mod">
        <pc:chgData name="Ryan Ball" userId="830810a2-99c8-4bda-9a59-710d6ba1884d" providerId="ADAL" clId="{E72E4581-E0FB-4FE2-B117-E626BC56A7E1}" dt="2026-05-11T15:08:37.917" v="27167" actId="255"/>
        <pc:sldMkLst>
          <pc:docMk/>
          <pc:sldMk cId="202202115" sldId="1683"/>
        </pc:sldMkLst>
        <pc:graphicFrameChg chg="mod modGraphic">
          <ac:chgData name="Ryan Ball" userId="830810a2-99c8-4bda-9a59-710d6ba1884d" providerId="ADAL" clId="{E72E4581-E0FB-4FE2-B117-E626BC56A7E1}" dt="2026-05-11T15:08:37.917" v="27167" actId="255"/>
          <ac:graphicFrameMkLst>
            <pc:docMk/>
            <pc:sldMk cId="202202115" sldId="1683"/>
            <ac:graphicFrameMk id="2" creationId="{C7E00AA4-81A7-57AD-DD50-D5D50E19C4CE}"/>
          </ac:graphicFrameMkLst>
        </pc:graphicFrameChg>
      </pc:sldChg>
      <pc:sldChg chg="addSp delSp modSp mod delAnim modAnim">
        <pc:chgData name="Ryan Ball" userId="830810a2-99c8-4bda-9a59-710d6ba1884d" providerId="ADAL" clId="{E72E4581-E0FB-4FE2-B117-E626BC56A7E1}" dt="2026-05-11T15:37:42.513" v="27198" actId="1076"/>
        <pc:sldMkLst>
          <pc:docMk/>
          <pc:sldMk cId="757978369" sldId="1685"/>
        </pc:sldMkLst>
        <pc:picChg chg="add mod">
          <ac:chgData name="Ryan Ball" userId="830810a2-99c8-4bda-9a59-710d6ba1884d" providerId="ADAL" clId="{E72E4581-E0FB-4FE2-B117-E626BC56A7E1}" dt="2026-05-11T15:37:42.513" v="27198" actId="1076"/>
          <ac:picMkLst>
            <pc:docMk/>
            <pc:sldMk cId="757978369" sldId="1685"/>
            <ac:picMk id="4" creationId="{D80B0DB1-E8B4-0148-2944-4C381956A8F9}"/>
          </ac:picMkLst>
        </pc:picChg>
      </pc:sldChg>
      <pc:sldChg chg="addSp delSp modSp mod">
        <pc:chgData name="Ryan Ball" userId="830810a2-99c8-4bda-9a59-710d6ba1884d" providerId="ADAL" clId="{E72E4581-E0FB-4FE2-B117-E626BC56A7E1}" dt="2026-05-08T14:20:14.685" v="16488" actId="113"/>
        <pc:sldMkLst>
          <pc:docMk/>
          <pc:sldMk cId="141331121" sldId="1687"/>
        </pc:sldMkLst>
        <pc:graphicFrameChg chg="mod modGraphic">
          <ac:chgData name="Ryan Ball" userId="830810a2-99c8-4bda-9a59-710d6ba1884d" providerId="ADAL" clId="{E72E4581-E0FB-4FE2-B117-E626BC56A7E1}" dt="2026-05-08T14:20:14.685" v="16488" actId="113"/>
          <ac:graphicFrameMkLst>
            <pc:docMk/>
            <pc:sldMk cId="141331121" sldId="1687"/>
            <ac:graphicFrameMk id="5" creationId="{17F61404-E3F0-435D-D898-702A4D559718}"/>
          </ac:graphicFrameMkLst>
        </pc:graphicFrameChg>
      </pc:sldChg>
      <pc:sldChg chg="modSp mod">
        <pc:chgData name="Ryan Ball" userId="830810a2-99c8-4bda-9a59-710d6ba1884d" providerId="ADAL" clId="{E72E4581-E0FB-4FE2-B117-E626BC56A7E1}" dt="2026-05-08T14:29:09.137" v="16549" actId="113"/>
        <pc:sldMkLst>
          <pc:docMk/>
          <pc:sldMk cId="1662155388" sldId="1689"/>
        </pc:sldMkLst>
        <pc:graphicFrameChg chg="modGraphic">
          <ac:chgData name="Ryan Ball" userId="830810a2-99c8-4bda-9a59-710d6ba1884d" providerId="ADAL" clId="{E72E4581-E0FB-4FE2-B117-E626BC56A7E1}" dt="2026-05-08T14:29:09.137" v="16549" actId="113"/>
          <ac:graphicFrameMkLst>
            <pc:docMk/>
            <pc:sldMk cId="1662155388" sldId="1689"/>
            <ac:graphicFrameMk id="3" creationId="{1A85E26C-F41A-D395-32F4-54FF4D699D15}"/>
          </ac:graphicFrameMkLst>
        </pc:graphicFrameChg>
      </pc:sldChg>
      <pc:sldChg chg="addSp modSp mod">
        <pc:chgData name="Ryan Ball" userId="830810a2-99c8-4bda-9a59-710d6ba1884d" providerId="ADAL" clId="{E72E4581-E0FB-4FE2-B117-E626BC56A7E1}" dt="2026-05-08T14:38:01.775" v="16669" actId="207"/>
        <pc:sldMkLst>
          <pc:docMk/>
          <pc:sldMk cId="2966164958" sldId="1694"/>
        </pc:sldMkLst>
        <pc:graphicFrameChg chg="mod modGraphic">
          <ac:chgData name="Ryan Ball" userId="830810a2-99c8-4bda-9a59-710d6ba1884d" providerId="ADAL" clId="{E72E4581-E0FB-4FE2-B117-E626BC56A7E1}" dt="2026-05-08T14:36:08.413" v="16602" actId="113"/>
          <ac:graphicFrameMkLst>
            <pc:docMk/>
            <pc:sldMk cId="2966164958" sldId="1694"/>
            <ac:graphicFrameMk id="3" creationId="{1A85E26C-F41A-D395-32F4-54FF4D699D15}"/>
          </ac:graphicFrameMkLst>
        </pc:graphicFrameChg>
        <pc:graphicFrameChg chg="add mod modGraphic">
          <ac:chgData name="Ryan Ball" userId="830810a2-99c8-4bda-9a59-710d6ba1884d" providerId="ADAL" clId="{E72E4581-E0FB-4FE2-B117-E626BC56A7E1}" dt="2026-05-08T14:38:01.775" v="16669" actId="207"/>
          <ac:graphicFrameMkLst>
            <pc:docMk/>
            <pc:sldMk cId="2966164958" sldId="1694"/>
            <ac:graphicFrameMk id="8" creationId="{7722E2D8-0696-A028-ABF0-7E65A8CB9A22}"/>
          </ac:graphicFrameMkLst>
        </pc:graphicFrameChg>
        <pc:picChg chg="add mod">
          <ac:chgData name="Ryan Ball" userId="830810a2-99c8-4bda-9a59-710d6ba1884d" providerId="ADAL" clId="{E72E4581-E0FB-4FE2-B117-E626BC56A7E1}" dt="2026-05-08T14:35:25.253" v="16596" actId="14861"/>
          <ac:picMkLst>
            <pc:docMk/>
            <pc:sldMk cId="2966164958" sldId="1694"/>
            <ac:picMk id="7" creationId="{5A136372-ADB7-12BA-30CD-0B40A81EEB3B}"/>
          </ac:picMkLst>
        </pc:picChg>
      </pc:sldChg>
      <pc:sldChg chg="addSp modSp mod">
        <pc:chgData name="Ryan Ball" userId="830810a2-99c8-4bda-9a59-710d6ba1884d" providerId="ADAL" clId="{E72E4581-E0FB-4FE2-B117-E626BC56A7E1}" dt="2026-05-11T08:31:16.528" v="21487" actId="20577"/>
        <pc:sldMkLst>
          <pc:docMk/>
          <pc:sldMk cId="2708410223" sldId="1705"/>
        </pc:sldMkLst>
        <pc:spChg chg="add mod">
          <ac:chgData name="Ryan Ball" userId="830810a2-99c8-4bda-9a59-710d6ba1884d" providerId="ADAL" clId="{E72E4581-E0FB-4FE2-B117-E626BC56A7E1}" dt="2026-05-08T13:27:16.834" v="14105" actId="20577"/>
          <ac:spMkLst>
            <pc:docMk/>
            <pc:sldMk cId="2708410223" sldId="1705"/>
            <ac:spMk id="10" creationId="{0004BD24-22E7-80C9-647A-385394784181}"/>
          </ac:spMkLst>
        </pc:spChg>
        <pc:spChg chg="add mod">
          <ac:chgData name="Ryan Ball" userId="830810a2-99c8-4bda-9a59-710d6ba1884d" providerId="ADAL" clId="{E72E4581-E0FB-4FE2-B117-E626BC56A7E1}" dt="2026-05-08T14:38:37.242" v="16674" actId="1076"/>
          <ac:spMkLst>
            <pc:docMk/>
            <pc:sldMk cId="2708410223" sldId="1705"/>
            <ac:spMk id="11" creationId="{2447221F-21B0-0178-0599-2C2FDE604A78}"/>
          </ac:spMkLst>
        </pc:spChg>
        <pc:graphicFrameChg chg="mod modGraphic">
          <ac:chgData name="Ryan Ball" userId="830810a2-99c8-4bda-9a59-710d6ba1884d" providerId="ADAL" clId="{E72E4581-E0FB-4FE2-B117-E626BC56A7E1}" dt="2026-05-11T08:31:16.528" v="21487" actId="20577"/>
          <ac:graphicFrameMkLst>
            <pc:docMk/>
            <pc:sldMk cId="2708410223" sldId="1705"/>
            <ac:graphicFrameMk id="3" creationId="{1A85E26C-F41A-D395-32F4-54FF4D699D15}"/>
          </ac:graphicFrameMkLst>
        </pc:graphicFrameChg>
        <pc:picChg chg="add mod">
          <ac:chgData name="Ryan Ball" userId="830810a2-99c8-4bda-9a59-710d6ba1884d" providerId="ADAL" clId="{E72E4581-E0FB-4FE2-B117-E626BC56A7E1}" dt="2026-05-08T13:32:15.610" v="14137" actId="1076"/>
          <ac:picMkLst>
            <pc:docMk/>
            <pc:sldMk cId="2708410223" sldId="1705"/>
            <ac:picMk id="7" creationId="{EF7F774B-8B02-B31E-6561-799B2EF721DD}"/>
          </ac:picMkLst>
        </pc:picChg>
        <pc:picChg chg="add mod">
          <ac:chgData name="Ryan Ball" userId="830810a2-99c8-4bda-9a59-710d6ba1884d" providerId="ADAL" clId="{E72E4581-E0FB-4FE2-B117-E626BC56A7E1}" dt="2026-05-08T13:27:07.328" v="14101" actId="1076"/>
          <ac:picMkLst>
            <pc:docMk/>
            <pc:sldMk cId="2708410223" sldId="1705"/>
            <ac:picMk id="9" creationId="{30CC7886-8778-91BB-DC4A-6958A9B658DD}"/>
          </ac:picMkLst>
        </pc:picChg>
        <pc:picChg chg="add mod ord">
          <ac:chgData name="Ryan Ball" userId="830810a2-99c8-4bda-9a59-710d6ba1884d" providerId="ADAL" clId="{E72E4581-E0FB-4FE2-B117-E626BC56A7E1}" dt="2026-05-08T13:27:50.925" v="14116" actId="167"/>
          <ac:picMkLst>
            <pc:docMk/>
            <pc:sldMk cId="2708410223" sldId="1705"/>
            <ac:picMk id="13" creationId="{E4A9F8ED-E830-E06D-A20B-E0EF9D441BC7}"/>
          </ac:picMkLst>
        </pc:picChg>
      </pc:sldChg>
      <pc:sldChg chg="modSp mod">
        <pc:chgData name="Ryan Ball" userId="830810a2-99c8-4bda-9a59-710d6ba1884d" providerId="ADAL" clId="{E72E4581-E0FB-4FE2-B117-E626BC56A7E1}" dt="2026-05-08T14:31:27.996" v="16564" actId="113"/>
        <pc:sldMkLst>
          <pc:docMk/>
          <pc:sldMk cId="564732895" sldId="1707"/>
        </pc:sldMkLst>
        <pc:graphicFrameChg chg="mod modGraphic">
          <ac:chgData name="Ryan Ball" userId="830810a2-99c8-4bda-9a59-710d6ba1884d" providerId="ADAL" clId="{E72E4581-E0FB-4FE2-B117-E626BC56A7E1}" dt="2026-05-08T14:31:27.996" v="16564" actId="113"/>
          <ac:graphicFrameMkLst>
            <pc:docMk/>
            <pc:sldMk cId="564732895" sldId="1707"/>
            <ac:graphicFrameMk id="3" creationId="{1A85E26C-F41A-D395-32F4-54FF4D699D15}"/>
          </ac:graphicFrameMkLst>
        </pc:graphicFrameChg>
      </pc:sldChg>
      <pc:sldChg chg="modSp mod">
        <pc:chgData name="Ryan Ball" userId="830810a2-99c8-4bda-9a59-710d6ba1884d" providerId="ADAL" clId="{E72E4581-E0FB-4FE2-B117-E626BC56A7E1}" dt="2026-05-11T15:07:09.995" v="27165" actId="6549"/>
        <pc:sldMkLst>
          <pc:docMk/>
          <pc:sldMk cId="2761567527" sldId="1708"/>
        </pc:sldMkLst>
        <pc:graphicFrameChg chg="modGraphic">
          <ac:chgData name="Ryan Ball" userId="830810a2-99c8-4bda-9a59-710d6ba1884d" providerId="ADAL" clId="{E72E4581-E0FB-4FE2-B117-E626BC56A7E1}" dt="2026-05-11T15:07:09.995" v="27165" actId="6549"/>
          <ac:graphicFrameMkLst>
            <pc:docMk/>
            <pc:sldMk cId="2761567527" sldId="1708"/>
            <ac:graphicFrameMk id="4" creationId="{AE51A1E7-7A59-ADC1-C2E3-DF99CBB036A3}"/>
          </ac:graphicFrameMkLst>
        </pc:graphicFrameChg>
      </pc:sldChg>
      <pc:sldChg chg="modSp mod">
        <pc:chgData name="Ryan Ball" userId="830810a2-99c8-4bda-9a59-710d6ba1884d" providerId="ADAL" clId="{E72E4581-E0FB-4FE2-B117-E626BC56A7E1}" dt="2026-05-14T15:31:25.663" v="27204" actId="207"/>
        <pc:sldMkLst>
          <pc:docMk/>
          <pc:sldMk cId="3226560735" sldId="1716"/>
        </pc:sldMkLst>
        <pc:spChg chg="mod">
          <ac:chgData name="Ryan Ball" userId="830810a2-99c8-4bda-9a59-710d6ba1884d" providerId="ADAL" clId="{E72E4581-E0FB-4FE2-B117-E626BC56A7E1}" dt="2026-05-08T14:53:58.666" v="18248" actId="20577"/>
          <ac:spMkLst>
            <pc:docMk/>
            <pc:sldMk cId="3226560735" sldId="1716"/>
            <ac:spMk id="9" creationId="{9DFE83B7-3405-0CF6-8DBD-AB2429D722C5}"/>
          </ac:spMkLst>
        </pc:spChg>
        <pc:graphicFrameChg chg="mod modGraphic">
          <ac:chgData name="Ryan Ball" userId="830810a2-99c8-4bda-9a59-710d6ba1884d" providerId="ADAL" clId="{E72E4581-E0FB-4FE2-B117-E626BC56A7E1}" dt="2026-05-14T15:31:25.663" v="27204" actId="207"/>
          <ac:graphicFrameMkLst>
            <pc:docMk/>
            <pc:sldMk cId="3226560735" sldId="1716"/>
            <ac:graphicFrameMk id="2" creationId="{14FEED82-F65E-C6DB-AB93-78C078991DE6}"/>
          </ac:graphicFrameMkLst>
        </pc:graphicFrameChg>
      </pc:sldChg>
      <pc:sldChg chg="delSp modSp mod">
        <pc:chgData name="Ryan Ball" userId="830810a2-99c8-4bda-9a59-710d6ba1884d" providerId="ADAL" clId="{E72E4581-E0FB-4FE2-B117-E626BC56A7E1}" dt="2026-05-08T14:47:30.214" v="16874" actId="207"/>
        <pc:sldMkLst>
          <pc:docMk/>
          <pc:sldMk cId="498298297" sldId="1717"/>
        </pc:sldMkLst>
        <pc:spChg chg="mod">
          <ac:chgData name="Ryan Ball" userId="830810a2-99c8-4bda-9a59-710d6ba1884d" providerId="ADAL" clId="{E72E4581-E0FB-4FE2-B117-E626BC56A7E1}" dt="2026-05-08T14:47:30.214" v="16874" actId="207"/>
          <ac:spMkLst>
            <pc:docMk/>
            <pc:sldMk cId="498298297" sldId="1717"/>
            <ac:spMk id="9" creationId="{9DFE83B7-3405-0CF6-8DBD-AB2429D722C5}"/>
          </ac:spMkLst>
        </pc:spChg>
        <pc:spChg chg="mod">
          <ac:chgData name="Ryan Ball" userId="830810a2-99c8-4bda-9a59-710d6ba1884d" providerId="ADAL" clId="{E72E4581-E0FB-4FE2-B117-E626BC56A7E1}" dt="2026-05-08T14:47:05.319" v="16862" actId="20577"/>
          <ac:spMkLst>
            <pc:docMk/>
            <pc:sldMk cId="498298297" sldId="1717"/>
            <ac:spMk id="11" creationId="{B592AD17-05D8-2A6D-6161-CC1092CB8498}"/>
          </ac:spMkLst>
        </pc:spChg>
        <pc:spChg chg="mod">
          <ac:chgData name="Ryan Ball" userId="830810a2-99c8-4bda-9a59-710d6ba1884d" providerId="ADAL" clId="{E72E4581-E0FB-4FE2-B117-E626BC56A7E1}" dt="2026-05-08T14:47:21.205" v="16873" actId="20577"/>
          <ac:spMkLst>
            <pc:docMk/>
            <pc:sldMk cId="498298297" sldId="1717"/>
            <ac:spMk id="13" creationId="{997A06ED-0E38-6AF6-068D-33723D5D2D84}"/>
          </ac:spMkLst>
        </pc:spChg>
        <pc:spChg chg="mod">
          <ac:chgData name="Ryan Ball" userId="830810a2-99c8-4bda-9a59-710d6ba1884d" providerId="ADAL" clId="{E72E4581-E0FB-4FE2-B117-E626BC56A7E1}" dt="2026-05-08T14:46:46.008" v="16835" actId="20577"/>
          <ac:spMkLst>
            <pc:docMk/>
            <pc:sldMk cId="498298297" sldId="1717"/>
            <ac:spMk id="63" creationId="{2F157611-A4CB-91EA-5310-6D111A3C1E73}"/>
          </ac:spMkLst>
        </pc:spChg>
      </pc:sldChg>
      <pc:sldChg chg="modSp mod">
        <pc:chgData name="Ryan Ball" userId="830810a2-99c8-4bda-9a59-710d6ba1884d" providerId="ADAL" clId="{E72E4581-E0FB-4FE2-B117-E626BC56A7E1}" dt="2026-05-08T15:10:12.298" v="18983" actId="113"/>
        <pc:sldMkLst>
          <pc:docMk/>
          <pc:sldMk cId="2515511837" sldId="1718"/>
        </pc:sldMkLst>
        <pc:spChg chg="mod">
          <ac:chgData name="Ryan Ball" userId="830810a2-99c8-4bda-9a59-710d6ba1884d" providerId="ADAL" clId="{E72E4581-E0FB-4FE2-B117-E626BC56A7E1}" dt="2026-05-08T15:04:32.734" v="18745" actId="1035"/>
          <ac:spMkLst>
            <pc:docMk/>
            <pc:sldMk cId="2515511837" sldId="1718"/>
            <ac:spMk id="7" creationId="{E5F949BF-DEB6-602F-E30E-995BC385B501}"/>
          </ac:spMkLst>
        </pc:spChg>
        <pc:graphicFrameChg chg="mod modGraphic">
          <ac:chgData name="Ryan Ball" userId="830810a2-99c8-4bda-9a59-710d6ba1884d" providerId="ADAL" clId="{E72E4581-E0FB-4FE2-B117-E626BC56A7E1}" dt="2026-05-08T15:10:12.298" v="18983" actId="113"/>
          <ac:graphicFrameMkLst>
            <pc:docMk/>
            <pc:sldMk cId="2515511837" sldId="1718"/>
            <ac:graphicFrameMk id="6" creationId="{FA1C8FB5-7BC3-6B6A-6CA2-D210E2DE9EA7}"/>
          </ac:graphicFrameMkLst>
        </pc:graphicFrameChg>
      </pc:sldChg>
      <pc:sldChg chg="addSp modSp mod">
        <pc:chgData name="Ryan Ball" userId="830810a2-99c8-4bda-9a59-710d6ba1884d" providerId="ADAL" clId="{E72E4581-E0FB-4FE2-B117-E626BC56A7E1}" dt="2026-05-08T15:37:25.466" v="20367" actId="207"/>
        <pc:sldMkLst>
          <pc:docMk/>
          <pc:sldMk cId="360606379" sldId="1719"/>
        </pc:sldMkLst>
        <pc:spChg chg="mod">
          <ac:chgData name="Ryan Ball" userId="830810a2-99c8-4bda-9a59-710d6ba1884d" providerId="ADAL" clId="{E72E4581-E0FB-4FE2-B117-E626BC56A7E1}" dt="2026-05-08T15:37:25.466" v="20367" actId="207"/>
          <ac:spMkLst>
            <pc:docMk/>
            <pc:sldMk cId="360606379" sldId="1719"/>
            <ac:spMk id="9" creationId="{9DFE83B7-3405-0CF6-8DBD-AB2429D722C5}"/>
          </ac:spMkLst>
        </pc:spChg>
        <pc:graphicFrameChg chg="mod modGraphic">
          <ac:chgData name="Ryan Ball" userId="830810a2-99c8-4bda-9a59-710d6ba1884d" providerId="ADAL" clId="{E72E4581-E0FB-4FE2-B117-E626BC56A7E1}" dt="2026-05-08T15:36:58.778" v="20364" actId="20577"/>
          <ac:graphicFrameMkLst>
            <pc:docMk/>
            <pc:sldMk cId="360606379" sldId="1719"/>
            <ac:graphicFrameMk id="2" creationId="{C35CA4CA-24C7-5839-A98F-6E72B8211817}"/>
          </ac:graphicFrameMkLst>
        </pc:graphicFrameChg>
        <pc:graphicFrameChg chg="add mod">
          <ac:chgData name="Ryan Ball" userId="830810a2-99c8-4bda-9a59-710d6ba1884d" providerId="ADAL" clId="{E72E4581-E0FB-4FE2-B117-E626BC56A7E1}" dt="2026-05-08T15:37:04.988" v="20366" actId="14100"/>
          <ac:graphicFrameMkLst>
            <pc:docMk/>
            <pc:sldMk cId="360606379" sldId="1719"/>
            <ac:graphicFrameMk id="4" creationId="{60837BA0-7949-7DE5-C9B3-87E852058D0C}"/>
          </ac:graphicFrameMkLst>
        </pc:graphicFrameChg>
      </pc:sldChg>
      <pc:sldChg chg="modSp mod">
        <pc:chgData name="Ryan Ball" userId="830810a2-99c8-4bda-9a59-710d6ba1884d" providerId="ADAL" clId="{E72E4581-E0FB-4FE2-B117-E626BC56A7E1}" dt="2026-05-11T08:40:31.537" v="22609" actId="113"/>
        <pc:sldMkLst>
          <pc:docMk/>
          <pc:sldMk cId="2236489132" sldId="1720"/>
        </pc:sldMkLst>
        <pc:graphicFrameChg chg="mod modGraphic">
          <ac:chgData name="Ryan Ball" userId="830810a2-99c8-4bda-9a59-710d6ba1884d" providerId="ADAL" clId="{E72E4581-E0FB-4FE2-B117-E626BC56A7E1}" dt="2026-05-11T08:40:31.537" v="22609" actId="113"/>
          <ac:graphicFrameMkLst>
            <pc:docMk/>
            <pc:sldMk cId="2236489132" sldId="1720"/>
            <ac:graphicFrameMk id="4" creationId="{6A900EBF-4C67-AD3E-42C8-7EF0E7931D2A}"/>
          </ac:graphicFrameMkLst>
        </pc:graphicFrameChg>
      </pc:sldChg>
      <pc:sldChg chg="modSp mod">
        <pc:chgData name="Ryan Ball" userId="830810a2-99c8-4bda-9a59-710d6ba1884d" providerId="ADAL" clId="{E72E4581-E0FB-4FE2-B117-E626BC56A7E1}" dt="2026-05-14T15:31:56.901" v="27205" actId="14734"/>
        <pc:sldMkLst>
          <pc:docMk/>
          <pc:sldMk cId="245480880" sldId="1722"/>
        </pc:sldMkLst>
        <pc:graphicFrameChg chg="modGraphic">
          <ac:chgData name="Ryan Ball" userId="830810a2-99c8-4bda-9a59-710d6ba1884d" providerId="ADAL" clId="{E72E4581-E0FB-4FE2-B117-E626BC56A7E1}" dt="2026-05-14T15:31:56.901" v="27205" actId="14734"/>
          <ac:graphicFrameMkLst>
            <pc:docMk/>
            <pc:sldMk cId="245480880" sldId="1722"/>
            <ac:graphicFrameMk id="4" creationId="{6A900EBF-4C67-AD3E-42C8-7EF0E7931D2A}"/>
          </ac:graphicFrameMkLst>
        </pc:graphicFrameChg>
      </pc:sldChg>
      <pc:sldChg chg="modSp mod">
        <pc:chgData name="Ryan Ball" userId="830810a2-99c8-4bda-9a59-710d6ba1884d" providerId="ADAL" clId="{E72E4581-E0FB-4FE2-B117-E626BC56A7E1}" dt="2026-05-08T14:28:31.301" v="16547" actId="20577"/>
        <pc:sldMkLst>
          <pc:docMk/>
          <pc:sldMk cId="3164542237" sldId="1726"/>
        </pc:sldMkLst>
        <pc:spChg chg="mod">
          <ac:chgData name="Ryan Ball" userId="830810a2-99c8-4bda-9a59-710d6ba1884d" providerId="ADAL" clId="{E72E4581-E0FB-4FE2-B117-E626BC56A7E1}" dt="2026-05-08T14:12:35.210" v="16383" actId="14100"/>
          <ac:spMkLst>
            <pc:docMk/>
            <pc:sldMk cId="3164542237" sldId="1726"/>
            <ac:spMk id="2" creationId="{6550F3E6-5F55-26A6-1DBA-F9CFAADC8999}"/>
          </ac:spMkLst>
        </pc:spChg>
        <pc:spChg chg="mod">
          <ac:chgData name="Ryan Ball" userId="830810a2-99c8-4bda-9a59-710d6ba1884d" providerId="ADAL" clId="{E72E4581-E0FB-4FE2-B117-E626BC56A7E1}" dt="2026-05-08T14:28:31.301" v="16547" actId="20577"/>
          <ac:spMkLst>
            <pc:docMk/>
            <pc:sldMk cId="3164542237" sldId="1726"/>
            <ac:spMk id="22" creationId="{0881A098-D685-EE92-A4ED-C2640F44C3D0}"/>
          </ac:spMkLst>
        </pc:spChg>
        <pc:spChg chg="mod">
          <ac:chgData name="Ryan Ball" userId="830810a2-99c8-4bda-9a59-710d6ba1884d" providerId="ADAL" clId="{E72E4581-E0FB-4FE2-B117-E626BC56A7E1}" dt="2026-05-08T14:13:08.534" v="16461" actId="1076"/>
          <ac:spMkLst>
            <pc:docMk/>
            <pc:sldMk cId="3164542237" sldId="1726"/>
            <ac:spMk id="23" creationId="{FFFE6E3C-0ED4-3B71-EDD9-CFD5F70C9CA1}"/>
          </ac:spMkLst>
        </pc:spChg>
        <pc:spChg chg="mod">
          <ac:chgData name="Ryan Ball" userId="830810a2-99c8-4bda-9a59-710d6ba1884d" providerId="ADAL" clId="{E72E4581-E0FB-4FE2-B117-E626BC56A7E1}" dt="2026-05-08T14:13:03.114" v="16460" actId="20577"/>
          <ac:spMkLst>
            <pc:docMk/>
            <pc:sldMk cId="3164542237" sldId="1726"/>
            <ac:spMk id="24" creationId="{EA6FFBEF-6749-86DD-076D-605634D937D7}"/>
          </ac:spMkLst>
        </pc:spChg>
        <pc:grpChg chg="mod">
          <ac:chgData name="Ryan Ball" userId="830810a2-99c8-4bda-9a59-710d6ba1884d" providerId="ADAL" clId="{E72E4581-E0FB-4FE2-B117-E626BC56A7E1}" dt="2026-05-08T14:12:37.808" v="16384" actId="1076"/>
          <ac:grpSpMkLst>
            <pc:docMk/>
            <pc:sldMk cId="3164542237" sldId="1726"/>
            <ac:grpSpMk id="4" creationId="{99086830-8438-8E12-2535-8E298798C3C4}"/>
          </ac:grpSpMkLst>
        </pc:grpChg>
      </pc:sldChg>
      <pc:sldChg chg="modSp mod">
        <pc:chgData name="Ryan Ball" userId="830810a2-99c8-4bda-9a59-710d6ba1884d" providerId="ADAL" clId="{E72E4581-E0FB-4FE2-B117-E626BC56A7E1}" dt="2026-05-11T09:58:53.304" v="24229" actId="207"/>
        <pc:sldMkLst>
          <pc:docMk/>
          <pc:sldMk cId="2463977661" sldId="1756"/>
        </pc:sldMkLst>
        <pc:spChg chg="mod">
          <ac:chgData name="Ryan Ball" userId="830810a2-99c8-4bda-9a59-710d6ba1884d" providerId="ADAL" clId="{E72E4581-E0FB-4FE2-B117-E626BC56A7E1}" dt="2026-05-11T09:58:53.304" v="24229" actId="207"/>
          <ac:spMkLst>
            <pc:docMk/>
            <pc:sldMk cId="2463977661" sldId="1756"/>
            <ac:spMk id="10" creationId="{3BC9CCA8-64C3-A7EF-633A-8AB3B1701AF1}"/>
          </ac:spMkLst>
        </pc:spChg>
      </pc:sldChg>
      <pc:sldChg chg="addSp delSp modSp add mod">
        <pc:chgData name="Ryan Ball" userId="830810a2-99c8-4bda-9a59-710d6ba1884d" providerId="ADAL" clId="{E72E4581-E0FB-4FE2-B117-E626BC56A7E1}" dt="2026-05-08T14:34:45.433" v="16577" actId="14100"/>
        <pc:sldMkLst>
          <pc:docMk/>
          <pc:sldMk cId="1746206406" sldId="1758"/>
        </pc:sldMkLst>
        <pc:spChg chg="add mod">
          <ac:chgData name="Ryan Ball" userId="830810a2-99c8-4bda-9a59-710d6ba1884d" providerId="ADAL" clId="{E72E4581-E0FB-4FE2-B117-E626BC56A7E1}" dt="2026-05-08T14:34:45.433" v="16577" actId="14100"/>
          <ac:spMkLst>
            <pc:docMk/>
            <pc:sldMk cId="1746206406" sldId="1758"/>
            <ac:spMk id="5" creationId="{4863FEC2-925A-BF87-6A6B-4CDD3963D2CF}"/>
          </ac:spMkLst>
        </pc:spChg>
        <pc:spChg chg="add mod">
          <ac:chgData name="Ryan Ball" userId="830810a2-99c8-4bda-9a59-710d6ba1884d" providerId="ADAL" clId="{E72E4581-E0FB-4FE2-B117-E626BC56A7E1}" dt="2026-05-08T14:34:23.867" v="16569" actId="1076"/>
          <ac:spMkLst>
            <pc:docMk/>
            <pc:sldMk cId="1746206406" sldId="1758"/>
            <ac:spMk id="7" creationId="{D86BF8C5-9A86-DEC5-83B6-0E16618F105C}"/>
          </ac:spMkLst>
        </pc:spChg>
        <pc:spChg chg="add mod">
          <ac:chgData name="Ryan Ball" userId="830810a2-99c8-4bda-9a59-710d6ba1884d" providerId="ADAL" clId="{E72E4581-E0FB-4FE2-B117-E626BC56A7E1}" dt="2026-05-08T14:34:20.598" v="16568" actId="1076"/>
          <ac:spMkLst>
            <pc:docMk/>
            <pc:sldMk cId="1746206406" sldId="1758"/>
            <ac:spMk id="8" creationId="{E2645AEC-0B72-731D-7111-473884B28847}"/>
          </ac:spMkLst>
        </pc:spChg>
      </pc:sldChg>
      <pc:sldChg chg="addSp delSp modSp add mod ord">
        <pc:chgData name="Ryan Ball" userId="830810a2-99c8-4bda-9a59-710d6ba1884d" providerId="ADAL" clId="{E72E4581-E0FB-4FE2-B117-E626BC56A7E1}" dt="2026-05-08T14:08:34.821" v="16053"/>
        <pc:sldMkLst>
          <pc:docMk/>
          <pc:sldMk cId="3459376191" sldId="1760"/>
        </pc:sldMkLst>
        <pc:spChg chg="add mod">
          <ac:chgData name="Ryan Ball" userId="830810a2-99c8-4bda-9a59-710d6ba1884d" providerId="ADAL" clId="{E72E4581-E0FB-4FE2-B117-E626BC56A7E1}" dt="2026-05-08T12:25:41.741" v="13293" actId="2711"/>
          <ac:spMkLst>
            <pc:docMk/>
            <pc:sldMk cId="3459376191" sldId="1760"/>
            <ac:spMk id="8" creationId="{4124B186-4301-F2B4-425B-CB3E3840BC20}"/>
          </ac:spMkLst>
        </pc:spChg>
        <pc:spChg chg="add mod">
          <ac:chgData name="Ryan Ball" userId="830810a2-99c8-4bda-9a59-710d6ba1884d" providerId="ADAL" clId="{E72E4581-E0FB-4FE2-B117-E626BC56A7E1}" dt="2026-05-08T12:26:05.305" v="13311" actId="20577"/>
          <ac:spMkLst>
            <pc:docMk/>
            <pc:sldMk cId="3459376191" sldId="1760"/>
            <ac:spMk id="11" creationId="{7CFB4DFB-494F-EA81-80FD-9786A353809D}"/>
          </ac:spMkLst>
        </pc:spChg>
        <pc:picChg chg="add mod">
          <ac:chgData name="Ryan Ball" userId="830810a2-99c8-4bda-9a59-710d6ba1884d" providerId="ADAL" clId="{E72E4581-E0FB-4FE2-B117-E626BC56A7E1}" dt="2026-05-08T12:25:30.392" v="13290" actId="1076"/>
          <ac:picMkLst>
            <pc:docMk/>
            <pc:sldMk cId="3459376191" sldId="1760"/>
            <ac:picMk id="7" creationId="{50F88663-68AB-C249-3732-38523F9193BB}"/>
          </ac:picMkLst>
        </pc:picChg>
        <pc:picChg chg="add mod">
          <ac:chgData name="Ryan Ball" userId="830810a2-99c8-4bda-9a59-710d6ba1884d" providerId="ADAL" clId="{E72E4581-E0FB-4FE2-B117-E626BC56A7E1}" dt="2026-05-08T12:25:36.087" v="13292" actId="1076"/>
          <ac:picMkLst>
            <pc:docMk/>
            <pc:sldMk cId="3459376191" sldId="1760"/>
            <ac:picMk id="10" creationId="{AFF38F55-47BA-C133-22C6-0E076D53E8DA}"/>
          </ac:picMkLst>
        </pc:picChg>
      </pc:sldChg>
      <pc:sldChg chg="addSp delSp modSp add mod">
        <pc:chgData name="Ryan Ball" userId="830810a2-99c8-4bda-9a59-710d6ba1884d" providerId="ADAL" clId="{E72E4581-E0FB-4FE2-B117-E626BC56A7E1}" dt="2026-05-11T08:40:57.526" v="22612" actId="1076"/>
        <pc:sldMkLst>
          <pc:docMk/>
          <pc:sldMk cId="1744023557" sldId="1761"/>
        </pc:sldMkLst>
        <pc:spChg chg="mod">
          <ac:chgData name="Ryan Ball" userId="830810a2-99c8-4bda-9a59-710d6ba1884d" providerId="ADAL" clId="{E72E4581-E0FB-4FE2-B117-E626BC56A7E1}" dt="2026-05-08T13:33:49.378" v="14152" actId="20577"/>
          <ac:spMkLst>
            <pc:docMk/>
            <pc:sldMk cId="1744023557" sldId="1761"/>
            <ac:spMk id="2" creationId="{91A26A06-DA42-A2E2-92C5-4E92AF4A1792}"/>
          </ac:spMkLst>
        </pc:spChg>
        <pc:spChg chg="mod">
          <ac:chgData name="Ryan Ball" userId="830810a2-99c8-4bda-9a59-710d6ba1884d" providerId="ADAL" clId="{E72E4581-E0FB-4FE2-B117-E626BC56A7E1}" dt="2026-05-08T13:34:30.205" v="14155"/>
          <ac:spMkLst>
            <pc:docMk/>
            <pc:sldMk cId="1744023557" sldId="1761"/>
            <ac:spMk id="6" creationId="{A15C29F8-506D-4A79-9407-6037F14290CD}"/>
          </ac:spMkLst>
        </pc:spChg>
        <pc:graphicFrameChg chg="mod modGraphic">
          <ac:chgData name="Ryan Ball" userId="830810a2-99c8-4bda-9a59-710d6ba1884d" providerId="ADAL" clId="{E72E4581-E0FB-4FE2-B117-E626BC56A7E1}" dt="2026-05-11T08:40:50.772" v="22610" actId="20577"/>
          <ac:graphicFrameMkLst>
            <pc:docMk/>
            <pc:sldMk cId="1744023557" sldId="1761"/>
            <ac:graphicFrameMk id="3" creationId="{8DF5BFB4-CED6-4B4D-EDED-706A907799D2}"/>
          </ac:graphicFrameMkLst>
        </pc:graphicFrameChg>
        <pc:picChg chg="add mod">
          <ac:chgData name="Ryan Ball" userId="830810a2-99c8-4bda-9a59-710d6ba1884d" providerId="ADAL" clId="{E72E4581-E0FB-4FE2-B117-E626BC56A7E1}" dt="2026-05-11T08:40:57.526" v="22612" actId="1076"/>
          <ac:picMkLst>
            <pc:docMk/>
            <pc:sldMk cId="1744023557" sldId="1761"/>
            <ac:picMk id="8" creationId="{C7882466-94D0-4C4A-5995-626177BE395E}"/>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D3D8BF-B543-46E7-872E-2052308424FF}"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GB"/>
        </a:p>
      </dgm:t>
    </dgm:pt>
    <dgm:pt modelId="{8260923B-6002-4CF0-8E5E-44F825B0E727}">
      <dgm:prSet phldrT="[Text]" phldr="0"/>
      <dgm:spPr>
        <a:solidFill>
          <a:srgbClr val="FE4E00"/>
        </a:solidFill>
      </dgm:spPr>
      <dgm:t>
        <a:bodyPr/>
        <a:lstStyle/>
        <a:p>
          <a:r>
            <a:rPr lang="en-GB" dirty="0"/>
            <a:t>Vital</a:t>
          </a:r>
        </a:p>
      </dgm:t>
    </dgm:pt>
    <dgm:pt modelId="{837E62C7-4F93-4043-9169-A26077DCC048}" type="parTrans" cxnId="{2AD98E72-F4AF-4E8E-96ED-5681AC22CF58}">
      <dgm:prSet/>
      <dgm:spPr/>
      <dgm:t>
        <a:bodyPr/>
        <a:lstStyle/>
        <a:p>
          <a:endParaRPr lang="en-GB"/>
        </a:p>
      </dgm:t>
    </dgm:pt>
    <dgm:pt modelId="{90BAC85D-1745-4241-812B-09EA725256B4}" type="sibTrans" cxnId="{2AD98E72-F4AF-4E8E-96ED-5681AC22CF58}">
      <dgm:prSet/>
      <dgm:spPr/>
      <dgm:t>
        <a:bodyPr/>
        <a:lstStyle/>
        <a:p>
          <a:endParaRPr lang="en-GB"/>
        </a:p>
      </dgm:t>
    </dgm:pt>
    <dgm:pt modelId="{2C9C8D4D-0A77-406E-94BD-F8240DE0EE98}" type="asst">
      <dgm:prSet phldrT="[Text]" phldr="0"/>
      <dgm:spPr>
        <a:solidFill>
          <a:srgbClr val="FE4E00"/>
        </a:solidFill>
      </dgm:spPr>
      <dgm:t>
        <a:bodyPr/>
        <a:lstStyle/>
        <a:p>
          <a:r>
            <a:rPr lang="en-GB" dirty="0"/>
            <a:t>Important</a:t>
          </a:r>
        </a:p>
      </dgm:t>
    </dgm:pt>
    <dgm:pt modelId="{EC7C6B58-E1A1-4837-90C8-17F2E30091A0}" type="parTrans" cxnId="{93EA95E1-F49C-4913-85F5-2B17DAE44730}">
      <dgm:prSet/>
      <dgm:spPr/>
      <dgm:t>
        <a:bodyPr/>
        <a:lstStyle/>
        <a:p>
          <a:endParaRPr lang="en-GB"/>
        </a:p>
      </dgm:t>
    </dgm:pt>
    <dgm:pt modelId="{6AB8E0B5-3E03-43EC-8DDD-19E2F2FC5315}" type="sibTrans" cxnId="{93EA95E1-F49C-4913-85F5-2B17DAE44730}">
      <dgm:prSet/>
      <dgm:spPr/>
      <dgm:t>
        <a:bodyPr/>
        <a:lstStyle/>
        <a:p>
          <a:endParaRPr lang="en-GB"/>
        </a:p>
      </dgm:t>
    </dgm:pt>
    <dgm:pt modelId="{10577A5F-4B3B-4175-8E3D-983A7AFE6258}">
      <dgm:prSet phldrT="[Text]" phldr="0"/>
      <dgm:spPr>
        <a:solidFill>
          <a:srgbClr val="FE4E00"/>
        </a:solidFill>
      </dgm:spPr>
      <dgm:t>
        <a:bodyPr/>
        <a:lstStyle/>
        <a:p>
          <a:r>
            <a:rPr lang="en-GB" dirty="0"/>
            <a:t>Useful</a:t>
          </a:r>
        </a:p>
      </dgm:t>
    </dgm:pt>
    <dgm:pt modelId="{C0F589F1-5BFF-4FC2-A9B9-79B2CA198D7E}" type="parTrans" cxnId="{092124FB-E050-4A74-B9D3-CC6D367EAD57}">
      <dgm:prSet/>
      <dgm:spPr/>
      <dgm:t>
        <a:bodyPr/>
        <a:lstStyle/>
        <a:p>
          <a:endParaRPr lang="en-GB"/>
        </a:p>
      </dgm:t>
    </dgm:pt>
    <dgm:pt modelId="{627FC8FC-18BC-48EC-8966-4F5748704298}" type="sibTrans" cxnId="{092124FB-E050-4A74-B9D3-CC6D367EAD57}">
      <dgm:prSet/>
      <dgm:spPr/>
      <dgm:t>
        <a:bodyPr/>
        <a:lstStyle/>
        <a:p>
          <a:endParaRPr lang="en-GB"/>
        </a:p>
      </dgm:t>
    </dgm:pt>
    <dgm:pt modelId="{D885F39E-296C-411D-8094-383F8770F031}">
      <dgm:prSet phldrT="[Text]" phldr="0"/>
      <dgm:spPr>
        <a:solidFill>
          <a:srgbClr val="FE4E00"/>
        </a:solidFill>
      </dgm:spPr>
      <dgm:t>
        <a:bodyPr/>
        <a:lstStyle/>
        <a:p>
          <a:r>
            <a:rPr lang="en-GB" dirty="0"/>
            <a:t>Useful</a:t>
          </a:r>
        </a:p>
      </dgm:t>
    </dgm:pt>
    <dgm:pt modelId="{16AB4210-24CD-4198-A63D-DE1E821308A9}" type="parTrans" cxnId="{401F01EC-7C16-4D60-B6CB-0E102EC0635C}">
      <dgm:prSet/>
      <dgm:spPr/>
      <dgm:t>
        <a:bodyPr/>
        <a:lstStyle/>
        <a:p>
          <a:endParaRPr lang="en-GB"/>
        </a:p>
      </dgm:t>
    </dgm:pt>
    <dgm:pt modelId="{FE2C1385-414D-41F4-8F79-A506AA741048}" type="sibTrans" cxnId="{401F01EC-7C16-4D60-B6CB-0E102EC0635C}">
      <dgm:prSet/>
      <dgm:spPr/>
      <dgm:t>
        <a:bodyPr/>
        <a:lstStyle/>
        <a:p>
          <a:endParaRPr lang="en-GB"/>
        </a:p>
      </dgm:t>
    </dgm:pt>
    <dgm:pt modelId="{36C64BCC-73B5-45E0-9231-FBC692E58FE9}">
      <dgm:prSet phldrT="[Text]" phldr="0"/>
      <dgm:spPr>
        <a:solidFill>
          <a:srgbClr val="FE4E00"/>
        </a:solidFill>
      </dgm:spPr>
      <dgm:t>
        <a:bodyPr/>
        <a:lstStyle/>
        <a:p>
          <a:r>
            <a:rPr lang="en-GB" dirty="0"/>
            <a:t>Useful</a:t>
          </a:r>
        </a:p>
      </dgm:t>
    </dgm:pt>
    <dgm:pt modelId="{B64D9B69-9805-4BBF-90A0-077290DE1B51}" type="parTrans" cxnId="{451553D0-A8BD-4051-87CE-2FEBC9774FBE}">
      <dgm:prSet/>
      <dgm:spPr/>
      <dgm:t>
        <a:bodyPr/>
        <a:lstStyle/>
        <a:p>
          <a:endParaRPr lang="en-GB"/>
        </a:p>
      </dgm:t>
    </dgm:pt>
    <dgm:pt modelId="{1529B8B3-585B-4C2E-AF5A-8407427DDB00}" type="sibTrans" cxnId="{451553D0-A8BD-4051-87CE-2FEBC9774FBE}">
      <dgm:prSet/>
      <dgm:spPr/>
      <dgm:t>
        <a:bodyPr/>
        <a:lstStyle/>
        <a:p>
          <a:endParaRPr lang="en-GB"/>
        </a:p>
      </dgm:t>
    </dgm:pt>
    <dgm:pt modelId="{221496CF-8019-4243-8B9C-8BE7EBE6F8CF}" type="asst">
      <dgm:prSet phldrT="[Text]" phldr="0"/>
      <dgm:spPr>
        <a:solidFill>
          <a:srgbClr val="FE4E00"/>
        </a:solidFill>
      </dgm:spPr>
      <dgm:t>
        <a:bodyPr/>
        <a:lstStyle/>
        <a:p>
          <a:r>
            <a:rPr lang="en-GB" dirty="0"/>
            <a:t>Important</a:t>
          </a:r>
        </a:p>
      </dgm:t>
    </dgm:pt>
    <dgm:pt modelId="{83448D35-08EE-4070-8A74-5AAC59262E39}" type="parTrans" cxnId="{AF28A211-E23A-4402-B4E3-9AB38DA6D0A3}">
      <dgm:prSet/>
      <dgm:spPr/>
      <dgm:t>
        <a:bodyPr/>
        <a:lstStyle/>
        <a:p>
          <a:endParaRPr lang="en-GB"/>
        </a:p>
      </dgm:t>
    </dgm:pt>
    <dgm:pt modelId="{2BD0B2F1-1B00-41AD-8A6D-097A364C798C}" type="sibTrans" cxnId="{AF28A211-E23A-4402-B4E3-9AB38DA6D0A3}">
      <dgm:prSet/>
      <dgm:spPr/>
      <dgm:t>
        <a:bodyPr/>
        <a:lstStyle/>
        <a:p>
          <a:endParaRPr lang="en-GB"/>
        </a:p>
      </dgm:t>
    </dgm:pt>
    <dgm:pt modelId="{83E2CAB3-5F8A-4AE6-89B8-41974561D72A}" type="pres">
      <dgm:prSet presAssocID="{72D3D8BF-B543-46E7-872E-2052308424FF}" presName="hierChild1" presStyleCnt="0">
        <dgm:presLayoutVars>
          <dgm:orgChart val="1"/>
          <dgm:chPref val="1"/>
          <dgm:dir/>
          <dgm:animOne val="branch"/>
          <dgm:animLvl val="lvl"/>
          <dgm:resizeHandles/>
        </dgm:presLayoutVars>
      </dgm:prSet>
      <dgm:spPr/>
    </dgm:pt>
    <dgm:pt modelId="{29983098-4D2F-4D7C-8C59-D36CCE457647}" type="pres">
      <dgm:prSet presAssocID="{8260923B-6002-4CF0-8E5E-44F825B0E727}" presName="hierRoot1" presStyleCnt="0">
        <dgm:presLayoutVars>
          <dgm:hierBranch val="init"/>
        </dgm:presLayoutVars>
      </dgm:prSet>
      <dgm:spPr/>
    </dgm:pt>
    <dgm:pt modelId="{C35E654D-8A46-4D2D-A2A4-B20C1511F18B}" type="pres">
      <dgm:prSet presAssocID="{8260923B-6002-4CF0-8E5E-44F825B0E727}" presName="rootComposite1" presStyleCnt="0"/>
      <dgm:spPr/>
    </dgm:pt>
    <dgm:pt modelId="{FE14BE86-711B-4913-AF26-3E0A2E8241AB}" type="pres">
      <dgm:prSet presAssocID="{8260923B-6002-4CF0-8E5E-44F825B0E727}" presName="rootText1" presStyleLbl="node0" presStyleIdx="0" presStyleCnt="1">
        <dgm:presLayoutVars>
          <dgm:chPref val="3"/>
        </dgm:presLayoutVars>
      </dgm:prSet>
      <dgm:spPr/>
    </dgm:pt>
    <dgm:pt modelId="{89506164-59CB-4980-9E4B-67A1F0B84417}" type="pres">
      <dgm:prSet presAssocID="{8260923B-6002-4CF0-8E5E-44F825B0E727}" presName="rootConnector1" presStyleLbl="node1" presStyleIdx="0" presStyleCnt="0"/>
      <dgm:spPr/>
    </dgm:pt>
    <dgm:pt modelId="{21F1B10B-CAA1-40D6-9AD9-F2BE19105726}" type="pres">
      <dgm:prSet presAssocID="{8260923B-6002-4CF0-8E5E-44F825B0E727}" presName="hierChild2" presStyleCnt="0"/>
      <dgm:spPr/>
    </dgm:pt>
    <dgm:pt modelId="{6B53C706-EDF0-4198-81AA-1A4E142E5165}" type="pres">
      <dgm:prSet presAssocID="{C0F589F1-5BFF-4FC2-A9B9-79B2CA198D7E}" presName="Name37" presStyleLbl="parChTrans1D2" presStyleIdx="0" presStyleCnt="5"/>
      <dgm:spPr/>
    </dgm:pt>
    <dgm:pt modelId="{FB684928-C12E-4A15-9DFF-1D25A5FAAE8B}" type="pres">
      <dgm:prSet presAssocID="{10577A5F-4B3B-4175-8E3D-983A7AFE6258}" presName="hierRoot2" presStyleCnt="0">
        <dgm:presLayoutVars>
          <dgm:hierBranch val="init"/>
        </dgm:presLayoutVars>
      </dgm:prSet>
      <dgm:spPr/>
    </dgm:pt>
    <dgm:pt modelId="{C6AFAC0F-FE0B-42DB-B488-820F9FDE20EC}" type="pres">
      <dgm:prSet presAssocID="{10577A5F-4B3B-4175-8E3D-983A7AFE6258}" presName="rootComposite" presStyleCnt="0"/>
      <dgm:spPr/>
    </dgm:pt>
    <dgm:pt modelId="{918B9420-FCC1-4875-8CA5-869A50BCD6A6}" type="pres">
      <dgm:prSet presAssocID="{10577A5F-4B3B-4175-8E3D-983A7AFE6258}" presName="rootText" presStyleLbl="node2" presStyleIdx="0" presStyleCnt="3">
        <dgm:presLayoutVars>
          <dgm:chPref val="3"/>
        </dgm:presLayoutVars>
      </dgm:prSet>
      <dgm:spPr/>
    </dgm:pt>
    <dgm:pt modelId="{C67C5CCF-4CB4-4334-99F1-1EEB83437FEA}" type="pres">
      <dgm:prSet presAssocID="{10577A5F-4B3B-4175-8E3D-983A7AFE6258}" presName="rootConnector" presStyleLbl="node2" presStyleIdx="0" presStyleCnt="3"/>
      <dgm:spPr/>
    </dgm:pt>
    <dgm:pt modelId="{85AEB731-CF0C-48C9-9753-BE6A46FC6D40}" type="pres">
      <dgm:prSet presAssocID="{10577A5F-4B3B-4175-8E3D-983A7AFE6258}" presName="hierChild4" presStyleCnt="0"/>
      <dgm:spPr/>
    </dgm:pt>
    <dgm:pt modelId="{6235874A-DCC3-4596-A195-40B2F3B71AB6}" type="pres">
      <dgm:prSet presAssocID="{10577A5F-4B3B-4175-8E3D-983A7AFE6258}" presName="hierChild5" presStyleCnt="0"/>
      <dgm:spPr/>
    </dgm:pt>
    <dgm:pt modelId="{A9ED00C0-9BC4-4F27-8969-62C5EBC0010E}" type="pres">
      <dgm:prSet presAssocID="{16AB4210-24CD-4198-A63D-DE1E821308A9}" presName="Name37" presStyleLbl="parChTrans1D2" presStyleIdx="1" presStyleCnt="5"/>
      <dgm:spPr/>
    </dgm:pt>
    <dgm:pt modelId="{A7CA4BA7-05E8-4AC9-A39B-BE81DCAB1321}" type="pres">
      <dgm:prSet presAssocID="{D885F39E-296C-411D-8094-383F8770F031}" presName="hierRoot2" presStyleCnt="0">
        <dgm:presLayoutVars>
          <dgm:hierBranch val="init"/>
        </dgm:presLayoutVars>
      </dgm:prSet>
      <dgm:spPr/>
    </dgm:pt>
    <dgm:pt modelId="{8EDD4755-AAAB-4706-BAFB-97AE84554B1C}" type="pres">
      <dgm:prSet presAssocID="{D885F39E-296C-411D-8094-383F8770F031}" presName="rootComposite" presStyleCnt="0"/>
      <dgm:spPr/>
    </dgm:pt>
    <dgm:pt modelId="{E6E39B94-3FB5-498F-86ED-9F98BCBECA0F}" type="pres">
      <dgm:prSet presAssocID="{D885F39E-296C-411D-8094-383F8770F031}" presName="rootText" presStyleLbl="node2" presStyleIdx="1" presStyleCnt="3">
        <dgm:presLayoutVars>
          <dgm:chPref val="3"/>
        </dgm:presLayoutVars>
      </dgm:prSet>
      <dgm:spPr/>
    </dgm:pt>
    <dgm:pt modelId="{6B59C2B2-475A-4737-9E24-E82E9CF28AFD}" type="pres">
      <dgm:prSet presAssocID="{D885F39E-296C-411D-8094-383F8770F031}" presName="rootConnector" presStyleLbl="node2" presStyleIdx="1" presStyleCnt="3"/>
      <dgm:spPr/>
    </dgm:pt>
    <dgm:pt modelId="{F6CA48DF-9F96-48DF-B66B-9BE66AAFE148}" type="pres">
      <dgm:prSet presAssocID="{D885F39E-296C-411D-8094-383F8770F031}" presName="hierChild4" presStyleCnt="0"/>
      <dgm:spPr/>
    </dgm:pt>
    <dgm:pt modelId="{E9108D10-FE66-4DAD-AEB6-B3BA270B4F97}" type="pres">
      <dgm:prSet presAssocID="{D885F39E-296C-411D-8094-383F8770F031}" presName="hierChild5" presStyleCnt="0"/>
      <dgm:spPr/>
    </dgm:pt>
    <dgm:pt modelId="{DA6BBEA8-E865-4313-A0AB-C2F0508951F4}" type="pres">
      <dgm:prSet presAssocID="{B64D9B69-9805-4BBF-90A0-077290DE1B51}" presName="Name37" presStyleLbl="parChTrans1D2" presStyleIdx="2" presStyleCnt="5"/>
      <dgm:spPr/>
    </dgm:pt>
    <dgm:pt modelId="{B72A7EEA-3711-4971-9F18-4259BE02A43B}" type="pres">
      <dgm:prSet presAssocID="{36C64BCC-73B5-45E0-9231-FBC692E58FE9}" presName="hierRoot2" presStyleCnt="0">
        <dgm:presLayoutVars>
          <dgm:hierBranch val="init"/>
        </dgm:presLayoutVars>
      </dgm:prSet>
      <dgm:spPr/>
    </dgm:pt>
    <dgm:pt modelId="{04C85C94-40F5-4AE0-8C6D-A9DE2D7BF8A7}" type="pres">
      <dgm:prSet presAssocID="{36C64BCC-73B5-45E0-9231-FBC692E58FE9}" presName="rootComposite" presStyleCnt="0"/>
      <dgm:spPr/>
    </dgm:pt>
    <dgm:pt modelId="{623630D4-AEDB-4CB7-820D-2C36CEB62AFB}" type="pres">
      <dgm:prSet presAssocID="{36C64BCC-73B5-45E0-9231-FBC692E58FE9}" presName="rootText" presStyleLbl="node2" presStyleIdx="2" presStyleCnt="3">
        <dgm:presLayoutVars>
          <dgm:chPref val="3"/>
        </dgm:presLayoutVars>
      </dgm:prSet>
      <dgm:spPr/>
    </dgm:pt>
    <dgm:pt modelId="{80411E48-ADB2-410E-80CD-C0237A483727}" type="pres">
      <dgm:prSet presAssocID="{36C64BCC-73B5-45E0-9231-FBC692E58FE9}" presName="rootConnector" presStyleLbl="node2" presStyleIdx="2" presStyleCnt="3"/>
      <dgm:spPr/>
    </dgm:pt>
    <dgm:pt modelId="{97793EE3-BDF7-4B56-B8B6-E0F613B8AC92}" type="pres">
      <dgm:prSet presAssocID="{36C64BCC-73B5-45E0-9231-FBC692E58FE9}" presName="hierChild4" presStyleCnt="0"/>
      <dgm:spPr/>
    </dgm:pt>
    <dgm:pt modelId="{DD16A90F-4A47-4233-8829-8B32410DBC6B}" type="pres">
      <dgm:prSet presAssocID="{36C64BCC-73B5-45E0-9231-FBC692E58FE9}" presName="hierChild5" presStyleCnt="0"/>
      <dgm:spPr/>
    </dgm:pt>
    <dgm:pt modelId="{009EDC62-8E03-4647-9605-29AFC6E970AA}" type="pres">
      <dgm:prSet presAssocID="{8260923B-6002-4CF0-8E5E-44F825B0E727}" presName="hierChild3" presStyleCnt="0"/>
      <dgm:spPr/>
    </dgm:pt>
    <dgm:pt modelId="{C0F3DE38-C3EC-466E-BE55-242A85885D3A}" type="pres">
      <dgm:prSet presAssocID="{EC7C6B58-E1A1-4837-90C8-17F2E30091A0}" presName="Name111" presStyleLbl="parChTrans1D2" presStyleIdx="3" presStyleCnt="5"/>
      <dgm:spPr/>
    </dgm:pt>
    <dgm:pt modelId="{AB95A469-62D5-4474-B8A8-9A63A5C3F139}" type="pres">
      <dgm:prSet presAssocID="{2C9C8D4D-0A77-406E-94BD-F8240DE0EE98}" presName="hierRoot3" presStyleCnt="0">
        <dgm:presLayoutVars>
          <dgm:hierBranch val="init"/>
        </dgm:presLayoutVars>
      </dgm:prSet>
      <dgm:spPr/>
    </dgm:pt>
    <dgm:pt modelId="{9A707E67-C237-430D-A506-BC167254B3B1}" type="pres">
      <dgm:prSet presAssocID="{2C9C8D4D-0A77-406E-94BD-F8240DE0EE98}" presName="rootComposite3" presStyleCnt="0"/>
      <dgm:spPr/>
    </dgm:pt>
    <dgm:pt modelId="{D7312FC7-FE0E-45C5-A723-7AAD19EEE8E8}" type="pres">
      <dgm:prSet presAssocID="{2C9C8D4D-0A77-406E-94BD-F8240DE0EE98}" presName="rootText3" presStyleLbl="asst1" presStyleIdx="0" presStyleCnt="2">
        <dgm:presLayoutVars>
          <dgm:chPref val="3"/>
        </dgm:presLayoutVars>
      </dgm:prSet>
      <dgm:spPr/>
    </dgm:pt>
    <dgm:pt modelId="{11376EC3-90B8-478A-9522-274593E0EC95}" type="pres">
      <dgm:prSet presAssocID="{2C9C8D4D-0A77-406E-94BD-F8240DE0EE98}" presName="rootConnector3" presStyleLbl="asst1" presStyleIdx="0" presStyleCnt="2"/>
      <dgm:spPr/>
    </dgm:pt>
    <dgm:pt modelId="{66D51F7F-312C-4824-BBEB-1ED1F1BD4F14}" type="pres">
      <dgm:prSet presAssocID="{2C9C8D4D-0A77-406E-94BD-F8240DE0EE98}" presName="hierChild6" presStyleCnt="0"/>
      <dgm:spPr/>
    </dgm:pt>
    <dgm:pt modelId="{FE0C4FCB-23F4-4C38-B677-D4E56DFD75DA}" type="pres">
      <dgm:prSet presAssocID="{2C9C8D4D-0A77-406E-94BD-F8240DE0EE98}" presName="hierChild7" presStyleCnt="0"/>
      <dgm:spPr/>
    </dgm:pt>
    <dgm:pt modelId="{BD506BAA-C550-457F-A2E2-28358D25356C}" type="pres">
      <dgm:prSet presAssocID="{83448D35-08EE-4070-8A74-5AAC59262E39}" presName="Name111" presStyleLbl="parChTrans1D2" presStyleIdx="4" presStyleCnt="5"/>
      <dgm:spPr/>
    </dgm:pt>
    <dgm:pt modelId="{96855E86-D2AF-4EA0-ABCD-60954DF3F3F6}" type="pres">
      <dgm:prSet presAssocID="{221496CF-8019-4243-8B9C-8BE7EBE6F8CF}" presName="hierRoot3" presStyleCnt="0">
        <dgm:presLayoutVars>
          <dgm:hierBranch val="init"/>
        </dgm:presLayoutVars>
      </dgm:prSet>
      <dgm:spPr/>
    </dgm:pt>
    <dgm:pt modelId="{3EC25EBC-AED1-4C90-B343-3B5BB283B951}" type="pres">
      <dgm:prSet presAssocID="{221496CF-8019-4243-8B9C-8BE7EBE6F8CF}" presName="rootComposite3" presStyleCnt="0"/>
      <dgm:spPr/>
    </dgm:pt>
    <dgm:pt modelId="{A3D418C1-B4F2-4D11-8037-EDDBDF803E7D}" type="pres">
      <dgm:prSet presAssocID="{221496CF-8019-4243-8B9C-8BE7EBE6F8CF}" presName="rootText3" presStyleLbl="asst1" presStyleIdx="1" presStyleCnt="2">
        <dgm:presLayoutVars>
          <dgm:chPref val="3"/>
        </dgm:presLayoutVars>
      </dgm:prSet>
      <dgm:spPr/>
    </dgm:pt>
    <dgm:pt modelId="{06E91196-96EF-4BCD-ADD7-E6F2A83EA7FE}" type="pres">
      <dgm:prSet presAssocID="{221496CF-8019-4243-8B9C-8BE7EBE6F8CF}" presName="rootConnector3" presStyleLbl="asst1" presStyleIdx="1" presStyleCnt="2"/>
      <dgm:spPr/>
    </dgm:pt>
    <dgm:pt modelId="{7A2B12D9-49BB-4F26-A57D-52219CE2BA1C}" type="pres">
      <dgm:prSet presAssocID="{221496CF-8019-4243-8B9C-8BE7EBE6F8CF}" presName="hierChild6" presStyleCnt="0"/>
      <dgm:spPr/>
    </dgm:pt>
    <dgm:pt modelId="{2C905AC8-5D3E-4EAA-AC95-8A1DD2177189}" type="pres">
      <dgm:prSet presAssocID="{221496CF-8019-4243-8B9C-8BE7EBE6F8CF}" presName="hierChild7" presStyleCnt="0"/>
      <dgm:spPr/>
    </dgm:pt>
  </dgm:ptLst>
  <dgm:cxnLst>
    <dgm:cxn modelId="{AF28A211-E23A-4402-B4E3-9AB38DA6D0A3}" srcId="{8260923B-6002-4CF0-8E5E-44F825B0E727}" destId="{221496CF-8019-4243-8B9C-8BE7EBE6F8CF}" srcOrd="1" destOrd="0" parTransId="{83448D35-08EE-4070-8A74-5AAC59262E39}" sibTransId="{2BD0B2F1-1B00-41AD-8A6D-097A364C798C}"/>
    <dgm:cxn modelId="{C900EB18-D3BD-40FF-A469-830B85EE062C}" type="presOf" srcId="{2C9C8D4D-0A77-406E-94BD-F8240DE0EE98}" destId="{D7312FC7-FE0E-45C5-A723-7AAD19EEE8E8}" srcOrd="0" destOrd="0" presId="urn:microsoft.com/office/officeart/2005/8/layout/orgChart1"/>
    <dgm:cxn modelId="{5C5FC51B-22D2-43E2-9AC7-02ED7DB4EDA9}" type="presOf" srcId="{D885F39E-296C-411D-8094-383F8770F031}" destId="{E6E39B94-3FB5-498F-86ED-9F98BCBECA0F}" srcOrd="0" destOrd="0" presId="urn:microsoft.com/office/officeart/2005/8/layout/orgChart1"/>
    <dgm:cxn modelId="{85ABD821-025E-4F7A-9676-44EB8A8757E5}" type="presOf" srcId="{36C64BCC-73B5-45E0-9231-FBC692E58FE9}" destId="{623630D4-AEDB-4CB7-820D-2C36CEB62AFB}" srcOrd="0" destOrd="0" presId="urn:microsoft.com/office/officeart/2005/8/layout/orgChart1"/>
    <dgm:cxn modelId="{D6A46633-C753-4E9F-8A7C-418CF683EDAC}" type="presOf" srcId="{10577A5F-4B3B-4175-8E3D-983A7AFE6258}" destId="{918B9420-FCC1-4875-8CA5-869A50BCD6A6}" srcOrd="0" destOrd="0" presId="urn:microsoft.com/office/officeart/2005/8/layout/orgChart1"/>
    <dgm:cxn modelId="{A4211A5B-F562-4F31-84EC-2FF3BBA816F4}" type="presOf" srcId="{83448D35-08EE-4070-8A74-5AAC59262E39}" destId="{BD506BAA-C550-457F-A2E2-28358D25356C}" srcOrd="0" destOrd="0" presId="urn:microsoft.com/office/officeart/2005/8/layout/orgChart1"/>
    <dgm:cxn modelId="{26234E44-84A6-4F65-986C-667E5CBAEF6D}" type="presOf" srcId="{8260923B-6002-4CF0-8E5E-44F825B0E727}" destId="{FE14BE86-711B-4913-AF26-3E0A2E8241AB}" srcOrd="0" destOrd="0" presId="urn:microsoft.com/office/officeart/2005/8/layout/orgChart1"/>
    <dgm:cxn modelId="{34C21548-5B2C-4A9E-B83F-AC0EF8EBBF0C}" type="presOf" srcId="{D885F39E-296C-411D-8094-383F8770F031}" destId="{6B59C2B2-475A-4737-9E24-E82E9CF28AFD}" srcOrd="1" destOrd="0" presId="urn:microsoft.com/office/officeart/2005/8/layout/orgChart1"/>
    <dgm:cxn modelId="{679C5B4F-EC74-432D-BAD3-8FDFC25D4F45}" type="presOf" srcId="{16AB4210-24CD-4198-A63D-DE1E821308A9}" destId="{A9ED00C0-9BC4-4F27-8969-62C5EBC0010E}" srcOrd="0" destOrd="0" presId="urn:microsoft.com/office/officeart/2005/8/layout/orgChart1"/>
    <dgm:cxn modelId="{78C34352-797C-4819-BC3D-BEB14B67ECEF}" type="presOf" srcId="{2C9C8D4D-0A77-406E-94BD-F8240DE0EE98}" destId="{11376EC3-90B8-478A-9522-274593E0EC95}" srcOrd="1" destOrd="0" presId="urn:microsoft.com/office/officeart/2005/8/layout/orgChart1"/>
    <dgm:cxn modelId="{2AD98E72-F4AF-4E8E-96ED-5681AC22CF58}" srcId="{72D3D8BF-B543-46E7-872E-2052308424FF}" destId="{8260923B-6002-4CF0-8E5E-44F825B0E727}" srcOrd="0" destOrd="0" parTransId="{837E62C7-4F93-4043-9169-A26077DCC048}" sibTransId="{90BAC85D-1745-4241-812B-09EA725256B4}"/>
    <dgm:cxn modelId="{EDF13A92-2572-4402-B88B-B824F263B5E6}" type="presOf" srcId="{10577A5F-4B3B-4175-8E3D-983A7AFE6258}" destId="{C67C5CCF-4CB4-4334-99F1-1EEB83437FEA}" srcOrd="1" destOrd="0" presId="urn:microsoft.com/office/officeart/2005/8/layout/orgChart1"/>
    <dgm:cxn modelId="{10BB679C-818A-4BB5-8AFD-FE4BA6967AA4}" type="presOf" srcId="{C0F589F1-5BFF-4FC2-A9B9-79B2CA198D7E}" destId="{6B53C706-EDF0-4198-81AA-1A4E142E5165}" srcOrd="0" destOrd="0" presId="urn:microsoft.com/office/officeart/2005/8/layout/orgChart1"/>
    <dgm:cxn modelId="{D4B6C9A1-61E1-4266-86F9-BBC0E84AA757}" type="presOf" srcId="{B64D9B69-9805-4BBF-90A0-077290DE1B51}" destId="{DA6BBEA8-E865-4313-A0AB-C2F0508951F4}" srcOrd="0" destOrd="0" presId="urn:microsoft.com/office/officeart/2005/8/layout/orgChart1"/>
    <dgm:cxn modelId="{BF665CAE-3092-4BAF-B8B3-126174673B68}" type="presOf" srcId="{36C64BCC-73B5-45E0-9231-FBC692E58FE9}" destId="{80411E48-ADB2-410E-80CD-C0237A483727}" srcOrd="1" destOrd="0" presId="urn:microsoft.com/office/officeart/2005/8/layout/orgChart1"/>
    <dgm:cxn modelId="{7BD1D8BC-FABF-4DEA-8AEC-6CD3B2E7EC39}" type="presOf" srcId="{221496CF-8019-4243-8B9C-8BE7EBE6F8CF}" destId="{06E91196-96EF-4BCD-ADD7-E6F2A83EA7FE}" srcOrd="1" destOrd="0" presId="urn:microsoft.com/office/officeart/2005/8/layout/orgChart1"/>
    <dgm:cxn modelId="{4FD590C4-15AC-4839-8BEE-84C060EBBFE3}" type="presOf" srcId="{72D3D8BF-B543-46E7-872E-2052308424FF}" destId="{83E2CAB3-5F8A-4AE6-89B8-41974561D72A}" srcOrd="0" destOrd="0" presId="urn:microsoft.com/office/officeart/2005/8/layout/orgChart1"/>
    <dgm:cxn modelId="{451553D0-A8BD-4051-87CE-2FEBC9774FBE}" srcId="{8260923B-6002-4CF0-8E5E-44F825B0E727}" destId="{36C64BCC-73B5-45E0-9231-FBC692E58FE9}" srcOrd="4" destOrd="0" parTransId="{B64D9B69-9805-4BBF-90A0-077290DE1B51}" sibTransId="{1529B8B3-585B-4C2E-AF5A-8407427DDB00}"/>
    <dgm:cxn modelId="{02EEBBDB-3A7C-4D9B-A509-7265B94AFB25}" type="presOf" srcId="{EC7C6B58-E1A1-4837-90C8-17F2E30091A0}" destId="{C0F3DE38-C3EC-466E-BE55-242A85885D3A}" srcOrd="0" destOrd="0" presId="urn:microsoft.com/office/officeart/2005/8/layout/orgChart1"/>
    <dgm:cxn modelId="{93EA95E1-F49C-4913-85F5-2B17DAE44730}" srcId="{8260923B-6002-4CF0-8E5E-44F825B0E727}" destId="{2C9C8D4D-0A77-406E-94BD-F8240DE0EE98}" srcOrd="0" destOrd="0" parTransId="{EC7C6B58-E1A1-4837-90C8-17F2E30091A0}" sibTransId="{6AB8E0B5-3E03-43EC-8DDD-19E2F2FC5315}"/>
    <dgm:cxn modelId="{69AFECE1-98C6-4E9A-B90A-BAC070BA28D9}" type="presOf" srcId="{8260923B-6002-4CF0-8E5E-44F825B0E727}" destId="{89506164-59CB-4980-9E4B-67A1F0B84417}" srcOrd="1" destOrd="0" presId="urn:microsoft.com/office/officeart/2005/8/layout/orgChart1"/>
    <dgm:cxn modelId="{401F01EC-7C16-4D60-B6CB-0E102EC0635C}" srcId="{8260923B-6002-4CF0-8E5E-44F825B0E727}" destId="{D885F39E-296C-411D-8094-383F8770F031}" srcOrd="3" destOrd="0" parTransId="{16AB4210-24CD-4198-A63D-DE1E821308A9}" sibTransId="{FE2C1385-414D-41F4-8F79-A506AA741048}"/>
    <dgm:cxn modelId="{092124FB-E050-4A74-B9D3-CC6D367EAD57}" srcId="{8260923B-6002-4CF0-8E5E-44F825B0E727}" destId="{10577A5F-4B3B-4175-8E3D-983A7AFE6258}" srcOrd="2" destOrd="0" parTransId="{C0F589F1-5BFF-4FC2-A9B9-79B2CA198D7E}" sibTransId="{627FC8FC-18BC-48EC-8966-4F5748704298}"/>
    <dgm:cxn modelId="{7B330BFF-3507-4804-B9B1-7B5FCED2642F}" type="presOf" srcId="{221496CF-8019-4243-8B9C-8BE7EBE6F8CF}" destId="{A3D418C1-B4F2-4D11-8037-EDDBDF803E7D}" srcOrd="0" destOrd="0" presId="urn:microsoft.com/office/officeart/2005/8/layout/orgChart1"/>
    <dgm:cxn modelId="{EFD1FD88-C974-4F1A-BA0D-B161A704A49F}" type="presParOf" srcId="{83E2CAB3-5F8A-4AE6-89B8-41974561D72A}" destId="{29983098-4D2F-4D7C-8C59-D36CCE457647}" srcOrd="0" destOrd="0" presId="urn:microsoft.com/office/officeart/2005/8/layout/orgChart1"/>
    <dgm:cxn modelId="{987829F4-7C77-4BF3-90CA-B681F83FB66C}" type="presParOf" srcId="{29983098-4D2F-4D7C-8C59-D36CCE457647}" destId="{C35E654D-8A46-4D2D-A2A4-B20C1511F18B}" srcOrd="0" destOrd="0" presId="urn:microsoft.com/office/officeart/2005/8/layout/orgChart1"/>
    <dgm:cxn modelId="{7245E3F2-0503-418B-980F-D6F31372F098}" type="presParOf" srcId="{C35E654D-8A46-4D2D-A2A4-B20C1511F18B}" destId="{FE14BE86-711B-4913-AF26-3E0A2E8241AB}" srcOrd="0" destOrd="0" presId="urn:microsoft.com/office/officeart/2005/8/layout/orgChart1"/>
    <dgm:cxn modelId="{4B00CF5C-056D-4AEE-843F-5F7F7A640EAB}" type="presParOf" srcId="{C35E654D-8A46-4D2D-A2A4-B20C1511F18B}" destId="{89506164-59CB-4980-9E4B-67A1F0B84417}" srcOrd="1" destOrd="0" presId="urn:microsoft.com/office/officeart/2005/8/layout/orgChart1"/>
    <dgm:cxn modelId="{F2F5620D-66EC-498D-BB0A-045FE3E6C2D9}" type="presParOf" srcId="{29983098-4D2F-4D7C-8C59-D36CCE457647}" destId="{21F1B10B-CAA1-40D6-9AD9-F2BE19105726}" srcOrd="1" destOrd="0" presId="urn:microsoft.com/office/officeart/2005/8/layout/orgChart1"/>
    <dgm:cxn modelId="{948FA872-C33E-436B-BA17-70CC7189DB8D}" type="presParOf" srcId="{21F1B10B-CAA1-40D6-9AD9-F2BE19105726}" destId="{6B53C706-EDF0-4198-81AA-1A4E142E5165}" srcOrd="0" destOrd="0" presId="urn:microsoft.com/office/officeart/2005/8/layout/orgChart1"/>
    <dgm:cxn modelId="{C66861D0-90C9-413E-8153-0CC3E5FD2D88}" type="presParOf" srcId="{21F1B10B-CAA1-40D6-9AD9-F2BE19105726}" destId="{FB684928-C12E-4A15-9DFF-1D25A5FAAE8B}" srcOrd="1" destOrd="0" presId="urn:microsoft.com/office/officeart/2005/8/layout/orgChart1"/>
    <dgm:cxn modelId="{BB6E0B98-48A5-45AA-858B-DDEBB1F867BC}" type="presParOf" srcId="{FB684928-C12E-4A15-9DFF-1D25A5FAAE8B}" destId="{C6AFAC0F-FE0B-42DB-B488-820F9FDE20EC}" srcOrd="0" destOrd="0" presId="urn:microsoft.com/office/officeart/2005/8/layout/orgChart1"/>
    <dgm:cxn modelId="{5B4C837B-DDC7-43B9-AF5F-6F12167D59BC}" type="presParOf" srcId="{C6AFAC0F-FE0B-42DB-B488-820F9FDE20EC}" destId="{918B9420-FCC1-4875-8CA5-869A50BCD6A6}" srcOrd="0" destOrd="0" presId="urn:microsoft.com/office/officeart/2005/8/layout/orgChart1"/>
    <dgm:cxn modelId="{4C9F6E2C-C855-46D6-A259-62E3EF34FFEA}" type="presParOf" srcId="{C6AFAC0F-FE0B-42DB-B488-820F9FDE20EC}" destId="{C67C5CCF-4CB4-4334-99F1-1EEB83437FEA}" srcOrd="1" destOrd="0" presId="urn:microsoft.com/office/officeart/2005/8/layout/orgChart1"/>
    <dgm:cxn modelId="{CC15C81F-25EC-45D9-AF9D-446FFF6E64EF}" type="presParOf" srcId="{FB684928-C12E-4A15-9DFF-1D25A5FAAE8B}" destId="{85AEB731-CF0C-48C9-9753-BE6A46FC6D40}" srcOrd="1" destOrd="0" presId="urn:microsoft.com/office/officeart/2005/8/layout/orgChart1"/>
    <dgm:cxn modelId="{7EA9CCE7-9F3E-479E-848C-97DC63A9604B}" type="presParOf" srcId="{FB684928-C12E-4A15-9DFF-1D25A5FAAE8B}" destId="{6235874A-DCC3-4596-A195-40B2F3B71AB6}" srcOrd="2" destOrd="0" presId="urn:microsoft.com/office/officeart/2005/8/layout/orgChart1"/>
    <dgm:cxn modelId="{920AF179-5AE1-42E3-B830-CB073F082D28}" type="presParOf" srcId="{21F1B10B-CAA1-40D6-9AD9-F2BE19105726}" destId="{A9ED00C0-9BC4-4F27-8969-62C5EBC0010E}" srcOrd="2" destOrd="0" presId="urn:microsoft.com/office/officeart/2005/8/layout/orgChart1"/>
    <dgm:cxn modelId="{87398619-4B43-4824-A565-4A926A03F7CE}" type="presParOf" srcId="{21F1B10B-CAA1-40D6-9AD9-F2BE19105726}" destId="{A7CA4BA7-05E8-4AC9-A39B-BE81DCAB1321}" srcOrd="3" destOrd="0" presId="urn:microsoft.com/office/officeart/2005/8/layout/orgChart1"/>
    <dgm:cxn modelId="{95DB6421-40E0-48EF-9945-D2CCAA592D69}" type="presParOf" srcId="{A7CA4BA7-05E8-4AC9-A39B-BE81DCAB1321}" destId="{8EDD4755-AAAB-4706-BAFB-97AE84554B1C}" srcOrd="0" destOrd="0" presId="urn:microsoft.com/office/officeart/2005/8/layout/orgChart1"/>
    <dgm:cxn modelId="{18402998-3147-4B45-B9CE-A797A50E14ED}" type="presParOf" srcId="{8EDD4755-AAAB-4706-BAFB-97AE84554B1C}" destId="{E6E39B94-3FB5-498F-86ED-9F98BCBECA0F}" srcOrd="0" destOrd="0" presId="urn:microsoft.com/office/officeart/2005/8/layout/orgChart1"/>
    <dgm:cxn modelId="{B306EBC7-65A1-4F19-8446-634DE3A58D8D}" type="presParOf" srcId="{8EDD4755-AAAB-4706-BAFB-97AE84554B1C}" destId="{6B59C2B2-475A-4737-9E24-E82E9CF28AFD}" srcOrd="1" destOrd="0" presId="urn:microsoft.com/office/officeart/2005/8/layout/orgChart1"/>
    <dgm:cxn modelId="{1ECD37EC-1E84-4D6B-BFE4-5CED8686CD01}" type="presParOf" srcId="{A7CA4BA7-05E8-4AC9-A39B-BE81DCAB1321}" destId="{F6CA48DF-9F96-48DF-B66B-9BE66AAFE148}" srcOrd="1" destOrd="0" presId="urn:microsoft.com/office/officeart/2005/8/layout/orgChart1"/>
    <dgm:cxn modelId="{1C03B3C9-C0D6-437F-8A46-07C33D18E697}" type="presParOf" srcId="{A7CA4BA7-05E8-4AC9-A39B-BE81DCAB1321}" destId="{E9108D10-FE66-4DAD-AEB6-B3BA270B4F97}" srcOrd="2" destOrd="0" presId="urn:microsoft.com/office/officeart/2005/8/layout/orgChart1"/>
    <dgm:cxn modelId="{8EC6788E-0CD4-4D2C-BDC1-DACB52166869}" type="presParOf" srcId="{21F1B10B-CAA1-40D6-9AD9-F2BE19105726}" destId="{DA6BBEA8-E865-4313-A0AB-C2F0508951F4}" srcOrd="4" destOrd="0" presId="urn:microsoft.com/office/officeart/2005/8/layout/orgChart1"/>
    <dgm:cxn modelId="{5CABCE13-B9A5-4E0D-9232-291F4DA157C9}" type="presParOf" srcId="{21F1B10B-CAA1-40D6-9AD9-F2BE19105726}" destId="{B72A7EEA-3711-4971-9F18-4259BE02A43B}" srcOrd="5" destOrd="0" presId="urn:microsoft.com/office/officeart/2005/8/layout/orgChart1"/>
    <dgm:cxn modelId="{7A5F8138-E140-4F54-A267-8F753D46EADE}" type="presParOf" srcId="{B72A7EEA-3711-4971-9F18-4259BE02A43B}" destId="{04C85C94-40F5-4AE0-8C6D-A9DE2D7BF8A7}" srcOrd="0" destOrd="0" presId="urn:microsoft.com/office/officeart/2005/8/layout/orgChart1"/>
    <dgm:cxn modelId="{E23587FC-94CA-479A-BA3C-4C449EC7768C}" type="presParOf" srcId="{04C85C94-40F5-4AE0-8C6D-A9DE2D7BF8A7}" destId="{623630D4-AEDB-4CB7-820D-2C36CEB62AFB}" srcOrd="0" destOrd="0" presId="urn:microsoft.com/office/officeart/2005/8/layout/orgChart1"/>
    <dgm:cxn modelId="{4EE47584-B67A-4B8A-9FF5-4B7AE74826C7}" type="presParOf" srcId="{04C85C94-40F5-4AE0-8C6D-A9DE2D7BF8A7}" destId="{80411E48-ADB2-410E-80CD-C0237A483727}" srcOrd="1" destOrd="0" presId="urn:microsoft.com/office/officeart/2005/8/layout/orgChart1"/>
    <dgm:cxn modelId="{2674E590-C7CE-4813-958E-1DCCD2E6F07A}" type="presParOf" srcId="{B72A7EEA-3711-4971-9F18-4259BE02A43B}" destId="{97793EE3-BDF7-4B56-B8B6-E0F613B8AC92}" srcOrd="1" destOrd="0" presId="urn:microsoft.com/office/officeart/2005/8/layout/orgChart1"/>
    <dgm:cxn modelId="{FC9BDA2C-6A6B-4C4F-BDFE-9E0E4A9C3429}" type="presParOf" srcId="{B72A7EEA-3711-4971-9F18-4259BE02A43B}" destId="{DD16A90F-4A47-4233-8829-8B32410DBC6B}" srcOrd="2" destOrd="0" presId="urn:microsoft.com/office/officeart/2005/8/layout/orgChart1"/>
    <dgm:cxn modelId="{74CF324A-8746-4CFE-9C66-1448B823F76B}" type="presParOf" srcId="{29983098-4D2F-4D7C-8C59-D36CCE457647}" destId="{009EDC62-8E03-4647-9605-29AFC6E970AA}" srcOrd="2" destOrd="0" presId="urn:microsoft.com/office/officeart/2005/8/layout/orgChart1"/>
    <dgm:cxn modelId="{B36C3762-AE9E-43D4-BFCD-E923B1B1B0EE}" type="presParOf" srcId="{009EDC62-8E03-4647-9605-29AFC6E970AA}" destId="{C0F3DE38-C3EC-466E-BE55-242A85885D3A}" srcOrd="0" destOrd="0" presId="urn:microsoft.com/office/officeart/2005/8/layout/orgChart1"/>
    <dgm:cxn modelId="{A21660DA-7EC4-43E6-82F8-6C1F4761ACBD}" type="presParOf" srcId="{009EDC62-8E03-4647-9605-29AFC6E970AA}" destId="{AB95A469-62D5-4474-B8A8-9A63A5C3F139}" srcOrd="1" destOrd="0" presId="urn:microsoft.com/office/officeart/2005/8/layout/orgChart1"/>
    <dgm:cxn modelId="{FFFE23B9-FB98-4DED-A330-6592B7F8D7B1}" type="presParOf" srcId="{AB95A469-62D5-4474-B8A8-9A63A5C3F139}" destId="{9A707E67-C237-430D-A506-BC167254B3B1}" srcOrd="0" destOrd="0" presId="urn:microsoft.com/office/officeart/2005/8/layout/orgChart1"/>
    <dgm:cxn modelId="{81F58AFF-F6D4-498D-84BB-3ED181F51A96}" type="presParOf" srcId="{9A707E67-C237-430D-A506-BC167254B3B1}" destId="{D7312FC7-FE0E-45C5-A723-7AAD19EEE8E8}" srcOrd="0" destOrd="0" presId="urn:microsoft.com/office/officeart/2005/8/layout/orgChart1"/>
    <dgm:cxn modelId="{3D512F5A-6D26-4AE3-B7AA-D1D3C9339D02}" type="presParOf" srcId="{9A707E67-C237-430D-A506-BC167254B3B1}" destId="{11376EC3-90B8-478A-9522-274593E0EC95}" srcOrd="1" destOrd="0" presId="urn:microsoft.com/office/officeart/2005/8/layout/orgChart1"/>
    <dgm:cxn modelId="{9F58BBEB-B64E-4282-AF06-F827DD01B427}" type="presParOf" srcId="{AB95A469-62D5-4474-B8A8-9A63A5C3F139}" destId="{66D51F7F-312C-4824-BBEB-1ED1F1BD4F14}" srcOrd="1" destOrd="0" presId="urn:microsoft.com/office/officeart/2005/8/layout/orgChart1"/>
    <dgm:cxn modelId="{BE1770C2-0427-4AB4-B6F1-FD96C921E4A1}" type="presParOf" srcId="{AB95A469-62D5-4474-B8A8-9A63A5C3F139}" destId="{FE0C4FCB-23F4-4C38-B677-D4E56DFD75DA}" srcOrd="2" destOrd="0" presId="urn:microsoft.com/office/officeart/2005/8/layout/orgChart1"/>
    <dgm:cxn modelId="{5BABF197-78BD-4DE4-A705-9E01EDEAFA9F}" type="presParOf" srcId="{009EDC62-8E03-4647-9605-29AFC6E970AA}" destId="{BD506BAA-C550-457F-A2E2-28358D25356C}" srcOrd="2" destOrd="0" presId="urn:microsoft.com/office/officeart/2005/8/layout/orgChart1"/>
    <dgm:cxn modelId="{C7313A57-7B2C-4861-B987-328F0C067E86}" type="presParOf" srcId="{009EDC62-8E03-4647-9605-29AFC6E970AA}" destId="{96855E86-D2AF-4EA0-ABCD-60954DF3F3F6}" srcOrd="3" destOrd="0" presId="urn:microsoft.com/office/officeart/2005/8/layout/orgChart1"/>
    <dgm:cxn modelId="{9975994D-06F9-481F-A2E7-E073ED7CD545}" type="presParOf" srcId="{96855E86-D2AF-4EA0-ABCD-60954DF3F3F6}" destId="{3EC25EBC-AED1-4C90-B343-3B5BB283B951}" srcOrd="0" destOrd="0" presId="urn:microsoft.com/office/officeart/2005/8/layout/orgChart1"/>
    <dgm:cxn modelId="{AEDA8D2E-CDAE-4215-BD01-6EC9385A8222}" type="presParOf" srcId="{3EC25EBC-AED1-4C90-B343-3B5BB283B951}" destId="{A3D418C1-B4F2-4D11-8037-EDDBDF803E7D}" srcOrd="0" destOrd="0" presId="urn:microsoft.com/office/officeart/2005/8/layout/orgChart1"/>
    <dgm:cxn modelId="{C45202A3-0F08-4F4F-9A3C-0476A409215A}" type="presParOf" srcId="{3EC25EBC-AED1-4C90-B343-3B5BB283B951}" destId="{06E91196-96EF-4BCD-ADD7-E6F2A83EA7FE}" srcOrd="1" destOrd="0" presId="urn:microsoft.com/office/officeart/2005/8/layout/orgChart1"/>
    <dgm:cxn modelId="{266BAB19-6B9C-4C8D-9995-20EC05C38BED}" type="presParOf" srcId="{96855E86-D2AF-4EA0-ABCD-60954DF3F3F6}" destId="{7A2B12D9-49BB-4F26-A57D-52219CE2BA1C}" srcOrd="1" destOrd="0" presId="urn:microsoft.com/office/officeart/2005/8/layout/orgChart1"/>
    <dgm:cxn modelId="{6EB3A5C7-590C-4D1D-B0BB-6AADFBB3A606}" type="presParOf" srcId="{96855E86-D2AF-4EA0-ABCD-60954DF3F3F6}" destId="{2C905AC8-5D3E-4EAA-AC95-8A1DD2177189}" srcOrd="2" destOrd="0" presId="urn:microsoft.com/office/officeart/2005/8/layout/orgChart1"/>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2D3D8BF-B543-46E7-872E-2052308424FF}"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GB"/>
        </a:p>
      </dgm:t>
    </dgm:pt>
    <dgm:pt modelId="{8260923B-6002-4CF0-8E5E-44F825B0E727}">
      <dgm:prSet phldrT="[Text]" phldr="0"/>
      <dgm:spPr>
        <a:solidFill>
          <a:srgbClr val="FE4E00"/>
        </a:solidFill>
      </dgm:spPr>
      <dgm:t>
        <a:bodyPr/>
        <a:lstStyle/>
        <a:p>
          <a:r>
            <a:rPr lang="en-GB" dirty="0"/>
            <a:t>Vital</a:t>
          </a:r>
        </a:p>
      </dgm:t>
    </dgm:pt>
    <dgm:pt modelId="{837E62C7-4F93-4043-9169-A26077DCC048}" type="parTrans" cxnId="{2AD98E72-F4AF-4E8E-96ED-5681AC22CF58}">
      <dgm:prSet/>
      <dgm:spPr/>
      <dgm:t>
        <a:bodyPr/>
        <a:lstStyle/>
        <a:p>
          <a:endParaRPr lang="en-GB"/>
        </a:p>
      </dgm:t>
    </dgm:pt>
    <dgm:pt modelId="{90BAC85D-1745-4241-812B-09EA725256B4}" type="sibTrans" cxnId="{2AD98E72-F4AF-4E8E-96ED-5681AC22CF58}">
      <dgm:prSet/>
      <dgm:spPr/>
      <dgm:t>
        <a:bodyPr/>
        <a:lstStyle/>
        <a:p>
          <a:endParaRPr lang="en-GB"/>
        </a:p>
      </dgm:t>
    </dgm:pt>
    <dgm:pt modelId="{2C9C8D4D-0A77-406E-94BD-F8240DE0EE98}" type="asst">
      <dgm:prSet phldrT="[Text]" phldr="0"/>
      <dgm:spPr>
        <a:solidFill>
          <a:srgbClr val="FE4E00"/>
        </a:solidFill>
      </dgm:spPr>
      <dgm:t>
        <a:bodyPr/>
        <a:lstStyle/>
        <a:p>
          <a:r>
            <a:rPr lang="en-GB" dirty="0"/>
            <a:t>Important</a:t>
          </a:r>
        </a:p>
      </dgm:t>
    </dgm:pt>
    <dgm:pt modelId="{EC7C6B58-E1A1-4837-90C8-17F2E30091A0}" type="parTrans" cxnId="{93EA95E1-F49C-4913-85F5-2B17DAE44730}">
      <dgm:prSet/>
      <dgm:spPr/>
      <dgm:t>
        <a:bodyPr/>
        <a:lstStyle/>
        <a:p>
          <a:endParaRPr lang="en-GB"/>
        </a:p>
      </dgm:t>
    </dgm:pt>
    <dgm:pt modelId="{6AB8E0B5-3E03-43EC-8DDD-19E2F2FC5315}" type="sibTrans" cxnId="{93EA95E1-F49C-4913-85F5-2B17DAE44730}">
      <dgm:prSet/>
      <dgm:spPr/>
      <dgm:t>
        <a:bodyPr/>
        <a:lstStyle/>
        <a:p>
          <a:endParaRPr lang="en-GB"/>
        </a:p>
      </dgm:t>
    </dgm:pt>
    <dgm:pt modelId="{10577A5F-4B3B-4175-8E3D-983A7AFE6258}">
      <dgm:prSet phldrT="[Text]" phldr="0"/>
      <dgm:spPr>
        <a:solidFill>
          <a:srgbClr val="FE4E00"/>
        </a:solidFill>
      </dgm:spPr>
      <dgm:t>
        <a:bodyPr/>
        <a:lstStyle/>
        <a:p>
          <a:r>
            <a:rPr lang="en-GB" dirty="0"/>
            <a:t>Useful</a:t>
          </a:r>
        </a:p>
      </dgm:t>
    </dgm:pt>
    <dgm:pt modelId="{C0F589F1-5BFF-4FC2-A9B9-79B2CA198D7E}" type="parTrans" cxnId="{092124FB-E050-4A74-B9D3-CC6D367EAD57}">
      <dgm:prSet/>
      <dgm:spPr/>
      <dgm:t>
        <a:bodyPr/>
        <a:lstStyle/>
        <a:p>
          <a:endParaRPr lang="en-GB"/>
        </a:p>
      </dgm:t>
    </dgm:pt>
    <dgm:pt modelId="{627FC8FC-18BC-48EC-8966-4F5748704298}" type="sibTrans" cxnId="{092124FB-E050-4A74-B9D3-CC6D367EAD57}">
      <dgm:prSet/>
      <dgm:spPr/>
      <dgm:t>
        <a:bodyPr/>
        <a:lstStyle/>
        <a:p>
          <a:endParaRPr lang="en-GB"/>
        </a:p>
      </dgm:t>
    </dgm:pt>
    <dgm:pt modelId="{D885F39E-296C-411D-8094-383F8770F031}">
      <dgm:prSet phldrT="[Text]" phldr="0"/>
      <dgm:spPr>
        <a:solidFill>
          <a:srgbClr val="FE4E00"/>
        </a:solidFill>
      </dgm:spPr>
      <dgm:t>
        <a:bodyPr/>
        <a:lstStyle/>
        <a:p>
          <a:r>
            <a:rPr lang="en-GB" dirty="0"/>
            <a:t>Useful</a:t>
          </a:r>
        </a:p>
      </dgm:t>
    </dgm:pt>
    <dgm:pt modelId="{16AB4210-24CD-4198-A63D-DE1E821308A9}" type="parTrans" cxnId="{401F01EC-7C16-4D60-B6CB-0E102EC0635C}">
      <dgm:prSet/>
      <dgm:spPr/>
      <dgm:t>
        <a:bodyPr/>
        <a:lstStyle/>
        <a:p>
          <a:endParaRPr lang="en-GB"/>
        </a:p>
      </dgm:t>
    </dgm:pt>
    <dgm:pt modelId="{FE2C1385-414D-41F4-8F79-A506AA741048}" type="sibTrans" cxnId="{401F01EC-7C16-4D60-B6CB-0E102EC0635C}">
      <dgm:prSet/>
      <dgm:spPr/>
      <dgm:t>
        <a:bodyPr/>
        <a:lstStyle/>
        <a:p>
          <a:endParaRPr lang="en-GB"/>
        </a:p>
      </dgm:t>
    </dgm:pt>
    <dgm:pt modelId="{36C64BCC-73B5-45E0-9231-FBC692E58FE9}">
      <dgm:prSet phldrT="[Text]" phldr="0"/>
      <dgm:spPr>
        <a:solidFill>
          <a:srgbClr val="FE4E00"/>
        </a:solidFill>
      </dgm:spPr>
      <dgm:t>
        <a:bodyPr/>
        <a:lstStyle/>
        <a:p>
          <a:r>
            <a:rPr lang="en-GB" dirty="0"/>
            <a:t>Useful</a:t>
          </a:r>
        </a:p>
      </dgm:t>
    </dgm:pt>
    <dgm:pt modelId="{B64D9B69-9805-4BBF-90A0-077290DE1B51}" type="parTrans" cxnId="{451553D0-A8BD-4051-87CE-2FEBC9774FBE}">
      <dgm:prSet/>
      <dgm:spPr/>
      <dgm:t>
        <a:bodyPr/>
        <a:lstStyle/>
        <a:p>
          <a:endParaRPr lang="en-GB"/>
        </a:p>
      </dgm:t>
    </dgm:pt>
    <dgm:pt modelId="{1529B8B3-585B-4C2E-AF5A-8407427DDB00}" type="sibTrans" cxnId="{451553D0-A8BD-4051-87CE-2FEBC9774FBE}">
      <dgm:prSet/>
      <dgm:spPr/>
      <dgm:t>
        <a:bodyPr/>
        <a:lstStyle/>
        <a:p>
          <a:endParaRPr lang="en-GB"/>
        </a:p>
      </dgm:t>
    </dgm:pt>
    <dgm:pt modelId="{221496CF-8019-4243-8B9C-8BE7EBE6F8CF}" type="asst">
      <dgm:prSet phldrT="[Text]" phldr="0"/>
      <dgm:spPr>
        <a:solidFill>
          <a:srgbClr val="FE4E00"/>
        </a:solidFill>
      </dgm:spPr>
      <dgm:t>
        <a:bodyPr/>
        <a:lstStyle/>
        <a:p>
          <a:r>
            <a:rPr lang="en-GB" dirty="0"/>
            <a:t>Important</a:t>
          </a:r>
        </a:p>
      </dgm:t>
    </dgm:pt>
    <dgm:pt modelId="{83448D35-08EE-4070-8A74-5AAC59262E39}" type="parTrans" cxnId="{AF28A211-E23A-4402-B4E3-9AB38DA6D0A3}">
      <dgm:prSet/>
      <dgm:spPr/>
      <dgm:t>
        <a:bodyPr/>
        <a:lstStyle/>
        <a:p>
          <a:endParaRPr lang="en-GB"/>
        </a:p>
      </dgm:t>
    </dgm:pt>
    <dgm:pt modelId="{2BD0B2F1-1B00-41AD-8A6D-097A364C798C}" type="sibTrans" cxnId="{AF28A211-E23A-4402-B4E3-9AB38DA6D0A3}">
      <dgm:prSet/>
      <dgm:spPr/>
      <dgm:t>
        <a:bodyPr/>
        <a:lstStyle/>
        <a:p>
          <a:endParaRPr lang="en-GB"/>
        </a:p>
      </dgm:t>
    </dgm:pt>
    <dgm:pt modelId="{83E2CAB3-5F8A-4AE6-89B8-41974561D72A}" type="pres">
      <dgm:prSet presAssocID="{72D3D8BF-B543-46E7-872E-2052308424FF}" presName="hierChild1" presStyleCnt="0">
        <dgm:presLayoutVars>
          <dgm:orgChart val="1"/>
          <dgm:chPref val="1"/>
          <dgm:dir/>
          <dgm:animOne val="branch"/>
          <dgm:animLvl val="lvl"/>
          <dgm:resizeHandles/>
        </dgm:presLayoutVars>
      </dgm:prSet>
      <dgm:spPr/>
    </dgm:pt>
    <dgm:pt modelId="{29983098-4D2F-4D7C-8C59-D36CCE457647}" type="pres">
      <dgm:prSet presAssocID="{8260923B-6002-4CF0-8E5E-44F825B0E727}" presName="hierRoot1" presStyleCnt="0">
        <dgm:presLayoutVars>
          <dgm:hierBranch val="init"/>
        </dgm:presLayoutVars>
      </dgm:prSet>
      <dgm:spPr/>
    </dgm:pt>
    <dgm:pt modelId="{C35E654D-8A46-4D2D-A2A4-B20C1511F18B}" type="pres">
      <dgm:prSet presAssocID="{8260923B-6002-4CF0-8E5E-44F825B0E727}" presName="rootComposite1" presStyleCnt="0"/>
      <dgm:spPr/>
    </dgm:pt>
    <dgm:pt modelId="{FE14BE86-711B-4913-AF26-3E0A2E8241AB}" type="pres">
      <dgm:prSet presAssocID="{8260923B-6002-4CF0-8E5E-44F825B0E727}" presName="rootText1" presStyleLbl="node0" presStyleIdx="0" presStyleCnt="1">
        <dgm:presLayoutVars>
          <dgm:chPref val="3"/>
        </dgm:presLayoutVars>
      </dgm:prSet>
      <dgm:spPr/>
    </dgm:pt>
    <dgm:pt modelId="{89506164-59CB-4980-9E4B-67A1F0B84417}" type="pres">
      <dgm:prSet presAssocID="{8260923B-6002-4CF0-8E5E-44F825B0E727}" presName="rootConnector1" presStyleLbl="node1" presStyleIdx="0" presStyleCnt="0"/>
      <dgm:spPr/>
    </dgm:pt>
    <dgm:pt modelId="{21F1B10B-CAA1-40D6-9AD9-F2BE19105726}" type="pres">
      <dgm:prSet presAssocID="{8260923B-6002-4CF0-8E5E-44F825B0E727}" presName="hierChild2" presStyleCnt="0"/>
      <dgm:spPr/>
    </dgm:pt>
    <dgm:pt modelId="{6B53C706-EDF0-4198-81AA-1A4E142E5165}" type="pres">
      <dgm:prSet presAssocID="{C0F589F1-5BFF-4FC2-A9B9-79B2CA198D7E}" presName="Name37" presStyleLbl="parChTrans1D2" presStyleIdx="0" presStyleCnt="5"/>
      <dgm:spPr/>
    </dgm:pt>
    <dgm:pt modelId="{FB684928-C12E-4A15-9DFF-1D25A5FAAE8B}" type="pres">
      <dgm:prSet presAssocID="{10577A5F-4B3B-4175-8E3D-983A7AFE6258}" presName="hierRoot2" presStyleCnt="0">
        <dgm:presLayoutVars>
          <dgm:hierBranch val="init"/>
        </dgm:presLayoutVars>
      </dgm:prSet>
      <dgm:spPr/>
    </dgm:pt>
    <dgm:pt modelId="{C6AFAC0F-FE0B-42DB-B488-820F9FDE20EC}" type="pres">
      <dgm:prSet presAssocID="{10577A5F-4B3B-4175-8E3D-983A7AFE6258}" presName="rootComposite" presStyleCnt="0"/>
      <dgm:spPr/>
    </dgm:pt>
    <dgm:pt modelId="{918B9420-FCC1-4875-8CA5-869A50BCD6A6}" type="pres">
      <dgm:prSet presAssocID="{10577A5F-4B3B-4175-8E3D-983A7AFE6258}" presName="rootText" presStyleLbl="node2" presStyleIdx="0" presStyleCnt="3">
        <dgm:presLayoutVars>
          <dgm:chPref val="3"/>
        </dgm:presLayoutVars>
      </dgm:prSet>
      <dgm:spPr/>
    </dgm:pt>
    <dgm:pt modelId="{C67C5CCF-4CB4-4334-99F1-1EEB83437FEA}" type="pres">
      <dgm:prSet presAssocID="{10577A5F-4B3B-4175-8E3D-983A7AFE6258}" presName="rootConnector" presStyleLbl="node2" presStyleIdx="0" presStyleCnt="3"/>
      <dgm:spPr/>
    </dgm:pt>
    <dgm:pt modelId="{85AEB731-CF0C-48C9-9753-BE6A46FC6D40}" type="pres">
      <dgm:prSet presAssocID="{10577A5F-4B3B-4175-8E3D-983A7AFE6258}" presName="hierChild4" presStyleCnt="0"/>
      <dgm:spPr/>
    </dgm:pt>
    <dgm:pt modelId="{6235874A-DCC3-4596-A195-40B2F3B71AB6}" type="pres">
      <dgm:prSet presAssocID="{10577A5F-4B3B-4175-8E3D-983A7AFE6258}" presName="hierChild5" presStyleCnt="0"/>
      <dgm:spPr/>
    </dgm:pt>
    <dgm:pt modelId="{A9ED00C0-9BC4-4F27-8969-62C5EBC0010E}" type="pres">
      <dgm:prSet presAssocID="{16AB4210-24CD-4198-A63D-DE1E821308A9}" presName="Name37" presStyleLbl="parChTrans1D2" presStyleIdx="1" presStyleCnt="5"/>
      <dgm:spPr/>
    </dgm:pt>
    <dgm:pt modelId="{A7CA4BA7-05E8-4AC9-A39B-BE81DCAB1321}" type="pres">
      <dgm:prSet presAssocID="{D885F39E-296C-411D-8094-383F8770F031}" presName="hierRoot2" presStyleCnt="0">
        <dgm:presLayoutVars>
          <dgm:hierBranch val="init"/>
        </dgm:presLayoutVars>
      </dgm:prSet>
      <dgm:spPr/>
    </dgm:pt>
    <dgm:pt modelId="{8EDD4755-AAAB-4706-BAFB-97AE84554B1C}" type="pres">
      <dgm:prSet presAssocID="{D885F39E-296C-411D-8094-383F8770F031}" presName="rootComposite" presStyleCnt="0"/>
      <dgm:spPr/>
    </dgm:pt>
    <dgm:pt modelId="{E6E39B94-3FB5-498F-86ED-9F98BCBECA0F}" type="pres">
      <dgm:prSet presAssocID="{D885F39E-296C-411D-8094-383F8770F031}" presName="rootText" presStyleLbl="node2" presStyleIdx="1" presStyleCnt="3">
        <dgm:presLayoutVars>
          <dgm:chPref val="3"/>
        </dgm:presLayoutVars>
      </dgm:prSet>
      <dgm:spPr/>
    </dgm:pt>
    <dgm:pt modelId="{6B59C2B2-475A-4737-9E24-E82E9CF28AFD}" type="pres">
      <dgm:prSet presAssocID="{D885F39E-296C-411D-8094-383F8770F031}" presName="rootConnector" presStyleLbl="node2" presStyleIdx="1" presStyleCnt="3"/>
      <dgm:spPr/>
    </dgm:pt>
    <dgm:pt modelId="{F6CA48DF-9F96-48DF-B66B-9BE66AAFE148}" type="pres">
      <dgm:prSet presAssocID="{D885F39E-296C-411D-8094-383F8770F031}" presName="hierChild4" presStyleCnt="0"/>
      <dgm:spPr/>
    </dgm:pt>
    <dgm:pt modelId="{E9108D10-FE66-4DAD-AEB6-B3BA270B4F97}" type="pres">
      <dgm:prSet presAssocID="{D885F39E-296C-411D-8094-383F8770F031}" presName="hierChild5" presStyleCnt="0"/>
      <dgm:spPr/>
    </dgm:pt>
    <dgm:pt modelId="{DA6BBEA8-E865-4313-A0AB-C2F0508951F4}" type="pres">
      <dgm:prSet presAssocID="{B64D9B69-9805-4BBF-90A0-077290DE1B51}" presName="Name37" presStyleLbl="parChTrans1D2" presStyleIdx="2" presStyleCnt="5"/>
      <dgm:spPr/>
    </dgm:pt>
    <dgm:pt modelId="{B72A7EEA-3711-4971-9F18-4259BE02A43B}" type="pres">
      <dgm:prSet presAssocID="{36C64BCC-73B5-45E0-9231-FBC692E58FE9}" presName="hierRoot2" presStyleCnt="0">
        <dgm:presLayoutVars>
          <dgm:hierBranch val="init"/>
        </dgm:presLayoutVars>
      </dgm:prSet>
      <dgm:spPr/>
    </dgm:pt>
    <dgm:pt modelId="{04C85C94-40F5-4AE0-8C6D-A9DE2D7BF8A7}" type="pres">
      <dgm:prSet presAssocID="{36C64BCC-73B5-45E0-9231-FBC692E58FE9}" presName="rootComposite" presStyleCnt="0"/>
      <dgm:spPr/>
    </dgm:pt>
    <dgm:pt modelId="{623630D4-AEDB-4CB7-820D-2C36CEB62AFB}" type="pres">
      <dgm:prSet presAssocID="{36C64BCC-73B5-45E0-9231-FBC692E58FE9}" presName="rootText" presStyleLbl="node2" presStyleIdx="2" presStyleCnt="3">
        <dgm:presLayoutVars>
          <dgm:chPref val="3"/>
        </dgm:presLayoutVars>
      </dgm:prSet>
      <dgm:spPr/>
    </dgm:pt>
    <dgm:pt modelId="{80411E48-ADB2-410E-80CD-C0237A483727}" type="pres">
      <dgm:prSet presAssocID="{36C64BCC-73B5-45E0-9231-FBC692E58FE9}" presName="rootConnector" presStyleLbl="node2" presStyleIdx="2" presStyleCnt="3"/>
      <dgm:spPr/>
    </dgm:pt>
    <dgm:pt modelId="{97793EE3-BDF7-4B56-B8B6-E0F613B8AC92}" type="pres">
      <dgm:prSet presAssocID="{36C64BCC-73B5-45E0-9231-FBC692E58FE9}" presName="hierChild4" presStyleCnt="0"/>
      <dgm:spPr/>
    </dgm:pt>
    <dgm:pt modelId="{DD16A90F-4A47-4233-8829-8B32410DBC6B}" type="pres">
      <dgm:prSet presAssocID="{36C64BCC-73B5-45E0-9231-FBC692E58FE9}" presName="hierChild5" presStyleCnt="0"/>
      <dgm:spPr/>
    </dgm:pt>
    <dgm:pt modelId="{009EDC62-8E03-4647-9605-29AFC6E970AA}" type="pres">
      <dgm:prSet presAssocID="{8260923B-6002-4CF0-8E5E-44F825B0E727}" presName="hierChild3" presStyleCnt="0"/>
      <dgm:spPr/>
    </dgm:pt>
    <dgm:pt modelId="{C0F3DE38-C3EC-466E-BE55-242A85885D3A}" type="pres">
      <dgm:prSet presAssocID="{EC7C6B58-E1A1-4837-90C8-17F2E30091A0}" presName="Name111" presStyleLbl="parChTrans1D2" presStyleIdx="3" presStyleCnt="5"/>
      <dgm:spPr/>
    </dgm:pt>
    <dgm:pt modelId="{AB95A469-62D5-4474-B8A8-9A63A5C3F139}" type="pres">
      <dgm:prSet presAssocID="{2C9C8D4D-0A77-406E-94BD-F8240DE0EE98}" presName="hierRoot3" presStyleCnt="0">
        <dgm:presLayoutVars>
          <dgm:hierBranch val="init"/>
        </dgm:presLayoutVars>
      </dgm:prSet>
      <dgm:spPr/>
    </dgm:pt>
    <dgm:pt modelId="{9A707E67-C237-430D-A506-BC167254B3B1}" type="pres">
      <dgm:prSet presAssocID="{2C9C8D4D-0A77-406E-94BD-F8240DE0EE98}" presName="rootComposite3" presStyleCnt="0"/>
      <dgm:spPr/>
    </dgm:pt>
    <dgm:pt modelId="{D7312FC7-FE0E-45C5-A723-7AAD19EEE8E8}" type="pres">
      <dgm:prSet presAssocID="{2C9C8D4D-0A77-406E-94BD-F8240DE0EE98}" presName="rootText3" presStyleLbl="asst1" presStyleIdx="0" presStyleCnt="2">
        <dgm:presLayoutVars>
          <dgm:chPref val="3"/>
        </dgm:presLayoutVars>
      </dgm:prSet>
      <dgm:spPr/>
    </dgm:pt>
    <dgm:pt modelId="{11376EC3-90B8-478A-9522-274593E0EC95}" type="pres">
      <dgm:prSet presAssocID="{2C9C8D4D-0A77-406E-94BD-F8240DE0EE98}" presName="rootConnector3" presStyleLbl="asst1" presStyleIdx="0" presStyleCnt="2"/>
      <dgm:spPr/>
    </dgm:pt>
    <dgm:pt modelId="{66D51F7F-312C-4824-BBEB-1ED1F1BD4F14}" type="pres">
      <dgm:prSet presAssocID="{2C9C8D4D-0A77-406E-94BD-F8240DE0EE98}" presName="hierChild6" presStyleCnt="0"/>
      <dgm:spPr/>
    </dgm:pt>
    <dgm:pt modelId="{FE0C4FCB-23F4-4C38-B677-D4E56DFD75DA}" type="pres">
      <dgm:prSet presAssocID="{2C9C8D4D-0A77-406E-94BD-F8240DE0EE98}" presName="hierChild7" presStyleCnt="0"/>
      <dgm:spPr/>
    </dgm:pt>
    <dgm:pt modelId="{BD506BAA-C550-457F-A2E2-28358D25356C}" type="pres">
      <dgm:prSet presAssocID="{83448D35-08EE-4070-8A74-5AAC59262E39}" presName="Name111" presStyleLbl="parChTrans1D2" presStyleIdx="4" presStyleCnt="5"/>
      <dgm:spPr/>
    </dgm:pt>
    <dgm:pt modelId="{96855E86-D2AF-4EA0-ABCD-60954DF3F3F6}" type="pres">
      <dgm:prSet presAssocID="{221496CF-8019-4243-8B9C-8BE7EBE6F8CF}" presName="hierRoot3" presStyleCnt="0">
        <dgm:presLayoutVars>
          <dgm:hierBranch val="init"/>
        </dgm:presLayoutVars>
      </dgm:prSet>
      <dgm:spPr/>
    </dgm:pt>
    <dgm:pt modelId="{3EC25EBC-AED1-4C90-B343-3B5BB283B951}" type="pres">
      <dgm:prSet presAssocID="{221496CF-8019-4243-8B9C-8BE7EBE6F8CF}" presName="rootComposite3" presStyleCnt="0"/>
      <dgm:spPr/>
    </dgm:pt>
    <dgm:pt modelId="{A3D418C1-B4F2-4D11-8037-EDDBDF803E7D}" type="pres">
      <dgm:prSet presAssocID="{221496CF-8019-4243-8B9C-8BE7EBE6F8CF}" presName="rootText3" presStyleLbl="asst1" presStyleIdx="1" presStyleCnt="2">
        <dgm:presLayoutVars>
          <dgm:chPref val="3"/>
        </dgm:presLayoutVars>
      </dgm:prSet>
      <dgm:spPr/>
    </dgm:pt>
    <dgm:pt modelId="{06E91196-96EF-4BCD-ADD7-E6F2A83EA7FE}" type="pres">
      <dgm:prSet presAssocID="{221496CF-8019-4243-8B9C-8BE7EBE6F8CF}" presName="rootConnector3" presStyleLbl="asst1" presStyleIdx="1" presStyleCnt="2"/>
      <dgm:spPr/>
    </dgm:pt>
    <dgm:pt modelId="{7A2B12D9-49BB-4F26-A57D-52219CE2BA1C}" type="pres">
      <dgm:prSet presAssocID="{221496CF-8019-4243-8B9C-8BE7EBE6F8CF}" presName="hierChild6" presStyleCnt="0"/>
      <dgm:spPr/>
    </dgm:pt>
    <dgm:pt modelId="{2C905AC8-5D3E-4EAA-AC95-8A1DD2177189}" type="pres">
      <dgm:prSet presAssocID="{221496CF-8019-4243-8B9C-8BE7EBE6F8CF}" presName="hierChild7" presStyleCnt="0"/>
      <dgm:spPr/>
    </dgm:pt>
  </dgm:ptLst>
  <dgm:cxnLst>
    <dgm:cxn modelId="{AF28A211-E23A-4402-B4E3-9AB38DA6D0A3}" srcId="{8260923B-6002-4CF0-8E5E-44F825B0E727}" destId="{221496CF-8019-4243-8B9C-8BE7EBE6F8CF}" srcOrd="1" destOrd="0" parTransId="{83448D35-08EE-4070-8A74-5AAC59262E39}" sibTransId="{2BD0B2F1-1B00-41AD-8A6D-097A364C798C}"/>
    <dgm:cxn modelId="{C900EB18-D3BD-40FF-A469-830B85EE062C}" type="presOf" srcId="{2C9C8D4D-0A77-406E-94BD-F8240DE0EE98}" destId="{D7312FC7-FE0E-45C5-A723-7AAD19EEE8E8}" srcOrd="0" destOrd="0" presId="urn:microsoft.com/office/officeart/2005/8/layout/orgChart1"/>
    <dgm:cxn modelId="{5C5FC51B-22D2-43E2-9AC7-02ED7DB4EDA9}" type="presOf" srcId="{D885F39E-296C-411D-8094-383F8770F031}" destId="{E6E39B94-3FB5-498F-86ED-9F98BCBECA0F}" srcOrd="0" destOrd="0" presId="urn:microsoft.com/office/officeart/2005/8/layout/orgChart1"/>
    <dgm:cxn modelId="{85ABD821-025E-4F7A-9676-44EB8A8757E5}" type="presOf" srcId="{36C64BCC-73B5-45E0-9231-FBC692E58FE9}" destId="{623630D4-AEDB-4CB7-820D-2C36CEB62AFB}" srcOrd="0" destOrd="0" presId="urn:microsoft.com/office/officeart/2005/8/layout/orgChart1"/>
    <dgm:cxn modelId="{D6A46633-C753-4E9F-8A7C-418CF683EDAC}" type="presOf" srcId="{10577A5F-4B3B-4175-8E3D-983A7AFE6258}" destId="{918B9420-FCC1-4875-8CA5-869A50BCD6A6}" srcOrd="0" destOrd="0" presId="urn:microsoft.com/office/officeart/2005/8/layout/orgChart1"/>
    <dgm:cxn modelId="{A4211A5B-F562-4F31-84EC-2FF3BBA816F4}" type="presOf" srcId="{83448D35-08EE-4070-8A74-5AAC59262E39}" destId="{BD506BAA-C550-457F-A2E2-28358D25356C}" srcOrd="0" destOrd="0" presId="urn:microsoft.com/office/officeart/2005/8/layout/orgChart1"/>
    <dgm:cxn modelId="{26234E44-84A6-4F65-986C-667E5CBAEF6D}" type="presOf" srcId="{8260923B-6002-4CF0-8E5E-44F825B0E727}" destId="{FE14BE86-711B-4913-AF26-3E0A2E8241AB}" srcOrd="0" destOrd="0" presId="urn:microsoft.com/office/officeart/2005/8/layout/orgChart1"/>
    <dgm:cxn modelId="{34C21548-5B2C-4A9E-B83F-AC0EF8EBBF0C}" type="presOf" srcId="{D885F39E-296C-411D-8094-383F8770F031}" destId="{6B59C2B2-475A-4737-9E24-E82E9CF28AFD}" srcOrd="1" destOrd="0" presId="urn:microsoft.com/office/officeart/2005/8/layout/orgChart1"/>
    <dgm:cxn modelId="{679C5B4F-EC74-432D-BAD3-8FDFC25D4F45}" type="presOf" srcId="{16AB4210-24CD-4198-A63D-DE1E821308A9}" destId="{A9ED00C0-9BC4-4F27-8969-62C5EBC0010E}" srcOrd="0" destOrd="0" presId="urn:microsoft.com/office/officeart/2005/8/layout/orgChart1"/>
    <dgm:cxn modelId="{78C34352-797C-4819-BC3D-BEB14B67ECEF}" type="presOf" srcId="{2C9C8D4D-0A77-406E-94BD-F8240DE0EE98}" destId="{11376EC3-90B8-478A-9522-274593E0EC95}" srcOrd="1" destOrd="0" presId="urn:microsoft.com/office/officeart/2005/8/layout/orgChart1"/>
    <dgm:cxn modelId="{2AD98E72-F4AF-4E8E-96ED-5681AC22CF58}" srcId="{72D3D8BF-B543-46E7-872E-2052308424FF}" destId="{8260923B-6002-4CF0-8E5E-44F825B0E727}" srcOrd="0" destOrd="0" parTransId="{837E62C7-4F93-4043-9169-A26077DCC048}" sibTransId="{90BAC85D-1745-4241-812B-09EA725256B4}"/>
    <dgm:cxn modelId="{EDF13A92-2572-4402-B88B-B824F263B5E6}" type="presOf" srcId="{10577A5F-4B3B-4175-8E3D-983A7AFE6258}" destId="{C67C5CCF-4CB4-4334-99F1-1EEB83437FEA}" srcOrd="1" destOrd="0" presId="urn:microsoft.com/office/officeart/2005/8/layout/orgChart1"/>
    <dgm:cxn modelId="{10BB679C-818A-4BB5-8AFD-FE4BA6967AA4}" type="presOf" srcId="{C0F589F1-5BFF-4FC2-A9B9-79B2CA198D7E}" destId="{6B53C706-EDF0-4198-81AA-1A4E142E5165}" srcOrd="0" destOrd="0" presId="urn:microsoft.com/office/officeart/2005/8/layout/orgChart1"/>
    <dgm:cxn modelId="{D4B6C9A1-61E1-4266-86F9-BBC0E84AA757}" type="presOf" srcId="{B64D9B69-9805-4BBF-90A0-077290DE1B51}" destId="{DA6BBEA8-E865-4313-A0AB-C2F0508951F4}" srcOrd="0" destOrd="0" presId="urn:microsoft.com/office/officeart/2005/8/layout/orgChart1"/>
    <dgm:cxn modelId="{BF665CAE-3092-4BAF-B8B3-126174673B68}" type="presOf" srcId="{36C64BCC-73B5-45E0-9231-FBC692E58FE9}" destId="{80411E48-ADB2-410E-80CD-C0237A483727}" srcOrd="1" destOrd="0" presId="urn:microsoft.com/office/officeart/2005/8/layout/orgChart1"/>
    <dgm:cxn modelId="{7BD1D8BC-FABF-4DEA-8AEC-6CD3B2E7EC39}" type="presOf" srcId="{221496CF-8019-4243-8B9C-8BE7EBE6F8CF}" destId="{06E91196-96EF-4BCD-ADD7-E6F2A83EA7FE}" srcOrd="1" destOrd="0" presId="urn:microsoft.com/office/officeart/2005/8/layout/orgChart1"/>
    <dgm:cxn modelId="{4FD590C4-15AC-4839-8BEE-84C060EBBFE3}" type="presOf" srcId="{72D3D8BF-B543-46E7-872E-2052308424FF}" destId="{83E2CAB3-5F8A-4AE6-89B8-41974561D72A}" srcOrd="0" destOrd="0" presId="urn:microsoft.com/office/officeart/2005/8/layout/orgChart1"/>
    <dgm:cxn modelId="{451553D0-A8BD-4051-87CE-2FEBC9774FBE}" srcId="{8260923B-6002-4CF0-8E5E-44F825B0E727}" destId="{36C64BCC-73B5-45E0-9231-FBC692E58FE9}" srcOrd="4" destOrd="0" parTransId="{B64D9B69-9805-4BBF-90A0-077290DE1B51}" sibTransId="{1529B8B3-585B-4C2E-AF5A-8407427DDB00}"/>
    <dgm:cxn modelId="{02EEBBDB-3A7C-4D9B-A509-7265B94AFB25}" type="presOf" srcId="{EC7C6B58-E1A1-4837-90C8-17F2E30091A0}" destId="{C0F3DE38-C3EC-466E-BE55-242A85885D3A}" srcOrd="0" destOrd="0" presId="urn:microsoft.com/office/officeart/2005/8/layout/orgChart1"/>
    <dgm:cxn modelId="{93EA95E1-F49C-4913-85F5-2B17DAE44730}" srcId="{8260923B-6002-4CF0-8E5E-44F825B0E727}" destId="{2C9C8D4D-0A77-406E-94BD-F8240DE0EE98}" srcOrd="0" destOrd="0" parTransId="{EC7C6B58-E1A1-4837-90C8-17F2E30091A0}" sibTransId="{6AB8E0B5-3E03-43EC-8DDD-19E2F2FC5315}"/>
    <dgm:cxn modelId="{69AFECE1-98C6-4E9A-B90A-BAC070BA28D9}" type="presOf" srcId="{8260923B-6002-4CF0-8E5E-44F825B0E727}" destId="{89506164-59CB-4980-9E4B-67A1F0B84417}" srcOrd="1" destOrd="0" presId="urn:microsoft.com/office/officeart/2005/8/layout/orgChart1"/>
    <dgm:cxn modelId="{401F01EC-7C16-4D60-B6CB-0E102EC0635C}" srcId="{8260923B-6002-4CF0-8E5E-44F825B0E727}" destId="{D885F39E-296C-411D-8094-383F8770F031}" srcOrd="3" destOrd="0" parTransId="{16AB4210-24CD-4198-A63D-DE1E821308A9}" sibTransId="{FE2C1385-414D-41F4-8F79-A506AA741048}"/>
    <dgm:cxn modelId="{092124FB-E050-4A74-B9D3-CC6D367EAD57}" srcId="{8260923B-6002-4CF0-8E5E-44F825B0E727}" destId="{10577A5F-4B3B-4175-8E3D-983A7AFE6258}" srcOrd="2" destOrd="0" parTransId="{C0F589F1-5BFF-4FC2-A9B9-79B2CA198D7E}" sibTransId="{627FC8FC-18BC-48EC-8966-4F5748704298}"/>
    <dgm:cxn modelId="{7B330BFF-3507-4804-B9B1-7B5FCED2642F}" type="presOf" srcId="{221496CF-8019-4243-8B9C-8BE7EBE6F8CF}" destId="{A3D418C1-B4F2-4D11-8037-EDDBDF803E7D}" srcOrd="0" destOrd="0" presId="urn:microsoft.com/office/officeart/2005/8/layout/orgChart1"/>
    <dgm:cxn modelId="{EFD1FD88-C974-4F1A-BA0D-B161A704A49F}" type="presParOf" srcId="{83E2CAB3-5F8A-4AE6-89B8-41974561D72A}" destId="{29983098-4D2F-4D7C-8C59-D36CCE457647}" srcOrd="0" destOrd="0" presId="urn:microsoft.com/office/officeart/2005/8/layout/orgChart1"/>
    <dgm:cxn modelId="{987829F4-7C77-4BF3-90CA-B681F83FB66C}" type="presParOf" srcId="{29983098-4D2F-4D7C-8C59-D36CCE457647}" destId="{C35E654D-8A46-4D2D-A2A4-B20C1511F18B}" srcOrd="0" destOrd="0" presId="urn:microsoft.com/office/officeart/2005/8/layout/orgChart1"/>
    <dgm:cxn modelId="{7245E3F2-0503-418B-980F-D6F31372F098}" type="presParOf" srcId="{C35E654D-8A46-4D2D-A2A4-B20C1511F18B}" destId="{FE14BE86-711B-4913-AF26-3E0A2E8241AB}" srcOrd="0" destOrd="0" presId="urn:microsoft.com/office/officeart/2005/8/layout/orgChart1"/>
    <dgm:cxn modelId="{4B00CF5C-056D-4AEE-843F-5F7F7A640EAB}" type="presParOf" srcId="{C35E654D-8A46-4D2D-A2A4-B20C1511F18B}" destId="{89506164-59CB-4980-9E4B-67A1F0B84417}" srcOrd="1" destOrd="0" presId="urn:microsoft.com/office/officeart/2005/8/layout/orgChart1"/>
    <dgm:cxn modelId="{F2F5620D-66EC-498D-BB0A-045FE3E6C2D9}" type="presParOf" srcId="{29983098-4D2F-4D7C-8C59-D36CCE457647}" destId="{21F1B10B-CAA1-40D6-9AD9-F2BE19105726}" srcOrd="1" destOrd="0" presId="urn:microsoft.com/office/officeart/2005/8/layout/orgChart1"/>
    <dgm:cxn modelId="{948FA872-C33E-436B-BA17-70CC7189DB8D}" type="presParOf" srcId="{21F1B10B-CAA1-40D6-9AD9-F2BE19105726}" destId="{6B53C706-EDF0-4198-81AA-1A4E142E5165}" srcOrd="0" destOrd="0" presId="urn:microsoft.com/office/officeart/2005/8/layout/orgChart1"/>
    <dgm:cxn modelId="{C66861D0-90C9-413E-8153-0CC3E5FD2D88}" type="presParOf" srcId="{21F1B10B-CAA1-40D6-9AD9-F2BE19105726}" destId="{FB684928-C12E-4A15-9DFF-1D25A5FAAE8B}" srcOrd="1" destOrd="0" presId="urn:microsoft.com/office/officeart/2005/8/layout/orgChart1"/>
    <dgm:cxn modelId="{BB6E0B98-48A5-45AA-858B-DDEBB1F867BC}" type="presParOf" srcId="{FB684928-C12E-4A15-9DFF-1D25A5FAAE8B}" destId="{C6AFAC0F-FE0B-42DB-B488-820F9FDE20EC}" srcOrd="0" destOrd="0" presId="urn:microsoft.com/office/officeart/2005/8/layout/orgChart1"/>
    <dgm:cxn modelId="{5B4C837B-DDC7-43B9-AF5F-6F12167D59BC}" type="presParOf" srcId="{C6AFAC0F-FE0B-42DB-B488-820F9FDE20EC}" destId="{918B9420-FCC1-4875-8CA5-869A50BCD6A6}" srcOrd="0" destOrd="0" presId="urn:microsoft.com/office/officeart/2005/8/layout/orgChart1"/>
    <dgm:cxn modelId="{4C9F6E2C-C855-46D6-A259-62E3EF34FFEA}" type="presParOf" srcId="{C6AFAC0F-FE0B-42DB-B488-820F9FDE20EC}" destId="{C67C5CCF-4CB4-4334-99F1-1EEB83437FEA}" srcOrd="1" destOrd="0" presId="urn:microsoft.com/office/officeart/2005/8/layout/orgChart1"/>
    <dgm:cxn modelId="{CC15C81F-25EC-45D9-AF9D-446FFF6E64EF}" type="presParOf" srcId="{FB684928-C12E-4A15-9DFF-1D25A5FAAE8B}" destId="{85AEB731-CF0C-48C9-9753-BE6A46FC6D40}" srcOrd="1" destOrd="0" presId="urn:microsoft.com/office/officeart/2005/8/layout/orgChart1"/>
    <dgm:cxn modelId="{7EA9CCE7-9F3E-479E-848C-97DC63A9604B}" type="presParOf" srcId="{FB684928-C12E-4A15-9DFF-1D25A5FAAE8B}" destId="{6235874A-DCC3-4596-A195-40B2F3B71AB6}" srcOrd="2" destOrd="0" presId="urn:microsoft.com/office/officeart/2005/8/layout/orgChart1"/>
    <dgm:cxn modelId="{920AF179-5AE1-42E3-B830-CB073F082D28}" type="presParOf" srcId="{21F1B10B-CAA1-40D6-9AD9-F2BE19105726}" destId="{A9ED00C0-9BC4-4F27-8969-62C5EBC0010E}" srcOrd="2" destOrd="0" presId="urn:microsoft.com/office/officeart/2005/8/layout/orgChart1"/>
    <dgm:cxn modelId="{87398619-4B43-4824-A565-4A926A03F7CE}" type="presParOf" srcId="{21F1B10B-CAA1-40D6-9AD9-F2BE19105726}" destId="{A7CA4BA7-05E8-4AC9-A39B-BE81DCAB1321}" srcOrd="3" destOrd="0" presId="urn:microsoft.com/office/officeart/2005/8/layout/orgChart1"/>
    <dgm:cxn modelId="{95DB6421-40E0-48EF-9945-D2CCAA592D69}" type="presParOf" srcId="{A7CA4BA7-05E8-4AC9-A39B-BE81DCAB1321}" destId="{8EDD4755-AAAB-4706-BAFB-97AE84554B1C}" srcOrd="0" destOrd="0" presId="urn:microsoft.com/office/officeart/2005/8/layout/orgChart1"/>
    <dgm:cxn modelId="{18402998-3147-4B45-B9CE-A797A50E14ED}" type="presParOf" srcId="{8EDD4755-AAAB-4706-BAFB-97AE84554B1C}" destId="{E6E39B94-3FB5-498F-86ED-9F98BCBECA0F}" srcOrd="0" destOrd="0" presId="urn:microsoft.com/office/officeart/2005/8/layout/orgChart1"/>
    <dgm:cxn modelId="{B306EBC7-65A1-4F19-8446-634DE3A58D8D}" type="presParOf" srcId="{8EDD4755-AAAB-4706-BAFB-97AE84554B1C}" destId="{6B59C2B2-475A-4737-9E24-E82E9CF28AFD}" srcOrd="1" destOrd="0" presId="urn:microsoft.com/office/officeart/2005/8/layout/orgChart1"/>
    <dgm:cxn modelId="{1ECD37EC-1E84-4D6B-BFE4-5CED8686CD01}" type="presParOf" srcId="{A7CA4BA7-05E8-4AC9-A39B-BE81DCAB1321}" destId="{F6CA48DF-9F96-48DF-B66B-9BE66AAFE148}" srcOrd="1" destOrd="0" presId="urn:microsoft.com/office/officeart/2005/8/layout/orgChart1"/>
    <dgm:cxn modelId="{1C03B3C9-C0D6-437F-8A46-07C33D18E697}" type="presParOf" srcId="{A7CA4BA7-05E8-4AC9-A39B-BE81DCAB1321}" destId="{E9108D10-FE66-4DAD-AEB6-B3BA270B4F97}" srcOrd="2" destOrd="0" presId="urn:microsoft.com/office/officeart/2005/8/layout/orgChart1"/>
    <dgm:cxn modelId="{8EC6788E-0CD4-4D2C-BDC1-DACB52166869}" type="presParOf" srcId="{21F1B10B-CAA1-40D6-9AD9-F2BE19105726}" destId="{DA6BBEA8-E865-4313-A0AB-C2F0508951F4}" srcOrd="4" destOrd="0" presId="urn:microsoft.com/office/officeart/2005/8/layout/orgChart1"/>
    <dgm:cxn modelId="{5CABCE13-B9A5-4E0D-9232-291F4DA157C9}" type="presParOf" srcId="{21F1B10B-CAA1-40D6-9AD9-F2BE19105726}" destId="{B72A7EEA-3711-4971-9F18-4259BE02A43B}" srcOrd="5" destOrd="0" presId="urn:microsoft.com/office/officeart/2005/8/layout/orgChart1"/>
    <dgm:cxn modelId="{7A5F8138-E140-4F54-A267-8F753D46EADE}" type="presParOf" srcId="{B72A7EEA-3711-4971-9F18-4259BE02A43B}" destId="{04C85C94-40F5-4AE0-8C6D-A9DE2D7BF8A7}" srcOrd="0" destOrd="0" presId="urn:microsoft.com/office/officeart/2005/8/layout/orgChart1"/>
    <dgm:cxn modelId="{E23587FC-94CA-479A-BA3C-4C449EC7768C}" type="presParOf" srcId="{04C85C94-40F5-4AE0-8C6D-A9DE2D7BF8A7}" destId="{623630D4-AEDB-4CB7-820D-2C36CEB62AFB}" srcOrd="0" destOrd="0" presId="urn:microsoft.com/office/officeart/2005/8/layout/orgChart1"/>
    <dgm:cxn modelId="{4EE47584-B67A-4B8A-9FF5-4B7AE74826C7}" type="presParOf" srcId="{04C85C94-40F5-4AE0-8C6D-A9DE2D7BF8A7}" destId="{80411E48-ADB2-410E-80CD-C0237A483727}" srcOrd="1" destOrd="0" presId="urn:microsoft.com/office/officeart/2005/8/layout/orgChart1"/>
    <dgm:cxn modelId="{2674E590-C7CE-4813-958E-1DCCD2E6F07A}" type="presParOf" srcId="{B72A7EEA-3711-4971-9F18-4259BE02A43B}" destId="{97793EE3-BDF7-4B56-B8B6-E0F613B8AC92}" srcOrd="1" destOrd="0" presId="urn:microsoft.com/office/officeart/2005/8/layout/orgChart1"/>
    <dgm:cxn modelId="{FC9BDA2C-6A6B-4C4F-BDFE-9E0E4A9C3429}" type="presParOf" srcId="{B72A7EEA-3711-4971-9F18-4259BE02A43B}" destId="{DD16A90F-4A47-4233-8829-8B32410DBC6B}" srcOrd="2" destOrd="0" presId="urn:microsoft.com/office/officeart/2005/8/layout/orgChart1"/>
    <dgm:cxn modelId="{74CF324A-8746-4CFE-9C66-1448B823F76B}" type="presParOf" srcId="{29983098-4D2F-4D7C-8C59-D36CCE457647}" destId="{009EDC62-8E03-4647-9605-29AFC6E970AA}" srcOrd="2" destOrd="0" presId="urn:microsoft.com/office/officeart/2005/8/layout/orgChart1"/>
    <dgm:cxn modelId="{B36C3762-AE9E-43D4-BFCD-E923B1B1B0EE}" type="presParOf" srcId="{009EDC62-8E03-4647-9605-29AFC6E970AA}" destId="{C0F3DE38-C3EC-466E-BE55-242A85885D3A}" srcOrd="0" destOrd="0" presId="urn:microsoft.com/office/officeart/2005/8/layout/orgChart1"/>
    <dgm:cxn modelId="{A21660DA-7EC4-43E6-82F8-6C1F4761ACBD}" type="presParOf" srcId="{009EDC62-8E03-4647-9605-29AFC6E970AA}" destId="{AB95A469-62D5-4474-B8A8-9A63A5C3F139}" srcOrd="1" destOrd="0" presId="urn:microsoft.com/office/officeart/2005/8/layout/orgChart1"/>
    <dgm:cxn modelId="{FFFE23B9-FB98-4DED-A330-6592B7F8D7B1}" type="presParOf" srcId="{AB95A469-62D5-4474-B8A8-9A63A5C3F139}" destId="{9A707E67-C237-430D-A506-BC167254B3B1}" srcOrd="0" destOrd="0" presId="urn:microsoft.com/office/officeart/2005/8/layout/orgChart1"/>
    <dgm:cxn modelId="{81F58AFF-F6D4-498D-84BB-3ED181F51A96}" type="presParOf" srcId="{9A707E67-C237-430D-A506-BC167254B3B1}" destId="{D7312FC7-FE0E-45C5-A723-7AAD19EEE8E8}" srcOrd="0" destOrd="0" presId="urn:microsoft.com/office/officeart/2005/8/layout/orgChart1"/>
    <dgm:cxn modelId="{3D512F5A-6D26-4AE3-B7AA-D1D3C9339D02}" type="presParOf" srcId="{9A707E67-C237-430D-A506-BC167254B3B1}" destId="{11376EC3-90B8-478A-9522-274593E0EC95}" srcOrd="1" destOrd="0" presId="urn:microsoft.com/office/officeart/2005/8/layout/orgChart1"/>
    <dgm:cxn modelId="{9F58BBEB-B64E-4282-AF06-F827DD01B427}" type="presParOf" srcId="{AB95A469-62D5-4474-B8A8-9A63A5C3F139}" destId="{66D51F7F-312C-4824-BBEB-1ED1F1BD4F14}" srcOrd="1" destOrd="0" presId="urn:microsoft.com/office/officeart/2005/8/layout/orgChart1"/>
    <dgm:cxn modelId="{BE1770C2-0427-4AB4-B6F1-FD96C921E4A1}" type="presParOf" srcId="{AB95A469-62D5-4474-B8A8-9A63A5C3F139}" destId="{FE0C4FCB-23F4-4C38-B677-D4E56DFD75DA}" srcOrd="2" destOrd="0" presId="urn:microsoft.com/office/officeart/2005/8/layout/orgChart1"/>
    <dgm:cxn modelId="{5BABF197-78BD-4DE4-A705-9E01EDEAFA9F}" type="presParOf" srcId="{009EDC62-8E03-4647-9605-29AFC6E970AA}" destId="{BD506BAA-C550-457F-A2E2-28358D25356C}" srcOrd="2" destOrd="0" presId="urn:microsoft.com/office/officeart/2005/8/layout/orgChart1"/>
    <dgm:cxn modelId="{C7313A57-7B2C-4861-B987-328F0C067E86}" type="presParOf" srcId="{009EDC62-8E03-4647-9605-29AFC6E970AA}" destId="{96855E86-D2AF-4EA0-ABCD-60954DF3F3F6}" srcOrd="3" destOrd="0" presId="urn:microsoft.com/office/officeart/2005/8/layout/orgChart1"/>
    <dgm:cxn modelId="{9975994D-06F9-481F-A2E7-E073ED7CD545}" type="presParOf" srcId="{96855E86-D2AF-4EA0-ABCD-60954DF3F3F6}" destId="{3EC25EBC-AED1-4C90-B343-3B5BB283B951}" srcOrd="0" destOrd="0" presId="urn:microsoft.com/office/officeart/2005/8/layout/orgChart1"/>
    <dgm:cxn modelId="{AEDA8D2E-CDAE-4215-BD01-6EC9385A8222}" type="presParOf" srcId="{3EC25EBC-AED1-4C90-B343-3B5BB283B951}" destId="{A3D418C1-B4F2-4D11-8037-EDDBDF803E7D}" srcOrd="0" destOrd="0" presId="urn:microsoft.com/office/officeart/2005/8/layout/orgChart1"/>
    <dgm:cxn modelId="{C45202A3-0F08-4F4F-9A3C-0476A409215A}" type="presParOf" srcId="{3EC25EBC-AED1-4C90-B343-3B5BB283B951}" destId="{06E91196-96EF-4BCD-ADD7-E6F2A83EA7FE}" srcOrd="1" destOrd="0" presId="urn:microsoft.com/office/officeart/2005/8/layout/orgChart1"/>
    <dgm:cxn modelId="{266BAB19-6B9C-4C8D-9995-20EC05C38BED}" type="presParOf" srcId="{96855E86-D2AF-4EA0-ABCD-60954DF3F3F6}" destId="{7A2B12D9-49BB-4F26-A57D-52219CE2BA1C}" srcOrd="1" destOrd="0" presId="urn:microsoft.com/office/officeart/2005/8/layout/orgChart1"/>
    <dgm:cxn modelId="{6EB3A5C7-590C-4D1D-B0BB-6AADFBB3A606}" type="presParOf" srcId="{96855E86-D2AF-4EA0-ABCD-60954DF3F3F6}" destId="{2C905AC8-5D3E-4EAA-AC95-8A1DD2177189}" srcOrd="2" destOrd="0" presId="urn:microsoft.com/office/officeart/2005/8/layout/orgChart1"/>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506BAA-C550-457F-A2E2-28358D25356C}">
      <dsp:nvSpPr>
        <dsp:cNvPr id="0" name=""/>
        <dsp:cNvSpPr/>
      </dsp:nvSpPr>
      <dsp:spPr>
        <a:xfrm>
          <a:off x="1235666" y="344743"/>
          <a:ext cx="91440" cy="316592"/>
        </a:xfrm>
        <a:custGeom>
          <a:avLst/>
          <a:gdLst/>
          <a:ahLst/>
          <a:cxnLst/>
          <a:rect l="0" t="0" r="0" b="0"/>
          <a:pathLst>
            <a:path>
              <a:moveTo>
                <a:pt x="45720" y="0"/>
              </a:moveTo>
              <a:lnTo>
                <a:pt x="45720" y="316592"/>
              </a:lnTo>
              <a:lnTo>
                <a:pt x="117985" y="31659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0F3DE38-C3EC-466E-BE55-242A85885D3A}">
      <dsp:nvSpPr>
        <dsp:cNvPr id="0" name=""/>
        <dsp:cNvSpPr/>
      </dsp:nvSpPr>
      <dsp:spPr>
        <a:xfrm>
          <a:off x="1163400" y="344743"/>
          <a:ext cx="91440" cy="316592"/>
        </a:xfrm>
        <a:custGeom>
          <a:avLst/>
          <a:gdLst/>
          <a:ahLst/>
          <a:cxnLst/>
          <a:rect l="0" t="0" r="0" b="0"/>
          <a:pathLst>
            <a:path>
              <a:moveTo>
                <a:pt x="117985" y="0"/>
              </a:moveTo>
              <a:lnTo>
                <a:pt x="117985" y="316592"/>
              </a:lnTo>
              <a:lnTo>
                <a:pt x="45720" y="31659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A6BBEA8-E865-4313-A0AB-C2F0508951F4}">
      <dsp:nvSpPr>
        <dsp:cNvPr id="0" name=""/>
        <dsp:cNvSpPr/>
      </dsp:nvSpPr>
      <dsp:spPr>
        <a:xfrm>
          <a:off x="1281386" y="344743"/>
          <a:ext cx="832776" cy="633185"/>
        </a:xfrm>
        <a:custGeom>
          <a:avLst/>
          <a:gdLst/>
          <a:ahLst/>
          <a:cxnLst/>
          <a:rect l="0" t="0" r="0" b="0"/>
          <a:pathLst>
            <a:path>
              <a:moveTo>
                <a:pt x="0" y="0"/>
              </a:moveTo>
              <a:lnTo>
                <a:pt x="0" y="560919"/>
              </a:lnTo>
              <a:lnTo>
                <a:pt x="832776" y="560919"/>
              </a:lnTo>
              <a:lnTo>
                <a:pt x="832776" y="63318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9ED00C0-9BC4-4F27-8969-62C5EBC0010E}">
      <dsp:nvSpPr>
        <dsp:cNvPr id="0" name=""/>
        <dsp:cNvSpPr/>
      </dsp:nvSpPr>
      <dsp:spPr>
        <a:xfrm>
          <a:off x="1235666" y="344743"/>
          <a:ext cx="91440" cy="633185"/>
        </a:xfrm>
        <a:custGeom>
          <a:avLst/>
          <a:gdLst/>
          <a:ahLst/>
          <a:cxnLst/>
          <a:rect l="0" t="0" r="0" b="0"/>
          <a:pathLst>
            <a:path>
              <a:moveTo>
                <a:pt x="45720" y="0"/>
              </a:moveTo>
              <a:lnTo>
                <a:pt x="45720" y="63318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53C706-EDF0-4198-81AA-1A4E142E5165}">
      <dsp:nvSpPr>
        <dsp:cNvPr id="0" name=""/>
        <dsp:cNvSpPr/>
      </dsp:nvSpPr>
      <dsp:spPr>
        <a:xfrm>
          <a:off x="448610" y="344743"/>
          <a:ext cx="832776" cy="633185"/>
        </a:xfrm>
        <a:custGeom>
          <a:avLst/>
          <a:gdLst/>
          <a:ahLst/>
          <a:cxnLst/>
          <a:rect l="0" t="0" r="0" b="0"/>
          <a:pathLst>
            <a:path>
              <a:moveTo>
                <a:pt x="832776" y="0"/>
              </a:moveTo>
              <a:lnTo>
                <a:pt x="832776" y="560919"/>
              </a:lnTo>
              <a:lnTo>
                <a:pt x="0" y="560919"/>
              </a:lnTo>
              <a:lnTo>
                <a:pt x="0" y="63318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E14BE86-711B-4913-AF26-3E0A2E8241AB}">
      <dsp:nvSpPr>
        <dsp:cNvPr id="0" name=""/>
        <dsp:cNvSpPr/>
      </dsp:nvSpPr>
      <dsp:spPr>
        <a:xfrm>
          <a:off x="937264" y="621"/>
          <a:ext cx="688244" cy="344122"/>
        </a:xfrm>
        <a:prstGeom prst="rect">
          <a:avLst/>
        </a:prstGeom>
        <a:solidFill>
          <a:srgbClr val="FE4E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kern="1200" dirty="0"/>
            <a:t>Vital</a:t>
          </a:r>
        </a:p>
      </dsp:txBody>
      <dsp:txXfrm>
        <a:off x="937264" y="621"/>
        <a:ext cx="688244" cy="344122"/>
      </dsp:txXfrm>
    </dsp:sp>
    <dsp:sp modelId="{918B9420-FCC1-4875-8CA5-869A50BCD6A6}">
      <dsp:nvSpPr>
        <dsp:cNvPr id="0" name=""/>
        <dsp:cNvSpPr/>
      </dsp:nvSpPr>
      <dsp:spPr>
        <a:xfrm>
          <a:off x="104488" y="977928"/>
          <a:ext cx="688244" cy="344122"/>
        </a:xfrm>
        <a:prstGeom prst="rect">
          <a:avLst/>
        </a:prstGeom>
        <a:solidFill>
          <a:srgbClr val="FE4E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kern="1200" dirty="0"/>
            <a:t>Useful</a:t>
          </a:r>
        </a:p>
      </dsp:txBody>
      <dsp:txXfrm>
        <a:off x="104488" y="977928"/>
        <a:ext cx="688244" cy="344122"/>
      </dsp:txXfrm>
    </dsp:sp>
    <dsp:sp modelId="{E6E39B94-3FB5-498F-86ED-9F98BCBECA0F}">
      <dsp:nvSpPr>
        <dsp:cNvPr id="0" name=""/>
        <dsp:cNvSpPr/>
      </dsp:nvSpPr>
      <dsp:spPr>
        <a:xfrm>
          <a:off x="937264" y="977928"/>
          <a:ext cx="688244" cy="344122"/>
        </a:xfrm>
        <a:prstGeom prst="rect">
          <a:avLst/>
        </a:prstGeom>
        <a:solidFill>
          <a:srgbClr val="FE4E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kern="1200" dirty="0"/>
            <a:t>Useful</a:t>
          </a:r>
        </a:p>
      </dsp:txBody>
      <dsp:txXfrm>
        <a:off x="937264" y="977928"/>
        <a:ext cx="688244" cy="344122"/>
      </dsp:txXfrm>
    </dsp:sp>
    <dsp:sp modelId="{623630D4-AEDB-4CB7-820D-2C36CEB62AFB}">
      <dsp:nvSpPr>
        <dsp:cNvPr id="0" name=""/>
        <dsp:cNvSpPr/>
      </dsp:nvSpPr>
      <dsp:spPr>
        <a:xfrm>
          <a:off x="1770040" y="977928"/>
          <a:ext cx="688244" cy="344122"/>
        </a:xfrm>
        <a:prstGeom prst="rect">
          <a:avLst/>
        </a:prstGeom>
        <a:solidFill>
          <a:srgbClr val="FE4E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kern="1200" dirty="0"/>
            <a:t>Useful</a:t>
          </a:r>
        </a:p>
      </dsp:txBody>
      <dsp:txXfrm>
        <a:off x="1770040" y="977928"/>
        <a:ext cx="688244" cy="344122"/>
      </dsp:txXfrm>
    </dsp:sp>
    <dsp:sp modelId="{D7312FC7-FE0E-45C5-A723-7AAD19EEE8E8}">
      <dsp:nvSpPr>
        <dsp:cNvPr id="0" name=""/>
        <dsp:cNvSpPr/>
      </dsp:nvSpPr>
      <dsp:spPr>
        <a:xfrm>
          <a:off x="520876" y="489274"/>
          <a:ext cx="688244" cy="344122"/>
        </a:xfrm>
        <a:prstGeom prst="rect">
          <a:avLst/>
        </a:prstGeom>
        <a:solidFill>
          <a:srgbClr val="FE4E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kern="1200" dirty="0"/>
            <a:t>Important</a:t>
          </a:r>
        </a:p>
      </dsp:txBody>
      <dsp:txXfrm>
        <a:off x="520876" y="489274"/>
        <a:ext cx="688244" cy="344122"/>
      </dsp:txXfrm>
    </dsp:sp>
    <dsp:sp modelId="{A3D418C1-B4F2-4D11-8037-EDDBDF803E7D}">
      <dsp:nvSpPr>
        <dsp:cNvPr id="0" name=""/>
        <dsp:cNvSpPr/>
      </dsp:nvSpPr>
      <dsp:spPr>
        <a:xfrm>
          <a:off x="1353652" y="489274"/>
          <a:ext cx="688244" cy="344122"/>
        </a:xfrm>
        <a:prstGeom prst="rect">
          <a:avLst/>
        </a:prstGeom>
        <a:solidFill>
          <a:srgbClr val="FE4E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en-GB" sz="1200" kern="1200" dirty="0"/>
            <a:t>Important</a:t>
          </a:r>
        </a:p>
      </dsp:txBody>
      <dsp:txXfrm>
        <a:off x="1353652" y="489274"/>
        <a:ext cx="688244" cy="3441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506BAA-C550-457F-A2E2-28358D25356C}">
      <dsp:nvSpPr>
        <dsp:cNvPr id="0" name=""/>
        <dsp:cNvSpPr/>
      </dsp:nvSpPr>
      <dsp:spPr>
        <a:xfrm>
          <a:off x="1140197" y="272907"/>
          <a:ext cx="91440" cy="251051"/>
        </a:xfrm>
        <a:custGeom>
          <a:avLst/>
          <a:gdLst/>
          <a:ahLst/>
          <a:cxnLst/>
          <a:rect l="0" t="0" r="0" b="0"/>
          <a:pathLst>
            <a:path>
              <a:moveTo>
                <a:pt x="45720" y="0"/>
              </a:moveTo>
              <a:lnTo>
                <a:pt x="45720" y="251051"/>
              </a:lnTo>
              <a:lnTo>
                <a:pt x="103025" y="2510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0F3DE38-C3EC-466E-BE55-242A85885D3A}">
      <dsp:nvSpPr>
        <dsp:cNvPr id="0" name=""/>
        <dsp:cNvSpPr/>
      </dsp:nvSpPr>
      <dsp:spPr>
        <a:xfrm>
          <a:off x="1082891" y="272907"/>
          <a:ext cx="91440" cy="251051"/>
        </a:xfrm>
        <a:custGeom>
          <a:avLst/>
          <a:gdLst/>
          <a:ahLst/>
          <a:cxnLst/>
          <a:rect l="0" t="0" r="0" b="0"/>
          <a:pathLst>
            <a:path>
              <a:moveTo>
                <a:pt x="103025" y="0"/>
              </a:moveTo>
              <a:lnTo>
                <a:pt x="103025" y="251051"/>
              </a:lnTo>
              <a:lnTo>
                <a:pt x="45720" y="25105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A6BBEA8-E865-4313-A0AB-C2F0508951F4}">
      <dsp:nvSpPr>
        <dsp:cNvPr id="0" name=""/>
        <dsp:cNvSpPr/>
      </dsp:nvSpPr>
      <dsp:spPr>
        <a:xfrm>
          <a:off x="1185917" y="272907"/>
          <a:ext cx="660375" cy="502103"/>
        </a:xfrm>
        <a:custGeom>
          <a:avLst/>
          <a:gdLst/>
          <a:ahLst/>
          <a:cxnLst/>
          <a:rect l="0" t="0" r="0" b="0"/>
          <a:pathLst>
            <a:path>
              <a:moveTo>
                <a:pt x="0" y="0"/>
              </a:moveTo>
              <a:lnTo>
                <a:pt x="0" y="444798"/>
              </a:lnTo>
              <a:lnTo>
                <a:pt x="660375" y="444798"/>
              </a:lnTo>
              <a:lnTo>
                <a:pt x="660375" y="50210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9ED00C0-9BC4-4F27-8969-62C5EBC0010E}">
      <dsp:nvSpPr>
        <dsp:cNvPr id="0" name=""/>
        <dsp:cNvSpPr/>
      </dsp:nvSpPr>
      <dsp:spPr>
        <a:xfrm>
          <a:off x="1140197" y="272907"/>
          <a:ext cx="91440" cy="502103"/>
        </a:xfrm>
        <a:custGeom>
          <a:avLst/>
          <a:gdLst/>
          <a:ahLst/>
          <a:cxnLst/>
          <a:rect l="0" t="0" r="0" b="0"/>
          <a:pathLst>
            <a:path>
              <a:moveTo>
                <a:pt x="45720" y="0"/>
              </a:moveTo>
              <a:lnTo>
                <a:pt x="45720" y="50210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53C706-EDF0-4198-81AA-1A4E142E5165}">
      <dsp:nvSpPr>
        <dsp:cNvPr id="0" name=""/>
        <dsp:cNvSpPr/>
      </dsp:nvSpPr>
      <dsp:spPr>
        <a:xfrm>
          <a:off x="525541" y="272907"/>
          <a:ext cx="660375" cy="502103"/>
        </a:xfrm>
        <a:custGeom>
          <a:avLst/>
          <a:gdLst/>
          <a:ahLst/>
          <a:cxnLst/>
          <a:rect l="0" t="0" r="0" b="0"/>
          <a:pathLst>
            <a:path>
              <a:moveTo>
                <a:pt x="660375" y="0"/>
              </a:moveTo>
              <a:lnTo>
                <a:pt x="660375" y="444798"/>
              </a:lnTo>
              <a:lnTo>
                <a:pt x="0" y="444798"/>
              </a:lnTo>
              <a:lnTo>
                <a:pt x="0" y="50210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E14BE86-711B-4913-AF26-3E0A2E8241AB}">
      <dsp:nvSpPr>
        <dsp:cNvPr id="0" name=""/>
        <dsp:cNvSpPr/>
      </dsp:nvSpPr>
      <dsp:spPr>
        <a:xfrm>
          <a:off x="913034" y="24"/>
          <a:ext cx="545765" cy="272882"/>
        </a:xfrm>
        <a:prstGeom prst="rect">
          <a:avLst/>
        </a:prstGeom>
        <a:solidFill>
          <a:srgbClr val="FE4E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Vital</a:t>
          </a:r>
        </a:p>
      </dsp:txBody>
      <dsp:txXfrm>
        <a:off x="913034" y="24"/>
        <a:ext cx="545765" cy="272882"/>
      </dsp:txXfrm>
    </dsp:sp>
    <dsp:sp modelId="{918B9420-FCC1-4875-8CA5-869A50BCD6A6}">
      <dsp:nvSpPr>
        <dsp:cNvPr id="0" name=""/>
        <dsp:cNvSpPr/>
      </dsp:nvSpPr>
      <dsp:spPr>
        <a:xfrm>
          <a:off x="252658" y="775010"/>
          <a:ext cx="545765" cy="272882"/>
        </a:xfrm>
        <a:prstGeom prst="rect">
          <a:avLst/>
        </a:prstGeom>
        <a:solidFill>
          <a:srgbClr val="FE4E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Useful</a:t>
          </a:r>
        </a:p>
      </dsp:txBody>
      <dsp:txXfrm>
        <a:off x="252658" y="775010"/>
        <a:ext cx="545765" cy="272882"/>
      </dsp:txXfrm>
    </dsp:sp>
    <dsp:sp modelId="{E6E39B94-3FB5-498F-86ED-9F98BCBECA0F}">
      <dsp:nvSpPr>
        <dsp:cNvPr id="0" name=""/>
        <dsp:cNvSpPr/>
      </dsp:nvSpPr>
      <dsp:spPr>
        <a:xfrm>
          <a:off x="913034" y="775010"/>
          <a:ext cx="545765" cy="272882"/>
        </a:xfrm>
        <a:prstGeom prst="rect">
          <a:avLst/>
        </a:prstGeom>
        <a:solidFill>
          <a:srgbClr val="FE4E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Useful</a:t>
          </a:r>
        </a:p>
      </dsp:txBody>
      <dsp:txXfrm>
        <a:off x="913034" y="775010"/>
        <a:ext cx="545765" cy="272882"/>
      </dsp:txXfrm>
    </dsp:sp>
    <dsp:sp modelId="{623630D4-AEDB-4CB7-820D-2C36CEB62AFB}">
      <dsp:nvSpPr>
        <dsp:cNvPr id="0" name=""/>
        <dsp:cNvSpPr/>
      </dsp:nvSpPr>
      <dsp:spPr>
        <a:xfrm>
          <a:off x="1573410" y="775010"/>
          <a:ext cx="545765" cy="272882"/>
        </a:xfrm>
        <a:prstGeom prst="rect">
          <a:avLst/>
        </a:prstGeom>
        <a:solidFill>
          <a:srgbClr val="FE4E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Useful</a:t>
          </a:r>
        </a:p>
      </dsp:txBody>
      <dsp:txXfrm>
        <a:off x="1573410" y="775010"/>
        <a:ext cx="545765" cy="272882"/>
      </dsp:txXfrm>
    </dsp:sp>
    <dsp:sp modelId="{D7312FC7-FE0E-45C5-A723-7AAD19EEE8E8}">
      <dsp:nvSpPr>
        <dsp:cNvPr id="0" name=""/>
        <dsp:cNvSpPr/>
      </dsp:nvSpPr>
      <dsp:spPr>
        <a:xfrm>
          <a:off x="582846" y="387517"/>
          <a:ext cx="545765" cy="272882"/>
        </a:xfrm>
        <a:prstGeom prst="rect">
          <a:avLst/>
        </a:prstGeom>
        <a:solidFill>
          <a:srgbClr val="FE4E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Important</a:t>
          </a:r>
        </a:p>
      </dsp:txBody>
      <dsp:txXfrm>
        <a:off x="582846" y="387517"/>
        <a:ext cx="545765" cy="272882"/>
      </dsp:txXfrm>
    </dsp:sp>
    <dsp:sp modelId="{A3D418C1-B4F2-4D11-8037-EDDBDF803E7D}">
      <dsp:nvSpPr>
        <dsp:cNvPr id="0" name=""/>
        <dsp:cNvSpPr/>
      </dsp:nvSpPr>
      <dsp:spPr>
        <a:xfrm>
          <a:off x="1243222" y="387517"/>
          <a:ext cx="545765" cy="272882"/>
        </a:xfrm>
        <a:prstGeom prst="rect">
          <a:avLst/>
        </a:prstGeom>
        <a:solidFill>
          <a:srgbClr val="FE4E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Important</a:t>
          </a:r>
        </a:p>
      </dsp:txBody>
      <dsp:txXfrm>
        <a:off x="1243222" y="387517"/>
        <a:ext cx="545765" cy="27288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5/14/2026</a:t>
            </a:fld>
            <a:endParaRPr lang="en-US">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Please note; This resource, accompanying resources and associated images, videos and graphics are to be used for educational purposes only and in line with our terms and conditions as stated here. https://www.designtechnology.org.uk/terms-and-conditions-and-policies/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1334475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514752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7889099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523527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3892764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414034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868810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1881957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497962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954077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934421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189628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5665000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7545C-DF44-A8FC-B9C9-60092FADA0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E0C99F-E201-3AE3-30F5-39B20AE5A0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032815-39B5-DE3F-8A04-F6F702227D27}"/>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0077585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4CD01-4D32-1BB5-32CC-DBBD8C5519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86242F-B691-3D82-0F69-8358C60229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CC40EE-7A2B-B90A-FA74-F891B70F2697}"/>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‘Answers’. Remember to get students to justify </a:t>
            </a:r>
            <a:r>
              <a:rPr lang="en-GB"/>
              <a:t>their decision.</a:t>
            </a:r>
            <a:endParaRPr lang="en-GB" dirty="0"/>
          </a:p>
          <a:p>
            <a:pPr marL="0" marR="0" lvl="0" indent="0" defTabSz="239481" eaLnBrk="1" fontAlgn="auto" latinLnBrk="0" hangingPunct="1">
              <a:lnSpc>
                <a:spcPct val="100000"/>
              </a:lnSpc>
              <a:spcBef>
                <a:spcPts val="0"/>
              </a:spcBef>
              <a:spcAft>
                <a:spcPts val="0"/>
              </a:spcAft>
              <a:buClrTx/>
              <a:buSzTx/>
              <a:buFontTx/>
              <a:buNone/>
              <a:tabLst/>
              <a:defRPr/>
            </a:pPr>
            <a:r>
              <a:rPr lang="en-GB" dirty="0"/>
              <a:t>1-A</a:t>
            </a:r>
          </a:p>
          <a:p>
            <a:pPr marL="0" marR="0" lvl="0" indent="0" defTabSz="239481" eaLnBrk="1" fontAlgn="auto" latinLnBrk="0" hangingPunct="1">
              <a:lnSpc>
                <a:spcPct val="100000"/>
              </a:lnSpc>
              <a:spcBef>
                <a:spcPts val="0"/>
              </a:spcBef>
              <a:spcAft>
                <a:spcPts val="0"/>
              </a:spcAft>
              <a:buClrTx/>
              <a:buSzTx/>
              <a:buFontTx/>
              <a:buNone/>
              <a:tabLst/>
              <a:defRPr/>
            </a:pPr>
            <a:r>
              <a:rPr lang="en-GB" dirty="0"/>
              <a:t>2-B</a:t>
            </a:r>
          </a:p>
          <a:p>
            <a:pPr marL="0" marR="0" lvl="0" indent="0" defTabSz="239481" eaLnBrk="1" fontAlgn="auto" latinLnBrk="0" hangingPunct="1">
              <a:lnSpc>
                <a:spcPct val="100000"/>
              </a:lnSpc>
              <a:spcBef>
                <a:spcPts val="0"/>
              </a:spcBef>
              <a:spcAft>
                <a:spcPts val="0"/>
              </a:spcAft>
              <a:buClrTx/>
              <a:buSzTx/>
              <a:buFontTx/>
              <a:buNone/>
              <a:tabLst/>
              <a:defRPr/>
            </a:pPr>
            <a:r>
              <a:rPr lang="en-GB" dirty="0"/>
              <a:t>3-D</a:t>
            </a:r>
          </a:p>
          <a:p>
            <a:pPr marL="0" marR="0" lvl="0" indent="0" defTabSz="239481" eaLnBrk="1" fontAlgn="auto" latinLnBrk="0" hangingPunct="1">
              <a:lnSpc>
                <a:spcPct val="100000"/>
              </a:lnSpc>
              <a:spcBef>
                <a:spcPts val="0"/>
              </a:spcBef>
              <a:spcAft>
                <a:spcPts val="0"/>
              </a:spcAft>
              <a:buClrTx/>
              <a:buSzTx/>
              <a:buFontTx/>
              <a:buNone/>
              <a:tabLst/>
              <a:defRPr/>
            </a:pPr>
            <a:r>
              <a:rPr lang="en-GB" dirty="0"/>
              <a:t>4-E</a:t>
            </a:r>
          </a:p>
          <a:p>
            <a:pPr marL="0" marR="0" lvl="0" indent="0" defTabSz="239481" eaLnBrk="1" fontAlgn="auto" latinLnBrk="0" hangingPunct="1">
              <a:lnSpc>
                <a:spcPct val="100000"/>
              </a:lnSpc>
              <a:spcBef>
                <a:spcPts val="0"/>
              </a:spcBef>
              <a:spcAft>
                <a:spcPts val="0"/>
              </a:spcAft>
              <a:buClrTx/>
              <a:buSzTx/>
              <a:buFontTx/>
              <a:buNone/>
              <a:tabLst/>
              <a:defRPr/>
            </a:pPr>
            <a:r>
              <a:rPr lang="en-GB" dirty="0"/>
              <a:t>5-C</a:t>
            </a:r>
          </a:p>
          <a:p>
            <a:pPr marL="0" marR="0" lvl="0" indent="0" defTabSz="239481" eaLnBrk="1" fontAlgn="auto" latinLnBrk="0" hangingPunct="1">
              <a:lnSpc>
                <a:spcPct val="100000"/>
              </a:lnSpc>
              <a:spcBef>
                <a:spcPts val="0"/>
              </a:spcBef>
              <a:spcAft>
                <a:spcPts val="0"/>
              </a:spcAft>
              <a:buClrTx/>
              <a:buSzTx/>
              <a:buFontTx/>
              <a:buNone/>
              <a:tabLst/>
              <a:defRPr/>
            </a:pPr>
            <a:r>
              <a:rPr lang="en-GB" dirty="0"/>
              <a:t>6-B</a:t>
            </a:r>
          </a:p>
          <a:p>
            <a:pPr marL="0" marR="0" lvl="0" indent="0" defTabSz="239481" eaLnBrk="1" fontAlgn="auto" latinLnBrk="0" hangingPunct="1">
              <a:lnSpc>
                <a:spcPct val="100000"/>
              </a:lnSpc>
              <a:spcBef>
                <a:spcPts val="0"/>
              </a:spcBef>
              <a:spcAft>
                <a:spcPts val="0"/>
              </a:spcAft>
              <a:buClrTx/>
              <a:buSzTx/>
              <a:buFontTx/>
              <a:buNone/>
              <a:tabLst/>
              <a:defRPr/>
            </a:pPr>
            <a:r>
              <a:rPr lang="en-GB" dirty="0"/>
              <a:t>7-D</a:t>
            </a:r>
          </a:p>
          <a:p>
            <a:endParaRPr lang="en-GB" dirty="0"/>
          </a:p>
        </p:txBody>
      </p:sp>
    </p:spTree>
    <p:extLst>
      <p:ext uri="{BB962C8B-B14F-4D97-AF65-F5344CB8AC3E}">
        <p14:creationId xmlns:p14="http://schemas.microsoft.com/office/powerpoint/2010/main" val="17758161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4838857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34BDD-0843-97D9-A5D2-E170EF047A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C9327F-67E3-EBD4-9F00-BD19309E325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FCDC99-1668-48A8-DC77-9FCB2245B44F}"/>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3228748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E429E-EA25-909B-3597-79EFB359E5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6DE9EB-8F29-104D-E332-250850C1F4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A5E176-959C-5CC1-B726-779033B2E0A9}"/>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23827525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4904395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hexagons to go to that section</a:t>
            </a:r>
          </a:p>
          <a:p>
            <a:endParaRPr lang="en-GB"/>
          </a:p>
        </p:txBody>
      </p:sp>
    </p:spTree>
    <p:extLst>
      <p:ext uri="{BB962C8B-B14F-4D97-AF65-F5344CB8AC3E}">
        <p14:creationId xmlns:p14="http://schemas.microsoft.com/office/powerpoint/2010/main" val="1373578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305074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8869343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577931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6045456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Define stage</a:t>
            </a:r>
            <a:endParaRPr lang="en-GB" sz="440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Ideate stage</a:t>
            </a:r>
            <a:endParaRPr lang="en-GB" sz="440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a:solidFill>
                  <a:schemeClr val="tx1"/>
                </a:solidFill>
              </a:rPr>
              <a:t>Prototype stage</a:t>
            </a:r>
            <a:br>
              <a:rPr lang="en-GB" sz="4400">
                <a:solidFill>
                  <a:schemeClr val="bg1"/>
                </a:solidFill>
              </a:rPr>
            </a:br>
            <a:endParaRPr lang="en-GB" sz="440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Test stage</a:t>
            </a:r>
            <a:endParaRPr lang="en-GB" sz="440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Implement stage</a:t>
            </a:r>
            <a:endParaRPr lang="en-GB" sz="440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Focused Tasks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Investigative &amp; Evaluative Activities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Supporting units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a:t>Click icon to add picture</a:t>
            </a:r>
            <a:endParaRPr lang="en-GB"/>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Introduction</a:t>
            </a:r>
            <a:endParaRPr lang="en-GB" sz="440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a:t>Click to edit Master title style</a:t>
            </a:r>
            <a:endParaRPr lang="en-GB"/>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a:t>Click to edit Master title style</a:t>
            </a:r>
            <a:endParaRPr lang="en-GB"/>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013542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latin typeface="GriffithGothic Black" panose="02000603060000020004" pitchFamily="50" charset="0"/>
              </a:rPr>
              <a:t>Empathize stage</a:t>
            </a:r>
            <a:endParaRPr lang="en-GB" sz="440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jpg"/><Relationship Id="rId4" Type="http://schemas.openxmlformats.org/officeDocument/2006/relationships/image" Target="../media/image36.png"/></Relationships>
</file>

<file path=ppt/slides/_rels/slide1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video" Target="https://www.youtube.com/embed/Es6URuW-RkQ?feature=oembed" TargetMode="External"/><Relationship Id="rId4" Type="http://schemas.openxmlformats.org/officeDocument/2006/relationships/image" Target="../media/image43.jpeg"/></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14.xml"/><Relationship Id="rId1" Type="http://schemas.openxmlformats.org/officeDocument/2006/relationships/video" Target="https://www.youtube.com/embed/y_pLhBfhAvQ?feature=oembed" TargetMode="External"/></Relationships>
</file>

<file path=ppt/slides/_rels/slide1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38.png"/><Relationship Id="rId4" Type="http://schemas.openxmlformats.org/officeDocument/2006/relationships/slide" Target="slide32.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7.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16.xml"/><Relationship Id="rId1" Type="http://schemas.openxmlformats.org/officeDocument/2006/relationships/video" Target="https://www.youtube.com/embed/TczAkm4Ei6U?feature=oembed"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8.png"/></Relationships>
</file>

<file path=ppt/slides/_rels/slide20.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 Target="slide32.xml"/><Relationship Id="rId7" Type="http://schemas.openxmlformats.org/officeDocument/2006/relationships/diagramQuickStyle" Target="../diagrams/quickStyle1.xml"/><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38.png"/><Relationship Id="rId9" Type="http://schemas.microsoft.com/office/2007/relationships/diagramDrawing" Target="../diagrams/drawing1.xml"/></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8.xml"/><Relationship Id="rId1" Type="http://schemas.openxmlformats.org/officeDocument/2006/relationships/video" Target="https://www.youtube.com/embed/ye_nRNPBuQk?feature=oembed" TargetMode="External"/><Relationship Id="rId4" Type="http://schemas.openxmlformats.org/officeDocument/2006/relationships/image" Target="../media/image50.jpeg"/></Relationships>
</file>

<file path=ppt/slides/_rels/slide2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0.xml"/><Relationship Id="rId1" Type="http://schemas.openxmlformats.org/officeDocument/2006/relationships/video" Target="https://www.youtube.com/embed/h5kDuIxqVkc?feature=oembed" TargetMode="External"/><Relationship Id="rId4" Type="http://schemas.openxmlformats.org/officeDocument/2006/relationships/image" Target="../media/image51.jpe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17.xml"/><Relationship Id="rId1" Type="http://schemas.openxmlformats.org/officeDocument/2006/relationships/slideLayout" Target="../slideLayouts/slideLayout19.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19.xml"/><Relationship Id="rId1" Type="http://schemas.openxmlformats.org/officeDocument/2006/relationships/slideLayout" Target="../slideLayouts/slideLayout23.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20.xml"/><Relationship Id="rId1" Type="http://schemas.openxmlformats.org/officeDocument/2006/relationships/slideLayout" Target="../slideLayouts/slideLayout23.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notesSlide" Target="../notesSlides/notesSlide21.xml"/><Relationship Id="rId1" Type="http://schemas.openxmlformats.org/officeDocument/2006/relationships/slideLayout" Target="../slideLayouts/slideLayout23.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slide" Target="slide20.xml"/><Relationship Id="rId7" Type="http://schemas.openxmlformats.org/officeDocument/2006/relationships/diagramLayout" Target="../diagrams/layout2.xml"/><Relationship Id="rId2" Type="http://schemas.openxmlformats.org/officeDocument/2006/relationships/notesSlide" Target="../notesSlides/notesSlide22.xml"/><Relationship Id="rId1" Type="http://schemas.openxmlformats.org/officeDocument/2006/relationships/slideLayout" Target="../slideLayouts/slideLayout23.xml"/><Relationship Id="rId6" Type="http://schemas.openxmlformats.org/officeDocument/2006/relationships/diagramData" Target="../diagrams/data2.xml"/><Relationship Id="rId5" Type="http://schemas.openxmlformats.org/officeDocument/2006/relationships/image" Target="../media/image52.png"/><Relationship Id="rId10" Type="http://schemas.microsoft.com/office/2007/relationships/diagramDrawing" Target="../diagrams/drawing2.xml"/><Relationship Id="rId4" Type="http://schemas.openxmlformats.org/officeDocument/2006/relationships/image" Target="../media/image38.png"/><Relationship Id="rId9" Type="http://schemas.openxmlformats.org/officeDocument/2006/relationships/diagramColors" Target="../diagrams/colors2.xml"/></Relationships>
</file>

<file path=ppt/slides/_rels/slide3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notesSlide" Target="../notesSlides/notesSlide24.xml"/><Relationship Id="rId1" Type="http://schemas.openxmlformats.org/officeDocument/2006/relationships/slideLayout" Target="../slideLayouts/slideLayout23.xm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image" Target="../media/image53.jpg"/><Relationship Id="rId7" Type="http://schemas.openxmlformats.org/officeDocument/2006/relationships/hyperlink" Target="https://www.ikea.com/global/en/our-business/sustainability/wood-design-and-innovation/" TargetMode="External"/><Relationship Id="rId2" Type="http://schemas.openxmlformats.org/officeDocument/2006/relationships/notesSlide" Target="../notesSlides/notesSlide25.xml"/><Relationship Id="rId1" Type="http://schemas.openxmlformats.org/officeDocument/2006/relationships/slideLayout" Target="../slideLayouts/slideLayout23.xml"/><Relationship Id="rId6" Type="http://schemas.openxmlformats.org/officeDocument/2006/relationships/hyperlink" Target="https://www.labelmaterials.upm.com/news-and-stories/case-studies/2020/11/unilever-reducing-plastic-packaging-with-thinner-film-labels/" TargetMode="External"/><Relationship Id="rId11" Type="http://schemas.openxmlformats.org/officeDocument/2006/relationships/image" Target="../media/image55.jpg"/><Relationship Id="rId5" Type="http://schemas.openxmlformats.org/officeDocument/2006/relationships/hyperlink" Target="https://www.packagingdigest.com/beverage-packaging/how-coca-cola-bottles-lost-weight" TargetMode="External"/><Relationship Id="rId10" Type="http://schemas.openxmlformats.org/officeDocument/2006/relationships/image" Target="../media/image54.png"/><Relationship Id="rId4" Type="http://schemas.openxmlformats.org/officeDocument/2006/relationships/hyperlink" Target="https://www.colormaterialdesign.com/journal/intro-to-cmf-design" TargetMode="External"/><Relationship Id="rId9"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6.xml"/><Relationship Id="rId1" Type="http://schemas.openxmlformats.org/officeDocument/2006/relationships/slideLayout" Target="../slideLayouts/slideLayout2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hyperlink" Target="https://thenewblack.ai/?via=pex&amp;gad_source=1&amp;gad_campaignid=23824328068&amp;gbraid=0AAAABDd6E0RKR3KLfVt2xv3ukUGK9enaG&amp;gclid=Cj0KCQjwk_bPBhDXARIsACiq8R2kTTX2UpZ8O1YIMTUdmwTNmghbTGbavHewIyRxg6fXRGaXnF4Ejp8aAncgEALw_wcB" TargetMode="External"/><Relationship Id="rId2" Type="http://schemas.openxmlformats.org/officeDocument/2006/relationships/notesSlide" Target="../notesSlides/notesSlide27.xml"/><Relationship Id="rId1" Type="http://schemas.openxmlformats.org/officeDocument/2006/relationships/slideLayout" Target="../slideLayouts/slideLayout23.xml"/><Relationship Id="rId6" Type="http://schemas.openxmlformats.org/officeDocument/2006/relationships/image" Target="../media/image58.png"/><Relationship Id="rId5" Type="http://schemas.openxmlformats.org/officeDocument/2006/relationships/image" Target="../media/image38.png"/><Relationship Id="rId4" Type="http://schemas.openxmlformats.org/officeDocument/2006/relationships/slide" Target="slide26.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 Target="slide7.xml"/><Relationship Id="rId7" Type="http://schemas.openxmlformats.org/officeDocument/2006/relationships/slide" Target="slide22.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19.xml"/><Relationship Id="rId5" Type="http://schemas.openxmlformats.org/officeDocument/2006/relationships/slide" Target="slide15.xml"/><Relationship Id="rId4" Type="http://schemas.openxmlformats.org/officeDocument/2006/relationships/slide" Target="slide1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video" Target="https://www.youtube.com/embed/r1i6KZ2JRYk?feature=oembed" TargetMode="External"/><Relationship Id="rId5" Type="http://schemas.openxmlformats.org/officeDocument/2006/relationships/image" Target="../media/image40.jpeg"/><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10.xml"/><Relationship Id="rId1" Type="http://schemas.openxmlformats.org/officeDocument/2006/relationships/video" Target="https://www.youtube.com/embed/nUbkwWmoFPM?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2.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9736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480998" y="2408729"/>
            <a:ext cx="7017874" cy="2387600"/>
          </a:xfrm>
        </p:spPr>
        <p:txBody>
          <a:bodyPr/>
          <a:lstStyle/>
          <a:p>
            <a:pPr>
              <a:lnSpc>
                <a:spcPct val="100000"/>
              </a:lnSpc>
            </a:pPr>
            <a:r>
              <a:rPr lang="en-GB" dirty="0">
                <a:solidFill>
                  <a:schemeClr val="tx2"/>
                </a:solidFill>
                <a:latin typeface="+mj-lt"/>
              </a:rPr>
              <a:t>KS3 </a:t>
            </a:r>
            <a:r>
              <a:rPr lang="en-GB" dirty="0" err="1">
                <a:solidFill>
                  <a:schemeClr val="tx2"/>
                </a:solidFill>
                <a:latin typeface="+mj-lt"/>
              </a:rPr>
              <a:t>d&amp;T</a:t>
            </a:r>
            <a:r>
              <a:rPr lang="en-GB" dirty="0">
                <a:solidFill>
                  <a:schemeClr val="tx2"/>
                </a:solidFill>
                <a:latin typeface="+mj-lt"/>
              </a:rPr>
              <a: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Children’s portable medication storage</a:t>
            </a: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sp>
        <p:nvSpPr>
          <p:cNvPr id="5" name="TextBox 4">
            <a:extLst>
              <a:ext uri="{FF2B5EF4-FFF2-40B4-BE49-F238E27FC236}">
                <a16:creationId xmlns:a16="http://schemas.microsoft.com/office/drawing/2014/main" id="{3209DCB8-B1CD-7A72-F14D-3DE270138C60}"/>
              </a:ext>
            </a:extLst>
          </p:cNvPr>
          <p:cNvSpPr txBox="1"/>
          <p:nvPr/>
        </p:nvSpPr>
        <p:spPr>
          <a:xfrm>
            <a:off x="4948517" y="6276709"/>
            <a:ext cx="3367144" cy="338554"/>
          </a:xfrm>
          <a:prstGeom prst="rect">
            <a:avLst/>
          </a:prstGeom>
          <a:noFill/>
        </p:spPr>
        <p:txBody>
          <a:bodyPr wrap="square" rtlCol="0">
            <a:spAutoFit/>
          </a:bodyPr>
          <a:lstStyle/>
          <a:p>
            <a:r>
              <a:rPr lang="en-GB" sz="1600" dirty="0">
                <a:solidFill>
                  <a:schemeClr val="bg1"/>
                </a:solidFill>
                <a:latin typeface="+mj-lt"/>
              </a:rPr>
              <a:t>#InspiredbyDesignworks</a:t>
            </a:r>
          </a:p>
        </p:txBody>
      </p:sp>
      <p:pic>
        <p:nvPicPr>
          <p:cNvPr id="1026" name="Picture 2">
            <a:extLst>
              <a:ext uri="{FF2B5EF4-FFF2-40B4-BE49-F238E27FC236}">
                <a16:creationId xmlns:a16="http://schemas.microsoft.com/office/drawing/2014/main" id="{389D5B5C-E0BD-37AB-FB8E-38B7EF5ADB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561872" y="6059215"/>
            <a:ext cx="2524021" cy="55604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DCDAEDFF-6DB0-A0ED-75C7-133F81FCE3E3}"/>
              </a:ext>
            </a:extLst>
          </p:cNvPr>
          <p:cNvPicPr>
            <a:picLocks noChangeAspect="1"/>
          </p:cNvPicPr>
          <p:nvPr/>
        </p:nvPicPr>
        <p:blipFill>
          <a:blip r:embed="rId5">
            <a:extLst>
              <a:ext uri="{28A0092B-C50C-407E-A947-70E740481C1C}">
                <a14:useLocalDpi xmlns:a14="http://schemas.microsoft.com/office/drawing/2010/main" val="0"/>
              </a:ext>
            </a:extLst>
          </a:blip>
          <a:srcRect l="35118" r="24987"/>
          <a:stretch>
            <a:fillRect/>
          </a:stretch>
        </p:blipFill>
        <p:spPr>
          <a:xfrm>
            <a:off x="8088000" y="0"/>
            <a:ext cx="4104000" cy="6858000"/>
          </a:xfrm>
          <a:prstGeom prst="rect">
            <a:avLst/>
          </a:prstGeom>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200" y="1148924"/>
            <a:ext cx="9473206" cy="2165350"/>
          </a:xfrm>
          <a:noFill/>
        </p:spPr>
        <p:txBody>
          <a:bodyPr>
            <a:normAutofit/>
          </a:bodyPr>
          <a:lstStyle/>
          <a:p>
            <a:pPr marL="0" indent="0">
              <a:lnSpc>
                <a:spcPct val="150000"/>
              </a:lnSpc>
              <a:buNone/>
            </a:pPr>
            <a:r>
              <a:rPr lang="en-GB" sz="1900" dirty="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 encourages an empathetic approach to analysing and investigating the design situation which could start with a mind map like this example.</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pSp>
        <p:nvGrpSpPr>
          <p:cNvPr id="7" name="Group 6">
            <a:extLst>
              <a:ext uri="{FF2B5EF4-FFF2-40B4-BE49-F238E27FC236}">
                <a16:creationId xmlns:a16="http://schemas.microsoft.com/office/drawing/2014/main" id="{EA343E96-457D-52E1-DFC3-4D3CB548EE8D}"/>
              </a:ext>
            </a:extLst>
          </p:cNvPr>
          <p:cNvGrpSpPr/>
          <p:nvPr/>
        </p:nvGrpSpPr>
        <p:grpSpPr>
          <a:xfrm>
            <a:off x="587040" y="2848096"/>
            <a:ext cx="9452365" cy="3511163"/>
            <a:chOff x="587040" y="2848096"/>
            <a:chExt cx="9452365" cy="3511163"/>
          </a:xfrm>
        </p:grpSpPr>
        <p:cxnSp>
          <p:nvCxnSpPr>
            <p:cNvPr id="15" name="Straight Connector 14">
              <a:extLst>
                <a:ext uri="{FF2B5EF4-FFF2-40B4-BE49-F238E27FC236}">
                  <a16:creationId xmlns:a16="http://schemas.microsoft.com/office/drawing/2014/main" id="{D09AEB0E-3722-E391-E58A-2D92B0FD6E27}"/>
                </a:ext>
              </a:extLst>
            </p:cNvPr>
            <p:cNvCxnSpPr>
              <a:cxnSpLocks/>
            </p:cNvCxnSpPr>
            <p:nvPr/>
          </p:nvCxnSpPr>
          <p:spPr>
            <a:xfrm flipV="1">
              <a:off x="1558748" y="3863340"/>
              <a:ext cx="811074" cy="381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B5D02A0-0B11-B4D7-1A76-9868161546B3}"/>
                </a:ext>
              </a:extLst>
            </p:cNvPr>
            <p:cNvCxnSpPr>
              <a:cxnSpLocks/>
            </p:cNvCxnSpPr>
            <p:nvPr/>
          </p:nvCxnSpPr>
          <p:spPr>
            <a:xfrm flipV="1">
              <a:off x="2892940" y="5246491"/>
              <a:ext cx="729061" cy="203135"/>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EB900131-D56F-2739-4536-2AA54444B19B}"/>
                </a:ext>
              </a:extLst>
            </p:cNvPr>
            <p:cNvGrpSpPr/>
            <p:nvPr/>
          </p:nvGrpSpPr>
          <p:grpSpPr>
            <a:xfrm>
              <a:off x="1940495" y="2848096"/>
              <a:ext cx="8098910" cy="3511163"/>
              <a:chOff x="1940495" y="2848096"/>
              <a:chExt cx="8098910" cy="3511163"/>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SCHOOL</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GYM</a:t>
                </a:r>
              </a:p>
            </p:txBody>
          </p:sp>
          <p:sp>
            <p:nvSpPr>
              <p:cNvPr id="58" name="Oval 57">
                <a:extLst>
                  <a:ext uri="{FF2B5EF4-FFF2-40B4-BE49-F238E27FC236}">
                    <a16:creationId xmlns:a16="http://schemas.microsoft.com/office/drawing/2014/main" id="{EDEBEC51-F75C-009E-DCA2-99C7A5F6B79B}"/>
                  </a:ext>
                </a:extLst>
              </p:cNvPr>
              <p:cNvSpPr/>
              <p:nvPr/>
            </p:nvSpPr>
            <p:spPr>
              <a:xfrm>
                <a:off x="7758450" y="5334795"/>
                <a:ext cx="143371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MANUFACTURE</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6128709" y="2848096"/>
                <a:ext cx="1225758"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MAKE DISCRETE</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sp>
          <p:nvSpPr>
            <p:cNvPr id="11" name="Oval 10">
              <a:extLst>
                <a:ext uri="{FF2B5EF4-FFF2-40B4-BE49-F238E27FC236}">
                  <a16:creationId xmlns:a16="http://schemas.microsoft.com/office/drawing/2014/main" id="{B592AD17-05D8-2A6D-6161-CC1092CB8498}"/>
                </a:ext>
              </a:extLst>
            </p:cNvPr>
            <p:cNvSpPr/>
            <p:nvPr/>
          </p:nvSpPr>
          <p:spPr>
            <a:xfrm>
              <a:off x="1812798" y="5182467"/>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SCHOOL TRIP</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13" name="Oval 12">
              <a:extLst>
                <a:ext uri="{FF2B5EF4-FFF2-40B4-BE49-F238E27FC236}">
                  <a16:creationId xmlns:a16="http://schemas.microsoft.com/office/drawing/2014/main" id="{997A06ED-0E38-6AF6-068D-33723D5D2D84}"/>
                </a:ext>
              </a:extLst>
            </p:cNvPr>
            <p:cNvSpPr/>
            <p:nvPr/>
          </p:nvSpPr>
          <p:spPr>
            <a:xfrm>
              <a:off x="587040" y="3528557"/>
              <a:ext cx="1225758"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PROTECT</a:t>
              </a:r>
            </a:p>
          </p:txBody>
        </p:sp>
      </p:grpSp>
      <p:pic>
        <p:nvPicPr>
          <p:cNvPr id="10" name="Picture 9">
            <a:extLst>
              <a:ext uri="{FF2B5EF4-FFF2-40B4-BE49-F238E27FC236}">
                <a16:creationId xmlns:a16="http://schemas.microsoft.com/office/drawing/2014/main" id="{8864E677-864E-DABE-A6D6-FC46CA42A3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29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Designworks: Define">
            <a:hlinkClick r:id="" action="ppaction://media"/>
            <a:extLst>
              <a:ext uri="{FF2B5EF4-FFF2-40B4-BE49-F238E27FC236}">
                <a16:creationId xmlns:a16="http://schemas.microsoft.com/office/drawing/2014/main" id="{B2DD82CB-BC92-C4C4-5FCA-CA16A946B24F}"/>
              </a:ext>
            </a:extLst>
          </p:cNvPr>
          <p:cNvPicPr>
            <a:picLocks noRot="1" noChangeAspect="1"/>
          </p:cNvPicPr>
          <p:nvPr>
            <a:videoFile r:link="rId1"/>
          </p:nvPr>
        </p:nvPicPr>
        <p:blipFill>
          <a:blip r:embed="rId4"/>
          <a:stretch>
            <a:fillRect/>
          </a:stretch>
        </p:blipFill>
        <p:spPr>
          <a:xfrm>
            <a:off x="200298" y="100533"/>
            <a:ext cx="11791403" cy="6656934"/>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41845"/>
            <a:ext cx="9671586"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Calibri" panose="020F0502020204030204" pitchFamily="34" charset="0"/>
              </a:rPr>
              <a:t>Children’s portable medical storage</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0A303F"/>
              </a:solidFill>
              <a:effectLst/>
              <a:uLnTx/>
              <a:uFillTx/>
              <a:latin typeface="Arial" panose="020B0604020202020204"/>
              <a:sym typeface="Helvetica Neue"/>
            </a:endParaRPr>
          </a:p>
          <a:p>
            <a:pPr marL="0" marR="0" lvl="0" indent="0" algn="ctr"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“Design a</a:t>
            </a:r>
            <a:r>
              <a:rPr lang="en-GB" sz="2000" kern="0" dirty="0">
                <a:solidFill>
                  <a:srgbClr val="16F4D0"/>
                </a:solidFill>
                <a:latin typeface="Arial" panose="020B0604020202020204"/>
              </a:rPr>
              <a:t> way to carry a child’s epilepsy medication</a:t>
            </a: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a:t>
            </a: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821707" y="4943249"/>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896645" y="3876689"/>
            <a:ext cx="988838" cy="988838"/>
          </a:xfrm>
          <a:prstGeom prst="rect">
            <a:avLst/>
          </a:prstGeom>
        </p:spPr>
      </p:pic>
      <p:pic>
        <p:nvPicPr>
          <p:cNvPr id="2" name="Picture 1">
            <a:extLst>
              <a:ext uri="{FF2B5EF4-FFF2-40B4-BE49-F238E27FC236}">
                <a16:creationId xmlns:a16="http://schemas.microsoft.com/office/drawing/2014/main" id="{0637FBED-708F-0E48-C648-AFDE7BFE67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 is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557044C1-3C7F-3E0C-64D5-ABF520F915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C38FB57-8340-9B31-D324-FE56B8D87561}"/>
              </a:ext>
            </a:extLst>
          </p:cNvPr>
          <p:cNvPicPr>
            <a:picLocks noChangeAspect="1"/>
          </p:cNvPicPr>
          <p:nvPr/>
        </p:nvPicPr>
        <p:blipFill>
          <a:blip r:embed="rId4">
            <a:biLevel thresh="75000"/>
          </a:blip>
          <a:stretch>
            <a:fillRect/>
          </a:stretch>
        </p:blipFill>
        <p:spPr>
          <a:xfrm>
            <a:off x="8464540" y="1928195"/>
            <a:ext cx="2912837" cy="2912837"/>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081327"/>
            <a:ext cx="9396136" cy="161453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7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now need to define your focus. This means you need to state what it is you are trying to do. You need to be precise and clearly state your brief. Who is it for, what is the condition/need, what does it need to do? To help you with the define stage, try one or more of these approaches: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4260037624"/>
              </p:ext>
            </p:extLst>
          </p:nvPr>
        </p:nvGraphicFramePr>
        <p:xfrm>
          <a:off x="576000" y="2406440"/>
          <a:ext cx="9114653" cy="3478626"/>
        </p:xfrm>
        <a:graphic>
          <a:graphicData uri="http://schemas.openxmlformats.org/drawingml/2006/table">
            <a:tbl>
              <a:tblPr firstRow="1" bandRow="1">
                <a:tableStyleId>{5940675A-B579-460E-94D1-54222C63F5DA}</a:tableStyleId>
              </a:tblPr>
              <a:tblGrid>
                <a:gridCol w="2944966">
                  <a:extLst>
                    <a:ext uri="{9D8B030D-6E8A-4147-A177-3AD203B41FA5}">
                      <a16:colId xmlns:a16="http://schemas.microsoft.com/office/drawing/2014/main" val="336422520"/>
                    </a:ext>
                  </a:extLst>
                </a:gridCol>
                <a:gridCol w="4151586">
                  <a:extLst>
                    <a:ext uri="{9D8B030D-6E8A-4147-A177-3AD203B41FA5}">
                      <a16:colId xmlns:a16="http://schemas.microsoft.com/office/drawing/2014/main" val="2107275094"/>
                    </a:ext>
                  </a:extLst>
                </a:gridCol>
                <a:gridCol w="2018101">
                  <a:extLst>
                    <a:ext uri="{9D8B030D-6E8A-4147-A177-3AD203B41FA5}">
                      <a16:colId xmlns:a16="http://schemas.microsoft.com/office/drawing/2014/main" val="2047109827"/>
                    </a:ext>
                  </a:extLst>
                </a:gridCol>
              </a:tblGrid>
              <a:tr h="400146">
                <a:tc>
                  <a:txBody>
                    <a:bodyPr/>
                    <a:lstStyle/>
                    <a:p>
                      <a:pPr algn="ctr"/>
                      <a:r>
                        <a:rPr lang="en-GB" sz="1600" b="1" dirty="0">
                          <a:solidFill>
                            <a:srgbClr val="16F4D0"/>
                          </a:solidFill>
                          <a:hlinkClick r:id="rId3" action="ppaction://hlinksldjump">
                            <a:extLst>
                              <a:ext uri="{A12FA001-AC4F-418D-AE19-62706E023703}">
                                <ahyp:hlinkClr xmlns:ahyp="http://schemas.microsoft.com/office/drawing/2018/hyperlinkcolor" val="tx"/>
                              </a:ext>
                            </a:extLst>
                          </a:hlinkClick>
                        </a:rPr>
                        <a:t>‘Define the time’</a:t>
                      </a:r>
                      <a:endParaRPr lang="en-GB" sz="1600" b="1" dirty="0">
                        <a:solidFill>
                          <a:srgbClr val="16F4D0"/>
                        </a:solidFill>
                      </a:endParaRPr>
                    </a:p>
                  </a:txBody>
                  <a:tcPr>
                    <a:solidFill>
                      <a:schemeClr val="bg1"/>
                    </a:solidFill>
                  </a:tcPr>
                </a:tc>
                <a:tc>
                  <a:txBody>
                    <a:bodyPr/>
                    <a:lstStyle/>
                    <a:p>
                      <a:pPr algn="ctr"/>
                      <a:r>
                        <a:rPr lang="en-GB" sz="1600" b="1" dirty="0">
                          <a:solidFill>
                            <a:srgbClr val="16F4D0"/>
                          </a:solidFill>
                          <a:hlinkClick r:id="rId3" action="ppaction://hlinksldjump">
                            <a:extLst>
                              <a:ext uri="{A12FA001-AC4F-418D-AE19-62706E023703}">
                                <ahyp:hlinkClr xmlns:ahyp="http://schemas.microsoft.com/office/drawing/2018/hyperlinkcolor" val="tx"/>
                              </a:ext>
                            </a:extLst>
                          </a:hlinkClick>
                        </a:rPr>
                        <a:t>‘Specifics’</a:t>
                      </a:r>
                      <a:endParaRPr lang="en-GB" sz="1600" b="1" dirty="0">
                        <a:solidFill>
                          <a:srgbClr val="16F4D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16F4D0"/>
                          </a:solidFill>
                          <a:hlinkClick r:id="rId3" action="ppaction://hlinksldjump">
                            <a:extLst>
                              <a:ext uri="{A12FA001-AC4F-418D-AE19-62706E023703}">
                                <ahyp:hlinkClr xmlns:ahyp="http://schemas.microsoft.com/office/drawing/2018/hyperlinkcolor" val="tx"/>
                              </a:ext>
                            </a:extLst>
                          </a:hlinkClick>
                        </a:rPr>
                        <a:t>‘What route?’</a:t>
                      </a:r>
                      <a:endParaRPr lang="en-GB" sz="1600"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2"/>
                          </a:solidFill>
                        </a:rPr>
                        <a:t>Being able to work to a deadline is key. Try to work out what needs doing, and when.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2"/>
                          </a:solidFill>
                        </a:rPr>
                        <a:t>In this case, when does your work need to be submitted? How long may it take you to make it? How long to test? How many times will you need to revisit and amend your designs? Plan your time in a table/chart and stick to it as much as you can.</a:t>
                      </a:r>
                    </a:p>
                  </a:txBody>
                  <a:tcPr/>
                </a:tc>
                <a:tc>
                  <a:txBody>
                    <a:bodyPr/>
                    <a:lstStyle/>
                    <a:p>
                      <a:r>
                        <a:rPr lang="en-GB" sz="1400" dirty="0">
                          <a:solidFill>
                            <a:schemeClr val="tx2"/>
                          </a:solidFill>
                        </a:rPr>
                        <a:t>You need to find out information about the medication to help you design.</a:t>
                      </a:r>
                    </a:p>
                    <a:p>
                      <a:pPr marL="0" indent="0">
                        <a:buFont typeface="Arial" panose="020B0604020202020204" pitchFamily="34" charset="0"/>
                        <a:buNone/>
                      </a:pPr>
                      <a:r>
                        <a:rPr lang="en-GB" sz="1400" i="0" dirty="0">
                          <a:solidFill>
                            <a:schemeClr val="tx2"/>
                          </a:solidFill>
                        </a:rPr>
                        <a:t>Use the following headings and find out information.</a:t>
                      </a:r>
                    </a:p>
                    <a:p>
                      <a:pPr marL="0" indent="0">
                        <a:buFont typeface="Arial" panose="020B0604020202020204" pitchFamily="34" charset="0"/>
                        <a:buNone/>
                      </a:pPr>
                      <a:r>
                        <a:rPr lang="en-GB" sz="1400" b="1" i="0" dirty="0">
                          <a:solidFill>
                            <a:schemeClr val="tx2"/>
                          </a:solidFill>
                        </a:rPr>
                        <a:t>Device:</a:t>
                      </a:r>
                      <a:r>
                        <a:rPr lang="en-GB" sz="1400" i="0" dirty="0">
                          <a:solidFill>
                            <a:schemeClr val="tx2"/>
                          </a:solidFill>
                        </a:rPr>
                        <a:t> Does it </a:t>
                      </a:r>
                      <a:r>
                        <a:rPr lang="en-GB" sz="1400" b="0" i="0" dirty="0">
                          <a:solidFill>
                            <a:schemeClr val="tx2"/>
                          </a:solidFill>
                        </a:rPr>
                        <a:t>require an external device </a:t>
                      </a:r>
                      <a:r>
                        <a:rPr lang="en-GB" sz="1400" i="0" dirty="0">
                          <a:solidFill>
                            <a:schemeClr val="tx2"/>
                          </a:solidFill>
                        </a:rPr>
                        <a:t>(e.g. tablet crusher, inhaler) to administer the medication? </a:t>
                      </a:r>
                    </a:p>
                    <a:p>
                      <a:pPr marL="0" indent="0">
                        <a:buFont typeface="Arial" panose="020B0604020202020204" pitchFamily="34" charset="0"/>
                        <a:buNone/>
                      </a:pPr>
                      <a:r>
                        <a:rPr lang="en-GB" sz="1400" b="1" i="0" dirty="0">
                          <a:solidFill>
                            <a:schemeClr val="tx2"/>
                          </a:solidFill>
                        </a:rPr>
                        <a:t>Form:</a:t>
                      </a:r>
                      <a:r>
                        <a:rPr lang="en-GB" sz="1400" i="0" dirty="0">
                          <a:solidFill>
                            <a:schemeClr val="tx2"/>
                          </a:solidFill>
                        </a:rPr>
                        <a:t> Is it in a liquid, as a tablet or something else? </a:t>
                      </a:r>
                    </a:p>
                    <a:p>
                      <a:pPr marL="0" indent="0">
                        <a:buFont typeface="Arial" panose="020B0604020202020204" pitchFamily="34" charset="0"/>
                        <a:buNone/>
                      </a:pPr>
                      <a:r>
                        <a:rPr lang="en-GB" sz="1400" i="0" dirty="0">
                          <a:solidFill>
                            <a:schemeClr val="tx2"/>
                          </a:solidFill>
                        </a:rPr>
                        <a:t>Issues. What are problems with it? E.g. can it leak? Does it have a kit of different parts? </a:t>
                      </a:r>
                    </a:p>
                    <a:p>
                      <a:pPr marL="0" indent="0">
                        <a:buFont typeface="Arial" panose="020B0604020202020204" pitchFamily="34" charset="0"/>
                        <a:buNone/>
                      </a:pPr>
                      <a:r>
                        <a:rPr lang="en-GB" sz="1400" b="1" i="0" dirty="0">
                          <a:solidFill>
                            <a:schemeClr val="tx2"/>
                          </a:solidFill>
                        </a:rPr>
                        <a:t>Dosage requirements:</a:t>
                      </a:r>
                      <a:r>
                        <a:rPr lang="en-GB" sz="1400" i="0" dirty="0">
                          <a:solidFill>
                            <a:schemeClr val="tx2"/>
                          </a:solidFill>
                        </a:rPr>
                        <a:t> How can you get the correct dosage to give? Is it always the same?</a:t>
                      </a:r>
                    </a:p>
                    <a:p>
                      <a:pPr marL="0" indent="0">
                        <a:buFont typeface="Arial" panose="020B0604020202020204" pitchFamily="34" charset="0"/>
                        <a:buNone/>
                      </a:pPr>
                      <a:endParaRPr lang="en-GB" sz="1400" i="0" dirty="0">
                        <a:solidFill>
                          <a:schemeClr val="tx2"/>
                        </a:solidFill>
                      </a:endParaRPr>
                    </a:p>
                  </a:txBody>
                  <a:tcPr/>
                </a:tc>
                <a:tc>
                  <a:txBody>
                    <a:bodyPr/>
                    <a:lstStyle/>
                    <a:p>
                      <a:r>
                        <a:rPr lang="en-GB" sz="1400" dirty="0">
                          <a:solidFill>
                            <a:schemeClr val="tx2"/>
                          </a:solidFill>
                        </a:rPr>
                        <a:t>Do you ‘celebrate’ or go discrete? This may be specified by the user, or you could choose. You may want to look at redesigning an existing product that either ‘celebrates’ or is discrete, and look at doing the opposite?</a:t>
                      </a:r>
                    </a:p>
                  </a:txBody>
                  <a:tcPr/>
                </a:tc>
                <a:extLst>
                  <a:ext uri="{0D108BD9-81ED-4DB2-BD59-A6C34878D82A}">
                    <a16:rowId xmlns:a16="http://schemas.microsoft.com/office/drawing/2014/main" val="3966545421"/>
                  </a:ext>
                </a:extLst>
              </a:tr>
            </a:tbl>
          </a:graphicData>
        </a:graphic>
      </p:graphicFrame>
      <p:pic>
        <p:nvPicPr>
          <p:cNvPr id="2" name="Picture 1">
            <a:extLst>
              <a:ext uri="{FF2B5EF4-FFF2-40B4-BE49-F238E27FC236}">
                <a16:creationId xmlns:a16="http://schemas.microsoft.com/office/drawing/2014/main" id="{D25DE663-1D4D-A8F4-39AF-06892248F4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5511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Designworks: Ideate">
            <a:hlinkClick r:id="" action="ppaction://media"/>
            <a:extLst>
              <a:ext uri="{FF2B5EF4-FFF2-40B4-BE49-F238E27FC236}">
                <a16:creationId xmlns:a16="http://schemas.microsoft.com/office/drawing/2014/main" id="{EDD66041-B6BF-985D-B144-EC7EFB20C808}"/>
              </a:ext>
            </a:extLst>
          </p:cNvPr>
          <p:cNvPicPr>
            <a:picLocks noRot="1" noChangeAspect="1"/>
          </p:cNvPicPr>
          <p:nvPr>
            <a:videoFile r:link="rId1"/>
          </p:nvPr>
        </p:nvPicPr>
        <p:blipFill>
          <a:blip r:embed="rId3"/>
          <a:stretch>
            <a:fillRect/>
          </a:stretch>
        </p:blipFill>
        <p:spPr>
          <a:xfrm>
            <a:off x="163512" y="79765"/>
            <a:ext cx="11864975" cy="6698470"/>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923492"/>
            <a:ext cx="9655175" cy="5117976"/>
          </a:xfrm>
        </p:spPr>
        <p:txBody>
          <a:bodyPr>
            <a:noAutofit/>
          </a:bodyPr>
          <a:lstStyle/>
          <a:p>
            <a:pPr>
              <a:lnSpc>
                <a:spcPct val="150000"/>
              </a:lnSpc>
            </a:pPr>
            <a:r>
              <a:rPr lang="en-GB" dirty="0">
                <a:highlight>
                  <a:srgbClr val="FFFFFF"/>
                </a:highlight>
              </a:rPr>
              <a:t>Ideation is the most exciting stage of the design process as we create and develop concepts towards a prototype. Try some of these in this context:</a:t>
            </a:r>
          </a:p>
          <a:p>
            <a:pPr marL="342900" indent="-342900">
              <a:lnSpc>
                <a:spcPct val="150000"/>
              </a:lnSpc>
              <a:buFont typeface="Arial" panose="020B0604020202020204" pitchFamily="34" charset="0"/>
              <a:buChar char="•"/>
            </a:pPr>
            <a:r>
              <a:rPr lang="en-GB" b="1" dirty="0">
                <a:highlight>
                  <a:srgbClr val="FFFFFF"/>
                </a:highlight>
                <a:ea typeface="Roboto" panose="02000000000000000000" pitchFamily="2" charset="0"/>
                <a:cs typeface="Roboto" panose="02000000000000000000" pitchFamily="2" charset="0"/>
              </a:rPr>
              <a:t>Quick sketches</a:t>
            </a:r>
            <a:r>
              <a:rPr lang="en-GB" dirty="0">
                <a:highlight>
                  <a:srgbClr val="FFFFFF"/>
                </a:highlight>
                <a:ea typeface="Roboto" panose="02000000000000000000" pitchFamily="2" charset="0"/>
                <a:cs typeface="Roboto" panose="02000000000000000000" pitchFamily="2" charset="0"/>
              </a:rPr>
              <a:t>: spend 5-10 minutes per sketch to avoid design fixation</a:t>
            </a:r>
          </a:p>
          <a:p>
            <a:pPr marL="342900" indent="-342900">
              <a:lnSpc>
                <a:spcPct val="150000"/>
              </a:lnSpc>
              <a:buFont typeface="Arial" panose="020B0604020202020204" pitchFamily="34" charset="0"/>
              <a:buChar char="•"/>
            </a:pPr>
            <a:r>
              <a:rPr lang="en-GB" b="1" dirty="0">
                <a:highlight>
                  <a:srgbClr val="FFFFFF"/>
                </a:highlight>
                <a:ea typeface="Roboto" panose="02000000000000000000" pitchFamily="2" charset="0"/>
                <a:cs typeface="Roboto" panose="02000000000000000000" pitchFamily="2" charset="0"/>
              </a:rPr>
              <a:t>2D sketches, </a:t>
            </a:r>
            <a:r>
              <a:rPr lang="en-GB" dirty="0">
                <a:highlight>
                  <a:srgbClr val="FFFFFF"/>
                </a:highlight>
                <a:ea typeface="Roboto" panose="02000000000000000000" pitchFamily="2" charset="0"/>
                <a:cs typeface="Roboto" panose="02000000000000000000" pitchFamily="2" charset="0"/>
              </a:rPr>
              <a:t>thinking more about the flat shapes that make up the award</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Quick and dirty 3D ‘</a:t>
            </a:r>
            <a:r>
              <a:rPr lang="en-GB" b="1" dirty="0">
                <a:highlight>
                  <a:srgbClr val="FFFFFF"/>
                </a:highlight>
                <a:ea typeface="Roboto" panose="02000000000000000000" pitchFamily="2" charset="0"/>
                <a:cs typeface="Roboto" panose="02000000000000000000" pitchFamily="2" charset="0"/>
              </a:rPr>
              <a:t>sketch models</a:t>
            </a:r>
            <a:r>
              <a:rPr lang="en-GB" dirty="0">
                <a:highlight>
                  <a:srgbClr val="FFFFFF"/>
                </a:highlight>
                <a:ea typeface="Roboto" panose="02000000000000000000" pitchFamily="2" charset="0"/>
                <a:cs typeface="Roboto" panose="02000000000000000000" pitchFamily="2" charset="0"/>
              </a:rPr>
              <a:t>’: use basic modelling materials such as paper and plasticine to model your ideas quickly.</a:t>
            </a:r>
          </a:p>
          <a:p>
            <a:pPr>
              <a:lnSpc>
                <a:spcPct val="150000"/>
              </a:lnSpc>
            </a:pPr>
            <a:r>
              <a:rPr lang="en-GB" dirty="0">
                <a:highlight>
                  <a:srgbClr val="FFFFFF"/>
                </a:highlight>
                <a:ea typeface="Roboto" panose="02000000000000000000" pitchFamily="2" charset="0"/>
                <a:cs typeface="Roboto" panose="02000000000000000000" pitchFamily="2" charset="0"/>
              </a:rPr>
              <a:t>Getting stuck for ideas? </a:t>
            </a:r>
            <a:r>
              <a:rPr lang="en-GB" b="1" dirty="0">
                <a:highlight>
                  <a:srgbClr val="FFFFFF"/>
                </a:highlight>
                <a:ea typeface="Roboto" panose="02000000000000000000" pitchFamily="2" charset="0"/>
                <a:cs typeface="Roboto" panose="02000000000000000000" pitchFamily="2" charset="0"/>
              </a:rPr>
              <a:t>SCARED</a:t>
            </a:r>
            <a:r>
              <a:rPr lang="en-GB" dirty="0">
                <a:highlight>
                  <a:srgbClr val="FFFFFF"/>
                </a:highlight>
                <a:ea typeface="Roboto" panose="02000000000000000000" pitchFamily="2" charset="0"/>
                <a:cs typeface="Roboto" panose="02000000000000000000" pitchFamily="2" charset="0"/>
              </a:rPr>
              <a:t> is an acronym where each letter is a suggestion for how you can develop ideas.</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Try a combination of </a:t>
            </a:r>
            <a:r>
              <a:rPr lang="en-GB" b="1" dirty="0">
                <a:highlight>
                  <a:srgbClr val="FFFFFF"/>
                </a:highlight>
                <a:ea typeface="Roboto" panose="02000000000000000000" pitchFamily="2" charset="0"/>
                <a:cs typeface="Roboto" panose="02000000000000000000" pitchFamily="2" charset="0"/>
              </a:rPr>
              <a:t>CAD models </a:t>
            </a:r>
            <a:r>
              <a:rPr lang="en-GB" dirty="0">
                <a:highlight>
                  <a:srgbClr val="FFFFFF"/>
                </a:highlight>
                <a:ea typeface="Roboto" panose="02000000000000000000" pitchFamily="2" charset="0"/>
                <a:cs typeface="Roboto" panose="02000000000000000000" pitchFamily="2" charset="0"/>
              </a:rPr>
              <a:t>and </a:t>
            </a:r>
            <a:r>
              <a:rPr lang="en-GB" b="1" dirty="0">
                <a:highlight>
                  <a:srgbClr val="FFFFFF"/>
                </a:highlight>
                <a:ea typeface="Roboto" panose="02000000000000000000" pitchFamily="2" charset="0"/>
                <a:cs typeface="Roboto" panose="02000000000000000000" pitchFamily="2" charset="0"/>
              </a:rPr>
              <a:t>freehand sketches</a:t>
            </a:r>
            <a:r>
              <a:rPr lang="en-GB" dirty="0">
                <a:highlight>
                  <a:srgbClr val="FFFFFF"/>
                </a:highlight>
                <a:ea typeface="Roboto" panose="02000000000000000000" pitchFamily="2" charset="0"/>
                <a:cs typeface="Roboto" panose="02000000000000000000" pitchFamily="2" charset="0"/>
              </a:rPr>
              <a:t>.</a:t>
            </a:r>
          </a:p>
          <a:p>
            <a:pPr marL="342900" indent="-342900">
              <a:lnSpc>
                <a:spcPct val="150000"/>
              </a:lnSpc>
              <a:buFont typeface="Arial" panose="020B0604020202020204" pitchFamily="34" charset="0"/>
              <a:buChar char="•"/>
            </a:pPr>
            <a:r>
              <a:rPr lang="en-GB" i="1" dirty="0">
                <a:highlight>
                  <a:srgbClr val="FFFFFF"/>
                </a:highlight>
                <a:ea typeface="Roboto" panose="02000000000000000000" pitchFamily="2" charset="0"/>
                <a:cs typeface="Roboto" panose="02000000000000000000" pitchFamily="2" charset="0"/>
              </a:rPr>
              <a:t>‘Frankenstein’</a:t>
            </a:r>
            <a:r>
              <a:rPr lang="en-GB" dirty="0">
                <a:highlight>
                  <a:srgbClr val="FFFFFF"/>
                </a:highlight>
                <a:ea typeface="Roboto" panose="02000000000000000000" pitchFamily="2" charset="0"/>
                <a:cs typeface="Roboto" panose="02000000000000000000" pitchFamily="2" charset="0"/>
              </a:rPr>
              <a:t> your models (cutting bits off existing packaging/holders and sticking them back together) to create whole new ideas, but be sure to photograph them at each stage and annotate drawings and photos to show how you have developed the ideas!</a:t>
            </a:r>
          </a:p>
          <a:p>
            <a:pPr marL="342900" indent="-342900">
              <a:lnSpc>
                <a:spcPct val="150000"/>
              </a:lnSpc>
              <a:buFont typeface="Arial" panose="020B0604020202020204" pitchFamily="34" charset="0"/>
              <a:buChar char="•"/>
            </a:pPr>
            <a:endParaRPr lang="en-GB" dirty="0">
              <a:highlight>
                <a:srgbClr val="FFFF00"/>
              </a:highligh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dirty="0">
              <a:highlight>
                <a:srgbClr val="FFFF00"/>
              </a:highlight>
              <a:ea typeface="Roboto" panose="02000000000000000000" pitchFamily="2" charset="0"/>
              <a:cs typeface="Roboto" panose="02000000000000000000" pitchFamily="2" charset="0"/>
            </a:endParaRPr>
          </a:p>
          <a:p>
            <a:pPr>
              <a:lnSpc>
                <a:spcPct val="150000"/>
              </a:lnSpc>
            </a:pPr>
            <a:endParaRPr lang="en-GB" dirty="0">
              <a:highlight>
                <a:srgbClr val="FFFF00"/>
              </a:highlight>
              <a:ea typeface="Roboto" panose="02000000000000000000" pitchFamily="2" charset="0"/>
              <a:cs typeface="Roboto" panose="02000000000000000000" pitchFamily="2" charset="0"/>
            </a:endParaRPr>
          </a:p>
        </p:txBody>
      </p:sp>
      <p:pic>
        <p:nvPicPr>
          <p:cNvPr id="2" name="Picture 1">
            <a:extLst>
              <a:ext uri="{FF2B5EF4-FFF2-40B4-BE49-F238E27FC236}">
                <a16:creationId xmlns:a16="http://schemas.microsoft.com/office/drawing/2014/main" id="{1FFDAA5A-E9B5-FE9C-135A-0C83A6276F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8244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5999" y="1070173"/>
            <a:ext cx="9292486" cy="1725497"/>
          </a:xfrm>
        </p:spPr>
        <p:txBody>
          <a:bodyPr>
            <a:normAutofit/>
          </a:bodyPr>
          <a:lstStyle/>
          <a:p>
            <a:pPr>
              <a:lnSpc>
                <a:spcPct val="150000"/>
              </a:lnSpc>
            </a:pPr>
            <a:r>
              <a:rPr lang="en-GB" sz="1400" dirty="0">
                <a:solidFill>
                  <a:schemeClr val="tx1"/>
                </a:solidFill>
                <a:latin typeface="+mj-lt"/>
              </a:rPr>
              <a:t>You now have a brief, so it is time to consider lots of different ideas for your outcome, so you have lots of design choices. It is also a chance to eliminate as many potential problems as possible. These don’t need to be detailed and accurate at this stage. </a:t>
            </a:r>
            <a:endParaRPr lang="en-GB" sz="14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1681922761"/>
              </p:ext>
            </p:extLst>
          </p:nvPr>
        </p:nvGraphicFramePr>
        <p:xfrm>
          <a:off x="575999" y="2134541"/>
          <a:ext cx="9440359" cy="3082752"/>
        </p:xfrm>
        <a:graphic>
          <a:graphicData uri="http://schemas.openxmlformats.org/drawingml/2006/table">
            <a:tbl>
              <a:tblPr firstRow="1" bandRow="1">
                <a:tableStyleId>{5940675A-B579-460E-94D1-54222C63F5DA}</a:tableStyleId>
              </a:tblPr>
              <a:tblGrid>
                <a:gridCol w="2636330">
                  <a:extLst>
                    <a:ext uri="{9D8B030D-6E8A-4147-A177-3AD203B41FA5}">
                      <a16:colId xmlns:a16="http://schemas.microsoft.com/office/drawing/2014/main" val="2361812291"/>
                    </a:ext>
                  </a:extLst>
                </a:gridCol>
                <a:gridCol w="1921639">
                  <a:extLst>
                    <a:ext uri="{9D8B030D-6E8A-4147-A177-3AD203B41FA5}">
                      <a16:colId xmlns:a16="http://schemas.microsoft.com/office/drawing/2014/main" val="336422520"/>
                    </a:ext>
                  </a:extLst>
                </a:gridCol>
                <a:gridCol w="2441195">
                  <a:extLst>
                    <a:ext uri="{9D8B030D-6E8A-4147-A177-3AD203B41FA5}">
                      <a16:colId xmlns:a16="http://schemas.microsoft.com/office/drawing/2014/main" val="1485661640"/>
                    </a:ext>
                  </a:extLst>
                </a:gridCol>
                <a:gridCol w="2441195">
                  <a:extLst>
                    <a:ext uri="{9D8B030D-6E8A-4147-A177-3AD203B41FA5}">
                      <a16:colId xmlns:a16="http://schemas.microsoft.com/office/drawing/2014/main" val="2203624506"/>
                    </a:ext>
                  </a:extLst>
                </a:gridCol>
              </a:tblGrid>
              <a:tr h="410680">
                <a:tc>
                  <a:txBody>
                    <a:bodyPr/>
                    <a:lstStyle/>
                    <a:p>
                      <a:pPr algn="ctr"/>
                      <a:r>
                        <a:rPr lang="en-GB" sz="1600" b="1" dirty="0">
                          <a:solidFill>
                            <a:srgbClr val="F60493"/>
                          </a:solidFill>
                          <a:hlinkClick r:id="rId3" action="ppaction://hlinksldjump">
                            <a:extLst>
                              <a:ext uri="{A12FA001-AC4F-418D-AE19-62706E023703}">
                                <ahyp:hlinkClr xmlns:ahyp="http://schemas.microsoft.com/office/drawing/2018/hyperlinkcolor" val="tx"/>
                              </a:ext>
                            </a:extLst>
                          </a:hlinkClick>
                        </a:rPr>
                        <a:t>‘Overlay sketches’</a:t>
                      </a:r>
                      <a:endParaRPr lang="en-GB" sz="1600" b="1" dirty="0">
                        <a:solidFill>
                          <a:srgbClr val="F60493"/>
                        </a:solidFill>
                      </a:endParaRPr>
                    </a:p>
                  </a:txBody>
                  <a:tcPr>
                    <a:solidFill>
                      <a:schemeClr val="bg1"/>
                    </a:solidFill>
                  </a:tcPr>
                </a:tc>
                <a:tc>
                  <a:txBody>
                    <a:bodyPr/>
                    <a:lstStyle/>
                    <a:p>
                      <a:pPr algn="ctr"/>
                      <a:r>
                        <a:rPr lang="en-GB" sz="1600" b="1" dirty="0">
                          <a:solidFill>
                            <a:srgbClr val="F60493"/>
                          </a:solidFill>
                          <a:hlinkClick r:id="rId4" action="ppaction://hlinksldjump">
                            <a:extLst>
                              <a:ext uri="{A12FA001-AC4F-418D-AE19-62706E023703}">
                                <ahyp:hlinkClr xmlns:ahyp="http://schemas.microsoft.com/office/drawing/2018/hyperlinkcolor" val="tx"/>
                              </a:ext>
                            </a:extLst>
                          </a:hlinkClick>
                        </a:rPr>
                        <a:t>‘Make it’</a:t>
                      </a:r>
                      <a:endParaRPr lang="en-GB" sz="1600" b="1" dirty="0">
                        <a:solidFill>
                          <a:srgbClr val="F60493"/>
                        </a:solidFill>
                      </a:endParaRPr>
                    </a:p>
                  </a:txBody>
                  <a:tcPr>
                    <a:solidFill>
                      <a:schemeClr val="bg1"/>
                    </a:solidFill>
                  </a:tcPr>
                </a:tc>
                <a:tc>
                  <a:txBody>
                    <a:bodyPr/>
                    <a:lstStyle/>
                    <a:p>
                      <a:pPr algn="ctr"/>
                      <a:r>
                        <a:rPr lang="en-GB" sz="1600" b="1" dirty="0">
                          <a:solidFill>
                            <a:srgbClr val="F60493"/>
                          </a:solidFill>
                          <a:hlinkClick r:id="rId3" action="ppaction://hlinksldjump">
                            <a:extLst>
                              <a:ext uri="{A12FA001-AC4F-418D-AE19-62706E023703}">
                                <ahyp:hlinkClr xmlns:ahyp="http://schemas.microsoft.com/office/drawing/2018/hyperlinkcolor" val="tx"/>
                              </a:ext>
                            </a:extLst>
                          </a:hlinkClick>
                        </a:rPr>
                        <a:t>‘Groups’</a:t>
                      </a:r>
                      <a:endParaRPr lang="en-GB" sz="1600" b="1" dirty="0">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60493"/>
                          </a:solidFill>
                          <a:hlinkClick r:id="rId3" action="ppaction://hlinksldjump">
                            <a:extLst>
                              <a:ext uri="{A12FA001-AC4F-418D-AE19-62706E023703}">
                                <ahyp:hlinkClr xmlns:ahyp="http://schemas.microsoft.com/office/drawing/2018/hyperlinkcolor" val="tx"/>
                              </a:ext>
                            </a:extLst>
                          </a:hlinkClick>
                        </a:rPr>
                        <a:t>‘Analogous products’</a:t>
                      </a:r>
                      <a:endParaRPr lang="en-GB" sz="16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2672072">
                <a:tc>
                  <a:txBody>
                    <a:bodyPr/>
                    <a:lstStyle/>
                    <a:p>
                      <a:pPr algn="l"/>
                      <a:r>
                        <a:rPr lang="en-GB" sz="1400" b="0" dirty="0">
                          <a:solidFill>
                            <a:schemeClr val="tx1"/>
                          </a:solidFill>
                        </a:rPr>
                        <a:t>Using an underlay can help when sketching. </a:t>
                      </a:r>
                    </a:p>
                    <a:p>
                      <a:pPr algn="l"/>
                      <a:r>
                        <a:rPr lang="en-GB" sz="1400" b="0" dirty="0">
                          <a:solidFill>
                            <a:schemeClr val="tx1"/>
                          </a:solidFill>
                        </a:rPr>
                        <a:t>It may be helpful to a photo of the product you are redesigning, or the internal parts. </a:t>
                      </a:r>
                    </a:p>
                    <a:p>
                      <a:pPr algn="l"/>
                      <a:r>
                        <a:rPr lang="en-GB" sz="1400" b="0" dirty="0">
                          <a:solidFill>
                            <a:schemeClr val="tx1"/>
                          </a:solidFill>
                        </a:rPr>
                        <a:t>Some drawing programs such as Photoshop let you draw on top of other layers or you can print out images and trace over the top using a lightbox.</a:t>
                      </a:r>
                    </a:p>
                  </a:txBody>
                  <a:tcPr>
                    <a:solidFill>
                      <a:schemeClr val="bg1"/>
                    </a:solidFill>
                  </a:tcPr>
                </a:tc>
                <a:tc>
                  <a:txBody>
                    <a:bodyPr/>
                    <a:lstStyle/>
                    <a:p>
                      <a:pPr algn="l"/>
                      <a:r>
                        <a:rPr lang="en-GB" sz="1400" b="0" dirty="0">
                          <a:solidFill>
                            <a:schemeClr val="tx2"/>
                          </a:solidFill>
                        </a:rPr>
                        <a:t>Before you begin to make, think what you are trying to find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rPr>
                        <a:t>Is it the shape, is it how the product will open, or how it will fasten? What is likely to be the quickest/best use your time?</a:t>
                      </a:r>
                      <a:endParaRPr lang="en-GB" sz="1400" b="0" dirty="0">
                        <a:solidFill>
                          <a:schemeClr val="tx2"/>
                        </a:solidFill>
                      </a:endParaRPr>
                    </a:p>
                  </a:txBody>
                  <a:tcPr>
                    <a:solidFill>
                      <a:schemeClr val="bg1"/>
                    </a:solidFill>
                  </a:tcPr>
                </a:tc>
                <a:tc>
                  <a:txBody>
                    <a:bodyPr/>
                    <a:lstStyle/>
                    <a:p>
                      <a:pPr algn="l"/>
                      <a:r>
                        <a:rPr lang="en-GB" sz="1400" b="0" dirty="0">
                          <a:solidFill>
                            <a:schemeClr val="tx2"/>
                          </a:solidFill>
                        </a:rPr>
                        <a:t>It may be useful to have a  group design session. Rather than designing in silence, consider sitting around a table with others and chat about what you are doing as you draw.</a:t>
                      </a:r>
                    </a:p>
                    <a:p>
                      <a:pPr algn="l"/>
                      <a:r>
                        <a:rPr lang="en-GB" sz="1400" b="0" dirty="0">
                          <a:solidFill>
                            <a:schemeClr val="tx2"/>
                          </a:solidFill>
                        </a:rPr>
                        <a:t>Other things that help some people are music, sitting/standing in a different place such as comfy seating or even outside.</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rPr>
                        <a:t>What can you find that does a similar thing, but is different? Consider categories like ‘carrying’, ‘administering’, ‘closure’, etc.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rPr>
                        <a:t>Photos can be useful, but there is nothing quite like trying out the product yourself to see how they work, and to try and borrow ideas from them</a:t>
                      </a:r>
                      <a:endParaRPr lang="en-GB" sz="1400" b="0" dirty="0">
                        <a:solidFill>
                          <a:schemeClr val="tx2"/>
                        </a:solidFill>
                      </a:endParaRPr>
                    </a:p>
                  </a:txBody>
                  <a:tcPr>
                    <a:solidFill>
                      <a:schemeClr val="bg1"/>
                    </a:solidFill>
                  </a:tcPr>
                </a:tc>
                <a:extLst>
                  <a:ext uri="{0D108BD9-81ED-4DB2-BD59-A6C34878D82A}">
                    <a16:rowId xmlns:a16="http://schemas.microsoft.com/office/drawing/2014/main" val="2757533183"/>
                  </a:ext>
                </a:extLst>
              </a:tr>
            </a:tbl>
          </a:graphicData>
        </a:graphic>
      </p:graphicFrame>
      <p:pic>
        <p:nvPicPr>
          <p:cNvPr id="2" name="Picture 1">
            <a:extLst>
              <a:ext uri="{FF2B5EF4-FFF2-40B4-BE49-F238E27FC236}">
                <a16:creationId xmlns:a16="http://schemas.microsoft.com/office/drawing/2014/main" id="{27353069-021C-59DB-2160-8171B9A40A3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2" name="TextBox 1">
            <a:extLst>
              <a:ext uri="{FF2B5EF4-FFF2-40B4-BE49-F238E27FC236}">
                <a16:creationId xmlns:a16="http://schemas.microsoft.com/office/drawing/2014/main" id="{153D5C11-AA3E-50B1-2871-854646A657CF}"/>
              </a:ext>
            </a:extLst>
          </p:cNvPr>
          <p:cNvSpPr txBox="1"/>
          <p:nvPr/>
        </p:nvSpPr>
        <p:spPr>
          <a:xfrm>
            <a:off x="496388" y="1070173"/>
            <a:ext cx="9683931" cy="436273"/>
          </a:xfrm>
          <a:prstGeom prst="rect">
            <a:avLst/>
          </a:prstGeom>
          <a:noFill/>
        </p:spPr>
        <p:txBody>
          <a:bodyPr wrap="square" rtlCol="0">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700" b="0" i="0" u="none" strike="noStrike" kern="0" cap="none" spc="0" normalizeH="0" baseline="0" noProof="0">
                <a:ln>
                  <a:noFill/>
                </a:ln>
                <a:solidFill>
                  <a:srgbClr val="0A303F"/>
                </a:solidFill>
                <a:effectLst/>
                <a:uLnTx/>
                <a:uFillTx/>
                <a:latin typeface="Arial" panose="020B0604020202020204"/>
                <a:sym typeface="Helvetica Neue"/>
              </a:rPr>
              <a:t>Don’t be SCARED to be creative at this stage. Try some of these to create new ideas.</a:t>
            </a:r>
          </a:p>
        </p:txBody>
      </p:sp>
      <p:pic>
        <p:nvPicPr>
          <p:cNvPr id="6" name="Picture 5" descr="A diagram of a care&#10;&#10;Description automatically generated with medium confidence">
            <a:extLst>
              <a:ext uri="{FF2B5EF4-FFF2-40B4-BE49-F238E27FC236}">
                <a16:creationId xmlns:a16="http://schemas.microsoft.com/office/drawing/2014/main" id="{C9E8AC45-07CD-FB1D-B7C3-628D6C918B8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6730" b="33334"/>
          <a:stretch/>
        </p:blipFill>
        <p:spPr>
          <a:xfrm>
            <a:off x="496388" y="1661296"/>
            <a:ext cx="9335589" cy="3956612"/>
          </a:xfrm>
          <a:prstGeom prst="rect">
            <a:avLst/>
          </a:prstGeom>
        </p:spPr>
      </p:pic>
      <p:pic>
        <p:nvPicPr>
          <p:cNvPr id="3" name="Picture 2">
            <a:extLst>
              <a:ext uri="{FF2B5EF4-FFF2-40B4-BE49-F238E27FC236}">
                <a16:creationId xmlns:a16="http://schemas.microsoft.com/office/drawing/2014/main" id="{1EE2A7EE-722D-E654-A7CB-D11DB08D28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299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Designworks: Prototype">
            <a:hlinkClick r:id="" action="ppaction://media"/>
            <a:extLst>
              <a:ext uri="{FF2B5EF4-FFF2-40B4-BE49-F238E27FC236}">
                <a16:creationId xmlns:a16="http://schemas.microsoft.com/office/drawing/2014/main" id="{613A1C92-A85F-520E-0F4D-D9BEA7000453}"/>
              </a:ext>
            </a:extLst>
          </p:cNvPr>
          <p:cNvPicPr>
            <a:picLocks noRot="1" noChangeAspect="1"/>
          </p:cNvPicPr>
          <p:nvPr>
            <a:videoFile r:link="rId1"/>
          </p:nvPr>
        </p:nvPicPr>
        <p:blipFill>
          <a:blip r:embed="rId3"/>
          <a:stretch>
            <a:fillRect/>
          </a:stretch>
        </p:blipFill>
        <p:spPr>
          <a:xfrm>
            <a:off x="168767" y="82732"/>
            <a:ext cx="11854465" cy="6692536"/>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fontScale="92500" lnSpcReduction="10000"/>
          </a:bodyPr>
          <a:lstStyle/>
          <a:p>
            <a:pPr>
              <a:lnSpc>
                <a:spcPct val="150000"/>
              </a:lnSpc>
            </a:pPr>
            <a:r>
              <a:rPr lang="en-GB" b="1" dirty="0">
                <a:latin typeface="+mj-lt"/>
                <a:ea typeface="Roboto" panose="02000000000000000000" pitchFamily="2" charset="0"/>
                <a:cs typeface="Roboto" panose="02000000000000000000" pitchFamily="2" charset="0"/>
              </a:rPr>
              <a:t>Overview</a:t>
            </a:r>
          </a:p>
          <a:p>
            <a:pPr fontAlgn="base">
              <a:lnSpc>
                <a:spcPct val="160000"/>
              </a:lnSpc>
            </a:pPr>
            <a:r>
              <a:rPr lang="en-GB" dirty="0" err="1"/>
              <a:t>Designworks</a:t>
            </a:r>
            <a:r>
              <a:rPr lang="en-GB" dirty="0"/>
              <a:t> is an award-winning rapid design and manufacturing business with experience across a range of sectors</a:t>
            </a:r>
            <a:r>
              <a:rPr lang="en-GB" b="0" i="0" dirty="0">
                <a:effectLst/>
                <a:latin typeface="+mj-lt"/>
              </a:rPr>
              <a:t>. They are based in Windsor in the UK, and tackle a wide range of problems, designing a range of solutions from healthcare to children’s toys. One such problem, similar to what they would take is</a:t>
            </a:r>
            <a:r>
              <a:rPr lang="en-GB" dirty="0">
                <a:latin typeface="+mj-lt"/>
              </a:rPr>
              <a:t> </a:t>
            </a:r>
          </a:p>
          <a:p>
            <a:pPr fontAlgn="base">
              <a:lnSpc>
                <a:spcPct val="160000"/>
              </a:lnSpc>
            </a:pPr>
            <a:r>
              <a:rPr lang="en-GB" dirty="0">
                <a:latin typeface="+mj-lt"/>
                <a:ea typeface="Roboto" panose="02000000000000000000" pitchFamily="2" charset="0"/>
                <a:cs typeface="Roboto" panose="02000000000000000000" pitchFamily="2" charset="0"/>
              </a:rPr>
              <a:t>‘</a:t>
            </a:r>
            <a:r>
              <a:rPr lang="en-GB" b="1" dirty="0">
                <a:latin typeface="+mj-lt"/>
                <a:ea typeface="Roboto" panose="02000000000000000000" pitchFamily="2" charset="0"/>
                <a:cs typeface="Roboto" panose="02000000000000000000" pitchFamily="2" charset="0"/>
              </a:rPr>
              <a:t>Children’s Portable Medication Storage</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Product design, prototyping, user-centred design.</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investigative and evaluative activities,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rapid prototyping,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a:latin typeface="GriffithGothic Black" panose="02000603060000020004" pitchFamily="50" charset="0"/>
              </a:rPr>
              <a:t>About this resource</a:t>
            </a:r>
            <a:endParaRPr lang="en-GB" sz="4400">
              <a:latin typeface="GriffithGothic Black" panose="02000603060000020004" pitchFamily="50" charset="0"/>
            </a:endParaRPr>
          </a:p>
        </p:txBody>
      </p:sp>
      <p:sp>
        <p:nvSpPr>
          <p:cNvPr id="7" name="TextBox 6">
            <a:extLst>
              <a:ext uri="{FF2B5EF4-FFF2-40B4-BE49-F238E27FC236}">
                <a16:creationId xmlns:a16="http://schemas.microsoft.com/office/drawing/2014/main" id="{0DAA9858-08FD-724A-1203-D81AC1E8B9B1}"/>
              </a:ext>
            </a:extLst>
          </p:cNvPr>
          <p:cNvSpPr txBox="1"/>
          <p:nvPr/>
        </p:nvSpPr>
        <p:spPr>
          <a:xfrm>
            <a:off x="2968833" y="6160135"/>
            <a:ext cx="7010400" cy="461665"/>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Pentagram</a:t>
            </a:r>
            <a:r>
              <a:rPr lang="en-GB" sz="800" b="0" i="1" dirty="0">
                <a:latin typeface="+mj-lt"/>
                <a:ea typeface="Calibri" panose="020F0502020204030204" pitchFamily="34" charset="0"/>
              </a:rPr>
              <a:t> </a:t>
            </a:r>
            <a:r>
              <a:rPr lang="en-GB" sz="800" b="0" i="1" dirty="0">
                <a:effectLst/>
                <a:latin typeface="+mj-lt"/>
                <a:ea typeface="Calibri" panose="020F0502020204030204" pitchFamily="34" charset="0"/>
              </a:rPr>
              <a:t>- the D&amp;T Association hereby acknowledges and thanks </a:t>
            </a:r>
            <a:r>
              <a:rPr lang="en-GB" sz="800" b="0" i="1" dirty="0">
                <a:latin typeface="+mj-lt"/>
                <a:ea typeface="Calibri" panose="020F0502020204030204" pitchFamily="34" charset="0"/>
              </a:rPr>
              <a:t>Pentagram </a:t>
            </a:r>
            <a:r>
              <a:rPr lang="en-GB" sz="800" b="0" i="1" dirty="0">
                <a:effectLst/>
                <a:latin typeface="+mj-lt"/>
                <a:ea typeface="Calibri" panose="020F0502020204030204" pitchFamily="34" charset="0"/>
              </a:rPr>
              <a:t>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pic>
        <p:nvPicPr>
          <p:cNvPr id="2" name="Picture 1">
            <a:extLst>
              <a:ext uri="{FF2B5EF4-FFF2-40B4-BE49-F238E27FC236}">
                <a16:creationId xmlns:a16="http://schemas.microsoft.com/office/drawing/2014/main" id="{3B2EA742-6474-A3CF-0768-4AF4126EFE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89452"/>
            <a:ext cx="9497640" cy="1632727"/>
          </a:xfrm>
          <a:noFill/>
        </p:spPr>
        <p:txBody>
          <a:bodyPr>
            <a:normAutofit/>
          </a:bodyPr>
          <a:lstStyle/>
          <a:p>
            <a:pPr marL="0" indent="0">
              <a:lnSpc>
                <a:spcPct val="150000"/>
              </a:lnSpc>
              <a:buNone/>
            </a:pPr>
            <a:r>
              <a:rPr lang="en-GB" sz="1600" dirty="0">
                <a:solidFill>
                  <a:schemeClr val="tx1"/>
                </a:solidFill>
                <a:latin typeface="+mj-lt"/>
                <a:ea typeface="Roboto" panose="02000000000000000000" pitchFamily="2" charset="0"/>
                <a:cs typeface="Roboto" panose="02000000000000000000" pitchFamily="2" charset="0"/>
              </a:rPr>
              <a:t>At some point you will need to prototype your idea(s). This is to see if what you are trying to do, will work or not. Early prototypes may be made of card or foam making this easy to work with using basic tools and equipment. You might then move on to more ‘resistant’ or hard materials to test out the prototype in terms of function and performance. </a:t>
            </a: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724798082"/>
              </p:ext>
            </p:extLst>
          </p:nvPr>
        </p:nvGraphicFramePr>
        <p:xfrm>
          <a:off x="576000" y="2881853"/>
          <a:ext cx="9314234" cy="2987040"/>
        </p:xfrm>
        <a:graphic>
          <a:graphicData uri="http://schemas.openxmlformats.org/drawingml/2006/table">
            <a:tbl>
              <a:tblPr firstRow="1" bandRow="1">
                <a:tableStyleId>{5940675A-B579-460E-94D1-54222C63F5DA}</a:tableStyleId>
              </a:tblPr>
              <a:tblGrid>
                <a:gridCol w="2093628">
                  <a:extLst>
                    <a:ext uri="{9D8B030D-6E8A-4147-A177-3AD203B41FA5}">
                      <a16:colId xmlns:a16="http://schemas.microsoft.com/office/drawing/2014/main" val="336422520"/>
                    </a:ext>
                  </a:extLst>
                </a:gridCol>
                <a:gridCol w="7220606">
                  <a:extLst>
                    <a:ext uri="{9D8B030D-6E8A-4147-A177-3AD203B41FA5}">
                      <a16:colId xmlns:a16="http://schemas.microsoft.com/office/drawing/2014/main" val="753423073"/>
                    </a:ext>
                  </a:extLst>
                </a:gridCol>
              </a:tblGrid>
              <a:tr h="328448">
                <a:tc>
                  <a:txBody>
                    <a:bodyPr/>
                    <a:lstStyle/>
                    <a:p>
                      <a:pPr algn="ctr"/>
                      <a:r>
                        <a:rPr lang="en-GB" sz="1600" b="1" dirty="0">
                          <a:solidFill>
                            <a:srgbClr val="FE4E00"/>
                          </a:solidFill>
                          <a:hlinkClick r:id="rId3" action="ppaction://hlinksldjump">
                            <a:extLst>
                              <a:ext uri="{A12FA001-AC4F-418D-AE19-62706E023703}">
                                <ahyp:hlinkClr xmlns:ahyp="http://schemas.microsoft.com/office/drawing/2018/hyperlinkcolor" val="tx"/>
                              </a:ext>
                            </a:extLst>
                          </a:hlinkClick>
                        </a:rPr>
                        <a:t>‘Quick and dirty’</a:t>
                      </a:r>
                      <a:endParaRPr lang="en-GB" sz="1600"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E4E00"/>
                          </a:solidFill>
                          <a:hlinkClick r:id="rId3" action="ppaction://hlinksldjump">
                            <a:extLst>
                              <a:ext uri="{A12FA001-AC4F-418D-AE19-62706E023703}">
                                <ahyp:hlinkClr xmlns:ahyp="http://schemas.microsoft.com/office/drawing/2018/hyperlinkcolor" val="tx"/>
                              </a:ext>
                            </a:extLst>
                          </a:hlinkClick>
                        </a:rPr>
                        <a:t>‘Users'</a:t>
                      </a:r>
                      <a:endParaRPr lang="en-GB" sz="1600" b="1" dirty="0">
                        <a:solidFill>
                          <a:srgbClr val="FE4E00"/>
                        </a:solidFill>
                      </a:endParaRPr>
                    </a:p>
                  </a:txBody>
                  <a:tcPr>
                    <a:solidFill>
                      <a:schemeClr val="bg1"/>
                    </a:solidFill>
                  </a:tcPr>
                </a:tc>
                <a:extLst>
                  <a:ext uri="{0D108BD9-81ED-4DB2-BD59-A6C34878D82A}">
                    <a16:rowId xmlns:a16="http://schemas.microsoft.com/office/drawing/2014/main" val="3391378453"/>
                  </a:ext>
                </a:extLst>
              </a:tr>
              <a:tr h="16012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rPr>
                        <a:t>Prototypes are used to test things. It’s important that can choose the most suitable prototyping method for what you want to find out.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rPr>
                        <a:t>What types can you think of, and what may they be most suitable for?</a:t>
                      </a:r>
                    </a:p>
                  </a:txBody>
                  <a:tcPr/>
                </a:tc>
                <a:tc>
                  <a:txBody>
                    <a:bodyPr/>
                    <a:lstStyle/>
                    <a:p>
                      <a:r>
                        <a:rPr lang="en-GB" sz="1400" dirty="0">
                          <a:solidFill>
                            <a:schemeClr val="tx2"/>
                          </a:solidFill>
                        </a:rPr>
                        <a:t>You need to make sure you get feedback from your users and stakeholders throughout the process.</a:t>
                      </a:r>
                    </a:p>
                    <a:p>
                      <a:r>
                        <a:rPr lang="en-GB" sz="1400" dirty="0">
                          <a:solidFill>
                            <a:schemeClr val="tx1"/>
                          </a:solidFill>
                        </a:rPr>
                        <a:t>There is a possibility that things will come up that you hadn’t previously thought of. You won’t be able to make every change, or make a perfect product. To help you prioritise what is important, put the things in a pyramid with the most important at the top, like this:</a:t>
                      </a:r>
                    </a:p>
                    <a:p>
                      <a:endParaRPr lang="en-GB" sz="1400" dirty="0">
                        <a:solidFill>
                          <a:schemeClr val="tx1"/>
                        </a:solidFill>
                      </a:endParaRPr>
                    </a:p>
                    <a:p>
                      <a:endParaRPr lang="en-GB" sz="1400" dirty="0">
                        <a:solidFill>
                          <a:schemeClr val="tx1"/>
                        </a:solidFill>
                      </a:endParaRPr>
                    </a:p>
                    <a:p>
                      <a:endParaRPr lang="en-GB" sz="1400" dirty="0">
                        <a:solidFill>
                          <a:schemeClr val="tx1"/>
                        </a:solidFill>
                      </a:endParaRPr>
                    </a:p>
                    <a:p>
                      <a:endParaRPr lang="en-GB" sz="1400" dirty="0">
                        <a:solidFill>
                          <a:schemeClr val="tx1"/>
                        </a:solidFill>
                      </a:endParaRPr>
                    </a:p>
                    <a:p>
                      <a:endParaRPr lang="en-GB" sz="1400" dirty="0">
                        <a:solidFill>
                          <a:schemeClr val="tx1"/>
                        </a:solidFill>
                      </a:endParaRPr>
                    </a:p>
                    <a:p>
                      <a:endParaRPr lang="en-GB" sz="1400" dirty="0">
                        <a:solidFill>
                          <a:schemeClr val="tx1"/>
                        </a:solidFill>
                      </a:endParaRPr>
                    </a:p>
                    <a:p>
                      <a:endParaRPr lang="en-GB" sz="1400" dirty="0">
                        <a:solidFill>
                          <a:schemeClr val="tx1"/>
                        </a:solidFill>
                      </a:endParaRP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3BEBF38D-E049-A8CC-FFD0-2E7A6A2099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Diagram 3">
            <a:extLst>
              <a:ext uri="{FF2B5EF4-FFF2-40B4-BE49-F238E27FC236}">
                <a16:creationId xmlns:a16="http://schemas.microsoft.com/office/drawing/2014/main" id="{60837BA0-7949-7DE5-C9B3-87E852058D0C}"/>
              </a:ext>
            </a:extLst>
          </p:cNvPr>
          <p:cNvGraphicFramePr/>
          <p:nvPr>
            <p:extLst>
              <p:ext uri="{D42A27DB-BD31-4B8C-83A1-F6EECF244321}">
                <p14:modId xmlns:p14="http://schemas.microsoft.com/office/powerpoint/2010/main" val="3262423800"/>
              </p:ext>
            </p:extLst>
          </p:nvPr>
        </p:nvGraphicFramePr>
        <p:xfrm>
          <a:off x="4910082" y="4445877"/>
          <a:ext cx="2562773" cy="132267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60606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264" y="1164565"/>
            <a:ext cx="6823020" cy="4610069"/>
          </a:xfrm>
          <a:noFill/>
        </p:spPr>
        <p:txBody>
          <a:bodyPr>
            <a:normAutofit lnSpcReduction="10000"/>
          </a:bodyPr>
          <a:lstStyle/>
          <a:p>
            <a:pPr>
              <a:lnSpc>
                <a:spcPct val="150000"/>
              </a:lnSpc>
            </a:pPr>
            <a:r>
              <a:rPr lang="en-GB" sz="1800" dirty="0">
                <a:latin typeface="+mj-lt"/>
                <a:ea typeface="Roboto" panose="02000000000000000000" pitchFamily="2" charset="0"/>
                <a:cs typeface="Roboto" panose="02000000000000000000" pitchFamily="2" charset="0"/>
              </a:rPr>
              <a:t>This context lends itself </a:t>
            </a:r>
            <a:r>
              <a:rPr lang="en-GB" dirty="0">
                <a:latin typeface="+mj-lt"/>
                <a:ea typeface="Roboto" panose="02000000000000000000" pitchFamily="2" charset="0"/>
                <a:cs typeface="Roboto" panose="02000000000000000000" pitchFamily="2" charset="0"/>
              </a:rPr>
              <a:t>well</a:t>
            </a:r>
            <a:r>
              <a:rPr lang="en-GB" sz="1800" dirty="0">
                <a:latin typeface="+mj-lt"/>
                <a:ea typeface="Roboto" panose="02000000000000000000" pitchFamily="2" charset="0"/>
                <a:cs typeface="Roboto" panose="02000000000000000000" pitchFamily="2" charset="0"/>
              </a:rPr>
              <a:t> to both physical </a:t>
            </a:r>
            <a:r>
              <a:rPr lang="en-GB" dirty="0">
                <a:latin typeface="+mj-lt"/>
                <a:ea typeface="Roboto" panose="02000000000000000000" pitchFamily="2" charset="0"/>
                <a:cs typeface="Roboto" panose="02000000000000000000" pitchFamily="2" charset="0"/>
              </a:rPr>
              <a:t>and CAD </a:t>
            </a:r>
            <a:r>
              <a:rPr lang="en-GB" sz="1800" dirty="0">
                <a:latin typeface="+mj-lt"/>
                <a:ea typeface="Roboto" panose="02000000000000000000" pitchFamily="2" charset="0"/>
                <a:cs typeface="Roboto" panose="02000000000000000000" pitchFamily="2" charset="0"/>
              </a:rPr>
              <a:t>modelling </a:t>
            </a:r>
            <a:r>
              <a:rPr lang="en-GB" dirty="0">
                <a:latin typeface="+mj-lt"/>
                <a:ea typeface="Roboto" panose="02000000000000000000" pitchFamily="2" charset="0"/>
                <a:cs typeface="Roboto" panose="02000000000000000000" pitchFamily="2" charset="0"/>
              </a:rPr>
              <a:t>to develop an outcome that helps transport </a:t>
            </a:r>
            <a:r>
              <a:rPr lang="en-GB" sz="1800" dirty="0">
                <a:latin typeface="+mj-lt"/>
                <a:ea typeface="Roboto" panose="02000000000000000000" pitchFamily="2" charset="0"/>
                <a:cs typeface="Roboto" panose="02000000000000000000" pitchFamily="2" charset="0"/>
              </a:rPr>
              <a:t>children’s medical devices.</a:t>
            </a:r>
          </a:p>
          <a:p>
            <a:pPr>
              <a:lnSpc>
                <a:spcPct val="150000"/>
              </a:lnSpc>
            </a:pPr>
            <a:r>
              <a:rPr lang="en-GB" sz="1800" dirty="0">
                <a:latin typeface="+mj-lt"/>
                <a:ea typeface="Roboto" panose="02000000000000000000" pitchFamily="2" charset="0"/>
                <a:cs typeface="Roboto" panose="02000000000000000000" pitchFamily="2" charset="0"/>
              </a:rPr>
              <a:t>You could use quick prototyping methods such as using card or foam to help with sizes, how things open/close etc. Rapid prototyping methods</a:t>
            </a:r>
            <a:r>
              <a:rPr lang="en-GB" dirty="0">
                <a:latin typeface="+mj-lt"/>
                <a:ea typeface="Roboto" panose="02000000000000000000" pitchFamily="2" charset="0"/>
                <a:cs typeface="Roboto" panose="02000000000000000000" pitchFamily="2" charset="0"/>
              </a:rPr>
              <a:t>, such as 3D printing, could be used when you have a better idea of what you will do. You may want to explore other materials and methods, maybe using fabrics for a solution is something you hadn’t considered?</a:t>
            </a:r>
          </a:p>
          <a:p>
            <a:pPr>
              <a:lnSpc>
                <a:spcPct val="150000"/>
              </a:lnSpc>
            </a:pPr>
            <a:r>
              <a:rPr lang="en-GB" sz="1800" dirty="0">
                <a:latin typeface="+mj-lt"/>
                <a:ea typeface="Roboto" panose="02000000000000000000" pitchFamily="2" charset="0"/>
                <a:cs typeface="Roboto" panose="02000000000000000000" pitchFamily="2" charset="0"/>
              </a:rPr>
              <a:t>For making skills that this resource could address, refer to the </a:t>
            </a:r>
            <a:r>
              <a:rPr lang="en-GB" b="1" dirty="0">
                <a:latin typeface="+mj-lt"/>
                <a:ea typeface="Roboto" panose="02000000000000000000" pitchFamily="2" charset="0"/>
                <a:cs typeface="Roboto" panose="02000000000000000000" pitchFamily="2" charset="0"/>
              </a:rPr>
              <a:t>C</a:t>
            </a:r>
            <a:r>
              <a:rPr lang="en-GB" sz="1800" b="1" dirty="0">
                <a:latin typeface="+mj-lt"/>
                <a:ea typeface="Roboto" panose="02000000000000000000" pitchFamily="2" charset="0"/>
                <a:cs typeface="Roboto" panose="02000000000000000000" pitchFamily="2" charset="0"/>
              </a:rPr>
              <a:t>urriculum </a:t>
            </a:r>
            <a:r>
              <a:rPr lang="en-GB" b="1" dirty="0">
                <a:latin typeface="+mj-lt"/>
                <a:ea typeface="Roboto" panose="02000000000000000000" pitchFamily="2" charset="0"/>
                <a:cs typeface="Roboto" panose="02000000000000000000" pitchFamily="2" charset="0"/>
              </a:rPr>
              <a:t>U</a:t>
            </a:r>
            <a:r>
              <a:rPr lang="en-GB" sz="1800" b="1" dirty="0">
                <a:latin typeface="+mj-lt"/>
                <a:ea typeface="Roboto" panose="02000000000000000000" pitchFamily="2" charset="0"/>
                <a:cs typeface="Roboto" panose="02000000000000000000" pitchFamily="2" charset="0"/>
              </a:rPr>
              <a:t>nits </a:t>
            </a:r>
            <a:r>
              <a:rPr lang="en-GB" sz="1800" dirty="0">
                <a:latin typeface="+mj-lt"/>
                <a:ea typeface="Roboto" panose="02000000000000000000" pitchFamily="2" charset="0"/>
                <a:cs typeface="Roboto" panose="02000000000000000000" pitchFamily="2" charset="0"/>
              </a:rPr>
              <a:t>relevant to the materials or processes you wish to cover in your teaching.</a:t>
            </a:r>
          </a:p>
        </p:txBody>
      </p:sp>
      <p:pic>
        <p:nvPicPr>
          <p:cNvPr id="3" name="Picture 2">
            <a:extLst>
              <a:ext uri="{FF2B5EF4-FFF2-40B4-BE49-F238E27FC236}">
                <a16:creationId xmlns:a16="http://schemas.microsoft.com/office/drawing/2014/main" id="{AE613069-8DFC-5884-77E4-411C0B9858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77AAEEF5-CBD6-7A16-DE4C-54882E7C046B}"/>
              </a:ext>
            </a:extLst>
          </p:cNvPr>
          <p:cNvPicPr>
            <a:picLocks noChangeAspect="1"/>
          </p:cNvPicPr>
          <p:nvPr/>
        </p:nvPicPr>
        <p:blipFill>
          <a:blip r:embed="rId3"/>
          <a:srcRect l="35293" r="18646"/>
          <a:stretch>
            <a:fillRect/>
          </a:stretch>
        </p:blipFill>
        <p:spPr>
          <a:xfrm>
            <a:off x="7493876" y="1322934"/>
            <a:ext cx="2858629" cy="4135821"/>
          </a:xfrm>
          <a:prstGeom prst="rect">
            <a:avLst/>
          </a:prstGeom>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Designworks: Test">
            <a:hlinkClick r:id="" action="ppaction://media"/>
            <a:extLst>
              <a:ext uri="{FF2B5EF4-FFF2-40B4-BE49-F238E27FC236}">
                <a16:creationId xmlns:a16="http://schemas.microsoft.com/office/drawing/2014/main" id="{9152D2FB-DEF4-B290-1B73-AFF7F9A4B66A}"/>
              </a:ext>
            </a:extLst>
          </p:cNvPr>
          <p:cNvPicPr>
            <a:picLocks noRot="1" noChangeAspect="1"/>
          </p:cNvPicPr>
          <p:nvPr>
            <a:videoFile r:link="rId1"/>
          </p:nvPr>
        </p:nvPicPr>
        <p:blipFill>
          <a:blip r:embed="rId4"/>
          <a:stretch>
            <a:fillRect/>
          </a:stretch>
        </p:blipFill>
        <p:spPr>
          <a:xfrm>
            <a:off x="143234" y="68317"/>
            <a:ext cx="11905531" cy="6721366"/>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Test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3541666377"/>
              </p:ext>
            </p:extLst>
          </p:nvPr>
        </p:nvGraphicFramePr>
        <p:xfrm>
          <a:off x="576000" y="2981222"/>
          <a:ext cx="9465527" cy="2773680"/>
        </p:xfrm>
        <a:graphic>
          <a:graphicData uri="http://schemas.openxmlformats.org/drawingml/2006/table">
            <a:tbl>
              <a:tblPr firstRow="1" bandRow="1">
                <a:tableStyleId>{5940675A-B579-460E-94D1-54222C63F5DA}</a:tableStyleId>
              </a:tblPr>
              <a:tblGrid>
                <a:gridCol w="3376061">
                  <a:extLst>
                    <a:ext uri="{9D8B030D-6E8A-4147-A177-3AD203B41FA5}">
                      <a16:colId xmlns:a16="http://schemas.microsoft.com/office/drawing/2014/main" val="336422520"/>
                    </a:ext>
                  </a:extLst>
                </a:gridCol>
                <a:gridCol w="3044733">
                  <a:extLst>
                    <a:ext uri="{9D8B030D-6E8A-4147-A177-3AD203B41FA5}">
                      <a16:colId xmlns:a16="http://schemas.microsoft.com/office/drawing/2014/main" val="1485661640"/>
                    </a:ext>
                  </a:extLst>
                </a:gridCol>
                <a:gridCol w="3044733">
                  <a:extLst>
                    <a:ext uri="{9D8B030D-6E8A-4147-A177-3AD203B41FA5}">
                      <a16:colId xmlns:a16="http://schemas.microsoft.com/office/drawing/2014/main" val="1335819846"/>
                    </a:ext>
                  </a:extLst>
                </a:gridCol>
              </a:tblGrid>
              <a:tr h="182070">
                <a:tc>
                  <a:txBody>
                    <a:bodyPr/>
                    <a:lstStyle/>
                    <a:p>
                      <a:pPr algn="ctr"/>
                      <a:r>
                        <a:rPr lang="en-GB" sz="1600" b="1" dirty="0">
                          <a:solidFill>
                            <a:srgbClr val="429EA6"/>
                          </a:solidFill>
                          <a:hlinkClick r:id="rId3" action="ppaction://hlinksldjump">
                            <a:extLst>
                              <a:ext uri="{A12FA001-AC4F-418D-AE19-62706E023703}">
                                <ahyp:hlinkClr xmlns:ahyp="http://schemas.microsoft.com/office/drawing/2018/hyperlinkcolor" val="tx"/>
                              </a:ext>
                            </a:extLst>
                          </a:hlinkClick>
                        </a:rPr>
                        <a:t>‘Form factor’</a:t>
                      </a:r>
                      <a:endParaRPr lang="en-GB" sz="1600" b="1" dirty="0">
                        <a:solidFill>
                          <a:srgbClr val="429EA6"/>
                        </a:solidFill>
                      </a:endParaRPr>
                    </a:p>
                  </a:txBody>
                  <a:tcPr>
                    <a:solidFill>
                      <a:schemeClr val="bg1"/>
                    </a:solidFill>
                  </a:tcPr>
                </a:tc>
                <a:tc>
                  <a:txBody>
                    <a:bodyPr/>
                    <a:lstStyle/>
                    <a:p>
                      <a:pPr algn="ctr"/>
                      <a:r>
                        <a:rPr lang="en-GB" sz="1600" b="1" dirty="0">
                          <a:solidFill>
                            <a:srgbClr val="429EA6"/>
                          </a:solidFill>
                          <a:hlinkClick r:id="rId3" action="ppaction://hlinksldjump">
                            <a:extLst>
                              <a:ext uri="{A12FA001-AC4F-418D-AE19-62706E023703}">
                                <ahyp:hlinkClr xmlns:ahyp="http://schemas.microsoft.com/office/drawing/2018/hyperlinkcolor" val="tx"/>
                              </a:ext>
                            </a:extLst>
                          </a:hlinkClick>
                        </a:rPr>
                        <a:t>‘Value engineering’</a:t>
                      </a:r>
                      <a:endParaRPr lang="en-GB" sz="1600" b="1" dirty="0">
                        <a:solidFill>
                          <a:srgbClr val="429EA6"/>
                        </a:solidFill>
                      </a:endParaRPr>
                    </a:p>
                  </a:txBody>
                  <a:tcPr>
                    <a:solidFill>
                      <a:schemeClr val="bg1"/>
                    </a:solidFill>
                  </a:tcPr>
                </a:tc>
                <a:tc>
                  <a:txBody>
                    <a:bodyPr/>
                    <a:lstStyle/>
                    <a:p>
                      <a:pPr algn="ctr"/>
                      <a:r>
                        <a:rPr lang="en-GB" sz="1600" b="1" dirty="0">
                          <a:solidFill>
                            <a:srgbClr val="429EA6"/>
                          </a:solidFill>
                          <a:hlinkClick r:id="rId3" action="ppaction://hlinksldjump">
                            <a:extLst>
                              <a:ext uri="{A12FA001-AC4F-418D-AE19-62706E023703}">
                                <ahyp:hlinkClr xmlns:ahyp="http://schemas.microsoft.com/office/drawing/2018/hyperlinkcolor" val="tx"/>
                              </a:ext>
                            </a:extLst>
                          </a:hlinkClick>
                        </a:rPr>
                        <a:t>‘Shelf appeal’</a:t>
                      </a:r>
                      <a:endParaRPr lang="en-GB" sz="1600" b="1" dirty="0">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2"/>
                          </a:solidFill>
                        </a:rPr>
                        <a:t>What something looks like can be really important. For many people, their medical devices will be a regular part of their like. Why should this look good also?</a:t>
                      </a:r>
                    </a:p>
                    <a:p>
                      <a:r>
                        <a:rPr lang="en-GB" sz="1400" b="0" dirty="0">
                          <a:solidFill>
                            <a:schemeClr val="tx2"/>
                          </a:solidFill>
                        </a:rPr>
                        <a:t>Designers often consider CMF (Colour, Material and Finish). Explore tweaks to your design to see what looks best – altering the colour, material and finish of the final product. What does your potential user think?</a:t>
                      </a:r>
                      <a:endParaRPr lang="en-GB" sz="1350" dirty="0">
                        <a:solidFill>
                          <a:schemeClr val="tx2"/>
                        </a:solidFill>
                      </a:endParaRPr>
                    </a:p>
                  </a:txBody>
                  <a:tcPr/>
                </a:tc>
                <a:tc>
                  <a:txBody>
                    <a:bodyPr/>
                    <a:lstStyle/>
                    <a:p>
                      <a:pPr marL="0" indent="0">
                        <a:buFont typeface="Arial" panose="020B0604020202020204" pitchFamily="34" charset="0"/>
                        <a:buNone/>
                      </a:pPr>
                      <a:r>
                        <a:rPr lang="en-GB" sz="1400" dirty="0">
                          <a:solidFill>
                            <a:schemeClr val="tx1"/>
                          </a:solidFill>
                        </a:rPr>
                        <a:t>One way to potentially save money is to use less material or few manufacturing processes. Work out the cost of your prototype by calculating the amount of material used and the cost of components. Could you make it </a:t>
                      </a:r>
                      <a:r>
                        <a:rPr lang="en-GB" sz="1400" b="0" dirty="0">
                          <a:solidFill>
                            <a:schemeClr val="tx1"/>
                          </a:solidFill>
                        </a:rPr>
                        <a:t>smaller, thinner or lighter? What </a:t>
                      </a:r>
                      <a:r>
                        <a:rPr lang="en-GB" sz="1400" dirty="0">
                          <a:solidFill>
                            <a:schemeClr val="tx1"/>
                          </a:solidFill>
                        </a:rPr>
                        <a:t>is the cost now? How much would you save if you made 100, 1000 or 1 million of these?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Does your product look appealing compared to others? Does it function better than most?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There are lots of graphical ways to rate products – you may have seen these online. Use a radar chat or something similar to rate your product against other similar ones to see how it compares.</a:t>
                      </a:r>
                      <a:endParaRPr lang="en-GB" sz="1350" dirty="0">
                        <a:solidFill>
                          <a:schemeClr val="tx2"/>
                        </a:solidFill>
                      </a:endParaRP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requires the outcomes to be tested against the original intentions so you can see how well your design would meet the needs of the user. This could involve testing the outcome yourself or giving the prototype to others to use and evaluate. Consider these approaches:</a:t>
            </a:r>
          </a:p>
        </p:txBody>
      </p:sp>
      <p:pic>
        <p:nvPicPr>
          <p:cNvPr id="2" name="Picture 1">
            <a:extLst>
              <a:ext uri="{FF2B5EF4-FFF2-40B4-BE49-F238E27FC236}">
                <a16:creationId xmlns:a16="http://schemas.microsoft.com/office/drawing/2014/main" id="{7B90BC99-6EBC-E37B-23AA-EFAF7CAA6E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48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Designworks: Implement">
            <a:hlinkClick r:id="" action="ppaction://media"/>
            <a:extLst>
              <a:ext uri="{FF2B5EF4-FFF2-40B4-BE49-F238E27FC236}">
                <a16:creationId xmlns:a16="http://schemas.microsoft.com/office/drawing/2014/main" id="{D80B0DB1-E8B4-0148-2944-4C381956A8F9}"/>
              </a:ext>
            </a:extLst>
          </p:cNvPr>
          <p:cNvPicPr>
            <a:picLocks noRot="1" noChangeAspect="1"/>
          </p:cNvPicPr>
          <p:nvPr>
            <a:videoFile r:link="rId1"/>
          </p:nvPr>
        </p:nvPicPr>
        <p:blipFill>
          <a:blip r:embed="rId4"/>
          <a:stretch>
            <a:fillRect/>
          </a:stretch>
        </p:blipFill>
        <p:spPr>
          <a:xfrm>
            <a:off x="199379" y="100013"/>
            <a:ext cx="11793242" cy="6657973"/>
          </a:xfrm>
          <a:prstGeom prst="rect">
            <a:avLst/>
          </a:prstGeom>
        </p:spPr>
      </p:pic>
    </p:spTree>
    <p:extLst>
      <p:ext uri="{BB962C8B-B14F-4D97-AF65-F5344CB8AC3E}">
        <p14:creationId xmlns:p14="http://schemas.microsoft.com/office/powerpoint/2010/main" val="75797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Implement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sp>
        <p:nvSpPr>
          <p:cNvPr id="10" name="TextBox 9">
            <a:extLst>
              <a:ext uri="{FF2B5EF4-FFF2-40B4-BE49-F238E27FC236}">
                <a16:creationId xmlns:a16="http://schemas.microsoft.com/office/drawing/2014/main" id="{3BC9CCA8-64C3-A7EF-633A-8AB3B1701AF1}"/>
              </a:ext>
            </a:extLst>
          </p:cNvPr>
          <p:cNvSpPr txBox="1"/>
          <p:nvPr/>
        </p:nvSpPr>
        <p:spPr>
          <a:xfrm>
            <a:off x="541087" y="1251193"/>
            <a:ext cx="9368483" cy="4155497"/>
          </a:xfrm>
          <a:prstGeom prst="rect">
            <a:avLst/>
          </a:prstGeom>
          <a:noFill/>
        </p:spPr>
        <p:txBody>
          <a:bodyPr wrap="square">
            <a:spAutoFit/>
          </a:bodyPr>
          <a:lstStyle/>
          <a:p>
            <a:pPr algn="l">
              <a:lnSpc>
                <a:spcPct val="150000"/>
              </a:lnSpc>
            </a:pPr>
            <a:r>
              <a:rPr lang="en-GB" sz="1800" b="0" dirty="0">
                <a:solidFill>
                  <a:schemeClr val="tx1"/>
                </a:solidFill>
                <a:latin typeface="+mj-lt"/>
                <a:ea typeface="Roboto" panose="02000000000000000000" pitchFamily="2" charset="0"/>
                <a:cs typeface="Roboto" panose="02000000000000000000" pitchFamily="2" charset="0"/>
              </a:rPr>
              <a:t>In school, a design project is often finished when you make, test and evaluate the finished prototype but this is not the same process used in industry.</a:t>
            </a:r>
          </a:p>
          <a:p>
            <a:pPr algn="l">
              <a:lnSpc>
                <a:spcPct val="150000"/>
              </a:lnSpc>
            </a:pPr>
            <a:r>
              <a:rPr lang="en-GB" sz="1800" b="0" dirty="0">
                <a:solidFill>
                  <a:schemeClr val="tx1"/>
                </a:solidFill>
                <a:latin typeface="+mj-lt"/>
                <a:ea typeface="Roboto" panose="02000000000000000000" pitchFamily="2" charset="0"/>
                <a:cs typeface="Roboto" panose="02000000000000000000" pitchFamily="2" charset="0"/>
              </a:rPr>
              <a:t>You may have a fantastic product, but you need to make sure it’s a viable business too. This means making sure you can make a profit on what you produce and ensuring people actually want your product. </a:t>
            </a:r>
          </a:p>
          <a:p>
            <a:pPr algn="l">
              <a:lnSpc>
                <a:spcPct val="150000"/>
              </a:lnSpc>
            </a:pPr>
            <a:r>
              <a:rPr lang="en-GB" sz="1800" b="0" dirty="0">
                <a:solidFill>
                  <a:schemeClr val="tx1"/>
                </a:solidFill>
                <a:latin typeface="+mj-lt"/>
                <a:ea typeface="Roboto" panose="02000000000000000000" pitchFamily="2" charset="0"/>
                <a:cs typeface="Roboto" panose="02000000000000000000" pitchFamily="2" charset="0"/>
              </a:rPr>
              <a:t>In this stage, you will need to see how you can potentially increase income from your product without compromising quality, and how to advertise and promote it effectively so people understand its benefits and want to purchase it.</a:t>
            </a:r>
          </a:p>
          <a:p>
            <a:pPr algn="l">
              <a:lnSpc>
                <a:spcPct val="150000"/>
              </a:lnSpc>
            </a:pPr>
            <a:r>
              <a:rPr lang="en-GB" sz="1800" b="0" dirty="0">
                <a:solidFill>
                  <a:schemeClr val="tx1"/>
                </a:solidFill>
                <a:latin typeface="+mj-lt"/>
                <a:ea typeface="Roboto" panose="02000000000000000000" pitchFamily="2" charset="0"/>
                <a:cs typeface="Roboto" panose="02000000000000000000" pitchFamily="2" charset="0"/>
              </a:rPr>
              <a:t>Look at how other companies do it and see if you can learn from them.</a:t>
            </a:r>
          </a:p>
          <a:p>
            <a:pPr algn="l">
              <a:lnSpc>
                <a:spcPct val="150000"/>
              </a:lnSpc>
            </a:pPr>
            <a:endParaRPr lang="en-GB" sz="1600" b="0" dirty="0">
              <a:latin typeface="+mj-lt"/>
              <a:ea typeface="Roboto" panose="02000000000000000000" pitchFamily="2" charset="0"/>
              <a:cs typeface="Roboto" panose="02000000000000000000" pitchFamily="2" charset="0"/>
            </a:endParaRPr>
          </a:p>
        </p:txBody>
      </p:sp>
      <p:pic>
        <p:nvPicPr>
          <p:cNvPr id="2" name="Picture 1">
            <a:extLst>
              <a:ext uri="{FF2B5EF4-FFF2-40B4-BE49-F238E27FC236}">
                <a16:creationId xmlns:a16="http://schemas.microsoft.com/office/drawing/2014/main" id="{B3250029-F050-C283-C35D-2EC571FE4F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97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Implement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2926845511"/>
              </p:ext>
            </p:extLst>
          </p:nvPr>
        </p:nvGraphicFramePr>
        <p:xfrm>
          <a:off x="575999" y="3058203"/>
          <a:ext cx="9166811" cy="1965636"/>
        </p:xfrm>
        <a:graphic>
          <a:graphicData uri="http://schemas.openxmlformats.org/drawingml/2006/table">
            <a:tbl>
              <a:tblPr firstRow="1" bandRow="1">
                <a:tableStyleId>{5940675A-B579-460E-94D1-54222C63F5DA}</a:tableStyleId>
              </a:tblPr>
              <a:tblGrid>
                <a:gridCol w="4311311">
                  <a:extLst>
                    <a:ext uri="{9D8B030D-6E8A-4147-A177-3AD203B41FA5}">
                      <a16:colId xmlns:a16="http://schemas.microsoft.com/office/drawing/2014/main" val="336422520"/>
                    </a:ext>
                  </a:extLst>
                </a:gridCol>
                <a:gridCol w="4855500">
                  <a:extLst>
                    <a:ext uri="{9D8B030D-6E8A-4147-A177-3AD203B41FA5}">
                      <a16:colId xmlns:a16="http://schemas.microsoft.com/office/drawing/2014/main" val="1485661640"/>
                    </a:ext>
                  </a:extLst>
                </a:gridCol>
              </a:tblGrid>
              <a:tr h="389190">
                <a:tc>
                  <a:txBody>
                    <a:bodyPr/>
                    <a:lstStyle/>
                    <a:p>
                      <a:pPr algn="ctr"/>
                      <a:r>
                        <a:rPr lang="en-GB" sz="1600" b="1" dirty="0">
                          <a:solidFill>
                            <a:srgbClr val="FED33A"/>
                          </a:solidFill>
                          <a:hlinkClick r:id="rId3" action="ppaction://hlinksldjump">
                            <a:extLst>
                              <a:ext uri="{A12FA001-AC4F-418D-AE19-62706E023703}">
                                <ahyp:hlinkClr xmlns:ahyp="http://schemas.microsoft.com/office/drawing/2018/hyperlinkcolor" val="tx"/>
                              </a:ext>
                            </a:extLst>
                          </a:hlinkClick>
                        </a:rPr>
                        <a:t>‘Draw them in’</a:t>
                      </a:r>
                      <a:endParaRPr lang="en-GB" sz="1600" b="1" dirty="0">
                        <a:solidFill>
                          <a:srgbClr val="FED33A"/>
                        </a:solidFill>
                      </a:endParaRPr>
                    </a:p>
                  </a:txBody>
                  <a:tcPr>
                    <a:solidFill>
                      <a:schemeClr val="bg1"/>
                    </a:solidFill>
                  </a:tcPr>
                </a:tc>
                <a:tc>
                  <a:txBody>
                    <a:bodyPr/>
                    <a:lstStyle/>
                    <a:p>
                      <a:pPr algn="ctr"/>
                      <a:r>
                        <a:rPr lang="en-GB" sz="1600" b="1" dirty="0">
                          <a:solidFill>
                            <a:srgbClr val="FED33A"/>
                          </a:solidFill>
                          <a:hlinkClick r:id="rId3" action="ppaction://hlinksldjump">
                            <a:extLst>
                              <a:ext uri="{A12FA001-AC4F-418D-AE19-62706E023703}">
                                <ahyp:hlinkClr xmlns:ahyp="http://schemas.microsoft.com/office/drawing/2018/hyperlinkcolor" val="tx"/>
                              </a:ext>
                            </a:extLst>
                          </a:hlinkClick>
                        </a:rPr>
                        <a:t>‘Communicate for the user’</a:t>
                      </a:r>
                      <a:endParaRPr lang="en-GB" sz="1600" b="1" dirty="0">
                        <a:solidFill>
                          <a:srgbClr val="FED33A"/>
                        </a:solidFill>
                      </a:endParaRPr>
                    </a:p>
                  </a:txBody>
                  <a:tcPr>
                    <a:solidFill>
                      <a:schemeClr val="bg1"/>
                    </a:solidFill>
                  </a:tcPr>
                </a:tc>
                <a:extLst>
                  <a:ext uri="{0D108BD9-81ED-4DB2-BD59-A6C34878D82A}">
                    <a16:rowId xmlns:a16="http://schemas.microsoft.com/office/drawing/2014/main" val="3391378453"/>
                  </a:ext>
                </a:extLst>
              </a:tr>
              <a:tr h="1576446">
                <a:tc>
                  <a:txBody>
                    <a:bodyPr/>
                    <a:lstStyle/>
                    <a:p>
                      <a:r>
                        <a:rPr lang="en-GB" sz="1300" dirty="0"/>
                        <a:t>Create an advertising campaign for your product. What is going to draw people in? Have a look at the radar chat produced in the last section – what are the key strengths of your product? </a:t>
                      </a:r>
                    </a:p>
                    <a:p>
                      <a:r>
                        <a:rPr lang="en-GB" sz="1300" dirty="0"/>
                        <a:t>How do companies draw people in? What will you do? Humour? Intrigue?, An animation? A song?...</a:t>
                      </a:r>
                    </a:p>
                  </a:txBody>
                  <a:tcPr/>
                </a:tc>
                <a:tc>
                  <a:txBody>
                    <a:bodyPr/>
                    <a:lstStyle/>
                    <a:p>
                      <a:r>
                        <a:rPr lang="en-GB" sz="1300" dirty="0"/>
                        <a:t>Showing your product in use is really important. It lets people visualise what it may be like if they owned it. It also helps to see the size, scale and what it looks like in real life. </a:t>
                      </a:r>
                    </a:p>
                    <a:p>
                      <a:r>
                        <a:rPr lang="en-GB" sz="1300" dirty="0"/>
                        <a:t>Take a professional-looking photo of it in use, or use CAD or AI to show what it would look like being used. How can you make it interesting enough for people to want to buy it? Have a look at other similar photos/adverts for inspiration.</a:t>
                      </a:r>
                    </a:p>
                  </a:txBody>
                  <a:tcPr/>
                </a:tc>
                <a:extLst>
                  <a:ext uri="{0D108BD9-81ED-4DB2-BD59-A6C34878D82A}">
                    <a16:rowId xmlns:a16="http://schemas.microsoft.com/office/drawing/2014/main" val="3966545421"/>
                  </a:ext>
                </a:extLst>
              </a:tr>
            </a:tbl>
          </a:graphicData>
        </a:graphic>
      </p:graphicFrame>
      <p:sp>
        <p:nvSpPr>
          <p:cNvPr id="10" name="TextBox 9">
            <a:extLst>
              <a:ext uri="{FF2B5EF4-FFF2-40B4-BE49-F238E27FC236}">
                <a16:creationId xmlns:a16="http://schemas.microsoft.com/office/drawing/2014/main" id="{3BC9CCA8-64C3-A7EF-633A-8AB3B1701AF1}"/>
              </a:ext>
            </a:extLst>
          </p:cNvPr>
          <p:cNvSpPr txBox="1"/>
          <p:nvPr/>
        </p:nvSpPr>
        <p:spPr>
          <a:xfrm>
            <a:off x="541087" y="1103526"/>
            <a:ext cx="9469319" cy="1893339"/>
          </a:xfrm>
          <a:prstGeom prst="rect">
            <a:avLst/>
          </a:prstGeom>
          <a:noFill/>
        </p:spPr>
        <p:txBody>
          <a:bodyPr wrap="square">
            <a:spAutoFit/>
          </a:bodyPr>
          <a:lstStyle/>
          <a:p>
            <a:pPr algn="l">
              <a:lnSpc>
                <a:spcPct val="150000"/>
              </a:lnSpc>
            </a:pPr>
            <a:r>
              <a:rPr lang="en-GB" sz="1600" b="0">
                <a:solidFill>
                  <a:schemeClr val="tx1"/>
                </a:solidFill>
                <a:latin typeface="+mj-lt"/>
                <a:ea typeface="Roboto" panose="02000000000000000000" pitchFamily="2" charset="0"/>
                <a:cs typeface="Roboto" panose="02000000000000000000" pitchFamily="2" charset="0"/>
              </a:rPr>
              <a:t>Your design work will usually end after you have tested the prototypes outcome, but what happens next when the product goes into production? How do prototypes become commercial products or systems? </a:t>
            </a:r>
            <a:r>
              <a:rPr lang="en-GB" sz="1600" b="0">
                <a:latin typeface="+mj-lt"/>
                <a:ea typeface="Roboto" panose="02000000000000000000" pitchFamily="2" charset="0"/>
                <a:cs typeface="Roboto" panose="02000000000000000000" pitchFamily="2" charset="0"/>
              </a:rPr>
              <a:t>What process would need to change to be able to create your design on a larger scale?</a:t>
            </a:r>
          </a:p>
          <a:p>
            <a:pPr algn="l">
              <a:lnSpc>
                <a:spcPct val="150000"/>
              </a:lnSpc>
            </a:pPr>
            <a:r>
              <a:rPr lang="en-GB" sz="1600" b="0">
                <a:latin typeface="+mj-lt"/>
                <a:ea typeface="Roboto" panose="02000000000000000000" pitchFamily="2" charset="0"/>
                <a:cs typeface="Roboto" panose="02000000000000000000" pitchFamily="2" charset="0"/>
              </a:rPr>
              <a:t>Would this affect your choice of materials, fittings, components of finish?</a:t>
            </a:r>
          </a:p>
          <a:p>
            <a:pPr algn="l">
              <a:lnSpc>
                <a:spcPct val="150000"/>
              </a:lnSpc>
            </a:pPr>
            <a:r>
              <a:rPr lang="en-GB" sz="1600" b="0">
                <a:latin typeface="+mj-lt"/>
                <a:ea typeface="Roboto" panose="02000000000000000000" pitchFamily="2" charset="0"/>
                <a:cs typeface="Roboto" panose="02000000000000000000" pitchFamily="2" charset="0"/>
              </a:rPr>
              <a:t>Would your design need to be changed so it could be produced on a larger scale. Consider these:</a:t>
            </a:r>
          </a:p>
        </p:txBody>
      </p:sp>
      <p:pic>
        <p:nvPicPr>
          <p:cNvPr id="2" name="Picture 1">
            <a:extLst>
              <a:ext uri="{FF2B5EF4-FFF2-40B4-BE49-F238E27FC236}">
                <a16:creationId xmlns:a16="http://schemas.microsoft.com/office/drawing/2014/main" id="{415971E6-F610-C081-EC73-1208DC35A4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80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Focused Tasks</a:t>
            </a:r>
            <a:endParaRPr lang="en-GB" sz="4400">
              <a:solidFill>
                <a:schemeClr val="tx1"/>
              </a:solidFill>
              <a:highlight>
                <a:srgbClr val="FFFF00"/>
              </a:highlight>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070173"/>
            <a:ext cx="10924324" cy="980818"/>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This brief offers the opportunity to introduce more focused tasks along with the design work.</a:t>
            </a:r>
          </a:p>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 following are just some it lends itself well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1308728231"/>
              </p:ext>
            </p:extLst>
          </p:nvPr>
        </p:nvGraphicFramePr>
        <p:xfrm>
          <a:off x="576000" y="2188085"/>
          <a:ext cx="11078505" cy="2693970"/>
        </p:xfrm>
        <a:graphic>
          <a:graphicData uri="http://schemas.openxmlformats.org/drawingml/2006/table">
            <a:tbl>
              <a:tblPr firstRow="1" bandRow="1">
                <a:tableStyleId>{5940675A-B579-460E-94D1-54222C63F5DA}</a:tableStyleId>
              </a:tblPr>
              <a:tblGrid>
                <a:gridCol w="5393876">
                  <a:extLst>
                    <a:ext uri="{9D8B030D-6E8A-4147-A177-3AD203B41FA5}">
                      <a16:colId xmlns:a16="http://schemas.microsoft.com/office/drawing/2014/main" val="336422520"/>
                    </a:ext>
                  </a:extLst>
                </a:gridCol>
                <a:gridCol w="5684629">
                  <a:extLst>
                    <a:ext uri="{9D8B030D-6E8A-4147-A177-3AD203B41FA5}">
                      <a16:colId xmlns:a16="http://schemas.microsoft.com/office/drawing/2014/main" val="1485661640"/>
                    </a:ext>
                  </a:extLst>
                </a:gridCol>
              </a:tblGrid>
              <a:tr h="253061">
                <a:tc>
                  <a:txBody>
                    <a:bodyPr/>
                    <a:lstStyle/>
                    <a:p>
                      <a:pPr algn="ctr"/>
                      <a:r>
                        <a:rPr lang="en-GB" b="1" dirty="0">
                          <a:solidFill>
                            <a:schemeClr val="tx1"/>
                          </a:solidFill>
                        </a:rPr>
                        <a:t>‘Water-proofing’</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‘Cardboard prototyping’</a:t>
                      </a:r>
                    </a:p>
                  </a:txBody>
                  <a:tcPr>
                    <a:solidFill>
                      <a:schemeClr val="bg1"/>
                    </a:solidFill>
                  </a:tcPr>
                </a:tc>
                <a:extLst>
                  <a:ext uri="{0D108BD9-81ED-4DB2-BD59-A6C34878D82A}">
                    <a16:rowId xmlns:a16="http://schemas.microsoft.com/office/drawing/2014/main" val="3391378453"/>
                  </a:ext>
                </a:extLst>
              </a:tr>
              <a:tr h="9566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Stopping medication leaking is often one of the key requirements when transporting opening liquid medicine. Whilst losing the medicine is bad enough, having sticky liquids all over your other items can be very frustrating.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Try different methods of making fabric holders water-proof to prevent leaking.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Cardboard is used a lot to produce physical prototypes. Try different techniques to create upright, rigid outcomes. This includes making tabs, slots, flanges, gussets and more.</a:t>
                      </a:r>
                      <a:endParaRPr lang="en-GB" sz="1200" strike="sngStrike" baseline="0" dirty="0">
                        <a:solidFill>
                          <a:schemeClr val="tx1"/>
                        </a:solidFill>
                      </a:endParaRPr>
                    </a:p>
                  </a:txBody>
                  <a:tcPr/>
                </a:tc>
                <a:extLst>
                  <a:ext uri="{0D108BD9-81ED-4DB2-BD59-A6C34878D82A}">
                    <a16:rowId xmlns:a16="http://schemas.microsoft.com/office/drawing/2014/main" val="3966545421"/>
                  </a:ext>
                </a:extLst>
              </a:tr>
              <a:tr h="3312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‘Hinges’</a:t>
                      </a:r>
                    </a:p>
                  </a:txBody>
                  <a:tcPr/>
                </a:tc>
                <a:tc>
                  <a:txBody>
                    <a:bodyPr/>
                    <a:lstStyle/>
                    <a:p>
                      <a:pPr marL="0" marR="0" lvl="0" indent="0" algn="ctr">
                        <a:lnSpc>
                          <a:spcPct val="100000"/>
                        </a:lnSpc>
                        <a:spcBef>
                          <a:spcPts val="0"/>
                        </a:spcBef>
                        <a:spcAft>
                          <a:spcPts val="0"/>
                        </a:spcAft>
                        <a:buNone/>
                      </a:pPr>
                      <a:r>
                        <a:rPr lang="en-GB" sz="1800" b="1" i="0" u="none" strike="noStrike" baseline="0" noProof="0" dirty="0">
                          <a:solidFill>
                            <a:schemeClr val="tx1"/>
                          </a:solidFill>
                          <a:latin typeface="Arial"/>
                        </a:rPr>
                        <a:t>‘Marking materials’</a:t>
                      </a:r>
                      <a:endParaRPr lang="en-US" dirty="0"/>
                    </a:p>
                  </a:txBody>
                  <a:tcPr/>
                </a:tc>
                <a:extLst>
                  <a:ext uri="{0D108BD9-81ED-4DB2-BD59-A6C34878D82A}">
                    <a16:rowId xmlns:a16="http://schemas.microsoft.com/office/drawing/2014/main" val="2101395352"/>
                  </a:ext>
                </a:extLst>
              </a:tr>
              <a:tr h="331232">
                <a:tc>
                  <a:txBody>
                    <a:bodyPr/>
                    <a:lstStyle/>
                    <a:p>
                      <a:pPr marL="0" marR="0" lvl="0" indent="0" algn="l" rtl="0" eaLnBrk="1" fontAlgn="auto" latinLnBrk="0" hangingPunct="1">
                        <a:lnSpc>
                          <a:spcPct val="100000"/>
                        </a:lnSpc>
                        <a:spcBef>
                          <a:spcPts val="0"/>
                        </a:spcBef>
                        <a:spcAft>
                          <a:spcPts val="0"/>
                        </a:spcAft>
                        <a:buClrTx/>
                        <a:buSzTx/>
                        <a:buFontTx/>
                        <a:buNone/>
                      </a:pPr>
                      <a:r>
                        <a:rPr lang="en-GB" sz="1200" dirty="0">
                          <a:solidFill>
                            <a:schemeClr val="tx1"/>
                          </a:solidFill>
                        </a:rPr>
                        <a:t>Hinges are used a lot in products to help with fastenings as well as to make things adjustable. Choosing the hinge method can be complicated and depends on a number of factors like strength, situation it’s used in. Try making working compliant and mechanical hinges using a 3D printer if you have one available.</a:t>
                      </a:r>
                    </a:p>
                  </a:txBody>
                  <a:tcPr/>
                </a:tc>
                <a:tc>
                  <a:txBody>
                    <a:bodyPr/>
                    <a:lstStyle/>
                    <a:p>
                      <a:pPr marL="0" marR="0" lvl="0" indent="0" algn="l">
                        <a:lnSpc>
                          <a:spcPct val="100000"/>
                        </a:lnSpc>
                        <a:spcBef>
                          <a:spcPts val="0"/>
                        </a:spcBef>
                        <a:spcAft>
                          <a:spcPts val="0"/>
                        </a:spcAft>
                        <a:buNone/>
                      </a:pPr>
                      <a:r>
                        <a:rPr lang="en-GB" sz="1200" b="0" i="0" u="none" strike="noStrike" baseline="0" noProof="0" dirty="0">
                          <a:solidFill>
                            <a:schemeClr val="tx1"/>
                          </a:solidFill>
                          <a:latin typeface="Arial"/>
                        </a:rPr>
                        <a:t>Experiment with different methods to put text on your prototypes. This can be important to share key information to the user. This may be self-adhesive vinyl, laser engraved, painted stencil, dry transfer and more.</a:t>
                      </a:r>
                      <a:endParaRPr lang="en-US" dirty="0"/>
                    </a:p>
                  </a:txBody>
                  <a:tcPr/>
                </a:tc>
                <a:extLst>
                  <a:ext uri="{0D108BD9-81ED-4DB2-BD59-A6C34878D82A}">
                    <a16:rowId xmlns:a16="http://schemas.microsoft.com/office/drawing/2014/main" val="4172782203"/>
                  </a:ext>
                </a:extLst>
              </a:tr>
            </a:tbl>
          </a:graphicData>
        </a:graphic>
      </p:graphicFrame>
      <p:pic>
        <p:nvPicPr>
          <p:cNvPr id="2" name="Picture 1">
            <a:extLst>
              <a:ext uri="{FF2B5EF4-FFF2-40B4-BE49-F238E27FC236}">
                <a16:creationId xmlns:a16="http://schemas.microsoft.com/office/drawing/2014/main" id="{24F26165-671D-482E-8A0B-3F7E4A94C0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1567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070173"/>
            <a:ext cx="10870932" cy="3672000"/>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especially products that encourage responsible waste disposal. There are a number of opportunities available to investigate and evaluate materials and products in this context.</a:t>
            </a:r>
            <a:endParaRPr lang="en-GB" sz="2400" b="1">
              <a:latin typeface="+mj-lt"/>
              <a:ea typeface="Roboto" panose="02000000000000000000" pitchFamily="2" charset="0"/>
              <a:cs typeface="Roboto" panose="02000000000000000000" pitchFamily="2" charset="0"/>
            </a:endParaRP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656298966"/>
              </p:ext>
            </p:extLst>
          </p:nvPr>
        </p:nvGraphicFramePr>
        <p:xfrm>
          <a:off x="612928" y="2769345"/>
          <a:ext cx="10966144" cy="2177296"/>
        </p:xfrm>
        <a:graphic>
          <a:graphicData uri="http://schemas.openxmlformats.org/drawingml/2006/table">
            <a:tbl>
              <a:tblPr firstRow="1" bandRow="1">
                <a:tableStyleId>{5940675A-B579-460E-94D1-54222C63F5DA}</a:tableStyleId>
              </a:tblPr>
              <a:tblGrid>
                <a:gridCol w="3497238">
                  <a:extLst>
                    <a:ext uri="{9D8B030D-6E8A-4147-A177-3AD203B41FA5}">
                      <a16:colId xmlns:a16="http://schemas.microsoft.com/office/drawing/2014/main" val="336422520"/>
                    </a:ext>
                  </a:extLst>
                </a:gridCol>
                <a:gridCol w="4079452">
                  <a:extLst>
                    <a:ext uri="{9D8B030D-6E8A-4147-A177-3AD203B41FA5}">
                      <a16:colId xmlns:a16="http://schemas.microsoft.com/office/drawing/2014/main" val="1485661640"/>
                    </a:ext>
                  </a:extLst>
                </a:gridCol>
                <a:gridCol w="3389454">
                  <a:extLst>
                    <a:ext uri="{9D8B030D-6E8A-4147-A177-3AD203B41FA5}">
                      <a16:colId xmlns:a16="http://schemas.microsoft.com/office/drawing/2014/main" val="3804150009"/>
                    </a:ext>
                  </a:extLst>
                </a:gridCol>
              </a:tblGrid>
              <a:tr h="499372">
                <a:tc>
                  <a:txBody>
                    <a:bodyPr/>
                    <a:lstStyle/>
                    <a:p>
                      <a:pPr algn="ctr"/>
                      <a:r>
                        <a:rPr lang="en-GB" b="1" dirty="0">
                          <a:solidFill>
                            <a:schemeClr val="tx1"/>
                          </a:solidFill>
                        </a:rPr>
                        <a:t>‘Designing for children’</a:t>
                      </a:r>
                    </a:p>
                  </a:txBody>
                  <a:tcPr>
                    <a:solidFill>
                      <a:schemeClr val="bg1"/>
                    </a:solidFill>
                  </a:tcPr>
                </a:tc>
                <a:tc>
                  <a:txBody>
                    <a:bodyPr/>
                    <a:lstStyle/>
                    <a:p>
                      <a:pPr algn="ctr"/>
                      <a:r>
                        <a:rPr lang="en-GB" b="1" dirty="0">
                          <a:solidFill>
                            <a:schemeClr val="tx1"/>
                          </a:solidFill>
                        </a:rPr>
                        <a:t>‘Safety for children’</a:t>
                      </a:r>
                    </a:p>
                  </a:txBody>
                  <a:tcPr>
                    <a:solidFill>
                      <a:schemeClr val="bg1"/>
                    </a:solidFill>
                  </a:tcPr>
                </a:tc>
                <a:tc>
                  <a:txBody>
                    <a:bodyPr/>
                    <a:lstStyle/>
                    <a:p>
                      <a:pPr algn="ctr"/>
                      <a:r>
                        <a:rPr lang="en-GB" b="1" dirty="0">
                          <a:solidFill>
                            <a:schemeClr val="tx1"/>
                          </a:solidFill>
                        </a:rPr>
                        <a:t>‘Fastenings’</a:t>
                      </a:r>
                    </a:p>
                  </a:txBody>
                  <a:tcPr>
                    <a:solidFill>
                      <a:schemeClr val="bg1"/>
                    </a:solidFill>
                  </a:tcPr>
                </a:tc>
                <a:extLst>
                  <a:ext uri="{0D108BD9-81ED-4DB2-BD59-A6C34878D82A}">
                    <a16:rowId xmlns:a16="http://schemas.microsoft.com/office/drawing/2014/main" val="3391378453"/>
                  </a:ext>
                </a:extLst>
              </a:tr>
              <a:tr h="370840">
                <a:tc>
                  <a:txBody>
                    <a:bodyPr/>
                    <a:lstStyle/>
                    <a:p>
                      <a:pPr>
                        <a:lnSpc>
                          <a:spcPct val="107000"/>
                        </a:lnSpc>
                        <a:spcAft>
                          <a:spcPts val="800"/>
                        </a:spcAft>
                        <a:buNone/>
                      </a:pPr>
                      <a:r>
                        <a:rPr lang="en-GB" sz="1400" kern="1200">
                          <a:effectLst/>
                          <a:latin typeface="Arial" panose="020B0604020202020204" pitchFamily="34" charset="0"/>
                          <a:ea typeface="Times New Roman" panose="02020603050405020304" pitchFamily="18" charset="0"/>
                          <a:cs typeface="Times New Roman" panose="02020603050405020304" pitchFamily="18" charset="0"/>
                        </a:rPr>
                        <a:t>Designing for children can be challenging. Explore different ways products have been adapted to meet the needs of children. Summarise your findings in different categories.</a:t>
                      </a:r>
                      <a:endParaRPr lang="en-GB" sz="1400" kern="1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800"/>
                        </a:spcAft>
                        <a:buNone/>
                      </a:pPr>
                      <a:r>
                        <a:rPr lang="en-GB" sz="1400" kern="1200">
                          <a:effectLst/>
                          <a:latin typeface="Arial" panose="020B0604020202020204" pitchFamily="34" charset="0"/>
                          <a:ea typeface="Calibri" panose="020F0502020204030204" pitchFamily="34" charset="0"/>
                          <a:cs typeface="Times New Roman" panose="02020603050405020304" pitchFamily="18" charset="0"/>
                        </a:rPr>
                        <a:t>How do designers make products safe for children? Medication is one area that requires extra caution, but other products also have features built in to make them safe for children. Find case studies and any legislation/laws that are in place to protect children from harm.</a:t>
                      </a:r>
                      <a:endParaRPr lang="en-GB" sz="1400" kern="100">
                        <a:effectLst/>
                        <a:latin typeface="Calibri" panose="020F0502020204030204" pitchFamily="34" charset="0"/>
                        <a:ea typeface="Calibri" panose="020F0502020204030204" pitchFamily="34" charset="0"/>
                        <a:cs typeface="Times New Roman" panose="02020603050405020304" pitchFamily="18" charset="0"/>
                      </a:endParaRPr>
                    </a:p>
                  </a:txBody>
                  <a:tcPr/>
                </a:tc>
                <a:tc>
                  <a:txBody>
                    <a:bodyPr/>
                    <a:lstStyle/>
                    <a:p>
                      <a:pPr>
                        <a:lnSpc>
                          <a:spcPct val="107000"/>
                        </a:lnSpc>
                        <a:spcAft>
                          <a:spcPts val="800"/>
                        </a:spcAft>
                        <a:buNone/>
                      </a:pPr>
                      <a:r>
                        <a:rPr lang="en-GB" sz="1400" kern="1200" dirty="0">
                          <a:effectLst/>
                          <a:latin typeface="Arial" panose="020B0604020202020204" pitchFamily="34" charset="0"/>
                          <a:ea typeface="Calibri" panose="020F0502020204030204" pitchFamily="34" charset="0"/>
                          <a:cs typeface="Times New Roman" panose="02020603050405020304" pitchFamily="18" charset="0"/>
                        </a:rPr>
                        <a:t>Explore and analyse a range of methods of fastening/securing. From magnets to clips, Velcro to screw-tops, there is a wide variety of fastening methods to choose from. What innovative, clever ways can you find that may be useful, and can you replicate them?</a:t>
                      </a:r>
                      <a:endParaRPr lang="en-GB"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CABD1186-C5E2-B93D-6DD8-ED315F0545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4100922952"/>
              </p:ext>
            </p:extLst>
          </p:nvPr>
        </p:nvGraphicFramePr>
        <p:xfrm>
          <a:off x="373652" y="1157277"/>
          <a:ext cx="11107146" cy="3979108"/>
        </p:xfrm>
        <a:graphic>
          <a:graphicData uri="http://schemas.openxmlformats.org/drawingml/2006/table">
            <a:tbl>
              <a:tblPr firstRow="1" bandRow="1">
                <a:tableStyleId>{5940675A-B579-460E-94D1-54222C63F5DA}</a:tableStyleId>
              </a:tblPr>
              <a:tblGrid>
                <a:gridCol w="3883038">
                  <a:extLst>
                    <a:ext uri="{9D8B030D-6E8A-4147-A177-3AD203B41FA5}">
                      <a16:colId xmlns:a16="http://schemas.microsoft.com/office/drawing/2014/main" val="1485661640"/>
                    </a:ext>
                  </a:extLst>
                </a:gridCol>
                <a:gridCol w="2932386">
                  <a:extLst>
                    <a:ext uri="{9D8B030D-6E8A-4147-A177-3AD203B41FA5}">
                      <a16:colId xmlns:a16="http://schemas.microsoft.com/office/drawing/2014/main" val="3214014057"/>
                    </a:ext>
                  </a:extLst>
                </a:gridCol>
                <a:gridCol w="4291722">
                  <a:extLst>
                    <a:ext uri="{9D8B030D-6E8A-4147-A177-3AD203B41FA5}">
                      <a16:colId xmlns:a16="http://schemas.microsoft.com/office/drawing/2014/main" val="3417785840"/>
                    </a:ext>
                  </a:extLst>
                </a:gridCol>
              </a:tblGrid>
              <a:tr h="326083">
                <a:tc>
                  <a:txBody>
                    <a:bodyPr/>
                    <a:lstStyle/>
                    <a:p>
                      <a:pPr algn="ctr"/>
                      <a:r>
                        <a:rPr lang="en-GB" b="1" dirty="0">
                          <a:solidFill>
                            <a:schemeClr val="bg1"/>
                          </a:solidFill>
                        </a:rPr>
                        <a:t>‘User groups’</a:t>
                      </a:r>
                    </a:p>
                  </a:txBody>
                  <a:tcPr>
                    <a:solidFill>
                      <a:srgbClr val="ACACDE"/>
                    </a:solidFill>
                  </a:tcPr>
                </a:tc>
                <a:tc>
                  <a:txBody>
                    <a:bodyPr/>
                    <a:lstStyle/>
                    <a:p>
                      <a:pPr algn="ctr"/>
                      <a:r>
                        <a:rPr lang="en-GB" b="1" dirty="0">
                          <a:solidFill>
                            <a:schemeClr val="bg1"/>
                          </a:solidFill>
                        </a:rPr>
                        <a:t>‘Not just a user’</a:t>
                      </a:r>
                    </a:p>
                  </a:txBody>
                  <a:tcPr>
                    <a:solidFill>
                      <a:srgbClr val="ACACD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‘Daily portfolio’</a:t>
                      </a:r>
                    </a:p>
                  </a:txBody>
                  <a:tcPr>
                    <a:solidFill>
                      <a:srgbClr val="ACACDE"/>
                    </a:solidFill>
                  </a:tcPr>
                </a:tc>
                <a:extLst>
                  <a:ext uri="{0D108BD9-81ED-4DB2-BD59-A6C34878D82A}">
                    <a16:rowId xmlns:a16="http://schemas.microsoft.com/office/drawing/2014/main" val="3391378453"/>
                  </a:ext>
                </a:extLst>
              </a:tr>
              <a:tr h="3613348">
                <a:tc>
                  <a:txBody>
                    <a:bodyPr/>
                    <a:lstStyle/>
                    <a:p>
                      <a:r>
                        <a:rPr lang="en-GB" sz="1200" b="0" dirty="0">
                          <a:solidFill>
                            <a:schemeClr val="tx2"/>
                          </a:solidFill>
                        </a:rPr>
                        <a:t>Gaining </a:t>
                      </a:r>
                      <a:r>
                        <a:rPr lang="en-GB" sz="1200" b="1" dirty="0">
                          <a:solidFill>
                            <a:schemeClr val="tx2"/>
                          </a:solidFill>
                        </a:rPr>
                        <a:t>access</a:t>
                      </a:r>
                      <a:r>
                        <a:rPr lang="en-GB" sz="1200" b="0" dirty="0">
                          <a:solidFill>
                            <a:schemeClr val="tx2"/>
                          </a:solidFill>
                        </a:rPr>
                        <a:t> to groups of </a:t>
                      </a:r>
                      <a:r>
                        <a:rPr lang="en-GB" sz="1200" b="1" dirty="0">
                          <a:solidFill>
                            <a:schemeClr val="tx2"/>
                          </a:solidFill>
                        </a:rPr>
                        <a:t>real people </a:t>
                      </a:r>
                      <a:r>
                        <a:rPr lang="en-GB" sz="1200" b="0" dirty="0">
                          <a:solidFill>
                            <a:schemeClr val="tx2"/>
                          </a:solidFill>
                        </a:rPr>
                        <a:t>is really important so that no assumptions are made. Consider how these could be sourced. The local, </a:t>
                      </a:r>
                      <a:r>
                        <a:rPr lang="en-GB" sz="1200" b="1" dirty="0">
                          <a:solidFill>
                            <a:schemeClr val="tx2"/>
                          </a:solidFill>
                        </a:rPr>
                        <a:t>school community</a:t>
                      </a:r>
                      <a:r>
                        <a:rPr lang="en-GB" sz="1200" b="0" dirty="0">
                          <a:solidFill>
                            <a:schemeClr val="tx2"/>
                          </a:solidFill>
                        </a:rPr>
                        <a:t> is possibly the easiest. Consider sharing a form in the newsletter for people to express an interest in helping, or possibly within the teacher community. You may wish to connect with a younger/older age group. Would speaking with a primary school be possible? Maybe even a sixth form or college?</a:t>
                      </a:r>
                    </a:p>
                    <a:p>
                      <a:r>
                        <a:rPr lang="en-GB" sz="1200" b="0" dirty="0">
                          <a:solidFill>
                            <a:schemeClr val="tx2"/>
                          </a:solidFill>
                        </a:rPr>
                        <a:t>As a teacher you may decide to </a:t>
                      </a:r>
                      <a:r>
                        <a:rPr lang="en-GB" sz="1200" b="1" dirty="0">
                          <a:solidFill>
                            <a:schemeClr val="tx2"/>
                          </a:solidFill>
                        </a:rPr>
                        <a:t>focus the whole class on one medical area</a:t>
                      </a:r>
                      <a:r>
                        <a:rPr lang="en-GB" sz="1200" b="0" dirty="0">
                          <a:solidFill>
                            <a:schemeClr val="tx2"/>
                          </a:solidFill>
                        </a:rPr>
                        <a:t>, but equally keep it </a:t>
                      </a:r>
                      <a:r>
                        <a:rPr lang="en-GB" sz="1200" b="1" dirty="0">
                          <a:solidFill>
                            <a:schemeClr val="tx2"/>
                          </a:solidFill>
                        </a:rPr>
                        <a:t>free/open</a:t>
                      </a:r>
                      <a:r>
                        <a:rPr lang="en-GB" sz="1200" b="0" dirty="0">
                          <a:solidFill>
                            <a:schemeClr val="tx2"/>
                          </a:solidFill>
                        </a:rPr>
                        <a:t>. This is about trying to find the pain-points and see if there are some frustrations with the process of medical storage. By asking a large number of people there may be something that jumps out as a possible </a:t>
                      </a:r>
                      <a:r>
                        <a:rPr lang="en-GB" sz="1200" b="1" dirty="0">
                          <a:solidFill>
                            <a:schemeClr val="tx2"/>
                          </a:solidFill>
                        </a:rPr>
                        <a:t>pain point </a:t>
                      </a:r>
                      <a:r>
                        <a:rPr lang="en-GB" sz="1200" b="0" dirty="0">
                          <a:solidFill>
                            <a:schemeClr val="tx2"/>
                          </a:solidFill>
                        </a:rPr>
                        <a:t>/ need.</a:t>
                      </a:r>
                    </a:p>
                  </a:txBody>
                  <a:tcPr/>
                </a:tc>
                <a:tc>
                  <a:txBody>
                    <a:bodyPr/>
                    <a:lstStyle/>
                    <a:p>
                      <a:r>
                        <a:rPr lang="en-GB" sz="1200" dirty="0">
                          <a:solidFill>
                            <a:schemeClr val="tx2"/>
                          </a:solidFill>
                        </a:rPr>
                        <a:t>Get students to try and consider </a:t>
                      </a:r>
                      <a:r>
                        <a:rPr lang="en-GB" sz="1200" b="1" dirty="0">
                          <a:solidFill>
                            <a:schemeClr val="tx2"/>
                          </a:solidFill>
                        </a:rPr>
                        <a:t>all the stakeholders </a:t>
                      </a:r>
                      <a:r>
                        <a:rPr lang="en-GB" sz="1200" dirty="0">
                          <a:solidFill>
                            <a:schemeClr val="tx2"/>
                          </a:solidFill>
                        </a:rPr>
                        <a:t>in this scenario. Who else can they speak with? It could be a parent/care-giver, school nurse (if they have to look after it for the child at school) or someone else. </a:t>
                      </a:r>
                    </a:p>
                    <a:p>
                      <a:r>
                        <a:rPr lang="en-GB" sz="1200" dirty="0">
                          <a:solidFill>
                            <a:schemeClr val="tx2"/>
                          </a:solidFill>
                        </a:rPr>
                        <a:t>What sorts of things do these stakeholders </a:t>
                      </a:r>
                      <a:r>
                        <a:rPr lang="en-GB" sz="1200" b="1" dirty="0">
                          <a:solidFill>
                            <a:schemeClr val="tx2"/>
                          </a:solidFill>
                        </a:rPr>
                        <a:t>find frustrating</a:t>
                      </a:r>
                      <a:r>
                        <a:rPr lang="en-GB" sz="1200" dirty="0">
                          <a:solidFill>
                            <a:schemeClr val="tx2"/>
                          </a:solidFill>
                        </a:rPr>
                        <a:t>? It may be labelling, reading the correct dosage, cleaning, identifying the user, leakage etc.</a:t>
                      </a:r>
                    </a:p>
                    <a:p>
                      <a:r>
                        <a:rPr lang="en-GB" sz="1200" dirty="0">
                          <a:solidFill>
                            <a:schemeClr val="tx2"/>
                          </a:solidFill>
                        </a:rPr>
                        <a:t>What is the best way to get this information? Maybe the student can try the process themselves (not the full medication taking, obviously, but some elements of it to try and empathise to an extent).</a:t>
                      </a:r>
                    </a:p>
                  </a:txBody>
                  <a:tcPr/>
                </a:tc>
                <a:tc>
                  <a:txBody>
                    <a:bodyPr/>
                    <a:lstStyle/>
                    <a:p>
                      <a:r>
                        <a:rPr lang="en-GB" sz="1200" b="0" dirty="0">
                          <a:solidFill>
                            <a:schemeClr val="tx2"/>
                          </a:solidFill>
                        </a:rPr>
                        <a:t>Being able to share frustrations and problems can be really tricky. People that go through the process often do it subconsciously and don’t even see it as a problem any longer. One way to try and tackle this issue, and try to find problems, long before trying to tackle them, is by </a:t>
                      </a:r>
                      <a:r>
                        <a:rPr lang="en-GB" sz="1200" b="1" dirty="0">
                          <a:solidFill>
                            <a:schemeClr val="tx2"/>
                          </a:solidFill>
                        </a:rPr>
                        <a:t>analysing from afar</a:t>
                      </a:r>
                      <a:r>
                        <a:rPr lang="en-GB" sz="1200" b="0" dirty="0">
                          <a:solidFill>
                            <a:schemeClr val="tx2"/>
                          </a:solidFill>
                        </a:rPr>
                        <a:t>. Get the user to put together a daily portfolio. This may be a series of short videos or a written explanation of what they do. </a:t>
                      </a:r>
                    </a:p>
                    <a:p>
                      <a:r>
                        <a:rPr lang="en-GB" sz="1200" b="0" dirty="0">
                          <a:solidFill>
                            <a:schemeClr val="tx2"/>
                          </a:solidFill>
                        </a:rPr>
                        <a:t>You may wish to consider doing this as a class, observing some footage / reading some extracts to try and identify problems.</a:t>
                      </a:r>
                    </a:p>
                    <a:p>
                      <a:r>
                        <a:rPr lang="en-GB" sz="1200" b="0" dirty="0">
                          <a:solidFill>
                            <a:schemeClr val="tx2"/>
                          </a:solidFill>
                        </a:rPr>
                        <a:t>Consider </a:t>
                      </a:r>
                      <a:r>
                        <a:rPr lang="en-GB" sz="1200" b="1" dirty="0">
                          <a:solidFill>
                            <a:schemeClr val="tx2"/>
                          </a:solidFill>
                        </a:rPr>
                        <a:t>mocking up a video </a:t>
                      </a:r>
                      <a:r>
                        <a:rPr lang="en-GB" sz="1200" b="0" dirty="0">
                          <a:solidFill>
                            <a:schemeClr val="tx2"/>
                          </a:solidFill>
                        </a:rPr>
                        <a:t>if there is limited access – possibly with a tablet-crusher, or storing of liquid medication when you go on a school camp – maybe putting syringes in a plastic bag to keep clean, writing the dosage somewhere…</a:t>
                      </a:r>
                    </a:p>
                    <a:p>
                      <a:endParaRPr lang="en-GB" sz="1200" b="0" dirty="0">
                        <a:solidFill>
                          <a:schemeClr val="tx2"/>
                        </a:solidFill>
                      </a:endParaRPr>
                    </a:p>
                  </a:txBody>
                  <a:tcPr/>
                </a:tc>
                <a:extLst>
                  <a:ext uri="{0D108BD9-81ED-4DB2-BD59-A6C34878D82A}">
                    <a16:rowId xmlns:a16="http://schemas.microsoft.com/office/drawing/2014/main" val="3966545421"/>
                  </a:ext>
                </a:extLst>
              </a:tr>
            </a:tbl>
          </a:graphicData>
        </a:graphic>
      </p:graphicFrame>
      <p:sp>
        <p:nvSpPr>
          <p:cNvPr id="6" name="Arrow: Left 5">
            <a:hlinkClick r:id="rId3" action="ppaction://hlinksldjump"/>
            <a:extLst>
              <a:ext uri="{FF2B5EF4-FFF2-40B4-BE49-F238E27FC236}">
                <a16:creationId xmlns:a16="http://schemas.microsoft.com/office/drawing/2014/main" id="{88B51D17-B5A5-AAF8-A8DF-01D6FDC9024A}"/>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a:extLst>
              <a:ext uri="{FF2B5EF4-FFF2-40B4-BE49-F238E27FC236}">
                <a16:creationId xmlns:a16="http://schemas.microsoft.com/office/drawing/2014/main" id="{86655C7C-539E-5774-FE7C-A4EAEC9ED5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311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Upper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dirty="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lang="en-GB" sz="2200" b="0" dirty="0">
                <a:solidFill>
                  <a:srgbClr val="0A303F"/>
                </a:solidFill>
                <a:latin typeface="Arial" panose="020B0604020202020204"/>
                <a:ea typeface="Roboto" panose="02000000000000000000" pitchFamily="2" charset="0"/>
                <a:cs typeface="Roboto" panose="02000000000000000000" pitchFamily="2" charset="0"/>
              </a:rPr>
              <a:t>10-14</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Product design, materials technology, ergonomics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dirty="0">
                <a:solidFill>
                  <a:srgbClr val="0A303F"/>
                </a:solidFill>
                <a:latin typeface="Arial" panose="020B0604020202020204"/>
                <a:ea typeface="Roboto" panose="02000000000000000000" pitchFamily="2" charset="0"/>
                <a:cs typeface="Roboto" panose="02000000000000000000" pitchFamily="2" charset="0"/>
              </a:rPr>
              <a:t>Multi-materials</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lang="en-GB" sz="2200" b="0" dirty="0">
                <a:solidFill>
                  <a:srgbClr val="0A303F"/>
                </a:solidFill>
                <a:latin typeface="Arial" panose="020B0604020202020204"/>
                <a:ea typeface="Roboto" panose="02000000000000000000" pitchFamily="2" charset="0"/>
                <a:cs typeface="Roboto" panose="02000000000000000000" pitchFamily="2" charset="0"/>
              </a:rPr>
              <a:t>Additive manufacturing, textiles CAD</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but dependent on the focus of the product could be others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lang="en-GB" sz="2200" b="0" dirty="0">
                <a:solidFill>
                  <a:srgbClr val="0A303F"/>
                </a:solidFill>
                <a:latin typeface="Arial" panose="020B0604020202020204"/>
                <a:ea typeface="Roboto" panose="02000000000000000000" pitchFamily="2" charset="0"/>
                <a:cs typeface="Roboto" panose="02000000000000000000" pitchFamily="2" charset="0"/>
              </a:rPr>
              <a:t> Computer, user experience, modular systems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User centered design, inclusivity, sustainability, ethics</a:t>
            </a:r>
            <a:endParaRPr kumimoji="0" lang="en-GB" sz="14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pic>
        <p:nvPicPr>
          <p:cNvPr id="3" name="Picture 2">
            <a:extLst>
              <a:ext uri="{FF2B5EF4-FFF2-40B4-BE49-F238E27FC236}">
                <a16:creationId xmlns:a16="http://schemas.microsoft.com/office/drawing/2014/main" id="{EA16C5AE-CBA3-0C14-5370-4F6E4842C1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014105895"/>
              </p:ext>
            </p:extLst>
          </p:nvPr>
        </p:nvGraphicFramePr>
        <p:xfrm>
          <a:off x="576000" y="1370839"/>
          <a:ext cx="11039998" cy="3265126"/>
        </p:xfrm>
        <a:graphic>
          <a:graphicData uri="http://schemas.openxmlformats.org/drawingml/2006/table">
            <a:tbl>
              <a:tblPr firstRow="1" bandRow="1">
                <a:tableStyleId>{5940675A-B579-460E-94D1-54222C63F5DA}</a:tableStyleId>
              </a:tblPr>
              <a:tblGrid>
                <a:gridCol w="3375890">
                  <a:extLst>
                    <a:ext uri="{9D8B030D-6E8A-4147-A177-3AD203B41FA5}">
                      <a16:colId xmlns:a16="http://schemas.microsoft.com/office/drawing/2014/main" val="336422520"/>
                    </a:ext>
                  </a:extLst>
                </a:gridCol>
                <a:gridCol w="4256689">
                  <a:extLst>
                    <a:ext uri="{9D8B030D-6E8A-4147-A177-3AD203B41FA5}">
                      <a16:colId xmlns:a16="http://schemas.microsoft.com/office/drawing/2014/main" val="3845694523"/>
                    </a:ext>
                  </a:extLst>
                </a:gridCol>
                <a:gridCol w="3407419">
                  <a:extLst>
                    <a:ext uri="{9D8B030D-6E8A-4147-A177-3AD203B41FA5}">
                      <a16:colId xmlns:a16="http://schemas.microsoft.com/office/drawing/2014/main" val="1415327166"/>
                    </a:ext>
                  </a:extLst>
                </a:gridCol>
              </a:tblGrid>
              <a:tr h="285976">
                <a:tc>
                  <a:txBody>
                    <a:bodyPr/>
                    <a:lstStyle/>
                    <a:p>
                      <a:pPr algn="ctr"/>
                      <a:r>
                        <a:rPr lang="en-GB" b="1" dirty="0">
                          <a:solidFill>
                            <a:schemeClr val="bg1"/>
                          </a:solidFill>
                        </a:rPr>
                        <a:t>‘Define the time’</a:t>
                      </a:r>
                    </a:p>
                  </a:txBody>
                  <a:tcPr>
                    <a:solidFill>
                      <a:srgbClr val="16F4D0"/>
                    </a:solidFill>
                  </a:tcPr>
                </a:tc>
                <a:tc>
                  <a:txBody>
                    <a:bodyPr/>
                    <a:lstStyle/>
                    <a:p>
                      <a:pPr algn="ctr"/>
                      <a:r>
                        <a:rPr lang="en-GB" b="1" dirty="0">
                          <a:solidFill>
                            <a:schemeClr val="bg1"/>
                          </a:solidFill>
                        </a:rPr>
                        <a:t>‘Specifics’</a:t>
                      </a:r>
                    </a:p>
                  </a:txBody>
                  <a:tcPr>
                    <a:solidFill>
                      <a:srgbClr val="16F4D0"/>
                    </a:solidFill>
                  </a:tcPr>
                </a:tc>
                <a:tc>
                  <a:txBody>
                    <a:bodyPr/>
                    <a:lstStyle/>
                    <a:p>
                      <a:pPr algn="ctr"/>
                      <a:r>
                        <a:rPr lang="en-GB" b="1" dirty="0">
                          <a:solidFill>
                            <a:schemeClr val="bg1"/>
                          </a:solidFill>
                        </a:rPr>
                        <a:t>‘What route?’</a:t>
                      </a:r>
                    </a:p>
                  </a:txBody>
                  <a:tcPr>
                    <a:solidFill>
                      <a:srgbClr val="16F4D0"/>
                    </a:solidFill>
                  </a:tcPr>
                </a:tc>
                <a:extLst>
                  <a:ext uri="{0D108BD9-81ED-4DB2-BD59-A6C34878D82A}">
                    <a16:rowId xmlns:a16="http://schemas.microsoft.com/office/drawing/2014/main" val="3391378453"/>
                  </a:ext>
                </a:extLst>
              </a:tr>
              <a:tr h="28993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Being able to work to a deadline is key. Whilst it may be tricky at this stage, students should </a:t>
                      </a:r>
                      <a:r>
                        <a:rPr lang="en-GB" sz="1200" b="1" dirty="0">
                          <a:solidFill>
                            <a:schemeClr val="tx2"/>
                          </a:solidFill>
                        </a:rPr>
                        <a:t>take ownership for their time </a:t>
                      </a:r>
                      <a:r>
                        <a:rPr lang="en-GB" sz="1200" dirty="0">
                          <a:solidFill>
                            <a:schemeClr val="tx2"/>
                          </a:solidFill>
                        </a:rPr>
                        <a:t>and try to estimate what needs doing, and when.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If you provide them with the submission date, as a class they can </a:t>
                      </a:r>
                      <a:r>
                        <a:rPr lang="en-GB" sz="1200" b="1" dirty="0">
                          <a:solidFill>
                            <a:schemeClr val="tx2"/>
                          </a:solidFill>
                        </a:rPr>
                        <a:t>work backwards </a:t>
                      </a:r>
                      <a:r>
                        <a:rPr lang="en-GB" sz="1200" dirty="0">
                          <a:solidFill>
                            <a:schemeClr val="tx2"/>
                          </a:solidFill>
                        </a:rPr>
                        <a:t>to consider all the different stages that are likely to be required, and how long these are likely to take. There is no right or wrong answer at this stage but remind students to feedback at certain points to reflect/amend.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This could be put into </a:t>
                      </a:r>
                      <a:r>
                        <a:rPr lang="en-GB" sz="1200" b="1" dirty="0">
                          <a:solidFill>
                            <a:schemeClr val="tx2"/>
                          </a:solidFill>
                        </a:rPr>
                        <a:t>a written calendar, a Gantt chart, a spreadsheet </a:t>
                      </a:r>
                      <a:r>
                        <a:rPr lang="en-GB" sz="1200" dirty="0">
                          <a:solidFill>
                            <a:schemeClr val="tx2"/>
                          </a:solidFill>
                        </a:rPr>
                        <a:t>or similar.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 </a:t>
                      </a:r>
                    </a:p>
                  </a:txBody>
                  <a:tcPr/>
                </a:tc>
                <a:tc>
                  <a:txBody>
                    <a:bodyPr/>
                    <a:lstStyle/>
                    <a:p>
                      <a:pPr marL="0" indent="0">
                        <a:buFont typeface="Arial" panose="020B0604020202020204" pitchFamily="34" charset="0"/>
                        <a:buNone/>
                      </a:pPr>
                      <a:r>
                        <a:rPr lang="en-GB" sz="1200" i="0" dirty="0">
                          <a:solidFill>
                            <a:schemeClr val="tx2"/>
                          </a:solidFill>
                        </a:rPr>
                        <a:t>By bringing in some medication to the class, or through research on the internet/in books, students should state the specifics of the medicine. </a:t>
                      </a:r>
                    </a:p>
                    <a:p>
                      <a:pPr marL="0" indent="0">
                        <a:buFont typeface="Arial" panose="020B0604020202020204" pitchFamily="34" charset="0"/>
                        <a:buNone/>
                      </a:pPr>
                      <a:r>
                        <a:rPr lang="en-GB" sz="1200" i="0" dirty="0">
                          <a:solidFill>
                            <a:schemeClr val="tx2"/>
                          </a:solidFill>
                        </a:rPr>
                        <a:t>Consider creating a </a:t>
                      </a:r>
                      <a:r>
                        <a:rPr lang="en-GB" sz="1200" b="1" i="0" dirty="0">
                          <a:solidFill>
                            <a:schemeClr val="tx2"/>
                          </a:solidFill>
                        </a:rPr>
                        <a:t>table for the information </a:t>
                      </a:r>
                      <a:r>
                        <a:rPr lang="en-GB" sz="1200" i="0" dirty="0">
                          <a:solidFill>
                            <a:schemeClr val="tx2"/>
                          </a:solidFill>
                        </a:rPr>
                        <a:t>with the headings:</a:t>
                      </a:r>
                    </a:p>
                    <a:p>
                      <a:pPr marL="0" indent="0">
                        <a:buFont typeface="Arial" panose="020B0604020202020204" pitchFamily="34" charset="0"/>
                        <a:buNone/>
                      </a:pPr>
                      <a:r>
                        <a:rPr lang="en-GB" sz="1200" b="1" i="0" dirty="0">
                          <a:solidFill>
                            <a:schemeClr val="tx2"/>
                          </a:solidFill>
                        </a:rPr>
                        <a:t>Device:</a:t>
                      </a:r>
                      <a:r>
                        <a:rPr lang="en-GB" sz="1200" i="0" dirty="0">
                          <a:solidFill>
                            <a:schemeClr val="tx2"/>
                          </a:solidFill>
                        </a:rPr>
                        <a:t> Does it </a:t>
                      </a:r>
                      <a:r>
                        <a:rPr lang="en-GB" sz="1200" b="1" i="0" dirty="0">
                          <a:solidFill>
                            <a:schemeClr val="tx2"/>
                          </a:solidFill>
                        </a:rPr>
                        <a:t>require an external device </a:t>
                      </a:r>
                      <a:r>
                        <a:rPr lang="en-GB" sz="1200" i="0" dirty="0">
                          <a:solidFill>
                            <a:schemeClr val="tx2"/>
                          </a:solidFill>
                        </a:rPr>
                        <a:t>(e.g. tablet crusher, inhaler) to administer the medication? </a:t>
                      </a:r>
                    </a:p>
                    <a:p>
                      <a:pPr marL="0" indent="0">
                        <a:buFont typeface="Arial" panose="020B0604020202020204" pitchFamily="34" charset="0"/>
                        <a:buNone/>
                      </a:pPr>
                      <a:r>
                        <a:rPr lang="en-GB" sz="1200" b="1" i="0" dirty="0">
                          <a:solidFill>
                            <a:schemeClr val="tx2"/>
                          </a:solidFill>
                        </a:rPr>
                        <a:t>Form:</a:t>
                      </a:r>
                      <a:r>
                        <a:rPr lang="en-GB" sz="1200" i="0" dirty="0">
                          <a:solidFill>
                            <a:schemeClr val="tx2"/>
                          </a:solidFill>
                        </a:rPr>
                        <a:t> Is it in a liquid, as a tablet or something else? </a:t>
                      </a:r>
                    </a:p>
                    <a:p>
                      <a:pPr marL="0" indent="0">
                        <a:buFont typeface="Arial" panose="020B0604020202020204" pitchFamily="34" charset="0"/>
                        <a:buNone/>
                      </a:pPr>
                      <a:r>
                        <a:rPr lang="en-GB" sz="1200" i="0" dirty="0">
                          <a:solidFill>
                            <a:schemeClr val="tx2"/>
                          </a:solidFill>
                        </a:rPr>
                        <a:t>Issues. What are problems with it? E.g. can it leak? Does it have a kit of different parts? </a:t>
                      </a:r>
                    </a:p>
                    <a:p>
                      <a:pPr marL="0" indent="0">
                        <a:buFont typeface="Arial" panose="020B0604020202020204" pitchFamily="34" charset="0"/>
                        <a:buNone/>
                      </a:pPr>
                      <a:r>
                        <a:rPr lang="en-GB" sz="1200" b="1" i="0" dirty="0">
                          <a:solidFill>
                            <a:schemeClr val="tx2"/>
                          </a:solidFill>
                        </a:rPr>
                        <a:t>Dosage requirements:</a:t>
                      </a:r>
                      <a:r>
                        <a:rPr lang="en-GB" sz="1200" i="0" dirty="0">
                          <a:solidFill>
                            <a:schemeClr val="tx2"/>
                          </a:solidFill>
                        </a:rPr>
                        <a:t> How can you get the correct dosage to give? Is it always the same?</a:t>
                      </a:r>
                    </a:p>
                    <a:p>
                      <a:pPr marL="0" indent="0">
                        <a:buFont typeface="Arial" panose="020B0604020202020204" pitchFamily="34" charset="0"/>
                        <a:buNone/>
                      </a:pPr>
                      <a:endParaRPr lang="en-GB" sz="1200" i="0" dirty="0">
                        <a:solidFill>
                          <a:schemeClr val="tx2"/>
                        </a:solidFill>
                      </a:endParaRPr>
                    </a:p>
                    <a:p>
                      <a:pPr marL="0" indent="0">
                        <a:buFont typeface="Arial" panose="020B0604020202020204" pitchFamily="34" charset="0"/>
                        <a:buNone/>
                      </a:pPr>
                      <a:r>
                        <a:rPr lang="en-GB" sz="1200" i="0" dirty="0">
                          <a:solidFill>
                            <a:schemeClr val="tx2"/>
                          </a:solidFill>
                        </a:rPr>
                        <a:t>It may be that </a:t>
                      </a:r>
                      <a:r>
                        <a:rPr lang="en-GB" sz="1200" b="1" i="0" dirty="0">
                          <a:solidFill>
                            <a:schemeClr val="tx2"/>
                          </a:solidFill>
                        </a:rPr>
                        <a:t>further research </a:t>
                      </a:r>
                      <a:r>
                        <a:rPr lang="en-GB" sz="1200" i="0" dirty="0">
                          <a:solidFill>
                            <a:schemeClr val="tx2"/>
                          </a:solidFill>
                        </a:rPr>
                        <a:t>is needed to find the information.</a:t>
                      </a:r>
                    </a:p>
                  </a:txBody>
                  <a:tcPr/>
                </a:tc>
                <a:tc>
                  <a:txBody>
                    <a:bodyPr/>
                    <a:lstStyle/>
                    <a:p>
                      <a:pPr marL="0" indent="0">
                        <a:buFont typeface="Arial" panose="020B0604020202020204" pitchFamily="34" charset="0"/>
                        <a:buNone/>
                      </a:pPr>
                      <a:r>
                        <a:rPr lang="en-GB" sz="1200" i="0" dirty="0">
                          <a:solidFill>
                            <a:schemeClr val="tx2"/>
                          </a:solidFill>
                        </a:rPr>
                        <a:t>This is likely to be a discussion point with the client, but also an </a:t>
                      </a:r>
                      <a:r>
                        <a:rPr lang="en-GB" sz="1200" b="1" i="0" dirty="0">
                          <a:solidFill>
                            <a:schemeClr val="tx2"/>
                          </a:solidFill>
                        </a:rPr>
                        <a:t>opportunity for a re-design</a:t>
                      </a:r>
                      <a:r>
                        <a:rPr lang="en-GB" sz="1200" i="0" dirty="0">
                          <a:solidFill>
                            <a:schemeClr val="tx2"/>
                          </a:solidFill>
                        </a:rPr>
                        <a:t>. Traditionally, medical issues have been discrete and hidden, but there is an opportunity to ‘celebrate’ diversity.</a:t>
                      </a:r>
                    </a:p>
                    <a:p>
                      <a:pPr marL="0" indent="0">
                        <a:buFont typeface="Arial" panose="020B0604020202020204" pitchFamily="34" charset="0"/>
                        <a:buNone/>
                      </a:pPr>
                      <a:r>
                        <a:rPr lang="en-GB" sz="1200" i="0" dirty="0">
                          <a:solidFill>
                            <a:schemeClr val="tx2"/>
                          </a:solidFill>
                        </a:rPr>
                        <a:t>For example, children’s hearing aids are often brightly coloured now. Dental braces can also be bright colours and even pimples can be covered over with a big star sticker, rather than applying make-up to cover it.</a:t>
                      </a:r>
                    </a:p>
                    <a:p>
                      <a:pPr marL="0" indent="0">
                        <a:buFont typeface="Arial" panose="020B0604020202020204" pitchFamily="34" charset="0"/>
                        <a:buNone/>
                      </a:pPr>
                      <a:r>
                        <a:rPr lang="en-GB" sz="1200" i="0" dirty="0">
                          <a:solidFill>
                            <a:schemeClr val="tx2"/>
                          </a:solidFill>
                        </a:rPr>
                        <a:t>Is there a medical deice / medication issue that can be </a:t>
                      </a:r>
                      <a:r>
                        <a:rPr lang="en-GB" sz="1200" b="1" i="0" dirty="0">
                          <a:solidFill>
                            <a:schemeClr val="tx2"/>
                          </a:solidFill>
                        </a:rPr>
                        <a:t>celebrated</a:t>
                      </a:r>
                      <a:r>
                        <a:rPr lang="en-GB" sz="1200" i="0" dirty="0">
                          <a:solidFill>
                            <a:schemeClr val="tx2"/>
                          </a:solidFill>
                        </a:rPr>
                        <a:t>, but equally, how can you make one very </a:t>
                      </a:r>
                      <a:r>
                        <a:rPr lang="en-GB" sz="1200" b="1" i="0" dirty="0">
                          <a:solidFill>
                            <a:schemeClr val="tx2"/>
                          </a:solidFill>
                        </a:rPr>
                        <a:t>discrete</a:t>
                      </a:r>
                      <a:r>
                        <a:rPr lang="en-GB" sz="1200" i="0" dirty="0">
                          <a:solidFill>
                            <a:schemeClr val="tx2"/>
                          </a:solidFill>
                        </a:rPr>
                        <a:t>?</a:t>
                      </a:r>
                    </a:p>
                  </a:txBody>
                  <a:tcPr/>
                </a:tc>
                <a:extLst>
                  <a:ext uri="{0D108BD9-81ED-4DB2-BD59-A6C34878D82A}">
                    <a16:rowId xmlns:a16="http://schemas.microsoft.com/office/drawing/2014/main" val="3966545421"/>
                  </a:ext>
                </a:extLst>
              </a:tr>
            </a:tbl>
          </a:graphicData>
        </a:graphic>
      </p:graphicFrame>
      <p:sp>
        <p:nvSpPr>
          <p:cNvPr id="6" name="Arrow: Left 5">
            <a:hlinkClick r:id="rId3" action="ppaction://hlinksldjump"/>
            <a:extLst>
              <a:ext uri="{FF2B5EF4-FFF2-40B4-BE49-F238E27FC236}">
                <a16:creationId xmlns:a16="http://schemas.microsoft.com/office/drawing/2014/main" id="{05FD2901-2FE8-C43B-5870-209EE39EC4B9}"/>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a:extLst>
              <a:ext uri="{FF2B5EF4-FFF2-40B4-BE49-F238E27FC236}">
                <a16:creationId xmlns:a16="http://schemas.microsoft.com/office/drawing/2014/main" id="{D7941D33-B2A4-9F2D-B05C-A7F9745E07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21553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051803179"/>
              </p:ext>
            </p:extLst>
          </p:nvPr>
        </p:nvGraphicFramePr>
        <p:xfrm>
          <a:off x="576000" y="1250472"/>
          <a:ext cx="10658058" cy="3224942"/>
        </p:xfrm>
        <a:graphic>
          <a:graphicData uri="http://schemas.openxmlformats.org/drawingml/2006/table">
            <a:tbl>
              <a:tblPr firstRow="1" bandRow="1">
                <a:tableStyleId>{5940675A-B579-460E-94D1-54222C63F5DA}</a:tableStyleId>
              </a:tblPr>
              <a:tblGrid>
                <a:gridCol w="2364497">
                  <a:extLst>
                    <a:ext uri="{9D8B030D-6E8A-4147-A177-3AD203B41FA5}">
                      <a16:colId xmlns:a16="http://schemas.microsoft.com/office/drawing/2014/main" val="3442620030"/>
                    </a:ext>
                  </a:extLst>
                </a:gridCol>
                <a:gridCol w="2495801">
                  <a:extLst>
                    <a:ext uri="{9D8B030D-6E8A-4147-A177-3AD203B41FA5}">
                      <a16:colId xmlns:a16="http://schemas.microsoft.com/office/drawing/2014/main" val="336422520"/>
                    </a:ext>
                  </a:extLst>
                </a:gridCol>
                <a:gridCol w="2898880">
                  <a:extLst>
                    <a:ext uri="{9D8B030D-6E8A-4147-A177-3AD203B41FA5}">
                      <a16:colId xmlns:a16="http://schemas.microsoft.com/office/drawing/2014/main" val="1485661640"/>
                    </a:ext>
                  </a:extLst>
                </a:gridCol>
                <a:gridCol w="2898880">
                  <a:extLst>
                    <a:ext uri="{9D8B030D-6E8A-4147-A177-3AD203B41FA5}">
                      <a16:colId xmlns:a16="http://schemas.microsoft.com/office/drawing/2014/main" val="111734106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‘Overlay sketches’</a:t>
                      </a:r>
                    </a:p>
                  </a:txBody>
                  <a:tcPr>
                    <a:solidFill>
                      <a:srgbClr val="F6049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‘Make it’</a:t>
                      </a:r>
                    </a:p>
                  </a:txBody>
                  <a:tcPr>
                    <a:solidFill>
                      <a:srgbClr val="F60493"/>
                    </a:solidFill>
                  </a:tcPr>
                </a:tc>
                <a:tc>
                  <a:txBody>
                    <a:bodyPr/>
                    <a:lstStyle/>
                    <a:p>
                      <a:pPr algn="ctr"/>
                      <a:r>
                        <a:rPr lang="en-GB" b="1" dirty="0">
                          <a:solidFill>
                            <a:schemeClr val="bg1"/>
                          </a:solidFill>
                        </a:rPr>
                        <a:t>‘Groups’</a:t>
                      </a:r>
                    </a:p>
                  </a:txBody>
                  <a:tcPr>
                    <a:solidFill>
                      <a:srgbClr val="F60493"/>
                    </a:solidFill>
                  </a:tcPr>
                </a:tc>
                <a:tc>
                  <a:txBody>
                    <a:bodyPr/>
                    <a:lstStyle/>
                    <a:p>
                      <a:pPr algn="ctr"/>
                      <a:r>
                        <a:rPr lang="en-GB" b="1" dirty="0">
                          <a:solidFill>
                            <a:schemeClr val="bg1"/>
                          </a:solidFill>
                        </a:rPr>
                        <a:t>‘Analogous products’</a:t>
                      </a:r>
                    </a:p>
                  </a:txBody>
                  <a:tcPr>
                    <a:solidFill>
                      <a:srgbClr val="F60493"/>
                    </a:solidFill>
                  </a:tcPr>
                </a:tc>
                <a:extLst>
                  <a:ext uri="{0D108BD9-81ED-4DB2-BD59-A6C34878D82A}">
                    <a16:rowId xmlns:a16="http://schemas.microsoft.com/office/drawing/2014/main" val="3391378453"/>
                  </a:ext>
                </a:extLst>
              </a:tr>
              <a:tr h="2535869">
                <a:tc>
                  <a:txBody>
                    <a:bodyPr/>
                    <a:lstStyle/>
                    <a:p>
                      <a:pPr algn="l"/>
                      <a:r>
                        <a:rPr lang="en-GB" sz="1200" dirty="0">
                          <a:solidFill>
                            <a:schemeClr val="tx1"/>
                          </a:solidFill>
                        </a:rPr>
                        <a:t>Using an </a:t>
                      </a:r>
                      <a:r>
                        <a:rPr lang="en-GB" sz="1200" b="1" dirty="0">
                          <a:solidFill>
                            <a:schemeClr val="tx1"/>
                          </a:solidFill>
                        </a:rPr>
                        <a:t>underlay</a:t>
                      </a:r>
                      <a:r>
                        <a:rPr lang="en-GB" sz="1200" dirty="0">
                          <a:solidFill>
                            <a:schemeClr val="tx1"/>
                          </a:solidFill>
                        </a:rPr>
                        <a:t> can help when sketching. </a:t>
                      </a:r>
                    </a:p>
                    <a:p>
                      <a:pPr algn="l"/>
                      <a:r>
                        <a:rPr lang="en-GB" sz="1200" dirty="0">
                          <a:solidFill>
                            <a:schemeClr val="tx1"/>
                          </a:solidFill>
                        </a:rPr>
                        <a:t>Consider getting students to take a photo of the product they are redesigning, or the internal parts. Similarly, consider </a:t>
                      </a:r>
                      <a:r>
                        <a:rPr lang="en-GB" sz="1200" b="1" dirty="0">
                          <a:solidFill>
                            <a:schemeClr val="tx1"/>
                          </a:solidFill>
                        </a:rPr>
                        <a:t>laying out a week’s medication </a:t>
                      </a:r>
                      <a:r>
                        <a:rPr lang="en-GB" sz="1200" dirty="0">
                          <a:solidFill>
                            <a:schemeClr val="tx1"/>
                          </a:solidFill>
                        </a:rPr>
                        <a:t>if they are looking to design a storage solution. While drawing programs such as Photoshop allow for transparent layers. Equally printed out images can work, using </a:t>
                      </a:r>
                      <a:r>
                        <a:rPr lang="en-GB" sz="1200" b="1" dirty="0">
                          <a:solidFill>
                            <a:schemeClr val="tx1"/>
                          </a:solidFill>
                        </a:rPr>
                        <a:t>layout paper </a:t>
                      </a:r>
                      <a:r>
                        <a:rPr lang="en-GB" sz="1200" dirty="0">
                          <a:solidFill>
                            <a:schemeClr val="tx1"/>
                          </a:solidFill>
                        </a:rPr>
                        <a:t>or a </a:t>
                      </a:r>
                      <a:r>
                        <a:rPr lang="en-GB" sz="1200" b="1" dirty="0">
                          <a:solidFill>
                            <a:schemeClr val="tx1"/>
                          </a:solidFill>
                        </a:rPr>
                        <a:t>lightbox</a:t>
                      </a:r>
                      <a:r>
                        <a:rPr lang="en-GB" sz="1200" dirty="0">
                          <a:solidFill>
                            <a:schemeClr val="tx1"/>
                          </a:solidFill>
                        </a:rPr>
                        <a:t>.</a:t>
                      </a:r>
                      <a:endParaRPr lang="en-GB" sz="1200" b="0" dirty="0">
                        <a:solidFill>
                          <a:schemeClr val="tx1"/>
                        </a:solidFill>
                      </a:endParaRPr>
                    </a:p>
                  </a:txBody>
                  <a:tcPr/>
                </a:tc>
                <a:tc>
                  <a:txBody>
                    <a:bodyPr/>
                    <a:lstStyle/>
                    <a:p>
                      <a:pPr algn="l"/>
                      <a:r>
                        <a:rPr lang="en-GB" sz="1200" b="0" dirty="0">
                          <a:solidFill>
                            <a:schemeClr val="tx1"/>
                          </a:solidFill>
                        </a:rPr>
                        <a:t>Consider </a:t>
                      </a:r>
                      <a:r>
                        <a:rPr lang="en-GB" sz="1200" b="1" dirty="0">
                          <a:solidFill>
                            <a:schemeClr val="tx1"/>
                          </a:solidFill>
                        </a:rPr>
                        <a:t>giving students choice </a:t>
                      </a:r>
                      <a:r>
                        <a:rPr lang="en-GB" sz="1200" b="0" dirty="0">
                          <a:solidFill>
                            <a:schemeClr val="tx1"/>
                          </a:solidFill>
                        </a:rPr>
                        <a:t>whether to model or sketch/draw.</a:t>
                      </a:r>
                    </a:p>
                    <a:p>
                      <a:pPr algn="l"/>
                      <a:r>
                        <a:rPr lang="en-GB" sz="1200" b="0" dirty="0">
                          <a:solidFill>
                            <a:schemeClr val="tx1"/>
                          </a:solidFill>
                        </a:rPr>
                        <a:t>Firstly they need to </a:t>
                      </a:r>
                      <a:r>
                        <a:rPr lang="en-GB" sz="1200" b="1" dirty="0">
                          <a:solidFill>
                            <a:schemeClr val="tx1"/>
                          </a:solidFill>
                        </a:rPr>
                        <a:t>state what they are trying to find out</a:t>
                      </a:r>
                      <a:r>
                        <a:rPr lang="en-GB" sz="1200" b="0" dirty="0">
                          <a:solidFill>
                            <a:schemeClr val="tx1"/>
                          </a:solidFill>
                        </a:rPr>
                        <a:t>. Is it the shape, is it how the product will open, or how it will fasten? What is likely to be the quickest/most beneficial use of their time. Refer them back to their </a:t>
                      </a:r>
                      <a:r>
                        <a:rPr lang="en-GB" sz="1200" b="1" dirty="0">
                          <a:solidFill>
                            <a:schemeClr val="tx1"/>
                          </a:solidFill>
                        </a:rPr>
                        <a:t>time plan </a:t>
                      </a:r>
                      <a:r>
                        <a:rPr lang="en-GB" sz="1200" b="0" dirty="0">
                          <a:solidFill>
                            <a:schemeClr val="tx1"/>
                          </a:solidFill>
                        </a:rPr>
                        <a:t>they (possibly) created earlier. Time is precious, so maybe low-fi mock-ups would be good now, or possibly it’s a little further research that is required, first.</a:t>
                      </a:r>
                    </a:p>
                  </a:txBody>
                  <a:tcPr/>
                </a:tc>
                <a:tc>
                  <a:txBody>
                    <a:bodyPr/>
                    <a:lstStyle/>
                    <a:p>
                      <a:pPr algn="l"/>
                      <a:r>
                        <a:rPr lang="en-GB" sz="1200" b="0" dirty="0">
                          <a:solidFill>
                            <a:schemeClr val="tx1"/>
                          </a:solidFill>
                        </a:rPr>
                        <a:t>Whilst coming up with ideas on your own is often beneficial initially (getting all your feasible ideas down), discussing and </a:t>
                      </a:r>
                      <a:r>
                        <a:rPr lang="en-GB" sz="1200" b="1" dirty="0">
                          <a:solidFill>
                            <a:schemeClr val="tx1"/>
                          </a:solidFill>
                        </a:rPr>
                        <a:t>sharing ideas with others </a:t>
                      </a:r>
                      <a:r>
                        <a:rPr lang="en-GB" sz="1200" b="0" dirty="0">
                          <a:solidFill>
                            <a:schemeClr val="tx1"/>
                          </a:solidFill>
                        </a:rPr>
                        <a:t>can be beneficial.</a:t>
                      </a:r>
                    </a:p>
                    <a:p>
                      <a:pPr algn="l"/>
                      <a:r>
                        <a:rPr lang="en-GB" sz="1200" b="0" dirty="0">
                          <a:solidFill>
                            <a:schemeClr val="tx1"/>
                          </a:solidFill>
                        </a:rPr>
                        <a:t>Consider </a:t>
                      </a:r>
                      <a:r>
                        <a:rPr lang="en-GB" sz="1200" b="1" dirty="0">
                          <a:solidFill>
                            <a:schemeClr val="tx1"/>
                          </a:solidFill>
                        </a:rPr>
                        <a:t>working elsewhere </a:t>
                      </a:r>
                      <a:r>
                        <a:rPr lang="en-GB" sz="1200" b="0" dirty="0">
                          <a:solidFill>
                            <a:schemeClr val="tx1"/>
                          </a:solidFill>
                        </a:rPr>
                        <a:t>– maybe on comfy seats, sat in a circle, sat next to someone else, or even with music on. At times ideas and inspiration can rub off on others and even casual discussions can trigger ideas and provide beneficial feedback. Sitting at a desk, on your own in </a:t>
                      </a:r>
                      <a:r>
                        <a:rPr lang="en-GB" sz="1200" b="1" dirty="0">
                          <a:solidFill>
                            <a:schemeClr val="tx1"/>
                          </a:solidFill>
                        </a:rPr>
                        <a:t>silence, is often not conducive to generating creative ideas.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rPr>
                        <a:t>Get students to create a list of analogous products linked to their area of focus.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rPr>
                        <a:t>You/they may wish to consider categories to help focus. For example, </a:t>
                      </a:r>
                      <a:r>
                        <a:rPr lang="en-GB" sz="1200" b="1" dirty="0">
                          <a:solidFill>
                            <a:schemeClr val="tx1"/>
                          </a:solidFill>
                        </a:rPr>
                        <a:t>carrying, administering, closure</a:t>
                      </a:r>
                      <a:r>
                        <a:rPr lang="en-GB" sz="1200" b="0" dirty="0">
                          <a:solidFill>
                            <a:schemeClr val="tx1"/>
                          </a:solidFill>
                        </a:rPr>
                        <a:t>, etc.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rPr>
                        <a:t>Once listed, they should try and source example of these, as many different types as possible to get ideas from. Photos can be useful, but there is nothing quite like </a:t>
                      </a:r>
                      <a:r>
                        <a:rPr lang="en-GB" sz="1200" b="1" dirty="0">
                          <a:solidFill>
                            <a:schemeClr val="tx1"/>
                          </a:solidFill>
                        </a:rPr>
                        <a:t>trying out the product for themselves</a:t>
                      </a:r>
                      <a:r>
                        <a:rPr lang="en-GB" sz="1200" b="0" dirty="0">
                          <a:solidFill>
                            <a:schemeClr val="tx1"/>
                          </a:solidFill>
                        </a:rPr>
                        <a:t> to see how they work, and to try and borrow ideas from them.</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300A6C48-B986-17CE-BC8E-61FC3C209473}"/>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a:extLst>
              <a:ext uri="{FF2B5EF4-FFF2-40B4-BE49-F238E27FC236}">
                <a16:creationId xmlns:a16="http://schemas.microsoft.com/office/drawing/2014/main" id="{8BEEA288-3825-A411-E700-EE3AFFFEA5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47328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616893058"/>
              </p:ext>
            </p:extLst>
          </p:nvPr>
        </p:nvGraphicFramePr>
        <p:xfrm>
          <a:off x="576000" y="1434691"/>
          <a:ext cx="10904800" cy="3956462"/>
        </p:xfrm>
        <a:graphic>
          <a:graphicData uri="http://schemas.openxmlformats.org/drawingml/2006/table">
            <a:tbl>
              <a:tblPr firstRow="1" bandRow="1">
                <a:tableStyleId>{5940675A-B579-460E-94D1-54222C63F5DA}</a:tableStyleId>
              </a:tblPr>
              <a:tblGrid>
                <a:gridCol w="5267752">
                  <a:extLst>
                    <a:ext uri="{9D8B030D-6E8A-4147-A177-3AD203B41FA5}">
                      <a16:colId xmlns:a16="http://schemas.microsoft.com/office/drawing/2014/main" val="336422520"/>
                    </a:ext>
                  </a:extLst>
                </a:gridCol>
                <a:gridCol w="5637048">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‘Quick and dirty’</a:t>
                      </a:r>
                    </a:p>
                  </a:txBody>
                  <a:tcPr>
                    <a:solidFill>
                      <a:srgbClr val="FE4E00"/>
                    </a:solidFill>
                  </a:tcPr>
                </a:tc>
                <a:tc>
                  <a:txBody>
                    <a:bodyPr/>
                    <a:lstStyle/>
                    <a:p>
                      <a:pPr algn="ctr"/>
                      <a:r>
                        <a:rPr lang="en-GB" b="1" dirty="0">
                          <a:solidFill>
                            <a:schemeClr val="bg1"/>
                          </a:solidFill>
                        </a:rPr>
                        <a:t>‘Users’</a:t>
                      </a:r>
                    </a:p>
                  </a:txBody>
                  <a:tcPr>
                    <a:solidFill>
                      <a:srgbClr val="FE4E00"/>
                    </a:solidFill>
                  </a:tcPr>
                </a:tc>
                <a:extLst>
                  <a:ext uri="{0D108BD9-81ED-4DB2-BD59-A6C34878D82A}">
                    <a16:rowId xmlns:a16="http://schemas.microsoft.com/office/drawing/2014/main" val="3391378453"/>
                  </a:ext>
                </a:extLst>
              </a:tr>
              <a:tr h="244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Prototypes are used to test things. It’s important that students begin to </a:t>
                      </a:r>
                      <a:r>
                        <a:rPr lang="en-GB" sz="1200" b="1" dirty="0">
                          <a:solidFill>
                            <a:schemeClr val="tx1"/>
                          </a:solidFill>
                        </a:rPr>
                        <a:t>select the most suitable prototyping method </a:t>
                      </a:r>
                      <a:r>
                        <a:rPr lang="en-GB" sz="1200" dirty="0">
                          <a:solidFill>
                            <a:schemeClr val="tx1"/>
                          </a:solidFill>
                        </a:rPr>
                        <a:t>for what they want to find out.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Exploring the advantages and disadvantages of each method can be useful, before selecting methods based on these (and any other factors). The sheet on the next page may help.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endParaRPr>
                    </a:p>
                  </a:txBody>
                  <a:tcPr/>
                </a:tc>
                <a:tc>
                  <a:txBody>
                    <a:bodyPr/>
                    <a:lstStyle/>
                    <a:p>
                      <a:r>
                        <a:rPr lang="en-GB" sz="1200" dirty="0">
                          <a:solidFill>
                            <a:schemeClr val="tx1"/>
                          </a:solidFill>
                        </a:rPr>
                        <a:t>Students need to ensure they get </a:t>
                      </a:r>
                      <a:r>
                        <a:rPr lang="en-GB" sz="1200" b="1" dirty="0">
                          <a:solidFill>
                            <a:schemeClr val="tx1"/>
                          </a:solidFill>
                        </a:rPr>
                        <a:t>feedback from users </a:t>
                      </a:r>
                      <a:r>
                        <a:rPr lang="en-GB" sz="1200" dirty="0">
                          <a:solidFill>
                            <a:schemeClr val="tx1"/>
                          </a:solidFill>
                        </a:rPr>
                        <a:t>throughout the process. This may be through a videocall, sharing a questionnaire or allowing </a:t>
                      </a:r>
                      <a:r>
                        <a:rPr lang="en-GB" sz="1200" b="1" dirty="0">
                          <a:solidFill>
                            <a:schemeClr val="tx1"/>
                          </a:solidFill>
                        </a:rPr>
                        <a:t>users to try their prototype. </a:t>
                      </a:r>
                    </a:p>
                    <a:p>
                      <a:r>
                        <a:rPr lang="en-GB" sz="1200" dirty="0">
                          <a:solidFill>
                            <a:schemeClr val="tx1"/>
                          </a:solidFill>
                        </a:rPr>
                        <a:t>There is a possibility that things will arise that students may not have previously considered such as the example in the video of it being washable and able to be reused.</a:t>
                      </a:r>
                    </a:p>
                    <a:p>
                      <a:r>
                        <a:rPr lang="en-GB" sz="1200" dirty="0">
                          <a:solidFill>
                            <a:schemeClr val="tx1"/>
                          </a:solidFill>
                        </a:rPr>
                        <a:t>While no product is perfect, they will want to decide on elements that they need to try and solve. One way to look at this may be a </a:t>
                      </a:r>
                      <a:r>
                        <a:rPr lang="en-GB" sz="1200" b="1" dirty="0">
                          <a:solidFill>
                            <a:schemeClr val="tx1"/>
                          </a:solidFill>
                        </a:rPr>
                        <a:t>hierarchy of needs </a:t>
                      </a:r>
                      <a:r>
                        <a:rPr lang="en-GB" sz="1200" dirty="0">
                          <a:solidFill>
                            <a:schemeClr val="tx1"/>
                          </a:solidFill>
                        </a:rPr>
                        <a:t>when designing. What things are essential, and which are simply ‘nice to have’?</a:t>
                      </a:r>
                    </a:p>
                    <a:p>
                      <a:r>
                        <a:rPr lang="en-GB" sz="1200" dirty="0">
                          <a:solidFill>
                            <a:schemeClr val="tx1"/>
                          </a:solidFill>
                        </a:rPr>
                        <a:t>Get students to present their work graphically, possibly with explanations for their choices. This could also form a </a:t>
                      </a:r>
                      <a:r>
                        <a:rPr lang="en-GB" sz="1200" b="1" dirty="0">
                          <a:solidFill>
                            <a:schemeClr val="tx1"/>
                          </a:solidFill>
                        </a:rPr>
                        <a:t>group discussion task</a:t>
                      </a:r>
                      <a:r>
                        <a:rPr lang="en-GB" sz="1200" dirty="0">
                          <a:solidFill>
                            <a:schemeClr val="tx1"/>
                          </a:solidFill>
                        </a:rPr>
                        <a:t>.</a:t>
                      </a:r>
                    </a:p>
                  </a:txBody>
                  <a:tcPr/>
                </a:tc>
                <a:extLst>
                  <a:ext uri="{0D108BD9-81ED-4DB2-BD59-A6C34878D82A}">
                    <a16:rowId xmlns:a16="http://schemas.microsoft.com/office/drawing/2014/main" val="3966545421"/>
                  </a:ext>
                </a:extLst>
              </a:tr>
            </a:tbl>
          </a:graphicData>
        </a:graphic>
      </p:graphicFrame>
      <p:sp>
        <p:nvSpPr>
          <p:cNvPr id="6" name="Arrow: Left 5">
            <a:hlinkClick r:id="rId3" action="ppaction://hlinksldjump"/>
            <a:extLst>
              <a:ext uri="{FF2B5EF4-FFF2-40B4-BE49-F238E27FC236}">
                <a16:creationId xmlns:a16="http://schemas.microsoft.com/office/drawing/2014/main" id="{FF9B8E45-A9AA-0D9E-E7D0-7D2F651C563F}"/>
              </a:ext>
            </a:extLst>
          </p:cNvPr>
          <p:cNvSpPr/>
          <p:nvPr/>
        </p:nvSpPr>
        <p:spPr>
          <a:xfrm>
            <a:off x="10871200" y="521533"/>
            <a:ext cx="609600" cy="548640"/>
          </a:xfrm>
          <a:prstGeom prst="leftArrow">
            <a:avLst/>
          </a:prstGeom>
          <a:noFill/>
          <a:ln>
            <a:solidFill>
              <a:srgbClr val="FE4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a:extLst>
              <a:ext uri="{FF2B5EF4-FFF2-40B4-BE49-F238E27FC236}">
                <a16:creationId xmlns:a16="http://schemas.microsoft.com/office/drawing/2014/main" id="{9C5D69FC-490C-C536-6F63-340BAC0A11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5A136372-ADB7-12BA-30CD-0B40A81EEB3B}"/>
              </a:ext>
            </a:extLst>
          </p:cNvPr>
          <p:cNvPicPr>
            <a:picLocks noChangeAspect="1"/>
          </p:cNvPicPr>
          <p:nvPr/>
        </p:nvPicPr>
        <p:blipFill>
          <a:blip r:embed="rId5"/>
          <a:stretch>
            <a:fillRect/>
          </a:stretch>
        </p:blipFill>
        <p:spPr>
          <a:xfrm>
            <a:off x="1377515" y="3212557"/>
            <a:ext cx="3706632" cy="1695106"/>
          </a:xfrm>
          <a:prstGeom prst="rect">
            <a:avLst/>
          </a:prstGeom>
          <a:effectLst>
            <a:outerShdw blurRad="50800" dist="38100" dir="8100000" algn="tr" rotWithShape="0">
              <a:prstClr val="black">
                <a:alpha val="40000"/>
              </a:prstClr>
            </a:outerShdw>
          </a:effectLst>
        </p:spPr>
      </p:pic>
      <p:graphicFrame>
        <p:nvGraphicFramePr>
          <p:cNvPr id="8" name="Diagram 7">
            <a:extLst>
              <a:ext uri="{FF2B5EF4-FFF2-40B4-BE49-F238E27FC236}">
                <a16:creationId xmlns:a16="http://schemas.microsoft.com/office/drawing/2014/main" id="{7722E2D8-0696-A028-ABF0-7E65A8CB9A22}"/>
              </a:ext>
            </a:extLst>
          </p:cNvPr>
          <p:cNvGraphicFramePr/>
          <p:nvPr>
            <p:extLst>
              <p:ext uri="{D42A27DB-BD31-4B8C-83A1-F6EECF244321}">
                <p14:modId xmlns:p14="http://schemas.microsoft.com/office/powerpoint/2010/main" val="1411391249"/>
              </p:ext>
            </p:extLst>
          </p:nvPr>
        </p:nvGraphicFramePr>
        <p:xfrm>
          <a:off x="7518401" y="4115902"/>
          <a:ext cx="2371834" cy="104791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9661649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8CD4974-4642-B046-859C-DE8EB249DBC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A25486-439D-3575-629F-4ADCBDE474D7}"/>
              </a:ext>
            </a:extLst>
          </p:cNvPr>
          <p:cNvSpPr>
            <a:spLocks noGrp="1"/>
          </p:cNvSpPr>
          <p:nvPr>
            <p:ph type="title"/>
          </p:nvPr>
        </p:nvSpPr>
        <p:spPr/>
        <p:txBody>
          <a:bodyPr/>
          <a:lstStyle/>
          <a:p>
            <a:r>
              <a:rPr lang="en-GB" sz="4400"/>
              <a:t>Prototype tasks</a:t>
            </a:r>
          </a:p>
        </p:txBody>
      </p:sp>
      <p:sp>
        <p:nvSpPr>
          <p:cNvPr id="6" name="Arrow: Left 5">
            <a:hlinkClick r:id="rId3" action="ppaction://hlinksldjump"/>
            <a:extLst>
              <a:ext uri="{FF2B5EF4-FFF2-40B4-BE49-F238E27FC236}">
                <a16:creationId xmlns:a16="http://schemas.microsoft.com/office/drawing/2014/main" id="{A3227FE0-EE45-4CAB-5E5D-134B71BE40A6}"/>
              </a:ext>
            </a:extLst>
          </p:cNvPr>
          <p:cNvSpPr/>
          <p:nvPr/>
        </p:nvSpPr>
        <p:spPr>
          <a:xfrm>
            <a:off x="10871200" y="521533"/>
            <a:ext cx="609600" cy="548640"/>
          </a:xfrm>
          <a:prstGeom prst="leftArrow">
            <a:avLst/>
          </a:prstGeom>
          <a:noFill/>
          <a:ln>
            <a:solidFill>
              <a:srgbClr val="FE4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a:extLst>
              <a:ext uri="{FF2B5EF4-FFF2-40B4-BE49-F238E27FC236}">
                <a16:creationId xmlns:a16="http://schemas.microsoft.com/office/drawing/2014/main" id="{590EB234-CEFD-9F50-B428-03B0734EFD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2645AEC-0B72-731D-7111-473884B28847}"/>
              </a:ext>
            </a:extLst>
          </p:cNvPr>
          <p:cNvSpPr txBox="1"/>
          <p:nvPr/>
        </p:nvSpPr>
        <p:spPr>
          <a:xfrm>
            <a:off x="838772" y="2110441"/>
            <a:ext cx="5803766" cy="3974614"/>
          </a:xfrm>
          <a:prstGeom prst="rect">
            <a:avLst/>
          </a:prstGeom>
          <a:noFill/>
        </p:spPr>
        <p:txBody>
          <a:bodyPr wrap="square">
            <a:spAutoFit/>
          </a:bodyPr>
          <a:lstStyle/>
          <a:p>
            <a:pPr algn="l" rtl="0" fontAlgn="base">
              <a:lnSpc>
                <a:spcPts val="1569"/>
              </a:lnSpc>
              <a:spcAft>
                <a:spcPts val="800"/>
              </a:spcAft>
              <a:buNone/>
            </a:pPr>
            <a:r>
              <a:rPr lang="en-GB" sz="1200" b="1" i="0" dirty="0">
                <a:solidFill>
                  <a:srgbClr val="000000"/>
                </a:solidFill>
                <a:effectLst/>
                <a:latin typeface="+mj-lt"/>
              </a:rPr>
              <a:t>A. Quick Sketch (Pencil / Marker)</a:t>
            </a:r>
            <a:r>
              <a:rPr lang="en-GB" sz="1200" b="0" i="0" dirty="0">
                <a:solidFill>
                  <a:srgbClr val="000000"/>
                </a:solidFill>
                <a:effectLst/>
                <a:latin typeface="+mj-lt"/>
              </a:rPr>
              <a:t> </a:t>
            </a:r>
          </a:p>
          <a:p>
            <a:pPr algn="l" rtl="0" fontAlgn="base">
              <a:lnSpc>
                <a:spcPts val="1569"/>
              </a:lnSpc>
              <a:spcAft>
                <a:spcPts val="800"/>
              </a:spcAft>
              <a:buNone/>
            </a:pPr>
            <a:r>
              <a:rPr lang="en-GB" sz="1200" b="0" i="0" dirty="0">
                <a:solidFill>
                  <a:srgbClr val="000000"/>
                </a:solidFill>
                <a:effectLst/>
                <a:latin typeface="+mj-lt"/>
              </a:rPr>
              <a:t>• Fast way to explore ideas </a:t>
            </a:r>
          </a:p>
          <a:p>
            <a:pPr algn="l" rtl="0" fontAlgn="base">
              <a:lnSpc>
                <a:spcPts val="1569"/>
              </a:lnSpc>
              <a:spcAft>
                <a:spcPts val="800"/>
              </a:spcAft>
              <a:buNone/>
            </a:pPr>
            <a:r>
              <a:rPr lang="en-GB" sz="1200" b="0" i="0" dirty="0">
                <a:solidFill>
                  <a:srgbClr val="000000"/>
                </a:solidFill>
                <a:effectLst/>
                <a:latin typeface="+mj-lt"/>
              </a:rPr>
              <a:t>• Easy to change and improve </a:t>
            </a:r>
          </a:p>
          <a:p>
            <a:pPr algn="l" rtl="0" fontAlgn="base">
              <a:lnSpc>
                <a:spcPts val="1569"/>
              </a:lnSpc>
              <a:spcAft>
                <a:spcPts val="800"/>
              </a:spcAft>
              <a:buNone/>
            </a:pPr>
            <a:r>
              <a:rPr lang="en-GB" sz="1200" b="0" i="0" dirty="0">
                <a:solidFill>
                  <a:srgbClr val="000000"/>
                </a:solidFill>
                <a:effectLst/>
                <a:latin typeface="+mj-lt"/>
              </a:rPr>
              <a:t>• Good for shape, layout, and style ideas </a:t>
            </a:r>
          </a:p>
          <a:p>
            <a:pPr algn="l" rtl="0" fontAlgn="base">
              <a:lnSpc>
                <a:spcPts val="1569"/>
              </a:lnSpc>
              <a:spcAft>
                <a:spcPts val="800"/>
              </a:spcAft>
              <a:buNone/>
            </a:pPr>
            <a:r>
              <a:rPr lang="en-GB" sz="1200" b="1" i="0" dirty="0">
                <a:solidFill>
                  <a:srgbClr val="000000"/>
                </a:solidFill>
                <a:effectLst/>
                <a:latin typeface="+mj-lt"/>
              </a:rPr>
              <a:t>B. Cardboard or Foam Model</a:t>
            </a:r>
            <a:r>
              <a:rPr lang="en-GB" sz="1200" b="0" i="0" dirty="0">
                <a:solidFill>
                  <a:srgbClr val="000000"/>
                </a:solidFill>
                <a:effectLst/>
                <a:latin typeface="+mj-lt"/>
              </a:rPr>
              <a:t> </a:t>
            </a:r>
          </a:p>
          <a:p>
            <a:pPr algn="l" rtl="0" fontAlgn="base">
              <a:lnSpc>
                <a:spcPts val="1569"/>
              </a:lnSpc>
              <a:spcAft>
                <a:spcPts val="800"/>
              </a:spcAft>
              <a:buNone/>
            </a:pPr>
            <a:r>
              <a:rPr lang="en-GB" sz="1200" b="0" i="0" dirty="0">
                <a:solidFill>
                  <a:srgbClr val="000000"/>
                </a:solidFill>
                <a:effectLst/>
                <a:latin typeface="+mj-lt"/>
              </a:rPr>
              <a:t>• Cheap and quick to make </a:t>
            </a:r>
          </a:p>
          <a:p>
            <a:pPr algn="l" rtl="0" fontAlgn="base">
              <a:lnSpc>
                <a:spcPts val="1569"/>
              </a:lnSpc>
              <a:spcAft>
                <a:spcPts val="800"/>
              </a:spcAft>
              <a:buNone/>
            </a:pPr>
            <a:r>
              <a:rPr lang="en-GB" sz="1200" b="0" i="0" dirty="0">
                <a:solidFill>
                  <a:srgbClr val="000000"/>
                </a:solidFill>
                <a:effectLst/>
                <a:latin typeface="+mj-lt"/>
              </a:rPr>
              <a:t>• Shows size and shape in 3D </a:t>
            </a:r>
          </a:p>
          <a:p>
            <a:pPr algn="l" rtl="0" fontAlgn="base">
              <a:lnSpc>
                <a:spcPts val="1569"/>
              </a:lnSpc>
              <a:spcAft>
                <a:spcPts val="800"/>
              </a:spcAft>
              <a:buNone/>
            </a:pPr>
            <a:r>
              <a:rPr lang="en-GB" sz="1200" b="0" i="0" dirty="0">
                <a:solidFill>
                  <a:srgbClr val="000000"/>
                </a:solidFill>
                <a:effectLst/>
                <a:latin typeface="+mj-lt"/>
              </a:rPr>
              <a:t>• Good for checking ergonomics and how a child holds or carries it </a:t>
            </a:r>
          </a:p>
          <a:p>
            <a:pPr algn="l" rtl="0" fontAlgn="base">
              <a:lnSpc>
                <a:spcPts val="1569"/>
              </a:lnSpc>
              <a:spcAft>
                <a:spcPts val="800"/>
              </a:spcAft>
              <a:buNone/>
            </a:pPr>
            <a:r>
              <a:rPr lang="en-GB" sz="1200" b="1" i="0" dirty="0">
                <a:solidFill>
                  <a:srgbClr val="000000"/>
                </a:solidFill>
                <a:effectLst/>
                <a:latin typeface="+mj-lt"/>
              </a:rPr>
              <a:t>C. CAD Model (e.g. Tinkercad, Fusion, </a:t>
            </a:r>
            <a:r>
              <a:rPr lang="en-GB" sz="1200" b="1" i="0" dirty="0" err="1">
                <a:solidFill>
                  <a:srgbClr val="000000"/>
                </a:solidFill>
                <a:effectLst/>
                <a:latin typeface="+mj-lt"/>
              </a:rPr>
              <a:t>Onshape</a:t>
            </a:r>
            <a:r>
              <a:rPr lang="en-GB" sz="1200" b="1" i="0" dirty="0">
                <a:solidFill>
                  <a:srgbClr val="000000"/>
                </a:solidFill>
                <a:effectLst/>
                <a:latin typeface="+mj-lt"/>
              </a:rPr>
              <a:t>)</a:t>
            </a:r>
            <a:r>
              <a:rPr lang="en-GB" sz="1200" b="0" i="0" dirty="0">
                <a:solidFill>
                  <a:srgbClr val="000000"/>
                </a:solidFill>
                <a:effectLst/>
                <a:latin typeface="+mj-lt"/>
              </a:rPr>
              <a:t> </a:t>
            </a:r>
          </a:p>
          <a:p>
            <a:pPr algn="l" rtl="0" fontAlgn="base">
              <a:lnSpc>
                <a:spcPts val="1569"/>
              </a:lnSpc>
              <a:spcAft>
                <a:spcPts val="800"/>
              </a:spcAft>
              <a:buNone/>
            </a:pPr>
            <a:r>
              <a:rPr lang="en-GB" sz="1200" b="0" i="0" dirty="0">
                <a:solidFill>
                  <a:srgbClr val="000000"/>
                </a:solidFill>
                <a:effectLst/>
                <a:latin typeface="+mj-lt"/>
              </a:rPr>
              <a:t>• Very accurate measurements </a:t>
            </a:r>
          </a:p>
          <a:p>
            <a:pPr algn="l" rtl="0" fontAlgn="base">
              <a:lnSpc>
                <a:spcPts val="1569"/>
              </a:lnSpc>
              <a:spcAft>
                <a:spcPts val="800"/>
              </a:spcAft>
              <a:buNone/>
            </a:pPr>
            <a:r>
              <a:rPr lang="en-GB" sz="1200" b="0" i="0" dirty="0">
                <a:solidFill>
                  <a:srgbClr val="000000"/>
                </a:solidFill>
                <a:effectLst/>
                <a:latin typeface="+mj-lt"/>
              </a:rPr>
              <a:t>• Easy to adjust dimensions </a:t>
            </a:r>
          </a:p>
          <a:p>
            <a:pPr algn="l" rtl="0" fontAlgn="base">
              <a:lnSpc>
                <a:spcPts val="1569"/>
              </a:lnSpc>
              <a:spcAft>
                <a:spcPts val="800"/>
              </a:spcAft>
              <a:buNone/>
            </a:pPr>
            <a:r>
              <a:rPr lang="en-GB" sz="1200" b="0" i="0" dirty="0">
                <a:solidFill>
                  <a:srgbClr val="000000"/>
                </a:solidFill>
                <a:effectLst/>
                <a:latin typeface="+mj-lt"/>
              </a:rPr>
              <a:t>• Can be used to prepare for CAM or 3D printing </a:t>
            </a:r>
          </a:p>
          <a:p>
            <a:pPr algn="l" rtl="0" fontAlgn="base">
              <a:lnSpc>
                <a:spcPts val="1569"/>
              </a:lnSpc>
              <a:spcAft>
                <a:spcPts val="800"/>
              </a:spcAft>
              <a:buNone/>
            </a:pPr>
            <a:endParaRPr lang="en-GB" sz="1200" b="0" i="0" dirty="0">
              <a:solidFill>
                <a:srgbClr val="000000"/>
              </a:solidFill>
              <a:effectLst/>
              <a:latin typeface="+mj-lt"/>
            </a:endParaRPr>
          </a:p>
        </p:txBody>
      </p:sp>
      <p:sp>
        <p:nvSpPr>
          <p:cNvPr id="7" name="TextBox 6">
            <a:extLst>
              <a:ext uri="{FF2B5EF4-FFF2-40B4-BE49-F238E27FC236}">
                <a16:creationId xmlns:a16="http://schemas.microsoft.com/office/drawing/2014/main" id="{D86BF8C5-9A86-DEC5-83B6-0E16618F105C}"/>
              </a:ext>
            </a:extLst>
          </p:cNvPr>
          <p:cNvSpPr txBox="1"/>
          <p:nvPr/>
        </p:nvSpPr>
        <p:spPr>
          <a:xfrm>
            <a:off x="7014547" y="2110441"/>
            <a:ext cx="3766207" cy="2453107"/>
          </a:xfrm>
          <a:prstGeom prst="rect">
            <a:avLst/>
          </a:prstGeom>
          <a:noFill/>
        </p:spPr>
        <p:txBody>
          <a:bodyPr wrap="square">
            <a:spAutoFit/>
          </a:bodyPr>
          <a:lstStyle/>
          <a:p>
            <a:pPr algn="l" rtl="0" fontAlgn="base">
              <a:lnSpc>
                <a:spcPts val="1569"/>
              </a:lnSpc>
              <a:spcAft>
                <a:spcPts val="800"/>
              </a:spcAft>
              <a:buNone/>
            </a:pPr>
            <a:r>
              <a:rPr lang="en-GB" sz="1200" b="1" i="0" dirty="0">
                <a:solidFill>
                  <a:srgbClr val="000000"/>
                </a:solidFill>
                <a:effectLst/>
                <a:latin typeface="+mj-lt"/>
              </a:rPr>
              <a:t>D. 3D Printed Prototype</a:t>
            </a:r>
            <a:r>
              <a:rPr lang="en-GB" sz="1200" b="0" i="0" dirty="0">
                <a:solidFill>
                  <a:srgbClr val="000000"/>
                </a:solidFill>
                <a:effectLst/>
                <a:latin typeface="+mj-lt"/>
              </a:rPr>
              <a:t> </a:t>
            </a:r>
          </a:p>
          <a:p>
            <a:pPr algn="l" rtl="0" fontAlgn="base">
              <a:lnSpc>
                <a:spcPts val="1569"/>
              </a:lnSpc>
              <a:spcAft>
                <a:spcPts val="800"/>
              </a:spcAft>
              <a:buNone/>
            </a:pPr>
            <a:r>
              <a:rPr lang="en-GB" sz="1200" b="0" i="0" dirty="0">
                <a:solidFill>
                  <a:srgbClr val="000000"/>
                </a:solidFill>
                <a:effectLst/>
                <a:latin typeface="+mj-lt"/>
              </a:rPr>
              <a:t>• Strong and realistic </a:t>
            </a:r>
          </a:p>
          <a:p>
            <a:pPr algn="l" rtl="0" fontAlgn="base">
              <a:lnSpc>
                <a:spcPts val="1569"/>
              </a:lnSpc>
              <a:spcAft>
                <a:spcPts val="800"/>
              </a:spcAft>
              <a:buNone/>
            </a:pPr>
            <a:r>
              <a:rPr lang="en-GB" sz="1200" b="0" i="0" dirty="0">
                <a:solidFill>
                  <a:srgbClr val="000000"/>
                </a:solidFill>
                <a:effectLst/>
                <a:latin typeface="+mj-lt"/>
              </a:rPr>
              <a:t>• Shows how parts fit together </a:t>
            </a:r>
          </a:p>
          <a:p>
            <a:pPr algn="l" rtl="0" fontAlgn="base">
              <a:lnSpc>
                <a:spcPts val="1569"/>
              </a:lnSpc>
              <a:spcAft>
                <a:spcPts val="800"/>
              </a:spcAft>
              <a:buNone/>
            </a:pPr>
            <a:r>
              <a:rPr lang="en-GB" sz="1200" b="0" i="0" dirty="0">
                <a:solidFill>
                  <a:srgbClr val="000000"/>
                </a:solidFill>
                <a:effectLst/>
                <a:latin typeface="+mj-lt"/>
              </a:rPr>
              <a:t>• Useful for testing lids, clips, and closures </a:t>
            </a:r>
          </a:p>
          <a:p>
            <a:pPr algn="l" rtl="0" fontAlgn="base">
              <a:lnSpc>
                <a:spcPts val="1569"/>
              </a:lnSpc>
              <a:spcAft>
                <a:spcPts val="800"/>
              </a:spcAft>
              <a:buNone/>
            </a:pPr>
            <a:r>
              <a:rPr lang="en-GB" sz="1200" b="1" i="0" dirty="0">
                <a:solidFill>
                  <a:srgbClr val="000000"/>
                </a:solidFill>
                <a:effectLst/>
                <a:latin typeface="+mj-lt"/>
              </a:rPr>
              <a:t>E. Annotated Diagram</a:t>
            </a:r>
            <a:r>
              <a:rPr lang="en-GB" sz="1200" b="0" i="0" dirty="0">
                <a:solidFill>
                  <a:srgbClr val="000000"/>
                </a:solidFill>
                <a:effectLst/>
                <a:latin typeface="+mj-lt"/>
              </a:rPr>
              <a:t> </a:t>
            </a:r>
          </a:p>
          <a:p>
            <a:pPr algn="l" rtl="0" fontAlgn="base">
              <a:lnSpc>
                <a:spcPts val="1569"/>
              </a:lnSpc>
              <a:spcAft>
                <a:spcPts val="800"/>
              </a:spcAft>
              <a:buNone/>
            </a:pPr>
            <a:r>
              <a:rPr lang="en-GB" sz="1200" b="0" i="0" dirty="0">
                <a:solidFill>
                  <a:srgbClr val="000000"/>
                </a:solidFill>
                <a:effectLst/>
                <a:latin typeface="+mj-lt"/>
              </a:rPr>
              <a:t>• Explains how the product works </a:t>
            </a:r>
          </a:p>
          <a:p>
            <a:pPr algn="l" rtl="0" fontAlgn="base">
              <a:lnSpc>
                <a:spcPts val="1569"/>
              </a:lnSpc>
              <a:spcAft>
                <a:spcPts val="800"/>
              </a:spcAft>
              <a:buNone/>
            </a:pPr>
            <a:r>
              <a:rPr lang="en-GB" sz="1200" b="0" i="0" dirty="0">
                <a:solidFill>
                  <a:srgbClr val="000000"/>
                </a:solidFill>
                <a:effectLst/>
                <a:latin typeface="+mj-lt"/>
              </a:rPr>
              <a:t>• Focuses on function rather than appearance </a:t>
            </a:r>
          </a:p>
          <a:p>
            <a:pPr algn="l" rtl="0" fontAlgn="base">
              <a:lnSpc>
                <a:spcPts val="1569"/>
              </a:lnSpc>
              <a:spcAft>
                <a:spcPts val="800"/>
              </a:spcAft>
              <a:buNone/>
            </a:pPr>
            <a:r>
              <a:rPr lang="en-GB" sz="1200" b="0" i="0" dirty="0">
                <a:solidFill>
                  <a:srgbClr val="000000"/>
                </a:solidFill>
                <a:effectLst/>
                <a:latin typeface="+mj-lt"/>
              </a:rPr>
              <a:t>• Useful for showing safety features </a:t>
            </a:r>
            <a:endParaRPr lang="en-GB" sz="1200" dirty="0"/>
          </a:p>
        </p:txBody>
      </p:sp>
      <p:sp>
        <p:nvSpPr>
          <p:cNvPr id="5" name="TextBox 4">
            <a:extLst>
              <a:ext uri="{FF2B5EF4-FFF2-40B4-BE49-F238E27FC236}">
                <a16:creationId xmlns:a16="http://schemas.microsoft.com/office/drawing/2014/main" id="{4863FEC2-925A-BF87-6A6B-4CDD3963D2CF}"/>
              </a:ext>
            </a:extLst>
          </p:cNvPr>
          <p:cNvSpPr txBox="1"/>
          <p:nvPr/>
        </p:nvSpPr>
        <p:spPr>
          <a:xfrm>
            <a:off x="838772" y="1278020"/>
            <a:ext cx="10032428" cy="632224"/>
          </a:xfrm>
          <a:prstGeom prst="rect">
            <a:avLst/>
          </a:prstGeom>
          <a:solidFill>
            <a:srgbClr val="FE4E00"/>
          </a:solidFill>
        </p:spPr>
        <p:txBody>
          <a:bodyPr wrap="square">
            <a:spAutoFit/>
          </a:bodyPr>
          <a:lstStyle/>
          <a:p>
            <a:pPr algn="l" rtl="0" fontAlgn="base">
              <a:lnSpc>
                <a:spcPts val="2180"/>
              </a:lnSpc>
              <a:spcBef>
                <a:spcPts val="800"/>
              </a:spcBef>
              <a:spcAft>
                <a:spcPts val="400"/>
              </a:spcAft>
              <a:buNone/>
            </a:pPr>
            <a:r>
              <a:rPr lang="en-GB" sz="1800" b="0" i="0" dirty="0">
                <a:solidFill>
                  <a:schemeClr val="bg1"/>
                </a:solidFill>
                <a:effectLst/>
                <a:latin typeface="+mj-lt"/>
              </a:rPr>
              <a:t>Part A: Prototyping Techniques </a:t>
            </a:r>
          </a:p>
          <a:p>
            <a:pPr algn="l" rtl="0" fontAlgn="base">
              <a:lnSpc>
                <a:spcPts val="1569"/>
              </a:lnSpc>
              <a:spcAft>
                <a:spcPts val="800"/>
              </a:spcAft>
              <a:buNone/>
            </a:pPr>
            <a:r>
              <a:rPr lang="en-GB" sz="1800" b="0" i="0" dirty="0">
                <a:solidFill>
                  <a:schemeClr val="bg1"/>
                </a:solidFill>
                <a:effectLst/>
                <a:latin typeface="+mj-lt"/>
              </a:rPr>
              <a:t>Read the techniques below. You will match them to the correct scenario in Part B. </a:t>
            </a:r>
          </a:p>
        </p:txBody>
      </p:sp>
    </p:spTree>
    <p:extLst>
      <p:ext uri="{BB962C8B-B14F-4D97-AF65-F5344CB8AC3E}">
        <p14:creationId xmlns:p14="http://schemas.microsoft.com/office/powerpoint/2010/main" val="17462064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03A71B5-F9A6-6A51-8B01-E5D4D36C19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0D5809-511E-77B1-C7EC-466B08482769}"/>
              </a:ext>
            </a:extLst>
          </p:cNvPr>
          <p:cNvSpPr>
            <a:spLocks noGrp="1"/>
          </p:cNvSpPr>
          <p:nvPr>
            <p:ph type="title"/>
          </p:nvPr>
        </p:nvSpPr>
        <p:spPr/>
        <p:txBody>
          <a:bodyPr/>
          <a:lstStyle/>
          <a:p>
            <a:r>
              <a:rPr lang="en-GB" sz="4400"/>
              <a:t>Prototype tasks</a:t>
            </a:r>
          </a:p>
        </p:txBody>
      </p:sp>
      <p:sp>
        <p:nvSpPr>
          <p:cNvPr id="6" name="Arrow: Left 5">
            <a:hlinkClick r:id="rId3" action="ppaction://hlinksldjump"/>
            <a:extLst>
              <a:ext uri="{FF2B5EF4-FFF2-40B4-BE49-F238E27FC236}">
                <a16:creationId xmlns:a16="http://schemas.microsoft.com/office/drawing/2014/main" id="{64F860DD-4D1F-C385-AA8A-FAEE6F8F953B}"/>
              </a:ext>
            </a:extLst>
          </p:cNvPr>
          <p:cNvSpPr/>
          <p:nvPr/>
        </p:nvSpPr>
        <p:spPr>
          <a:xfrm>
            <a:off x="10871200" y="521533"/>
            <a:ext cx="609600" cy="548640"/>
          </a:xfrm>
          <a:prstGeom prst="leftArrow">
            <a:avLst/>
          </a:prstGeom>
          <a:noFill/>
          <a:ln>
            <a:solidFill>
              <a:srgbClr val="FE4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a:extLst>
              <a:ext uri="{FF2B5EF4-FFF2-40B4-BE49-F238E27FC236}">
                <a16:creationId xmlns:a16="http://schemas.microsoft.com/office/drawing/2014/main" id="{3E0C397D-CFF8-A2BC-4C7B-A218A14725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a:extLst>
              <a:ext uri="{FF2B5EF4-FFF2-40B4-BE49-F238E27FC236}">
                <a16:creationId xmlns:a16="http://schemas.microsoft.com/office/drawing/2014/main" id="{FFA7A020-D838-739F-9623-449D3D72B66D}"/>
              </a:ext>
            </a:extLst>
          </p:cNvPr>
          <p:cNvGraphicFramePr>
            <a:graphicFrameLocks noGrp="1"/>
          </p:cNvGraphicFramePr>
          <p:nvPr>
            <p:extLst>
              <p:ext uri="{D42A27DB-BD31-4B8C-83A1-F6EECF244321}">
                <p14:modId xmlns:p14="http://schemas.microsoft.com/office/powerpoint/2010/main" val="1014817428"/>
              </p:ext>
            </p:extLst>
          </p:nvPr>
        </p:nvGraphicFramePr>
        <p:xfrm>
          <a:off x="466763" y="1226088"/>
          <a:ext cx="8288354" cy="4192464"/>
        </p:xfrm>
        <a:graphic>
          <a:graphicData uri="http://schemas.openxmlformats.org/drawingml/2006/table">
            <a:tbl>
              <a:tblPr/>
              <a:tblGrid>
                <a:gridCol w="413661">
                  <a:extLst>
                    <a:ext uri="{9D8B030D-6E8A-4147-A177-3AD203B41FA5}">
                      <a16:colId xmlns:a16="http://schemas.microsoft.com/office/drawing/2014/main" val="1797763211"/>
                    </a:ext>
                  </a:extLst>
                </a:gridCol>
                <a:gridCol w="6634473">
                  <a:extLst>
                    <a:ext uri="{9D8B030D-6E8A-4147-A177-3AD203B41FA5}">
                      <a16:colId xmlns:a16="http://schemas.microsoft.com/office/drawing/2014/main" val="3090461643"/>
                    </a:ext>
                  </a:extLst>
                </a:gridCol>
                <a:gridCol w="1240220">
                  <a:extLst>
                    <a:ext uri="{9D8B030D-6E8A-4147-A177-3AD203B41FA5}">
                      <a16:colId xmlns:a16="http://schemas.microsoft.com/office/drawing/2014/main" val="3695325214"/>
                    </a:ext>
                  </a:extLst>
                </a:gridCol>
              </a:tblGrid>
              <a:tr h="225962">
                <a:tc gridSpan="2">
                  <a:txBody>
                    <a:bodyPr/>
                    <a:lstStyle/>
                    <a:p>
                      <a:pPr algn="ctr" rtl="0">
                        <a:buNone/>
                      </a:pPr>
                      <a:r>
                        <a:rPr lang="en-US" sz="1400" b="1" dirty="0">
                          <a:effectLst/>
                        </a:rPr>
                        <a:t>Scenario</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dirty="0"/>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a:buNone/>
                      </a:pPr>
                      <a:r>
                        <a:rPr lang="en-US" sz="1400" b="1" dirty="0">
                          <a:effectLst/>
                        </a:rPr>
                        <a:t>Best Technique</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4947484"/>
                  </a:ext>
                </a:extLst>
              </a:tr>
              <a:tr h="564906">
                <a:tc>
                  <a:txBody>
                    <a:bodyPr/>
                    <a:lstStyle/>
                    <a:p>
                      <a:pPr algn="ctr" rtl="0">
                        <a:spcAft>
                          <a:spcPts val="800"/>
                        </a:spcAft>
                        <a:buFont typeface="+mj-lt"/>
                        <a:buNone/>
                      </a:pPr>
                      <a:r>
                        <a:rPr lang="en-GB" sz="1400" dirty="0">
                          <a:effectLst/>
                        </a:rPr>
                        <a:t>1</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spcAft>
                          <a:spcPts val="800"/>
                        </a:spcAft>
                        <a:buFont typeface="+mj-lt"/>
                        <a:buNone/>
                      </a:pPr>
                      <a:r>
                        <a:rPr lang="en-GB" sz="1400" dirty="0">
                          <a:effectLst/>
                        </a:rPr>
                        <a:t>You want to quickly explore different shapes and styles that would appeal to a child.</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buNone/>
                      </a:pPr>
                      <a:br>
                        <a:rPr lang="en-GB" sz="1400" dirty="0">
                          <a:effectLst/>
                        </a:rPr>
                      </a:br>
                      <a:endParaRPr lang="en-GB" sz="1400" dirty="0">
                        <a:effectLst/>
                      </a:endParaRP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7622380"/>
                  </a:ext>
                </a:extLst>
              </a:tr>
              <a:tr h="564906">
                <a:tc>
                  <a:txBody>
                    <a:bodyPr/>
                    <a:lstStyle/>
                    <a:p>
                      <a:pPr algn="ctr" rtl="0">
                        <a:spcAft>
                          <a:spcPts val="800"/>
                        </a:spcAft>
                        <a:buFont typeface="+mj-lt"/>
                        <a:buNone/>
                      </a:pPr>
                      <a:r>
                        <a:rPr lang="en-GB" sz="1400" dirty="0">
                          <a:effectLst/>
                        </a:rPr>
                        <a:t>2</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spcAft>
                          <a:spcPts val="800"/>
                        </a:spcAft>
                        <a:buFont typeface="+mj-lt"/>
                        <a:buNone/>
                      </a:pPr>
                      <a:r>
                        <a:rPr lang="en-GB" sz="1400" dirty="0">
                          <a:effectLst/>
                        </a:rPr>
                        <a:t>You want to check whether the product is a comfortable size for a child’s hand or school bag.</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buNone/>
                      </a:pPr>
                      <a:br>
                        <a:rPr lang="en-GB" sz="1400">
                          <a:effectLst/>
                        </a:rPr>
                      </a:br>
                      <a:endParaRPr lang="en-GB" sz="1400">
                        <a:effectLst/>
                      </a:endParaRP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04320149"/>
                  </a:ext>
                </a:extLst>
              </a:tr>
              <a:tr h="395434">
                <a:tc>
                  <a:txBody>
                    <a:bodyPr/>
                    <a:lstStyle/>
                    <a:p>
                      <a:pPr algn="ctr" rtl="0">
                        <a:spcAft>
                          <a:spcPts val="800"/>
                        </a:spcAft>
                        <a:buFont typeface="+mj-lt"/>
                        <a:buNone/>
                      </a:pPr>
                      <a:r>
                        <a:rPr lang="en-GB" sz="1400" dirty="0">
                          <a:effectLst/>
                        </a:rPr>
                        <a:t>3</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spcAft>
                          <a:spcPts val="800"/>
                        </a:spcAft>
                        <a:buFont typeface="+mj-lt"/>
                        <a:buNone/>
                      </a:pPr>
                      <a:r>
                        <a:rPr lang="en-GB" sz="1400" dirty="0">
                          <a:effectLst/>
                        </a:rPr>
                        <a:t>You need to test whether a lid closes securely so medication cannot fall out.</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buNone/>
                      </a:pPr>
                      <a:br>
                        <a:rPr lang="en-GB" sz="1400" dirty="0">
                          <a:effectLst/>
                        </a:rPr>
                      </a:br>
                      <a:endParaRPr lang="en-GB" sz="1400" dirty="0">
                        <a:effectLst/>
                      </a:endParaRP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4850183"/>
                  </a:ext>
                </a:extLst>
              </a:tr>
              <a:tr h="564906">
                <a:tc>
                  <a:txBody>
                    <a:bodyPr/>
                    <a:lstStyle/>
                    <a:p>
                      <a:pPr algn="ctr" rtl="0">
                        <a:spcAft>
                          <a:spcPts val="800"/>
                        </a:spcAft>
                        <a:buFont typeface="+mj-lt"/>
                        <a:buNone/>
                      </a:pPr>
                      <a:r>
                        <a:rPr lang="en-GB" sz="1400" dirty="0">
                          <a:effectLst/>
                        </a:rPr>
                        <a:t>4</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spcAft>
                          <a:spcPts val="800"/>
                        </a:spcAft>
                        <a:buFont typeface="+mj-lt"/>
                        <a:buNone/>
                      </a:pPr>
                      <a:r>
                        <a:rPr lang="en-GB" sz="1400" dirty="0">
                          <a:effectLst/>
                        </a:rPr>
                        <a:t>You are explaining to your teacher how the storage compartment protects medication.</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buNone/>
                      </a:pPr>
                      <a:br>
                        <a:rPr lang="en-GB" sz="1400">
                          <a:effectLst/>
                        </a:rPr>
                      </a:br>
                      <a:endParaRPr lang="en-GB" sz="1400">
                        <a:effectLst/>
                      </a:endParaRP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7196340"/>
                  </a:ext>
                </a:extLst>
              </a:tr>
              <a:tr h="395434">
                <a:tc>
                  <a:txBody>
                    <a:bodyPr/>
                    <a:lstStyle/>
                    <a:p>
                      <a:pPr algn="ctr" rtl="0">
                        <a:spcAft>
                          <a:spcPts val="800"/>
                        </a:spcAft>
                        <a:buFont typeface="+mj-lt"/>
                        <a:buNone/>
                      </a:pPr>
                      <a:r>
                        <a:rPr lang="en-GB" sz="1400" dirty="0">
                          <a:effectLst/>
                        </a:rPr>
                        <a:t>5</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spcAft>
                          <a:spcPts val="800"/>
                        </a:spcAft>
                        <a:buFont typeface="+mj-lt"/>
                        <a:buNone/>
                      </a:pPr>
                      <a:r>
                        <a:rPr lang="en-GB" sz="1400" dirty="0">
                          <a:effectLst/>
                        </a:rPr>
                        <a:t>You want to adjust dimensions precisely so an inhaler fits inside properly.</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buNone/>
                      </a:pPr>
                      <a:br>
                        <a:rPr lang="en-GB" sz="1400">
                          <a:effectLst/>
                        </a:rPr>
                      </a:br>
                      <a:endParaRPr lang="en-GB" sz="1400">
                        <a:effectLst/>
                      </a:endParaRP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6470927"/>
                  </a:ext>
                </a:extLst>
              </a:tr>
              <a:tr h="564906">
                <a:tc>
                  <a:txBody>
                    <a:bodyPr/>
                    <a:lstStyle/>
                    <a:p>
                      <a:pPr algn="ctr" rtl="0">
                        <a:spcAft>
                          <a:spcPts val="800"/>
                        </a:spcAft>
                        <a:buFont typeface="+mj-lt"/>
                        <a:buNone/>
                      </a:pPr>
                      <a:r>
                        <a:rPr lang="en-GB" sz="1400" dirty="0">
                          <a:effectLst/>
                        </a:rPr>
                        <a:t>6</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spcAft>
                          <a:spcPts val="800"/>
                        </a:spcAft>
                        <a:buFont typeface="+mj-lt"/>
                        <a:buNone/>
                      </a:pPr>
                      <a:r>
                        <a:rPr lang="en-GB" sz="1400" dirty="0">
                          <a:effectLst/>
                        </a:rPr>
                        <a:t>You want a low‑cost way to test the size and proportions before making a final version.</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buNone/>
                      </a:pPr>
                      <a:br>
                        <a:rPr lang="en-GB" sz="1400">
                          <a:effectLst/>
                        </a:rPr>
                      </a:br>
                      <a:endParaRPr lang="en-GB" sz="1400">
                        <a:effectLst/>
                      </a:endParaRP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95367362"/>
                  </a:ext>
                </a:extLst>
              </a:tr>
              <a:tr h="395434">
                <a:tc>
                  <a:txBody>
                    <a:bodyPr/>
                    <a:lstStyle/>
                    <a:p>
                      <a:pPr algn="ctr" rtl="0">
                        <a:spcAft>
                          <a:spcPts val="800"/>
                        </a:spcAft>
                        <a:buFont typeface="+mj-lt"/>
                        <a:buNone/>
                      </a:pPr>
                      <a:r>
                        <a:rPr lang="en-GB" sz="1400" dirty="0">
                          <a:effectLst/>
                        </a:rPr>
                        <a:t>7</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spcAft>
                          <a:spcPts val="800"/>
                        </a:spcAft>
                        <a:buFont typeface="+mj-lt"/>
                        <a:buNone/>
                      </a:pPr>
                      <a:r>
                        <a:rPr lang="en-GB" sz="1400" dirty="0">
                          <a:effectLst/>
                        </a:rPr>
                        <a:t>You want a realistic prototype to evaluate durability and overall quality.</a:t>
                      </a: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rtl="0">
                        <a:buNone/>
                      </a:pPr>
                      <a:br>
                        <a:rPr lang="en-GB" sz="1400" dirty="0">
                          <a:effectLst/>
                        </a:rPr>
                      </a:br>
                      <a:endParaRPr lang="en-GB" sz="1400" dirty="0">
                        <a:effectLst/>
                      </a:endParaRPr>
                    </a:p>
                  </a:txBody>
                  <a:tcPr marL="56491" marR="56491" marT="28245" marB="2824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8123880"/>
                  </a:ext>
                </a:extLst>
              </a:tr>
            </a:tbl>
          </a:graphicData>
        </a:graphic>
      </p:graphicFrame>
      <p:sp>
        <p:nvSpPr>
          <p:cNvPr id="3" name="TextBox 2">
            <a:extLst>
              <a:ext uri="{FF2B5EF4-FFF2-40B4-BE49-F238E27FC236}">
                <a16:creationId xmlns:a16="http://schemas.microsoft.com/office/drawing/2014/main" id="{A4303250-9397-2DA4-03E0-56309A099A7C}"/>
              </a:ext>
            </a:extLst>
          </p:cNvPr>
          <p:cNvSpPr txBox="1"/>
          <p:nvPr/>
        </p:nvSpPr>
        <p:spPr>
          <a:xfrm>
            <a:off x="8991298" y="2336950"/>
            <a:ext cx="3001006" cy="1717586"/>
          </a:xfrm>
          <a:prstGeom prst="rect">
            <a:avLst/>
          </a:prstGeom>
          <a:solidFill>
            <a:srgbClr val="FE4E00"/>
          </a:solidFill>
        </p:spPr>
        <p:txBody>
          <a:bodyPr wrap="square">
            <a:spAutoFit/>
          </a:bodyPr>
          <a:lstStyle/>
          <a:p>
            <a:pPr algn="l" rtl="0" fontAlgn="base">
              <a:lnSpc>
                <a:spcPts val="1569"/>
              </a:lnSpc>
              <a:spcAft>
                <a:spcPts val="800"/>
              </a:spcAft>
              <a:buNone/>
            </a:pPr>
            <a:r>
              <a:rPr lang="en-GB" sz="1200" b="1" i="0" dirty="0">
                <a:solidFill>
                  <a:schemeClr val="bg1"/>
                </a:solidFill>
                <a:effectLst/>
                <a:latin typeface="+mj-lt"/>
              </a:rPr>
              <a:t>A. Quick Sketch (Pencil / Marker)</a:t>
            </a:r>
            <a:r>
              <a:rPr lang="en-GB" sz="1200" b="0" i="0" dirty="0">
                <a:solidFill>
                  <a:schemeClr val="bg1"/>
                </a:solidFill>
                <a:effectLst/>
                <a:latin typeface="+mj-lt"/>
              </a:rPr>
              <a:t> </a:t>
            </a:r>
          </a:p>
          <a:p>
            <a:pPr algn="l" rtl="0" fontAlgn="base">
              <a:lnSpc>
                <a:spcPts val="1569"/>
              </a:lnSpc>
              <a:spcAft>
                <a:spcPts val="800"/>
              </a:spcAft>
              <a:buNone/>
            </a:pPr>
            <a:r>
              <a:rPr lang="en-GB" sz="1200" b="1" i="0" dirty="0">
                <a:solidFill>
                  <a:schemeClr val="bg1"/>
                </a:solidFill>
                <a:effectLst/>
                <a:latin typeface="+mj-lt"/>
              </a:rPr>
              <a:t>B. Cardboard or Foam Model</a:t>
            </a:r>
            <a:r>
              <a:rPr lang="en-GB" sz="1200" b="0" i="0" dirty="0">
                <a:solidFill>
                  <a:schemeClr val="bg1"/>
                </a:solidFill>
                <a:effectLst/>
                <a:latin typeface="+mj-lt"/>
              </a:rPr>
              <a:t> </a:t>
            </a:r>
          </a:p>
          <a:p>
            <a:pPr algn="l" rtl="0" fontAlgn="base">
              <a:lnSpc>
                <a:spcPts val="1569"/>
              </a:lnSpc>
              <a:spcAft>
                <a:spcPts val="800"/>
              </a:spcAft>
              <a:buNone/>
            </a:pPr>
            <a:r>
              <a:rPr lang="en-GB" sz="1200" b="1" i="0" dirty="0">
                <a:solidFill>
                  <a:schemeClr val="bg1"/>
                </a:solidFill>
                <a:effectLst/>
                <a:latin typeface="+mj-lt"/>
              </a:rPr>
              <a:t>C. CAD Model (e.g. Tinkercad, </a:t>
            </a:r>
            <a:r>
              <a:rPr lang="en-GB" sz="1200" b="1" i="0" dirty="0" err="1">
                <a:solidFill>
                  <a:schemeClr val="bg1"/>
                </a:solidFill>
                <a:effectLst/>
                <a:latin typeface="+mj-lt"/>
              </a:rPr>
              <a:t>FusioN</a:t>
            </a:r>
            <a:r>
              <a:rPr lang="en-GB" sz="1200" b="1" i="0" dirty="0">
                <a:solidFill>
                  <a:schemeClr val="bg1"/>
                </a:solidFill>
                <a:effectLst/>
                <a:latin typeface="+mj-lt"/>
              </a:rPr>
              <a:t>)</a:t>
            </a:r>
            <a:r>
              <a:rPr lang="en-GB" sz="1200" b="0" i="0" dirty="0">
                <a:solidFill>
                  <a:schemeClr val="bg1"/>
                </a:solidFill>
                <a:effectLst/>
                <a:latin typeface="+mj-lt"/>
              </a:rPr>
              <a:t> </a:t>
            </a:r>
          </a:p>
          <a:p>
            <a:pPr algn="l" rtl="0" fontAlgn="base">
              <a:lnSpc>
                <a:spcPts val="1569"/>
              </a:lnSpc>
              <a:spcAft>
                <a:spcPts val="800"/>
              </a:spcAft>
              <a:buNone/>
            </a:pPr>
            <a:r>
              <a:rPr lang="en-GB" sz="1200" b="1" i="0" dirty="0">
                <a:solidFill>
                  <a:schemeClr val="bg1"/>
                </a:solidFill>
                <a:effectLst/>
                <a:latin typeface="+mj-lt"/>
              </a:rPr>
              <a:t>D. 3D Printed Prototype</a:t>
            </a:r>
            <a:r>
              <a:rPr lang="en-GB" sz="1200" b="0" i="0" dirty="0">
                <a:solidFill>
                  <a:schemeClr val="bg1"/>
                </a:solidFill>
                <a:effectLst/>
                <a:latin typeface="+mj-lt"/>
              </a:rPr>
              <a:t> </a:t>
            </a:r>
          </a:p>
          <a:p>
            <a:pPr algn="l" rtl="0" fontAlgn="base">
              <a:lnSpc>
                <a:spcPts val="1569"/>
              </a:lnSpc>
              <a:spcAft>
                <a:spcPts val="800"/>
              </a:spcAft>
              <a:buNone/>
            </a:pPr>
            <a:r>
              <a:rPr lang="en-GB" sz="1200" b="1" i="0" dirty="0">
                <a:solidFill>
                  <a:schemeClr val="bg1"/>
                </a:solidFill>
                <a:effectLst/>
                <a:latin typeface="+mj-lt"/>
              </a:rPr>
              <a:t>E. Annotated Diagram</a:t>
            </a:r>
            <a:r>
              <a:rPr lang="en-GB" sz="1200" b="0" i="0" dirty="0">
                <a:solidFill>
                  <a:schemeClr val="bg1"/>
                </a:solidFill>
                <a:effectLst/>
                <a:latin typeface="+mj-lt"/>
              </a:rPr>
              <a:t> </a:t>
            </a:r>
          </a:p>
        </p:txBody>
      </p:sp>
    </p:spTree>
    <p:extLst>
      <p:ext uri="{BB962C8B-B14F-4D97-AF65-F5344CB8AC3E}">
        <p14:creationId xmlns:p14="http://schemas.microsoft.com/office/powerpoint/2010/main" val="41087856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E4A9F8ED-E830-E06D-A20B-E0EF9D441B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2003" y="4257450"/>
            <a:ext cx="1902372" cy="1902372"/>
          </a:xfrm>
          <a:prstGeom prst="rect">
            <a:avLst/>
          </a:prstGeom>
        </p:spPr>
      </p:pic>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4105460154"/>
              </p:ext>
            </p:extLst>
          </p:nvPr>
        </p:nvGraphicFramePr>
        <p:xfrm>
          <a:off x="575999" y="1298061"/>
          <a:ext cx="10901298" cy="4870862"/>
        </p:xfrm>
        <a:graphic>
          <a:graphicData uri="http://schemas.openxmlformats.org/drawingml/2006/table">
            <a:tbl>
              <a:tblPr firstRow="1" bandRow="1">
                <a:tableStyleId>{5940675A-B579-460E-94D1-54222C63F5DA}</a:tableStyleId>
              </a:tblPr>
              <a:tblGrid>
                <a:gridCol w="4868360">
                  <a:extLst>
                    <a:ext uri="{9D8B030D-6E8A-4147-A177-3AD203B41FA5}">
                      <a16:colId xmlns:a16="http://schemas.microsoft.com/office/drawing/2014/main" val="336422520"/>
                    </a:ext>
                  </a:extLst>
                </a:gridCol>
                <a:gridCol w="2921875">
                  <a:extLst>
                    <a:ext uri="{9D8B030D-6E8A-4147-A177-3AD203B41FA5}">
                      <a16:colId xmlns:a16="http://schemas.microsoft.com/office/drawing/2014/main" val="1485661640"/>
                    </a:ext>
                  </a:extLst>
                </a:gridCol>
                <a:gridCol w="3111063">
                  <a:extLst>
                    <a:ext uri="{9D8B030D-6E8A-4147-A177-3AD203B41FA5}">
                      <a16:colId xmlns:a16="http://schemas.microsoft.com/office/drawing/2014/main" val="2513704989"/>
                    </a:ext>
                  </a:extLst>
                </a:gridCol>
              </a:tblGrid>
              <a:tr h="390302">
                <a:tc>
                  <a:txBody>
                    <a:bodyPr/>
                    <a:lstStyle/>
                    <a:p>
                      <a:pPr algn="ctr"/>
                      <a:r>
                        <a:rPr lang="en-GB" b="1" dirty="0">
                          <a:solidFill>
                            <a:schemeClr val="bg1"/>
                          </a:solidFill>
                        </a:rPr>
                        <a:t>‘Form factor’</a:t>
                      </a:r>
                    </a:p>
                  </a:txBody>
                  <a:tcPr>
                    <a:solidFill>
                      <a:srgbClr val="429EA6"/>
                    </a:solidFill>
                  </a:tcPr>
                </a:tc>
                <a:tc>
                  <a:txBody>
                    <a:bodyPr/>
                    <a:lstStyle/>
                    <a:p>
                      <a:pPr algn="ctr"/>
                      <a:r>
                        <a:rPr lang="en-GB" b="1" dirty="0">
                          <a:solidFill>
                            <a:schemeClr val="bg1"/>
                          </a:solidFill>
                        </a:rPr>
                        <a:t>‘Value engineering’</a:t>
                      </a:r>
                    </a:p>
                  </a:txBody>
                  <a:tcPr>
                    <a:solidFill>
                      <a:srgbClr val="429EA6"/>
                    </a:solidFill>
                  </a:tcPr>
                </a:tc>
                <a:tc>
                  <a:txBody>
                    <a:bodyPr/>
                    <a:lstStyle/>
                    <a:p>
                      <a:pPr algn="ctr"/>
                      <a:r>
                        <a:rPr lang="en-GB" b="1" dirty="0">
                          <a:solidFill>
                            <a:schemeClr val="bg1"/>
                          </a:solidFill>
                        </a:rPr>
                        <a:t>‘Shelf appeal’</a:t>
                      </a:r>
                    </a:p>
                  </a:txBody>
                  <a:tcPr>
                    <a:solidFill>
                      <a:srgbClr val="429EA6"/>
                    </a:solidFill>
                  </a:tcPr>
                </a:tc>
                <a:extLst>
                  <a:ext uri="{0D108BD9-81ED-4DB2-BD59-A6C34878D82A}">
                    <a16:rowId xmlns:a16="http://schemas.microsoft.com/office/drawing/2014/main" val="3391378453"/>
                  </a:ext>
                </a:extLst>
              </a:tr>
              <a:tr h="1779774">
                <a:tc>
                  <a:txBody>
                    <a:bodyPr/>
                    <a:lstStyle/>
                    <a:p>
                      <a:r>
                        <a:rPr lang="en-GB" sz="1200" dirty="0">
                          <a:solidFill>
                            <a:schemeClr val="tx2"/>
                          </a:solidFill>
                        </a:rPr>
                        <a:t>Here it is an opportunity to evaluate and further develop </a:t>
                      </a:r>
                      <a:r>
                        <a:rPr lang="en-GB" sz="1200" b="1" dirty="0">
                          <a:solidFill>
                            <a:schemeClr val="tx2"/>
                          </a:solidFill>
                        </a:rPr>
                        <a:t>the style of the product</a:t>
                      </a:r>
                      <a:r>
                        <a:rPr lang="en-GB" sz="1200" dirty="0">
                          <a:solidFill>
                            <a:schemeClr val="tx2"/>
                          </a:solidFill>
                        </a:rPr>
                        <a:t>. This could be done using CAD, or AI, exploring different colour ways, a patterned version, limited editions etc. You may want to explore </a:t>
                      </a:r>
                      <a:r>
                        <a:rPr lang="en-GB" sz="1200" b="1" dirty="0">
                          <a:solidFill>
                            <a:schemeClr val="tx2"/>
                          </a:solidFill>
                          <a:hlinkClick r:id="rId4"/>
                        </a:rPr>
                        <a:t>CMF design </a:t>
                      </a:r>
                      <a:r>
                        <a:rPr lang="en-GB" sz="1200" dirty="0">
                          <a:solidFill>
                            <a:schemeClr val="tx2"/>
                          </a:solidFill>
                        </a:rPr>
                        <a:t>in more detail with students.</a:t>
                      </a:r>
                      <a:br>
                        <a:rPr lang="en-GB" sz="1200" dirty="0">
                          <a:solidFill>
                            <a:schemeClr val="tx2"/>
                          </a:solidFill>
                        </a:rPr>
                      </a:br>
                      <a:r>
                        <a:rPr lang="en-GB" sz="1200" b="1" dirty="0">
                          <a:solidFill>
                            <a:schemeClr val="tx2"/>
                          </a:solidFill>
                        </a:rPr>
                        <a:t>AI</a:t>
                      </a:r>
                      <a:r>
                        <a:rPr lang="en-GB" sz="1200" dirty="0">
                          <a:solidFill>
                            <a:schemeClr val="tx2"/>
                          </a:solidFill>
                        </a:rPr>
                        <a:t> such as </a:t>
                      </a:r>
                      <a:r>
                        <a:rPr lang="en-GB" sz="1200" dirty="0" err="1">
                          <a:solidFill>
                            <a:schemeClr val="tx2"/>
                          </a:solidFill>
                        </a:rPr>
                        <a:t>NewArc</a:t>
                      </a:r>
                      <a:r>
                        <a:rPr lang="en-GB" sz="1200" dirty="0">
                          <a:solidFill>
                            <a:schemeClr val="tx2"/>
                          </a:solidFill>
                        </a:rPr>
                        <a:t> AI can help quickly generate variations of a student design or sketch to explore alternatives such as those show below.</a:t>
                      </a:r>
                    </a:p>
                    <a:p>
                      <a:endParaRPr lang="en-GB" sz="1200" dirty="0">
                        <a:solidFill>
                          <a:schemeClr val="tx2"/>
                        </a:solidFill>
                      </a:endParaRPr>
                    </a:p>
                    <a:p>
                      <a:endParaRPr lang="en-GB" sz="1200" dirty="0">
                        <a:solidFill>
                          <a:schemeClr val="tx2"/>
                        </a:solidFill>
                      </a:endParaRPr>
                    </a:p>
                    <a:p>
                      <a:endParaRPr lang="en-GB" sz="1200" dirty="0">
                        <a:solidFill>
                          <a:schemeClr val="tx2"/>
                        </a:solidFill>
                      </a:endParaRPr>
                    </a:p>
                    <a:p>
                      <a:endParaRPr lang="en-GB" sz="1200" dirty="0">
                        <a:solidFill>
                          <a:schemeClr val="tx2"/>
                        </a:solidFill>
                      </a:endParaRPr>
                    </a:p>
                    <a:p>
                      <a:endParaRPr lang="en-GB" sz="1200" dirty="0">
                        <a:solidFill>
                          <a:schemeClr val="tx2"/>
                        </a:solidFill>
                      </a:endParaRPr>
                    </a:p>
                    <a:p>
                      <a:endParaRPr lang="en-GB" sz="1200" dirty="0">
                        <a:solidFill>
                          <a:schemeClr val="tx2"/>
                        </a:solidFill>
                      </a:endParaRPr>
                    </a:p>
                    <a:p>
                      <a:endParaRPr lang="en-GB" sz="1200" dirty="0">
                        <a:solidFill>
                          <a:schemeClr val="tx2"/>
                        </a:solidFill>
                      </a:endParaRPr>
                    </a:p>
                    <a:p>
                      <a:endParaRPr lang="en-GB" sz="1200" dirty="0">
                        <a:solidFill>
                          <a:schemeClr val="tx2"/>
                        </a:solidFill>
                      </a:endParaRPr>
                    </a:p>
                    <a:p>
                      <a:endParaRPr lang="en-GB" sz="1200" dirty="0">
                        <a:solidFill>
                          <a:schemeClr val="tx2"/>
                        </a:solidFill>
                      </a:endParaRPr>
                    </a:p>
                    <a:p>
                      <a:endParaRPr lang="en-GB" sz="1200" dirty="0">
                        <a:solidFill>
                          <a:schemeClr val="tx2"/>
                        </a:solidFill>
                      </a:endParaRPr>
                    </a:p>
                    <a:p>
                      <a:endParaRPr lang="en-GB" sz="1200" dirty="0">
                        <a:solidFill>
                          <a:schemeClr val="tx2"/>
                        </a:solidFill>
                      </a:endParaRPr>
                    </a:p>
                    <a:p>
                      <a:endParaRPr lang="en-GB" sz="1200" dirty="0">
                        <a:solidFill>
                          <a:schemeClr val="tx2"/>
                        </a:solidFill>
                      </a:endParaRPr>
                    </a:p>
                    <a:p>
                      <a:br>
                        <a:rPr lang="en-GB" sz="1200" dirty="0">
                          <a:solidFill>
                            <a:schemeClr val="tx2"/>
                          </a:solidFill>
                        </a:rPr>
                      </a:br>
                      <a:endParaRPr lang="en-GB" sz="1200" dirty="0">
                        <a:solidFill>
                          <a:schemeClr val="tx2"/>
                        </a:solidFill>
                      </a:endParaRPr>
                    </a:p>
                    <a:p>
                      <a:endParaRPr lang="en-GB" sz="1200" dirty="0">
                        <a:solidFill>
                          <a:schemeClr val="tx2"/>
                        </a:solidFill>
                      </a:endParaRPr>
                    </a:p>
                    <a:p>
                      <a:endParaRPr lang="en-GB" sz="1200" dirty="0">
                        <a:solidFill>
                          <a:schemeClr val="tx2"/>
                        </a:solidFill>
                      </a:endParaRPr>
                    </a:p>
                    <a:p>
                      <a:endParaRPr lang="en-GB" sz="1200" dirty="0">
                        <a:solidFill>
                          <a:schemeClr val="tx2"/>
                        </a:solidFill>
                      </a:endParaRPr>
                    </a:p>
                  </a:txBody>
                  <a:tcPr>
                    <a:noFill/>
                  </a:tcPr>
                </a:tc>
                <a:tc>
                  <a:txBody>
                    <a:bodyPr/>
                    <a:lstStyle/>
                    <a:p>
                      <a:pPr marL="0" indent="0">
                        <a:buFont typeface="Arial" panose="020B0604020202020204" pitchFamily="34" charset="0"/>
                        <a:buNone/>
                      </a:pPr>
                      <a:r>
                        <a:rPr lang="en-GB" sz="1200" dirty="0">
                          <a:solidFill>
                            <a:schemeClr val="tx1"/>
                          </a:solidFill>
                        </a:rPr>
                        <a:t>This is an opportunity to run some </a:t>
                      </a:r>
                      <a:r>
                        <a:rPr lang="en-GB" sz="1200" b="1" dirty="0">
                          <a:solidFill>
                            <a:schemeClr val="tx1"/>
                          </a:solidFill>
                        </a:rPr>
                        <a:t>calculations</a:t>
                      </a:r>
                      <a:r>
                        <a:rPr lang="en-GB" sz="1200" dirty="0">
                          <a:solidFill>
                            <a:schemeClr val="tx1"/>
                          </a:solidFill>
                        </a:rPr>
                        <a:t> to help understand the financial side of product development. Whilst the calculations are likely to be crude, it’s a step to understanding </a:t>
                      </a:r>
                      <a:r>
                        <a:rPr lang="en-GB" sz="1200" b="1" dirty="0">
                          <a:solidFill>
                            <a:schemeClr val="tx1"/>
                          </a:solidFill>
                        </a:rPr>
                        <a:t>fine margins and details </a:t>
                      </a:r>
                      <a:r>
                        <a:rPr lang="en-GB" sz="1200" dirty="0">
                          <a:solidFill>
                            <a:schemeClr val="tx1"/>
                          </a:solidFill>
                        </a:rPr>
                        <a:t>when manufacturing.</a:t>
                      </a:r>
                    </a:p>
                    <a:p>
                      <a:pPr marL="0" indent="0">
                        <a:buFont typeface="Arial" panose="020B0604020202020204" pitchFamily="34" charset="0"/>
                        <a:buNone/>
                      </a:pPr>
                      <a:r>
                        <a:rPr lang="en-GB" sz="1200" dirty="0">
                          <a:solidFill>
                            <a:schemeClr val="tx1"/>
                          </a:solidFill>
                        </a:rPr>
                        <a:t>Examples include </a:t>
                      </a:r>
                      <a:r>
                        <a:rPr lang="en-GB" sz="1200" b="1" dirty="0">
                          <a:solidFill>
                            <a:schemeClr val="tx1"/>
                          </a:solidFill>
                          <a:hlinkClick r:id="rId5">
                            <a:extLst>
                              <a:ext uri="{A12FA001-AC4F-418D-AE19-62706E023703}">
                                <ahyp:hlinkClr xmlns:ahyp="http://schemas.microsoft.com/office/drawing/2018/hyperlinkcolor" val="tx"/>
                              </a:ext>
                            </a:extLst>
                          </a:hlinkClick>
                        </a:rPr>
                        <a:t>Coca Cola</a:t>
                      </a:r>
                      <a:r>
                        <a:rPr lang="en-GB" sz="1200" b="1" dirty="0">
                          <a:solidFill>
                            <a:schemeClr val="tx1"/>
                          </a:solidFill>
                        </a:rPr>
                        <a:t>, </a:t>
                      </a:r>
                      <a:r>
                        <a:rPr lang="en-GB" sz="1200" b="1" dirty="0">
                          <a:solidFill>
                            <a:schemeClr val="tx1"/>
                          </a:solidFill>
                          <a:hlinkClick r:id="rId6">
                            <a:extLst>
                              <a:ext uri="{A12FA001-AC4F-418D-AE19-62706E023703}">
                                <ahyp:hlinkClr xmlns:ahyp="http://schemas.microsoft.com/office/drawing/2018/hyperlinkcolor" val="tx"/>
                              </a:ext>
                            </a:extLst>
                          </a:hlinkClick>
                        </a:rPr>
                        <a:t>Unilever</a:t>
                      </a:r>
                      <a:r>
                        <a:rPr lang="en-GB" sz="1200" b="1" dirty="0">
                          <a:solidFill>
                            <a:schemeClr val="tx1"/>
                          </a:solidFill>
                        </a:rPr>
                        <a:t> </a:t>
                      </a:r>
                      <a:r>
                        <a:rPr lang="en-GB" sz="1200" dirty="0">
                          <a:solidFill>
                            <a:schemeClr val="tx1"/>
                          </a:solidFill>
                        </a:rPr>
                        <a:t>and </a:t>
                      </a:r>
                      <a:r>
                        <a:rPr lang="en-GB" sz="1200" b="1" dirty="0">
                          <a:solidFill>
                            <a:schemeClr val="tx1"/>
                          </a:solidFill>
                          <a:hlinkClick r:id="rId7">
                            <a:extLst>
                              <a:ext uri="{A12FA001-AC4F-418D-AE19-62706E023703}">
                                <ahyp:hlinkClr xmlns:ahyp="http://schemas.microsoft.com/office/drawing/2018/hyperlinkcolor" val="tx"/>
                              </a:ext>
                            </a:extLst>
                          </a:hlinkClick>
                        </a:rPr>
                        <a:t>IKEA</a:t>
                      </a:r>
                      <a:endParaRPr lang="en-GB" sz="1200" b="1" dirty="0">
                        <a:solidFill>
                          <a:schemeClr val="tx1"/>
                        </a:solidFill>
                      </a:endParaRPr>
                    </a:p>
                    <a:p>
                      <a:pPr marL="0" indent="0">
                        <a:buFont typeface="Arial" panose="020B0604020202020204" pitchFamily="34" charset="0"/>
                        <a:buNone/>
                      </a:pPr>
                      <a:r>
                        <a:rPr lang="en-GB" sz="1200" dirty="0">
                          <a:solidFill>
                            <a:schemeClr val="tx1"/>
                          </a:solidFill>
                        </a:rPr>
                        <a:t>Students should work out the cost of their prototype/outcome by calculating the amount of material used and the cost of components. They should then ask themselves if it could be made </a:t>
                      </a:r>
                      <a:r>
                        <a:rPr lang="en-GB" sz="1200" b="1" dirty="0">
                          <a:solidFill>
                            <a:schemeClr val="tx1"/>
                          </a:solidFill>
                        </a:rPr>
                        <a:t>smaller, thinner, lighter </a:t>
                      </a:r>
                      <a:r>
                        <a:rPr lang="en-GB" sz="1200" dirty="0">
                          <a:solidFill>
                            <a:schemeClr val="tx1"/>
                          </a:solidFill>
                        </a:rPr>
                        <a:t>without affecting the overall performance. What is the cost now? Scale it up to hundreds and thousands of units, now what is the cost? Although hard to calculate, what other </a:t>
                      </a:r>
                      <a:r>
                        <a:rPr lang="en-GB" sz="1200" b="1" dirty="0">
                          <a:solidFill>
                            <a:schemeClr val="tx1"/>
                          </a:solidFill>
                        </a:rPr>
                        <a:t>associated savings </a:t>
                      </a:r>
                      <a:r>
                        <a:rPr lang="en-GB" sz="1200" dirty="0">
                          <a:solidFill>
                            <a:schemeClr val="tx1"/>
                          </a:solidFill>
                        </a:rPr>
                        <a:t>would there be as a result? Transport, packaging etc.</a:t>
                      </a:r>
                    </a:p>
                  </a:txBody>
                  <a:tcPr/>
                </a:tc>
                <a:tc>
                  <a:txBody>
                    <a:bodyPr/>
                    <a:lstStyle/>
                    <a:p>
                      <a:pPr marL="0" indent="0">
                        <a:buFont typeface="Arial" panose="020B0604020202020204" pitchFamily="34" charset="0"/>
                        <a:buNone/>
                      </a:pPr>
                      <a:r>
                        <a:rPr lang="en-GB" sz="1200" dirty="0">
                          <a:solidFill>
                            <a:schemeClr val="tx1"/>
                          </a:solidFill>
                        </a:rPr>
                        <a:t>Produce a representation of a </a:t>
                      </a:r>
                      <a:r>
                        <a:rPr lang="en-GB" sz="1200" b="1" dirty="0">
                          <a:solidFill>
                            <a:schemeClr val="tx1"/>
                          </a:solidFill>
                        </a:rPr>
                        <a:t>product review </a:t>
                      </a:r>
                      <a:r>
                        <a:rPr lang="en-GB" sz="1200" dirty="0">
                          <a:solidFill>
                            <a:schemeClr val="tx1"/>
                          </a:solidFill>
                        </a:rPr>
                        <a:t>that you may see online when comparing products. You could do this with the whole class (such as </a:t>
                      </a:r>
                      <a:r>
                        <a:rPr lang="en-GB" sz="1200" b="1" dirty="0">
                          <a:solidFill>
                            <a:schemeClr val="tx1"/>
                          </a:solidFill>
                        </a:rPr>
                        <a:t>product chart </a:t>
                      </a:r>
                      <a:r>
                        <a:rPr lang="en-GB" sz="1200" dirty="0">
                          <a:solidFill>
                            <a:schemeClr val="tx1"/>
                          </a:solidFill>
                        </a:rPr>
                        <a:t>on the next slide) where two axis are used and the product is placed within, or using a </a:t>
                      </a:r>
                      <a:r>
                        <a:rPr lang="en-GB" sz="1200" b="1" dirty="0">
                          <a:solidFill>
                            <a:schemeClr val="tx1"/>
                          </a:solidFill>
                        </a:rPr>
                        <a:t>radar chart </a:t>
                      </a:r>
                      <a:r>
                        <a:rPr lang="en-GB" sz="1200" dirty="0">
                          <a:solidFill>
                            <a:schemeClr val="tx1"/>
                          </a:solidFill>
                        </a:rPr>
                        <a:t>against a set of criteria (works best with 3 or more) like Versus.com on the next slide.</a:t>
                      </a:r>
                    </a:p>
                  </a:txBody>
                  <a:tcPr/>
                </a:tc>
                <a:extLst>
                  <a:ext uri="{0D108BD9-81ED-4DB2-BD59-A6C34878D82A}">
                    <a16:rowId xmlns:a16="http://schemas.microsoft.com/office/drawing/2014/main" val="3966545421"/>
                  </a:ext>
                </a:extLst>
              </a:tr>
            </a:tbl>
          </a:graphicData>
        </a:graphic>
      </p:graphicFrame>
      <p:sp>
        <p:nvSpPr>
          <p:cNvPr id="6" name="Arrow: Left 5">
            <a:hlinkClick r:id="rId8" action="ppaction://hlinksldjump"/>
            <a:extLst>
              <a:ext uri="{FF2B5EF4-FFF2-40B4-BE49-F238E27FC236}">
                <a16:creationId xmlns:a16="http://schemas.microsoft.com/office/drawing/2014/main" id="{606683EC-0059-84BF-826E-93B7AB16FADB}"/>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a:extLst>
              <a:ext uri="{FF2B5EF4-FFF2-40B4-BE49-F238E27FC236}">
                <a16:creationId xmlns:a16="http://schemas.microsoft.com/office/drawing/2014/main" id="{21126227-C87C-6DA1-8C74-F2FFE9CF1DD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EF7F774B-8B02-B31E-6561-799B2EF721D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41670" y="3123349"/>
            <a:ext cx="1700395" cy="1047918"/>
          </a:xfrm>
          <a:prstGeom prst="rect">
            <a:avLst/>
          </a:prstGeom>
        </p:spPr>
      </p:pic>
      <p:pic>
        <p:nvPicPr>
          <p:cNvPr id="9" name="Picture 8">
            <a:extLst>
              <a:ext uri="{FF2B5EF4-FFF2-40B4-BE49-F238E27FC236}">
                <a16:creationId xmlns:a16="http://schemas.microsoft.com/office/drawing/2014/main" id="{30CC7886-8778-91BB-DC4A-6958A9B658D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1866" y="3009461"/>
            <a:ext cx="1448061" cy="1448061"/>
          </a:xfrm>
          <a:prstGeom prst="rect">
            <a:avLst/>
          </a:prstGeom>
        </p:spPr>
      </p:pic>
      <p:sp>
        <p:nvSpPr>
          <p:cNvPr id="10" name="TextBox 9">
            <a:extLst>
              <a:ext uri="{FF2B5EF4-FFF2-40B4-BE49-F238E27FC236}">
                <a16:creationId xmlns:a16="http://schemas.microsoft.com/office/drawing/2014/main" id="{0004BD24-22E7-80C9-647A-385394784181}"/>
              </a:ext>
            </a:extLst>
          </p:cNvPr>
          <p:cNvSpPr txBox="1"/>
          <p:nvPr/>
        </p:nvSpPr>
        <p:spPr>
          <a:xfrm>
            <a:off x="2343807" y="3584028"/>
            <a:ext cx="531987" cy="353943"/>
          </a:xfrm>
          <a:prstGeom prst="rect">
            <a:avLst/>
          </a:prstGeom>
          <a:noFill/>
        </p:spPr>
        <p:txBody>
          <a:bodyPr wrap="square" rtlCol="0">
            <a:spAutoFit/>
          </a:bodyPr>
          <a:lstStyle/>
          <a:p>
            <a:r>
              <a:rPr lang="en-GB" dirty="0"/>
              <a:t>+</a:t>
            </a:r>
          </a:p>
        </p:txBody>
      </p:sp>
      <p:sp>
        <p:nvSpPr>
          <p:cNvPr id="11" name="TextBox 10">
            <a:extLst>
              <a:ext uri="{FF2B5EF4-FFF2-40B4-BE49-F238E27FC236}">
                <a16:creationId xmlns:a16="http://schemas.microsoft.com/office/drawing/2014/main" id="{2447221F-21B0-0178-0599-2C2FDE604A78}"/>
              </a:ext>
            </a:extLst>
          </p:cNvPr>
          <p:cNvSpPr txBox="1"/>
          <p:nvPr/>
        </p:nvSpPr>
        <p:spPr>
          <a:xfrm>
            <a:off x="2001392" y="4917345"/>
            <a:ext cx="531987" cy="353943"/>
          </a:xfrm>
          <a:prstGeom prst="rect">
            <a:avLst/>
          </a:prstGeom>
          <a:noFill/>
        </p:spPr>
        <p:txBody>
          <a:bodyPr wrap="square" rtlCol="0">
            <a:spAutoFit/>
          </a:bodyPr>
          <a:lstStyle/>
          <a:p>
            <a:r>
              <a:rPr lang="en-GB" dirty="0"/>
              <a:t>=</a:t>
            </a:r>
          </a:p>
        </p:txBody>
      </p:sp>
    </p:spTree>
    <p:extLst>
      <p:ext uri="{BB962C8B-B14F-4D97-AF65-F5344CB8AC3E}">
        <p14:creationId xmlns:p14="http://schemas.microsoft.com/office/powerpoint/2010/main" val="27084102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94E8C99-1029-8D63-9FC5-C185138738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95BCD0-2814-0E7D-5F1C-1CCC5E18696E}"/>
              </a:ext>
            </a:extLst>
          </p:cNvPr>
          <p:cNvSpPr>
            <a:spLocks noGrp="1"/>
          </p:cNvSpPr>
          <p:nvPr>
            <p:ph type="title"/>
          </p:nvPr>
        </p:nvSpPr>
        <p:spPr/>
        <p:txBody>
          <a:bodyPr/>
          <a:lstStyle/>
          <a:p>
            <a:r>
              <a:rPr lang="en-GB" sz="4400"/>
              <a:t>Test tasks</a:t>
            </a:r>
          </a:p>
        </p:txBody>
      </p:sp>
      <p:sp>
        <p:nvSpPr>
          <p:cNvPr id="6" name="Arrow: Left 5">
            <a:hlinkClick r:id="rId3" action="ppaction://hlinksldjump"/>
            <a:extLst>
              <a:ext uri="{FF2B5EF4-FFF2-40B4-BE49-F238E27FC236}">
                <a16:creationId xmlns:a16="http://schemas.microsoft.com/office/drawing/2014/main" id="{27178785-65F2-6490-48FB-4EB78B13D698}"/>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a:extLst>
              <a:ext uri="{FF2B5EF4-FFF2-40B4-BE49-F238E27FC236}">
                <a16:creationId xmlns:a16="http://schemas.microsoft.com/office/drawing/2014/main" id="{0328A044-DC16-FAE5-632A-0670611B53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50F88663-68AB-C249-3732-38523F9193BB}"/>
              </a:ext>
            </a:extLst>
          </p:cNvPr>
          <p:cNvPicPr>
            <a:picLocks noChangeAspect="1"/>
          </p:cNvPicPr>
          <p:nvPr/>
        </p:nvPicPr>
        <p:blipFill>
          <a:blip r:embed="rId5"/>
          <a:stretch>
            <a:fillRect/>
          </a:stretch>
        </p:blipFill>
        <p:spPr>
          <a:xfrm>
            <a:off x="6198973" y="325148"/>
            <a:ext cx="4537027" cy="2537968"/>
          </a:xfrm>
          <a:prstGeom prst="rect">
            <a:avLst/>
          </a:prstGeom>
        </p:spPr>
      </p:pic>
      <p:sp>
        <p:nvSpPr>
          <p:cNvPr id="8" name="TextBox 7">
            <a:extLst>
              <a:ext uri="{FF2B5EF4-FFF2-40B4-BE49-F238E27FC236}">
                <a16:creationId xmlns:a16="http://schemas.microsoft.com/office/drawing/2014/main" id="{4124B186-4301-F2B4-425B-CB3E3840BC20}"/>
              </a:ext>
            </a:extLst>
          </p:cNvPr>
          <p:cNvSpPr txBox="1"/>
          <p:nvPr/>
        </p:nvSpPr>
        <p:spPr>
          <a:xfrm>
            <a:off x="3972215" y="795853"/>
            <a:ext cx="2091558" cy="353943"/>
          </a:xfrm>
          <a:prstGeom prst="rect">
            <a:avLst/>
          </a:prstGeom>
          <a:noFill/>
        </p:spPr>
        <p:txBody>
          <a:bodyPr wrap="square" rtlCol="0">
            <a:spAutoFit/>
          </a:bodyPr>
          <a:lstStyle/>
          <a:p>
            <a:r>
              <a:rPr lang="en-GB" dirty="0">
                <a:latin typeface="+mj-lt"/>
              </a:rPr>
              <a:t>Versus.com</a:t>
            </a:r>
          </a:p>
        </p:txBody>
      </p:sp>
      <p:pic>
        <p:nvPicPr>
          <p:cNvPr id="10" name="Picture 9">
            <a:extLst>
              <a:ext uri="{FF2B5EF4-FFF2-40B4-BE49-F238E27FC236}">
                <a16:creationId xmlns:a16="http://schemas.microsoft.com/office/drawing/2014/main" id="{AFF38F55-47BA-C133-22C6-0E076D53E8DA}"/>
              </a:ext>
            </a:extLst>
          </p:cNvPr>
          <p:cNvPicPr>
            <a:picLocks noChangeAspect="1"/>
          </p:cNvPicPr>
          <p:nvPr/>
        </p:nvPicPr>
        <p:blipFill>
          <a:blip r:embed="rId6"/>
          <a:stretch>
            <a:fillRect/>
          </a:stretch>
        </p:blipFill>
        <p:spPr>
          <a:xfrm>
            <a:off x="2596055" y="2955329"/>
            <a:ext cx="7525407" cy="3577523"/>
          </a:xfrm>
          <a:prstGeom prst="rect">
            <a:avLst/>
          </a:prstGeom>
        </p:spPr>
      </p:pic>
      <p:sp>
        <p:nvSpPr>
          <p:cNvPr id="11" name="TextBox 10">
            <a:extLst>
              <a:ext uri="{FF2B5EF4-FFF2-40B4-BE49-F238E27FC236}">
                <a16:creationId xmlns:a16="http://schemas.microsoft.com/office/drawing/2014/main" id="{7CFB4DFB-494F-EA81-80FD-9786A353809D}"/>
              </a:ext>
            </a:extLst>
          </p:cNvPr>
          <p:cNvSpPr txBox="1"/>
          <p:nvPr/>
        </p:nvSpPr>
        <p:spPr>
          <a:xfrm>
            <a:off x="312853" y="4038294"/>
            <a:ext cx="2091558" cy="353943"/>
          </a:xfrm>
          <a:prstGeom prst="rect">
            <a:avLst/>
          </a:prstGeom>
          <a:noFill/>
        </p:spPr>
        <p:txBody>
          <a:bodyPr wrap="square" rtlCol="0">
            <a:spAutoFit/>
          </a:bodyPr>
          <a:lstStyle/>
          <a:p>
            <a:r>
              <a:rPr lang="en-GB" dirty="0">
                <a:latin typeface="+mj-lt"/>
              </a:rPr>
              <a:t>Productchart.com</a:t>
            </a:r>
          </a:p>
        </p:txBody>
      </p:sp>
    </p:spTree>
    <p:extLst>
      <p:ext uri="{BB962C8B-B14F-4D97-AF65-F5344CB8AC3E}">
        <p14:creationId xmlns:p14="http://schemas.microsoft.com/office/powerpoint/2010/main" val="34593761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871B038-4714-9166-5BE7-62317E2CF7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A26A06-DA42-A2E2-92C5-4E92AF4A1792}"/>
              </a:ext>
            </a:extLst>
          </p:cNvPr>
          <p:cNvSpPr>
            <a:spLocks noGrp="1"/>
          </p:cNvSpPr>
          <p:nvPr>
            <p:ph type="title"/>
          </p:nvPr>
        </p:nvSpPr>
        <p:spPr/>
        <p:txBody>
          <a:bodyPr/>
          <a:lstStyle/>
          <a:p>
            <a:r>
              <a:rPr lang="en-GB" sz="4400" dirty="0"/>
              <a:t>Implement tasks</a:t>
            </a:r>
          </a:p>
        </p:txBody>
      </p:sp>
      <p:graphicFrame>
        <p:nvGraphicFramePr>
          <p:cNvPr id="3" name="Table 18">
            <a:extLst>
              <a:ext uri="{FF2B5EF4-FFF2-40B4-BE49-F238E27FC236}">
                <a16:creationId xmlns:a16="http://schemas.microsoft.com/office/drawing/2014/main" id="{8DF5BFB4-CED6-4B4D-EDED-706A907799D2}"/>
              </a:ext>
            </a:extLst>
          </p:cNvPr>
          <p:cNvGraphicFramePr>
            <a:graphicFrameLocks noGrp="1"/>
          </p:cNvGraphicFramePr>
          <p:nvPr>
            <p:extLst>
              <p:ext uri="{D42A27DB-BD31-4B8C-83A1-F6EECF244321}">
                <p14:modId xmlns:p14="http://schemas.microsoft.com/office/powerpoint/2010/main" val="4022246588"/>
              </p:ext>
            </p:extLst>
          </p:nvPr>
        </p:nvGraphicFramePr>
        <p:xfrm>
          <a:off x="575999" y="1298061"/>
          <a:ext cx="11040000" cy="4505102"/>
        </p:xfrm>
        <a:graphic>
          <a:graphicData uri="http://schemas.openxmlformats.org/drawingml/2006/table">
            <a:tbl>
              <a:tblPr firstRow="1" bandRow="1">
                <a:tableStyleId>{5940675A-B579-460E-94D1-54222C63F5DA}</a:tableStyleId>
              </a:tblPr>
              <a:tblGrid>
                <a:gridCol w="3806815">
                  <a:extLst>
                    <a:ext uri="{9D8B030D-6E8A-4147-A177-3AD203B41FA5}">
                      <a16:colId xmlns:a16="http://schemas.microsoft.com/office/drawing/2014/main" val="336422520"/>
                    </a:ext>
                  </a:extLst>
                </a:gridCol>
                <a:gridCol w="7233185">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‘Draw them in’</a:t>
                      </a:r>
                    </a:p>
                  </a:txBody>
                  <a:tcPr>
                    <a:solidFill>
                      <a:srgbClr val="FED33A"/>
                    </a:solidFill>
                  </a:tcPr>
                </a:tc>
                <a:tc>
                  <a:txBody>
                    <a:bodyPr/>
                    <a:lstStyle/>
                    <a:p>
                      <a:pPr algn="ctr"/>
                      <a:r>
                        <a:rPr lang="en-GB" b="1" dirty="0">
                          <a:solidFill>
                            <a:schemeClr val="bg1"/>
                          </a:solidFill>
                        </a:rPr>
                        <a:t>‘Communicate for the user’</a:t>
                      </a:r>
                    </a:p>
                  </a:txBody>
                  <a:tcPr>
                    <a:solidFill>
                      <a:srgbClr val="FED33A"/>
                    </a:solidFill>
                  </a:tcPr>
                </a:tc>
                <a:extLst>
                  <a:ext uri="{0D108BD9-81ED-4DB2-BD59-A6C34878D82A}">
                    <a16:rowId xmlns:a16="http://schemas.microsoft.com/office/drawing/2014/main" val="3391378453"/>
                  </a:ext>
                </a:extLst>
              </a:tr>
              <a:tr h="2535869">
                <a:tc>
                  <a:txBody>
                    <a:bodyPr/>
                    <a:lstStyle/>
                    <a:p>
                      <a:r>
                        <a:rPr lang="en-GB" sz="1200" dirty="0">
                          <a:solidFill>
                            <a:schemeClr val="tx2"/>
                          </a:solidFill>
                        </a:rPr>
                        <a:t>Here students can consider an </a:t>
                      </a:r>
                      <a:r>
                        <a:rPr lang="en-GB" sz="1200" b="1" dirty="0">
                          <a:solidFill>
                            <a:schemeClr val="tx2"/>
                          </a:solidFill>
                        </a:rPr>
                        <a:t>advertising campaign </a:t>
                      </a:r>
                      <a:r>
                        <a:rPr lang="en-GB" sz="1200" dirty="0">
                          <a:solidFill>
                            <a:schemeClr val="tx2"/>
                          </a:solidFill>
                        </a:rPr>
                        <a:t>and/or promotion. What is the unique selling point(s) of the product? Is it the cheapest, the quickest to use, the easiest to carry? It may be a very crowded market, so something needs to make it stand out. </a:t>
                      </a:r>
                    </a:p>
                    <a:p>
                      <a:r>
                        <a:rPr lang="en-GB" sz="1200" dirty="0">
                          <a:solidFill>
                            <a:schemeClr val="tx2"/>
                          </a:solidFill>
                        </a:rPr>
                        <a:t>If you are looking for examples to share, mobile phones are often a good case study. Some promote themselves based on battery life, other the camera, , some ease of use etc.</a:t>
                      </a:r>
                    </a:p>
                    <a:p>
                      <a:r>
                        <a:rPr lang="en-GB" sz="1200" dirty="0">
                          <a:solidFill>
                            <a:schemeClr val="tx2"/>
                          </a:solidFill>
                        </a:rPr>
                        <a:t>Students could use </a:t>
                      </a:r>
                      <a:r>
                        <a:rPr lang="en-GB" sz="1200" b="1" dirty="0">
                          <a:solidFill>
                            <a:schemeClr val="tx2"/>
                          </a:solidFill>
                        </a:rPr>
                        <a:t>any media </a:t>
                      </a:r>
                      <a:r>
                        <a:rPr lang="en-GB" sz="1200" dirty="0">
                          <a:solidFill>
                            <a:schemeClr val="tx2"/>
                          </a:solidFill>
                        </a:rPr>
                        <a:t>they wish to create a campaign – for example, a </a:t>
                      </a:r>
                      <a:r>
                        <a:rPr lang="en-GB" sz="1200" b="1" dirty="0">
                          <a:solidFill>
                            <a:schemeClr val="tx2"/>
                          </a:solidFill>
                        </a:rPr>
                        <a:t>social media video, a magazine advert or radio advert</a:t>
                      </a:r>
                      <a:r>
                        <a:rPr lang="en-GB" sz="1200" dirty="0">
                          <a:solidFill>
                            <a:schemeClr val="tx2"/>
                          </a:solidFill>
                        </a:rPr>
                        <a:t>. It may be created in conjunction with the ‘Communicate for the user’ task. </a:t>
                      </a:r>
                    </a:p>
                    <a:p>
                      <a:endParaRPr lang="en-GB" sz="1200" dirty="0">
                        <a:solidFill>
                          <a:schemeClr val="tx2"/>
                        </a:solidFill>
                      </a:endParaRPr>
                    </a:p>
                    <a:p>
                      <a:endParaRPr lang="en-GB" sz="1200" dirty="0">
                        <a:solidFill>
                          <a:schemeClr val="tx2"/>
                        </a:solidFill>
                      </a:endParaRPr>
                    </a:p>
                    <a:p>
                      <a:endParaRPr lang="en-GB" sz="1200" dirty="0">
                        <a:solidFill>
                          <a:schemeClr val="tx2"/>
                        </a:solidFill>
                      </a:endParaRPr>
                    </a:p>
                    <a:p>
                      <a:br>
                        <a:rPr lang="en-GB" sz="1200" dirty="0">
                          <a:solidFill>
                            <a:schemeClr val="tx2"/>
                          </a:solidFill>
                        </a:rPr>
                      </a:br>
                      <a:endParaRPr lang="en-GB" sz="1200" dirty="0">
                        <a:solidFill>
                          <a:schemeClr val="tx2"/>
                        </a:solidFill>
                      </a:endParaRPr>
                    </a:p>
                    <a:p>
                      <a:endParaRPr lang="en-GB" sz="1200" dirty="0">
                        <a:solidFill>
                          <a:schemeClr val="tx2"/>
                        </a:solidFill>
                      </a:endParaRPr>
                    </a:p>
                    <a:p>
                      <a:endParaRPr lang="en-GB" sz="1200" dirty="0">
                        <a:solidFill>
                          <a:schemeClr val="tx2"/>
                        </a:solidFill>
                      </a:endParaRPr>
                    </a:p>
                  </a:txBody>
                  <a:tcPr/>
                </a:tc>
                <a:tc>
                  <a:txBody>
                    <a:bodyPr/>
                    <a:lstStyle/>
                    <a:p>
                      <a:pPr marL="0" indent="0">
                        <a:buFont typeface="Arial" panose="020B0604020202020204" pitchFamily="34" charset="0"/>
                        <a:buNone/>
                      </a:pPr>
                      <a:r>
                        <a:rPr lang="en-GB" sz="1200" dirty="0">
                          <a:solidFill>
                            <a:schemeClr val="tx1"/>
                          </a:solidFill>
                        </a:rPr>
                        <a:t>People will buy products when they can see how it would be for them. There are now many ways to do this – try before you buy, apps that use Augmented Reality to show what it would look like in your home / on your person, extended returns policies and more. One of the simplest ways is to</a:t>
                      </a:r>
                      <a:r>
                        <a:rPr lang="en-GB" sz="1200" b="1" dirty="0">
                          <a:solidFill>
                            <a:schemeClr val="tx1"/>
                          </a:solidFill>
                        </a:rPr>
                        <a:t> show images of the product in use. </a:t>
                      </a:r>
                    </a:p>
                    <a:p>
                      <a:pPr marL="0" indent="0">
                        <a:buFont typeface="Arial" panose="020B0604020202020204" pitchFamily="34" charset="0"/>
                        <a:buNone/>
                      </a:pPr>
                      <a:r>
                        <a:rPr lang="en-GB" sz="1200" dirty="0">
                          <a:solidFill>
                            <a:schemeClr val="tx1"/>
                          </a:solidFill>
                        </a:rPr>
                        <a:t>This can be done in-class by taking photos of it in use, and/or using AI to show it in situ. Some programs such as </a:t>
                      </a:r>
                      <a:r>
                        <a:rPr lang="en-GB" sz="1200" dirty="0">
                          <a:solidFill>
                            <a:schemeClr val="tx1"/>
                          </a:solidFill>
                          <a:hlinkClick r:id="rId3"/>
                        </a:rPr>
                        <a:t>The New Black </a:t>
                      </a:r>
                      <a:r>
                        <a:rPr lang="en-GB" sz="1200" dirty="0">
                          <a:solidFill>
                            <a:schemeClr val="tx1"/>
                          </a:solidFill>
                        </a:rPr>
                        <a:t>can also show it in action in a video.</a:t>
                      </a:r>
                    </a:p>
                    <a:p>
                      <a:pPr marL="0" indent="0">
                        <a:buFont typeface="Arial" panose="020B0604020202020204" pitchFamily="34" charset="0"/>
                        <a:buNone/>
                      </a:pPr>
                      <a:r>
                        <a:rPr lang="en-GB" sz="1200" dirty="0">
                          <a:solidFill>
                            <a:schemeClr val="tx1"/>
                          </a:solidFill>
                        </a:rPr>
                        <a:t>Show students how to take quality photos be playing with light, shutter speed and other setting on a digital camera and/or camera phone. You may also want to consider buying/using a pop-up photo box similar to this:</a:t>
                      </a:r>
                    </a:p>
                    <a:p>
                      <a:pPr marL="0" indent="0">
                        <a:buFont typeface="Arial" panose="020B0604020202020204" pitchFamily="34" charset="0"/>
                        <a:buNone/>
                      </a:pPr>
                      <a:endParaRPr lang="en-GB" sz="1200" dirty="0">
                        <a:solidFill>
                          <a:schemeClr val="tx1"/>
                        </a:solidFill>
                      </a:endParaRPr>
                    </a:p>
                  </a:txBody>
                  <a:tcPr/>
                </a:tc>
                <a:extLst>
                  <a:ext uri="{0D108BD9-81ED-4DB2-BD59-A6C34878D82A}">
                    <a16:rowId xmlns:a16="http://schemas.microsoft.com/office/drawing/2014/main" val="3966545421"/>
                  </a:ext>
                </a:extLst>
              </a:tr>
            </a:tbl>
          </a:graphicData>
        </a:graphic>
      </p:graphicFrame>
      <p:sp>
        <p:nvSpPr>
          <p:cNvPr id="6" name="Arrow: Left 5">
            <a:hlinkClick r:id="rId4" action="ppaction://hlinksldjump"/>
            <a:extLst>
              <a:ext uri="{FF2B5EF4-FFF2-40B4-BE49-F238E27FC236}">
                <a16:creationId xmlns:a16="http://schemas.microsoft.com/office/drawing/2014/main" id="{A15C29F8-506D-4A79-9407-6037F14290CD}"/>
              </a:ext>
            </a:extLst>
          </p:cNvPr>
          <p:cNvSpPr/>
          <p:nvPr/>
        </p:nvSpPr>
        <p:spPr>
          <a:xfrm>
            <a:off x="10871200" y="521533"/>
            <a:ext cx="609600" cy="548640"/>
          </a:xfrm>
          <a:prstGeom prst="leftArrow">
            <a:avLst/>
          </a:prstGeom>
          <a:noFill/>
          <a:ln>
            <a:solidFill>
              <a:srgbClr val="FED3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a:extLst>
              <a:ext uri="{FF2B5EF4-FFF2-40B4-BE49-F238E27FC236}">
                <a16:creationId xmlns:a16="http://schemas.microsoft.com/office/drawing/2014/main" id="{32B3ABD6-D801-FD5E-D329-93C670B275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7882466-94D0-4C4A-5995-626177BE395E}"/>
              </a:ext>
            </a:extLst>
          </p:cNvPr>
          <p:cNvPicPr>
            <a:picLocks noChangeAspect="1"/>
          </p:cNvPicPr>
          <p:nvPr/>
        </p:nvPicPr>
        <p:blipFill>
          <a:blip r:embed="rId6"/>
          <a:stretch>
            <a:fillRect/>
          </a:stretch>
        </p:blipFill>
        <p:spPr>
          <a:xfrm>
            <a:off x="6096000" y="3429000"/>
            <a:ext cx="3609519" cy="2249806"/>
          </a:xfrm>
          <a:prstGeom prst="rect">
            <a:avLst/>
          </a:prstGeom>
        </p:spPr>
      </p:pic>
    </p:spTree>
    <p:extLst>
      <p:ext uri="{BB962C8B-B14F-4D97-AF65-F5344CB8AC3E}">
        <p14:creationId xmlns:p14="http://schemas.microsoft.com/office/powerpoint/2010/main" val="17440235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Level of </a:t>
            </a:r>
            <a:r>
              <a:rPr lang="en-GB"/>
              <a:t>challenge</a:t>
            </a:r>
            <a:endParaRPr lang="en-GB" sz="440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137823"/>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60" y="2154302"/>
            <a:ext cx="10813303" cy="3793022"/>
            <a:chOff x="629760" y="2072956"/>
            <a:chExt cx="10516148" cy="3793022"/>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603483"/>
              <a:ext cx="2436500" cy="446276"/>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Redesign an inhaler to be suitable for a 6-year old girl.</a:t>
              </a:r>
              <a:endParaRPr kumimoji="0"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7798" y="2219150"/>
              <a:ext cx="2436500" cy="83099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Design a way to store daily medical tablets for a child. The device should make it easy to see if the medication has been taken or not. </a:t>
              </a:r>
              <a:endParaRPr kumimoji="0"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977191"/>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lang="en-GB" sz="1150" b="0" i="1" kern="1200">
                  <a:solidFill>
                    <a:srgbClr val="0A303F"/>
                  </a:solidFill>
                  <a:latin typeface="Arial" panose="020B0604020202020204"/>
                  <a:ea typeface="+mn-ea"/>
                  <a:cs typeface="Arial" panose="020B0604020202020204" pitchFamily="34" charset="0"/>
                </a:rPr>
                <a:t>Design and prototype a discrete way to carry medication safely and securely for a young person. You can decide on the age and identify a relevant medical need to support. </a:t>
              </a:r>
              <a:endParaRPr kumimoji="0" lang="en-GB"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pic>
        <p:nvPicPr>
          <p:cNvPr id="18" name="Picture 17">
            <a:extLst>
              <a:ext uri="{FF2B5EF4-FFF2-40B4-BE49-F238E27FC236}">
                <a16:creationId xmlns:a16="http://schemas.microsoft.com/office/drawing/2014/main" id="{2F921C8F-B7C0-1EFA-3022-8D5B1AEDB3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4542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Contents</a:t>
            </a:r>
            <a:endParaRPr lang="en-GB" sz="4400"/>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255285"/>
            <a:ext cx="9166811" cy="4347429"/>
          </a:xfrm>
        </p:spPr>
        <p:txBody>
          <a:bodyPr>
            <a:normAutofit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Investigative and Evaluative Activities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2" name="Hexagon 1">
            <a:hlinkClick r:id="rId3" action="ppaction://hlinksldjump"/>
            <a:extLst>
              <a:ext uri="{FF2B5EF4-FFF2-40B4-BE49-F238E27FC236}">
                <a16:creationId xmlns:a16="http://schemas.microsoft.com/office/drawing/2014/main" id="{7B232485-C6B9-6D50-3136-93859AA7D989}"/>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Hexagon 3">
            <a:hlinkClick r:id="rId4" action="ppaction://hlinksldjump"/>
            <a:extLst>
              <a:ext uri="{FF2B5EF4-FFF2-40B4-BE49-F238E27FC236}">
                <a16:creationId xmlns:a16="http://schemas.microsoft.com/office/drawing/2014/main" id="{DAFA48ED-4F38-AF1B-4C18-17F490BC1A1D}"/>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Hexagon 4">
            <a:hlinkClick r:id="rId5" action="ppaction://hlinksldjump"/>
            <a:extLst>
              <a:ext uri="{FF2B5EF4-FFF2-40B4-BE49-F238E27FC236}">
                <a16:creationId xmlns:a16="http://schemas.microsoft.com/office/drawing/2014/main" id="{C02EC0D6-2050-9CD7-340C-0140B34DFCEF}"/>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Hexagon 6">
            <a:hlinkClick r:id="rId6" action="ppaction://hlinksldjump"/>
            <a:extLst>
              <a:ext uri="{FF2B5EF4-FFF2-40B4-BE49-F238E27FC236}">
                <a16:creationId xmlns:a16="http://schemas.microsoft.com/office/drawing/2014/main" id="{C3318EDE-1262-376E-C48B-D109E6142841}"/>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Hexagon 8">
            <a:hlinkClick r:id="rId7" action="ppaction://hlinksldjump"/>
            <a:extLst>
              <a:ext uri="{FF2B5EF4-FFF2-40B4-BE49-F238E27FC236}">
                <a16:creationId xmlns:a16="http://schemas.microsoft.com/office/drawing/2014/main" id="{306DC0D0-0306-F585-4E9B-FC252BE3BC54}"/>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0231546A-4F46-585C-F660-F3C9B7E18F0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4"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Designworks: Introduction">
            <a:hlinkClick r:id="" action="ppaction://media"/>
            <a:extLst>
              <a:ext uri="{FF2B5EF4-FFF2-40B4-BE49-F238E27FC236}">
                <a16:creationId xmlns:a16="http://schemas.microsoft.com/office/drawing/2014/main" id="{8E4E78C8-B851-60FE-3597-E0FD134219B0}"/>
              </a:ext>
            </a:extLst>
          </p:cNvPr>
          <p:cNvPicPr>
            <a:picLocks noRot="1" noChangeAspect="1"/>
          </p:cNvPicPr>
          <p:nvPr>
            <a:videoFile r:link="rId1"/>
          </p:nvPr>
        </p:nvPicPr>
        <p:blipFill>
          <a:blip r:embed="rId5"/>
          <a:stretch>
            <a:fillRect/>
          </a:stretch>
        </p:blipFill>
        <p:spPr>
          <a:xfrm>
            <a:off x="168767" y="82732"/>
            <a:ext cx="11854465" cy="6692536"/>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Introduction</a:t>
            </a:r>
            <a:endParaRPr lang="en-GB" sz="440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0801544" cy="4643569"/>
          </a:xfrm>
          <a:prstGeom prst="rect">
            <a:avLst/>
          </a:prstGeom>
          <a:noFill/>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400" dirty="0" err="1"/>
              <a:t>Designworks</a:t>
            </a:r>
            <a:r>
              <a:rPr lang="en-GB" sz="2400" dirty="0"/>
              <a:t> </a:t>
            </a:r>
            <a:r>
              <a:rPr lang="en-GB" sz="2400" b="0" dirty="0"/>
              <a:t>is an award-winning rapid design and manufacturing business with experience across a range of sectors. They are based in Windsor in the UK, and tackle a wide range of problems, designing a range of solutions from healthcare to children’s toys.</a:t>
            </a:r>
            <a:r>
              <a:rPr lang="en-GB" sz="2200" b="0" dirty="0">
                <a:latin typeface="+mj-lt"/>
                <a:ea typeface="Roboto" panose="02000000000000000000" pitchFamily="2" charset="0"/>
                <a:cs typeface="Roboto" panose="02000000000000000000" pitchFamily="2" charset="0"/>
              </a:rPr>
              <a:t>. </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Children’s portable medication storage</a:t>
            </a:r>
            <a:endParaRPr lang="en-GB" sz="3200" dirty="0">
              <a:solidFill>
                <a:schemeClr val="bg1"/>
              </a:solidFill>
              <a:latin typeface="+mj-lt"/>
              <a:ea typeface="Roboto" panose="02000000000000000000" pitchFamily="2" charset="0"/>
              <a:cs typeface="Roboto" panose="02000000000000000000" pitchFamily="2" charset="0"/>
            </a:endParaRPr>
          </a:p>
          <a:p>
            <a:pPr>
              <a:lnSpc>
                <a:spcPct val="150000"/>
              </a:lnSpc>
              <a:defRPr/>
            </a:pP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will show how </a:t>
            </a:r>
            <a:r>
              <a:rPr lang="en-GB" sz="2200" b="0" dirty="0">
                <a:solidFill>
                  <a:srgbClr val="0A303F"/>
                </a:solidFill>
                <a:latin typeface="Arial" panose="020B0604020202020204"/>
                <a:ea typeface="Roboto" panose="02000000000000000000" pitchFamily="2" charset="0"/>
                <a:cs typeface="Roboto" panose="02000000000000000000" pitchFamily="2" charset="0"/>
              </a:rPr>
              <a:t>the team at </a:t>
            </a:r>
            <a:r>
              <a:rPr lang="en-GB" sz="2200" b="0" dirty="0" err="1">
                <a:solidFill>
                  <a:srgbClr val="0A303F"/>
                </a:solidFill>
                <a:latin typeface="Arial" panose="020B0604020202020204"/>
                <a:ea typeface="Roboto" panose="02000000000000000000" pitchFamily="2" charset="0"/>
                <a:cs typeface="Roboto" panose="02000000000000000000" pitchFamily="2" charset="0"/>
              </a:rPr>
              <a:t>Designworks</a:t>
            </a:r>
            <a:r>
              <a:rPr lang="en-GB" sz="2200" b="0" dirty="0">
                <a:solidFill>
                  <a:srgbClr val="0A303F"/>
                </a:solidFill>
                <a:latin typeface="Arial" panose="020B0604020202020204"/>
                <a:ea typeface="Roboto" panose="02000000000000000000" pitchFamily="2" charset="0"/>
                <a:cs typeface="Roboto" panose="02000000000000000000" pitchFamily="2" charset="0"/>
              </a:rPr>
              <a:t>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six main stage of the design process: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 implement</a:t>
            </a:r>
            <a:r>
              <a:rPr lang="en-GB" sz="2200" b="0" dirty="0">
                <a:solidFill>
                  <a:srgbClr val="0A303F"/>
                </a:solidFill>
                <a:latin typeface="Arial" panose="020B0604020202020204"/>
                <a:ea typeface="Roboto" panose="02000000000000000000" pitchFamily="2" charset="0"/>
                <a:cs typeface="Roboto" panose="02000000000000000000" pitchFamily="2" charset="0"/>
              </a:rPr>
              <a:t>.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follow a similar process in your </a:t>
            </a:r>
            <a:r>
              <a:rPr lang="en-GB" sz="2200" b="0" dirty="0">
                <a:solidFill>
                  <a:srgbClr val="0A303F"/>
                </a:solidFill>
                <a:latin typeface="Arial" panose="020B0604020202020204"/>
                <a:ea typeface="Roboto" panose="02000000000000000000" pitchFamily="2" charset="0"/>
                <a:cs typeface="Roboto" panose="02000000000000000000" pitchFamily="2" charset="0"/>
              </a:rPr>
              <a:t>designs and consider how you can design your own product to help others transport medication safely and effectively.</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2" name="Picture 1">
            <a:extLst>
              <a:ext uri="{FF2B5EF4-FFF2-40B4-BE49-F238E27FC236}">
                <a16:creationId xmlns:a16="http://schemas.microsoft.com/office/drawing/2014/main" id="{89FD939C-2DAA-D334-604C-999B5ECDB0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Designworks: Empathize">
            <a:hlinkClick r:id="" action="ppaction://media"/>
            <a:extLst>
              <a:ext uri="{FF2B5EF4-FFF2-40B4-BE49-F238E27FC236}">
                <a16:creationId xmlns:a16="http://schemas.microsoft.com/office/drawing/2014/main" id="{9828D2E6-57AD-22C1-C8D7-C62722AA1FCC}"/>
              </a:ext>
            </a:extLst>
          </p:cNvPr>
          <p:cNvPicPr>
            <a:picLocks noRot="1" noChangeAspect="1"/>
          </p:cNvPicPr>
          <p:nvPr>
            <a:videoFile r:link="rId1"/>
          </p:nvPr>
        </p:nvPicPr>
        <p:blipFill>
          <a:blip r:embed="rId3"/>
          <a:stretch>
            <a:fillRect/>
          </a:stretch>
        </p:blipFill>
        <p:spPr>
          <a:xfrm>
            <a:off x="216064" y="109433"/>
            <a:ext cx="11759872" cy="6639133"/>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59839"/>
            <a:ext cx="9329998" cy="2165350"/>
          </a:xfrm>
          <a:noFill/>
        </p:spPr>
        <p:txBody>
          <a:bodyPr>
            <a:noAutofit/>
          </a:bodyPr>
          <a:lstStyle/>
          <a:p>
            <a:pPr>
              <a:lnSpc>
                <a:spcPct val="150000"/>
              </a:lnSpc>
            </a:pPr>
            <a:r>
              <a:rPr lang="en-GB" sz="1600" dirty="0">
                <a:latin typeface="+mj-lt"/>
                <a:ea typeface="Roboto" panose="02000000000000000000" pitchFamily="2" charset="0"/>
                <a:cs typeface="Roboto" panose="02000000000000000000" pitchFamily="2" charset="0"/>
              </a:rPr>
              <a:t>Your first task is to identify opportunities/examples of medical needs. You are looking for an area that you can design and prototype a solution for. At this stage you are simply trying to understand what some of the problems or opportunities may be. The more the merrier! There are no wrong ideas/thoughts at this stage! </a:t>
            </a:r>
          </a:p>
          <a:p>
            <a:pPr>
              <a:lnSpc>
                <a:spcPct val="150000"/>
              </a:lnSpc>
            </a:pPr>
            <a:r>
              <a:rPr lang="en-GB" sz="1600" dirty="0">
                <a:latin typeface="+mj-lt"/>
                <a:ea typeface="Roboto" panose="02000000000000000000" pitchFamily="2" charset="0"/>
                <a:cs typeface="Roboto" panose="02000000000000000000" pitchFamily="2" charset="0"/>
              </a:rPr>
              <a:t>There are many ways that </a:t>
            </a:r>
            <a:r>
              <a:rPr lang="en-GB" sz="1600" dirty="0" err="1">
                <a:latin typeface="+mj-lt"/>
                <a:ea typeface="Roboto" panose="02000000000000000000" pitchFamily="2" charset="0"/>
                <a:cs typeface="Roboto" panose="02000000000000000000" pitchFamily="2" charset="0"/>
              </a:rPr>
              <a:t>Designworks</a:t>
            </a:r>
            <a:r>
              <a:rPr lang="en-GB" sz="1600" dirty="0">
                <a:latin typeface="+mj-lt"/>
                <a:ea typeface="Roboto" panose="02000000000000000000" pitchFamily="2" charset="0"/>
                <a:cs typeface="Roboto" panose="02000000000000000000" pitchFamily="2" charset="0"/>
              </a:rPr>
              <a:t>, and other companies do this. Consider trying some of these methods:</a:t>
            </a: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600" dirty="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847361786"/>
              </p:ext>
            </p:extLst>
          </p:nvPr>
        </p:nvGraphicFramePr>
        <p:xfrm>
          <a:off x="575999" y="3312571"/>
          <a:ext cx="9166811" cy="1928390"/>
        </p:xfrm>
        <a:graphic>
          <a:graphicData uri="http://schemas.openxmlformats.org/drawingml/2006/table">
            <a:tbl>
              <a:tblPr firstRow="1" bandRow="1">
                <a:tableStyleId>{5940675A-B579-460E-94D1-54222C63F5DA}</a:tableStyleId>
              </a:tblPr>
              <a:tblGrid>
                <a:gridCol w="2915401">
                  <a:extLst>
                    <a:ext uri="{9D8B030D-6E8A-4147-A177-3AD203B41FA5}">
                      <a16:colId xmlns:a16="http://schemas.microsoft.com/office/drawing/2014/main" val="336422520"/>
                    </a:ext>
                  </a:extLst>
                </a:gridCol>
                <a:gridCol w="3417448">
                  <a:extLst>
                    <a:ext uri="{9D8B030D-6E8A-4147-A177-3AD203B41FA5}">
                      <a16:colId xmlns:a16="http://schemas.microsoft.com/office/drawing/2014/main" val="1485661640"/>
                    </a:ext>
                  </a:extLst>
                </a:gridCol>
                <a:gridCol w="2833962">
                  <a:extLst>
                    <a:ext uri="{9D8B030D-6E8A-4147-A177-3AD203B41FA5}">
                      <a16:colId xmlns:a16="http://schemas.microsoft.com/office/drawing/2014/main" val="3421337386"/>
                    </a:ext>
                  </a:extLst>
                </a:gridCol>
              </a:tblGrid>
              <a:tr h="373910">
                <a:tc>
                  <a:txBody>
                    <a:bodyPr/>
                    <a:lstStyle/>
                    <a:p>
                      <a:pPr algn="ctr"/>
                      <a:r>
                        <a:rPr lang="en-GB" sz="1600" b="1" dirty="0">
                          <a:solidFill>
                            <a:srgbClr val="ACACDE"/>
                          </a:solidFill>
                          <a:hlinkClick r:id="rId3" action="ppaction://hlinksldjump">
                            <a:extLst>
                              <a:ext uri="{A12FA001-AC4F-418D-AE19-62706E023703}">
                                <ahyp:hlinkClr xmlns:ahyp="http://schemas.microsoft.com/office/drawing/2018/hyperlinkcolor" val="tx"/>
                              </a:ext>
                            </a:extLst>
                          </a:hlinkClick>
                        </a:rPr>
                        <a:t>‘User groups’</a:t>
                      </a:r>
                      <a:endParaRPr lang="en-GB" sz="1600" b="1" dirty="0">
                        <a:solidFill>
                          <a:srgbClr val="ACACDE"/>
                        </a:solidFill>
                      </a:endParaRPr>
                    </a:p>
                  </a:txBody>
                  <a:tcPr>
                    <a:solidFill>
                      <a:schemeClr val="bg1"/>
                    </a:solidFill>
                  </a:tcPr>
                </a:tc>
                <a:tc>
                  <a:txBody>
                    <a:bodyPr/>
                    <a:lstStyle/>
                    <a:p>
                      <a:pPr algn="ctr"/>
                      <a:r>
                        <a:rPr lang="en-GB" sz="1600" b="1" dirty="0">
                          <a:solidFill>
                            <a:srgbClr val="ACACDE"/>
                          </a:solidFill>
                          <a:hlinkClick r:id="rId3" action="ppaction://hlinksldjump">
                            <a:extLst>
                              <a:ext uri="{A12FA001-AC4F-418D-AE19-62706E023703}">
                                <ahyp:hlinkClr xmlns:ahyp="http://schemas.microsoft.com/office/drawing/2018/hyperlinkcolor" val="tx"/>
                              </a:ext>
                            </a:extLst>
                          </a:hlinkClick>
                        </a:rPr>
                        <a:t>‘Not just a user’</a:t>
                      </a:r>
                      <a:endParaRPr lang="en-GB" sz="1600" b="1" dirty="0">
                        <a:solidFill>
                          <a:srgbClr val="ACACDE"/>
                        </a:solidFill>
                      </a:endParaRPr>
                    </a:p>
                  </a:txBody>
                  <a:tcPr>
                    <a:solidFill>
                      <a:schemeClr val="bg1"/>
                    </a:solidFill>
                  </a:tcPr>
                </a:tc>
                <a:tc>
                  <a:txBody>
                    <a:bodyPr/>
                    <a:lstStyle/>
                    <a:p>
                      <a:pPr algn="ctr"/>
                      <a:r>
                        <a:rPr lang="en-GB" sz="1600" b="1" dirty="0">
                          <a:solidFill>
                            <a:srgbClr val="ACACDE"/>
                          </a:solidFill>
                          <a:hlinkClick r:id="rId3" action="ppaction://hlinksldjump">
                            <a:extLst>
                              <a:ext uri="{A12FA001-AC4F-418D-AE19-62706E023703}">
                                <ahyp:hlinkClr xmlns:ahyp="http://schemas.microsoft.com/office/drawing/2018/hyperlinkcolor" val="tx"/>
                              </a:ext>
                            </a:extLst>
                          </a:hlinkClick>
                        </a:rPr>
                        <a:t>‘Daily portfolio’</a:t>
                      </a:r>
                      <a:endParaRPr lang="en-GB" sz="16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b="0" dirty="0">
                          <a:solidFill>
                            <a:schemeClr val="tx2"/>
                          </a:solidFill>
                        </a:rPr>
                        <a:t>Speak to real people. Don’t just make assumptions. Is there a young person you know with a medical need? Work with your teacher to consider ways of getting this important information. </a:t>
                      </a:r>
                      <a:r>
                        <a:rPr lang="en-GB" sz="1400" b="1" dirty="0">
                          <a:solidFill>
                            <a:schemeClr val="tx2"/>
                          </a:solidFill>
                        </a:rPr>
                        <a:t> </a:t>
                      </a:r>
                      <a:endParaRPr lang="en-GB" sz="1400" b="0" dirty="0">
                        <a:solidFill>
                          <a:schemeClr val="tx2"/>
                        </a:solidFill>
                      </a:endParaRPr>
                    </a:p>
                  </a:txBody>
                  <a:tcPr/>
                </a:tc>
                <a:tc>
                  <a:txBody>
                    <a:bodyPr/>
                    <a:lstStyle/>
                    <a:p>
                      <a:r>
                        <a:rPr lang="en-GB" sz="1300" dirty="0"/>
                        <a:t>Who else do you need to speak with? The child may be too young to give you the information you need. </a:t>
                      </a:r>
                    </a:p>
                    <a:p>
                      <a:r>
                        <a:rPr lang="en-GB" sz="1300" dirty="0"/>
                        <a:t>Parents/care-givers can be useful. Is there any other information you may need to help you to design a suitable solution?</a:t>
                      </a:r>
                    </a:p>
                  </a:txBody>
                  <a:tcPr/>
                </a:tc>
                <a:tc>
                  <a:txBody>
                    <a:bodyPr/>
                    <a:lstStyle/>
                    <a:p>
                      <a:r>
                        <a:rPr lang="en-GB" sz="1300" dirty="0"/>
                        <a:t>Can you get your user to put together a portfolio of their day? </a:t>
                      </a:r>
                      <a:r>
                        <a:rPr lang="en-GB" sz="1400" b="0" dirty="0">
                          <a:solidFill>
                            <a:schemeClr val="tx2"/>
                          </a:solidFill>
                        </a:rPr>
                        <a:t>How else could you observe? Is there a safe way for you to empathise and understand more about their needs/medical requirements that will help you?</a:t>
                      </a:r>
                      <a:endParaRPr lang="en-GB" sz="1300" dirty="0"/>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F1339CCB-2F4E-8466-922F-AEB4D69025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6560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55958" y="1263649"/>
            <a:ext cx="9416717" cy="2299591"/>
          </a:xfrm>
        </p:spPr>
        <p:txBody>
          <a:bodyPr>
            <a:normAutofit/>
          </a:bodyPr>
          <a:lstStyle/>
          <a:p>
            <a:pPr>
              <a:lnSpc>
                <a:spcPct val="150000"/>
              </a:lnSpc>
            </a:pPr>
            <a:r>
              <a:rPr lang="en-GB" sz="1900" b="1">
                <a:latin typeface="+mj-lt"/>
                <a:ea typeface="Roboto" panose="02000000000000000000" pitchFamily="2" charset="0"/>
                <a:cs typeface="Roboto" panose="02000000000000000000" pitchFamily="2" charset="0"/>
              </a:rPr>
              <a:t>User Centred Design </a:t>
            </a:r>
            <a:r>
              <a:rPr lang="en-GB" sz="1900">
                <a:latin typeface="+mj-lt"/>
                <a:ea typeface="Roboto" panose="02000000000000000000" pitchFamily="2" charset="0"/>
                <a:cs typeface="Roboto" panose="02000000000000000000" pitchFamily="2" charset="0"/>
              </a:rPr>
              <a:t>(</a:t>
            </a:r>
            <a:r>
              <a:rPr lang="en-GB" sz="1900" b="1">
                <a:latin typeface="+mj-lt"/>
                <a:ea typeface="Roboto" panose="02000000000000000000" pitchFamily="2" charset="0"/>
                <a:cs typeface="Roboto" panose="02000000000000000000" pitchFamily="2" charset="0"/>
              </a:rPr>
              <a:t>UCD</a:t>
            </a:r>
            <a:r>
              <a:rPr lang="en-GB" sz="1900">
                <a:latin typeface="+mj-lt"/>
                <a:ea typeface="Roboto" panose="02000000000000000000" pitchFamily="2" charset="0"/>
                <a:cs typeface="Roboto" panose="02000000000000000000" pitchFamily="2" charset="0"/>
              </a:rPr>
              <a:t>) is an approach that considers the user in all aspects of the design process as well as their </a:t>
            </a:r>
            <a:r>
              <a:rPr lang="en-GB" sz="1900" b="1">
                <a:latin typeface="+mj-lt"/>
                <a:ea typeface="Roboto" panose="02000000000000000000" pitchFamily="2" charset="0"/>
                <a:cs typeface="Roboto" panose="02000000000000000000" pitchFamily="2" charset="0"/>
              </a:rPr>
              <a:t>needs</a:t>
            </a:r>
            <a:r>
              <a:rPr lang="en-GB" sz="1900">
                <a:latin typeface="+mj-lt"/>
                <a:ea typeface="Roboto" panose="02000000000000000000" pitchFamily="2" charset="0"/>
                <a:cs typeface="Roboto" panose="02000000000000000000" pitchFamily="2" charset="0"/>
              </a:rPr>
              <a:t>, </a:t>
            </a:r>
            <a:r>
              <a:rPr lang="en-GB" sz="1900" b="1">
                <a:latin typeface="+mj-lt"/>
                <a:ea typeface="Roboto" panose="02000000000000000000" pitchFamily="2" charset="0"/>
                <a:cs typeface="Roboto" panose="02000000000000000000" pitchFamily="2" charset="0"/>
              </a:rPr>
              <a:t>wants</a:t>
            </a:r>
            <a:r>
              <a:rPr lang="en-GB" sz="1900">
                <a:latin typeface="+mj-lt"/>
                <a:ea typeface="Roboto" panose="02000000000000000000" pitchFamily="2" charset="0"/>
                <a:cs typeface="Roboto" panose="02000000000000000000" pitchFamily="2" charset="0"/>
              </a:rPr>
              <a:t> and </a:t>
            </a:r>
            <a:r>
              <a:rPr lang="en-GB" sz="1900" b="1">
                <a:latin typeface="+mj-lt"/>
                <a:ea typeface="Roboto" panose="02000000000000000000" pitchFamily="2" charset="0"/>
                <a:cs typeface="Roboto" panose="02000000000000000000" pitchFamily="2" charset="0"/>
              </a:rPr>
              <a:t>values</a:t>
            </a:r>
            <a:r>
              <a:rPr lang="en-GB" sz="1900">
                <a:latin typeface="+mj-lt"/>
                <a:ea typeface="Roboto" panose="02000000000000000000" pitchFamily="2" charset="0"/>
                <a:cs typeface="Roboto" panose="02000000000000000000" pitchFamily="2" charset="0"/>
              </a:rPr>
              <a:t>.</a:t>
            </a:r>
          </a:p>
          <a:p>
            <a:pPr>
              <a:lnSpc>
                <a:spcPct val="150000"/>
              </a:lnSpc>
            </a:pPr>
            <a:r>
              <a:rPr lang="en-GB" sz="1900">
                <a:latin typeface="+mj-lt"/>
                <a:ea typeface="Roboto" panose="02000000000000000000" pitchFamily="2" charset="0"/>
                <a:cs typeface="Roboto" panose="02000000000000000000" pitchFamily="2" charset="0"/>
              </a:rPr>
              <a:t>Your initial research should define the users for your product as the designers at Pentagram have done. The user might also represent the product’s intended ‘</a:t>
            </a:r>
            <a:r>
              <a:rPr lang="en-GB" sz="1900" b="1">
                <a:latin typeface="+mj-lt"/>
                <a:ea typeface="Roboto" panose="02000000000000000000" pitchFamily="2" charset="0"/>
                <a:cs typeface="Roboto" panose="02000000000000000000" pitchFamily="2" charset="0"/>
              </a:rPr>
              <a:t>target market</a:t>
            </a:r>
            <a:r>
              <a:rPr lang="en-GB" sz="1900">
                <a:latin typeface="+mj-lt"/>
                <a:ea typeface="Roboto" panose="02000000000000000000" pitchFamily="2" charset="0"/>
                <a:cs typeface="Roboto" panose="02000000000000000000" pitchFamily="2" charset="0"/>
              </a:rPr>
              <a:t>’.</a:t>
            </a:r>
            <a:endParaRPr lang="en-GB" sz="19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pic>
        <p:nvPicPr>
          <p:cNvPr id="2" name="Picture 2">
            <a:extLst>
              <a:ext uri="{FF2B5EF4-FFF2-40B4-BE49-F238E27FC236}">
                <a16:creationId xmlns:a16="http://schemas.microsoft.com/office/drawing/2014/main" id="{F9A1D419-430D-6C1F-98BA-FD02D941F0BE}"/>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541" b="14004"/>
          <a:stretch/>
        </p:blipFill>
        <p:spPr bwMode="auto">
          <a:xfrm>
            <a:off x="2457465" y="3213307"/>
            <a:ext cx="6115019" cy="304582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21A4E833-457B-C578-4E84-F97790BB11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66763" y="6085055"/>
            <a:ext cx="1746004"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4" ma:contentTypeDescription="Create a new document." ma:contentTypeScope="" ma:versionID="25e9de60cd4648c0dbc6df07fd2139b2">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11894886afd81a3d06d9cc8b125fcd3f"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0264ECB-5840-4ABE-8FB9-18B0413F74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f8b867-ddd5-4989-88da-3ced84550480"/>
    <ds:schemaRef ds:uri="0c8fa6c4-b7d3-4c62-a6da-ef72428ccf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A8B4F70-BF01-4E91-B219-42BE6E9E19B0}">
  <ds:schemaRefs>
    <ds:schemaRef ds:uri="0c8fa6c4-b7d3-4c62-a6da-ef72428ccf82"/>
    <ds:schemaRef ds:uri="81f8b867-ddd5-4989-88da-3ced8455048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0BBA7927-7848-4BF1-900A-931C2072215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14775</TotalTime>
  <Words>6046</Words>
  <Application>Microsoft Office PowerPoint</Application>
  <PresentationFormat>Widescreen</PresentationFormat>
  <Paragraphs>430</Paragraphs>
  <Slides>38</Slides>
  <Notes>28</Notes>
  <HiddenSlides>12</HiddenSlides>
  <MMClips>7</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38</vt:i4>
      </vt:variant>
    </vt:vector>
  </HeadingPairs>
  <TitlesOfParts>
    <vt:vector size="48" baseType="lpstr">
      <vt:lpstr>Roboto</vt:lpstr>
      <vt:lpstr>Griffith Gothic Black</vt:lpstr>
      <vt:lpstr>Helvetica Neue</vt:lpstr>
      <vt:lpstr>Ink Free</vt:lpstr>
      <vt:lpstr>Arial Narrow</vt:lpstr>
      <vt:lpstr>GriffithGothic Black</vt:lpstr>
      <vt:lpstr>Calibri</vt:lpstr>
      <vt:lpstr>Arial</vt:lpstr>
      <vt:lpstr>1_Office Theme</vt:lpstr>
      <vt:lpstr>2_Office Theme</vt:lpstr>
      <vt:lpstr>KS3 d&amp;T contexts  Children’s portable medication storage</vt:lpstr>
      <vt:lpstr>About this resource</vt:lpstr>
      <vt:lpstr>PowerPoint Presentation</vt:lpstr>
      <vt:lpstr>Contents</vt:lpstr>
      <vt:lpstr>PowerPoint Presentation</vt:lpstr>
      <vt:lpstr>Introduction</vt:lpstr>
      <vt:lpstr>PowerPoint Presentation</vt:lpstr>
      <vt:lpstr>Empathize stage</vt:lpstr>
      <vt:lpstr>Empathize stage</vt:lpstr>
      <vt:lpstr>Break down the context</vt:lpstr>
      <vt:lpstr>PowerPoint Presentation</vt:lpstr>
      <vt:lpstr>Define stage</vt:lpstr>
      <vt:lpstr>Define stage</vt:lpstr>
      <vt:lpstr>Define stage</vt:lpstr>
      <vt:lpstr>PowerPoint Presentation</vt:lpstr>
      <vt:lpstr>Ideate stage</vt:lpstr>
      <vt:lpstr>Ideate stage</vt:lpstr>
      <vt:lpstr>Ideate stage</vt:lpstr>
      <vt:lpstr>PowerPoint Presentation</vt:lpstr>
      <vt:lpstr>Prototype stage </vt:lpstr>
      <vt:lpstr>Prototype stage </vt:lpstr>
      <vt:lpstr>PowerPoint Presentation</vt:lpstr>
      <vt:lpstr>Test stage</vt:lpstr>
      <vt:lpstr>PowerPoint Presentation</vt:lpstr>
      <vt:lpstr>Implement stage</vt:lpstr>
      <vt:lpstr>Implement stage</vt:lpstr>
      <vt:lpstr>Focused Tasks</vt:lpstr>
      <vt:lpstr>Investigative &amp; Evaluative Activities</vt:lpstr>
      <vt:lpstr>Empathize tasks</vt:lpstr>
      <vt:lpstr>Define tasks</vt:lpstr>
      <vt:lpstr>Ideate tasks</vt:lpstr>
      <vt:lpstr>Prototype tasks</vt:lpstr>
      <vt:lpstr>Prototype tasks</vt:lpstr>
      <vt:lpstr>Prototype tasks</vt:lpstr>
      <vt:lpstr>Test tasks</vt:lpstr>
      <vt:lpstr>Test tasks</vt:lpstr>
      <vt:lpstr>Implement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Ball</dc:creator>
  <cp:lastModifiedBy>Ryan Ball</cp:lastModifiedBy>
  <cp:revision>36</cp:revision>
  <cp:lastPrinted>2019-02-19T15:48:33Z</cp:lastPrinted>
  <dcterms:modified xsi:type="dcterms:W3CDTF">2026-05-14T15:32:06Z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Order">
    <vt:r8>9349800</vt:r8>
  </property>
  <property fmtid="{D5CDD505-2E9C-101B-9397-08002B2CF9AE}" pid="4" name="MediaServiceImageTags">
    <vt:lpwstr/>
  </property>
</Properties>
</file>