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448" r:id="rId2"/>
    <p:sldId id="495" r:id="rId3"/>
    <p:sldId id="337" r:id="rId4"/>
    <p:sldId id="427" r:id="rId5"/>
    <p:sldId id="441" r:id="rId6"/>
    <p:sldId id="429" r:id="rId7"/>
    <p:sldId id="472" r:id="rId8"/>
    <p:sldId id="430" r:id="rId9"/>
    <p:sldId id="431" r:id="rId10"/>
    <p:sldId id="432" r:id="rId11"/>
    <p:sldId id="433" r:id="rId12"/>
    <p:sldId id="434" r:id="rId13"/>
    <p:sldId id="496" r:id="rId14"/>
    <p:sldId id="436" r:id="rId15"/>
    <p:sldId id="437" r:id="rId16"/>
    <p:sldId id="438" r:id="rId17"/>
    <p:sldId id="439" r:id="rId18"/>
    <p:sldId id="44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di Ambrose-Brown" initials="HA" lastIdx="3" clrIdx="0">
    <p:extLst>
      <p:ext uri="{19B8F6BF-5375-455C-9EA6-DF929625EA0E}">
        <p15:presenceInfo xmlns:p15="http://schemas.microsoft.com/office/powerpoint/2012/main" userId="S-1-5-21-212238112-294214791-995550599-32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18AAC"/>
    <a:srgbClr val="F50202"/>
    <a:srgbClr val="4EBA6F"/>
    <a:srgbClr val="286D90"/>
    <a:srgbClr val="C40C20"/>
    <a:srgbClr val="C61E27"/>
    <a:srgbClr val="BC0E20"/>
    <a:srgbClr val="BB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84569" autoAdjust="0"/>
  </p:normalViewPr>
  <p:slideViewPr>
    <p:cSldViewPr snapToGrid="0" snapToObjects="1">
      <p:cViewPr varScale="1">
        <p:scale>
          <a:sx n="83" d="100"/>
          <a:sy n="83" d="100"/>
        </p:scale>
        <p:origin x="174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13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7C998-2CFA-477E-8E5C-058B1003A535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D504A-4E8E-4C08-AA49-6BD5A318E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20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4/09/22/16/36/fingerprint-456483_960_720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1.staticflickr.com/9/8319/8044570589_f374e7207b_b.jpg" TargetMode="External"/><Relationship Id="rId4" Type="http://schemas.openxmlformats.org/officeDocument/2006/relationships/hyperlink" Target="https://encrypted-tbn0.gstatic.com/images?q=tbn:ANd9GcTANXWVGPWwAyQjiEN2v9ZQB3xmg7y5w93dA6uNzYRDY3s1EZNtTg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6/64/Iris_-_left_eye_of_a_girl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pixabay.com/photo/2014/04/03/11/36/beachball-311978_960_720.png" TargetMode="External"/><Relationship Id="rId3" Type="http://schemas.openxmlformats.org/officeDocument/2006/relationships/hyperlink" Target="https://cdn.pixabay.com/photo/2015/07/03/17/41/feet-830503_960_720.jpg" TargetMode="External"/><Relationship Id="rId7" Type="http://schemas.openxmlformats.org/officeDocument/2006/relationships/hyperlink" Target="https://cdn.pixabay.com/photo/2015/09/22/19/53/retro-952363_960_720.png" TargetMode="External"/><Relationship Id="rId12" Type="http://schemas.openxmlformats.org/officeDocument/2006/relationships/hyperlink" Target="https://cdn.pixabay.com/photo/2015/12/11/05/00/santa-hat-1087651_960_720.pn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dn.pixabay.com/photo/2014/04/03/00/35/hat-308779_960_720.png" TargetMode="External"/><Relationship Id="rId11" Type="http://schemas.openxmlformats.org/officeDocument/2006/relationships/hyperlink" Target="https://upload.wikimedia.org/wikipedia/commons/thumb/c/c9/Graduation_hat.svg/2000px-Graduation_hat.svg.png" TargetMode="External"/><Relationship Id="rId5" Type="http://schemas.openxmlformats.org/officeDocument/2006/relationships/hyperlink" Target="https://cdn.pixabay.com/photo/2014/03/24/17/06/safety-helmet-295057_960_720.png" TargetMode="External"/><Relationship Id="rId10" Type="http://schemas.openxmlformats.org/officeDocument/2006/relationships/hyperlink" Target="https://upload.wikimedia.org/wikipedia/commons/b/bd/LED-headlamp.jpg" TargetMode="External"/><Relationship Id="rId4" Type="http://schemas.openxmlformats.org/officeDocument/2006/relationships/hyperlink" Target="http://www.publicdomainpictures.net/pictures/130000/velka/bmw-car-wheel.jpg" TargetMode="External"/><Relationship Id="rId9" Type="http://schemas.openxmlformats.org/officeDocument/2006/relationships/hyperlink" Target="https://cdn.pixabay.com/photo/2013/07/13/12/33/light-159858_960_720.png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c/c9/Icon_sound_loudspeaker.svg/1094px-Icon_sound_loudspeaker.svg.pn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grsites.com/" TargetMode="External"/><Relationship Id="rId5" Type="http://schemas.openxmlformats.org/officeDocument/2006/relationships/hyperlink" Target="http://soundbible.com/" TargetMode="External"/><Relationship Id="rId4" Type="http://schemas.openxmlformats.org/officeDocument/2006/relationships/hyperlink" Target="https://pixabay.com/en/florida-stream-creek-river-flow-67898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gmaq.com.br/wp-content/uploads/2013/06/1-conceito-do-ecodesenvolvimento.jp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pixabay.com/photo/2012/04/11/16/46/geisha-girl-28855_960_720.png" TargetMode="External"/><Relationship Id="rId13" Type="http://schemas.openxmlformats.org/officeDocument/2006/relationships/hyperlink" Target="https://cdn.pixabay.com/photo/2016/04/16/11/45/mexico-flag-1332910_960_720.png" TargetMode="External"/><Relationship Id="rId18" Type="http://schemas.openxmlformats.org/officeDocument/2006/relationships/hyperlink" Target="https://upload.wikimedia.org/wikipedia/commons/b/bc/Flag_of_India.png" TargetMode="External"/><Relationship Id="rId3" Type="http://schemas.openxmlformats.org/officeDocument/2006/relationships/hyperlink" Target="https://upload.wikimedia.org/wikipedia/commons/thumb/0/06/War_flag_of_the_Imperial_Japanese_Army.svg/1280px-War_flag_of_the_Imperial_Japanese_Army.svg.png" TargetMode="External"/><Relationship Id="rId7" Type="http://schemas.openxmlformats.org/officeDocument/2006/relationships/hyperlink" Target="https://cdn.pixabay.com/photo/2015/04/19/09/48/japan-729593_960_720.jpg" TargetMode="External"/><Relationship Id="rId12" Type="http://schemas.openxmlformats.org/officeDocument/2006/relationships/hyperlink" Target="https://cdn.pixabay.com/photo/2016/03/29/19/35/mexico-1289099_960_720.jpg" TargetMode="External"/><Relationship Id="rId17" Type="http://schemas.openxmlformats.org/officeDocument/2006/relationships/hyperlink" Target="https://cdn.pixabay.com/photo/2015/09/29/18/05/elephant-964295_960_720.png" TargetMode="External"/><Relationship Id="rId2" Type="http://schemas.openxmlformats.org/officeDocument/2006/relationships/slide" Target="../slides/slide15.xml"/><Relationship Id="rId16" Type="http://schemas.openxmlformats.org/officeDocument/2006/relationships/hyperlink" Target="https://cdn.pixabay.com/photo/2015/03/26/10/45/henna-691901_960_720.jpg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dn.pixabay.com/photo/2017/02/07/14/54/umbrella-2046160_960_720.png" TargetMode="External"/><Relationship Id="rId11" Type="http://schemas.openxmlformats.org/officeDocument/2006/relationships/hyperlink" Target="https://cdn.pixabay.com/photo/2013/07/13/10/53/mexico-157993_960_720.png" TargetMode="External"/><Relationship Id="rId5" Type="http://schemas.openxmlformats.org/officeDocument/2006/relationships/hyperlink" Target="https://cdn.pixabay.com/photo/2015/06/11/09/48/cherry-805688_960_720.jpg" TargetMode="External"/><Relationship Id="rId15" Type="http://schemas.openxmlformats.org/officeDocument/2006/relationships/hyperlink" Target="https://upload.wikimedia.org/wikipedia/commons/c/c8/Taj_Mahal_in_March_2004.jpg" TargetMode="External"/><Relationship Id="rId10" Type="http://schemas.openxmlformats.org/officeDocument/2006/relationships/hyperlink" Target="https://cdn.pixabay.com/photo/2013/07/12/17/19/mexico-152016_960_720.png" TargetMode="External"/><Relationship Id="rId19" Type="http://schemas.openxmlformats.org/officeDocument/2006/relationships/hyperlink" Target="https://c1.staticflickr.com/1/574/21055379079_9cfb52253e.jpg" TargetMode="External"/><Relationship Id="rId4" Type="http://schemas.openxmlformats.org/officeDocument/2006/relationships/hyperlink" Target="https://cdn.pixabay.com/photo/2016/05/30/12/47/japan-1424672_960_720.jpg" TargetMode="External"/><Relationship Id="rId9" Type="http://schemas.openxmlformats.org/officeDocument/2006/relationships/hyperlink" Target="https://upload.wikimedia.org/wikipedia/commons/thumb/e/e6/Chenzihmyon_typefaces.svg/1280px-Chenzihmyon_typefaces.svg.png" TargetMode="External"/><Relationship Id="rId14" Type="http://schemas.openxmlformats.org/officeDocument/2006/relationships/hyperlink" Target="https://cdn.pixabay.com/photo/2017/01/12/18/00/sombrero-1975267_960_720.png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pixabay.com/photo/2017/01/08/12/36/spiral-1962819_960_720.jpg" TargetMode="External"/><Relationship Id="rId13" Type="http://schemas.openxmlformats.org/officeDocument/2006/relationships/hyperlink" Target="https://cdn.pixabay.com/photo/2017/01/01/19/02/kaleidoscope-1945279_960_720.jpg" TargetMode="External"/><Relationship Id="rId3" Type="http://schemas.openxmlformats.org/officeDocument/2006/relationships/hyperlink" Target="https://cdn.pixabay.com/photo/2013/07/13/14/08/microphone-162210_960_720.png" TargetMode="External"/><Relationship Id="rId7" Type="http://schemas.openxmlformats.org/officeDocument/2006/relationships/hyperlink" Target="https://cdn.pixabay.com/photo/2017/03/30/13/46/bouncing-2188491_960_720.jpg" TargetMode="External"/><Relationship Id="rId12" Type="http://schemas.openxmlformats.org/officeDocument/2006/relationships/hyperlink" Target="https://upload.wikimedia.org/wikipedia/commons/b/bb/Revolving_door-base.jp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dn.pixabay.com/photo/2013/07/12/14/34/catapult-148509_960_720.png" TargetMode="External"/><Relationship Id="rId11" Type="http://schemas.openxmlformats.org/officeDocument/2006/relationships/hyperlink" Target="https://upload.wikimedia.org/wikipedia/en/4/49/CT_Scan_Bowel.JPG" TargetMode="External"/><Relationship Id="rId5" Type="http://schemas.openxmlformats.org/officeDocument/2006/relationships/hyperlink" Target="https://cdn.pixabay.com/photo/2015/10/23/20/45/live-1003646_960_720.jpg" TargetMode="External"/><Relationship Id="rId10" Type="http://schemas.openxmlformats.org/officeDocument/2006/relationships/hyperlink" Target="https://cdn.pixabay.com/photo/2016/10/26/17/30/effect-1772022_960_720.jpg" TargetMode="External"/><Relationship Id="rId4" Type="http://schemas.openxmlformats.org/officeDocument/2006/relationships/hyperlink" Target="https://encrypted-tbn0.gstatic.com/images?q=tbn:ANd9GcTpK6bCV62GwgPFITMJFiDvJGKHzNASgRK8dQIuClpDtABTFTNC" TargetMode="External"/><Relationship Id="rId9" Type="http://schemas.openxmlformats.org/officeDocument/2006/relationships/hyperlink" Target="https://upload.wikimedia.org/wikipedia/commons/d/da/Morphsuit_photoshoot_3_post_overlap.jpg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vecteezy.com/system/resources/previews/000/099/226/original/people-in-a-row-vector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6/64/Iris_-_left_eye_of_a_girl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372712-C6F8-47A4-AE08-CD838EB570F7}" type="slidenum">
              <a:rPr lang="en-GB" altLang="en-US" b="0" smtClean="0"/>
              <a:pPr/>
              <a:t>1</a:t>
            </a:fld>
            <a:endParaRPr lang="en-GB" altLang="en-US" b="0"/>
          </a:p>
        </p:txBody>
      </p:sp>
    </p:spTree>
    <p:extLst>
      <p:ext uri="{BB962C8B-B14F-4D97-AF65-F5344CB8AC3E}">
        <p14:creationId xmlns:p14="http://schemas.microsoft.com/office/powerpoint/2010/main" val="1525334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4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Images: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Finger print - 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https://cdn.pixabay.com/photo/2014/09/22/16/36/fingerprint-456483_960_720.jpg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Eye - </a:t>
            </a:r>
            <a:r>
              <a:rPr lang="en-US" dirty="0">
                <a:latin typeface="Arial" pitchFamily="34" charset="0"/>
                <a:cs typeface="Arial" pitchFamily="34" charset="0"/>
                <a:hlinkClick r:id="rId4"/>
              </a:rPr>
              <a:t>https://encrypted-tbn0.gstatic.com/images?q=tbn:ANd9GcTANXWVGPWwAyQjiEN2v9ZQB3xmg7y5w93dA6uNzYRDY3s1EZNtTg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Face recognition - </a:t>
            </a:r>
            <a:r>
              <a:rPr lang="en-US" dirty="0">
                <a:latin typeface="Arial" pitchFamily="34" charset="0"/>
                <a:cs typeface="Arial" pitchFamily="34" charset="0"/>
                <a:hlinkClick r:id="rId5"/>
              </a:rPr>
              <a:t>https://c1.staticflickr.com/9/8319/8044570589_f374e7207b_b.jpg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44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794DB-1254-4A5A-8B76-72AE981790D3}" type="slidenum">
              <a:rPr lang="en-GB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5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Image: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Eye - 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https://upload.wikimedia.org/wikipedia/commons/6/64/Iris_-_left_eye_of_a_girl.jpg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45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DF85A-072B-4C7E-ADD1-E2DBA812D6E9}" type="slidenum">
              <a:rPr lang="en-GB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75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Images: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Feet - 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https://cdn.pixabay.com/photo/2015/07/03/17/41/feet-830503_960_720.jpg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Wheel - </a:t>
            </a:r>
            <a:r>
              <a:rPr lang="en-US" dirty="0">
                <a:latin typeface="Arial" pitchFamily="34" charset="0"/>
                <a:cs typeface="Arial" pitchFamily="34" charset="0"/>
                <a:hlinkClick r:id="rId4"/>
              </a:rPr>
              <a:t>http://www.publicdomainpictures.net/pictures/130000/velka/bmw-car-wheel.jpg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Yellow hat - </a:t>
            </a:r>
            <a:r>
              <a:rPr lang="en-US" dirty="0">
                <a:latin typeface="Arial" pitchFamily="34" charset="0"/>
                <a:cs typeface="Arial" pitchFamily="34" charset="0"/>
                <a:hlinkClick r:id="rId5"/>
              </a:rPr>
              <a:t>https://cdn.pixabay.com/photo/2014/03/24/17/06/safety-helmet-295057_960_720.png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Red hat - </a:t>
            </a:r>
            <a:r>
              <a:rPr lang="en-US" dirty="0">
                <a:latin typeface="Arial" pitchFamily="34" charset="0"/>
                <a:cs typeface="Arial" pitchFamily="34" charset="0"/>
                <a:hlinkClick r:id="rId6"/>
              </a:rPr>
              <a:t>https://cdn.pixabay.com/photo/2014/04/03/00/35/hat-308779_960_720.png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Roller skate - </a:t>
            </a:r>
            <a:r>
              <a:rPr lang="en-US" dirty="0">
                <a:latin typeface="Arial" pitchFamily="34" charset="0"/>
                <a:cs typeface="Arial" pitchFamily="34" charset="0"/>
                <a:hlinkClick r:id="rId7"/>
              </a:rPr>
              <a:t>https://cdn.pixabay.com/photo/2015/09/22/19/53/retro-952363_960_720.png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Beach ball - </a:t>
            </a:r>
            <a:r>
              <a:rPr lang="en-US" dirty="0">
                <a:latin typeface="Arial" pitchFamily="34" charset="0"/>
                <a:cs typeface="Arial" pitchFamily="34" charset="0"/>
                <a:hlinkClick r:id="rId8"/>
              </a:rPr>
              <a:t>https://cdn.pixabay.com/photo/2014/04/03/11/36/beachball-311978_960_720.png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Torch </a:t>
            </a:r>
            <a:r>
              <a:rPr lang="en-US" dirty="0">
                <a:latin typeface="Arial" pitchFamily="34" charset="0"/>
                <a:cs typeface="Arial" pitchFamily="34" charset="0"/>
                <a:hlinkClick r:id="rId9"/>
              </a:rPr>
              <a:t>https://cdn.pixabay.com/photo/2013/07/13/12/33/light-159858_960_720.png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Head torch </a:t>
            </a:r>
            <a:r>
              <a:rPr lang="en-US" dirty="0">
                <a:latin typeface="Arial" pitchFamily="34" charset="0"/>
                <a:cs typeface="Arial" pitchFamily="34" charset="0"/>
                <a:hlinkClick r:id="rId10"/>
              </a:rPr>
              <a:t>https://upload.wikimedia.org/wikipedia/commons/b/bd/LED-headlamp.jpg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Graduation hat - </a:t>
            </a:r>
            <a:r>
              <a:rPr lang="en-US" dirty="0">
                <a:latin typeface="Arial" pitchFamily="34" charset="0"/>
                <a:cs typeface="Arial" pitchFamily="34" charset="0"/>
                <a:hlinkClick r:id="rId11"/>
              </a:rPr>
              <a:t>https://upload.wikimedia.org/wikipedia/commons/thumb/c/c9/Graduation_hat.svg/2000px-Graduation_hat.svg.png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Christmas hat - </a:t>
            </a:r>
            <a:r>
              <a:rPr lang="en-US" dirty="0">
                <a:latin typeface="Arial" pitchFamily="34" charset="0"/>
                <a:cs typeface="Arial" pitchFamily="34" charset="0"/>
                <a:hlinkClick r:id="rId12"/>
              </a:rPr>
              <a:t>https://cdn.pixabay.com/photo/2015/12/11/05/00/santa-hat-1087651_960_720.png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6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0C22B-AB27-492F-97D8-84176F792334}" type="slidenum">
              <a:rPr lang="en-GB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26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7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Images: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Listen symbol - 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https://upload.wikimedia.org/wikipedia/commons/thumb/c/c9/Icon_sound_loudspeaker.svg/1094px-Icon_sound_loudspeaker.svg.png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Water - </a:t>
            </a:r>
            <a:r>
              <a:rPr lang="en-US" dirty="0">
                <a:latin typeface="Arial" pitchFamily="34" charset="0"/>
                <a:cs typeface="Arial" pitchFamily="34" charset="0"/>
                <a:hlinkClick r:id="rId4"/>
              </a:rPr>
              <a:t>https://pixabay.com/en/florida-stream-creek-river-flow-67898/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Sounds: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Public Domain: </a:t>
            </a:r>
            <a:r>
              <a:rPr lang="en-US" dirty="0">
                <a:latin typeface="Arial" pitchFamily="34" charset="0"/>
                <a:cs typeface="Arial" pitchFamily="34" charset="0"/>
                <a:hlinkClick r:id="rId5"/>
              </a:rPr>
              <a:t>http://soundbible.com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latin typeface="Arial" pitchFamily="34" charset="0"/>
                <a:cs typeface="Arial" pitchFamily="34" charset="0"/>
                <a:hlinkClick r:id="rId6"/>
              </a:rPr>
              <a:t>http://www.grsites.com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7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B0A28-D872-4E30-873C-9CDDE5DB4546}" type="slidenum">
              <a:rPr lang="en-GB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46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8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Image: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http://www.fragmaq.com.br/wp-content/uploads/2013/06/1-conceito-do-ecodesenvolvimento.jpg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8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EE85B-034B-412B-BB31-C4B573EB1E96}" type="slidenum">
              <a:rPr lang="en-GB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39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9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Images: Japan –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https://upload.wikimedia.org/wikipedia/commons/thumb/0/06/War_flag_of_the_Imperial_Japanese_Army.svg/1280px-War_flag_of_the_Imperial_Japanese_Army.svg.png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4"/>
              </a:rPr>
              <a:t>https://cdn.pixabay.com/photo/2016/05/30/12/47/japan-1424672_960_720.jpg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5"/>
              </a:rPr>
              <a:t>https://cdn.pixabay.com/photo/2015/06/11/09/48/cherry-805688_960_720.jpg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6"/>
              </a:rPr>
              <a:t>https://cdn.pixabay.com/photo/2017/02/07/14/54/umbrella-2046160_960_720.png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7"/>
              </a:rPr>
              <a:t>https://cdn.pixabay.com/photo/2015/04/19/09/48/japan-729593_960_720.jpg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8"/>
              </a:rPr>
              <a:t>https://cdn.pixabay.com/photo/2012/04/11/16/46/geisha-girl-28855_960_720.png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9"/>
              </a:rPr>
              <a:t>https://upload.wikimedia.org/wikipedia/commons/thumb/e/e6/Chenzihmyon_typefaces.svg/1280px-Chenzihmyon_typefaces.svg.png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Mexican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10"/>
              </a:rPr>
              <a:t>https://cdn.pixabay.com/photo/2013/07/12/17/19/mexico-152016_960_720.png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11"/>
              </a:rPr>
              <a:t>https://cdn.pixabay.com/photo/2013/07/13/10/53/mexico-157993_960_720.png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12"/>
              </a:rPr>
              <a:t>https://cdn.pixabay.com/photo/2016/03/29/19/35/mexico-1289099_960_720.jpg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13"/>
              </a:rPr>
              <a:t>https://cdn.pixabay.com/photo/2016/04/16/11/45/mexico-flag-1332910_960_720.png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14"/>
              </a:rPr>
              <a:t>https://cdn.pixabay.com/photo/2017/01/12/18/00/sombrero-1975267_960_720.png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https://cdn.pixabay.com/photo/2013/07/13/10/53/cactus-157994_960_720.png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India –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15"/>
              </a:rPr>
              <a:t>https://upload.wikimedia.org/wikipedia/commons/c/c8/Taj_Mahal_in_March_2004.jpg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16"/>
              </a:rPr>
              <a:t>https://cdn.pixabay.com/photo/2015/03/26/10/45/henna-691901_960_720.jpg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17"/>
              </a:rPr>
              <a:t>https://cdn.pixabay.com/photo/2015/09/29/18/05/elephant-964295_960_720.png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18"/>
              </a:rPr>
              <a:t>https://upload.wikimedia.org/wikipedia/commons/b/bc/Flag_of_India.png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19"/>
              </a:rPr>
              <a:t>https://c1.staticflickr.com/1/574/21055379079_9cfb52253e.jpg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9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fld id="{77AE97D3-21B4-4D27-A583-F321127F0104}" type="slidenum">
              <a:rPr lang="en-GB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92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https://cdn.pixabay.com/photo/2013/07/13/14/08/microphone-162210_960_720.png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4"/>
              </a:rPr>
              <a:t>https://encrypted-tbn0.gstatic.com/images?q=tbn:ANd9GcTpK6bCV62GwgPFITMJFiDvJGKHzNASgRK8dQIuClpDtABTFTNC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5"/>
              </a:rPr>
              <a:t>https://cdn.pixabay.com/photo/2015/10/23/20/45/live-1003646_960_720.jpg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6"/>
              </a:rPr>
              <a:t>https://cdn.pixabay.com/photo/2013/07/12/14/34/catapult-148509_960_720.png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7"/>
              </a:rPr>
              <a:t>https://cdn.pixabay.com/photo/2017/03/30/13/46/bouncing-2188491_960_720.jpg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8"/>
              </a:rPr>
              <a:t>https://cdn.pixabay.com/photo/2017/01/08/12/36/spiral-1962819_960_720.jpg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9"/>
              </a:rPr>
              <a:t>https://upload.wikimedia.org/wikipedia/commons/d/da/Morphsuit_photoshoot_3_post_overlap.jpg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10"/>
              </a:rPr>
              <a:t>https://cdn.pixabay.com/photo/2016/10/26/17/30/effect-1772022_960_720.jpg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11"/>
              </a:rPr>
              <a:t>https://upload.wikimedia.org/wikipedia/en/4/49/CT_Scan_Bowel.JPG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12"/>
              </a:rPr>
              <a:t>https://upload.wikimedia.org/wikipedia/commons/b/bb/Revolving_door-base.jpg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hlinkClick r:id="rId13"/>
              </a:rPr>
              <a:t>https://cdn.pixabay.com/photo/2017/01/01/19/02/kaleidoscope-1945279_960_720.jpg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126EC-1AF9-40F4-85DC-130C364D4EF7}" type="slidenum">
              <a:rPr lang="en-GB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07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1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1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13FDD-17F6-41A5-B0D3-337784A21558}" type="slidenum">
              <a:rPr lang="en-GB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09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504A-4E8E-4C08-AA49-6BD5A318EB6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1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 - </a:t>
            </a:r>
            <a:r>
              <a:rPr lang="en-GB" dirty="0" err="1"/>
              <a:t>Pixabay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504A-4E8E-4C08-AA49-6BD5A318EB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 txBox="1">
            <a:spLocks noGrp="1" noChangeArrowheads="1"/>
          </p:cNvSpPr>
          <p:nvPr/>
        </p:nvSpPr>
        <p:spPr bwMode="auto">
          <a:xfrm>
            <a:off x="3849688" y="8522018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0" tIns="45725" rIns="91450" bIns="45725"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EC4BD2C-6F4A-4510-8051-8A760083C440}" type="slidenum">
              <a:rPr lang="en-GB" altLang="en-US" sz="1200" b="0"/>
              <a:pPr algn="r" eaLnBrk="1" hangingPunct="1"/>
              <a:t>3</a:t>
            </a:fld>
            <a:endParaRPr lang="en-GB" altLang="en-US" sz="1200" b="0"/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1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Image: Public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87207-DBFD-493B-8E3A-D3A9E30CD29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391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Image: Public Domain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87207-DBFD-493B-8E3A-D3A9E30CD29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414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504A-4E8E-4C08-AA49-6BD5A318EB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79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Image:</a:t>
            </a:r>
          </a:p>
          <a:p>
            <a:r>
              <a:rPr lang="en-GB" dirty="0"/>
              <a:t>Stakeholders - </a:t>
            </a:r>
            <a:r>
              <a:rPr lang="en-GB" dirty="0">
                <a:hlinkClick r:id="rId3"/>
              </a:rPr>
              <a:t>https://static.vecteezy.com/system/resources/previews/000/099/226/original/people-in-a-row-vector.jpg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504A-4E8E-4C08-AA49-6BD5A318EB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28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1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1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F5EB5-813D-4303-8DB0-F64428446CDB}" type="slidenum">
              <a:rPr lang="en-GB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17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3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Images: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Eye - 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https://upload.wikimedia.org/wikipedia/commons/6/64/Iris_-_left_eye_of_a_girl.jpg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3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51C3C-1F9A-45C6-9E0C-61C005BD988B}" type="slidenum">
              <a:rPr lang="en-GB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4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EBA6F"/>
                </a:solidFill>
                <a:latin typeface="Cambria" panose="02040503050406030204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0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C101-1F76-4BFF-94C5-0BEB4B503FE9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5D1F-057C-488D-9507-54B5608D3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19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A9B1-0911-4558-8E68-09EE273123A6}" type="datetimeFigureOut">
              <a:rPr lang="en-US" smtClean="0"/>
              <a:pPr/>
              <a:t>3/13/2018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BA07-9FEF-4045-ACE9-53300E7A47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53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00750"/>
            <a:ext cx="12192000" cy="857251"/>
          </a:xfrm>
          <a:prstGeom prst="rect">
            <a:avLst/>
          </a:prstGeom>
          <a:solidFill>
            <a:srgbClr val="318A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DATA07whitesmall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700" y="6178554"/>
            <a:ext cx="1028194" cy="476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89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155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09601" y="6329773"/>
            <a:ext cx="2072999" cy="3244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www.data.org.uk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05AA5C-6649-46CE-906C-8A38B369E9D6}"/>
              </a:ext>
            </a:extLst>
          </p:cNvPr>
          <p:cNvSpPr txBox="1">
            <a:spLocks/>
          </p:cNvSpPr>
          <p:nvPr userDrawn="1"/>
        </p:nvSpPr>
        <p:spPr>
          <a:xfrm>
            <a:off x="5210629" y="6329773"/>
            <a:ext cx="2072999" cy="3244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Inspiring Innovation</a:t>
            </a:r>
          </a:p>
        </p:txBody>
      </p:sp>
    </p:spTree>
    <p:extLst>
      <p:ext uri="{BB962C8B-B14F-4D97-AF65-F5344CB8AC3E}">
        <p14:creationId xmlns:p14="http://schemas.microsoft.com/office/powerpoint/2010/main" val="149451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4EBA6F"/>
          </a:solidFill>
          <a:latin typeface="Cambria" panose="02040503050406030204" pitchFamily="18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rgbClr val="318AAC"/>
          </a:solidFill>
          <a:latin typeface="Cambria" panose="02040503050406030204" pitchFamily="18" charset="0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slide" Target="slide9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29.jpe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p3"/><Relationship Id="rId11" Type="http://schemas.openxmlformats.org/officeDocument/2006/relationships/image" Target="../media/image27.jpeg"/><Relationship Id="rId5" Type="http://schemas.microsoft.com/office/2007/relationships/media" Target="../media/media3.mp3"/><Relationship Id="rId10" Type="http://schemas.openxmlformats.org/officeDocument/2006/relationships/image" Target="../media/image26.jpeg"/><Relationship Id="rId4" Type="http://schemas.openxmlformats.org/officeDocument/2006/relationships/audio" Target="../media/media2.m4a"/><Relationship Id="rId9" Type="http://schemas.openxmlformats.org/officeDocument/2006/relationships/slide" Target="slide9.xml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jpeg"/><Relationship Id="rId3" Type="http://schemas.openxmlformats.org/officeDocument/2006/relationships/slide" Target="slide9.xml"/><Relationship Id="rId21" Type="http://schemas.openxmlformats.org/officeDocument/2006/relationships/image" Target="../media/image49.jpe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50.png"/><Relationship Id="rId7" Type="http://schemas.openxmlformats.org/officeDocument/2006/relationships/image" Target="../media/image53.jpe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slide" Target="slide9.xml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1.jpeg"/><Relationship Id="rId9" Type="http://schemas.openxmlformats.org/officeDocument/2006/relationships/image" Target="../media/image55.png"/><Relationship Id="rId1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0.xml"/><Relationship Id="rId7" Type="http://schemas.openxmlformats.org/officeDocument/2006/relationships/slide" Target="slide16.xml"/><Relationship Id="rId12" Type="http://schemas.openxmlformats.org/officeDocument/2006/relationships/slide" Target="slide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11" Type="http://schemas.openxmlformats.org/officeDocument/2006/relationships/image" Target="../media/image11.jpeg"/><Relationship Id="rId5" Type="http://schemas.openxmlformats.org/officeDocument/2006/relationships/slide" Target="slide12.xml"/><Relationship Id="rId10" Type="http://schemas.openxmlformats.org/officeDocument/2006/relationships/slide" Target="slide15.xml"/><Relationship Id="rId4" Type="http://schemas.openxmlformats.org/officeDocument/2006/relationships/slide" Target="slide11.xml"/><Relationship Id="rId9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11333"/>
          </a:xfrm>
          <a:solidFill>
            <a:srgbClr val="4EBA6F"/>
          </a:solidFill>
        </p:spPr>
        <p:txBody>
          <a:bodyPr>
            <a:normAutofit/>
          </a:bodyPr>
          <a:lstStyle/>
          <a:p>
            <a:pPr algn="l"/>
            <a:r>
              <a:rPr lang="en-GB" altLang="en-US" sz="11500" dirty="0">
                <a:solidFill>
                  <a:schemeClr val="bg1"/>
                </a:solidFill>
              </a:rPr>
              <a:t> </a:t>
            </a:r>
            <a:br>
              <a:rPr lang="en-GB" altLang="en-US" sz="11500" dirty="0">
                <a:solidFill>
                  <a:schemeClr val="bg1"/>
                </a:solidFill>
              </a:rPr>
            </a:br>
            <a:r>
              <a:rPr lang="en-GB" altLang="en-US" sz="11500" dirty="0">
                <a:solidFill>
                  <a:schemeClr val="bg1"/>
                </a:solidFill>
              </a:rPr>
              <a:t> Session 2</a:t>
            </a:r>
            <a:br>
              <a:rPr lang="en-GB" altLang="en-US" sz="11500" dirty="0">
                <a:solidFill>
                  <a:schemeClr val="bg1"/>
                </a:solidFill>
              </a:rPr>
            </a:br>
            <a:endParaRPr lang="en-GB" altLang="en-US" sz="115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46F6D-F728-4201-8379-5DCB9EE96A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649" y="361967"/>
            <a:ext cx="1633851" cy="15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16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AutoShape 18" descr="data:image/jpeg;base64,/9j/4AAQSkZJRgABAQAAAQABAAD/2wCEAAkGBhQSEBUUEhQWFBUWFxwaFxgYFBoXFxUcGBUaGBcUFxgXHSYeFxokGRUUHy8gIycpLCwsFR4xNTAqNSYrLCkBCQoKDgwOGA8PGiwkHyUpKiwsLCwsLCwpLCwsKiksKSwsKSwsLCwsKSwsKSksKSksLCwpLCksLCwsLCkpLCwsLP/AABEIALYBFQMBIgACEQEDEQH/xAAcAAACAgMBAQAAAAAAAAAAAAAFBgAEAQMHAgj/xABOEAACAAMFAwcHBgsHBAMBAAABAgADEQQFEiExBkFREyJhcZGx0SMyQnKBocEHM1JikrIUJENTY3OCosLh8BUWNIOTs9J0o8PiJURkF//EABkBAAMBAQEAAAAAAAAAAAAAAAECAwAEBf/EAC4RAAICAQIFBAIBAwUAAAAAAAABAhEDEiETMTJBUSIzYYEEcSMUwfBDUpGhsf/aAAwDAQACEQMRAD8A7hEgD/feyfnf3H/4xj+/Fl/OE/sN4QuuPkbRLwH4lYAf32s30n+wYh21s/1z+z4mBrj5Nol4D8YMLs7biSqlsMwgAnQbv2oULz+VuYxIs8tVH0nqzfZyA98B5IoKxyOo1ivabylS/nJiJ6zAe4xxW07WWqd85PenAHAvYtI0yjU559PGJvP4KLF5OuT9s7KukzF6qk+/SKc7bpB5spj1kDurHP5MXyv9e2IvPIosMRpO2cw+aiDrqfiIi7RzmOqjqQfGsL8hYvyRC8Wfkbhx8Bhb1mnVz7AB8I2paHPpv9qKMmLkoQVOXkGleC0kxvpN9oxtWa30m7Y1II2gRVNiNI2C0vxjDWt+PuEeSI1tBbYKRHt8wb/cI1Ne8wbx2RiZFWZEnOXkdRXg3NtHMHoqfYR8YwNryPOl9jeIgbPihOWF4s13Dw4+BnTbKV6SuvsBHuPwi7Z9pLO+k1R61V745/NEaXHMMMvyJdxXhidWlzgwqpBHQa90eqxxVrSyNVGZT9ViO6L9k2+tUrVxMA3OK+8UMVjnT5k3ifY65EhIuj5T5TkLOltLJ3rz18R74YZe1NlOlol+1qd8XU0+RNxa5hasSsU5d7SW82bLPVMXxiwkwHQg9Rr3QwpsrGY8xmsYxmJGKxIxjMSMRIxjhixvlxSNoA1r2Rul2wdPZHnnoBGXFiXAtb0Qcez+cWJd7J09n84Bi7al8m/qN90wgSIc7VeyBCDUYlNMhnqOPGFGVJo2HUgA1Byzrv8AZBQGWpMXrPFSVZzxp1Dx8I92qVRdW+1TugUAMyIuWi3S0851XrNIFXWgAPWN5+MC9o0rMQcXYHtEKlbDY0LfshcjNWv9cBFmXtRZx6depT4Qn3hcQmOWDFSaZUqMhSKT3FOXzWDe3xgpIFs6VZ9qJJ0xHqXxME5N9pwb3eMccdZ8vVT2HvEbJO0TrvIhqBZ2lL5X6Dfu+MSdf6IpYo9BmfN8Y5VZNsmGprBGdtcHlMvEUg20akzoF27US59cCvlrUDxi4baPot7vGE7YPMTOte6GmYwEG2ake3to+i3YPGKVrvNEBZqqBvw+ETlmyxYKb6MSfZVRWKF9ATJTKDrCsaiSr5lTa4GJp9VvCNc+cIH3JZRKrXfBG1zlKEV1EI0EoPPU6EH2iPLt5M0z1hfmWcylmNpzTQ76k0EWLjmEyQTqQ1ftGA41uCz1P7MooToNGVLI5zMD7COwiBl6SQq1Rg3RQqe8iCkBgua0NNzf4aX1fEwpI+NsNOdWlPZxhruqaqSJasQGA0PWYZmRvdBGo5aR7a0ofTXtjU01fpDthQnr+0Jq+bMcdTsPjHsbRWldJ8z7Ve+KjODvHaI1PDWwUgou2lsX8sT1qp7xG1flDtY9JG65Y+BEAGEaHhtcvIuhDjZvlGtTV8nKNPqsP4oxA3Y+w8oZvRg9+PwjMUUpNcxHGICvNcqLzs/RzGmoqAYrWe9VCgE4T0iK9hvIvOlqVYAtqWJHmniNc4u3hcRRBiZsOgyqP5Qul+B9aas1TbQGYUaopG6xr39cU7nurG5owAVSdK1pkQIYbsuF2ZeTBYlqNwVaVLQum3SDfcqPd6sK1I3/ANCASKTNJWh5q65VzaH699mDIkiYXxEsBoQKEHj1QlTbvnS5yrybMSsutASVxM2GoXSDoadCa1VnpZrA5o3so3dn7o02y3LgNSQabwRv6YxNtbBiuAkg0bWiEV9hGWsDrZe7NLfIUC8Se+Dw5eBONEabrmhgaGukDtovnE9du8Rs2ZtOPGcIHm6b9Y8bRjnr67ROqlRVS1K0GpFiRhniB+qx+OUCLznNJmYVNRUecM8+kUgxcFklzXo6uvOKgo5qTuyxdcUds9n1lWgoHZg5WlWJYCg1JhtDStirIpbIqTr1VAKspPAVqO0RWa95L5N+8vxghL+T6YyoZctiHFQWNARStRWNlm2HmfhCWdsKOyY/pZDjTfBUPCM5JcwQ1gkPmtP2W+EaZlwD0X7Rp1w4ztgmS1SpGOvKS3fFgoFKg0FKmoqNYlm+Tu0S8b2jkxLlqTzGJLUBpwwjrh+HMGuJWsGxtpmKps1oCZLjDOVBJWvNwrmKVi3M2BvE6z5R65rn4Qw7My2KTSrMMMqWwoSATyZ1oc9Iv7KzJlrsaTnd1ZsVQrGgwsRliPRBhG1dGlKmJf8A/P7wplOk+xz/AMYx/cK8fz0v/U/9I6Mbhcj5+dXoIHwgTtHYptnszzVtE6q4aVYUoXVc8umC4AUxMOw15fnpf+p/6x5OxV5fnZf+oP8AjBbZ21Wm0GZitEyigUzAGuZJpwhlN2PyDTBPmEqhOThhUAkioy3Qqja2QznWxzW9tm7dJkO08y2QFakTASKsNBQb433CfIL6rfeivNvqfPWbLmzWdBLLUoNVZaVoOPdG+4fmV6m+9EpPYdGm33LaXYvLpgNKeUA0GeRHGsD59yWoDOn+oph0uiyNOmLKDOARWoHNGeeZ1yBMXdo9m/weUJnKs/OAoQBqDn7oZRlVklki3Rzq6kZZoDaiYAfsn+cPv4NhsqnFUqgoQKUyhHkMTPYAVrN/gIHtzjpj3CxsOMTSAZQNPhG0t8impIREmUzJ3walXrLUc4gQKvO6mWUGBrz8NPYNKax6uq57QBWXLPWZWI+wsMoWrDZf2do9omMBVaEjLp3ZawwvZwRXkiR0InjWB2zVknzJ5lvOZSstiQQCKiYophpQEVg/N2ZnCpM8AdKr4QVCT5IGtI5/tDZ0E4nGZS0HMwHH2ZKO2KCzJbGktXyFSzsCTmBQKuQhkvPZhplu5J5gJwg4gMiAtaUEV752d/Bgvm86oBClSdDniOcHQ6s2pXQe+TORX8IPSn8cYi58lUvyc8/WX7p8YzHRjXpRCb9TAVuutZVllggB0my60Uc7GSMWKlTpT40ijfc5hKlkMBzqZGh0Ip7433vbEZJdGYtyssipOYxjdw8ID39a+YssDNTUmvRll2wVK5X8EZO4fZasVoRp00S/NWVhGQGdBXQZ57zFyZeEySizJbMKTBXCRVhhPNAOv9GF7ZR/KTfVbuMMFssgezNipk6lathFTzQajSla+yIvbIXW2IJW/aP8KszUabzWTJxl5przgADSo74Xdor5Mu3MQzKGVK4TQkq1Vr2x6ssuctnloxDosw88NWpMp6bhlr1RUvSz4rVUqGJRTmSKZ09EGsacvWhFvjZRn3zOmszsebShAyqN9aCpr05RWva8EaU60qeTyoKfkx8RWDNhsALEMqrlQUdq9YqKUHxgRfl04UmNzTzSctQKECvQcoqnZyJ70MVksSSskJJwrWvVlA3aEeUHrP8AdJjbc9oxF6tibCtejLKnRrGL+Xnj1n/22McrTUtz0MPtr/O4SuyZygKqGV1bzwW0BoOwExq2jDcpKLMXOIDEc684U16Iu2e8FRMhnvPXXTq4RVvglms53mYNPWHjFHJ0kznwv+R/53HK7HrZpJxMF5NRQ505hBodc4C2i0lLej4mJ5E54jpllWtYuXbbqWRK0NMK/unwgRMcG2S/RHIsMhXKmW/SOhJsjKTth6yzcU9H5ZzzWIJY82pPMrGy1zaBybQ7go4wmYSCWUgZcICTJCJaJSISQVfPh0awQmWai4qu+RByFBUEAk8PGLSi1FsCk7RUuYvRwszB5KXWh87yZyizsXOIsNOWwEk4RiIwUmMWNPrQPu6WxxYTTyUuv+nHjZe0KtmVecSzNpqKOch07+qIY3UUdOV039DOrzK52sgeufjGjaXnXZN8q0wgrUlq1xTUppwp74rGyMTzmOGukab3toWxTJSoQGZMya6TFrD5GqJwl6kihsuhKTgCFzXXMaiD/LkWWYDM9BiACQB5M1FKjfC9ck3DLmEA+dLHaYYJczFYphOoVx+6cq74hjltRTJ1HOLMPnj+hbvWCNw/Mr1N96KNmXKd+pbvWL1w/Mr6p+9HM+R1oMXbfwlTkXOtCNaihNRluzpkOEGNqL6WbZgq189a13c0/AwoT5jCYCEFBQ1C5knJQW49HCNTWktNOKvEcPf0R0b6DzYt8X7Ndxr+PSuH4SvuEdTLf/HjMZylH8o5XdAItUs8LR3JD3Y715ay4AoXksCnia1AJy303cYGN8/0dmR01+zRZTnJ/wCoX+GHedOBQEHKvHI5xzq3OVlqeEwHqoBG6y3+wUqzHCecMuGdfjD4XsyP5EtLCFwTALxtFTh5syn+uPCHEUIrkemkctE0i0M2pwE/amE1hps9+MJNAa4aA5Z0J74bE3Qs5eoxOmUvf/L/APGPGAm2ADTWYEnoqaAhFrSMz7xYWzlK0JUjPplqIq22VVHYkmgPVpuHsiU5V6fljKV5Ir4/sNHyWL5Ccf0g+6IzGz5MFpZXPGafcqxiL4+lBn1MQ5BWZZSx5LHLmS8wnOIMxMwa5a00jxf0kmSHooBIB1JyqBSoovxrAqy3tMlyDKFCrsuLLNfKKa56aDSN17XgSDKpo2R9/wAYya1KgOnB/szs8gE2aB9Ft4O6u7rhktVmx2Rs6UmyidM8zln7IVNnJnlpgpTJvesNzP8Ai7DiUPYf5xN+6VXtFSbMpKSWAAMYJI1aiMBUab90a77IlWlCFBrITXdmKkdserSvm+sPjA6/bWXmyydRKw5Z6cn74bJXFRGHtMJ3Rbg04VRBiNMlruw7/YYGbQ3k7WacplKpZKueRpn9VgToBvpHmxWvkwXIrhzipe+2rTpMyVgADqwriJIy4Q85yi0krExY8crcrv4L9gU4Q3JJLJRM1QqW5g45HxMaL8HPHrN75TRm6L8M9FSlMKKfOYjzVXQ5DSPN+Nzh63fKMcc23Pc7oJKNR/7GKxXQrIC4KrQMT1CvcY0X1ZlQ2UJmOVDexmQjPfUEH2xXF8TXUS0wqCqrr53MAINTQZUjTeBKJIBYHC4pTQAMoCim4RafSQhp1bDnZbtBsyYVJrnkMzQnnCvAd8Bb7tEqZMlzZZdAiYCGQ1rXPQaQwXLY5psyMXGGjanRc+bp0QJxKFC4ly+svjFLpG0JsFJe6LPlu7lggagMrMhhkKHLI1gudtJJRkAPPoB5ILStRmQeJEDbavOypp9JfGKpXq1+kvjAb2CoBK6LxlShMM3FzpUsLRcVPJ6ntj3sdKkOJcnnNNUuxIl0XCSTmWNcqiBVjIOtPm5epA9Hpg/soVFqWhWpDAc4HVeg13QMb2opOK5jYlyJ9EGv1RlAXbGwqtjmUWlChHNpTyq106I97d2ppEhZo85piS/OIoGJJbKgrlv4wg3jfLOmGvNZlyxEjzxpWKS5EFzGHZKSpWcDhyNRXoFBTPXUwzWu6qWVhjOHkmNKAZ8mT4xz2wXtyKtzA4ZgDU0w8059OsXLXthMCFQVUMCtCNaihod2Uc0ZNKkrGm1qoCWVfn6HLkG9oqsbrk+aX1T96KkmZQzN2KXh7SuXXFu5PmV9Q/eiDex0ocbqsyJIE7lMLDIZA4amhIB9Km/WFa8Bin4q6qa11JxGvxMeLXtDgUqDmvNppk2ZoRv6YFWG8DMm0JJop1Nd/THZ/pnAmuL9hO6pHPU//rAB/wAon4e6GW7lcMJYICUEwghRjqophJFWOI6bhCZd9oItCAHLlWb2iWRXsMX7mvNmtlMZpUjDu5qGh90Tx9/0Xy84/sMXu4EkV0DV92sVbgkLMmIHICka03YT2/zjG0bVkEVoDUV9kCbFPChMLUAG/eFUmlPZ7ofCnob+SH5MoqST8DTOutnts1ZYBCSpfRq2WsGbtuWclSQvnLSjA6EnOE+33262p3ScZWJE3EhqFjTIGkeW2rtFP8a+uXMOfu0hYZWtqBka1UMVusZm3iy0AoCacKImY6c4l/MmG0CWoXAoBA44DwgBIvx1mrNMwlmBxMRm2S5UGmkerTfXLC0sD51Mtw5gGUByuPItDTxPpf8Ag7/JstLEema/8I+EZjb8nifiCdLuf3iPhEjox9KFn1M+eZN5Esop6S94MGb3n0tDcAK6Eknf1ZR7n3BJVCyihGY8pXT2xavG5ZjzWdSgU5HEwWgprxOsDTUkFR9LRXuC0fjLdUN4m1lsN4Cn3wv2G7kScpTWoU0xUNR9bLdBuWvNc7sI68miUvdRSK/jZLTovrr3wAtYq/VjHYUgw5831l7xFC+JYHJsN/KD2gS6xXJ7kSWP25Fe0fMTKcPCFZq69B0PQdYa1lEoyjMmuUBnuaZU8xqUPongeiKtEodzZsbMqxH1PiIMX8aMvrD/AG4F7H3e6nGVIVpeRI10O/qME9oTofrL92OHJ1nbj6QHPn+VNCagjuEFpbk2eWTryh9zJSNS7Pux5QNLAYAjE4B80bt0WrTZuTkIpZXOM5roM0yzh5L0olFevkdO2ftLGxIBQc1hX9thXrgc10PvwHs8I87OI7SZdMlUt+0cbboNODxi8VaRm6YpWi5GaeVwp82GpRd7EaYeI4x5OzUwZ4JdBn6Ncs+ENP4P5THU1w4eimLFpxqY9zF5jeqe6Bp2BqE+4rtaf5oU0lS/O9XqMH7q2dnSpyzMSDDuFc+OginsJ6VPzUuG7CePuhcS9JWb7CB8p962pSgwjkqVGjKWVjRqag0O+Of2O+pjTFRtCy7gN417I69fezEyflyyYPotKxGvGtRTKFa+9gUs8lpwMslCpylsDm6jUsaa8IaUVuyKgtVi5ftsaXLXD6Uwg+xQYHWe+5jMASKEiuQOWnshzsOzQtYIbCMD1zXFqtMsxSLU/wCT1JaM4Kc1SfmzuFfpZaRKEYuHIM4pzsW8VGbpoO1h4RduT5lfU/ijRKl4uVr6MnFxzDJ4xuuT5lfU/ijla2OpFC8LuYuzBag769HDhlFW6pTLOOIDQ6d0dDsFyq8lSWfnA6NQanSKF+XMsmXiUsSWAzNdzeEdrX8f0cMUlk+xUs0omarCmcxxrnUSydOHT0QQuyxYbTjppjPnCuh3ax5uKQGnID+fmdgkTGpDe9wyFkCYEpMwecSSRiXnUqaRKK2l+i+RW4i5tFO/FwdRXTTcIES7LikqzAgCmYOlQS1RSp5teyCe0RrZqcCfugwwWLZizzJMsox5MqCwDEq5w0JruNSffFMdvE0vJLJGLypy8CrbrE02acIJoi7wKZORkdYBz7BaAfNrwJw8acek9sdE2ZuWXNefygJwcmBR2X0W+iRXdB3+60inmt/quf4obHH0o04LU2ckvJ5nIyhq/pDfU03eyLFyOwlzVegNRpQ+jvI1g3f93DlpkuWhZgz4QCQQAgw8/XLCdYE2GQVlmqlSSdSTXOlc+jKINumi6gtVnYdgVpd8rpxH/uNEjbsUtLBI9XvYxI6Y9KIye7OVW3YMpKmMJtcKMfmgK0Umla9EX7Jc3LSy2Mr1AHcDXOGm3LWVMHFG+6YC7NNWzjqH3BBa9S+ynZgx7lMkoxmvM8ogo2g1zi1LsxLzZYNTzgK5Vo0WL5+arwdD+9EsuVsfpZvfn8Ylk2yIaG8GUrdd7IgZhkGXQ11YAadceNoLvxyrKEAqTNruqaZn92GW2jyT9RgTbvMsh+vMH7j+ENl64k4RSi0C7Js+5ejEAV1Vsx1ZRdm7Jy6E8pOOR9PLugtJOcWXNQR0RYilQk3Fc6JY5M5cWJloQWqozIyG7SKe0g5vtXug5dQ/+Nk9BI7JjiAm0o8n9nvjiy+4jrx9I53BcUh7NKd5SsxQVJzrlSAu3dlSWEEtVQcFFBuz90Muyr1sUj9WIAfKGmSHris+hCLrGXZZvxVOt/8AcaCjmA2yj/iq+s/3zBV2i0OSJz6mZWPM4c09R7oiGPM5uaeo90M+QqF/YQ6/qpffDiGhN2FOR/VJ3mG7FEcXSXnzNtYA7b/4Cb+x/upBktAPbVvxCb+x/upDy5MVFLYvSb1r3QcvQ+Qm/q3+6YAbGvlN6x3QavN/ITf1bfdMTx9BpdRzmS1FtH6g/flxm6pmGzYvoy6/vCMV8naT+g/8suPd0ylazhWxUMuhwgE5kaA5GOTsjoXMdLinFpEo7ile01iptYfJL6/8LRvuM4bPKXgoHZFTaqZWWg+t3L/OOyXtnFH3PsWtm/nk/WzvdZ3joFuP4oPUX7sc82ZPl19e0Hss7eMP9vP4t+yvdEodMv0dEuaAF2SQ02WGAIJmVB0I5IAj3xas9hexTgsk1kTmpgJrybUqSp4UzjVYMnk9U0+4CD6AEVOoBp2RXB0Esq9RS2PritJH00H/AG/5wwmZ0Qu7In/EH9KPdKXxhgxw+PpRpdTF27n/AB2eej+M+ECNsW8sOhB94wVusg2m0Hq++8BdrD5c+osSl7Q8fcZ0rZRKWKQP0a+/OMxs2fSlkkD9En3REiq5Ik+YsTJoIIrqCNeIhc2XnASKEgZLqfqxum3wzaEAe/tgLd1OTH9aEiGl1RHvZhi+ZwMlgCD5u/6wj1Jb8aJ4mvaoMBZoqjEAkAVPRmIvcp5XM5ELn1oKRDN1ofF0sP2ieCjCo807+iBNsmeSsx4TmHakzxEYFlyPOTT84vDrijbFLyZYr/8AYQa0zIpqeuDla1JoWCdOw3InjiO2LTWgUOY04wuS7LQCrIOuYvjFmq08+Xp+cXxi2uPkjpl4K10TR+AqtRUTZmXVPmQH2k+b+z96Ldz2ZhJbm80TpvOBBHzrbxuirtJ80eofejjzNa00dOK9LscNk7YosUkEgcz4mBm3c5Wlgg117o07PzPxWX6vs1ivtLPVpOTAnPIGp80xWftk49YxbL2tRZwCQOe/3oKNbU+kIUrhnjkjmfOO7oEEWnCmWLsMXx9KJTfqYbS3p9Ie+PM280oecNPhAJW6D2GM4+g9hhnyFt2Y2MtQQc40rKX3MeENP9pp9L3HwhM2aGQ1PkxoCfSPCDgl/VP2T4RLCvQXyP1BhrzTj7jAPbC8FaxTQDnzdxH5RY3LLJ9E/ZMDdpZP4rMyIHN3fpFh5LZip7k2UtIQTMW8jugred5KZMyh9Bt3QYW7tnqgYNvOXsFIt2qerS3AOqnuiONrQNNS1C7MNJVpFfyIH/elRZuQeRX1B3xSttBLn558mo6/Ky8vdF65R5FPUWON9J0oYrLeCrLUZ5DhA++rYJmACuRJz6hFmVNlhRi5StNxUCB95TUxrgDDI1qwO9RuAjqlki4Ujkjjkp2wdcIwzQf+p/2qDvhxtN5Y5JXCRRRnXgIULuoCp30tFen5sDvgnNviWVNMIyp59YnGSSaLSTbRZW1YGlmlaI/vaCC3vUUCa5ed/KANmtUt5ktS+qN5tCQcZ1G8ZboM/wBlOq4gysozqP6qPbFsMkotPmRyp6k0bNl54AmjEATOORP1EEMIB498KtyXU0xXYEAGa2oroFG6DUi75qUpNFOGGvfpFodKFlL1MGXS55aeRTVe9oD7StWe3HCO6CVxMS040rzhv6CfjAm/mrPf2fdjnn7SKwf8jOu3StLPKHCWn3BEjdZFpLQcFA9wiRdLYk2c+/AmG5OweEL9iUKxxCoBcUGhImNQdAhkabChbLMzzmQNRcRNBvqamp1pnpDZIuVUNFpXZqvq8Jk3mSQpodPNlr2ecY1T5NraYCeSC0QNhrWgUA0ByJyg1IkrLUgAZCK62rMQqwxS3A8suxemLKUc2yTXqM6zgKZdEDJqlZYcgsvKyqrWlSsxBr1EweNoAWpIA64D21/xKaw9Cah7XU/CIZYKNUVxzcrs12+WZsvDJkLJavnu7Pl0DQe2F+2WScoKmbJautAYtXtepFcTYVzoK6+zfASZfBI8moHS3wEBU9or/kFNdTCdxySkxRWtWOmQzBgltGPJH1f4oBXHZJzz0mHGyo2Z0Ay4e2Du0Q8i3qHviOSLjJWWjJNbACZe2BEWjnmA0Gmp4noijab3cggJQH63hDRctzy5shHcEmlBnQZMeHQYr3/d0tFXCtDvyjqhii1ZzyytOjXc+3iKgSajSSABjTnIellPwhos+0QdcQYOppVpZ71Pmn2wFuq4ZU6RzlFakVp0DxgRe2xc2Qccksu+qk6ez4w3DrpYqyJ7SQ8yreXIo5auor2VGojaZj1zOVeOWscwlbTTZZpOTFwYUVu0ZN2CGmx34xQNzsPCYCrdFOPXCvI49SH0J9LDWy7Nlhr83u9eGdGehqDXdXXXw74Wti05Q8xhVUCnmlqEsTXIinX0w1PYXAPPT7J/5QuKajGmNOLbKzTSFzrWopx31gRtJMrY3FSKkZjXJlOh6YMNZ2C5zEBy9EVHR58UrfZg8so05BXeAtfe8PxY9xeHI5+tum7nB60HwMbf7TmLmVRuokH3wyyrjkpWk9c9a8n/AMok275BUqZ0uhH6MEdRrEm8T7D1MT7zvkTJeHAymo3gjKD9zDyK+osCtobpkSZQMqdyjFgKY1OVDU0XPdBe5x5FPVXuiOSq9JSN9z0LulFizIWqfpGkebZZ5KMvJLSoOLtWmdYpTHkI7ETypJOIB8q1zypGs3nKxV5Wp018BB1yrT2E0Ru+5a2fGJ890qe370ukMd4bIWVEB5CXn9X2wt7OZM5H5iYPtTJecNV/3sAi48qnXdpHR+OuZHP2KFn2ZkNTBLVWUVBAoR1ERuNoeTzZlWXTEPOpwYel169cWLnm1Jz3RdvQAyjXWkWljjPmRjNx5FvZRx+D13M7sOotl1aQYLZboDXC1JCe3vi7PnUUngCfdDJUqDduwJstSk40/K9yDxhe2gOK1TPWA/dAizdO0AWuEamrKcmrpXp3RStE0TLTiGjTB94COOUk4KPdHVCNScjs6DIdUSMmJHSQ2OaloCnK0Hp8I0Lb3+l3R6E4k1Jz4xP+o+C/A+S7MORhettrwAGhJ3ZHWDizP6yj0JKnUA+yF/qPgHA+QY89mFTXThkI1Sba02xWuq4SK0HHk8w2ftg0tnT6I7I2PZkwMMK5g1y1yMJPLr7DQxae4jWDZmdaWxvUKTqSAT1A7oa5WzCSQBLUFvpEVPSej2QDu7aF1AGR74uXjf5mBQpZRvrkO0R0QnFnPOEizdst8c40y5XMfsLGnaFfJN6jd0DbstLCbStQ0waGuoHhBW/R5I+q3dHP+R1Itg5M87MmtmUdJ9lGzittOhCLxzircdpIkqB9bT1ol4z0/KMequfYNItHJGMVZKWNuTYV2VmH8HIOXPO/6q+EEbzvpFIJIyAGR1pCNNv3CKSxgHE6/wAoET72ZjlVjxgPJKXSFYoreQ0XnfiNMLhEUnOuEV6wOPTlAC2X/U5Zn+vZ3xVkXZMmnOtPdB6ybOy0zahPDOCsd7sZ5K2QMumTMtBKYjLAzqqgk13sSQTBKbsqR+Xc/sDxj3cCAOdNN/XDArihFRnFVCIjkxWbZc0ryr/ZEaJuzZAqXanE0ENpI+kIqXq1ZNKg0PfTwg6UDUxXW4SfNZjTqPwjbOuCcBmXpThu7IL3Y4wv7MvaItWi2HAxNTlxz0p2QuwyjJ7oU5V3YTiqTQZ9Fco6FdPzS+qndCQ1o84DeBX2Go94h4ur5seqndHH+TzRbDyEufcsx5z4cZxOxAxUBqx6Yp2+43ksBMVlJFQCak9OvGGhpTVJ0zO/pjTeVoMxgzULKKKaZga/0Yu8sEqRGMJt7lrYqXMOPHQeTwnM1IZgakfswx3zYRPABJUDhCHYdrPwdnwoJhagNWIAoTvAz1iyPlCmsQFkISTQAFiSToABrEksvOOxVvG9pDnddn5BaBiR0xZtFuLKVMX9ltk7VOl8pbMNnxebLUFnHrljQHoGfHhDAmwkne8w+1R3LBrN5B/F4FGTfLS1CgZCNU/aKYQRlQihy/lD0mxVlGqFutz8IsJspZR+QQ9dT3mDpy/7jasa5I5HzAQcCkjedY2XaK2iV0zV6hzxpHYJdySF82TKH+WvhFmXZlXzVUdSgd0Dgt7tm4iXJG2JGIkdBE8NZ1Oqg9YBjU12SjrKQ/sL4RajEENlB7is51kSj/lJ4RRvDYmxTkKPZpYBGqrgYdKstCDB2JGo1nDtqfkVnyqvY3M9NeTZqTR1HzX9xjnM+yzUdkdXVl1VgwYdYOcfWxihetwSLSuGfKWYKUqRzh1MMx7DGAfK1kvVkyPOHDf7DDDYL5lN6WE8Gy9+kP8Af3yDS2q1knFPqTRiX2OMx7QYRL2+Sa3yKnkeUUb5Zx+4Z+6JyxKQ0cjQUkSVqCFFdajLfxGsX73zl/a7o5srzZDUONCDmKld+lIZbbtsjS6BHxV0NKZjjHNPDJPbcvHKmgYl7siBA2FdenP3wKm28kmmvE6xtslhmWl6S1qQBXgOkmDU7ZAyUxFwzcKEAe3tjphi7kZZN6AthumbPaigt3DwhsuzYkqKvUngB8TBTY8hUYNrUUpnuhoEwcY6FEjKQvSLkYD0vYF8Y2i6G+ia9awfE0cRHhp44iDQliJslZGmTXFK4Rxw058Nv9gn6P7/APKA2xc3BaZ2LIEGn2/CHX8KXjGoewIbhP0V9rH4QLv658EhmKqKU0J3kcYbWtIgFtTOxWdkGVSMz0GsajWLezl3mbjAIA3nfBW9bgSXZpjVYsFyrpqBFfZVjLVgM8RrXhSLu0NqYyHG4jPphNI/FaVJ7CKrDC3HKn84drvNJY6l7oQ7ZMKyWoaEsvQcqwRuayXpaVCSJc51+kUCgbvnGAFPbHPlxOTKY8iSNt57USlJC1c57qLrxPwELdtvaZN1NBwGQ9p1MdRuP5CHNGtc4LvKpzmPWxyHvjodx/J1YbIQ0uQpcaO/PYdIrkD1CGjjjHkI5ykcY2L+TG02sh2lmVKNDjcFaiueFfObLfkOmOzbMfJ/ZbEcUtMUz84+bD1fo+zthlpGYqLRikZiCMwAmKRKRmJGMYpEpGYkYxikZiRIxiRIkSMYkSJEjGMUiRIkYxKRikSJGMVLfc8mcKTpUuYProG7xCjeHyM3bN0lPKP6OYwHY1REiRjFW6/kdl2YvyNomc6mTqppTpWkaL6+Teey82bKNOOIdwMYiQybFcUCLBsrNkmjNLPUzfFYvNZyutO3+UZiRROyTRqxRrnZgxIkMKCbiu9uWJGHPpPhDpI2fmMKgp2n/jEiQjZRLY3psnNPpS+1v+Ma7b8nc2auEzUX2M3hEiQrkx9KM3Z8lyyhz57N6qAd5MFhsDZSKOHmDgXoP3aRIkLbDSL9g2Wssj5qzylPHACeupqYK0iRIBiUjMSJGCSkSMxIxiRIkSMYkSJEjGJEiRIxiRIkSMY//9k="/>
          <p:cNvSpPr>
            <a:spLocks noChangeAspect="1" noChangeArrowheads="1"/>
          </p:cNvSpPr>
          <p:nvPr/>
        </p:nvSpPr>
        <p:spPr bwMode="auto">
          <a:xfrm>
            <a:off x="16779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10" name="AutoShape 20" descr="data:image/jpeg;base64,/9j/4AAQSkZJRgABAQAAAQABAAD/2wCEAAkGBhQSEBUUEhQWFBUWFxwaFxgYFBoXFxUcGBUaGBcUFxgXHSYeFxokGRUUHy8gIycpLCwsFR4xNTAqNSYrLCkBCQoKDgwOGA8PGiwkHyUpKiwsLCwsLCwpLCwsKiksKSwsKSwsLCwsKSwsKSksKSksLCwpLCksLCwsLCkpLCwsLP/AABEIALYBFQMBIgACEQEDEQH/xAAcAAACAgMBAQAAAAAAAAAAAAAFBgAEAQMHAgj/xABOEAACAAMFAwcHBgsHBAMBAAABAgADEQQFEiExBkFREyJhcZGx0SMyQnKBocEHM1JikrIUJENTY3OCosLh8BUWNIOTs9J0o8PiJURkF//EABkBAAMBAQEAAAAAAAAAAAAAAAECAwAEBf/EAC4RAAICAQIFBAIBAwUAAAAAAAABAhEDEiETMTJBUSIzYYEEcSMUwfBDUpGhsf/aAAwDAQACEQMRAD8A7hEgD/feyfnf3H/4xj+/Fl/OE/sN4QuuPkbRLwH4lYAf32s30n+wYh21s/1z+z4mBrj5Nol4D8YMLs7biSqlsMwgAnQbv2oULz+VuYxIs8tVH0nqzfZyA98B5IoKxyOo1ivabylS/nJiJ6zAe4xxW07WWqd85PenAHAvYtI0yjU559PGJvP4KLF5OuT9s7KukzF6qk+/SKc7bpB5spj1kDurHP5MXyv9e2IvPIosMRpO2cw+aiDrqfiIi7RzmOqjqQfGsL8hYvyRC8Wfkbhx8Bhb1mnVz7AB8I2paHPpv9qKMmLkoQVOXkGleC0kxvpN9oxtWa30m7Y1II2gRVNiNI2C0vxjDWt+PuEeSI1tBbYKRHt8wb/cI1Ne8wbx2RiZFWZEnOXkdRXg3NtHMHoqfYR8YwNryPOl9jeIgbPihOWF4s13Dw4+BnTbKV6SuvsBHuPwi7Z9pLO+k1R61V745/NEaXHMMMvyJdxXhidWlzgwqpBHQa90eqxxVrSyNVGZT9ViO6L9k2+tUrVxMA3OK+8UMVjnT5k3ifY65EhIuj5T5TkLOltLJ3rz18R74YZe1NlOlol+1qd8XU0+RNxa5hasSsU5d7SW82bLPVMXxiwkwHQg9Rr3QwpsrGY8xmsYxmJGKxIxjMSMRIxjhixvlxSNoA1r2Rul2wdPZHnnoBGXFiXAtb0Qcez+cWJd7J09n84Bi7al8m/qN90wgSIc7VeyBCDUYlNMhnqOPGFGVJo2HUgA1Byzrv8AZBQGWpMXrPFSVZzxp1Dx8I92qVRdW+1TugUAMyIuWi3S0851XrNIFXWgAPWN5+MC9o0rMQcXYHtEKlbDY0LfshcjNWv9cBFmXtRZx6depT4Qn3hcQmOWDFSaZUqMhSKT3FOXzWDe3xgpIFs6VZ9qJJ0xHqXxME5N9pwb3eMccdZ8vVT2HvEbJO0TrvIhqBZ2lL5X6Dfu+MSdf6IpYo9BmfN8Y5VZNsmGprBGdtcHlMvEUg20akzoF27US59cCvlrUDxi4baPot7vGE7YPMTOte6GmYwEG2ake3to+i3YPGKVrvNEBZqqBvw+ETlmyxYKb6MSfZVRWKF9ATJTKDrCsaiSr5lTa4GJp9VvCNc+cIH3JZRKrXfBG1zlKEV1EI0EoPPU6EH2iPLt5M0z1hfmWcylmNpzTQ76k0EWLjmEyQTqQ1ftGA41uCz1P7MooToNGVLI5zMD7COwiBl6SQq1Rg3RQqe8iCkBgua0NNzf4aX1fEwpI+NsNOdWlPZxhruqaqSJasQGA0PWYZmRvdBGo5aR7a0ofTXtjU01fpDthQnr+0Jq+bMcdTsPjHsbRWldJ8z7Ve+KjODvHaI1PDWwUgou2lsX8sT1qp7xG1flDtY9JG65Y+BEAGEaHhtcvIuhDjZvlGtTV8nKNPqsP4oxA3Y+w8oZvRg9+PwjMUUpNcxHGICvNcqLzs/RzGmoqAYrWe9VCgE4T0iK9hvIvOlqVYAtqWJHmniNc4u3hcRRBiZsOgyqP5Qul+B9aas1TbQGYUaopG6xr39cU7nurG5owAVSdK1pkQIYbsuF2ZeTBYlqNwVaVLQum3SDfcqPd6sK1I3/ANCASKTNJWh5q65VzaH699mDIkiYXxEsBoQKEHj1QlTbvnS5yrybMSsutASVxM2GoXSDoadCa1VnpZrA5o3so3dn7o02y3LgNSQabwRv6YxNtbBiuAkg0bWiEV9hGWsDrZe7NLfIUC8Se+Dw5eBONEabrmhgaGukDtovnE9du8Rs2ZtOPGcIHm6b9Y8bRjnr67ROqlRVS1K0GpFiRhniB+qx+OUCLznNJmYVNRUecM8+kUgxcFklzXo6uvOKgo5qTuyxdcUds9n1lWgoHZg5WlWJYCg1JhtDStirIpbIqTr1VAKspPAVqO0RWa95L5N+8vxghL+T6YyoZctiHFQWNARStRWNlm2HmfhCWdsKOyY/pZDjTfBUPCM5JcwQ1gkPmtP2W+EaZlwD0X7Rp1w4ztgmS1SpGOvKS3fFgoFKg0FKmoqNYlm+Tu0S8b2jkxLlqTzGJLUBpwwjrh+HMGuJWsGxtpmKps1oCZLjDOVBJWvNwrmKVi3M2BvE6z5R65rn4Qw7My2KTSrMMMqWwoSATyZ1oc9Iv7KzJlrsaTnd1ZsVQrGgwsRliPRBhG1dGlKmJf8A/P7wplOk+xz/AMYx/cK8fz0v/U/9I6Mbhcj5+dXoIHwgTtHYptnszzVtE6q4aVYUoXVc8umC4AUxMOw15fnpf+p/6x5OxV5fnZf+oP8AjBbZ21Wm0GZitEyigUzAGuZJpwhlN2PyDTBPmEqhOThhUAkioy3Qqja2QznWxzW9tm7dJkO08y2QFakTASKsNBQb433CfIL6rfeivNvqfPWbLmzWdBLLUoNVZaVoOPdG+4fmV6m+9EpPYdGm33LaXYvLpgNKeUA0GeRHGsD59yWoDOn+oph0uiyNOmLKDOARWoHNGeeZ1yBMXdo9m/weUJnKs/OAoQBqDn7oZRlVklki3Rzq6kZZoDaiYAfsn+cPv4NhsqnFUqgoQKUyhHkMTPYAVrN/gIHtzjpj3CxsOMTSAZQNPhG0t8impIREmUzJ3walXrLUc4gQKvO6mWUGBrz8NPYNKax6uq57QBWXLPWZWI+wsMoWrDZf2do9omMBVaEjLp3ZawwvZwRXkiR0InjWB2zVknzJ5lvOZSstiQQCKiYophpQEVg/N2ZnCpM8AdKr4QVCT5IGtI5/tDZ0E4nGZS0HMwHH2ZKO2KCzJbGktXyFSzsCTmBQKuQhkvPZhplu5J5gJwg4gMiAtaUEV752d/Bgvm86oBClSdDniOcHQ6s2pXQe+TORX8IPSn8cYi58lUvyc8/WX7p8YzHRjXpRCb9TAVuutZVllggB0my60Uc7GSMWKlTpT40ijfc5hKlkMBzqZGh0Ip7433vbEZJdGYtyssipOYxjdw8ID39a+YssDNTUmvRll2wVK5X8EZO4fZasVoRp00S/NWVhGQGdBXQZ57zFyZeEySizJbMKTBXCRVhhPNAOv9GF7ZR/KTfVbuMMFssgezNipk6lathFTzQajSla+yIvbIXW2IJW/aP8KszUabzWTJxl5przgADSo74Xdor5Mu3MQzKGVK4TQkq1Vr2x6ssuctnloxDosw88NWpMp6bhlr1RUvSz4rVUqGJRTmSKZ09EGsacvWhFvjZRn3zOmszsebShAyqN9aCpr05RWva8EaU60qeTyoKfkx8RWDNhsALEMqrlQUdq9YqKUHxgRfl04UmNzTzSctQKECvQcoqnZyJ70MVksSSskJJwrWvVlA3aEeUHrP8AdJjbc9oxF6tibCtejLKnRrGL+Xnj1n/22McrTUtz0MPtr/O4SuyZygKqGV1bzwW0BoOwExq2jDcpKLMXOIDEc684U16Iu2e8FRMhnvPXXTq4RVvglms53mYNPWHjFHJ0kznwv+R/53HK7HrZpJxMF5NRQ505hBodc4C2i0lLej4mJ5E54jpllWtYuXbbqWRK0NMK/unwgRMcG2S/RHIsMhXKmW/SOhJsjKTth6yzcU9H5ZzzWIJY82pPMrGy1zaBybQ7go4wmYSCWUgZcICTJCJaJSISQVfPh0awQmWai4qu+RByFBUEAk8PGLSi1FsCk7RUuYvRwszB5KXWh87yZyizsXOIsNOWwEk4RiIwUmMWNPrQPu6WxxYTTyUuv+nHjZe0KtmVecSzNpqKOch07+qIY3UUdOV039DOrzK52sgeufjGjaXnXZN8q0wgrUlq1xTUppwp74rGyMTzmOGukab3toWxTJSoQGZMya6TFrD5GqJwl6kihsuhKTgCFzXXMaiD/LkWWYDM9BiACQB5M1FKjfC9ck3DLmEA+dLHaYYJczFYphOoVx+6cq74hjltRTJ1HOLMPnj+hbvWCNw/Mr1N96KNmXKd+pbvWL1w/Mr6p+9HM+R1oMXbfwlTkXOtCNaihNRluzpkOEGNqL6WbZgq189a13c0/AwoT5jCYCEFBQ1C5knJQW49HCNTWktNOKvEcPf0R0b6DzYt8X7Ndxr+PSuH4SvuEdTLf/HjMZylH8o5XdAItUs8LR3JD3Y715ay4AoXksCnia1AJy303cYGN8/0dmR01+zRZTnJ/wCoX+GHedOBQEHKvHI5xzq3OVlqeEwHqoBG6y3+wUqzHCecMuGdfjD4XsyP5EtLCFwTALxtFTh5syn+uPCHEUIrkemkctE0i0M2pwE/amE1hps9+MJNAa4aA5Z0J74bE3Qs5eoxOmUvf/L/APGPGAm2ADTWYEnoqaAhFrSMz7xYWzlK0JUjPplqIq22VVHYkmgPVpuHsiU5V6fljKV5Ir4/sNHyWL5Ccf0g+6IzGz5MFpZXPGafcqxiL4+lBn1MQ5BWZZSx5LHLmS8wnOIMxMwa5a00jxf0kmSHooBIB1JyqBSoovxrAqy3tMlyDKFCrsuLLNfKKa56aDSN17XgSDKpo2R9/wAYya1KgOnB/szs8gE2aB9Ft4O6u7rhktVmx2Rs6UmyidM8zln7IVNnJnlpgpTJvesNzP8Ai7DiUPYf5xN+6VXtFSbMpKSWAAMYJI1aiMBUab90a77IlWlCFBrITXdmKkdserSvm+sPjA6/bWXmyydRKw5Z6cn74bJXFRGHtMJ3Rbg04VRBiNMlruw7/YYGbQ3k7WacplKpZKueRpn9VgToBvpHmxWvkwXIrhzipe+2rTpMyVgADqwriJIy4Q85yi0krExY8crcrv4L9gU4Q3JJLJRM1QqW5g45HxMaL8HPHrN75TRm6L8M9FSlMKKfOYjzVXQ5DSPN+Nzh63fKMcc23Pc7oJKNR/7GKxXQrIC4KrQMT1CvcY0X1ZlQ2UJmOVDexmQjPfUEH2xXF8TXUS0wqCqrr53MAINTQZUjTeBKJIBYHC4pTQAMoCim4RafSQhp1bDnZbtBsyYVJrnkMzQnnCvAd8Bb7tEqZMlzZZdAiYCGQ1rXPQaQwXLY5psyMXGGjanRc+bp0QJxKFC4ly+svjFLpG0JsFJe6LPlu7lggagMrMhhkKHLI1gudtJJRkAPPoB5ILStRmQeJEDbavOypp9JfGKpXq1+kvjAb2CoBK6LxlShMM3FzpUsLRcVPJ6ntj3sdKkOJcnnNNUuxIl0XCSTmWNcqiBVjIOtPm5epA9Hpg/soVFqWhWpDAc4HVeg13QMb2opOK5jYlyJ9EGv1RlAXbGwqtjmUWlChHNpTyq106I97d2ppEhZo85piS/OIoGJJbKgrlv4wg3jfLOmGvNZlyxEjzxpWKS5EFzGHZKSpWcDhyNRXoFBTPXUwzWu6qWVhjOHkmNKAZ8mT4xz2wXtyKtzA4ZgDU0w8059OsXLXthMCFQVUMCtCNaihod2Uc0ZNKkrGm1qoCWVfn6HLkG9oqsbrk+aX1T96KkmZQzN2KXh7SuXXFu5PmV9Q/eiDex0ocbqsyJIE7lMLDIZA4amhIB9Km/WFa8Bin4q6qa11JxGvxMeLXtDgUqDmvNppk2ZoRv6YFWG8DMm0JJop1Nd/THZ/pnAmuL9hO6pHPU//rAB/wAon4e6GW7lcMJYICUEwghRjqophJFWOI6bhCZd9oItCAHLlWb2iWRXsMX7mvNmtlMZpUjDu5qGh90Tx9/0Xy84/sMXu4EkV0DV92sVbgkLMmIHICka03YT2/zjG0bVkEVoDUV9kCbFPChMLUAG/eFUmlPZ7ofCnob+SH5MoqST8DTOutnts1ZYBCSpfRq2WsGbtuWclSQvnLSjA6EnOE+33262p3ScZWJE3EhqFjTIGkeW2rtFP8a+uXMOfu0hYZWtqBka1UMVusZm3iy0AoCacKImY6c4l/MmG0CWoXAoBA44DwgBIvx1mrNMwlmBxMRm2S5UGmkerTfXLC0sD51Mtw5gGUByuPItDTxPpf8Ag7/JstLEema/8I+EZjb8nifiCdLuf3iPhEjox9KFn1M+eZN5Esop6S94MGb3n0tDcAK6Eknf1ZR7n3BJVCyihGY8pXT2xavG5ZjzWdSgU5HEwWgprxOsDTUkFR9LRXuC0fjLdUN4m1lsN4Cn3wv2G7kScpTWoU0xUNR9bLdBuWvNc7sI68miUvdRSK/jZLTovrr3wAtYq/VjHYUgw5831l7xFC+JYHJsN/KD2gS6xXJ7kSWP25Fe0fMTKcPCFZq69B0PQdYa1lEoyjMmuUBnuaZU8xqUPongeiKtEodzZsbMqxH1PiIMX8aMvrD/AG4F7H3e6nGVIVpeRI10O/qME9oTofrL92OHJ1nbj6QHPn+VNCagjuEFpbk2eWTryh9zJSNS7Pux5QNLAYAjE4B80bt0WrTZuTkIpZXOM5roM0yzh5L0olFevkdO2ftLGxIBQc1hX9thXrgc10PvwHs8I87OI7SZdMlUt+0cbboNODxi8VaRm6YpWi5GaeVwp82GpRd7EaYeI4x5OzUwZ4JdBn6Ncs+ENP4P5THU1w4eimLFpxqY9zF5jeqe6Bp2BqE+4rtaf5oU0lS/O9XqMH7q2dnSpyzMSDDuFc+OginsJ6VPzUuG7CePuhcS9JWb7CB8p962pSgwjkqVGjKWVjRqag0O+Of2O+pjTFRtCy7gN417I69fezEyflyyYPotKxGvGtRTKFa+9gUs8lpwMslCpylsDm6jUsaa8IaUVuyKgtVi5ftsaXLXD6Uwg+xQYHWe+5jMASKEiuQOWnshzsOzQtYIbCMD1zXFqtMsxSLU/wCT1JaM4Kc1SfmzuFfpZaRKEYuHIM4pzsW8VGbpoO1h4RduT5lfU/ijRKl4uVr6MnFxzDJ4xuuT5lfU/ijla2OpFC8LuYuzBag769HDhlFW6pTLOOIDQ6d0dDsFyq8lSWfnA6NQanSKF+XMsmXiUsSWAzNdzeEdrX8f0cMUlk+xUs0omarCmcxxrnUSydOHT0QQuyxYbTjppjPnCuh3ax5uKQGnID+fmdgkTGpDe9wyFkCYEpMwecSSRiXnUqaRKK2l+i+RW4i5tFO/FwdRXTTcIES7LikqzAgCmYOlQS1RSp5teyCe0RrZqcCfugwwWLZizzJMsox5MqCwDEq5w0JruNSffFMdvE0vJLJGLypy8CrbrE02acIJoi7wKZORkdYBz7BaAfNrwJw8acek9sdE2ZuWXNefygJwcmBR2X0W+iRXdB3+60inmt/quf4obHH0o04LU2ckvJ5nIyhq/pDfU03eyLFyOwlzVegNRpQ+jvI1g3f93DlpkuWhZgz4QCQQAgw8/XLCdYE2GQVlmqlSSdSTXOlc+jKINumi6gtVnYdgVpd8rpxH/uNEjbsUtLBI9XvYxI6Y9KIye7OVW3YMpKmMJtcKMfmgK0Umla9EX7Jc3LSy2Mr1AHcDXOGm3LWVMHFG+6YC7NNWzjqH3BBa9S+ynZgx7lMkoxmvM8ogo2g1zi1LsxLzZYNTzgK5Vo0WL5+arwdD+9EsuVsfpZvfn8Ylk2yIaG8GUrdd7IgZhkGXQ11YAadceNoLvxyrKEAqTNruqaZn92GW2jyT9RgTbvMsh+vMH7j+ENl64k4RSi0C7Js+5ejEAV1Vsx1ZRdm7Jy6E8pOOR9PLugtJOcWXNQR0RYilQk3Fc6JY5M5cWJloQWqozIyG7SKe0g5vtXug5dQ/+Nk9BI7JjiAm0o8n9nvjiy+4jrx9I53BcUh7NKd5SsxQVJzrlSAu3dlSWEEtVQcFFBuz90Muyr1sUj9WIAfKGmSHris+hCLrGXZZvxVOt/8AcaCjmA2yj/iq+s/3zBV2i0OSJz6mZWPM4c09R7oiGPM5uaeo90M+QqF/YQ6/qpffDiGhN2FOR/VJ3mG7FEcXSXnzNtYA7b/4Cb+x/upBktAPbVvxCb+x/upDy5MVFLYvSb1r3QcvQ+Qm/q3+6YAbGvlN6x3QavN/ITf1bfdMTx9BpdRzmS1FtH6g/flxm6pmGzYvoy6/vCMV8naT+g/8suPd0ylazhWxUMuhwgE5kaA5GOTsjoXMdLinFpEo7ile01iptYfJL6/8LRvuM4bPKXgoHZFTaqZWWg+t3L/OOyXtnFH3PsWtm/nk/WzvdZ3joFuP4oPUX7sc82ZPl19e0Hss7eMP9vP4t+yvdEodMv0dEuaAF2SQ02WGAIJmVB0I5IAj3xas9hexTgsk1kTmpgJrybUqSp4UzjVYMnk9U0+4CD6AEVOoBp2RXB0Esq9RS2PritJH00H/AG/5wwmZ0Qu7In/EH9KPdKXxhgxw+PpRpdTF27n/AB2eej+M+ECNsW8sOhB94wVusg2m0Hq++8BdrD5c+osSl7Q8fcZ0rZRKWKQP0a+/OMxs2fSlkkD9En3REiq5Ik+YsTJoIIrqCNeIhc2XnASKEgZLqfqxum3wzaEAe/tgLd1OTH9aEiGl1RHvZhi+ZwMlgCD5u/6wj1Jb8aJ4mvaoMBZoqjEAkAVPRmIvcp5XM5ELn1oKRDN1ofF0sP2ieCjCo807+iBNsmeSsx4TmHakzxEYFlyPOTT84vDrijbFLyZYr/8AYQa0zIpqeuDla1JoWCdOw3InjiO2LTWgUOY04wuS7LQCrIOuYvjFmq08+Xp+cXxi2uPkjpl4K10TR+AqtRUTZmXVPmQH2k+b+z96Ldz2ZhJbm80TpvOBBHzrbxuirtJ80eofejjzNa00dOK9LscNk7YosUkEgcz4mBm3c5Wlgg117o07PzPxWX6vs1ivtLPVpOTAnPIGp80xWftk49YxbL2tRZwCQOe/3oKNbU+kIUrhnjkjmfOO7oEEWnCmWLsMXx9KJTfqYbS3p9Ie+PM280oecNPhAJW6D2GM4+g9hhnyFt2Y2MtQQc40rKX3MeENP9pp9L3HwhM2aGQ1PkxoCfSPCDgl/VP2T4RLCvQXyP1BhrzTj7jAPbC8FaxTQDnzdxH5RY3LLJ9E/ZMDdpZP4rMyIHN3fpFh5LZip7k2UtIQTMW8jugred5KZMyh9Bt3QYW7tnqgYNvOXsFIt2qerS3AOqnuiONrQNNS1C7MNJVpFfyIH/elRZuQeRX1B3xSttBLn558mo6/Ky8vdF65R5FPUWON9J0oYrLeCrLUZ5DhA++rYJmACuRJz6hFmVNlhRi5StNxUCB95TUxrgDDI1qwO9RuAjqlki4Ujkjjkp2wdcIwzQf+p/2qDvhxtN5Y5JXCRRRnXgIULuoCp30tFen5sDvgnNviWVNMIyp59YnGSSaLSTbRZW1YGlmlaI/vaCC3vUUCa5ed/KANmtUt5ktS+qN5tCQcZ1G8ZboM/wBlOq4gysozqP6qPbFsMkotPmRyp6k0bNl54AmjEATOORP1EEMIB498KtyXU0xXYEAGa2oroFG6DUi75qUpNFOGGvfpFodKFlL1MGXS55aeRTVe9oD7StWe3HCO6CVxMS040rzhv6CfjAm/mrPf2fdjnn7SKwf8jOu3StLPKHCWn3BEjdZFpLQcFA9wiRdLYk2c+/AmG5OweEL9iUKxxCoBcUGhImNQdAhkabChbLMzzmQNRcRNBvqamp1pnpDZIuVUNFpXZqvq8Jk3mSQpodPNlr2ecY1T5NraYCeSC0QNhrWgUA0ByJyg1IkrLUgAZCK62rMQqwxS3A8suxemLKUc2yTXqM6zgKZdEDJqlZYcgsvKyqrWlSsxBr1EweNoAWpIA64D21/xKaw9Cah7XU/CIZYKNUVxzcrs12+WZsvDJkLJavnu7Pl0DQe2F+2WScoKmbJautAYtXtepFcTYVzoK6+zfASZfBI8moHS3wEBU9or/kFNdTCdxySkxRWtWOmQzBgltGPJH1f4oBXHZJzz0mHGyo2Z0Ay4e2Du0Q8i3qHviOSLjJWWjJNbACZe2BEWjnmA0Gmp4noijab3cggJQH63hDRctzy5shHcEmlBnQZMeHQYr3/d0tFXCtDvyjqhii1ZzyytOjXc+3iKgSajSSABjTnIellPwhos+0QdcQYOppVpZ71Pmn2wFuq4ZU6RzlFakVp0DxgRe2xc2Qccksu+qk6ez4w3DrpYqyJ7SQ8yreXIo5auor2VGojaZj1zOVeOWscwlbTTZZpOTFwYUVu0ZN2CGmx34xQNzsPCYCrdFOPXCvI49SH0J9LDWy7Nlhr83u9eGdGehqDXdXXXw74Wti05Q8xhVUCnmlqEsTXIinX0w1PYXAPPT7J/5QuKajGmNOLbKzTSFzrWopx31gRtJMrY3FSKkZjXJlOh6YMNZ2C5zEBy9EVHR58UrfZg8so05BXeAtfe8PxY9xeHI5+tum7nB60HwMbf7TmLmVRuokH3wyyrjkpWk9c9a8n/AMok275BUqZ0uhH6MEdRrEm8T7D1MT7zvkTJeHAymo3gjKD9zDyK+osCtobpkSZQMqdyjFgKY1OVDU0XPdBe5x5FPVXuiOSq9JSN9z0LulFizIWqfpGkebZZ5KMvJLSoOLtWmdYpTHkI7ETypJOIB8q1zypGs3nKxV5Wp018BB1yrT2E0Ru+5a2fGJ890qe370ukMd4bIWVEB5CXn9X2wt7OZM5H5iYPtTJecNV/3sAi48qnXdpHR+OuZHP2KFn2ZkNTBLVWUVBAoR1ERuNoeTzZlWXTEPOpwYel169cWLnm1Jz3RdvQAyjXWkWljjPmRjNx5FvZRx+D13M7sOotl1aQYLZboDXC1JCe3vi7PnUUngCfdDJUqDduwJstSk40/K9yDxhe2gOK1TPWA/dAizdO0AWuEamrKcmrpXp3RStE0TLTiGjTB94COOUk4KPdHVCNScjs6DIdUSMmJHSQ2OaloCnK0Hp8I0Lb3+l3R6E4k1Jz4xP+o+C/A+S7MORhettrwAGhJ3ZHWDizP6yj0JKnUA+yF/qPgHA+QY89mFTXThkI1Sba02xWuq4SK0HHk8w2ftg0tnT6I7I2PZkwMMK5g1y1yMJPLr7DQxae4jWDZmdaWxvUKTqSAT1A7oa5WzCSQBLUFvpEVPSej2QDu7aF1AGR74uXjf5mBQpZRvrkO0R0QnFnPOEizdst8c40y5XMfsLGnaFfJN6jd0DbstLCbStQ0waGuoHhBW/R5I+q3dHP+R1Itg5M87MmtmUdJ9lGzittOhCLxzircdpIkqB9bT1ol4z0/KMequfYNItHJGMVZKWNuTYV2VmH8HIOXPO/6q+EEbzvpFIJIyAGR1pCNNv3CKSxgHE6/wAoET72ZjlVjxgPJKXSFYoreQ0XnfiNMLhEUnOuEV6wOPTlAC2X/U5Zn+vZ3xVkXZMmnOtPdB6ybOy0zahPDOCsd7sZ5K2QMumTMtBKYjLAzqqgk13sSQTBKbsqR+Xc/sDxj3cCAOdNN/XDArihFRnFVCIjkxWbZc0ryr/ZEaJuzZAqXanE0ENpI+kIqXq1ZNKg0PfTwg6UDUxXW4SfNZjTqPwjbOuCcBmXpThu7IL3Y4wv7MvaItWi2HAxNTlxz0p2QuwyjJ7oU5V3YTiqTQZ9Fco6FdPzS+qndCQ1o84DeBX2Go94h4ur5seqndHH+TzRbDyEufcsx5z4cZxOxAxUBqx6Yp2+43ksBMVlJFQCak9OvGGhpTVJ0zO/pjTeVoMxgzULKKKaZga/0Yu8sEqRGMJt7lrYqXMOPHQeTwnM1IZgakfswx3zYRPABJUDhCHYdrPwdnwoJhagNWIAoTvAz1iyPlCmsQFkISTQAFiSToABrEksvOOxVvG9pDnddn5BaBiR0xZtFuLKVMX9ltk7VOl8pbMNnxebLUFnHrljQHoGfHhDAmwkne8w+1R3LBrN5B/F4FGTfLS1CgZCNU/aKYQRlQihy/lD0mxVlGqFutz8IsJspZR+QQ9dT3mDpy/7jasa5I5HzAQcCkjedY2XaK2iV0zV6hzxpHYJdySF82TKH+WvhFmXZlXzVUdSgd0Dgt7tm4iXJG2JGIkdBE8NZ1Oqg9YBjU12SjrKQ/sL4RajEENlB7is51kSj/lJ4RRvDYmxTkKPZpYBGqrgYdKstCDB2JGo1nDtqfkVnyqvY3M9NeTZqTR1HzX9xjnM+yzUdkdXVl1VgwYdYOcfWxihetwSLSuGfKWYKUqRzh1MMx7DGAfK1kvVkyPOHDf7DDDYL5lN6WE8Gy9+kP8Af3yDS2q1knFPqTRiX2OMx7QYRL2+Sa3yKnkeUUb5Zx+4Z+6JyxKQ0cjQUkSVqCFFdajLfxGsX73zl/a7o5srzZDUONCDmKld+lIZbbtsjS6BHxV0NKZjjHNPDJPbcvHKmgYl7siBA2FdenP3wKm28kmmvE6xtslhmWl6S1qQBXgOkmDU7ZAyUxFwzcKEAe3tjphi7kZZN6AthumbPaigt3DwhsuzYkqKvUngB8TBTY8hUYNrUUpnuhoEwcY6FEjKQvSLkYD0vYF8Y2i6G+ia9awfE0cRHhp44iDQliJslZGmTXFK4Rxw058Nv9gn6P7/APKA2xc3BaZ2LIEGn2/CHX8KXjGoewIbhP0V9rH4QLv658EhmKqKU0J3kcYbWtIgFtTOxWdkGVSMz0GsajWLezl3mbjAIA3nfBW9bgSXZpjVYsFyrpqBFfZVjLVgM8RrXhSLu0NqYyHG4jPphNI/FaVJ7CKrDC3HKn84drvNJY6l7oQ7ZMKyWoaEsvQcqwRuayXpaVCSJc51+kUCgbvnGAFPbHPlxOTKY8iSNt57USlJC1c57qLrxPwELdtvaZN1NBwGQ9p1MdRuP5CHNGtc4LvKpzmPWxyHvjodx/J1YbIQ0uQpcaO/PYdIrkD1CGjjjHkI5ykcY2L+TG02sh2lmVKNDjcFaiueFfObLfkOmOzbMfJ/ZbEcUtMUz84+bD1fo+zthlpGYqLRikZiCMwAmKRKRmJGMYpEpGYkYxikZiRIxiRIkSMYkSJEjGMUiRIkYxKRikSJGMVLfc8mcKTpUuYProG7xCjeHyM3bN0lPKP6OYwHY1REiRjFW6/kdl2YvyNomc6mTqppTpWkaL6+Teey82bKNOOIdwMYiQybFcUCLBsrNkmjNLPUzfFYvNZyutO3+UZiRROyTRqxRrnZgxIkMKCbiu9uWJGHPpPhDpI2fmMKgp2n/jEiQjZRLY3psnNPpS+1v+Ma7b8nc2auEzUX2M3hEiQrkx9KM3Z8lyyhz57N6qAd5MFhsDZSKOHmDgXoP3aRIkLbDSL9g2Wssj5qzylPHACeupqYK0iRIBiUjMSJGCSkSMxIxiRIkSMYkSJEjGJEiRIxiRIkSMY//9k="/>
          <p:cNvSpPr>
            <a:spLocks noChangeAspect="1" noChangeArrowheads="1"/>
          </p:cNvSpPr>
          <p:nvPr/>
        </p:nvSpPr>
        <p:spPr bwMode="auto">
          <a:xfrm>
            <a:off x="16779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11" name="AutoShape 22" descr="data:image/jpeg;base64,/9j/4AAQSkZJRgABAQAAAQABAAD/2wCEAAkGBhQSEBUUEhQWFBUWFxwaFxgYFBoXFxUcGBUaGBcUFxgXHSYeFxokGRUUHy8gIycpLCwsFR4xNTAqNSYrLCkBCQoKDgwOGA8PGiwkHyUpKiwsLCwsLCwpLCwsKiksKSwsKSwsLCwsKSwsKSksKSksLCwpLCksLCwsLCkpLCwsLP/AABEIALYBFQMBIgACEQEDEQH/xAAcAAACAgMBAQAAAAAAAAAAAAAFBgAEAQMHAgj/xABOEAACAAMFAwcHBgsHBAMBAAABAgADEQQFEiExBkFREyJhcZGx0SMyQnKBocEHM1JikrIUJENTY3OCosLh8BUWNIOTs9J0o8PiJURkF//EABkBAAMBAQEAAAAAAAAAAAAAAAECAwAEBf/EAC4RAAICAQIFBAIBAwUAAAAAAAABAhEDEiETMTJBUSIzYYEEcSMUwfBDUpGhsf/aAAwDAQACEQMRAD8A7hEgD/feyfnf3H/4xj+/Fl/OE/sN4QuuPkbRLwH4lYAf32s30n+wYh21s/1z+z4mBrj5Nol4D8YMLs7biSqlsMwgAnQbv2oULz+VuYxIs8tVH0nqzfZyA98B5IoKxyOo1ivabylS/nJiJ6zAe4xxW07WWqd85PenAHAvYtI0yjU559PGJvP4KLF5OuT9s7KukzF6qk+/SKc7bpB5spj1kDurHP5MXyv9e2IvPIosMRpO2cw+aiDrqfiIi7RzmOqjqQfGsL8hYvyRC8Wfkbhx8Bhb1mnVz7AB8I2paHPpv9qKMmLkoQVOXkGleC0kxvpN9oxtWa30m7Y1II2gRVNiNI2C0vxjDWt+PuEeSI1tBbYKRHt8wb/cI1Ne8wbx2RiZFWZEnOXkdRXg3NtHMHoqfYR8YwNryPOl9jeIgbPihOWF4s13Dw4+BnTbKV6SuvsBHuPwi7Z9pLO+k1R61V745/NEaXHMMMvyJdxXhidWlzgwqpBHQa90eqxxVrSyNVGZT9ViO6L9k2+tUrVxMA3OK+8UMVjnT5k3ifY65EhIuj5T5TkLOltLJ3rz18R74YZe1NlOlol+1qd8XU0+RNxa5hasSsU5d7SW82bLPVMXxiwkwHQg9Rr3QwpsrGY8xmsYxmJGKxIxjMSMRIxjhixvlxSNoA1r2Rul2wdPZHnnoBGXFiXAtb0Qcez+cWJd7J09n84Bi7al8m/qN90wgSIc7VeyBCDUYlNMhnqOPGFGVJo2HUgA1Byzrv8AZBQGWpMXrPFSVZzxp1Dx8I92qVRdW+1TugUAMyIuWi3S0851XrNIFXWgAPWN5+MC9o0rMQcXYHtEKlbDY0LfshcjNWv9cBFmXtRZx6depT4Qn3hcQmOWDFSaZUqMhSKT3FOXzWDe3xgpIFs6VZ9qJJ0xHqXxME5N9pwb3eMccdZ8vVT2HvEbJO0TrvIhqBZ2lL5X6Dfu+MSdf6IpYo9BmfN8Y5VZNsmGprBGdtcHlMvEUg20akzoF27US59cCvlrUDxi4baPot7vGE7YPMTOte6GmYwEG2ake3to+i3YPGKVrvNEBZqqBvw+ETlmyxYKb6MSfZVRWKF9ATJTKDrCsaiSr5lTa4GJp9VvCNc+cIH3JZRKrXfBG1zlKEV1EI0EoPPU6EH2iPLt5M0z1hfmWcylmNpzTQ76k0EWLjmEyQTqQ1ftGA41uCz1P7MooToNGVLI5zMD7COwiBl6SQq1Rg3RQqe8iCkBgua0NNzf4aX1fEwpI+NsNOdWlPZxhruqaqSJasQGA0PWYZmRvdBGo5aR7a0ofTXtjU01fpDthQnr+0Jq+bMcdTsPjHsbRWldJ8z7Ve+KjODvHaI1PDWwUgou2lsX8sT1qp7xG1flDtY9JG65Y+BEAGEaHhtcvIuhDjZvlGtTV8nKNPqsP4oxA3Y+w8oZvRg9+PwjMUUpNcxHGICvNcqLzs/RzGmoqAYrWe9VCgE4T0iK9hvIvOlqVYAtqWJHmniNc4u3hcRRBiZsOgyqP5Qul+B9aas1TbQGYUaopG6xr39cU7nurG5owAVSdK1pkQIYbsuF2ZeTBYlqNwVaVLQum3SDfcqPd6sK1I3/ANCASKTNJWh5q65VzaH699mDIkiYXxEsBoQKEHj1QlTbvnS5yrybMSsutASVxM2GoXSDoadCa1VnpZrA5o3so3dn7o02y3LgNSQabwRv6YxNtbBiuAkg0bWiEV9hGWsDrZe7NLfIUC8Se+Dw5eBONEabrmhgaGukDtovnE9du8Rs2ZtOPGcIHm6b9Y8bRjnr67ROqlRVS1K0GpFiRhniB+qx+OUCLznNJmYVNRUecM8+kUgxcFklzXo6uvOKgo5qTuyxdcUds9n1lWgoHZg5WlWJYCg1JhtDStirIpbIqTr1VAKspPAVqO0RWa95L5N+8vxghL+T6YyoZctiHFQWNARStRWNlm2HmfhCWdsKOyY/pZDjTfBUPCM5JcwQ1gkPmtP2W+EaZlwD0X7Rp1w4ztgmS1SpGOvKS3fFgoFKg0FKmoqNYlm+Tu0S8b2jkxLlqTzGJLUBpwwjrh+HMGuJWsGxtpmKps1oCZLjDOVBJWvNwrmKVi3M2BvE6z5R65rn4Qw7My2KTSrMMMqWwoSATyZ1oc9Iv7KzJlrsaTnd1ZsVQrGgwsRliPRBhG1dGlKmJf8A/P7wplOk+xz/AMYx/cK8fz0v/U/9I6Mbhcj5+dXoIHwgTtHYptnszzVtE6q4aVYUoXVc8umC4AUxMOw15fnpf+p/6x5OxV5fnZf+oP8AjBbZ21Wm0GZitEyigUzAGuZJpwhlN2PyDTBPmEqhOThhUAkioy3Qqja2QznWxzW9tm7dJkO08y2QFakTASKsNBQb433CfIL6rfeivNvqfPWbLmzWdBLLUoNVZaVoOPdG+4fmV6m+9EpPYdGm33LaXYvLpgNKeUA0GeRHGsD59yWoDOn+oph0uiyNOmLKDOARWoHNGeeZ1yBMXdo9m/weUJnKs/OAoQBqDn7oZRlVklki3Rzq6kZZoDaiYAfsn+cPv4NhsqnFUqgoQKUyhHkMTPYAVrN/gIHtzjpj3CxsOMTSAZQNPhG0t8impIREmUzJ3walXrLUc4gQKvO6mWUGBrz8NPYNKax6uq57QBWXLPWZWI+wsMoWrDZf2do9omMBVaEjLp3ZawwvZwRXkiR0InjWB2zVknzJ5lvOZSstiQQCKiYophpQEVg/N2ZnCpM8AdKr4QVCT5IGtI5/tDZ0E4nGZS0HMwHH2ZKO2KCzJbGktXyFSzsCTmBQKuQhkvPZhplu5J5gJwg4gMiAtaUEV752d/Bgvm86oBClSdDniOcHQ6s2pXQe+TORX8IPSn8cYi58lUvyc8/WX7p8YzHRjXpRCb9TAVuutZVllggB0my60Uc7GSMWKlTpT40ijfc5hKlkMBzqZGh0Ip7433vbEZJdGYtyssipOYxjdw8ID39a+YssDNTUmvRll2wVK5X8EZO4fZasVoRp00S/NWVhGQGdBXQZ57zFyZeEySizJbMKTBXCRVhhPNAOv9GF7ZR/KTfVbuMMFssgezNipk6lathFTzQajSla+yIvbIXW2IJW/aP8KszUabzWTJxl5przgADSo74Xdor5Mu3MQzKGVK4TQkq1Vr2x6ssuctnloxDosw88NWpMp6bhlr1RUvSz4rVUqGJRTmSKZ09EGsacvWhFvjZRn3zOmszsebShAyqN9aCpr05RWva8EaU60qeTyoKfkx8RWDNhsALEMqrlQUdq9YqKUHxgRfl04UmNzTzSctQKECvQcoqnZyJ70MVksSSskJJwrWvVlA3aEeUHrP8AdJjbc9oxF6tibCtejLKnRrGL+Xnj1n/22McrTUtz0MPtr/O4SuyZygKqGV1bzwW0BoOwExq2jDcpKLMXOIDEc684U16Iu2e8FRMhnvPXXTq4RVvglms53mYNPWHjFHJ0kznwv+R/53HK7HrZpJxMF5NRQ505hBodc4C2i0lLej4mJ5E54jpllWtYuXbbqWRK0NMK/unwgRMcG2S/RHIsMhXKmW/SOhJsjKTth6yzcU9H5ZzzWIJY82pPMrGy1zaBybQ7go4wmYSCWUgZcICTJCJaJSISQVfPh0awQmWai4qu+RByFBUEAk8PGLSi1FsCk7RUuYvRwszB5KXWh87yZyizsXOIsNOWwEk4RiIwUmMWNPrQPu6WxxYTTyUuv+nHjZe0KtmVecSzNpqKOch07+qIY3UUdOV039DOrzK52sgeufjGjaXnXZN8q0wgrUlq1xTUppwp74rGyMTzmOGukab3toWxTJSoQGZMya6TFrD5GqJwl6kihsuhKTgCFzXXMaiD/LkWWYDM9BiACQB5M1FKjfC9ck3DLmEA+dLHaYYJczFYphOoVx+6cq74hjltRTJ1HOLMPnj+hbvWCNw/Mr1N96KNmXKd+pbvWL1w/Mr6p+9HM+R1oMXbfwlTkXOtCNaihNRluzpkOEGNqL6WbZgq189a13c0/AwoT5jCYCEFBQ1C5knJQW49HCNTWktNOKvEcPf0R0b6DzYt8X7Ndxr+PSuH4SvuEdTLf/HjMZylH8o5XdAItUs8LR3JD3Y715ay4AoXksCnia1AJy303cYGN8/0dmR01+zRZTnJ/wCoX+GHedOBQEHKvHI5xzq3OVlqeEwHqoBG6y3+wUqzHCecMuGdfjD4XsyP5EtLCFwTALxtFTh5syn+uPCHEUIrkemkctE0i0M2pwE/amE1hps9+MJNAa4aA5Z0J74bE3Qs5eoxOmUvf/L/APGPGAm2ADTWYEnoqaAhFrSMz7xYWzlK0JUjPplqIq22VVHYkmgPVpuHsiU5V6fljKV5Ir4/sNHyWL5Ccf0g+6IzGz5MFpZXPGafcqxiL4+lBn1MQ5BWZZSx5LHLmS8wnOIMxMwa5a00jxf0kmSHooBIB1JyqBSoovxrAqy3tMlyDKFCrsuLLNfKKa56aDSN17XgSDKpo2R9/wAYya1KgOnB/szs8gE2aB9Ft4O6u7rhktVmx2Rs6UmyidM8zln7IVNnJnlpgpTJvesNzP8Ai7DiUPYf5xN+6VXtFSbMpKSWAAMYJI1aiMBUab90a77IlWlCFBrITXdmKkdserSvm+sPjA6/bWXmyydRKw5Z6cn74bJXFRGHtMJ3Rbg04VRBiNMlruw7/YYGbQ3k7WacplKpZKueRpn9VgToBvpHmxWvkwXIrhzipe+2rTpMyVgADqwriJIy4Q85yi0krExY8crcrv4L9gU4Q3JJLJRM1QqW5g45HxMaL8HPHrN75TRm6L8M9FSlMKKfOYjzVXQ5DSPN+Nzh63fKMcc23Pc7oJKNR/7GKxXQrIC4KrQMT1CvcY0X1ZlQ2UJmOVDexmQjPfUEH2xXF8TXUS0wqCqrr53MAINTQZUjTeBKJIBYHC4pTQAMoCim4RafSQhp1bDnZbtBsyYVJrnkMzQnnCvAd8Bb7tEqZMlzZZdAiYCGQ1rXPQaQwXLY5psyMXGGjanRc+bp0QJxKFC4ly+svjFLpG0JsFJe6LPlu7lggagMrMhhkKHLI1gudtJJRkAPPoB5ILStRmQeJEDbavOypp9JfGKpXq1+kvjAb2CoBK6LxlShMM3FzpUsLRcVPJ6ntj3sdKkOJcnnNNUuxIl0XCSTmWNcqiBVjIOtPm5epA9Hpg/soVFqWhWpDAc4HVeg13QMb2opOK5jYlyJ9EGv1RlAXbGwqtjmUWlChHNpTyq106I97d2ppEhZo85piS/OIoGJJbKgrlv4wg3jfLOmGvNZlyxEjzxpWKS5EFzGHZKSpWcDhyNRXoFBTPXUwzWu6qWVhjOHkmNKAZ8mT4xz2wXtyKtzA4ZgDU0w8059OsXLXthMCFQVUMCtCNaihod2Uc0ZNKkrGm1qoCWVfn6HLkG9oqsbrk+aX1T96KkmZQzN2KXh7SuXXFu5PmV9Q/eiDex0ocbqsyJIE7lMLDIZA4amhIB9Km/WFa8Bin4q6qa11JxGvxMeLXtDgUqDmvNppk2ZoRv6YFWG8DMm0JJop1Nd/THZ/pnAmuL9hO6pHPU//rAB/wAon4e6GW7lcMJYICUEwghRjqophJFWOI6bhCZd9oItCAHLlWb2iWRXsMX7mvNmtlMZpUjDu5qGh90Tx9/0Xy84/sMXu4EkV0DV92sVbgkLMmIHICka03YT2/zjG0bVkEVoDUV9kCbFPChMLUAG/eFUmlPZ7ofCnob+SH5MoqST8DTOutnts1ZYBCSpfRq2WsGbtuWclSQvnLSjA6EnOE+33262p3ScZWJE3EhqFjTIGkeW2rtFP8a+uXMOfu0hYZWtqBka1UMVusZm3iy0AoCacKImY6c4l/MmG0CWoXAoBA44DwgBIvx1mrNMwlmBxMRm2S5UGmkerTfXLC0sD51Mtw5gGUByuPItDTxPpf8Ag7/JstLEema/8I+EZjb8nifiCdLuf3iPhEjox9KFn1M+eZN5Esop6S94MGb3n0tDcAK6Eknf1ZR7n3BJVCyihGY8pXT2xavG5ZjzWdSgU5HEwWgprxOsDTUkFR9LRXuC0fjLdUN4m1lsN4Cn3wv2G7kScpTWoU0xUNR9bLdBuWvNc7sI68miUvdRSK/jZLTovrr3wAtYq/VjHYUgw5831l7xFC+JYHJsN/KD2gS6xXJ7kSWP25Fe0fMTKcPCFZq69B0PQdYa1lEoyjMmuUBnuaZU8xqUPongeiKtEodzZsbMqxH1PiIMX8aMvrD/AG4F7H3e6nGVIVpeRI10O/qME9oTofrL92OHJ1nbj6QHPn+VNCagjuEFpbk2eWTryh9zJSNS7Pux5QNLAYAjE4B80bt0WrTZuTkIpZXOM5roM0yzh5L0olFevkdO2ftLGxIBQc1hX9thXrgc10PvwHs8I87OI7SZdMlUt+0cbboNODxi8VaRm6YpWi5GaeVwp82GpRd7EaYeI4x5OzUwZ4JdBn6Ncs+ENP4P5THU1w4eimLFpxqY9zF5jeqe6Bp2BqE+4rtaf5oU0lS/O9XqMH7q2dnSpyzMSDDuFc+OginsJ6VPzUuG7CePuhcS9JWb7CB8p962pSgwjkqVGjKWVjRqag0O+Of2O+pjTFRtCy7gN417I69fezEyflyyYPotKxGvGtRTKFa+9gUs8lpwMslCpylsDm6jUsaa8IaUVuyKgtVi5ftsaXLXD6Uwg+xQYHWe+5jMASKEiuQOWnshzsOzQtYIbCMD1zXFqtMsxSLU/wCT1JaM4Kc1SfmzuFfpZaRKEYuHIM4pzsW8VGbpoO1h4RduT5lfU/ijRKl4uVr6MnFxzDJ4xuuT5lfU/ijla2OpFC8LuYuzBag769HDhlFW6pTLOOIDQ6d0dDsFyq8lSWfnA6NQanSKF+XMsmXiUsSWAzNdzeEdrX8f0cMUlk+xUs0omarCmcxxrnUSydOHT0QQuyxYbTjppjPnCuh3ax5uKQGnID+fmdgkTGpDe9wyFkCYEpMwecSSRiXnUqaRKK2l+i+RW4i5tFO/FwdRXTTcIES7LikqzAgCmYOlQS1RSp5teyCe0RrZqcCfugwwWLZizzJMsox5MqCwDEq5w0JruNSffFMdvE0vJLJGLypy8CrbrE02acIJoi7wKZORkdYBz7BaAfNrwJw8acek9sdE2ZuWXNefygJwcmBR2X0W+iRXdB3+60inmt/quf4obHH0o04LU2ckvJ5nIyhq/pDfU03eyLFyOwlzVegNRpQ+jvI1g3f93DlpkuWhZgz4QCQQAgw8/XLCdYE2GQVlmqlSSdSTXOlc+jKINumi6gtVnYdgVpd8rpxH/uNEjbsUtLBI9XvYxI6Y9KIye7OVW3YMpKmMJtcKMfmgK0Umla9EX7Jc3LSy2Mr1AHcDXOGm3LWVMHFG+6YC7NNWzjqH3BBa9S+ynZgx7lMkoxmvM8ogo2g1zi1LsxLzZYNTzgK5Vo0WL5+arwdD+9EsuVsfpZvfn8Ylk2yIaG8GUrdd7IgZhkGXQ11YAadceNoLvxyrKEAqTNruqaZn92GW2jyT9RgTbvMsh+vMH7j+ENl64k4RSi0C7Js+5ejEAV1Vsx1ZRdm7Jy6E8pOOR9PLugtJOcWXNQR0RYilQk3Fc6JY5M5cWJloQWqozIyG7SKe0g5vtXug5dQ/+Nk9BI7JjiAm0o8n9nvjiy+4jrx9I53BcUh7NKd5SsxQVJzrlSAu3dlSWEEtVQcFFBuz90Muyr1sUj9WIAfKGmSHris+hCLrGXZZvxVOt/8AcaCjmA2yj/iq+s/3zBV2i0OSJz6mZWPM4c09R7oiGPM5uaeo90M+QqF/YQ6/qpffDiGhN2FOR/VJ3mG7FEcXSXnzNtYA7b/4Cb+x/upBktAPbVvxCb+x/upDy5MVFLYvSb1r3QcvQ+Qm/q3+6YAbGvlN6x3QavN/ITf1bfdMTx9BpdRzmS1FtH6g/flxm6pmGzYvoy6/vCMV8naT+g/8suPd0ylazhWxUMuhwgE5kaA5GOTsjoXMdLinFpEo7ile01iptYfJL6/8LRvuM4bPKXgoHZFTaqZWWg+t3L/OOyXtnFH3PsWtm/nk/WzvdZ3joFuP4oPUX7sc82ZPl19e0Hss7eMP9vP4t+yvdEodMv0dEuaAF2SQ02WGAIJmVB0I5IAj3xas9hexTgsk1kTmpgJrybUqSp4UzjVYMnk9U0+4CD6AEVOoBp2RXB0Esq9RS2PritJH00H/AG/5wwmZ0Qu7In/EH9KPdKXxhgxw+PpRpdTF27n/AB2eej+M+ECNsW8sOhB94wVusg2m0Hq++8BdrD5c+osSl7Q8fcZ0rZRKWKQP0a+/OMxs2fSlkkD9En3REiq5Ik+YsTJoIIrqCNeIhc2XnASKEgZLqfqxum3wzaEAe/tgLd1OTH9aEiGl1RHvZhi+ZwMlgCD5u/6wj1Jb8aJ4mvaoMBZoqjEAkAVPRmIvcp5XM5ELn1oKRDN1ofF0sP2ieCjCo807+iBNsmeSsx4TmHakzxEYFlyPOTT84vDrijbFLyZYr/8AYQa0zIpqeuDla1JoWCdOw3InjiO2LTWgUOY04wuS7LQCrIOuYvjFmq08+Xp+cXxi2uPkjpl4K10TR+AqtRUTZmXVPmQH2k+b+z96Ldz2ZhJbm80TpvOBBHzrbxuirtJ80eofejjzNa00dOK9LscNk7YosUkEgcz4mBm3c5Wlgg117o07PzPxWX6vs1ivtLPVpOTAnPIGp80xWftk49YxbL2tRZwCQOe/3oKNbU+kIUrhnjkjmfOO7oEEWnCmWLsMXx9KJTfqYbS3p9Ie+PM280oecNPhAJW6D2GM4+g9hhnyFt2Y2MtQQc40rKX3MeENP9pp9L3HwhM2aGQ1PkxoCfSPCDgl/VP2T4RLCvQXyP1BhrzTj7jAPbC8FaxTQDnzdxH5RY3LLJ9E/ZMDdpZP4rMyIHN3fpFh5LZip7k2UtIQTMW8jugred5KZMyh9Bt3QYW7tnqgYNvOXsFIt2qerS3AOqnuiONrQNNS1C7MNJVpFfyIH/elRZuQeRX1B3xSttBLn558mo6/Ky8vdF65R5FPUWON9J0oYrLeCrLUZ5DhA++rYJmACuRJz6hFmVNlhRi5StNxUCB95TUxrgDDI1qwO9RuAjqlki4Ujkjjkp2wdcIwzQf+p/2qDvhxtN5Y5JXCRRRnXgIULuoCp30tFen5sDvgnNviWVNMIyp59YnGSSaLSTbRZW1YGlmlaI/vaCC3vUUCa5ed/KANmtUt5ktS+qN5tCQcZ1G8ZboM/wBlOq4gysozqP6qPbFsMkotPmRyp6k0bNl54AmjEATOORP1EEMIB498KtyXU0xXYEAGa2oroFG6DUi75qUpNFOGGvfpFodKFlL1MGXS55aeRTVe9oD7StWe3HCO6CVxMS040rzhv6CfjAm/mrPf2fdjnn7SKwf8jOu3StLPKHCWn3BEjdZFpLQcFA9wiRdLYk2c+/AmG5OweEL9iUKxxCoBcUGhImNQdAhkabChbLMzzmQNRcRNBvqamp1pnpDZIuVUNFpXZqvq8Jk3mSQpodPNlr2ecY1T5NraYCeSC0QNhrWgUA0ByJyg1IkrLUgAZCK62rMQqwxS3A8suxemLKUc2yTXqM6zgKZdEDJqlZYcgsvKyqrWlSsxBr1EweNoAWpIA64D21/xKaw9Cah7XU/CIZYKNUVxzcrs12+WZsvDJkLJavnu7Pl0DQe2F+2WScoKmbJautAYtXtepFcTYVzoK6+zfASZfBI8moHS3wEBU9or/kFNdTCdxySkxRWtWOmQzBgltGPJH1f4oBXHZJzz0mHGyo2Z0Ay4e2Du0Q8i3qHviOSLjJWWjJNbACZe2BEWjnmA0Gmp4noijab3cggJQH63hDRctzy5shHcEmlBnQZMeHQYr3/d0tFXCtDvyjqhii1ZzyytOjXc+3iKgSajSSABjTnIellPwhos+0QdcQYOppVpZ71Pmn2wFuq4ZU6RzlFakVp0DxgRe2xc2Qccksu+qk6ez4w3DrpYqyJ7SQ8yreXIo5auor2VGojaZj1zOVeOWscwlbTTZZpOTFwYUVu0ZN2CGmx34xQNzsPCYCrdFOPXCvI49SH0J9LDWy7Nlhr83u9eGdGehqDXdXXXw74Wti05Q8xhVUCnmlqEsTXIinX0w1PYXAPPT7J/5QuKajGmNOLbKzTSFzrWopx31gRtJMrY3FSKkZjXJlOh6YMNZ2C5zEBy9EVHR58UrfZg8so05BXeAtfe8PxY9xeHI5+tum7nB60HwMbf7TmLmVRuokH3wyyrjkpWk9c9a8n/AMok275BUqZ0uhH6MEdRrEm8T7D1MT7zvkTJeHAymo3gjKD9zDyK+osCtobpkSZQMqdyjFgKY1OVDU0XPdBe5x5FPVXuiOSq9JSN9z0LulFizIWqfpGkebZZ5KMvJLSoOLtWmdYpTHkI7ETypJOIB8q1zypGs3nKxV5Wp018BB1yrT2E0Ru+5a2fGJ890qe370ukMd4bIWVEB5CXn9X2wt7OZM5H5iYPtTJecNV/3sAi48qnXdpHR+OuZHP2KFn2ZkNTBLVWUVBAoR1ERuNoeTzZlWXTEPOpwYel169cWLnm1Jz3RdvQAyjXWkWljjPmRjNx5FvZRx+D13M7sOotl1aQYLZboDXC1JCe3vi7PnUUngCfdDJUqDduwJstSk40/K9yDxhe2gOK1TPWA/dAizdO0AWuEamrKcmrpXp3RStE0TLTiGjTB94COOUk4KPdHVCNScjs6DIdUSMmJHSQ2OaloCnK0Hp8I0Lb3+l3R6E4k1Jz4xP+o+C/A+S7MORhettrwAGhJ3ZHWDizP6yj0JKnUA+yF/qPgHA+QY89mFTXThkI1Sba02xWuq4SK0HHk8w2ftg0tnT6I7I2PZkwMMK5g1y1yMJPLr7DQxae4jWDZmdaWxvUKTqSAT1A7oa5WzCSQBLUFvpEVPSej2QDu7aF1AGR74uXjf5mBQpZRvrkO0R0QnFnPOEizdst8c40y5XMfsLGnaFfJN6jd0DbstLCbStQ0waGuoHhBW/R5I+q3dHP+R1Itg5M87MmtmUdJ9lGzittOhCLxzircdpIkqB9bT1ol4z0/KMequfYNItHJGMVZKWNuTYV2VmH8HIOXPO/6q+EEbzvpFIJIyAGR1pCNNv3CKSxgHE6/wAoET72ZjlVjxgPJKXSFYoreQ0XnfiNMLhEUnOuEV6wOPTlAC2X/U5Zn+vZ3xVkXZMmnOtPdB6ybOy0zahPDOCsd7sZ5K2QMumTMtBKYjLAzqqgk13sSQTBKbsqR+Xc/sDxj3cCAOdNN/XDArihFRnFVCIjkxWbZc0ryr/ZEaJuzZAqXanE0ENpI+kIqXq1ZNKg0PfTwg6UDUxXW4SfNZjTqPwjbOuCcBmXpThu7IL3Y4wv7MvaItWi2HAxNTlxz0p2QuwyjJ7oU5V3YTiqTQZ9Fco6FdPzS+qndCQ1o84DeBX2Go94h4ur5seqndHH+TzRbDyEufcsx5z4cZxOxAxUBqx6Yp2+43ksBMVlJFQCak9OvGGhpTVJ0zO/pjTeVoMxgzULKKKaZga/0Yu8sEqRGMJt7lrYqXMOPHQeTwnM1IZgakfswx3zYRPABJUDhCHYdrPwdnwoJhagNWIAoTvAz1iyPlCmsQFkISTQAFiSToABrEksvOOxVvG9pDnddn5BaBiR0xZtFuLKVMX9ltk7VOl8pbMNnxebLUFnHrljQHoGfHhDAmwkne8w+1R3LBrN5B/F4FGTfLS1CgZCNU/aKYQRlQihy/lD0mxVlGqFutz8IsJspZR+QQ9dT3mDpy/7jasa5I5HzAQcCkjedY2XaK2iV0zV6hzxpHYJdySF82TKH+WvhFmXZlXzVUdSgd0Dgt7tm4iXJG2JGIkdBE8NZ1Oqg9YBjU12SjrKQ/sL4RajEENlB7is51kSj/lJ4RRvDYmxTkKPZpYBGqrgYdKstCDB2JGo1nDtqfkVnyqvY3M9NeTZqTR1HzX9xjnM+yzUdkdXVl1VgwYdYOcfWxihetwSLSuGfKWYKUqRzh1MMx7DGAfK1kvVkyPOHDf7DDDYL5lN6WE8Gy9+kP8Af3yDS2q1knFPqTRiX2OMx7QYRL2+Sa3yKnkeUUb5Zx+4Z+6JyxKQ0cjQUkSVqCFFdajLfxGsX73zl/a7o5srzZDUONCDmKld+lIZbbtsjS6BHxV0NKZjjHNPDJPbcvHKmgYl7siBA2FdenP3wKm28kmmvE6xtslhmWl6S1qQBXgOkmDU7ZAyUxFwzcKEAe3tjphi7kZZN6AthumbPaigt3DwhsuzYkqKvUngB8TBTY8hUYNrUUpnuhoEwcY6FEjKQvSLkYD0vYF8Y2i6G+ia9awfE0cRHhp44iDQliJslZGmTXFK4Rxw058Nv9gn6P7/APKA2xc3BaZ2LIEGn2/CHX8KXjGoewIbhP0V9rH4QLv658EhmKqKU0J3kcYbWtIgFtTOxWdkGVSMz0GsajWLezl3mbjAIA3nfBW9bgSXZpjVYsFyrpqBFfZVjLVgM8RrXhSLu0NqYyHG4jPphNI/FaVJ7CKrDC3HKn84drvNJY6l7oQ7ZMKyWoaEsvQcqwRuayXpaVCSJc51+kUCgbvnGAFPbHPlxOTKY8iSNt57USlJC1c57qLrxPwELdtvaZN1NBwGQ9p1MdRuP5CHNGtc4LvKpzmPWxyHvjodx/J1YbIQ0uQpcaO/PYdIrkD1CGjjjHkI5ykcY2L+TG02sh2lmVKNDjcFaiueFfObLfkOmOzbMfJ/ZbEcUtMUz84+bD1fo+zthlpGYqLRikZiCMwAmKRKRmJGMYpEpGYkYxikZiRIxiRIkSMYkSJEjGMUiRIkYxKRikSJGMVLfc8mcKTpUuYProG7xCjeHyM3bN0lPKP6OYwHY1REiRjFW6/kdl2YvyNomc6mTqppTpWkaL6+Teey82bKNOOIdwMYiQybFcUCLBsrNkmjNLPUzfFYvNZyutO3+UZiRROyTRqxRrnZgxIkMKCbiu9uWJGHPpPhDpI2fmMKgp2n/jEiQjZRLY3psnNPpS+1v+Ma7b8nc2auEzUX2M3hEiQrkx9KM3Z8lyyhz57N6qAd5MFhsDZSKOHmDgXoP3aRIkLbDSL9g2Wssj5qzylPHACeupqYK0iRIBiUjMSJGCSkSMxIxiRIkSMYkSJEjGJEiRIxiRIkSMY//9k="/>
          <p:cNvSpPr>
            <a:spLocks noChangeAspect="1" noChangeArrowheads="1"/>
          </p:cNvSpPr>
          <p:nvPr/>
        </p:nvSpPr>
        <p:spPr bwMode="auto">
          <a:xfrm>
            <a:off x="16779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14" name="Rectangle 18"/>
          <p:cNvSpPr>
            <a:spLocks noChangeArrowheads="1"/>
          </p:cNvSpPr>
          <p:nvPr/>
        </p:nvSpPr>
        <p:spPr bwMode="auto">
          <a:xfrm>
            <a:off x="508379" y="868245"/>
            <a:ext cx="5206622" cy="2308324"/>
          </a:xfrm>
          <a:prstGeom prst="rect">
            <a:avLst/>
          </a:prstGeom>
          <a:solidFill>
            <a:srgbClr val="318AA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Use a </a:t>
            </a:r>
            <a:r>
              <a:rPr lang="en-GB" alt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different technology with your design: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recognition technology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Finger print recognition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Retina scanning</a:t>
            </a:r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10597844" y="4441264"/>
            <a:ext cx="1472841" cy="14728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Back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F1785DB1-C81A-45B3-A4B2-FF8100C0A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63" y="155846"/>
            <a:ext cx="19189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4EBA6F"/>
                </a:solidFill>
                <a:latin typeface="Cambria" panose="02040503050406030204" pitchFamily="18" charset="0"/>
              </a:rPr>
              <a:t>Techie…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496E0C7C-800E-40B5-9BA2-22E73550C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120" y="113373"/>
            <a:ext cx="2968034" cy="2401228"/>
          </a:xfrm>
          <a:prstGeom prst="rect">
            <a:avLst/>
          </a:prstGeom>
          <a:solidFill>
            <a:srgbClr val="4EBA6F"/>
          </a:solidFill>
          <a:ln w="9525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5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5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always do what you always did then you’ll always get what you always got…”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C7A3BD-6679-4F9E-A602-EC66BA61A8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46935">
            <a:off x="6307784" y="1343734"/>
            <a:ext cx="2404494" cy="1643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AB466A-022A-414C-934C-FD3909DCF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774" y="3660027"/>
            <a:ext cx="2044257" cy="2044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1AD616-5E6D-456B-AE17-45307AA235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27" y="3561159"/>
            <a:ext cx="321311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0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/>
          <p:cNvSpPr>
            <a:spLocks noChangeArrowheads="1"/>
          </p:cNvSpPr>
          <p:nvPr/>
        </p:nvSpPr>
        <p:spPr bwMode="auto">
          <a:xfrm>
            <a:off x="203763" y="406167"/>
            <a:ext cx="75968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4EBA6F"/>
                </a:solidFill>
                <a:latin typeface="Cambria" panose="02040503050406030204" pitchFamily="18" charset="0"/>
              </a:rPr>
              <a:t>Beauty is in the eye of the beholder</a:t>
            </a:r>
          </a:p>
        </p:txBody>
      </p:sp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F3452F54-5096-4BD2-8EB1-0B31CB0AEC58}"/>
              </a:ext>
            </a:extLst>
          </p:cNvPr>
          <p:cNvSpPr/>
          <p:nvPr/>
        </p:nvSpPr>
        <p:spPr>
          <a:xfrm>
            <a:off x="10668000" y="4521229"/>
            <a:ext cx="1396180" cy="13961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/>
              <a:t>Back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665B9A3C-68C7-4A3E-8BA4-738137021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63" y="1283480"/>
            <a:ext cx="7252148" cy="4360168"/>
          </a:xfrm>
          <a:prstGeom prst="rect">
            <a:avLst/>
          </a:prstGeom>
          <a:solidFill>
            <a:srgbClr val="318AA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Choose any of these conditions and change/do a new design…</a:t>
            </a:r>
            <a:endParaRPr lang="en-GB" sz="3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Shrink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only wiggly lines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only straight lines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only curves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your design feminine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your design masculine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F8A9FE-1840-4099-8CC9-B0376750C4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327" y="2917219"/>
            <a:ext cx="2666633" cy="160401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ACEBCA5-43CB-4CB9-BBD6-1EA1C12AD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8560"/>
            <a:ext cx="3459480" cy="2529839"/>
          </a:xfrm>
          <a:prstGeom prst="rect">
            <a:avLst/>
          </a:prstGeom>
          <a:solidFill>
            <a:srgbClr val="4EBA6F"/>
          </a:solidFill>
          <a:ln w="9525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5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5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always do what you always did then you’ll always get what you always got…”</a:t>
            </a:r>
          </a:p>
        </p:txBody>
      </p:sp>
    </p:spTree>
    <p:extLst>
      <p:ext uri="{BB962C8B-B14F-4D97-AF65-F5344CB8AC3E}">
        <p14:creationId xmlns:p14="http://schemas.microsoft.com/office/powerpoint/2010/main" val="36602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AutoShape 4" descr="data:image/jpeg;base64,/9j/4AAQSkZJRgABAQAAAQABAAD/2wCEAAkGBhISERUSExQUFBIWEhUXFRYTFRAUFBQXFRQVFxUVFRcXHCYeFxkkGRUUHy8gIycpLCwsFR4xNTAqNSYrLCkBCQoKDgwOGg8PGiwkHyQsKSksLzQuLTApLC0sLCwpLCkqLCwsLCwsLCosLCwsLCwsLCwsLCwsLCwsKSwsLCwsLP/AABEIAOEA4QMBIgACEQEDEQH/xAAbAAEAAQUBAAAAAAAAAAAAAAAAAgEDBQYHBP/EAD8QAAIBAgMFBQQIBAUFAAAAAAABAgMRBCExBQYSQVFhcYGR8KGxwdETIiMyUmJy4UKSsvEHFDNDghYkU3Oi/8QAGgEBAAIDAQAAAAAAAAAAAAAAAAIDAQQFBv/EADARAAICAQIEBAQFBQAAAAAAAAABAgMRBCEFEjFREyIyQWFxkeFCgaGx0RQVI1Lw/9oADAMBAAIRAxEAPwDuIAAAAAAAAAAAAAAAAAAAAAAAAAAAAAAAAAAAAAAAAAAAAAAAAAAAAAAAAAAAAAAAAAAAAAAAAAAAAAAAAAAAAAAAAAAAAAAAAAAAAAAAAAAAAKSkWnioLWUV3uJhtLqMF4HlltKkv9yn/PD5lJbWorWrTX/OHzI+JHugesGPlt7Dr/ep/wAyfuLX/VGF/wDND2kHqKl1kvqgZUGPw+3KE2lGrBt6K6u+6570ycJxmsxaYKgAmAAAAAAAAAAAAAAAAAAAAADEbY3jo4fKT4p2uoR+9bk30WRrWJ/xCqP/AE6KX625exWMFvLjHLF1s20qlu7hVsvBWMf9O/Vzymq4lf4jjB4SeDXdqbxk2GrvvjHpwR7oJ/1NnmlvVjH/ALj8Iwj7kYZ1WPpTQlq9RLrN/VmPEXdmSntvFS1q1PCT+Fjz1cdWetSo++U/medYhoksUyh2Wvq39SXPF+7KSb6vxd2R4S9/m4vVIRlB9hXl+6M4i+jLMo+PgRSPU6F9GW3h5dEwpISqfYsElmy4qBSVPoZyQ8NolHS6XwZ03dTaLrYaEm7yV4tvV8Lau+1qz8TmuiNp/wAOcZ9WcPwz/qS+KZ2OCzxc13RZnE1HujeQAesLQAAAAAAAAAAAAAAAAAAUZUowDjW2ql8RW/8AdP8AqkeaEmXNpZ1qvbVn/U/mW6frmeEu9cn8WchPM38xL13FLv1+5c4SlvXzKsk5QZbcmIvP0ySj6RVRM5IqLIi7KyWXQpw+WQGGXKdZrqZGhiU9TGQi7F6m7MqnFM26LZQPbXsmeaVawrM87kRjHYtsu32JSqtma3FxnBiXF6TT84u69nEYCciWBxLp1I1FrGSl5aryN7SWeDbGfZmjK3FkWdsiVLOErKUIyTumk0+qehePcHUAAAAAAAAAAAAAAABRs8m09qU6EHUqStFaLVyfSK5s59tnfuvUbjTf0UOy3E11cuT7FY09Tra9PtLr2K7LY1rMmdHr4uEFecoxX5pRj7zEYvfTCQv9pxfoUpe21vacrqVpSbcm2+rbb82Qnn+5yJ8Ym35Ipfr/AAaUtb/qi9iqnFOUuspPPtbdn4FKZF/MUziSedzXi/Pkvp5FXEpHInYpZ0EsrctqBJR9xKUbEWMmHHA4SkYC/QuXMhJMpboVsIJlbESTWxaqTLMn6ROcrltvyLImlZIjIlTzy9csiAJ4Nbmw8m/7m7y040lRqyUZRlaDlknHVK+iavbPsNyhUTzVmnzTucTUrrLX3nv2Xt+tQf2c2lzi84/yvLysdnS8VdcVCxZS2z7nTr1CwkzsANa2DvrTr2jP7Op2/ck/yy+D9pskWegquhdHmg8m0mmsoqAC0yAAAAAACM2SMft+q44atJaqlO3irfEjOXLFy7A5pvTtuWIrN3+zWUFnZL8Xe9fIw1idTVkTw05uyTlLqzg3Sc5tspYWJR1K1VkQM8nlKcWRWORYwuIVSCmtHl3PmmXUzLWNmZy09y9GZdgeeDJ8RU0bddvcvciNuhFVRxmMF7mmTav5EoU/WRGM8yv0qMbksxLjsu8s1Jj6QjFZhLBXOWehFxLbfLIvSkW3nfuLEzWnEtyiUZKbIkkas8CORUgydK0ldO6vr3X+Rl9zEMy2KqRuO7O+LhaliG3DJRm7twXLibzce3Ve7UIwXeLW5+RbTfOifNB/c26pyrZ26M09CRoG5O83C1h6j+rpTf4Xyi+x8ujy5m/Jnr9NqI6iHNH8/gdOElNZRUAGySAAABjt4KfFh6kesJL2GRLGNheDXYRlHmTT9wcXrxzZbMltfBcFWUbZXy/S/k8vIxrizws4OuThLqjj3VuM8k4xIYqpw05S1srl2CavnrqRrUVKMov+JNeZBNZ3LYpYNBo7ZqUKjcc4t3cXo/kzatl7do119WVpc4SdpL5ml7Uw0oTcJfei7d/aupip5O6yfJrVHo56Su+Oej7m5ZRGzf3OtX9f2JuSaOf7K3xrQajU+1j+bKa8fmZ7D774eWqnDvSa/wDk5Vugug+mfkaL09kPbKNii8vXmVhLIxdPeHDy0qx8fq+89ccfTayqRa/UjUlVNdUzHmj1R6ooqW1UVsmn3NMk2yvBnmJ8XMSZCNyrl1+RjBPnKSkQlIs1toUlrOKz6q54MTvHRgrrim/yqy82XwpnL0xZVKM5PEUZMOS55Lq+RqGM3yqPKEIwXWf1n5aI1vam1a1X/UnKXZe0fJZHQq4bZN+ZpEo6KcvU8G27Z3shH6lJ8c3rJZxj3dWZrd+PDh6d+d35nMMJHM6fu9L/ALenro+7kT12nhTUox77l9lcaoJR7mR4cyM2XCjOMmUuOxGDs/SZ1XdLbH+YoJt3nH6s+12yl4r4nKmvf2my7jY908RwN/VqRa7LxzT77XOnw2/w7kvaW38F2mfK+U6WCiKnrTeAAABRoqADR979kP70VmtO3PQ0rgvnz+Wp2LaGDVSLRznbmxnTk2l3rr49TjcS0Lt/y1+r3+P3KbK1IwYJcN1dEUeXZrY5TG7e2BHERvlGolZS5NdH8znuPwE6UnGcXF9ujXY+Z1eMvXYWNobMp1o8M4pq2XJrufI39JrpUeWW6/Y2ITaOT4ejd5dNC1Bm343cypB8VJ8SvlykvDmYHEbOnGT4otPuaXuO9Xqa7N4suUk+hZw2plaUU+nkeGjhuxmRw9MlzZZIuJE1N2ybXi161Q/fXwIzXrzGwLjxEvxPzfh7yzUqPnd+L9aMq368yDefrqZwkCi9aFqtHL161L3D7siNWm2rLy5mGwYxxMfi1mbRh9260tIWXWV4r2mSwm4kE+KrPi/LFfV8Xqa/9ZVU92VuyKNS2JsupWmowi31fJLq2dQweCVOnGC0ilZrrzK4XBQpxUYRUY9Fb0y/xHF1mseolssI15S5+pFIEk+unUpJ93eaJHCInt2TPhrU30qR9uXxPFY9eBj9pD9cfY7/AALac+LHHdfuZrXmOuYWpeCfYXjx7Lf2aPYe9NwAAAAAAGP2nstVI6ZmQABy/bGw5Qk2lZ+x95h+C+WakuTOuY7Z0ais9TS9s7tNaLL3d3Q5es4bDUeaO0v0fzK5QzuapwNeXP1mVSWty9Wozhk1ePYvrIjGF1eLv7zy19FlDxYsfsVKOHgil6ZR0k9beKT94btr7isZetSglhPqeOpsajLWnHwVvczzz3cp8uJeP7GWKNotjfZHpJmXHHRmGe7sOrt4FFuxD8TM2C3+svX4jOGvcwkd16fOUreBdhu1SX4n4oy1gYesvf4hh9zHQ2NRj/An3uTPVToQj92Kj3KxfZTh9IplbKXqbIOJByDeRNxDgQyY5WQU/Io0VlAo4GSDTK3IsNBRTfMyYy2IsyOxqblVXRe9/s2eHhzStm+Xv/ubVutsvNO39+Z2OFaV2WeK+i/V/Ytri8m7bPhamj0kYRsrEj1RsAAAAAAAAAAt1aKkrMuAA1zam7UZZo1DaO78ou9mn1WT/c6kefEYGM1miE4RmuWSyg0n1OSSjJfeXEuq19eZbjBPR59vXuOg7R3WTzRrOO3ckuV/Y/M4t/BoS3qePh7EHH/vuYNxaKNnqnh5wy1XSXzXxRbk4804vrqvM4l2h1FPqjld1uQ5SFwTWHvnF3XYyLg1yNLJPD6spcFE7/sLgxklcW8/eRbK8QM5RKJWSINkoRfz5v2GAn7D6MoqfYeiMUtfaWZYlaRXF0tp58jMIzm+WCySkorqW/oglfJZu/gu25dhRlJ9nRZ+bM1svd+UrZWR3dLwicvNdsu3v9iCj8Dy7J2S5y0vfV+uR0LZWz1Tiu4jszZMaa0zMkelhCMIqMVhIsSwAATAAAAAAAAAAAAAAAALVXDRlqi6ADDYvd2EtDBYzdRrRG7CwBzDE7vyXL5+Z454KpHRyXtXtOrTw0XqkeOtsSm+RRZpqrfXFP8AIxhHMZKXNR8mvarltxX4V4S+Z0WtuxF9DyVN0l0RpS4TpX0jj82MGiuCf8L84kfo1+F+cbG6S3Q7BHdHsK/7Np+7+v2McqNN4ei82/gSVOT6f8Yo3enuiuh7KG7EVrYuhwrSx/Dn5tmcGg0tlSl/C3+rP2aGWwm7k5ao3ejsenHkeyFGK0SRvwrhWsQSQSSNf2duxGObRnaGFjFZIvAmZ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6779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8" name="AutoShape 6" descr="data:image/jpeg;base64,/9j/4AAQSkZJRgABAQAAAQABAAD/2wCEAAkGBhISERUSExQUFBIWEhUXFRYTFRAUFBQXFRQVFxUVFRcXHCYeFxkkGRUUHy8gIycpLCwsFR4xNTAqNSYrLCkBCQoKDgwOGg8PGiwkHyQsKSksLzQuLTApLC0sLCwpLCkqLCwsLCwsLCosLCwsLCwsLCwsLCwsLCwsKSwsLCwsLP/AABEIAOEA4QMBIgACEQEDEQH/xAAbAAEAAQUBAAAAAAAAAAAAAAAAAgEDBQYHBP/EAD8QAAIBAgMFBQQIBAUFAAAAAAABAgMRBCExBQYSQVFhcYGR8KGxwdETIiMyUmJy4UKSsvEHFDNDghYkU3Oi/8QAGgEBAAIDAQAAAAAAAAAAAAAAAAIDAQQFBv/EADARAAICAQIEBAQFBQAAAAAAAAABAgMRBCEFEjFREyIyQWFxkeFCgaGx0RQVI1Lw/9oADAMBAAIRAxEAPwDuIAAAAAAAAAAAAAAAAAAAAAAAAAAAAAAAAAAAAAAAAAAAAAAAAAAAAAAAAAAAAAAAAAAAAAAAAAAAAAAAAAAAAAAAAAAAAAAAAAAAAAAAAAAAAKSkWnioLWUV3uJhtLqMF4HlltKkv9yn/PD5lJbWorWrTX/OHzI+JHugesGPlt7Dr/ep/wAyfuLX/VGF/wDND2kHqKl1kvqgZUGPw+3KE2lGrBt6K6u+6570ycJxmsxaYKgAmAAAAAAAAAAAAAAAAAAAAADEbY3jo4fKT4p2uoR+9bk30WRrWJ/xCqP/AE6KX625exWMFvLjHLF1s20qlu7hVsvBWMf9O/Vzymq4lf4jjB4SeDXdqbxk2GrvvjHpwR7oJ/1NnmlvVjH/ALj8Iwj7kYZ1WPpTQlq9RLrN/VmPEXdmSntvFS1q1PCT+Fjz1cdWetSo++U/medYhoksUyh2Wvq39SXPF+7KSb6vxd2R4S9/m4vVIRlB9hXl+6M4i+jLMo+PgRSPU6F9GW3h5dEwpISqfYsElmy4qBSVPoZyQ8NolHS6XwZ03dTaLrYaEm7yV4tvV8Lau+1qz8TmuiNp/wAOcZ9WcPwz/qS+KZ2OCzxc13RZnE1HujeQAesLQAAAAAAAAAAAAAAAAAAUZUowDjW2ql8RW/8AdP8AqkeaEmXNpZ1qvbVn/U/mW6frmeEu9cn8WchPM38xL13FLv1+5c4SlvXzKsk5QZbcmIvP0ySj6RVRM5IqLIi7KyWXQpw+WQGGXKdZrqZGhiU9TGQi7F6m7MqnFM26LZQPbXsmeaVawrM87kRjHYtsu32JSqtma3FxnBiXF6TT84u69nEYCciWBxLp1I1FrGSl5aryN7SWeDbGfZmjK3FkWdsiVLOErKUIyTumk0+qehePcHUAAAAAAAAAAAAAAABRs8m09qU6EHUqStFaLVyfSK5s59tnfuvUbjTf0UOy3E11cuT7FY09Tra9PtLr2K7LY1rMmdHr4uEFecoxX5pRj7zEYvfTCQv9pxfoUpe21vacrqVpSbcm2+rbb82Qnn+5yJ8Ym35Ipfr/AAaUtb/qi9iqnFOUuspPPtbdn4FKZF/MUziSedzXi/Pkvp5FXEpHInYpZ0EsrctqBJR9xKUbEWMmHHA4SkYC/QuXMhJMpboVsIJlbESTWxaqTLMn6ROcrltvyLImlZIjIlTzy9csiAJ4Nbmw8m/7m7y040lRqyUZRlaDlknHVK+iavbPsNyhUTzVmnzTucTUrrLX3nv2Xt+tQf2c2lzi84/yvLysdnS8VdcVCxZS2z7nTr1CwkzsANa2DvrTr2jP7Op2/ck/yy+D9pskWegquhdHmg8m0mmsoqAC0yAAAAAACM2SMft+q44atJaqlO3irfEjOXLFy7A5pvTtuWIrN3+zWUFnZL8Xe9fIw1idTVkTw05uyTlLqzg3Sc5tspYWJR1K1VkQM8nlKcWRWORYwuIVSCmtHl3PmmXUzLWNmZy09y9GZdgeeDJ8RU0bddvcvciNuhFVRxmMF7mmTav5EoU/WRGM8yv0qMbksxLjsu8s1Jj6QjFZhLBXOWehFxLbfLIvSkW3nfuLEzWnEtyiUZKbIkkas8CORUgydK0ldO6vr3X+Rl9zEMy2KqRuO7O+LhaliG3DJRm7twXLibzce3Ve7UIwXeLW5+RbTfOifNB/c26pyrZ26M09CRoG5O83C1h6j+rpTf4Xyi+x8ujy5m/Jnr9NqI6iHNH8/gdOElNZRUAGySAAABjt4KfFh6kesJL2GRLGNheDXYRlHmTT9wcXrxzZbMltfBcFWUbZXy/S/k8vIxrizws4OuThLqjj3VuM8k4xIYqpw05S1srl2CavnrqRrUVKMov+JNeZBNZ3LYpYNBo7ZqUKjcc4t3cXo/kzatl7do119WVpc4SdpL5ml7Uw0oTcJfei7d/aupip5O6yfJrVHo56Su+Oej7m5ZRGzf3OtX9f2JuSaOf7K3xrQajU+1j+bKa8fmZ7D774eWqnDvSa/wDk5Vugug+mfkaL09kPbKNii8vXmVhLIxdPeHDy0qx8fq+89ccfTayqRa/UjUlVNdUzHmj1R6ooqW1UVsmn3NMk2yvBnmJ8XMSZCNyrl1+RjBPnKSkQlIs1toUlrOKz6q54MTvHRgrrim/yqy82XwpnL0xZVKM5PEUZMOS55Lq+RqGM3yqPKEIwXWf1n5aI1vam1a1X/UnKXZe0fJZHQq4bZN+ZpEo6KcvU8G27Z3shH6lJ8c3rJZxj3dWZrd+PDh6d+d35nMMJHM6fu9L/ALenro+7kT12nhTUox77l9lcaoJR7mR4cyM2XCjOMmUuOxGDs/SZ1XdLbH+YoJt3nH6s+12yl4r4nKmvf2my7jY908RwN/VqRa7LxzT77XOnw2/w7kvaW38F2mfK+U6WCiKnrTeAAABRoqADR979kP70VmtO3PQ0rgvnz+Wp2LaGDVSLRznbmxnTk2l3rr49TjcS0Lt/y1+r3+P3KbK1IwYJcN1dEUeXZrY5TG7e2BHERvlGolZS5NdH8znuPwE6UnGcXF9ujXY+Z1eMvXYWNobMp1o8M4pq2XJrufI39JrpUeWW6/Y2ITaOT4ejd5dNC1Bm343cypB8VJ8SvlykvDmYHEbOnGT4otPuaXuO9Xqa7N4suUk+hZw2plaUU+nkeGjhuxmRw9MlzZZIuJE1N2ybXi161Q/fXwIzXrzGwLjxEvxPzfh7yzUqPnd+L9aMq368yDefrqZwkCi9aFqtHL161L3D7siNWm2rLy5mGwYxxMfi1mbRh9260tIWXWV4r2mSwm4kE+KrPi/LFfV8Xqa/9ZVU92VuyKNS2JsupWmowi31fJLq2dQweCVOnGC0ilZrrzK4XBQpxUYRUY9Fb0y/xHF1mseolssI15S5+pFIEk+unUpJ93eaJHCInt2TPhrU30qR9uXxPFY9eBj9pD9cfY7/AALac+LHHdfuZrXmOuYWpeCfYXjx7Lf2aPYe9NwAAAAAAGP2nstVI6ZmQABy/bGw5Qk2lZ+x95h+C+WakuTOuY7Z0ais9TS9s7tNaLL3d3Q5es4bDUeaO0v0fzK5QzuapwNeXP1mVSWty9Wozhk1ePYvrIjGF1eLv7zy19FlDxYsfsVKOHgil6ZR0k9beKT94btr7isZetSglhPqeOpsajLWnHwVvczzz3cp8uJeP7GWKNotjfZHpJmXHHRmGe7sOrt4FFuxD8TM2C3+svX4jOGvcwkd16fOUreBdhu1SX4n4oy1gYesvf4hh9zHQ2NRj/An3uTPVToQj92Kj3KxfZTh9IplbKXqbIOJByDeRNxDgQyY5WQU/Io0VlAo4GSDTK3IsNBRTfMyYy2IsyOxqblVXRe9/s2eHhzStm+Xv/ubVutsvNO39+Z2OFaV2WeK+i/V/Ytri8m7bPhamj0kYRsrEj1RsAAAAAAAAAAt1aKkrMuAA1zam7UZZo1DaO78ou9mn1WT/c6kefEYGM1miE4RmuWSyg0n1OSSjJfeXEuq19eZbjBPR59vXuOg7R3WTzRrOO3ckuV/Y/M4t/BoS3qePh7EHH/vuYNxaKNnqnh5wy1XSXzXxRbk4804vrqvM4l2h1FPqjld1uQ5SFwTWHvnF3XYyLg1yNLJPD6spcFE7/sLgxklcW8/eRbK8QM5RKJWSINkoRfz5v2GAn7D6MoqfYeiMUtfaWZYlaRXF0tp58jMIzm+WCySkorqW/oglfJZu/gu25dhRlJ9nRZ+bM1svd+UrZWR3dLwicvNdsu3v9iCj8Dy7J2S5y0vfV+uR0LZWz1Tiu4jszZMaa0zMkelhCMIqMVhIsSwAATAAAAAAAAAAAAAAAALVXDRlqi6ADDYvd2EtDBYzdRrRG7CwBzDE7vyXL5+Z454KpHRyXtXtOrTw0XqkeOtsSm+RRZpqrfXFP8AIxhHMZKXNR8mvarltxX4V4S+Z0WtuxF9DyVN0l0RpS4TpX0jj82MGiuCf8L84kfo1+F+cbG6S3Q7BHdHsK/7Np+7+v2McqNN4ei82/gSVOT6f8Yo3enuiuh7KG7EVrYuhwrSx/Dn5tmcGg0tlSl/C3+rP2aGWwm7k5ao3ejsenHkeyFGK0SRvwrhWsQSQSSNf2duxGObRnaGFjFZIvAmZ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6779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9" name="AutoShape 8" descr="data:image/jpeg;base64,/9j/4AAQSkZJRgABAQAAAQABAAD/2wCEAAkGBhQSEBUUExQUFBQUFxcXFxcUFRQUFBUUGBUVGBUUFBQYHCYeFxokHBQYHy8gJCcpLCwsFR4xNTAqNSYrLCkBCQoKDgwOFw8PFykcHxwsKSwpKSwtNSkpKSksLCwsKSkpKSkpKSksKSkpKSksKSksKSkpKSkpKSwpKSksKSkpKf/AABEIAMIBAwMBIgACEQEDEQH/xAAcAAEAAQUBAQAAAAAAAAAAAAAAAwECBAUGBwj/xABBEAACAQEEBgcGBQIEBwEAAAAAAQIDBBEh8AUGEjFBUWFxgZGhsdETIjJCweEHUnKC8RRiI5KiwhYzQ1NjstIV/8QAGAEBAAMBAAAAAAAAAAAAAAAAAAECAwT/xAAhEQEBAAICAwEBAAMAAAAAAAAAAQIRAyESQVExEyIyQv/aAAwDAQACEQMRAD8A9xAAAAAAAAAAAAAAUlK7eaLTGsOwnsd7+iK5ZTH9TJtu6lZRV8mkubaS72a20a02aG+rF/pvl5I860lpadWWMm+u818uk57z31Gkwelf8b2bg5v9vqzIp600pblPuXqeUudzNvoa3447iv8AbI8I9GjpyD+WfcvUu/8A2I/ln3L1NLZZ3oy0XnJkjxjYR01S4y2f1Jpd+4zIVE1emmnxTvXec7Xo3o01WvUs726UrucXjCXXHLLTl+o8Xeg1OgNYoWqOHu1I/FB710rnHpNsbS77in4AAkAAAAAAAAAAAAAAAAAAAAAAAAACyrO5CjDt1a/Bbkclp+i7nnP3OpbMHSFi24tHJldtZ0862SKrM2FssjpzcXgnuNbbFcjD20Q2de0mlwOss9ijGGCxOT0VL3kdZQtC2bi96VW2XSMoSu3rkdLZq+1FNcTi67943+r1duLjyx7yJeyxu5HP6crqKeeZvK1S6LZwOsWktqbin3eRaojFsWlJUqyqU3c4vDk+afQ9x6/orSMa9GNSO6S3cnxi+pniSR3P4b6VulOg3hJbcetXKS7Vc/2l+LPWWvpnOtu/AB1sQAAAAAAAAAAAAAAAAAAAAAALalRRTbaSW9vBAXGNbJcDT23WjG6kv3S3dkd77TIslaUqcZTbbav3Xb27ldyuMMuSXqLzGztfJi8tlIoZLNXpzRSqR6VufWzgtI0mk096wfWeot4HH616O2ZKaWDwl6lLPa0cbYqtxu6VrvRoK9Jwm1m4y7JaWTZsbZTv78o6HV2HxPqRztCR1Wi/coub6WZydprG1p0v7KFy3vBepwl7bveLZl6Ztzq1m+WHAxUTlSKmx0BbfZWqlPgpq/8AS8JeDZrry6LKzrtL3UHE2HWmpCMb/fjcsHvWC3S9bzpNG6fpV8Iyul+WWEuzn2HfjyY5MLjY2QANFQAAAAAAAAAAAAAAAAA1GldL3Xxg8V8UuEehc5FcspjN1Mm0+kdLxp4L3p8uC/U+BzNrtc6rvlK9X/tX6Y8esucL9+597/Uy5QOPPO5tZJGPGkkdJTV0UuSXkaaNM3chhCowHnPMZz0lkLbjE0tY/a0pQ5rDPWZyRbOOBGh5ZbbNfF/mg2utGsozuZ2OsFj2Ku0vhlg+V/A5S1ULpFcb6WrbaHg6lSMVxZ0Wtlq9lQUI8VdnxMXUqyXXz5YGo1wt23X2VuiBo4LP2JVn7kcc/wAkizniylWXF0SiLoogbilaPcXURTrcVg1u4O/ofAxVLAs2i0Q6zQmvs6bULRfOH5/nj1r5149Z3lltcKkFOElKMtzTvR4pORn6C1iqWSpfH3oP44N4SXNcpdJ0YclnVUuPx7EDF0ZpKFelGpTd8Zd6fGMlwaMo6WQAAAAAAAAAAABj221ezg5ceC5vgRboYultI7CcYu6TWL/KvU0EI371ct6W93830l0pOcm279975y9ESqBx5ZeV22k0tVMvVMkjTL9kjSUcYYmxZgVZbMW+RnTeJMRVskUXnnsF+foy28lCSLy/JllR54/crfnj9yGvUwzy4chRp9N0VOLT5O7yOPtej5OVyV7Xc+k6fStquva35vV/ZecppG1tPCTvT33rlf2L+DPfazpf62NksyTfvtX3LmcROttzcnxd/PqMWvaJSeLvu6Sam88CaJUs/YkWef2I454F8VnO8qsvSzngSwLFnP0JIorRImWtGnp6Su0jOjwlQg/3RlN+U33G5vL60hFKJY4EzRY0SNrqnrG7JW96/wBlNpVFy5TS5rxXYetwmmk0701emsU09zTPDJxO2/D3WbdZqj6aTfe6f1XauRvx5+qzynt34AOhmAAAAAAAAHP6ctV89lP4cF+p7/A3lersxcnwTZyl7lPHle+uTf0MObLrS+ES0qdyuWeV5PGJSEc+CJoxMIutUS5RK3FUs+BI0ut9v9hYa1Tikkv1OUUvM3UK6nFTi74ySknzUlevBnnP4w6UuhQoJ/FtVJdnuw85dxsPws1kVey+wk/8Sz4LnKk37kl1fD2R5ltdbQ7SUyiqkdRmNOdxntLJnaM+hh2u13LPjy59nWRVquc7zW2mu3v7lnDevDpItSwdI2i/Dit2PTjvyjm7c+W7Dln+Gbm1TvWHS/C67n/PQaO1r6O/DHOJEGve8mpll2P8E1OOcWWE0CaMc/cjhEngVqVYovigkR2u1RpU5VJYRgnJ9SWUVS46z2tS01J37tqC/bSu80ztbzyHR+lHCuqzxam5Ppvb2l3NnrFKsmk1uaTXU1evM35JrSmNTXlGgmDNdYyPacWpJtNNNNb1JbmuWJJIjksCyHsOrGm/6qzxqfOvdmuU1v7Hg+02x5d+HGlnTtLpP4aya/fFNp9qvXceonXhluMMpqgALoAAAAAGv03L/C2fzNL6/Q0lNe/Ls8jc6Z3Q/V9DU2aO985fVHJy/wCzXH8ZEY58CTOe4pDPeXL08yoLPeG8+IiWt/TyJHkv4yRatVF8HRuXWqk7/wD2XecNorTNSy141qTunB9kl80JLimsP4R6t+L+i9uyU6yV7ozul+ipdFvslGH+Y8bqGuHcVr6D1c1opW6iqlN3NYTpt+9TlyfNcnx70syqfOuidNVbLVVWjLZku2MlxjJfMuj6nrerf4k0LUlGo1RrbtmT9yT/APHN+Tx695lnhZ+LSujqyznO81lpefrw6e/u2Fc19ol9l09ufExWaq1T8e3nwZqLT6G2tJqq/wBM+fkTBibJNCGf5KbOcSaESRfFE0UWRRZa7bTowc6klCK4vj0LmyqWQef676zqq/YUnfCLvnJbpSW5LoXi+oh1k13lWTp0b4U3g5bpzXL+1dG/yOVR08fFruqZZeoui9569YY3UoLlGK7o3HlOjLHKrWjGKbva2uiN6vb6MT1ql6epHN6MEykX3kaz4lyeewwaKyI2Xtkci0Qk0daPZ16c18lSEu6Xoe5ngVR4s94ss74RfOKfgjp4vbLNKADZQAAAAAYOlo+4nykvqaaz7nzvffeb7SMb6UuhX92Joob33rtOXln+TTH8ZN/18y77+pZHPaXr09CiR58yyWfUueetFjz1AQWuyQq0p0qivhUi4yXQ1c7uniuk+eNY9CTslonRqb4PCXCcH8M10NeN64H0XJHM69aoxt9H3bo16d/s5PBNcaUn+V8HwfWy2OWqWPAJkUjKt1lnTqOE4uE4NqUZK5prg0YkzpZt3ofXq1WZKMam3BfJUvnFfpd+1HsZ1Fk/FWlL/m0p03zg1OO/hua7uR5tIikUvHjknyseu09bLJU+GvBP+9uD7nnuI6mkKT3VIf54+p5DIjZT+E+p83rc9KUo76kF++PqYVo1ys0Pn2nygm/HBeJ5gVJ/jPp5uy0h+IsneqNNR/uni+yKw8WcvbtI1K0tqpOU30vd1LcuwxSppMJj+K22qlUUN5q1q868tuaaoxeL/O/yL68u0m2SbpO3QalaL2KTqSV0qt13NU1iu949SR1MVnrZBCPhy4JbkjIg89Jw5Xd23k0vTz4Fz9fQtTz5Fc+pASeewjlIq3nxIy8QpsbUrlvlcu93I97pwuSXJJdx45qXYHWttJcIy9o+qGK/1XLtPZTo4p7Z5gANlAAAAABbON6a54HNypuLV+9e6+tbjpjT6XoXO/hLwkjHlnW18ax4svbz5kMJZ6S+8wXX35+paUvKgWyI7iS4jmQOX1z1HpW+G1hTrxV0aiW9LdCovmXTvXVgeJaf1dr2SexWpuPKSxhP9E1g+rfzuPo+bzxMa12eFSDjUjGcHvUkpRfXFlsc7ii47fME0QyZ7Tpr8JbNVblQlKg+S9+n1XN3rsZxOlPwrtlO/Y2KqX5JbMv8srvM2nLjVPGuImRm1turtppfHQqxu/sk13rA107PJb4yXWmjWWVCIqSwsk3uhJ9UW/oZ1m1atE91GfXJbC/1XC2RGmsRekdTY9QZvGrUjHohfOXfgl4nS6L0FRs+NOF8188/el2cI9hlly4z87XmFczoLUuU7p104Q3qG6cuv8i8fM7GEFGKjFKMYq5JK5JckiSSbZdCmc2Wdy/WkmlYIkZaokiRVYWesq8/UokXXEoWOJbNYZ4kuwSULDOpOMIq+Umkl/c8CyHcfhhou6FSu18TVOP6Y4yfa2l+07oxNFaOVCjClHdCKV/N8X2u99plnZjNTTG3dAAWQAAAAABDarOpxcXx8HwZMBexzNaLjJ34Pc108GXbRt9I2HbV6+JeK5GkWDuyjjzx8a1l2mLkQ7ZVSISkbIakirkWTz0ECObMerPcTVHn7GLVefsVqVqlnde8+Za5Z3lql53fcS3dP1IEFS657jXVrNCW+MXxM+ZiyWfoVSwJWCGGC7zHqWCPJGzlu+63kMoga12Rcin9L0Gw2M9I9lneEtb/AE5RWY2To54lI0c/cDA/pi5WUz1QzwL42cka9WUljZjYRspJ7DOeJKGu/pztdStXdj/Hmvea/wANcovfLre5dHWQ6uate0aqVV7ixjF/M+n+3z6jtEjp4sP+qzyy9KgA6GYAAAAAAAAAABr9JaN2/ejhLz+5sARZLNVMunKO9O67lfzRXaz6m/tujo1Md0lufrzNFaLNKm7mrunen1M5csLi0l2tcs+pbKXdnc8+tsXn0KtZ+2d5msim88e/Pri1Ffm7mZclnh3EEo5+xAgaKSJZQLJLODzwIEEkQSj1mVKObs5vIZQziQljOnm4jcDKVLu7c7vIr7HNzGhhKnm6/wAy9U8sylQLo0SNDE9nncFQvuz4GX7IvVEnQxY0M53EsaBkqmieyWGdV3Qj1t4RXW8vAtIhhOPib/Q2rN7U6yw4Q/8Ar07+RtNFaBhS95+9Pm9y/SuHWbQ6cOLXeTO5fFEioBuoAAAAAAAAAAAAAAAAFs4Jq5pNdJcANXadBp4wey+T3fY1dosc4fFF3LisUdQDLLilWmVcg2mWNHUVtGU5b4rrWD8DCnq7H5ZNdaT9DK8VW8o0Oxnv5Z8ykqef5uNvPV6fCcX13r1IZaDrLdsv938ZZX+eXxPlGq9ln+GWSpZx9c4Gylomt+S/ti/9xHLRlb/tvsu6ekr4X4ncYGxnLzeU9nnDP8GetE1n/wBN9rS/3Eq0HWfypdcl9Gx4ZfDcaxUxsG6p6tVOM4R6r5fRGVS1Xh80pS7kvq/EtOLKo8o5rBGXZdGVanwwuX5pYLx39l51Vn0ZSh8MI383i+94mUaTh+1W5tHY9V4rGpJzfJYR7978DdU6SiropJLglci4G0xk/FbdgALIAAAAAAAAAAAAAAAAAAAAAAAAAAAAAFAAQAAJFQAAAAAAAAAAAAAAAAAAAAH/2Q=="/>
          <p:cNvSpPr>
            <a:spLocks noChangeAspect="1" noChangeArrowheads="1"/>
          </p:cNvSpPr>
          <p:nvPr/>
        </p:nvSpPr>
        <p:spPr bwMode="auto">
          <a:xfrm>
            <a:off x="16779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4" name="AutoShape 20" descr="data:image/jpeg;base64,/9j/4AAQSkZJRgABAQAAAQABAAD/2wCEAAkGBhQSEBUUEhQUFBUUFRQVGBUVFxQdFBQWFhUYFBUaGBcYHSYeGBkjGRgUHy8gJCcpLCwsFR4xNTAqNScuLCkBCQoKDgwOGg8PGiklHyQpLSksNDAqLC4sLSwwLC0tLSwsKS8sLCwpLSwsLCwqKS0qLCwsLCwsLCwpLCwpLC0sLP/AABEIAO8A0wMBIgACEQEDEQH/xAAcAAABBQEBAQAAAAAAAAAAAAAAAwQFBgcCAQj/xABCEAACAQIDBAcEBwcDBQEBAAABAgMAEQQSIQUxQVEGBxMiYXGBMpGhsRQjQlJicsFzgpKy0eHwJDPCNEOToqNjF//EABoBAQACAwEAAAAAAAAAAAAAAAADBAECBQb/xAAzEQACAgECBAQEBQMFAAAAAAAAAQIDEQQhEjFBUQUTYaFxgZHwIjKxwdEjUvEUQkOC4f/aAAwDAQACEQMRAD8A3GiiigCiiigCiiigCiiigCiivCaA5kkt50kZz/gqPhxGadr8FIH8Qv8AEW/dp4zUAquJ5ilFlB40yLUUBIUUySUjjSn0vmKAc0U3OMHj8K7w+IDi44Ej1FAK0V4zWFzXMUwYXUgg8RQHdFcPIBSJx631NqAc0Vyrg6g38q6oAooooAooooAooooAooooAooooAooooApOc2U+VKUlifZP+caAgsLhwMRn+0YSp8u0D/Mn304xuOERue0YNpZFZu8N2ii4uOemnCkYkIxAOmXsTzzZsyelrXqQBBJ3GwFxxF76+R/SgEMOxKgsLEjUcvA+NKgUQuGAI1B3HwrsCgPLV1QK9tQCUornZEoGcGwu+nj3AT8BSkgpthpAA9wbA5mN99lvoPAAe+gIrpf0jCEQpq8g1FyMqtoLkai+pPgLcaZ7KkeEDI5HMHVSeduHuNMdh7PeQPicQpEszs4DDWNDfIvoLDyAqW7K1RSlubIsofMgLcQCfXX+lReJcG43eWnGpCNu4t/ur8qjNop2aDN7bHfz3mwA0tb5VKajRcU6G6E+m/1U6H/ADSnw6SMB3lUnxuvwaozDrc1IZdKAn8LPnjV92ZVa3K4vStNtmH6mP8AIvypzQBRRRQBRRRQBRRRQBRRRQBRRRQBSeI9k0pXE47p8jQEQB9cv7NufArXeK2dFKbSIrFRpmGtjyPEaajdXf21/K/zrrEwO1sj5OBuobTw1Fj7x4UAoii2m7d7q6tXkEWVQLk24neeZPjSlqA4tXtq9tRQCb00iF0k8W/RQadTHSmOzombtHzHKCy5LC1xlbNfyFrUBFbC2gMRAZLMO9lKsNQQPlYr76VxG40rsXZKYdGiQsQXc943tm9lR+EWAHnXGLXSoJo2Q/xYOSwFzlAtz7o0qmYXYeKXEKZ5HeONT2Qc3IU6C/G4GmutW7au1Po4LlC6qbuB7QTQMQPtEDW3G1RuB6QJi5naK5jQKoYggMTcmwOvKpzUeYeC1KztlUmvb2ppjnuKAsOyP+ni/Zp/KKd002R/08X7NP5RTugCiiigCiiigCiiigCiiigCiiigCuJvZPkflRLKFBZiAACSTuAGpJPK1ZjtnrlUvlwsWZAe88mmdeIQD2b/AHj7q1lNR5lijTW6h4rWS/p7Q/Kf5hXWIlZDcK7g6ZVC6HgdSLe+3lWaQ9bpAYnDgvYBbSHLvJJbu35aD30+6I9MsfjMWv1cf0fXtLIQqCxtlckkve2nK+g31orYt4RZn4bqK4Oc0kl6r2NChvlGbQ8QNbevGu6Fr2pTnHNeGvTXJoBDENpXmw/9pvzv864xO6u9gf7TftH/AK0BXdsbKlGOhliW4uEds9si5u8Sv2gVvoL6286k8cmoPMg+86/G/up3tmQpG7qLlVZgDpcqL2v/AA1C7G2scTBmZVV0dVYKbr3rEEHkeR5mtJIyiamwQkYg7rm45jjvpiuAjhZkiUIu+w5m/wDSjbmEMiMFZlYElWQkMrBjlYW368OOoqO2Ls+eMOcTJ2krNqeQGiiwAtx4ca3MEg5pGZdKXK1zKNKAnNk/7EX7NP5RTummyT9RH+RflTugCiiigCiiigCiiigCiiigCiime1dqR4eF5ZTlSNSxPyAHEk6AczQyk28Io/Wp0w7FfoaKCZoiXYtYopNhYcSbNv4edZBiMwAyBTu/v60rtjaL4yd5GBd5XJCgEkncqKBcmwsLDlUfh1Zb6hgN44r5c+NxXPsfE8nsNDWqIKtc3u2v4LV0a25hoV+vwa4iS5Od5LC3ACPKV05m961foT0uTHI4SEwiEquW4KWYG2WwAHsnS3Ksk6KjCPKFxYPZvYCVXKlDwJtoV4Hlv51t2wtgQYSPJh1yqxzEklixIAuSd+lqmoyc/wAX8uOzi+J7p5bXy3JIUGva5Jq0eePCa5Y16a4agEZhpXOxZLM6eIceosfiB767eo+WbsZFkvoDZvynQ+7Q+lATGNXT/ONx/Sq/srDwR5o8OsajPd1QjRyVbvC+hsosOQ0qrQdZ75p5Z0YRMFGGjAtmyuQxLH0u2o0sBpUL0C2s8m02Y6B42JUXyg50tpzuTr4nnUPmxbSR0X4fbGEpz2S932++pp20dqdhdzGzoDd8ntKuY3YL9q2hIGtr23WpjsvawxOeVQwjLWQsCCwA1Njra5+FL9KNq/RcNJOFDlCvdzW0aTKTfnY0th5A8asNAyqw/eAP61LnfBRcGoqXTl9/UCKRmOlKvSMy6Vk0JvYp/wBPH+X5G1Pajej8l4APull/9iR8CKkqAKKKKAKKKKAKKKKAKKKKA8JrD+tDpg2LlWCIH6OhJDW0lZSyFweKAhlHiGPlonSbaJnE0EZYQwqxxUkYJc2F/o8Vt8rD2vuggbzWWdJjNHOHliWHtIVRMPdGEUCMCkbqNxuA2ut77twgtlsdXw+lOxZxn79/vqTWyto4PB4GDsUE+Lmvfs1vMjHMhUZtUsHyC3tXLVTvoPYysmKikVwR2lrLMNLXGa6tfeLgg20I31MbY6D4jBQRzublmuwXfA2hjBYbyefAi2u83no/Ph9tYUrikBmhsrOvdcZr5XRhuvY3XdcHS1qhw5fhezOmpw06d8fxRbxJ53W+2DK8dFGkjdgzPEDoWADMLXuQNA171qnVV0lM0Zw8hLNEoaMnjEbLb9029GHKsv7AfWZb5UBIJ35e0VFJ9GFW3o5hTgvoWOv9VKWil/Dnd49fDQN+7WtTalkt+IwhKjgfPku+cZ9+XzNhNcmvSaSd+VXzxgM1eBOdAFelqA5NUfp/0mMBWGNUYuhLEknIL2AygixN761dy1YBt/EzLi5vpEZRy7MxYj7RuMv3ha1iOFqhuk4x2Op4XRXdd/U5Lp3/AMEX9NswEmnAZt3ofX409wuJMLBomKXKm6HXQ3Gu+1wDa/AUzxChhdl0tuPEeIpw0yOBoLb9PhaqOex7FVqX4ZJPtlE1iduviTGmMmkaBTdgAMxHHQWux1FzuBNa5srHxzQJJCbxsO7pYjKStiOBBFqxnZexXxMnZxyxIzju9oG75A9kEHfbWx36689Q6E7EkwmF7KUgt2jtobrY23ct1/MmrdLlzPNeMxpi1GOU10xtjuibeknOlKPSOIOlWDz4v0fxVpGj+8Mw8xofgR7qsFUvCy5HWTkw/h3H4E1dBWQFFFFAFFFFAFFeE00n2rGv2rnkupoBfE4pIxmdlQbrsQBfzNVfpNtyZ0ePDMsKC4kxkpyxx8CIuMj8LjQc77oLrI2VJjUjaBMzRZjbMPYYXNlPtPcAC2upFVPoUkOLxKRY8yzZVCwRu7dipW/dMemthpfTu2I3VDKe/CdGjTcVTuju48129fUZx9J8Thyy4XEStACyJKEIhcnvMUDgjOCxJO+5vfWprb/RRn2dFjs8ksrKrzFjoI3GmRRoqod/PMxNWzrD6MvPhIxh0BaBrrEthdCtiEGgB9kgabj5VOdFME6YCCOZbMsQVkNjbf3TvBsCAa18ttuL5Fv/AFkYVwujjjUt+WWvX75kT1f7UGM2eFlGfsy0DZgCHChSL3391lBvyvTqHo/Bs7DYp4FK5keRrsW1SNsoF9wFz76mtn7MigTJDGkaXJyooAud5sN5PM1D9P58mzcRbigX+N1X5E1Jjhjv0Rz1PzrsR2UpLb5mPbNw/wDpMU/3Vw6erzqf+FXPFAN0ZXwy+/6UQfnUHgsNl2JiX+/iIR6IV/VjUnBIW6OsPuufhiQf1qrBYX/U9HqZcck+10V7IvPRPapnwMDk6mMKx/EhMbepK39alS9UTqz2hbAsp+xM4Hkyo3zLVYZ9tKvHWrUHmKZ5nV1+XfOK6NkyZa4M9VvEdJEUFndVUbyxAA9TUJtrrHhijJRwzkHLvsPxHnbfbjWzklzI6qZ2y4Yr/wA+PYk+mXTYYcGKEhp2HgRECNCebch6ngDlzSXzNIA8jtftGLFhztc2uT9q1+Vqbw45pWLWbK12LtfNITrfXXXnTjERsIu1YHsw4jLaWzlSwUDe2gJNgbaX3iqM5Smz2mk0tGlqy323e2X/AB2IvGYts2VIy19cx9k6/H3++uIsEUUsquDe++48RYaCu9o43IoZQGF+G75f5en2z+2kgE3YP2RYr2gBKAr7VyRoBurVJtbIknZVG3Fk93y22XweP3OySoDLcahgeIN9CPW1bZsHan0nCxTaXdbsBuDjuuP4gaxaXXQ8jV/6qNoExTQN/wBtw6+TghvTMt/3qloeHgoeOVcVal1X6cn+xdmFM8Qbm3vp3I1qaMNPPX+lXDyI0xZsjeR+VXHDNdFPNVPwqjbVmsh8j8qvOGWyKOSqPhWQK0UUUBxLKFFybCo6XaTH2RlHM6t7twpLaeJvLk4KoPqb/oPjXsYFAJSIX33Pmf0rxcN6fKnirSgWsARiw4FRc/QrDNiUxOQrKj9pdGIDvvBdeOuulr8b1OgV7ejSZvGcofleDoV4a8L0i8lZNBR5bVVOsKbNs6cDkh90iE1NYnEVnPWB0zhijeJmzM6kZF9qx+XrWsllNEtE+CyM+zTGMuLA2IsQ3l85/wDP/YVxg9tRJsd4XdVZ3kCqTqSWVlsN51qkLtuZhGin6h99gLk6mzHhZuAtSOVGxJLRLLlCi7M6onEk5LEnXdmHkaqrHF8j0ElJ1Scefm5XrndP6EmvTObCq0ECZmc5ydSRpbRRv0WoSbbmMn1Mjm/BTlB8BbWpbAdY+Ow6GPCCGFdfrOxj7WTUnvu98x10FtABTTYWDIBkY3LE2tbKBc6gDQX+AqTPlwWSgqXr9ZJR5N5z6Hi4NYV7SQ5n5nWx5Lfj4/KvNnYbtVdpLgOQB4qNSATzOl6eS4HO+aTVV9lOHiW/p/elyCSLaD58rf5yqs5/U9JVo0pYSxBZSXWT5Nv9id6M9GjiLm4iw0IvLKR3UVRdgt97W87X18YXpftk4jKIYykEd0giFy1ib52HGRzYn0HCnf0yTsGg7VxExBKBu7cHMDl5X14X0o2JK2GkEiZWYBgucXAvpe1944VmMksY+ZDqtHde5KWMJfhw8JP1X3sREUR0SRMrqAGRrXFudaHsjpnh02f9DeMxBYmRWXvIWNzmYe0CWNzYGo/o/icLJi3n2jZiUKqOz+qu2hZgvEDdpxvcWFPdq9WjSfWbPmimibcrP3k8BILhrcmsa2imt4EFzrwqtWmmsYks4z8SmpJexFtat3QJ+yx0fAYnDuBfi6Nw/wDGffVPxGCeCcwSgB0uGAIIBtfeN+hFWaNuzweExQ3wYxlJN7ZWIe3lv/irWvZlrXNW0Rx12+qePfBqki3ppiX1p4TvI3cKhdqYsKCSQLC9zXQPEDLEDtZUjG93VfQnX4XPpWiisk6vdp/TNq511igikZfFmyxhvUM1vC54itcoAooooCsbUl/1TeCp8if1pxDLVJ63cZisFPFi8Oe46dlIGXNHmQlkLfdJVmFwR7HlVbwfXW4A7XCK3jHKR7lZW+dAbGstddrWXwddkB9rD4hfIxMP5hSv/wDZYD7OHxB8+yH/ADoDS+1rxp6zCbrgA9nCy/vSRj5XqOxHXLJ9nDKPzSk/AIKA1t8VTLF7TVFJZgAN5JsKxfG9beNb2VhQflY/EtVZ2lt6fEn6+YsD9kWC+iigL70260lymPCtmY6ZhqB433VlDlpGLO+rG5ZrkmrN0T6HyY+cRQgAb3kYXVF4k/IDiT6jYsD1E4FAO0aeQ8e+qKfSNQR7zWAYJs+YxmyMxud1u4b2FzxHnTyfapa8ZTMblbBrA623A3r6NwfVfs2PVcJExHGTNIf/AKE1Cda+ycPDsxmTDQhg8SqyxqCmZxcgqARcAj1rRwjniZbhqrVX5UZPD9TBM/dy9klvxFz/AMrA17hNtGPSwKj7I0trwrzFOAbC9jqL/K9P+hPQ+XH4tUVD2SlXldrhVjvzFiS1iAAefAG2XFSWGQ1XWUz4oPDHuwJhisTH27GDCqSzsASz2GiiwOpNuFhqdd1XzpBjtnwYJkwCRyzy3QPIjs0QI7zkyi4ItZQOJBtoata9U+CHsrKo1sok7ovwF1vbzNUfpX0JxGHxBSGCWeFrFJI7M4uNVdQBYhr62sRbxqu4yitkju1XafUP+tbPPXovY62B1OmWBZDikcMLjIrMl/Ekjd4i/hSLdW2MSRlEKsFUsHUjK1twXiWP3bA12+x8XgijzLNGhIzGNwL3tdc65grW58vWtX6Obdw+JT6lycoF0YntR4vmJLedyPGspRns1hmLHbov6lMuKL9Mr5mR9H9kx4mTsHYwyNcRyb1LD7DoSN/AgjUWN9KufQnojiMFiJmmZcjRqFyNdZGzXuQe8Cqg7x9s60r0q6Cs+NingsqtIpm7wXJlIYuvMkC1hre3MkXTf/nwraFeHv0Itd4g7Y4re0luuz9DJesjo48eJOJFjHNYHmsmUCxHIhbg+BHK/eDwfabCnFvZkaQX/AUJ/wDUMKsHWw9sNEOc3hwjb+tQvQLaIMUmFkGjhnjJ3SKfq5R4lTY+THlWjS8xruizG2b0MJv/AGyX0RZuj+0u0wEMh39mAfzJ9WfivxrNesPpMXJw8Z0v3yOP4fLnz3c67w/Sz6Js6WMkZ1lZV/eHePjZg3qwqgYKdpWdzxIA8N59TViDzFM4err8u6UfX26extHURgrJiJP2aX/iZv8AjWr1Rup/BZNnZrf7krt5hQE+amrzW5WCiiigOZEBFiAQd4O4+lfJPSbDyQ4qdWjaM9q7BGXKyozlk7vAZSK+qdt7aiwsDTTNZV97Hgqjix/zSvn7pPtN9oYgzzC2mVEG5EBJC33neSTxJO7dUc7FHmWtPpLNR+UpUMpIvXJ2m6N3Tb0qVxOzF+zdTzB09Qd9RWN2aQSxYHyFvhWsboyJrvDb6llrK9B5sfbzGdROQ0bXU52ZVW40a62Oh9Nai5toM7HUjXQC9v8AP604TZ4kJKAgBSbG2pA3C1PIOjl9ZCQOS7/U1s5pcytHT2SeEiEaRuN67jkNWltlw6ZgdBvub/3phtDZGhaJswG9TbMBvv4isRsize3SW1rLRu3UjsHsNmiVrZ8SxkJBBsg7ka3BsNAxtwLm+taHVB6ksIybJQuCM8krre/skgAi/A2JvxvfjV+qUqhUZ0l2IuLwssDadouh+6wIZD6MAak65kcAEmgTwfMkHV7ip9oNhcnZmO3aMwJSNDoGJ+1e3dA9q3mRvvRvo/Hg4EhiFgotcgZnPFmPE/LdUiqZjmO8/wCAU4Va1wZby8nGTma9WHUXN/PnXYSvbVkweS4dWUqyhlYWIIuCORBqg7U6CPBjcNNgbqvar2oLC0aXGYjMblCuZSup3el/zVyxrVxT5k9OospzwPmsPs/kJlr15a1dWrhmrYgKB1un6mD9o/8AJUb0Z7MYOGV7XjkmIYkjKGJDnyyjjy8Ke9bb/VQftH/kFZ7t7b3ZbNjhU96RpSfyBvDgSbeQNV/+V/A7sm14bDH9z/cr/Sq8pzJueRmA3aOSVFv0q4dXvVJipWVsTGYICcxLECVxyVN635tbnY1B7E2l9HxeClbcmIgzE8FN1Y+gJPpX05JKqi7EADeSQB7zW9P5Sr4osaj5L9DjCYVYkVI1CogCqo3ADcKWrlXBFwbg8RuNdVMcwKKKKAy7rkwEzGCTUwIGBtuSQnQt5iwB8COOuZzS2FhX01NCHUqwDKQQQQCCDvBB3is92/1PwyFmwr9ixHsOC0YO/u65k/8AYeFVbam3lHc8P19dUfLs29f5Madq8wexJcZIYoVzOEeTKN5CC5A5k6ADiTVp2l1Y7QiOkHaD70TKw9xIb3irZ1SdCMThsRLiMTH2V4uzRWK5zmZWY2BNhZQNedRV1vi3R0dbq6/JbhJP5mTbNw3Z3J52sd44HTnwqRgZSe8SF42Fz6C4ufUVN9Z+GZNpzXGjMrDTSxRdffeorYjWf2QzXVUz+wrsdCR9ogAkDdprWJZ4sGdM4+T5r5DfFTIT9WpCj7xBJ8TYADyA99Nw1tRpU/Ds/FYwPMXEao5IhSMZVsSt2Au29WvqW0PAXqF2vh1jnYJcCykqdysR3gOQ4/vVmVTjvk1o8QhfLy1Db6m8dXXS4Y7C98/XRWSUc9O648GA94YVa6w3qYmYbSdRfK0D5v3XQqfif4q3KrdUuKOWcDXUxpucY8uYUxxc15AvLU+Z3f540+qCeX66T81vcAKkKRKpSoWmeGk1PkKdB6wDuvDXJeuS9Aek1wzVy8lN3loBV5KbSzUm81Re1trpChaRgoHEmgKj1q4i6QD8b/yisd2uxeUJr9kD14D1JPqatHS3pqMXOEQERoSQW9pja17cBa9V/CYfPii59lQLeZUAfrVWT4ZuXoegpj5+krpX9+/u/wBDnpGbIijeW09Bb9RVx2/0omx7IZiQiKoEQN1DBQGY82LXN+A086piCWxYU3ARQbEWuT3gdfMa+FTsEAItetMtRUSzKELdTOztsvlz9x3szbGIw2sEzx8bA931Q90+6rhsHrlkEiR4qNWVmVTKndZbm2YrqGHlaqFjYSgBO7nzqMVjmuBmtqfCsRnJM2u0dMoZa36H1Teim2znJhjJ3mNCfMqKKvHlB3RRRWQFFFFAZ31v9Gu0w/0pB34QA/jFm3/ukk+RPKshLP2PcBtHIshYA906KpJ3AX58TX0/LEGBVgCCCCDuIOhBHEVkvSLqknjd2wDZo30MLNlYDflBPddeWYg+e+q9tbzxI7Wg1UFW6bOWduxQoekeIAIVkGYEHun7WpNr2Jvc6g7zzpgEudSSSbknUknU38as0PVxtBmt9GYeLNGB781Xfo11R2ZZMcyyZbWhT2NN2drDN5Aa8Sah4LJ7M6Pn6PSpyhjL7HvU50aaON8XILGUBIwd/Zg3ZvJmAt4JfjWl1yiACwFgNABuAFdVcjHhWEeavud1jm+oGqVhscfpGIjdrvHM9xxCOc8WnLIVAP4SOFXWsb625uw2gksEvZz9krHLvsGK94HRgbbj92tiE0uCXX0FOlkrGtj9cxTTFw34Z4T8SjH5N6VYYOuXAEavIvg0bfpesA0YyVw0tZ9iOuLBAd13fwWNv1tULjeucH/agbzkYD4C9AalNiAKhtrdJYcOLyyKnmdT5DefSsg2p1jYqXTtBEP/AMxr/E1z7rVVsTtgM1yxdjvYkknzJrINQ2x1rDUYZM345LhfRRqfUiobY+xsbtaXNcsoNjK+kMY4hbaFvwrrzI31Z+q7oDgsThY8W5bEFiQY3GWON1NmUoCc+vEkggjQVrMMKooVQFUCwAAAAHAAbhQGX7X6hoJI4zBM8cye27DMst990BGQjhlO7fc61G7F6l50xAE8kRgBBZkLZ5ALd3KR3bgWJvoN162WitJQjLmWadVbQmoPmY51zOPpWGjAFkgcgAfecDS3IJVFzWrWutfohLiRFPAhd4gyOi2zFGsQQONjfTf3vCsnfDtGSrqysN6uCGHmDY1Xti85Or4fbFRSEcTOWABJsDe1ONi9H/pLosciEyuilCcrqGIU2DaOAtz3STpupiRc2Fab1PdD2DHFyiwUFIgeJOjv6C6jzaooRcng6OrvjVHizyW3xNXVLCw3DQeVeUpRV88gFFFFZAUUUUAUUUUB5avaKKAKKKKA8NfNfWli2k2riST7LrGPAIir87n1r6UNYD1pdHmjx8rEWSY9qrcLEAN6hri3ivOo7ORb0uHJrq0ZxPiBktbvX0N/s21FvP5mma4q3Cp+bZWbUW/Kdx/v40ljOjsiRB+zCrIWA71/ZIuRmHpceO6tY2RfUkv0F8H+X6EXHjr6WpOTGtwNq7TAyA2C3vYbtdTakcThXRirqVYEghgQwI3gg6gg86kTTKcoShtJNCRnY3Fzrw58qkcJ0fkYXbujx3+6nPRrZmdjIRoug8+J9B86uBjFv03+BvfSoZ2NPCOlpdEpxU59egp0S6V4vZ4WOGXPENeykAMepJOW1iupJ0PHdWqbA608PNZZ/wDTyH7xvEfJ/s/vAedZC8ORb2PmeG//AD0qOnmLGolc0dGXhldiytj6jSQEAggg6gjcR4V1WV9S+0nBkw7ElcvaICdFIIDW5A5gbeFapVuMuJZPPXVeVNw7BTLaWxocQuWaJJB+IAkeR3j0p7RWxEngpq9VGCEucLIBe+TP3T7xm+NW6CBUUKgCqosANAANwApSisJJcjeVkp/meQooorJoFFFFAFFFFAFFFFAFFFFAFFFFAFYb1pdK/pWK7GM3hw5IuPty7mPkPZHqeVbPtfDPJBKkb9m7oyq/3WIIB99fOGP2TLh5jFOhRxwPEc1O5lPMVX1Emo4Oz4RVCVrlJ7rkv3DDRE2tqTpUh0rxADJCvswIE833yH+In3Vzs1CDnF+53r8raiojGTlmLE3JJJPMmqfKPxPTY4pp9v1/x+olhVzTRDnLEPfIor6H2/0DwWMLtiIEZ3VVMmokAS+Uhgbgi515WBuBavn7Ya3xuGHPE4cf/VK+ncUpMbAbyrAeZBtVvT/lZ5vxh5tj8D5twmHSO4izdmGbJmtmKZiVzEAXNrXpaJ7nwppE9lA8Bv52tXQmsL7qhZ0KmsKK+AvtbFCwUbydT4D+/wAqhMcHXIALZwWDaeyCV09QaXaTeToBqTyqWiwkONOZZhFKO5FFMMsbRqAEAlvZXOujWG7WtY77k90uHFa5dX6Fp6kIycVKbkhIvizAfp8K2iqF1R9G3w2HleVcskshW2miRXQbubZz7qvtXak+FZPM62UXfLh5BRRRUhTCiiigCiiigCiiigCiiigCiiigCiiigCiiigCmG2NhQYpMk8ayLwvvU81YaqfEGn9FOZlNxeUZ/jOrWWJJFwU6gSLlyTrcj8sqd4eoNZ3tHq22jGTfDlxzidGB9LhvhX0JXlqhlTGR0avEr6+z+KME6IdX+NONw7vA8ccU0cjtJ3dEYNYA6km1h51vdFq9reEFBYRW1OplqJcUjG+mfVzNFJJJApkhZmfKurxZjcgrvKjWxF9N9rXNDnjNj519P2qvdIeguFxdy6ZJD/3I7Bj+Ybn9R6itJV55E1GsdbXEfPbQ3QgcQamehfRCTHThACsa2Mj/AHV4gfiO4e/hV8w/U0Vk1xClPyHPbyvb41oOxdiRYWIRxLYbyT7THmx4mo4055l63xPhT8vm/Yd4XDLGiogCqihVUbgFFgPdStFFWjhBRRRQBRRRQBRRRQH/2Q=="/>
          <p:cNvSpPr>
            <a:spLocks noChangeAspect="1" noChangeArrowheads="1"/>
          </p:cNvSpPr>
          <p:nvPr/>
        </p:nvSpPr>
        <p:spPr bwMode="auto">
          <a:xfrm>
            <a:off x="16779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5" name="AutoShape 22" descr="data:image/jpeg;base64,/9j/4AAQSkZJRgABAQAAAQABAAD/2wCEAAkGBhQSEBUUEhQUFBUUFRQVGBUVFxQdFBQWFhUYFBUaGBcYHSYeGBkjGRgUHy8gJCcpLCwsFR4xNTAqNScuLCkBCQoKDgwOGg8PGiklHyQpLSksNDAqLC4sLSwwLC0tLSwsKS8sLCwpLSwsLCwqKS0qLCwsLCwsLCwpLCwpLC0sLP/AABEIAO8A0wMBIgACEQEDEQH/xAAcAAABBQEBAQAAAAAAAAAAAAAAAwQFBgcCAQj/xABCEAACAQIDBAcEBwcDBQEBAAABAgMAEQQSIQUxQVEGBxMiYXGBMpGhsRQjQlJicsFzgpKy0eHwJDPCNEOToqNjF//EABoBAQACAwEAAAAAAAAAAAAAAAADBAECBQb/xAAzEQACAgECBAQEBQMFAAAAAAAAAQIDEQQhEjFBUQUTYaFxgZHwIjKxwdEjUvEUQkOC4f/aAAwDAQACEQMRAD8A3GiiigCiiigCiiigCiiigCiivCaA5kkt50kZz/gqPhxGadr8FIH8Qv8AEW/dp4zUAquJ5ilFlB40yLUUBIUUySUjjSn0vmKAc0U3OMHj8K7w+IDi44Ej1FAK0V4zWFzXMUwYXUgg8RQHdFcPIBSJx631NqAc0Vyrg6g38q6oAooooAooooAooooAooooAooooAooooApOc2U+VKUlifZP+caAgsLhwMRn+0YSp8u0D/Mn304xuOERue0YNpZFZu8N2ii4uOemnCkYkIxAOmXsTzzZsyelrXqQBBJ3GwFxxF76+R/SgEMOxKgsLEjUcvA+NKgUQuGAI1B3HwrsCgPLV1QK9tQCUornZEoGcGwu+nj3AT8BSkgpthpAA9wbA5mN99lvoPAAe+gIrpf0jCEQpq8g1FyMqtoLkai+pPgLcaZ7KkeEDI5HMHVSeduHuNMdh7PeQPicQpEszs4DDWNDfIvoLDyAqW7K1RSlubIsofMgLcQCfXX+lReJcG43eWnGpCNu4t/ur8qjNop2aDN7bHfz3mwA0tb5VKajRcU6G6E+m/1U6H/ADSnw6SMB3lUnxuvwaozDrc1IZdKAn8LPnjV92ZVa3K4vStNtmH6mP8AIvypzQBRRRQBRRRQBRRRQBRRRQBRRRQBSeI9k0pXE47p8jQEQB9cv7NufArXeK2dFKbSIrFRpmGtjyPEaajdXf21/K/zrrEwO1sj5OBuobTw1Fj7x4UAoii2m7d7q6tXkEWVQLk24neeZPjSlqA4tXtq9tRQCb00iF0k8W/RQadTHSmOzombtHzHKCy5LC1xlbNfyFrUBFbC2gMRAZLMO9lKsNQQPlYr76VxG40rsXZKYdGiQsQXc943tm9lR+EWAHnXGLXSoJo2Q/xYOSwFzlAtz7o0qmYXYeKXEKZ5HeONT2Qc3IU6C/G4GmutW7au1Po4LlC6qbuB7QTQMQPtEDW3G1RuB6QJi5naK5jQKoYggMTcmwOvKpzUeYeC1KztlUmvb2ppjnuKAsOyP+ni/Zp/KKd002R/08X7NP5RTugCiiigCiiigCiiigCiiigCiiigCuJvZPkflRLKFBZiAACSTuAGpJPK1ZjtnrlUvlwsWZAe88mmdeIQD2b/AHj7q1lNR5lijTW6h4rWS/p7Q/Kf5hXWIlZDcK7g6ZVC6HgdSLe+3lWaQ9bpAYnDgvYBbSHLvJJbu35aD30+6I9MsfjMWv1cf0fXtLIQqCxtlckkve2nK+g31orYt4RZn4bqK4Oc0kl6r2NChvlGbQ8QNbevGu6Fr2pTnHNeGvTXJoBDENpXmw/9pvzv864xO6u9gf7TftH/AK0BXdsbKlGOhliW4uEds9si5u8Sv2gVvoL6286k8cmoPMg+86/G/up3tmQpG7qLlVZgDpcqL2v/AA1C7G2scTBmZVV0dVYKbr3rEEHkeR5mtJIyiamwQkYg7rm45jjvpiuAjhZkiUIu+w5m/wDSjbmEMiMFZlYElWQkMrBjlYW368OOoqO2Ls+eMOcTJ2krNqeQGiiwAtx4ca3MEg5pGZdKXK1zKNKAnNk/7EX7NP5RTummyT9RH+RflTugCiiigCiiigCiiigCiiigCiime1dqR4eF5ZTlSNSxPyAHEk6AczQyk28Io/Wp0w7FfoaKCZoiXYtYopNhYcSbNv4edZBiMwAyBTu/v60rtjaL4yd5GBd5XJCgEkncqKBcmwsLDlUfh1Zb6hgN44r5c+NxXPsfE8nsNDWqIKtc3u2v4LV0a25hoV+vwa4iS5Od5LC3ACPKV05m961foT0uTHI4SEwiEquW4KWYG2WwAHsnS3Ksk6KjCPKFxYPZvYCVXKlDwJtoV4Hlv51t2wtgQYSPJh1yqxzEklixIAuSd+lqmoyc/wAX8uOzi+J7p5bXy3JIUGva5Jq0eePCa5Y16a4agEZhpXOxZLM6eIceosfiB767eo+WbsZFkvoDZvynQ+7Q+lATGNXT/ONx/Sq/srDwR5o8OsajPd1QjRyVbvC+hsosOQ0qrQdZ75p5Z0YRMFGGjAtmyuQxLH0u2o0sBpUL0C2s8m02Y6B42JUXyg50tpzuTr4nnUPmxbSR0X4fbGEpz2S932++pp20dqdhdzGzoDd8ntKuY3YL9q2hIGtr23WpjsvawxOeVQwjLWQsCCwA1Njra5+FL9KNq/RcNJOFDlCvdzW0aTKTfnY0th5A8asNAyqw/eAP61LnfBRcGoqXTl9/UCKRmOlKvSMy6Vk0JvYp/wBPH+X5G1Pajej8l4APull/9iR8CKkqAKKKKAKKKKAKKKKAKKKKA8JrD+tDpg2LlWCIH6OhJDW0lZSyFweKAhlHiGPlonSbaJnE0EZYQwqxxUkYJc2F/o8Vt8rD2vuggbzWWdJjNHOHliWHtIVRMPdGEUCMCkbqNxuA2ut77twgtlsdXw+lOxZxn79/vqTWyto4PB4GDsUE+Lmvfs1vMjHMhUZtUsHyC3tXLVTvoPYysmKikVwR2lrLMNLXGa6tfeLgg20I31MbY6D4jBQRzublmuwXfA2hjBYbyefAi2u83no/Ph9tYUrikBmhsrOvdcZr5XRhuvY3XdcHS1qhw5fhezOmpw06d8fxRbxJ53W+2DK8dFGkjdgzPEDoWADMLXuQNA171qnVV0lM0Zw8hLNEoaMnjEbLb9029GHKsv7AfWZb5UBIJ35e0VFJ9GFW3o5hTgvoWOv9VKWil/Dnd49fDQN+7WtTalkt+IwhKjgfPku+cZ9+XzNhNcmvSaSd+VXzxgM1eBOdAFelqA5NUfp/0mMBWGNUYuhLEknIL2AygixN761dy1YBt/EzLi5vpEZRy7MxYj7RuMv3ha1iOFqhuk4x2Op4XRXdd/U5Lp3/AMEX9NswEmnAZt3ofX409wuJMLBomKXKm6HXQ3Gu+1wDa/AUzxChhdl0tuPEeIpw0yOBoLb9PhaqOex7FVqX4ZJPtlE1iduviTGmMmkaBTdgAMxHHQWux1FzuBNa5srHxzQJJCbxsO7pYjKStiOBBFqxnZexXxMnZxyxIzju9oG75A9kEHfbWx36689Q6E7EkwmF7KUgt2jtobrY23ct1/MmrdLlzPNeMxpi1GOU10xtjuibeknOlKPSOIOlWDz4v0fxVpGj+8Mw8xofgR7qsFUvCy5HWTkw/h3H4E1dBWQFFFFAFFFFAFFeE00n2rGv2rnkupoBfE4pIxmdlQbrsQBfzNVfpNtyZ0ePDMsKC4kxkpyxx8CIuMj8LjQc77oLrI2VJjUjaBMzRZjbMPYYXNlPtPcAC2upFVPoUkOLxKRY8yzZVCwRu7dipW/dMemthpfTu2I3VDKe/CdGjTcVTuju48129fUZx9J8Thyy4XEStACyJKEIhcnvMUDgjOCxJO+5vfWprb/RRn2dFjs8ksrKrzFjoI3GmRRoqod/PMxNWzrD6MvPhIxh0BaBrrEthdCtiEGgB9kgabj5VOdFME6YCCOZbMsQVkNjbf3TvBsCAa18ttuL5Fv/AFkYVwujjjUt+WWvX75kT1f7UGM2eFlGfsy0DZgCHChSL3391lBvyvTqHo/Bs7DYp4FK5keRrsW1SNsoF9wFz76mtn7MigTJDGkaXJyooAud5sN5PM1D9P58mzcRbigX+N1X5E1Jjhjv0Rz1PzrsR2UpLb5mPbNw/wDpMU/3Vw6erzqf+FXPFAN0ZXwy+/6UQfnUHgsNl2JiX+/iIR6IV/VjUnBIW6OsPuufhiQf1qrBYX/U9HqZcck+10V7IvPRPapnwMDk6mMKx/EhMbepK39alS9UTqz2hbAsp+xM4Hkyo3zLVYZ9tKvHWrUHmKZ5nV1+XfOK6NkyZa4M9VvEdJEUFndVUbyxAA9TUJtrrHhijJRwzkHLvsPxHnbfbjWzklzI6qZ2y4Yr/wA+PYk+mXTYYcGKEhp2HgRECNCebch6ngDlzSXzNIA8jtftGLFhztc2uT9q1+Vqbw45pWLWbK12LtfNITrfXXXnTjERsIu1YHsw4jLaWzlSwUDe2gJNgbaX3iqM5Smz2mk0tGlqy323e2X/AB2IvGYts2VIy19cx9k6/H3++uIsEUUsquDe++48RYaCu9o43IoZQGF+G75f5en2z+2kgE3YP2RYr2gBKAr7VyRoBurVJtbIknZVG3Fk93y22XweP3OySoDLcahgeIN9CPW1bZsHan0nCxTaXdbsBuDjuuP4gaxaXXQ8jV/6qNoExTQN/wBtw6+TghvTMt/3qloeHgoeOVcVal1X6cn+xdmFM8Qbm3vp3I1qaMNPPX+lXDyI0xZsjeR+VXHDNdFPNVPwqjbVmsh8j8qvOGWyKOSqPhWQK0UUUBxLKFFybCo6XaTH2RlHM6t7twpLaeJvLk4KoPqb/oPjXsYFAJSIX33Pmf0rxcN6fKnirSgWsARiw4FRc/QrDNiUxOQrKj9pdGIDvvBdeOuulr8b1OgV7ejSZvGcofleDoV4a8L0i8lZNBR5bVVOsKbNs6cDkh90iE1NYnEVnPWB0zhijeJmzM6kZF9qx+XrWsllNEtE+CyM+zTGMuLA2IsQ3l85/wDP/YVxg9tRJsd4XdVZ3kCqTqSWVlsN51qkLtuZhGin6h99gLk6mzHhZuAtSOVGxJLRLLlCi7M6onEk5LEnXdmHkaqrHF8j0ElJ1Scefm5XrndP6EmvTObCq0ECZmc5ydSRpbRRv0WoSbbmMn1Mjm/BTlB8BbWpbAdY+Ow6GPCCGFdfrOxj7WTUnvu98x10FtABTTYWDIBkY3LE2tbKBc6gDQX+AqTPlwWSgqXr9ZJR5N5z6Hi4NYV7SQ5n5nWx5Lfj4/KvNnYbtVdpLgOQB4qNSATzOl6eS4HO+aTVV9lOHiW/p/elyCSLaD58rf5yqs5/U9JVo0pYSxBZSXWT5Nv9id6M9GjiLm4iw0IvLKR3UVRdgt97W87X18YXpftk4jKIYykEd0giFy1ib52HGRzYn0HCnf0yTsGg7VxExBKBu7cHMDl5X14X0o2JK2GkEiZWYBgucXAvpe1944VmMksY+ZDqtHde5KWMJfhw8JP1X3sREUR0SRMrqAGRrXFudaHsjpnh02f9DeMxBYmRWXvIWNzmYe0CWNzYGo/o/icLJi3n2jZiUKqOz+qu2hZgvEDdpxvcWFPdq9WjSfWbPmimibcrP3k8BILhrcmsa2imt4EFzrwqtWmmsYks4z8SmpJexFtat3QJ+yx0fAYnDuBfi6Nw/wDGffVPxGCeCcwSgB0uGAIIBtfeN+hFWaNuzweExQ3wYxlJN7ZWIe3lv/irWvZlrXNW0Rx12+qePfBqki3ppiX1p4TvI3cKhdqYsKCSQLC9zXQPEDLEDtZUjG93VfQnX4XPpWiisk6vdp/TNq511igikZfFmyxhvUM1vC54itcoAooooCsbUl/1TeCp8if1pxDLVJ63cZisFPFi8Oe46dlIGXNHmQlkLfdJVmFwR7HlVbwfXW4A7XCK3jHKR7lZW+dAbGstddrWXwddkB9rD4hfIxMP5hSv/wDZYD7OHxB8+yH/ADoDS+1rxp6zCbrgA9nCy/vSRj5XqOxHXLJ9nDKPzSk/AIKA1t8VTLF7TVFJZgAN5JsKxfG9beNb2VhQflY/EtVZ2lt6fEn6+YsD9kWC+iigL70260lymPCtmY6ZhqB433VlDlpGLO+rG5ZrkmrN0T6HyY+cRQgAb3kYXVF4k/IDiT6jYsD1E4FAO0aeQ8e+qKfSNQR7zWAYJs+YxmyMxud1u4b2FzxHnTyfapa8ZTMblbBrA623A3r6NwfVfs2PVcJExHGTNIf/AKE1Cda+ycPDsxmTDQhg8SqyxqCmZxcgqARcAj1rRwjniZbhqrVX5UZPD9TBM/dy9klvxFz/AMrA17hNtGPSwKj7I0trwrzFOAbC9jqL/K9P+hPQ+XH4tUVD2SlXldrhVjvzFiS1iAAefAG2XFSWGQ1XWUz4oPDHuwJhisTH27GDCqSzsASz2GiiwOpNuFhqdd1XzpBjtnwYJkwCRyzy3QPIjs0QI7zkyi4ItZQOJBtoata9U+CHsrKo1sok7ovwF1vbzNUfpX0JxGHxBSGCWeFrFJI7M4uNVdQBYhr62sRbxqu4yitkju1XafUP+tbPPXovY62B1OmWBZDikcMLjIrMl/Ekjd4i/hSLdW2MSRlEKsFUsHUjK1twXiWP3bA12+x8XgijzLNGhIzGNwL3tdc65grW58vWtX6Obdw+JT6lycoF0YntR4vmJLedyPGspRns1hmLHbov6lMuKL9Mr5mR9H9kx4mTsHYwyNcRyb1LD7DoSN/AgjUWN9KufQnojiMFiJmmZcjRqFyNdZGzXuQe8Cqg7x9s60r0q6Cs+NingsqtIpm7wXJlIYuvMkC1hre3MkXTf/nwraFeHv0Itd4g7Y4re0luuz9DJesjo48eJOJFjHNYHmsmUCxHIhbg+BHK/eDwfabCnFvZkaQX/AUJ/wDUMKsHWw9sNEOc3hwjb+tQvQLaIMUmFkGjhnjJ3SKfq5R4lTY+THlWjS8xruizG2b0MJv/AGyX0RZuj+0u0wEMh39mAfzJ9WfivxrNesPpMXJw8Z0v3yOP4fLnz3c67w/Sz6Js6WMkZ1lZV/eHePjZg3qwqgYKdpWdzxIA8N59TViDzFM4err8u6UfX26extHURgrJiJP2aX/iZv8AjWr1Rup/BZNnZrf7krt5hQE+amrzW5WCiiigOZEBFiAQd4O4+lfJPSbDyQ4qdWjaM9q7BGXKyozlk7vAZSK+qdt7aiwsDTTNZV97Hgqjix/zSvn7pPtN9oYgzzC2mVEG5EBJC33neSTxJO7dUc7FHmWtPpLNR+UpUMpIvXJ2m6N3Tb0qVxOzF+zdTzB09Qd9RWN2aQSxYHyFvhWsboyJrvDb6llrK9B5sfbzGdROQ0bXU52ZVW40a62Oh9Nai5toM7HUjXQC9v8AP604TZ4kJKAgBSbG2pA3C1PIOjl9ZCQOS7/U1s5pcytHT2SeEiEaRuN67jkNWltlw6ZgdBvub/3phtDZGhaJswG9TbMBvv4isRsize3SW1rLRu3UjsHsNmiVrZ8SxkJBBsg7ka3BsNAxtwLm+taHVB6ksIybJQuCM8krre/skgAi/A2JvxvfjV+qUqhUZ0l2IuLwssDadouh+6wIZD6MAak65kcAEmgTwfMkHV7ip9oNhcnZmO3aMwJSNDoGJ+1e3dA9q3mRvvRvo/Hg4EhiFgotcgZnPFmPE/LdUiqZjmO8/wCAU4Va1wZby8nGTma9WHUXN/PnXYSvbVkweS4dWUqyhlYWIIuCORBqg7U6CPBjcNNgbqvar2oLC0aXGYjMblCuZSup3el/zVyxrVxT5k9OospzwPmsPs/kJlr15a1dWrhmrYgKB1un6mD9o/8AJUb0Z7MYOGV7XjkmIYkjKGJDnyyjjy8Ke9bb/VQftH/kFZ7t7b3ZbNjhU96RpSfyBvDgSbeQNV/+V/A7sm14bDH9z/cr/Sq8pzJueRmA3aOSVFv0q4dXvVJipWVsTGYICcxLECVxyVN635tbnY1B7E2l9HxeClbcmIgzE8FN1Y+gJPpX05JKqi7EADeSQB7zW9P5Sr4osaj5L9DjCYVYkVI1CogCqo3ADcKWrlXBFwbg8RuNdVMcwKKKKAy7rkwEzGCTUwIGBtuSQnQt5iwB8COOuZzS2FhX01NCHUqwDKQQQQCCDvBB3is92/1PwyFmwr9ixHsOC0YO/u65k/8AYeFVbam3lHc8P19dUfLs29f5Madq8wexJcZIYoVzOEeTKN5CC5A5k6ADiTVp2l1Y7QiOkHaD70TKw9xIb3irZ1SdCMThsRLiMTH2V4uzRWK5zmZWY2BNhZQNedRV1vi3R0dbq6/JbhJP5mTbNw3Z3J52sd44HTnwqRgZSe8SF42Fz6C4ufUVN9Z+GZNpzXGjMrDTSxRdffeorYjWf2QzXVUz+wrsdCR9ogAkDdprWJZ4sGdM4+T5r5DfFTIT9WpCj7xBJ8TYADyA99Nw1tRpU/Ds/FYwPMXEao5IhSMZVsSt2Au29WvqW0PAXqF2vh1jnYJcCykqdysR3gOQ4/vVmVTjvk1o8QhfLy1Db6m8dXXS4Y7C98/XRWSUc9O648GA94YVa6w3qYmYbSdRfK0D5v3XQqfif4q3KrdUuKOWcDXUxpucY8uYUxxc15AvLU+Z3f540+qCeX66T81vcAKkKRKpSoWmeGk1PkKdB6wDuvDXJeuS9Aek1wzVy8lN3loBV5KbSzUm81Re1trpChaRgoHEmgKj1q4i6QD8b/yisd2uxeUJr9kD14D1JPqatHS3pqMXOEQERoSQW9pja17cBa9V/CYfPii59lQLeZUAfrVWT4ZuXoegpj5+krpX9+/u/wBDnpGbIijeW09Bb9RVx2/0omx7IZiQiKoEQN1DBQGY82LXN+A086piCWxYU3ARQbEWuT3gdfMa+FTsEAItetMtRUSzKELdTOztsvlz9x3szbGIw2sEzx8bA931Q90+6rhsHrlkEiR4qNWVmVTKndZbm2YrqGHlaqFjYSgBO7nzqMVjmuBmtqfCsRnJM2u0dMoZa36H1Teim2znJhjJ3mNCfMqKKvHlB3RRRWQFFFFAZ31v9Gu0w/0pB34QA/jFm3/ukk+RPKshLP2PcBtHIshYA906KpJ3AX58TX0/LEGBVgCCCCDuIOhBHEVkvSLqknjd2wDZo30MLNlYDflBPddeWYg+e+q9tbzxI7Wg1UFW6bOWduxQoekeIAIVkGYEHun7WpNr2Jvc6g7zzpgEudSSSbknUknU38as0PVxtBmt9GYeLNGB781Xfo11R2ZZMcyyZbWhT2NN2drDN5Aa8Sah4LJ7M6Pn6PSpyhjL7HvU50aaON8XILGUBIwd/Zg3ZvJmAt4JfjWl1yiACwFgNABuAFdVcjHhWEeavud1jm+oGqVhscfpGIjdrvHM9xxCOc8WnLIVAP4SOFXWsb625uw2gksEvZz9krHLvsGK94HRgbbj92tiE0uCXX0FOlkrGtj9cxTTFw34Z4T8SjH5N6VYYOuXAEavIvg0bfpesA0YyVw0tZ9iOuLBAd13fwWNv1tULjeucH/agbzkYD4C9AalNiAKhtrdJYcOLyyKnmdT5DefSsg2p1jYqXTtBEP/AMxr/E1z7rVVsTtgM1yxdjvYkknzJrINQ2x1rDUYZM345LhfRRqfUiobY+xsbtaXNcsoNjK+kMY4hbaFvwrrzI31Z+q7oDgsThY8W5bEFiQY3GWON1NmUoCc+vEkggjQVrMMKooVQFUCwAAAAHAAbhQGX7X6hoJI4zBM8cye27DMst990BGQjhlO7fc61G7F6l50xAE8kRgBBZkLZ5ALd3KR3bgWJvoN162WitJQjLmWadVbQmoPmY51zOPpWGjAFkgcgAfecDS3IJVFzWrWutfohLiRFPAhd4gyOi2zFGsQQONjfTf3vCsnfDtGSrqysN6uCGHmDY1Xti85Or4fbFRSEcTOWABJsDe1ONi9H/pLosciEyuilCcrqGIU2DaOAtz3STpupiRc2Fab1PdD2DHFyiwUFIgeJOjv6C6jzaooRcng6OrvjVHizyW3xNXVLCw3DQeVeUpRV88gFFFFZAUUUUAUUUUB5avaKKAKKKKA8NfNfWli2k2riST7LrGPAIir87n1r6UNYD1pdHmjx8rEWSY9qrcLEAN6hri3ivOo7ORb0uHJrq0ZxPiBktbvX0N/s21FvP5mma4q3Cp+bZWbUW/Kdx/v40ljOjsiRB+zCrIWA71/ZIuRmHpceO6tY2RfUkv0F8H+X6EXHjr6WpOTGtwNq7TAyA2C3vYbtdTakcThXRirqVYEghgQwI3gg6gg86kTTKcoShtJNCRnY3Fzrw58qkcJ0fkYXbujx3+6nPRrZmdjIRoug8+J9B86uBjFv03+BvfSoZ2NPCOlpdEpxU59egp0S6V4vZ4WOGXPENeykAMepJOW1iupJ0PHdWqbA608PNZZ/wDTyH7xvEfJ/s/vAedZC8ORb2PmeG//AD0qOnmLGolc0dGXhldiytj6jSQEAggg6gjcR4V1WV9S+0nBkw7ElcvaICdFIIDW5A5gbeFapVuMuJZPPXVeVNw7BTLaWxocQuWaJJB+IAkeR3j0p7RWxEngpq9VGCEucLIBe+TP3T7xm+NW6CBUUKgCqosANAANwApSisJJcjeVkp/meQooorJoFFFFAFFFFAFFFFAFFFFAFFFFAFYb1pdK/pWK7GM3hw5IuPty7mPkPZHqeVbPtfDPJBKkb9m7oyq/3WIIB99fOGP2TLh5jFOhRxwPEc1O5lPMVX1Emo4Oz4RVCVrlJ7rkv3DDRE2tqTpUh0rxADJCvswIE833yH+In3Vzs1CDnF+53r8raiojGTlmLE3JJJPMmqfKPxPTY4pp9v1/x+olhVzTRDnLEPfIor6H2/0DwWMLtiIEZ3VVMmokAS+Uhgbgi515WBuBavn7Ya3xuGHPE4cf/VK+ncUpMbAbyrAeZBtVvT/lZ5vxh5tj8D5twmHSO4izdmGbJmtmKZiVzEAXNrXpaJ7nwppE9lA8Bv52tXQmsL7qhZ0KmsKK+AvtbFCwUbydT4D+/wAqhMcHXIALZwWDaeyCV09QaXaTeToBqTyqWiwkONOZZhFKO5FFMMsbRqAEAlvZXOujWG7WtY77k90uHFa5dX6Fp6kIycVKbkhIvizAfp8K2iqF1R9G3w2HleVcskshW2miRXQbubZz7qvtXak+FZPM62UXfLh5BRRRUhTCiiigCiiigCiiigCiiigCiiigCiiigCiiigCmG2NhQYpMk8ayLwvvU81YaqfEGn9FOZlNxeUZ/jOrWWJJFwU6gSLlyTrcj8sqd4eoNZ3tHq22jGTfDlxzidGB9LhvhX0JXlqhlTGR0avEr6+z+KME6IdX+NONw7vA8ccU0cjtJ3dEYNYA6km1h51vdFq9reEFBYRW1OplqJcUjG+mfVzNFJJJApkhZmfKurxZjcgrvKjWxF9N9rXNDnjNj519P2qvdIeguFxdy6ZJD/3I7Bj+Ybn9R6itJV55E1GsdbXEfPbQ3QgcQamehfRCTHThACsa2Mj/AHV4gfiO4e/hV8w/U0Vk1xClPyHPbyvb41oOxdiRYWIRxLYbyT7THmx4mo4055l63xPhT8vm/Yd4XDLGiogCqihVUbgFFgPdStFFWjhBRRRQBRRRQBRRRQH/2Q=="/>
          <p:cNvSpPr>
            <a:spLocks noChangeAspect="1" noChangeArrowheads="1"/>
          </p:cNvSpPr>
          <p:nvPr/>
        </p:nvSpPr>
        <p:spPr bwMode="auto">
          <a:xfrm>
            <a:off x="16779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7" name="AutoShape 26" descr="data:image/jpeg;base64,/9j/4AAQSkZJRgABAQAAAQABAAD/2wCEAAkGBhQPDxEPEBEQEBAQEA8SEA8QDw8QEA8QFBAVFBUQEhQXHCYeFxkjGRQUHy8gIycpLCwsFR4xNTAqNSYrLCkBCQoKDgwOGg8PGiwdHiQsLCkpKiwsLCwsLCovLCwsKSwpLCwsKSkpKSwqKSwsLCwsLCwsKSwsLCkpLCwsKSwsKf/AABEIAMIBAwMBIgACEQEDEQH/xAAbAAEAAgMBAQAAAAAAAAAAAAAAAwQBBQYCB//EADoQAAIBAgQEBAMGBQMFAAAAAAABAgMRBAUSITFBUWETcYGhBpGxIiMyQsHwUmJy0eEHFPEzY5Kisv/EABkBAQADAQEAAAAAAAAAAAAAAAABAgMEBf/EACQRAQEAAgEEAQUBAQAAAAAAAAABAhEDBBIhMUETIjJRYXGR/9oADAMBAAIRAxEAPwD7YACqwAAAAJEqAQJVADxVqKKcnwSuwI8RilC1+L4Iijj7/l9zT1KznNzfPguSXQjzHMPBozmuKX1djkvP5v6d2PTb1Pl0axEbpaldq9rq/wAiU5nCYjbr3b9zaPMfu4tWcm3Hfgrbt/K3zNcOWZe2XJ09xuo2QKWDxjk7StvwtsXTWWWbjDLG43VAASqAAAAAAAAAACIAELAAIAAAAAAAAAAAAASJUAgSqFHOJWpPzj9S8Uc5lajO/b/6RXP8a04vzn+tH4hUzmh4lCpFb3i0SwmuZDmGOjGm7cWrJJN7vY83xZqvY1Zdx4w6qUlGEk24xp6nbjJ04t/Ugy7OfEnWhzp1W0v5ZQivrBnRTwjnKcrr7Um1ty4L2SNNl+UeB486iWqrVcr/AMiVor6v1L3Cy+FceTHKfd7bHK8Z95HVsle/yZ0dOopK6d0cfllWK1NNPdp9je5fit7cpbeTNeDk14rm6vi3e6NsADsecAAAAAAAAAACIAELAAIAAAAAAAAAAAAASJUAgSqGtzyf3aX8Ulf0VzZGj+Iam8Fys372Mua6wrfp5vkilhaEP4U/O7LmqK4JK3RIoYeR7nUOKZaj0c8d5NjCvc84mGuLRSp1ty1TrI0xy3GNw7buNDhcldHxFJ/ikpRkuiXBov5Wpfictk7wurarc32LecRcsPNw3motxt16Gry7M1UhCTi4aop6ZbNbcDOyY5OiZZcmFdjQrKauv+H0JDU5TW+011V/kzbHfhl3TbyeTDsy0AAuzAAAAAAAARAAhYABAAAAAAAAAAAAACRKgECVQ0vxHR+zGfJXT7X4G6IsTQU4Sg+DVinJj3Y2NOLPszmTkaFWzPWJqbXIa2FdObi+TEt1b9TzZLrT2rZfMeaWI37dS5TqFVU7Ky5Cne/B2Grii6rb0a/LkQvKKcZSnT+w5y1TSS0yk+MmurstyCMy1TxGxful8VjcLjdxs8rwmm8uLey8i+Q4R/Yj5InO/CSYyR5fJlcsraAXIMXilTjd82kl1bLW6Vk3dRNcyal5voTnO2lJuTStZW4nulm35pK0X04pd+pn9XH9tbw5/ps7gpRzaD3V2uqWz8izRrqavF3ReZS+qzuGWPuJAAWVRAAhYABAAAAAAAAAAAAACRKgECVQAAafPMFdKouPCXlyZpLWXG3p7HX1qeqLi+ascrWp6JNNbp2va5y8uOrt6HTZ7x7UUW+SaXWXF+gdQk0+ZiUF0ZjY6pULqk1GVyGcLdybBySkr8Lr5XMNfc0t+3brKELRiuiS9jFfExhbU+L25szOoopyeySbb6JbmjeK8SXiPblFfwr+56WefZHj8fH9S7q1jM3Wrw6bvLbVL+G6ul5mvxi1Qbvut07vZ24kNXTLEaYu0nTvK3aVk3838iDBVnUr1KSepUXFTa4a2lLT5pNfM4887n4ehhx44Tc/1TzTHNwjQ/NWlp8oreT8rbepaxeZKFNpXcm1CEVzlLZfvse6WXSli6lWUbKEacKfdW1Sl82/kWq+GjGVN2V5yk/JQSX1l7Gc47dtby4+Jr+veEoaKcY9Et/Qs5bV01bcpbevL99yKrIjoS+8h/XH6lvxymmWU78bt0qBhGT03kogAQsAAgAAAAAAAAAAAABIlQCBKoAAMM0Wc0bTuvzLf02N6zR5tK9Rrokuvf8AUy5fxdHT772uT7+zDfc92suTXZs8N9N135HLXoxDV9PIj8Syk+iZJP0T+TNfmGItFrnbr1djL5bSeHXYnE+JhVJb61BP1klJfUozp7cG/Lj6dyrk2L1YdU+lS9+1k7fM2cZI2yymf/HFjjeOWf1qPhrKZ04yrV9q1ZuUot38OP5KV+ysvO5uKeHjC7jGMdT1SaSWqXV9WZ1nidYrNYzRlcsruvTkUMZSnKrCcZK0Yyi4vbi76o9+FyaVYKRFy+Fpjryze3EmynDaqjnyhw/qf+CvVlsbXKKdqS7tv3t+hpxyZZqc2Vxwv9X0ADteciABCwACAAAAAAAAAAAAAEiVAIEqgAAwznsRO85Pu/qbnH19FOT52svNnO0533MOa+o7Omx95Pb/AH/dENWNt7PzX9ia653XdEVWTS2u/lZnNXbPbW4rE29PQ5rFZhqlJX58PI2Wf4pxi73Wz22SOT+Hq3+4xtKnxTnqkn/DBan9Lepj8uyTWG6+o5fR0QjHmkr+fP3LSkQmNZPpx5TaapWKs8VYTmRTVyLupkkI1rstQkUIqzJ3XsiJNe17N+klSe50mXwtSh/Svfc5rB0/EnGK5vfslxZ1sVsdfTS3eTh6yyaxZAB2OBEACFgAEAAAAAAAAAAAAAJEqAQJVADAHP8AxHi/tRprkrvzZr6cvf2ZJn6+/k+qj9LfoU6dXkebyZ/fXt8GGuKaXHUvxdmipiKia5p9uZidU1+YYq0X/crcvDbHj8uR+M8yUYy5Nd7j/SHLHN18bNbf9Gk3zd71JL/1X/kc7ndKeOxcMLTe85faa4QjfeR9jyfLIYXD0qFOKjCnFJL3bfdu79S2Opj/AGo5sr3a+IuGJIJIy0Rpz2oGR3ur+3MnmivUfo1+9ydEYnLuRwoTqSUYptvhYlhT1duvQ6LJ1BR0pJS5vnL99C2PF33VRny3jx3PKTKsrVCPWb/FL9F2NgYMndjjMZqPKyyuV3QAFlUQAIWAAQAAAAAAAAAAAAAkSoBAlUK2Lr6VbmyecrK5p8TXu7lMstRtxYd1Uc1oa1qW7j7o0jmdHGZXxWUQqXkm4S6rdPzRxcnH3+Y9Tj5ezxfTnq2JOc+I84VKm2/JW5voddV+HnzqJLqotv3OXxfwzGti1Jxbp07Wcm25Pn29jH6d+XVjyz3GP9PPh9xcsVWX3tX7VmvwQ/LE74qYChpj++C4Fls0+HPnd1k8pGbvp7XPSW3Neli0Y1DVa4P/ACV5Fiu7RbfA17q3ItXxm1qNUu4HFaZxb6o1OskpVNyMc9VbLGWadzFmSnldbVSi+m3yLh6Mu5t4uU1dAAJQiABCwACAAAAAAAAAAAAAASgj1GHMnaNIswnaDOfqVzdY68oOPB8jlauJs2ns1xRz8249HpZNa+V3xz3DEbGs/wBwevGMJm6riv16l1bqQQoI8Yepdb8izTQ3tGtJFGyPCj2b9CZq/K5mEH0aXdiqbYVO38v1Mun2v3ZIu3srL5mXHq9xGe2kzzEaFCPNtv0X+X7FCFa5ps0zrxsTPS7qLcIJbu0XZv53ZPQqtcU15poxyt27McNYt1CRJFmujircS/hsJVqfhptLrP7K9xjLfUVy1Pbp/h6peMl5M3JqMmw7owalZybu7cF2Nj456eHjGSvH5vOdsTAh8cx45bbLT0AmCEgAAAAAAAAAAAAAGAwItQcjGk8tBZ5qM1eY5TCt+JWfKUXaS/fc2cokM4iyX2vjlcfMcbjskrUt6clVj0f2J2+j9igszcHpqxlTl0mtKfk+D9Gd3OBVr4NSTTSafFNKz9DK8ON/jrx6nL58ubw+OV73N3h53SfY1WM+D4PelKdCX/bf2b/0O69i3luFnRpqnUmqkle01HTdcrrqY5cVw8ujHlxz8Nmpd0SQV+F358ClGZM8Q7bbGXcZYX4XOHd9FwI9e/f2KqqS6nrDO7siJluyKfT1NrWFyynT3hTpwb3bhCEW297uyLLguhmKPSO/TiuXlH4UecU/OKZKjFz1ElXe3rUFIzpGgKsoNjSZsEJomTETJZQABAAAAAAAAAAAAAAGgaCQWCNoXSI5UC1YWCe5QlhytOjY22k8yophbuadoq4yG1+nHyN88FFnieWxfG5Fm5pfDkmN25iW2558extKvwu7vRWaXKM4KWnsmmnYrVPhWryq035xkjz8+Hkl8R6ePU8VnmqTrXNpk+FbWt8OXcq0fhWrrWudPRzs5N+SVl9TpaGH0JJcErGnBwZS92bLqOow1rCo/CMOkWdA0Ha87uVvBMqmWNIcQdyHSZUSSwsQbeUhY9GGgbZQCBZUABAAAAAAAAAAAAAAJQAFQAAYRlgAeQAEgALAACt9oAAEgYAGEYAITGEAAkABKAAAAAAAAH//2Q=="/>
          <p:cNvSpPr>
            <a:spLocks noChangeAspect="1" noChangeArrowheads="1"/>
          </p:cNvSpPr>
          <p:nvPr/>
        </p:nvSpPr>
        <p:spPr bwMode="auto">
          <a:xfrm>
            <a:off x="16779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8" name="AutoShape 28" descr="data:image/jpeg;base64,/9j/4AAQSkZJRgABAQAAAQABAAD/2wCEAAkGBhQGERQUEBQSFBMUGBQVGRcYGBgVFxcWFRgVFBUUFRkaHCYfFxsjGh4UIDAgIygrLCwsFx4xNTAsNSYrLSkBCQoKDgwOFw8PFCkcFBwpKSkpLCkpKSkpKSkpKSwsKSwpKSksKSkpKSwpKSkpKSkpLCksKSwpKSwsLCkpLCksKf/AABEIAM4A9QMBIgACEQEDEQH/xAAcAAEAAgMBAQEAAAAAAAAAAAAABgcEBQgDAQL/xABLEAABAwICBQgGBgUJCQAAAAABAAIDBBEFIQYHEjFBCBMiUWFxkaEUMlKBkrEjM3KCosEVJEJDYhYXU1RzsrPR0hg0Y2R0g5PC8P/EABUBAQEAAAAAAAAAAAAAAAAAAAAB/8QAFBEBAAAAAAAAAAAAAAAAAAAAAP/aAAwDAQACEQMRAD8AvFERAREQEREBERAREQEREBERAREQEREBERBGdZGNS6PYZUz07mslY1my4gGxc9jLgHImxNr8Vi6qtKJtLsPZPU7PObb2FzRshwYQA4jcDwyyyWq181ZpcJcB+8lhb4Ev/wDULN1L0/o+DUtv2udd4yv/AMkE4REQEREBERAWHjGKMwWCWeT1ImOkPDJoJsO07vesxVJyhtIDR0sNK02NQ4vf/ZxWIB73lp+4gl+rzWDHrBhkkZG+J0Tg1zXEOHSF2lrgBfjwFkTVdo2NGMMgjt03tE0n25QHEHuGy37qIJYiIgIiICIiAiIgIiICIiAiIgIiICIiAiIgqrlEuth0AvvqG+UUqlWqtmxhFFv+qB8SSoVyj5LUtI2++Z5t12YRfz81P9X0XMYXRD/l4T4tBVEhREUBERAREQFz5py86aaTRU2+OJ8MOXBrLTTHzePuhdBOOyqB1PN/T2PVVTY7IFRKDbcZZNlovwOyXeBQX8Ml9REBERAREQEREBERAREQEREBERAREQEREBERBSXKUn6NEztnf5RtB+atrRiPmaKmb1QQjwjaFTPKOmvU0beAilN+B2ntFvdYeKvKhjEMbGjcGtA7gAAqPdERQEREBERBqNLq39G0FVJexZBM4HtDHW87KruTbh+zFWTEG7nxRA/Ya5xA+IeSmWuWv9AweqsLl4ZF3c49rSfC61fJ/o/R8K2uMs0r93Vsxjv9XzVFlIiKAiIgIiICIiAiIgIiICIiAiIgIiICIiAiIgoflINLZ6N3/Dm8nMP5hXlRP52Nhzza0578wDmqY5SkfRoT21A49UR/+yVtaMSc9RUrjmTBAT3mNpKo2aIigIiICIiCsOULUmLC2NH7yeMHdmGtkdbxA8FvtUFN6Lg1GDxY5/xve4eRCgnKSrOjRxA53mkt3BjQfNytvRuh/RlJTxf0cMTPe1jQfNBsUREBERAREQEREBERAREQEREBERAREQEREBERBTnKSivT0br7pZB4sBv5easPQCoNVhlE47zTw+TAPyUH5RdLzlBA/PoTge58b/zAUs1Uz+kYPRE2+q2fhc5g+SoliIigIiICIiCgteF67GqKI5t2IABvzkneHZdth4K/BkqF1jE1mlFGwXu11EB/5C827M/mr7VBERQEREBERAREQEREBERAREQEREBERAREQEREFacoEXwof28PyetnqWmM2DUt7Zc40dwketTyhJAzCmg73TxAe5shPldbTUm3Zwam3b5Tw/pX9SonSIigIiICIiCgsed6RphGL+rLTjjlswtdbhxV+rn6skM2mIy3TxjPqbAM+HDP/NdAoCIiAiIgIiICIiAiIgIiICIiAiIgIiICIiAiLyqqptEx0kjg1jGuc5xyDWtFyT2AXQUZyjtIedkp6Nu5g9Ifuzc7aZGOsWAefvBWpq5ww4PhdHE4FrhE0uBFiHPu9wI67kqg6GJ+tbHtuznROl23X/YpoyLA8G9ENFuty6gAsgIiICIiAiIg5+xIej6YtLrZzQ9Y9aBoHmugVz9rWH6D0jpZ7mzvRJTl7EnNkDryb5roFUERFAREQEREBERAREQEREBERAREQEREBEWn0i0tpdFGB9XMyMG+yDcvdb2WC7ne4INwqD1z6zRjp9AoHF7NoCV7LkSOByiZb1mg2JI3mwG7PXawdc82l36vQNlhhcdm4vz01zYN6PqtOXRFyeJ4KV6o9TpwVzKzEAOeGcUJz5s8JH/x9Q4X691Ep1UavxoPS3kzqZw10py6GWUI7G3N+s37FOURQEREBERAREQUJykqfm6ijkFrujlbf7DmuH94q8MJqvToIpMunHG/LMdJodl4qruUbhxnoqeUW+imLT1gStO49V2jyUw1VYn+lsIo38Wx80e+ImL5NHigliIiAiIgIiICIiAi8ZK2OFwa57A525pcAT3Am5XsgIiICIvxLKIAXOIa0Zkk2AHWSdyD9oq/0i134dgV2skdUyDhCNpt+2Q2b4EquMX11YlpaTDh0Bivf6prpprfatZveGjvQdAVtdHhrC+Z7I2N3ue4NaO8nJVzpJr8ocJu2mD6qTMdHoR5cS9wuRf2QVX2DapcV03tJXyyRNBIBqHPfJlxbGTcDvLferH0d1EYfgwBnD6p44yGzPdG3I/eJQVxV60cZ06cY6GN8bDYbNOwlwH8Upzb39FZuD6g63Gn85iM4iva/S5+Z3YTfZGXG57lfdLRsoWBkTGsY3INaA1oHYBkF7II7otq/otDx+rQgPtYyu6ch+8d3c2w7FIkRAREQEREBERAREQQ/W1hIxfCKptrmNnPN7DEQ+/wh3ionycsS5+iqISb81MHAdTZGjd2bTXK16qnFWxzHeq9rmnucCCqB1EzHAMWqqOQ2LmSMtwMkD/D1ecVHQaIigL4Ts719Vf68mTOwiUwFwAfGZdneYrkOB7Lll+wHhdBlYxrjwzBZObfUbbgbO5prpGt67uGWXYSofp1r/bRFjMK5ua7bule1+y0k2DWtOySeJJyzCpXDqMxhsz4HTw7WwQC4N27ZMc5mbSd4GV+G4rd4Lq3rNLOckp4GxRgOe0PfsA23Rx7Z2nHtOWWZCqJMzlC17ad8b44TM4WZMBsluebizNrja9twvvBUPl1hYjUu23V1TtN3ASPbv32Dej4rXYZhzJajmauR1MOk0vLC7YfY7O2BmG7VrkXsOC2WidfRYbOWYlCKin6XSjLg8OHquYQ5u0023Hrvkg0tXiL8SkfLM975XHaLzmS64zJvllut2K9tSGsqTGCaKtftSMbtRSOPTeB60br+s4DMHfYHqVWawMeoscqGS4bBJTbLQ1wOw1pLLBjmsZfZNhY552HG9/scGI6Z1YqqenlM94zzkTHNG2xoaJS49FrjYEm4F+pB1dVVjKFpdK9jGje5zg0DvJyUE0h144dggtG91U/2YRdvve6zbd11XFJqTxXSZ3OV0wYTmTLI6aTPfk24HdtDcp5o9qCoMJs6oMlU7qf0I/hZme4uIRUIrdeWJaSSc3h1O2Mk5BjHVEvvuNn8K8v5s8c02s6slc1pztUSnLfuiYDs91gr9w3CocHYI6eKOJg/ZY0NHlvWWoKp0c5PlJh4BrHyVL+IBMUfdZp2jw3u4blZWF4PDgjObpoo4meyxoaO823ntKzEQEREBERAREQEREBERAREQEREBc54xC3RTSxrtzHVEUl7cKhoDvxOcujFz9r6b+jsWpJ7D6uJx7TFK4/IhUdAovyxweARmDmO4ooK+1t6zf5DxNip9k1cou3aFxHHmOcI3E3FgO8nIWNA1NXW6RRmWoqXujuQDNPkScyGMc653cBbJS/XFSSY7j/AKO2wc8UsTCbgdMZE9m047ltabk2TuI5yrhaMr7LHuN+IzI8VUVloto5LpVUtpqdzBI/aILiQ3oAuJuAeAKsAcnWvOfPUl7e1Jv9n6tWpoDqqptAy6RjnTTuGzzjwBstyu1jR6tzvNye1TZRXP1FybqmQfTVVOw8A1r5PEnZUq0e5PNHQC9ZJJUv6heGPwado9+17la6INDhOglBgZ2qekgY72tgOd8Trlb0Cy+ogIiICIiAiIgIiICIiAiIgIiICIiAiIgIiICozlLQgOoX8SKhvuHNH81eapDlLOyoR/1B/wAJBcGA1HplLA/24onfExpX1Yuh0Po+H0jb3tTwC/8A22ogprX/AIS/Ca6mrowQ1wa3aHCWFxc3PhdtrfYKufRbSSLSyljqICC14Fxe5Y+3Sjd1EH8jxXppDgEOk9O+nqGh0bxbtaeD2ng4HMFc+Ypofi+qaRz6N8ronj6yFpe2wP72MghpA4kEZ5Heg6VRc1Ydrlxqk9a0wy9en/OMN3rNbyia+A2kp6S439GVp/xMkHRCKg4uUlOPWo4T3SPHDuPFbSi5SUbh9NRyNP8ABI1wPxNbbzQXQiqL/aQpP6tVeMe/4l41HKSgA+ipJ3H+J7GDsvbaQXGioOr5R9RNlBSQMzy23vky6rDZzWCNY2kGkZPo0cjQbi0VNl29N7TYjLig6JJsoti2tDDcFuJKuIuGRbGTK6/VZl1Tr9XOP6Wf70+QNI/fz2bnw2GF1vhC32j3JytnX1PXZkAsLdZe9vkG+9UbXEOUVRw3EFPUynrOxG0+bjvtwUUxHlG1c9xBT08Xa4ulPuzaPJWfQ6m8KobfqoeRxke9/kXbPkpNQYDT4WLQQQRjqZGxvyCDnePW9jcrjskm4vsimaQAdxFmX8SVkS62cdj3sLbZ50tt+6929y6Osvqg5zpdf+JYebTxU7/tMdG7ycB5KQYZykmuP6zRuA9qJ4d+FwH95XNU0UdYLSMY8dTmh3zCj+M6tcOx0WmpIb+0wc074o7E++6oxcC1tYbj9tiobG4/sTfRO8XdE+4lS5jxIAQQQdxGYPcqfxnk5QTXNJUyxnOzZAJG34C42SB4qIz6EY5q3dt0rpHxtzvA4yMIGfThIv8AhI7VB0gipLRnlE7PQxOAgjLnIR47cbjce4+5WxgWlNLpM3apJ45RYEhp6Tb+009JvvCDaoiICIiAiIgLn3lIVolrKaIEkshc4jgOceQPf0Pkr8q6tlCx0krgxjAXOcTYNaBcknqsubcTqW619IWcwCYC6NoJH7mEXe8g7r9IgH2hdB0XgkHotNAz2Yom/CxoRZgFkQfURECyx6rDoq0WljjeDwc1rvmFkIg0M+gWH1PrUVIeP1LB2cAsOTVbhclr0VPl1NI8bHNSpEEP/miwr+pxfFJ/qWRT6scMprbNFTm3tN2/HavdShEGFR4JBh/1MEMf2I2N+QWaiICIiAiIgIiICIiAiIgjOlerqi0yF6mIc5uErDsSAdW0PWHY4HeVUmO6hK3AnmXDJudDTdg2uZnb3OyabddxfqXQKIOdaLWzi+g7hFiETpB1TsLH2GV2yAdIX4naU2wflDUNbYVEc9OeJsJWA9V29L8Ks+ppWVrSyRrXscLFrgHNI6iDkVCMT1JYXiJJEDoSeMT3NHuabtHgg3VBrEw7Em3jraa38UgjPg+xWaNK6M2/W6XPIfTR593SVW4pyb4pLmlq5G9TZWB/4mlvyWqn5Nk7bbFXA48dqNzbHssTdUXS7SakaLmpprf2sf8AqUZxjXRheEg2qOecL9GJrn37Nq2z5quYOTdUkjbqqcDjsse4+69rrc0XJthYRz1ZK4XNwyNrLjhYuLreCCGae616nWJalpYnsgcW/Rtu+WVwzG1sjdex2R1A3PC2NUmrX+Q8Jkms6qma3ayH0Q38008Tn0juJA6lIdFdA6PQ5tqWIB5FnSu6Urh1F54bshYZblIFAREQf//Z"/>
          <p:cNvSpPr>
            <a:spLocks noChangeAspect="1" noChangeArrowheads="1"/>
          </p:cNvSpPr>
          <p:nvPr/>
        </p:nvSpPr>
        <p:spPr bwMode="auto">
          <a:xfrm>
            <a:off x="16779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9" name="AutoShape 30" descr="data:image/jpeg;base64,/9j/4AAQSkZJRgABAQAAAQABAAD/2wCEAAkGBhQGERQUEBQSFBMUGBQVGRcYGBgVFxcWFRgVFBUUFRkaHCYfFxsjGh4UIDAgIygrLCwsFx4xNTAsNSYrLSkBCQoKDgwOFw8PFCkcFBwpKSkpLCkpKSkpKSkpKSwsKSwpKSksKSkpKSwpKSkpKSkpLCksKSwpKSwsLCkpLCksKf/AABEIAM4A9QMBIgACEQEDEQH/xAAcAAEAAgMBAQEAAAAAAAAAAAAABgcEBQgDAQL/xABLEAABAwICBQgGBgUJCQAAAAABAAIDBBEFIQYHEjFBCBMiUWFxkaEUMlKBkrEjM3KCosEVJEJDYhYXU1RzsrPR0hg0Y2R0g5PC8P/EABUBAQEAAAAAAAAAAAAAAAAAAAAB/8QAFBEBAAAAAAAAAAAAAAAAAAAAAP/aAAwDAQACEQMRAD8AvFERAREQEREBERAREQEREBERAREQEREBERBGdZGNS6PYZUz07mslY1my4gGxc9jLgHImxNr8Vi6qtKJtLsPZPU7PObb2FzRshwYQA4jcDwyyyWq181ZpcJcB+8lhb4Ev/wDULN1L0/o+DUtv2udd4yv/AMkE4REQEREBERAWHjGKMwWCWeT1ImOkPDJoJsO07vesxVJyhtIDR0sNK02NQ4vf/ZxWIB73lp+4gl+rzWDHrBhkkZG+J0Tg1zXEOHSF2lrgBfjwFkTVdo2NGMMgjt03tE0n25QHEHuGy37qIJYiIgIiICIiAiIgIiICIiAiIgIiICIiAiIgqrlEuth0AvvqG+UUqlWqtmxhFFv+qB8SSoVyj5LUtI2++Z5t12YRfz81P9X0XMYXRD/l4T4tBVEhREUBERAREQFz5py86aaTRU2+OJ8MOXBrLTTHzePuhdBOOyqB1PN/T2PVVTY7IFRKDbcZZNlovwOyXeBQX8Ml9REBERAREQEREBERAREQEREBERAREQEREBERBSXKUn6NEztnf5RtB+atrRiPmaKmb1QQjwjaFTPKOmvU0beAilN+B2ntFvdYeKvKhjEMbGjcGtA7gAAqPdERQEREBERBqNLq39G0FVJexZBM4HtDHW87KruTbh+zFWTEG7nxRA/Ya5xA+IeSmWuWv9AweqsLl4ZF3c49rSfC61fJ/o/R8K2uMs0r93Vsxjv9XzVFlIiKAiIgIiICIiAiIgIiICIiAiIgIiICIiAiIgoflINLZ6N3/Dm8nMP5hXlRP52Nhzza0578wDmqY5SkfRoT21A49UR/+yVtaMSc9RUrjmTBAT3mNpKo2aIigIiICIiCsOULUmLC2NH7yeMHdmGtkdbxA8FvtUFN6Lg1GDxY5/xve4eRCgnKSrOjRxA53mkt3BjQfNytvRuh/RlJTxf0cMTPe1jQfNBsUREBERAREQEREBERAREQEREBERAREQEREBERBTnKSivT0br7pZB4sBv5easPQCoNVhlE47zTw+TAPyUH5RdLzlBA/PoTge58b/zAUs1Uz+kYPRE2+q2fhc5g+SoliIigIiICIiCgteF67GqKI5t2IABvzkneHZdth4K/BkqF1jE1mlFGwXu11EB/5C827M/mr7VBERQEREBERAREQEREBERAREQEREBERAREQEREFacoEXwof28PyetnqWmM2DUt7Zc40dwketTyhJAzCmg73TxAe5shPldbTUm3Zwam3b5Tw/pX9SonSIigIiICIiCgsed6RphGL+rLTjjlswtdbhxV+rn6skM2mIy3TxjPqbAM+HDP/NdAoCIiAiIgIiICIiAiIgIiICIiAiIgIiICIiAiLyqqptEx0kjg1jGuc5xyDWtFyT2AXQUZyjtIedkp6Nu5g9Ifuzc7aZGOsWAefvBWpq5ww4PhdHE4FrhE0uBFiHPu9wI67kqg6GJ+tbHtuznROl23X/YpoyLA8G9ENFuty6gAsgIiICIiAiIg5+xIej6YtLrZzQ9Y9aBoHmugVz9rWH6D0jpZ7mzvRJTl7EnNkDryb5roFUERFAREQEREBERAREQEREBERAREQEREBEWn0i0tpdFGB9XMyMG+yDcvdb2WC7ne4INwqD1z6zRjp9AoHF7NoCV7LkSOByiZb1mg2JI3mwG7PXawdc82l36vQNlhhcdm4vz01zYN6PqtOXRFyeJ4KV6o9TpwVzKzEAOeGcUJz5s8JH/x9Q4X691Ep1UavxoPS3kzqZw10py6GWUI7G3N+s37FOURQEREBERAREQUJykqfm6ijkFrujlbf7DmuH94q8MJqvToIpMunHG/LMdJodl4qruUbhxnoqeUW+imLT1gStO49V2jyUw1VYn+lsIo38Wx80e+ImL5NHigliIiAiIgIiICIiAi8ZK2OFwa57A525pcAT3Am5XsgIiICIvxLKIAXOIa0Zkk2AHWSdyD9oq/0i134dgV2skdUyDhCNpt+2Q2b4EquMX11YlpaTDh0Bivf6prpprfatZveGjvQdAVtdHhrC+Z7I2N3ue4NaO8nJVzpJr8ocJu2mD6qTMdHoR5cS9wuRf2QVX2DapcV03tJXyyRNBIBqHPfJlxbGTcDvLferH0d1EYfgwBnD6p44yGzPdG3I/eJQVxV60cZ06cY6GN8bDYbNOwlwH8Upzb39FZuD6g63Gn85iM4iva/S5+Z3YTfZGXG57lfdLRsoWBkTGsY3INaA1oHYBkF7II7otq/otDx+rQgPtYyu6ch+8d3c2w7FIkRAREQEREBERAREQQ/W1hIxfCKptrmNnPN7DEQ+/wh3ionycsS5+iqISb81MHAdTZGjd2bTXK16qnFWxzHeq9rmnucCCqB1EzHAMWqqOQ2LmSMtwMkD/D1ecVHQaIigL4Ts719Vf68mTOwiUwFwAfGZdneYrkOB7Lll+wHhdBlYxrjwzBZObfUbbgbO5prpGt67uGWXYSofp1r/bRFjMK5ua7bule1+y0k2DWtOySeJJyzCpXDqMxhsz4HTw7WwQC4N27ZMc5mbSd4GV+G4rd4Lq3rNLOckp4GxRgOe0PfsA23Rx7Z2nHtOWWZCqJMzlC17ad8b44TM4WZMBsluebizNrja9twvvBUPl1hYjUu23V1TtN3ASPbv32Dej4rXYZhzJajmauR1MOk0vLC7YfY7O2BmG7VrkXsOC2WidfRYbOWYlCKin6XSjLg8OHquYQ5u0023Hrvkg0tXiL8SkfLM975XHaLzmS64zJvllut2K9tSGsqTGCaKtftSMbtRSOPTeB60br+s4DMHfYHqVWawMeoscqGS4bBJTbLQ1wOw1pLLBjmsZfZNhY552HG9/scGI6Z1YqqenlM94zzkTHNG2xoaJS49FrjYEm4F+pB1dVVjKFpdK9jGje5zg0DvJyUE0h144dggtG91U/2YRdvve6zbd11XFJqTxXSZ3OV0wYTmTLI6aTPfk24HdtDcp5o9qCoMJs6oMlU7qf0I/hZme4uIRUIrdeWJaSSc3h1O2Mk5BjHVEvvuNn8K8v5s8c02s6slc1pztUSnLfuiYDs91gr9w3CocHYI6eKOJg/ZY0NHlvWWoKp0c5PlJh4BrHyVL+IBMUfdZp2jw3u4blZWF4PDgjObpoo4meyxoaO823ntKzEQEREBERAREQEREBERAREQEREBc54xC3RTSxrtzHVEUl7cKhoDvxOcujFz9r6b+jsWpJ7D6uJx7TFK4/IhUdAovyxweARmDmO4ooK+1t6zf5DxNip9k1cou3aFxHHmOcI3E3FgO8nIWNA1NXW6RRmWoqXujuQDNPkScyGMc653cBbJS/XFSSY7j/AKO2wc8UsTCbgdMZE9m047ltabk2TuI5yrhaMr7LHuN+IzI8VUVloto5LpVUtpqdzBI/aILiQ3oAuJuAeAKsAcnWvOfPUl7e1Jv9n6tWpoDqqptAy6RjnTTuGzzjwBstyu1jR6tzvNye1TZRXP1FybqmQfTVVOw8A1r5PEnZUq0e5PNHQC9ZJJUv6heGPwado9+17la6INDhOglBgZ2qekgY72tgOd8Trlb0Cy+ogIiICIiAiIgIiICIiAiIgIiICIiAiIgIiICozlLQgOoX8SKhvuHNH81eapDlLOyoR/1B/wAJBcGA1HplLA/24onfExpX1Yuh0Po+H0jb3tTwC/8A22ogprX/AIS/Ca6mrowQ1wa3aHCWFxc3PhdtrfYKufRbSSLSyljqICC14Fxe5Y+3Sjd1EH8jxXppDgEOk9O+nqGh0bxbtaeD2ng4HMFc+Ypofi+qaRz6N8ronj6yFpe2wP72MghpA4kEZ5Heg6VRc1Ydrlxqk9a0wy9en/OMN3rNbyia+A2kp6S439GVp/xMkHRCKg4uUlOPWo4T3SPHDuPFbSi5SUbh9NRyNP8ABI1wPxNbbzQXQiqL/aQpP6tVeMe/4l41HKSgA+ipJ3H+J7GDsvbaQXGioOr5R9RNlBSQMzy23vky6rDZzWCNY2kGkZPo0cjQbi0VNl29N7TYjLig6JJsoti2tDDcFuJKuIuGRbGTK6/VZl1Tr9XOP6Wf70+QNI/fz2bnw2GF1vhC32j3JytnX1PXZkAsLdZe9vkG+9UbXEOUVRw3EFPUynrOxG0+bjvtwUUxHlG1c9xBT08Xa4ulPuzaPJWfQ6m8KobfqoeRxke9/kXbPkpNQYDT4WLQQQRjqZGxvyCDnePW9jcrjskm4vsimaQAdxFmX8SVkS62cdj3sLbZ50tt+6929y6Osvqg5zpdf+JYebTxU7/tMdG7ycB5KQYZykmuP6zRuA9qJ4d+FwH95XNU0UdYLSMY8dTmh3zCj+M6tcOx0WmpIb+0wc074o7E++6oxcC1tYbj9tiobG4/sTfRO8XdE+4lS5jxIAQQQdxGYPcqfxnk5QTXNJUyxnOzZAJG34C42SB4qIz6EY5q3dt0rpHxtzvA4yMIGfThIv8AhI7VB0gipLRnlE7PQxOAgjLnIR47cbjce4+5WxgWlNLpM3apJ45RYEhp6Tb+009JvvCDaoiICIiAiIgLn3lIVolrKaIEkshc4jgOceQPf0Pkr8q6tlCx0krgxjAXOcTYNaBcknqsubcTqW619IWcwCYC6NoJH7mEXe8g7r9IgH2hdB0XgkHotNAz2Yom/CxoRZgFkQfURECyx6rDoq0WljjeDwc1rvmFkIg0M+gWH1PrUVIeP1LB2cAsOTVbhclr0VPl1NI8bHNSpEEP/miwr+pxfFJ/qWRT6scMprbNFTm3tN2/HavdShEGFR4JBh/1MEMf2I2N+QWaiICIiAiIgIiICIiAiIgjOlerqi0yF6mIc5uErDsSAdW0PWHY4HeVUmO6hK3AnmXDJudDTdg2uZnb3OyabddxfqXQKIOdaLWzi+g7hFiETpB1TsLH2GV2yAdIX4naU2wflDUNbYVEc9OeJsJWA9V29L8Ks+ppWVrSyRrXscLFrgHNI6iDkVCMT1JYXiJJEDoSeMT3NHuabtHgg3VBrEw7Em3jraa38UgjPg+xWaNK6M2/W6XPIfTR593SVW4pyb4pLmlq5G9TZWB/4mlvyWqn5Nk7bbFXA48dqNzbHssTdUXS7SakaLmpprf2sf8AqUZxjXRheEg2qOecL9GJrn37Nq2z5quYOTdUkjbqqcDjsse4+69rrc0XJthYRz1ZK4XNwyNrLjhYuLreCCGae616nWJalpYnsgcW/Rtu+WVwzG1sjdex2R1A3PC2NUmrX+Q8Jkms6qma3ayH0Q38008Tn0juJA6lIdFdA6PQ5tqWIB5FnSu6Urh1F54bshYZblIFAREQf//Z"/>
          <p:cNvSpPr>
            <a:spLocks noChangeAspect="1" noChangeArrowheads="1"/>
          </p:cNvSpPr>
          <p:nvPr/>
        </p:nvSpPr>
        <p:spPr bwMode="auto">
          <a:xfrm>
            <a:off x="16779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Oval 23">
            <a:hlinkClick r:id="rId3" action="ppaction://hlinksldjump"/>
            <a:extLst>
              <a:ext uri="{FF2B5EF4-FFF2-40B4-BE49-F238E27FC236}">
                <a16:creationId xmlns:a16="http://schemas.microsoft.com/office/drawing/2014/main" id="{058F462E-2345-4B1F-ADDA-C059BFF65F44}"/>
              </a:ext>
            </a:extLst>
          </p:cNvPr>
          <p:cNvSpPr/>
          <p:nvPr/>
        </p:nvSpPr>
        <p:spPr>
          <a:xfrm>
            <a:off x="10668001" y="4509398"/>
            <a:ext cx="1401556" cy="14015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/>
              <a:t>Back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D2E3F0AC-D0CF-4637-83D7-242103AF7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45" y="1229348"/>
            <a:ext cx="3156558" cy="3949799"/>
          </a:xfrm>
          <a:prstGeom prst="rect">
            <a:avLst/>
          </a:prstGeom>
          <a:solidFill>
            <a:srgbClr val="318AA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Add something on…</a:t>
            </a:r>
            <a:endParaRPr lang="en-GB" sz="3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Wheels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Roller skate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 ball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Torch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else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9A8853A5-DBE9-4BAE-8A34-DE2F764B9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63" y="155846"/>
            <a:ext cx="1387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4EBA6F"/>
                </a:solidFill>
                <a:latin typeface="Cambria" panose="02040503050406030204" pitchFamily="18" charset="0"/>
              </a:rPr>
              <a:t>Add…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193F2A-E891-49B8-BA32-E12A754B60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365" y="2411345"/>
            <a:ext cx="2191038" cy="1294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553FB7-0BE1-4C0D-8B28-0AB7D8D8A9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2106" y="160338"/>
            <a:ext cx="2295429" cy="1956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1088E-2555-457B-85EF-17020275A9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271" y="2792673"/>
            <a:ext cx="1762116" cy="1204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1FAFBF-6101-4909-9B59-5007548AED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462" y="4152979"/>
            <a:ext cx="1654314" cy="1394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068D62-89DF-493E-A213-D52D8416952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037" y="479011"/>
            <a:ext cx="1182050" cy="1182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B9291A-4666-44E2-97F9-60EEA431C5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774" y="2346091"/>
            <a:ext cx="1650387" cy="1245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A832A6-51CD-4A42-A9D3-8FDE9796F95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093" y="2279903"/>
            <a:ext cx="1791443" cy="10288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5B6955-A96A-4507-AC07-784FAD30EB4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73" y="3669494"/>
            <a:ext cx="1814359" cy="7629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2160F6-10EF-442D-AA2B-AA1EB93F1F8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017" y="3996786"/>
            <a:ext cx="1665700" cy="1380096"/>
          </a:xfrm>
          <a:prstGeom prst="rect">
            <a:avLst/>
          </a:prstGeom>
        </p:spPr>
      </p:pic>
      <p:sp>
        <p:nvSpPr>
          <p:cNvPr id="27" name="Rectangle 3">
            <a:extLst>
              <a:ext uri="{FF2B5EF4-FFF2-40B4-BE49-F238E27FC236}">
                <a16:creationId xmlns:a16="http://schemas.microsoft.com/office/drawing/2014/main" id="{B540613A-997E-4857-9E3B-43A9502B1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589" y="93858"/>
            <a:ext cx="3296356" cy="2089429"/>
          </a:xfrm>
          <a:prstGeom prst="rect">
            <a:avLst/>
          </a:prstGeom>
          <a:solidFill>
            <a:srgbClr val="4EBA6F"/>
          </a:solidFill>
          <a:ln w="9525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5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5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you always do what you always did then you’ll always get what you always got…”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A16AF-914C-41E1-9C09-6A4F3861FB5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739" y="4267066"/>
            <a:ext cx="1710661" cy="124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04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175" y="1284240"/>
            <a:ext cx="6042315" cy="1969770"/>
          </a:xfrm>
          <a:prstGeom prst="rect">
            <a:avLst/>
          </a:prstGeom>
          <a:solidFill>
            <a:srgbClr val="318AAC"/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ambria" panose="02040503050406030204" pitchFamily="18" charset="0"/>
              </a:rPr>
              <a:t>Click the icons below to listen to the sound clip and be inspired to iterate your design… 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Rainforest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Irish tapping </a:t>
            </a:r>
          </a:p>
        </p:txBody>
      </p:sp>
      <p:sp>
        <p:nvSpPr>
          <p:cNvPr id="126983" name="AutoShape 2" descr="data:image/jpeg;base64,/9j/4AAQSkZJRgABAQAAAQABAAD/2wCEAAkGBhQREBAQEhIVEBEQEBYRFRMSDxAQERAYFRAVFhMTEhUXGyYfFxkmGxISIS8gJCcpOCwsFSAxNTAqQSYrLCkBCQoKBQUFDQUFDSkYEhgpKSkpKSkpKSkpKSkpKSkpKSkpKSkpKSkpKSkpKSkpKSkpKSkpKSkpKSkpKSkpKSkpKf/AABEIAOEA4QMBIgACEQEDEQH/xAAcAAEAAwEBAQEBAAAAAAAAAAAABgcIBQQDAQL/xABKEAABAwICBQYHDAgGAwAAAAABAAIDBBEFIQYHEjFBEzVRYXGBFEJzkZKhswgXIiMyUlRicnSCsRUzg5OiwtLhJCVDU2PBo6S0/8QAFAEBAAAAAAAAAAAAAAAAAAAAAP/EABQRAQAAAAAAAAAAAAAAAAAAAAD/2gAMAwEAAhEDEQA/ALxREQEREBERAREQEREBERAREQEREBERAREQEREBERAREQEREBERAREQEREBERAREQEREBERAREQEREBERAREQEREBERAREQEREBERAREQEREBERAREQEREBERAXK0k0mgoIHVFS/YYMgBm+R1smRt8Zx/ubDNc/TfT2nwuHblO3K8HkoGkbcp6fqsHFx9ZyWadKtLJ8RnM9Q+5zDGC4jhbf5MbeHC53nigleO68cQmlLoHikiB+DG2OKR1uHKPe03PZYKw9UutJ+IufSVQaKljOUZIwbLZmggOu3cHjaG7Ig7hZZ4U91Ic8weRm9mg0uiIgIiICIiCrdZuuE0Exo6VjJJ2gGSSS5ji2hdrA0EbTrEHfYXG/hwND9fcpmZFiDI+Se7Z5aJrozFfc57bkOZ02sRvz3KI638Ekp8WqXPB2Kl3Lxu4Oa4AOAPS1wIt2dIUKQbTa4EAg3BFwRmD1hfqp/UZp9yrP0ZO68kTSadxOb2DN0Xa0Zj6tx4quBAREQEREBERAREQEREBERAREQFBtY2tGLDGmJlpqxzbtiv8ABiBGT5rbh0N3nqGa42s7XA2k26SicJKrNr5cnR03SBwdJ1bhxvuVA1FQ6R7pHuL3vcXOc5xc5xO8uJzJQejF8Ylqpn1E8hllkNy53qa0bmtHADILxoiAp7qQ55g8jN7IqBKe6kOeYPIzeyKDS6IiAiKJ61MWkpsJq5YSWybLIw5uRYJJWRucDwNnGx4GyD74jrJw6nlMMtZE2Rps4AufsHiHOYCGnqJXfpKtkrGyRvbJG8Xa9jg9jh0tIyKxkrI1NafmjqRRzOtS1LgBc5QSnJr+prsge48CgubT/QtmJ0b4DZsrLvhkI/VvAyv9U7iOjPeAsrVtG+GR8MjSySJ5Y9p3tc02IPmWzlSuvvQr5OKRN+bFUADuilPqYe1iCnaCufBLHNE4skieHscPFc03HaOritZaHaTMxCjhqmZbbbPZe/JyNyezuO7pBB4rIqs/UVpb4PWOonutFWfJucmzNHwfSaC3tDEGhUREBERARF8K6vjgjdLNI2KNgu58jgxje0nJB90UROtnCxl4bH6Mp9YanvtYX9Nj9GX+hBLkUR99rC/psfoy/wBCe+1hf02P0Zf6EEuRRH32sL+mx+jL/Qvz32sL+mx+jL/QglznWBJyAzudwVI6ztc21t0eHPs3NslU05u6WU56Pr+j85cTWbrcfXl1LSl0VHuc7NslV9r5sf1ePHoFaoCIiAiIgKe6kOeYPIzeyKgSnupDnmDyM3sig0uiKsdYGullBO6lpohUTR5SOe8tiiJF9j4Ob3WOeYtuuTcALOXkxbC46mCWnlbtRTMLHDjYjeDwI3g8CAq40C12trZ2UtVE2nllOzG9jy6J7juYQ7NjjwzNzllle0kGRdMNF5MOq5aWTPZO0x9rCWM32HjzEEcCCOC4q0jrq0P8MoTUMbeoogZBYZvj/wBVnXkNodbbcVm5BprVBpl4fQhkjtqppbRSEnN4t8VKe0Ag9bHKYYphrKiCWnlG1HNG6Nw6nCxt19B6VmXVVpP4DicLnG0M58HlzyAeRsPP2X7Jv0bS1Igx3j2DPo6qelk+XBIWE2ttAZteOotLXd68dPUOjeyRh2XxuD2uG9rmkFpHYQFbnuhNHNiWnr2jKUeDykDxmAuiJ6y3bH7MKn0Gv9FcdbW0VNVty5aIOIHiu3SN7nBw7l1VUHuece2oKqicc4Xidg+rJk8DqDm3/aK30BERAWfdf+NyPr46TaIhghbIG3yL5C67yOJDQ0Doz6StBLNmvTnh/wB3h/JyCvkREBERAREQEREBERAREQFPdSHPMHkZvZFQJT3UhzzB5Gb2RQaXWSNOqB8OJV0ct9vwqR9z4zZJC9jh1FrgtbqptfuiYlpo8QYPjKYiOW290T3WaT9l5Hc93QgoZjyCCCQQbgg2IINwQeBWqtW+ln6Rw+Kdx+OZ8VMP+RgF3W4BwLXfi6llNWjqC0g5KukpHH4FXGS0f8kQLh52GT0Qg0E5txY5grJ2n+jfgGI1NMBaMP5SLycnwmDuuW/gK1kqW90TguVHWgbi6mee0GSL8pfOgpRay1fY94bhtJUE3e6IMk8pGSyQntLSe9ZNV6e52xbagrKUn9VKyZo42kaWut1XiHpIJprTwTwrCatgF3xx8uzp2ofh5dZaHN/EsrraUjA4FpFwRYg7iDvCxzjGHmnqKinO+CaSL0JC0fkglepvGPB8XpxezagPp3de227P42R+dadWNMMrjBPDO3fDKyUfgeHfyrZMbwQCMwRcHpB3IP6REQFmzXpzw/7vD+TlpNZs16c8P+7w/k5BXyIiAiIgIiICIiAiIgIiICnupDnmDyM3sioEp7qQ55g8jN7IoNLryYthraiCaneLsmidE7se0tJ7c160QYwqqZ0cj4n5Pje6N32mOLXesFe3RvFDTVlLUD/RqI3n7IeNsd7dod66+tCi5LGMQYNxn5T96xsh9byos4ZHsQbTBUJ1zYcJsGqja5h2Jx1bEjdo+iXqTaO1XK0dJKczJTRPP4omn/tefTSn28Nr2b9qjnHfyLreuyDIisrUFXbGKPj4TUsje9j2PHqD/Oq1upnqfn2caovrGRnpU8n9kGoVlvW3RcljNaBue9ko/aQscfWXLUizhr4h2cXJ+fSxO8xkb/Kgroha70Nq+Vw6hkvcvpIXE9fItv67rIi1Pqom2sGoD0QlvoSPb/KglqIiAs2a9OeH/d4fyctJrNmvTnh/3eH8nIK+REQEREBERAREQEREBERAU91Ic8weRm9kVAlPdSHPMHkZvZFBpdERBmHXKf8AO6z9iP8A1olClINYWIcvitfKDcGpewHpEdowfNGFHiOjeg1zoOLYZhwO/wABp/YMXp0kP+Cq/us3snL7YPSclTwRf7UMcfoRhv8A0ubp7VCPC8QeeFHMB2uic0etwQZIbuHYpZqrH+c4f5Z3sZFFFNtTNPt41SfUEr/NTvA9bgg08s7a/wA/5rH9yi9rMtErNmvSfaxh4+ZTwt9Tn/zhBXy1Fqf5lofsyf8A0yrLy1Tqtg2MHw8dNOH+m4v/AJkEqREQFmzXpzw/7vD+TlpNZs16c8P+7w/k5BXyIiAiIgIiICIiAiIgIiICnupDnmDyM3sioEp7qQ55g8jN7IoNLrk6V44KKiqap3+jEXNB8Z5yjb3uLR3rrKjtfumAe+PDY3XEZE09vnEfFRnsBLj9pvQgp1ziSSTck3J6Sd5Xc0FwfwvEqKC1w6drnfYjPKSfwsd51wlcXue9HNqWoxBw+DG3weIkb3Os6UjsaGD8ZQXkq/144nyWESs41EscI9PlHfwxHzqwFRHuhscD6ilo2nKGMzPz8aQ7LAesNY4/jQVErS9z5QbeITzWyhpS2/Q6SRoHqY9VatAe59wfk6GepIsamezetkI2QfTdL5kFqLKmtCu5bGK9+8Nn5IfsmNj/ADYVqWtqmxRySuNmxsdI49Aa0uPqBWN6uqMskkrvlSvdI7te4uPrJQfElbB0Zo+RoqSE74qaKM9rYmg+sLJ+juG+EVlLT/71RHGex0gDvVdbDCAiIgKrtcGrGWvcyspQHVEbOTfEXBnKsBJaWOOW0C52RtcHflnaKIMoO1bYkDbwCf0AfWCvz3t8S+gT/u/7rWFksgyf72+JfQJ/3f8AdPe3xL6BP+7/ALrWFksgyf72+JfQJ/3f91+O1c4kAT4BUZZ5REnzDMrWNksgxYRbI5EZWORHSCvxaJ1maomV23VUobFWb3NybHU/a+bJ9bjx6RnyrpHxSPikY6OSNxa5jwWuaRvBBQfFERAREQFPdSHPMHkZvZFQJT3UhzzB5Gb2RQaXWTtYtHJFite2UEOdUvkBPjMkcXRkdWyR5rcFrFcDSjQakxEN8JhD3MFmyNc6OVovewe3MjqNwgynhuHSVE0UETduWZ4YxvSSePQOJPAAla10U0eZQUcFJHmImWc61uUec5HntcSfUvBovq6osOcX08PxpFuVke6WQA7w0u+SOwC6kqD41lW2KOSWR2zHExz3OO5rWglx8wKyJpNjjq2rqKt+RnkLgD4jd0bO5oaO5XHr600EcLcNid8ZMBJPY/IjBuxh63EX7G/WVEoP7hiL3NY0bTnODWtG9xJs0DtJAWvdF8EFHR01KP8AQhawkeM613u73Fx71QmpDRXwrEBUOF4aICTPc6U3ETe6zn/gHStHoILrnxzwbCZ2g2fVEUzc+D85P/G1/nCzKrO186ScvXMpGG7KNlndBlkAc7zNEY7S5VigsPUZg3LYq2Uj4NJE+XdltOHJsH8bj+FaRVYagsA5GgkqnCzqyW48nFdjP4jKe8Kz0BERAREQEREBERAREQFC9YerOHFI9sWhq2NsyYDJ1t0cwHym9e8cOIM0RBjrG8Dmo5309RGY5WcDmHDg5h3OaeBC8C1pploTT4nByUzbPbcxzNA5SEni08WnK7TkfMRmjS7Q2ow2fkZ25G5jlaDyczRxaeB3Xacx5iQ4SIiAp7qQ55g8jN7IqBKe6kOeYPIzeyKDS6IiAuVpVjwoaKoq3DaEEZcG7tpxIaxt+F3OaL9a6q4+l+AeHUNTSbWyZo7NcdzXAhzCeraa26DJ2K4pJUzS1EztuWZ5e53STwA4ACwA4AAL4U8DpHtjY0ve9wY1rRdznONmtA6SSAuliuilXTSmGamla8GwtG97X5743NFnjrCtrU1qxkhf+kKyMxvaLU8TxZ7bizpntPyTY2aDnmTbcgsHV/ok3DaGKnyMh+MmcPHkcBtW6hYNHU0L2aWaRMoKOerfmImfBbf9Y85RsHa4gecrrrPOu/TfwqpFFE68FI47ZBykmtZ3aGAlvaXdSCt6yrfLJJLI7akle6R7j4znOJcfOSvvg2FPqqiGmj/WTyNjb1bRzceoC5PUCvErm1AaIXdJicjcm3gguN5P66Qdg+AD1vQXJhWHMp4IaeMWjhjbG0dTWgC/XkvUiICIiAiIgIiICIiAiIgIiIC5uP6PQV0D6eojEkbu5zDwex29rh0hdJEGW9YGrefC5Lm8tK91o5wPMyUD5L/UeHECHrZtdQRzxvhlY2SORuy5jhdrgeBCzxrL1SyYeXVNNtS0RNz40lN1SfOZ0P4cekhXKnupDnmDyM3sioErB1F07nYxG4C4jp5nOPQC0NF+9wQaTREQEREBERBX2t3WD+j6fkIXf4ypaQyxzgZudMeveG9dz4pWbSVNNcjZBjNXyl8+TMd93J8iwN2eq4f33ULAvkMyejMnsQdTRjR2Svq4aSL5Ujs3WuI2DN8juoDzmw4rWeEYVHSwRU8TdmOFgY0cbAbz0k5kniSVDNUWr/8AR1Ny0zbVdSAX33ws3th7eLuvLxQp+gIiICIiAiIgIiICIiAiIgIiICIiAv5ewEEEAgixBFwQd4IX9Igq7HtQVJPKZIJZKQONzG1rZIx08mDYsHVcgcANyl2hmgdNhcbmQBznyW5SWQgySW3DIABoubADjx3qRogIiICIiAiIgjemOgFLibWioaRJGCGSxkNlaDvbcghzeog9VlxtF9TFFQzNn+MqZWG7DOWFkZ4OaxrQC4cCb23iynq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6779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9">
            <a:hlinkClick r:id="rId9" action="ppaction://hlinksldjump"/>
            <a:extLst>
              <a:ext uri="{FF2B5EF4-FFF2-40B4-BE49-F238E27FC236}">
                <a16:creationId xmlns:a16="http://schemas.microsoft.com/office/drawing/2014/main" id="{3B0923E5-3F3C-4C7D-A26A-A69F2B501FE4}"/>
              </a:ext>
            </a:extLst>
          </p:cNvPr>
          <p:cNvSpPr/>
          <p:nvPr/>
        </p:nvSpPr>
        <p:spPr>
          <a:xfrm>
            <a:off x="10668001" y="4515081"/>
            <a:ext cx="1387015" cy="13870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/>
              <a:t>Back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4C61A1F-7B53-472A-9DE1-91DAE9045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63" y="155846"/>
            <a:ext cx="18390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4EBA6F"/>
                </a:solidFill>
                <a:latin typeface="Cambria" panose="02040503050406030204" pitchFamily="18" charset="0"/>
              </a:rPr>
              <a:t>Listen…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81E16F-A6FC-439A-889E-38D322A83AD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76" y="3625046"/>
            <a:ext cx="2490812" cy="1989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9BA5CD-9E09-422A-B6DC-F824B960DE9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75" y="3619621"/>
            <a:ext cx="2580259" cy="1981270"/>
          </a:xfrm>
          <a:prstGeom prst="rect">
            <a:avLst/>
          </a:prstGeom>
        </p:spPr>
      </p:pic>
      <p:pic>
        <p:nvPicPr>
          <p:cNvPr id="15" name="Water-Lisa_Redfern-1888623835">
            <a:hlinkClick r:id="" action="ppaction://media"/>
            <a:extLst>
              <a:ext uri="{FF2B5EF4-FFF2-40B4-BE49-F238E27FC236}">
                <a16:creationId xmlns:a16="http://schemas.microsoft.com/office/drawing/2014/main" id="{E89B1091-4980-40CC-8FBC-0DB86BFCF2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639629" y="4923543"/>
            <a:ext cx="609600" cy="609600"/>
          </a:xfrm>
          <a:prstGeom prst="rect">
            <a:avLst/>
          </a:prstGeom>
        </p:spPr>
      </p:pic>
      <p:pic>
        <p:nvPicPr>
          <p:cNvPr id="16" name="rainforest_ambience-GlorySunz-1938133500">
            <a:hlinkClick r:id="" action="ppaction://media"/>
            <a:extLst>
              <a:ext uri="{FF2B5EF4-FFF2-40B4-BE49-F238E27FC236}">
                <a16:creationId xmlns:a16="http://schemas.microsoft.com/office/drawing/2014/main" id="{85F284F3-0654-4598-B7A8-B8D2A9DC96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19799" y="4923543"/>
            <a:ext cx="609600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26AE9D-4AA6-40E1-A5DB-28CD0024FCC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021" y="3619621"/>
            <a:ext cx="2641693" cy="1981270"/>
          </a:xfrm>
          <a:prstGeom prst="rect">
            <a:avLst/>
          </a:prstGeom>
        </p:spPr>
      </p:pic>
      <p:pic>
        <p:nvPicPr>
          <p:cNvPr id="18" name="musical092">
            <a:hlinkClick r:id="" action="ppaction://media"/>
            <a:extLst>
              <a:ext uri="{FF2B5EF4-FFF2-40B4-BE49-F238E27FC236}">
                <a16:creationId xmlns:a16="http://schemas.microsoft.com/office/drawing/2014/main" id="{20C39844-6145-4C82-ADCA-93DCB3A2915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055100" y="4903787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F17840-F4D5-4C3F-9FCC-CA7B27F278F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639" y="1544249"/>
            <a:ext cx="1085529" cy="1016071"/>
          </a:xfrm>
          <a:prstGeom prst="rect">
            <a:avLst/>
          </a:prstGeom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3FBE56EE-07E1-4BB6-A895-6A578DC4D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5502" y="155846"/>
            <a:ext cx="3622699" cy="2696937"/>
          </a:xfrm>
          <a:prstGeom prst="rect">
            <a:avLst/>
          </a:prstGeom>
          <a:solidFill>
            <a:srgbClr val="4EBA6F"/>
          </a:solidFill>
          <a:ln w="9525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5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5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always do what you always did then you’ll always get what you always got…”</a:t>
            </a:r>
          </a:p>
        </p:txBody>
      </p:sp>
    </p:spTree>
    <p:extLst>
      <p:ext uri="{BB962C8B-B14F-4D97-AF65-F5344CB8AC3E}">
        <p14:creationId xmlns:p14="http://schemas.microsoft.com/office/powerpoint/2010/main" val="240876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35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6B9278-261B-4580-8494-B5E238C6BF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3077" y="2677433"/>
            <a:ext cx="4934363" cy="30697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53" y="1239141"/>
            <a:ext cx="4584969" cy="2349361"/>
          </a:xfrm>
          <a:prstGeom prst="rect">
            <a:avLst/>
          </a:prstGeom>
          <a:solidFill>
            <a:srgbClr val="318AAC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main use of the product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secondary function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it fly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 for opposite type of customer</a:t>
            </a:r>
          </a:p>
          <a:p>
            <a:pPr marL="342900" indent="-342900"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product operate using only renewable energy sources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Oval 6">
            <a:hlinkClick r:id="rId4" action="ppaction://hlinksldjump"/>
            <a:extLst>
              <a:ext uri="{FF2B5EF4-FFF2-40B4-BE49-F238E27FC236}">
                <a16:creationId xmlns:a16="http://schemas.microsoft.com/office/drawing/2014/main" id="{43790BA3-9763-47B7-8C29-F3590B66CEEF}"/>
              </a:ext>
            </a:extLst>
          </p:cNvPr>
          <p:cNvSpPr/>
          <p:nvPr/>
        </p:nvSpPr>
        <p:spPr>
          <a:xfrm>
            <a:off x="10668000" y="4488658"/>
            <a:ext cx="1428751" cy="14287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/>
              <a:t>Back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4130C9-F4E7-406D-ABA6-687C1D2A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Function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64ACB12-C673-4B60-A9B4-5739AE861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00904"/>
            <a:ext cx="3709481" cy="2276536"/>
          </a:xfrm>
          <a:prstGeom prst="rect">
            <a:avLst/>
          </a:prstGeom>
          <a:solidFill>
            <a:srgbClr val="4EBA6F"/>
          </a:solidFill>
          <a:ln w="9525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5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5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always do what you always did then you’ll always get what you always got</a:t>
            </a:r>
            <a:r>
              <a:rPr lang="en-GB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1199348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4" name="AutoShape 18" descr="data:image/jpeg;base64,/9j/4AAQSkZJRgABAQAAAQABAAD/2wCEAAkGBhISEBUUEBQWFRUWFh0XFRUYFRUUIBofHhgXHxchHR8XHiYgGhsjGRcYHy8gIycpLCwwGB4xNjAqNyYrLCoBCQoKDgwOGg8PGikkHSUsLCw1KSw1KiwvNSwsKS0sLzYsLSkwKjQtMCwvLC8sLCwsLCksKSwsLywsLywpLCovKf/AABEIAOkA2QMBIgACEQEDEQH/xAAcAAEAAwEAAwEAAAAAAAAAAAAABQYHBAIDCAH/xABMEAACAQMCBAMEBgUIBwcFAAABAgMABBESIQUGMUEHE1EiMmFxFEJSgZGhIzNicrEVNEOCkqLB0RckU4OTsvAWRFSUo8PhNWNzwtP/xAAaAQEAAwEBAQAAAAAAAAAAAAAAAgMEBQEG/8QALxEAAgIBAwMBBwMFAQAAAAAAAAECEQMSITEEQVFhBSJxgZGh8BOx0RQyweHxM//aAAwDAQACEQMRAD8A3GlKUApSlAKUpQClKUApSlAKUpQHhLKqqWYhVAJJJAAA6kk9ABWZXfiNecQmaHgUa+Wh0yX0wOgH9hcbn5gk590DeniBxGTiN8vCLZysSgSX8q9l2Kxjtk5B+bL2DCrrwjhMVvCkUKBI0GFUdv8AMnqSdyd6z5s2j3Y8lkY3uylv4Z3M4zfcUvZCeojYQJ9yjUPyFccvguI8vacQvIZezmQP+OjQfzrTa9Mj5rHLNNb2WqKfYzvhHO9/wydLfjhWSCQ6Yr5egPYSbDbHqARufaG41cHPSqzx/gcV5byQTjKOMZ7qfqsP2lO4qG8HeLSm2msrk5msJTCTvum/lHft7LAfBVrXgzfqKnyVThpNApSlaSsUpSgFKUoBSlKAUpSgFKUoBSlKAUpSgFKUoBSlKAVDc38xrY2ctww1FRiNO7udo1GN92I6dsntUwWx1rMLzmO3v+J6pJ4ls7BvY1yIomuMbsNR3WJeh+0cgkGozlpVnqVuiV8PuV2tYC1wdV1cMZrpzjJdsnTt2XJHpkse9W6oBed+HL1vbX/zER/g1ea888NPS+tf/MRD+LVzEpPd9zQ2lsiZkbavRXHHzFayECO5gf4LNE38Grsqmd2WR4FU+yUW/MuRst7ZnI9ZImG//DX86uFUvmaTRxzg7erXK/cYlH+NW9M6yIjlXuml0pSusZBSlKAUpSgFKUoBSlKAUpSgFKUoBSo7jfMNtZxGW7lSJPVj1+CgbsfgATVFvPEa9utuGW/lRn/vV0CMj1SIbn1BY4+FU5s+PDHVkkkvUnCEpuoqzR551RSzsFUDJZiFA+ZOwqp3vipZBilt5l44OCttGZQPnIcRgf1qxTnKOWe68ue7muGiGZGYqEEhwQqRgaFAXc9fexUnwrnme3QLPEksaj3ogsTAD1T3D/V01gz9fLQpdPFSb87fn1TOth9j55Y/1ZRenyt+Pv8AOmXHmfxP4jFAZUtoLcZ0oJZDcSOx90KsWlQe+7HAB61ULbnm8mk08SvbiJGxpe3McCLns5RNajP1s49SKh+K8xi+udZyqIMQRNscEAlyO5YYxjOBj5165W6KFLsxCogGS7HYKB3JrOs/UShoybSfjavhz/k7XRexOmy9NLqJypdnykl5+PjZlu4/wjh1vH51yr3DNtGJJpZmkPYLqYg+ucYAqiNw0M5l0pE+cqqIuhMdBpIw/wAS2c1ev9DF0lskqSq9wASbZj7CAnOiJycKw3ySNJJ7AZNQuWZHMUiOkoYKYWU68n3QF6tntjIPao4Ony43Tm5N8t+PFb/7HsuPs/Kpyy6bV1F7beb2t/dEzwfmKA+xcpFDIATq0qqOB1KnGx/ZP3ZqL4zxQXXsooWDPXSA0np8VT4dT3x0q88s+EiyIZOJgksDot1Yjy8j3nZfek9APZX4npV+Z+TLmwfdXngJxHMilm36LIq9G7Bhs23Q7C/D0vTxzOceey7fIpw9V08srxzfudm+/wAfT6X39Yvgz20Z8q6jiMZyY5WRfZ7lWbGcdSp+70r0TcVy+OGGW2jB3lWWZNX7qBsAfMfh0rROUvClXQy8TTUWXCW+ogRgjq5XGZd+g2X4npSeYuXZOHXX0eQlomBa2lP1lHVT21r0P3HuKuhjxPM5pu/F7fQqhLps/UfpNVDttu34vsvHftsTnLfOPEtTILpZCBlFuIg4Yd/bTS+QfnsR6Gvbx3nCUX/D7q+gWKO1d9bxSCUNrVR7KtpcY07jfaoXg/Lt7cKZrOMnywXWRvZVioPspn9YW3XA23wSKhlbzf0kjGRmHvN6dwB0UdsCpLHNZ9UWtPjv9q+9k8ns/B1GSWLC/W72X8/KvV2fSfAec7K8/mtxHIcZ0Z0uPmjYYfhU1Xy3ZcaiNuIHhE8sRKKWAwF+oS/VSAcYXf2e1TXKPOnEoZxCt3lWUtHHMrTJkdUBZvNUBdxh+gO1XR6hpSeSLil3528+fscafs3Ko6obrjxvxX122PoqlZzbeMKQlV4nD5Go4E0bedGT32wJF/sn51e+G8VhuIxJbyJKh6MjBh+I6H4davhkjkjqg7RgnCUHpkqZ10pSpkBSlKAUpSgFKVwcc47BZwtNcuERe56k9goG7MewG9AdzMAMk4A3JNZ/xrxGkmZouEIsmDpe8kz5KHvoxvMw+Hs9NyKz7n7nq+vJ1iMYhttAl+jOzAyKWIXz/LIIyVJ8sHA2zk16V8QriGPe2t9KLsEd0AA6AAqcfKuV1nV5VFLpkm33tfjOt03szLkh+rKL0Lx6ckNx+0eS/kaa4lnki0qZmbSfM95tAXaNVyAFGwOak7Pm+/jKxqVuWkYRxK40vqbZfaXAbfc6h99dFv4c8X062t0ZnJkb/WI1JLEschtgd+me1Wvw45BnjuTdX0YjaMFYI9aSEFh7chKEj3fZUZ7sdtqzzwPLSz1JLzX28W/FHXln9n4+hrF/6+mpbvz2dcdzOrrh09ptexSxOzEtJIvsuxOWIkXKNk/Gpjkzln+UboIRm3iw9w3Zu6Rgju/U46KD6it5dAQQwBB2IIyD8wetc/DuFw26FLeJIkLFiqKEGT1OF2z0/AelXKEVLUZp+3M8ul/pqSVVa228fPycnGuV7S7jCXMCSKBhcjBX9xlwyf1SKhOWvDK2srozo8khC6YhKQ3lZzr0kAZJGBk7gZGTmrfSp2ziqTSaT2Z+1xXnDonkSV40aSPPlyFVLJkYOliMjIPau2vVN2qEuBHk9VftflKoLRXFxXglvcqq3MSSqrB1DjUAR0P59Oh7120onXAPxVAAA2AGABtj0x6VQbvwjhlvZJXlItnbzDboCpLn3wXByIycthcH2iMjG+gV+VKM5R4PYycf7XRkfityzFa+RcW8axRAfR5VRQoXq0TYHx1qSfVar0fJN/LbtdRJ5KwqZoy+Q76QT7CYyARnd8Z9Dmt7kiDDDAEbHBAPQ5HX0IB+6vI1cuoajpo0R6vLHC8EX7v3/O/k+aFjV/bYmRnG7udRII9T0GOwwK6uEcfSGPEPmC5Q6BLA/kkqMaDI6+y2B7OGDe70rQuGeDEYmY3Mxe3Dt5UCZTK5JUSN1OAcYXGcde1c/ivy1HCltcW8QRUP0d0jTHstkxYVR2cEdMnzBV8pY8jjFWq8bfI3ZOswZnCDhpjw3t35+/dnLyz4r8VEnlS/R7ghdQ1hoWYDZgGjGnI26r0OfWrEfHmGJil5aTRuPeEUkNwB8yGUr94BqlDwyv3tnuGPkPGhkihGfNfAOoMVP6MsmQFGTkgHFViIxCMADKvgKoBJct0AA3ZjkVY8slJyTTXjvfxIY/Z3TdTkmsU9MY72+K+fa+9+Njc/9NHDV/XfSIT6SW0oP90Gv0eN3Bv/ABX/AKFx/wDzrHr5uIRpHZ3peFBEGSPIDSRkkKJGU/VA0lNu2a8uCczLw9mVl1wyDUI105R9gCM7BG2B9Dg+orPLrMsU1oTl4T5Xxa+33szL2TKXT/1SktF16+OPj8+9Ua4vjhwcsB9IbB+t5MwA+fs5/KrT/wBqbP8A8TD/AMVP86+aeJRT8QnjjbHmTyhIo1zpjyfaPxwOrHt6Ctz/ANEdh6P+NdDG5SinJU/HP8HP6rp3089D5q/+k7zZzZBw+3M9wduiIN2kbsqjuT+XU1idpz3Hd3X0riRfWpIt4FilaOAZwcYX2pDjdz6dsAL7/wCV24rxCW8lOYYHMVpF2XGCXx9sjSc+pH2RVSlkWOSYMQumeQbkD65I6/OsGaceqlPprapbtft/P0On7O6BTayZGknbXyr4HZxvj8c97NKhYppjRSY5B0XLZ229pj1ru5OsFvr+CFfaRX86bb6keGwc/afQv3mtE8E4yLCV9x5l1I6ncZULGqkeo9k1oNUxwwxUo3skvoq8F0/a+aGCfSRrT7yve6bb81v+wr8pULxvm63tmEbFpJyMrbxL5kh+Oke4v7TlR8amlZxCbrh4pxu3tl1XM0cK9i7qufkDu3yGaqs1zxG6991sYj9SIrNMR+1Kw0Rn9xSR615cO5YtoW1rHqlPWaQmaQ/N5MsPuwKlSXJ4dMniJG/8ztrq59GWLyIz/vJ9I/AGuZuNcWk92Kzth+28t0w/4YRPzqUJpS12QoiPonEW/WcSYfCK1t4x+Lhz+deDcAnb3uI3x+UkKf8ALFUrcXKRrqkdUUfWZgo/Ftqr934j8OjOPpCufSNXl/NFI/OvVb4FI6v+zko6cQvx85om/wCaKv1uFXw/V8Sm+UlvbS/wRT+dQM/i/ZrnEdywHfylUf3nFemLxktG6QXWPXy4z/7le6ZeP2PaZZlueLR9Hs7gd9Uc1ux+9Gdfyr2rzncR/wA54fOB9q3eO6HzwCr/AN2oGDxYsD7/AJ8f78Df/pqqZ4dzhYz4ENzExPRS4Q/2XwfyqLh5ie20SNhz5YStoFwqSdPLlDQNn00yhcn5ZqfzUBe2Ecy6Zo0kX7Lorj8GBqIj5RSLeymntD10xya4/vil1J+GKreOL4Ja2XalVKPi/EoP1sUV4n2oj9Hk+JKSExsfgHX5V22fPlm7CORzbyn+iuVNu33F/Zb+qxqt45IkpIsFCKA//FKgSFQPLPh5Z2Usk0SapHdmVnwfKVjnRH2VRk79TnBNT6jeuircbashMrHPnJQ4hFGEcRTRPmOUrqwDgSKR3BXBx6qvTevPgnIdpaW7xBPMMqlZ5JMM0oI3BPZfRRgD571Zar3PPHWtbOR4xmU4jgUdWlc6YwB3wTqx6Kast8I81y06W3p5rtfwKZ4T8lqvEbqfV5kVo721s57sf1hPqyIRHkbHUa2GoflHl9bKyhtxuUX22+053kbf1csfwqYrqJUjPOcpvVJ2z588QvDa5sJZbi28x7F2MjpG7KYidzqVSNSDs3YdcYyZrwZ4HZy200rQxSOtywWRkEhC+XERgvkjct8etbQRWY8x8vzcIeS94Ymu1Y67uyGwH2pIvsYHUdAB0wMLTlx6ovTyWxz+4oSSq7vv/wALypxXnPdIiNJIyoigszMQoUDqSTsAKjuC8Yiu4EngbVHIMg9/QgjswOQR6iq20n8oP5j72kb/AKCPtMynBlf7SBgQinY41nquObjTtpk58bHsn43c3382ZrW1PSbTiaYesYYfoUPZ2BY7EAda6eGcIht1KwoF1HLHdmc9y7Nlnb4kmuylXNkKFKUrwEfxzj0FpCZbh9CDYdyx7BR3P/RwKzHinixcXGr6KBbRDbzGw8h/H2E/An41ePEhol4bO80aSaVxHqUNh2IRSM9CC2dvSq94M8m28kcl3eBWitjpRXxoDKgeWRwdjpDADOw9o9QMX4oKSFpbszy9jaYedObiUD+mfzXH9ojSB+VftsDj3gw7EAD+Gxrab/xlOGa3smkgA2eSZYC49VTQx0kbjURkdhWfcftrW6KXVgvkiSbybiBgF0Oys0bYXIGoKRkbNseuaslFOL0u6L4ZJQlFShV9+Cv23DHuJkihjaWVjhIxjc9yc7AAdWOwrUOE+BDsoN5dFWPVIEUgf15AdX9kV3+FPDILKwn4hcFQWMgMnXTFC7Lgd/adGbA65UdhVT4x4t391N+hc2kBYBVRUaQrnq7OGw2N8KAB03616lGEbkeSlkyTcYHfzL4MTQLrtJ/OH+zkVY2+QdfZyf2gB8RWO8asSjk6SvtFXVhgow6gjsa2CXne/tU1PMbqLIDRSrGG69UkjVcN8GDCo7nXh8F61tdQH2LtGjc4+si5TUOzAK6Hf6i9alGUJQeSHbkhOGWORYcvfh+pm3Becb21x9HndVH1Cda/2Wyv5VpfLfjLqX/XodIBAaaLcDPTUhOoD4gn5VntnbRwSzRXAB0YGr1DMu/y3VvUb1zLfB5ZSkbFZUwVGNjjY+nvDP31c8WOUVJvkyXNScUt0fSXD+JRTxiSCRZEPRlOR8vgfgd69l1aJKhSVFdD1V1Dg/c21ZT4SvaJMIw1xFdaSWRnXy5hpOwAH1feGd9judxWt1zZx0vY0L1IBOUVhObCea0PXSjeZET8Ypcr/Z010x8c4jB+vgjuk+3bt5T/AHxSnST+6/3VLUqL35HHBz2PiHYM+iSbyJP9ncK1sw/4oCn7ias1vcLIuqNldT0ZSGH4jaq5c2ySLpkRXX7LKHH4MMVBy8gWBbUkAib7ULyQH/02A/KiUUG2aFmqVen6Zx22g6x2UZu5B1Bkb2IAfioOsfOoviXBobaFpZ7+/WFBkg3suPkMe0SegGa6vA7hU/kT3tyXL3bLoaQ6mMcalYySdznJ37hQe4q/DjuWrwQk9qNNpSlbSoV+EZ2NftKAwbmp5eATXcMQb6HexSNbFf6GUqQQPTGR92g7lTWhcNjRYY1ix5YjURkdNIUacfDTirJzHy3BfW7QXSakb7ipHRlPZh6/MHIJFZceQ+OcOGjh00V3bg+xFLpRlHXHtEDHycDrsKz5MWrdE4yrkutKpY5h43HtNwdmPcxSf5a/414nn29Bw3Br4H4I7f8AtVR+jPwT1Iu1eu4uUjUvIyoo6szBQPmTsKqH/by7I9ng/ECfTynA/Hy/8KznxA5iuby8hint5LdV04tpW8sks27FnChcjC6iMAD517HDJvcOSL94p3iScPi8t1dJLqJSysGBGHJ3XbqBUfw2dk4TxOwQ/pGzcxDvJETH56r6sqxtkdcOKrnG+SuKWlnPJJapb2okimMfniUoynQCuHY7+Z7WfQelSV7xC3CK80gQjDxsHKOp7MhT2gcdxUneJrujRhhHNGUW6eztkFwrmO1LzJxF5zGICLcQtpy5AwWII1bHbPs7bivPl7hF3gNJpjUmNmDZLN5bMV9kbKfaI33+FQFzdWiTLLEZZSsgbDKiqd8npjH9muzivOzSLhNs9sYH39z8ulJKVKONV6lsJQ1OWaV+EmX/AIlxgPy48EZB8m+EcwBzmN52ljP7pLIM+qmsv4zxBlbQpxtkkdamOAcWiMLxBwrSKUkSU6UlUkMMtuFkWT20b6p7EEioPi/DpwQZInBxjVjUrDsQV2z8qsVNpPsUytRk48Pfb9iy84yW1q8CWN895G6Bpg51aW7YOBpyCfY3IxvXby5e6o0twc+XdTTn9keSiD8Xkb+y1Urh3L9xMw8uNsfaYFVH3n+AqzDl+RXW1jkMetDLLMAcyHONIwRsuc4z3JPao5JQVpNbonghklplJNpNNfHxuc3M/CWn4iI021IpY+g6En8B+Ve7jNg8flqirFFlkTGkuxAzqc43DYJxmubkqYrdyIWDDBy3X3WGCCe25/KrDecMkmkV7lo1hjBICFjqzsSSQMbbbfdVM5ODjF8JGnFFZVKaW7f5uV/g8rG6sXTZzcRgY+LDP3f519DViXLOfp4uIrK6nhh1CMW8LSDzMADJ6DSpzjscVoa8ycSk/UcHuPnLIkP/ADL/AI1NwlJKkYMslre5aqVRbDmHil3ObeA8NhmUkGN7gzOMe9jyiwYjByADjG9T0PhxxSX+ecVZB3S1iWP8H2P4g0WCRXrRJcR4rDbrquJUiX1dguflnc/dVaHPrXLGPhNrLeP08zSYol/ed8fgdOfWrVwrwh4bC2uSJrmTvJcuZyfmD7B/s1cYYVRQqKFUDAUAAD5AbCrY4EuSDmzNuFeFU1zKtxxuYTlTlLSPKwp8+7/H1xuWFaWiAAADAGwA2xX7Sr0q2RAUpSvQKUpQClKUApSlAKy7xl8LpOIBbm0wbiNdDRkgeYuSRgnYOCT16g9dhUhxvxps7a6aExzSJG/lzTooKI3cdctp746Y2zV+gnV1VkIZWAZWByCCMgg9wRQ9o+POIcW4lAjWk8t1GmNLQO8qjHpoY40/dioMn1r60555xsrUpDcQm5lkGpbdY0lOnpqbX7KrkYyeuD6HGX81cLtp0/lLhltoEH6K+tPKRGQdRIFXK7A5LKcEAHbDV4327nqi6vt5Mlg4ZIylwjaBuz42Azufjj4VOXnL9s0Km1nUyKPaV2EZf5BsaSPTp8fW5QTpIgZSGVhsfUf9bYqQ5e4gWYWdxb2U6qP9WNy5iZ1z7gdo5ELJsADpONOM74pT1vmi7bGv7U7/ADYxdlIODXbw/jk8H6qRlHpnI/A7V9A3Hh7JMhQcJ4fDnqzzl/w8iBG/vCs+5i5Bsbdxbxy+fca9UzRkrHAgz7GCWOtjsAWYgAk42zdJRrcohKSfu2mViPxCuQNxG3xKsP4MBXPdc13dx+jU41baY1IJ+/dvzqyxcn2q/ULfNm/wxUpbWccYxGiqP2QB+PrWWsS3UTb+pmkqlNkPyzy95EbGUAu4ww6gL9n457/dUtyXyN9Nv2t/Nk+jQoHmxgEEn2Iw3qRk5xnAO+d68L+8ZdKRKZJpTphiG5Zj0+4dzWtcs8Gj4JwqSSc65ArT3TruXfHurnsNlXoO+2TVkFqdspnLQqiW3h3DYreJIYEWONBpVFGAB/1uT1JJJqO50vGh4bdyIdLpbyspHYiNtJ+44NZjN4p8Zf8ASRW9rGh3WN/Nd8dtRDKM49APlXFxnxKvuJWxtBbLbhxouZiSwK9xGCBgkeurr261L9aG+55/TZbS0vcqlwgtxYvAoEqPGyEDcnVGe3XJJ/E1YPEXif0+5uJDI4ht3MNqFYga1wHk294mTIB9FqK5i5eknMIicRiM7nfIxjSVx3GPh2qG4leR61tEcRRxeyzkatOPfIA3eQnICjueoGSMmOblFRi97s6WfFGGRzmvdSpero+hPC7jMt1wm2luCTIVZSx6vodkDH1JCgk9zk1aqyXw98SwLm34b9EaCEx6bdmkDP7CscygAAFgpJx0J7g5GtVvTvg47TTpilKV6eClKUApSlAKUpQCvCWZVGWYLvgZIG/3151injHZhuKQ/SwTbvbaICSQgk1sX+Acrp3PXb0qMpaVZPHDXJRurIfivL30eWexn6l3kic/0iOxZWHqwyVYdselTfJHiDc2FqLW4tZJxEcQyxum6dg2sjGnoPhgYGN6lccJuvJ+jrMrwfUSZfMMR7GJj7UZ/dOD3BqUubpYIwTlsaUVRuzHooGepP8AnXPebRK8bu+x2l0zyQ05lWnuvBxcxcfkL3V5KhSSZ8RqxBKRooEYOMgHAycd2zWp+EnKH0OzaSVw89zpkmAOQns5RPmFfc9yfTBrHJf5g0cyt5sQxg76mYkIQejBi2NvjWucveDVpb28Q1Tx3AQebNDcSxFm6t7pxpBJA26AVo6fdyk+bMXWe6oQXFcfyQvOHhRJC7XHCACrHVLZE6QT3MJ6Kf2enp2WqEnEYJ8xSjS4Ol4ZRpYMNiMHuDnpv8q1/iXhtZCJnvbq9kiQFn869lZQB1zuNqgOI8p8Bghu/KtFaS3tfpHttM4OoSeWMs5GSydPiKvljUtzFHI47FJXh+E8sS3Hl/7L6RME+WnV0r3W9skahY1CqOwGK9LKtrZrkFmVFUKMks56Adzlj+FWvhvg1dtBG9zeSrIygvHGsa6Cfq6j1I6E+uaz47y8P6mvPH+nrVy/BWbm5WNC7nSo6k/9dfhUBPzjkMIoWJAyC2AAPVvQd8Z3r08wWEMd3MEeSWO2OjVK+svIudfQABQfZAHoD3rl+iny41PWVw0h9dixH4DH417LTDn8pWdDpfZ8+ohr4tWl89K+Fvj0Tfgsvh7zqllL9IuLJ5nfZ7nzVLIn/wBuLTsMfHJ9QNq2PmjxB4SluVuZo5kmj/Up+lZ1Ybeyu65B2LafnWQ8kcppxG7lEpcRwKqKEbRl3PqB00gg49RWu8F8NrOzUvBCiuoJDAF2zj7b5Yfdir8OqUFKVKzm9fDDhzSxYbel0263a8eN78/ExS84tw+SeKPhtpcWkqzjzC0skn6MZ1BlZjpOcZHQYO9SHMc2lI2UEyCVBGAcEkn2h8imoHO29V/lzjehNEUbTSPhmCKzsT3yFBzuTUivMdt5uq5R4Zo8xkSK50nPtAAZAbsdge1YcylKerS6Ru6aWOGPRrVv7E5ZTStnzYxH6Yk8w/fhQB92ar1xexC6cW1uZLnVglUaVs99KjOD8sVN8KmuOIP5XDYmbJw1w6lYox3JJG5HZep9DW28pcrRcPtlgi3+tJIfekc+8zfEn8BgdqYOnbty2XgdV1kY1HG7fkofhZ4eTxz/AMocQUrLpKwRHGUDDDM+OjFfZC9gTnfpqtKV0EklSOPKTk7fIpSlekRSlKAUpSgFKUoBUNzebUWUz30aywIhd0Khs4G2AfrZ2ByNz1FTNcnFuFx3MEkEwzHKhRh02Ixsex7g0B83XXD4bgI1tYJYxBhJ5rXM08mkbjSGbSmfiPTf17TzFZybtKv6N8jVlSCARkD62xPTNXIeBUzMEm4gxt12CrEFcqOgLFiAcbasH5VcT4U8JIjBs4j5ahVPtAkD7WCNZ9S2c1klgeR3N/Q6EOrjhVYl8bMatuKNcT2bJE30Q38ETzsNIZtYbSoPUYUknttnGRn6Hk4lGPrZPoN/4VA86clLd8P+jW+iFo2WS3IXSsbocrso2GCy7DbVnBqFtPDi8m34lxCRgesNqBbJ8iwGph+FacWOGNUjFnzZM0tTJXmrmaz8iSC6kjjSVGRhJIqEqwIOBnOcHbFZ3bcJkTl+a4uGLSXsltGpYaT5CSxJDkDYFk1McddYrp5x8OLH+UOH2NpAE81nmuZNUjt5aAZGp2J9r2hn101cvFqBl4SxhTUYpYGWNR10zRgAAdtxUpO1sQxqpJyZVuQOAfTL8zyDMNmfYHZpyM5/3aEH4M49K0Pnfjn0Ph1zcDZo4jo/fPsx/wB9lry5O5fFlZRQdXVdUrfakY6pD97k4+GKrHjlKBwhkJ0iSaJCcE4GsN0G593OBVcIrHCvBdlyPLkcn3MQg5fYpBFcvDD5v6TMkuGXrgyLkH287b/MgiutfJ6SzvkMRJ5MfmR6R9WNwNRkONmxpGrG2M17Y+FQI6JJPLI1wFMZgiUgh2Ko0huCXYkg+yOgHWpDiXB7a3uI7Z4pD7Akku/PaMhfa1kKFKBFxjTt1UDcgngTzqUqbb5eyS+L976Vu9rXc+hh1EoRS1y4S2pbK0t1u+/KX2RdPB2JEszMqaRLcSSBc5IAIVVyeuNPWtHPHB9g/j/8V8w2F0v0cJHc3UZVmywaUxKNbbaUIbJXDZAO5GcZOJ/kmM3XEoLd57tI5FkGVu5A+VjLKWHRMhSdI9fhv9DDNGVR0vbyfOz6PMovLe3P1NG5NAiE9n0+jzMEHrFITJAfjszL/Uqa8MYw9vczbFLi+mlj7gqCsYI+flE/fXE/g8nmeYl/fBihiYtLHIShzlQWTI6kg74O43q8cN4dHbwpDCoWONQiKOwAwPn8+9WylaozQhTbOgDHSv2lKgWClKUApSlAKUpQClKUApSlAKUpQClKUApSqt4hzcQW1zw4ZOr9NpUNKI/rGEMdJkHoc/DegOHgzrc8evJl3W1t47QHqC7O0kuPiuFU1d6zTkvn/glrALeOZoGDFpFuUdZC599pGxpLk9d+wGwAq0r4i8LP/frb75kH8TQFirMvHy4RbG3V1LK12hZAdJYLHKSAe2dhntmp+fxZ4QpwbyMn9gSSfhoU5+6qJzxx+04re2sOXW3gSSeQyq1uJM6VQL5mGK5DZOOmapz5FjxynLhLsTxx1TSKDJzDM6rkxu2NEboml4tQwUgCgZDKQq5yR1BrxgtpjILJCyFpBqtn3ww31Egk+XjDnBw2he9XJuZ7IztNDaNMYdEZuI0j21sUjCBmBcFgVBUdsDauqfmp5ZdFjbM0x1Rl543hCuqPIIc6cmVgjYTIHTevnIy6h0sfTtWu9JX2+nyd8U7v6B9Vgjdae3lu13X8brzapKgWtnbwG5W8mOuOVkRYiytkbs4HcHbGrYAGrbyPc2cPFbFUIjKtPFIJMJIJGTAEmrB1FtS+mTgV+8A5Zmu5JXARpbiOQuVBCiK7sx5DjVuVSeJo264OrrVpufDq5mLsYo0NwZy+SjGP6Rao+5G+Yr6JSChOz5Heu5j6aVxyTk78duK4OVk6xzg8dKvPfm/9fA1WleiwWQRIJSDIEUOR0LYGojYbZz2r31tMIpSlAKUpQClKUApSlAKUpQClKUApSlAKUpQClKUBnfi7wRFiTiER0XcBVI/ZD+cHYL5TKfeB1HHplvu6+PcOjtViccOWfI/TGEQBkIAzoWQZk3zgZB2ry49/rnGbW1G8Vov0yf017pbD4MDqfHcVZuNn9GP3h/A1OHNFc6qys8I5n4TKPYuVicbNFKVtnU9wVkCnb4ZFUnxUuOHhnmWe2mPkIqx61mfzI7lXUYXOEeN5lYnA2GetSHKPLVvxPifEbi8iE0cMi20KtkgFB+kOPXIU/wBc1fLzkazNpPBBbww+dE0ZKRIp9pSAcgZJBwd/Sjk+LPYxVXRQ4PDKeRGRQI4gLmKKTzMkxmSOewbC59yUuCNiMHsa8LXhbniqxSssb3At71Duy+fbezOgGxIaNmOdux+FXzw54iZ+FWjnr5Ko370eUb+8hqu852LgJcQDM9nL58ajq6jaVP68eR8SBXsVqTIyemSLVwHk62tBF5IYtFE0KOzZOhpNek4wDhum22/qczlcfCOKx3MEc8Dao5FDKfgfX0I6EdiCK7KrLRSlKAUpSgFKUoBSlKAUpSgFKUoBSlKAUpSgFKUoBQ0rh43dJHbSvLIIkEbapD9QYO/xI7DuaArvhyglS4vju17cO6nGD5UZMcA/sIW/r1N8cf3B8Sf4f51888tcKn8kNJcXCnAEIWaVPLUe7gBts/Z6Afl2QeJV/bsEaUXSAlV80b7ZO0i4bJ7atVV4+ohrrwX5ujyrHqrk1Lweixa3R7tf3BPzyo/wq6cTvlhhklfOmNGkbHoqlj+QqieCF401jcTFdAlvZpEXVqwGEZI7dG1DoKvt7CjxOsuNDKQ+dvZIIb8s1azOuCjcq8bh4XwG2lvGxqQyBFGWdpneVURe7Yf5DBJwBmqPf+MdzJKXjtYUQ/VeV2b8VAUH4YPzqrReZduBJK7C2CCx89NIMA1BSUBAIYKuWBJyo3q28u8tG/UyzMYrIZCBToaYD3mLf0cOxG25wdxWWfUOMqibYdNB49eTvwiX8GedYmN1DK0VsDOHt4GmGQZAfMVNWMrrGoBRtrP367Xz3xu64TGrpZ2YuUxpZ0QBR/vn3J/aXPzq3eDniC0ubG7JEi5NszvrMiDJ0FsDU6AdepXsNJJshk1lEsTirXBq1KUq0qFKUoBSlKAUpSgFKUoBSlKAUpSgFKUoBSlKAzrn3xSe0uDZ2kSPPpGXkkCKpf3AF96RsYOBjGRVK4eLO7dU40JzcufZmkuHMbN6R+UVSI+iFR8yar3Eba4lN9ehfNU3Uq3CKWEiBdflhsbmDdc4IwE32Gai4YnaPEkmISMaQqqm5yAiqMs2emMnNZMs5XV7G7DihKPr9vz1LLzhw2W0H6KR5bVjp1Pu8ZPRWb6yE7BiAex7ZrcfD18w+YXLqM+UimRl23yFGE27uau1txVTw504jqVgWtmDL7bnA06VBOqTSy9PrAnPeo3h3Bp5FitPK8yUqGWzBKIMY1T3jKd8nfRn0G5qmEXx+xa8zS33+I5B5jls7uFoC/0e6ulimi2aIa8Imlj70wILMUyNgM1vvGkY20wX3jE4Hz0HH51UuWPC9YZY7i9lNzPGP0ShRHDD/wDjjHcdAx9AcA4xeq3xTSpnOm9Ts+eDrl4NFHPFDMnlIIb1cMbYFl1rMAC8ekal1rlThcgb1Nc88QVpIbKLK2aRRtIyZKNqJFtGzLsEKoT1wxwPSrnxXwesXlae28y0nJJEkDlRk+qHK6T3UYB3rP1guLR5rK5gjPnKVa31rCsoycSWcjjSN2LG3bGljlAMlVzZMTW5djyJNWiL4m8sYGCiRalUFV3UEhQCrZVlyRnBU/hURbobcR3sSBXSTVAkbkq4hdzcTac+zFpQR4PUscdKlL3gd4ADeIqwL7punigUnGxkWN2aUjrpXSCevpU/yXycb4gKHNqdIuLp08s3AUgiGBMDy4MgA4AGBgVDDBrjn0NXVZ1k449f8G4qciv2lK3HNFKUoBSlKAUpSgFKUoBSlKAUpSgFKUoBSlKAxXmXhh4ZfTyM0ttDPIZYr2OMTIC+8kNxHjDKH1Mh6jUcHriqteWkEnnQXfDkfORJFZ3DOvxWOQmND8gMV9GcR/UyfuN/A1gvLf8A9R/r/wCNVvGm7JqdHly/DcXs2uxhmuZTseIXgKxxjv5ajbG/urv8CK2TlPlOKwiKoTJK51Tzt70rep9FHQKNgPvJm17fKv2vYwUeDyUmxSlKmRFcXFuCwXUZiuYklQ/VdQ2/qPQ/Eb120oCq8P8AC3hULao7OIkdC+qbHy80sBVpAxsK/aUApSlAKUpQClKUApSlAKUpQH//2Q=="/>
          <p:cNvSpPr>
            <a:spLocks noChangeAspect="1" noChangeArrowheads="1"/>
          </p:cNvSpPr>
          <p:nvPr/>
        </p:nvSpPr>
        <p:spPr bwMode="auto">
          <a:xfrm>
            <a:off x="16779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5" name="AutoShape 20" descr="data:image/jpeg;base64,/9j/4AAQSkZJRgABAQAAAQABAAD/2wCEAAkGBhISEBUUEBQWFRUWFh0XFRUYFRUUIBofHhgXHxchHR8XHiYgGhsjGRcYHy8gIycpLCwwGB4xNjAqNyYrLCoBCQoKDgwOGg8PGikkHSUsLCw1KSw1KiwvNSwsKS0sLzYsLSkwKjQtMCwvLC8sLCwsLCksKSwsLywsLywpLCovKf/AABEIAOkA2QMBIgACEQEDEQH/xAAcAAEAAwEAAwEAAAAAAAAAAAAABQYHBAIDCAH/xABMEAACAQMCBAMEBgUIBwcFAAABAgMABBESIQUGMUEHE1EiMmFxFEJSgZGhIzNicrEVNEOCkqLB0RckU4OTsvAWRFSUo8PhNWNzwtP/xAAaAQEAAwEBAQAAAAAAAAAAAAAAAgMEBQEG/8QALxEAAgIBAwMBBwMFAQAAAAAAAAECEQMSITEEQVFhBSJxgZGh8BOx0RQyweHxM//aAAwDAQACEQMRAD8A3GlKUApSlAKUpQClKUApSlAKUpQHhLKqqWYhVAJJJAAA6kk9ABWZXfiNecQmaHgUa+Wh0yX0wOgH9hcbn5gk590DeniBxGTiN8vCLZysSgSX8q9l2Kxjtk5B+bL2DCrrwjhMVvCkUKBI0GFUdv8AMnqSdyd6z5s2j3Y8lkY3uylv4Z3M4zfcUvZCeojYQJ9yjUPyFccvguI8vacQvIZezmQP+OjQfzrTa9Mj5rHLNNb2WqKfYzvhHO9/wydLfjhWSCQ6Yr5egPYSbDbHqARufaG41cHPSqzx/gcV5byQTjKOMZ7qfqsP2lO4qG8HeLSm2msrk5msJTCTvum/lHft7LAfBVrXgzfqKnyVThpNApSlaSsUpSgFKUoBSlKAUpSgFKUoBSlKAUpSgFKUoBSlKAVDc38xrY2ctww1FRiNO7udo1GN92I6dsntUwWx1rMLzmO3v+J6pJ4ls7BvY1yIomuMbsNR3WJeh+0cgkGozlpVnqVuiV8PuV2tYC1wdV1cMZrpzjJdsnTt2XJHpkse9W6oBed+HL1vbX/zER/g1ea888NPS+tf/MRD+LVzEpPd9zQ2lsiZkbavRXHHzFayECO5gf4LNE38Grsqmd2WR4FU+yUW/MuRst7ZnI9ZImG//DX86uFUvmaTRxzg7erXK/cYlH+NW9M6yIjlXuml0pSusZBSlKAUpSgFKUoBSlKAUpSgFKUoBSo7jfMNtZxGW7lSJPVj1+CgbsfgATVFvPEa9utuGW/lRn/vV0CMj1SIbn1BY4+FU5s+PDHVkkkvUnCEpuoqzR551RSzsFUDJZiFA+ZOwqp3vipZBilt5l44OCttGZQPnIcRgf1qxTnKOWe68ue7muGiGZGYqEEhwQqRgaFAXc9fexUnwrnme3QLPEksaj3ogsTAD1T3D/V01gz9fLQpdPFSb87fn1TOth9j55Y/1ZRenyt+Pv8AOmXHmfxP4jFAZUtoLcZ0oJZDcSOx90KsWlQe+7HAB61ULbnm8mk08SvbiJGxpe3McCLns5RNajP1s49SKh+K8xi+udZyqIMQRNscEAlyO5YYxjOBj5165W6KFLsxCogGS7HYKB3JrOs/UShoybSfjavhz/k7XRexOmy9NLqJypdnykl5+PjZlu4/wjh1vH51yr3DNtGJJpZmkPYLqYg+ucYAqiNw0M5l0pE+cqqIuhMdBpIw/wAS2c1ev9DF0lskqSq9wASbZj7CAnOiJycKw3ySNJJ7AZNQuWZHMUiOkoYKYWU68n3QF6tntjIPao4Ony43Tm5N8t+PFb/7HsuPs/Kpyy6bV1F7beb2t/dEzwfmKA+xcpFDIATq0qqOB1KnGx/ZP3ZqL4zxQXXsooWDPXSA0np8VT4dT3x0q88s+EiyIZOJgksDot1Yjy8j3nZfek9APZX4npV+Z+TLmwfdXngJxHMilm36LIq9G7Bhs23Q7C/D0vTxzOceey7fIpw9V08srxzfudm+/wAfT6X39Yvgz20Z8q6jiMZyY5WRfZ7lWbGcdSp+70r0TcVy+OGGW2jB3lWWZNX7qBsAfMfh0rROUvClXQy8TTUWXCW+ogRgjq5XGZd+g2X4npSeYuXZOHXX0eQlomBa2lP1lHVT21r0P3HuKuhjxPM5pu/F7fQqhLps/UfpNVDttu34vsvHftsTnLfOPEtTILpZCBlFuIg4Yd/bTS+QfnsR6Gvbx3nCUX/D7q+gWKO1d9bxSCUNrVR7KtpcY07jfaoXg/Lt7cKZrOMnywXWRvZVioPspn9YW3XA23wSKhlbzf0kjGRmHvN6dwB0UdsCpLHNZ9UWtPjv9q+9k8ns/B1GSWLC/W72X8/KvV2fSfAec7K8/mtxHIcZ0Z0uPmjYYfhU1Xy3ZcaiNuIHhE8sRKKWAwF+oS/VSAcYXf2e1TXKPOnEoZxCt3lWUtHHMrTJkdUBZvNUBdxh+gO1XR6hpSeSLil3528+fscafs3Ko6obrjxvxX122PoqlZzbeMKQlV4nD5Go4E0bedGT32wJF/sn51e+G8VhuIxJbyJKh6MjBh+I6H4davhkjkjqg7RgnCUHpkqZ10pSpkBSlKAUpSgFKVwcc47BZwtNcuERe56k9goG7MewG9AdzMAMk4A3JNZ/xrxGkmZouEIsmDpe8kz5KHvoxvMw+Hs9NyKz7n7nq+vJ1iMYhttAl+jOzAyKWIXz/LIIyVJ8sHA2zk16V8QriGPe2t9KLsEd0AA6AAqcfKuV1nV5VFLpkm33tfjOt03szLkh+rKL0Lx6ckNx+0eS/kaa4lnki0qZmbSfM95tAXaNVyAFGwOak7Pm+/jKxqVuWkYRxK40vqbZfaXAbfc6h99dFv4c8X062t0ZnJkb/WI1JLEschtgd+me1Wvw45BnjuTdX0YjaMFYI9aSEFh7chKEj3fZUZ7sdtqzzwPLSz1JLzX28W/FHXln9n4+hrF/6+mpbvz2dcdzOrrh09ptexSxOzEtJIvsuxOWIkXKNk/Gpjkzln+UboIRm3iw9w3Zu6Rgju/U46KD6it5dAQQwBB2IIyD8wetc/DuFw26FLeJIkLFiqKEGT1OF2z0/AelXKEVLUZp+3M8ul/pqSVVa228fPycnGuV7S7jCXMCSKBhcjBX9xlwyf1SKhOWvDK2srozo8khC6YhKQ3lZzr0kAZJGBk7gZGTmrfSp2ziqTSaT2Z+1xXnDonkSV40aSPPlyFVLJkYOliMjIPau2vVN2qEuBHk9VftflKoLRXFxXglvcqq3MSSqrB1DjUAR0P59Oh7120onXAPxVAAA2AGABtj0x6VQbvwjhlvZJXlItnbzDboCpLn3wXByIycthcH2iMjG+gV+VKM5R4PYycf7XRkfityzFa+RcW8axRAfR5VRQoXq0TYHx1qSfVar0fJN/LbtdRJ5KwqZoy+Q76QT7CYyARnd8Z9Dmt7kiDDDAEbHBAPQ5HX0IB+6vI1cuoajpo0R6vLHC8EX7v3/O/k+aFjV/bYmRnG7udRII9T0GOwwK6uEcfSGPEPmC5Q6BLA/kkqMaDI6+y2B7OGDe70rQuGeDEYmY3Mxe3Dt5UCZTK5JUSN1OAcYXGcde1c/ivy1HCltcW8QRUP0d0jTHstkxYVR2cEdMnzBV8pY8jjFWq8bfI3ZOswZnCDhpjw3t35+/dnLyz4r8VEnlS/R7ghdQ1hoWYDZgGjGnI26r0OfWrEfHmGJil5aTRuPeEUkNwB8yGUr94BqlDwyv3tnuGPkPGhkihGfNfAOoMVP6MsmQFGTkgHFViIxCMADKvgKoBJct0AA3ZjkVY8slJyTTXjvfxIY/Z3TdTkmsU9MY72+K+fa+9+Njc/9NHDV/XfSIT6SW0oP90Gv0eN3Bv/ABX/AKFx/wDzrHr5uIRpHZ3peFBEGSPIDSRkkKJGU/VA0lNu2a8uCczLw9mVl1wyDUI105R9gCM7BG2B9Dg+orPLrMsU1oTl4T5Xxa+33szL2TKXT/1SktF16+OPj8+9Ua4vjhwcsB9IbB+t5MwA+fs5/KrT/wBqbP8A8TD/AMVP86+aeJRT8QnjjbHmTyhIo1zpjyfaPxwOrHt6Ctz/ANEdh6P+NdDG5SinJU/HP8HP6rp3089D5q/+k7zZzZBw+3M9wduiIN2kbsqjuT+XU1idpz3Hd3X0riRfWpIt4FilaOAZwcYX2pDjdz6dsAL7/wCV24rxCW8lOYYHMVpF2XGCXx9sjSc+pH2RVSlkWOSYMQumeQbkD65I6/OsGaceqlPprapbtft/P0On7O6BTayZGknbXyr4HZxvj8c97NKhYppjRSY5B0XLZ229pj1ru5OsFvr+CFfaRX86bb6keGwc/afQv3mtE8E4yLCV9x5l1I6ncZULGqkeo9k1oNUxwwxUo3skvoq8F0/a+aGCfSRrT7yve6bb81v+wr8pULxvm63tmEbFpJyMrbxL5kh+Oke4v7TlR8amlZxCbrh4pxu3tl1XM0cK9i7qufkDu3yGaqs1zxG6991sYj9SIrNMR+1Kw0Rn9xSR615cO5YtoW1rHqlPWaQmaQ/N5MsPuwKlSXJ4dMniJG/8ztrq59GWLyIz/vJ9I/AGuZuNcWk92Kzth+28t0w/4YRPzqUJpS12QoiPonEW/WcSYfCK1t4x+Lhz+deDcAnb3uI3x+UkKf8ALFUrcXKRrqkdUUfWZgo/Ftqr934j8OjOPpCufSNXl/NFI/OvVb4FI6v+zko6cQvx85om/wCaKv1uFXw/V8Sm+UlvbS/wRT+dQM/i/ZrnEdywHfylUf3nFemLxktG6QXWPXy4z/7le6ZeP2PaZZlueLR9Hs7gd9Uc1ux+9Gdfyr2rzncR/wA54fOB9q3eO6HzwCr/AN2oGDxYsD7/AJ8f78Df/pqqZ4dzhYz4ENzExPRS4Q/2XwfyqLh5ie20SNhz5YStoFwqSdPLlDQNn00yhcn5ZqfzUBe2Ecy6Zo0kX7Lorj8GBqIj5RSLeymntD10xya4/vil1J+GKreOL4Ja2XalVKPi/EoP1sUV4n2oj9Hk+JKSExsfgHX5V22fPlm7CORzbyn+iuVNu33F/Zb+qxqt45IkpIsFCKA//FKgSFQPLPh5Z2Usk0SapHdmVnwfKVjnRH2VRk79TnBNT6jeuircbashMrHPnJQ4hFGEcRTRPmOUrqwDgSKR3BXBx6qvTevPgnIdpaW7xBPMMqlZ5JMM0oI3BPZfRRgD571Zar3PPHWtbOR4xmU4jgUdWlc6YwB3wTqx6Kast8I81y06W3p5rtfwKZ4T8lqvEbqfV5kVo721s57sf1hPqyIRHkbHUa2GoflHl9bKyhtxuUX22+053kbf1csfwqYrqJUjPOcpvVJ2z588QvDa5sJZbi28x7F2MjpG7KYidzqVSNSDs3YdcYyZrwZ4HZy200rQxSOtywWRkEhC+XERgvkjct8etbQRWY8x8vzcIeS94Ymu1Y67uyGwH2pIvsYHUdAB0wMLTlx6ovTyWxz+4oSSq7vv/wALypxXnPdIiNJIyoigszMQoUDqSTsAKjuC8Yiu4EngbVHIMg9/QgjswOQR6iq20n8oP5j72kb/AKCPtMynBlf7SBgQinY41nquObjTtpk58bHsn43c3382ZrW1PSbTiaYesYYfoUPZ2BY7EAda6eGcIht1KwoF1HLHdmc9y7Nlnb4kmuylXNkKFKUrwEfxzj0FpCZbh9CDYdyx7BR3P/RwKzHinixcXGr6KBbRDbzGw8h/H2E/An41ePEhol4bO80aSaVxHqUNh2IRSM9CC2dvSq94M8m28kcl3eBWitjpRXxoDKgeWRwdjpDADOw9o9QMX4oKSFpbszy9jaYedObiUD+mfzXH9ojSB+VftsDj3gw7EAD+Gxrab/xlOGa3smkgA2eSZYC49VTQx0kbjURkdhWfcftrW6KXVgvkiSbybiBgF0Oys0bYXIGoKRkbNseuaslFOL0u6L4ZJQlFShV9+Cv23DHuJkihjaWVjhIxjc9yc7AAdWOwrUOE+BDsoN5dFWPVIEUgf15AdX9kV3+FPDILKwn4hcFQWMgMnXTFC7Lgd/adGbA65UdhVT4x4t391N+hc2kBYBVRUaQrnq7OGw2N8KAB03616lGEbkeSlkyTcYHfzL4MTQLrtJ/OH+zkVY2+QdfZyf2gB8RWO8asSjk6SvtFXVhgow6gjsa2CXne/tU1PMbqLIDRSrGG69UkjVcN8GDCo7nXh8F61tdQH2LtGjc4+si5TUOzAK6Hf6i9alGUJQeSHbkhOGWORYcvfh+pm3Becb21x9HndVH1Cda/2Wyv5VpfLfjLqX/XodIBAaaLcDPTUhOoD4gn5VntnbRwSzRXAB0YGr1DMu/y3VvUb1zLfB5ZSkbFZUwVGNjjY+nvDP31c8WOUVJvkyXNScUt0fSXD+JRTxiSCRZEPRlOR8vgfgd69l1aJKhSVFdD1V1Dg/c21ZT4SvaJMIw1xFdaSWRnXy5hpOwAH1feGd9judxWt1zZx0vY0L1IBOUVhObCea0PXSjeZET8Ypcr/Z010x8c4jB+vgjuk+3bt5T/AHxSnST+6/3VLUqL35HHBz2PiHYM+iSbyJP9ncK1sw/4oCn7ias1vcLIuqNldT0ZSGH4jaq5c2ySLpkRXX7LKHH4MMVBy8gWBbUkAib7ULyQH/02A/KiUUG2aFmqVen6Zx22g6x2UZu5B1Bkb2IAfioOsfOoviXBobaFpZ7+/WFBkg3suPkMe0SegGa6vA7hU/kT3tyXL3bLoaQ6mMcalYySdznJ37hQe4q/DjuWrwQk9qNNpSlbSoV+EZ2NftKAwbmp5eATXcMQb6HexSNbFf6GUqQQPTGR92g7lTWhcNjRYY1ix5YjURkdNIUacfDTirJzHy3BfW7QXSakb7ipHRlPZh6/MHIJFZceQ+OcOGjh00V3bg+xFLpRlHXHtEDHycDrsKz5MWrdE4yrkutKpY5h43HtNwdmPcxSf5a/414nn29Bw3Br4H4I7f8AtVR+jPwT1Iu1eu4uUjUvIyoo6szBQPmTsKqH/by7I9ng/ECfTynA/Hy/8KznxA5iuby8hint5LdV04tpW8sks27FnChcjC6iMAD517HDJvcOSL94p3iScPi8t1dJLqJSysGBGHJ3XbqBUfw2dk4TxOwQ/pGzcxDvJETH56r6sqxtkdcOKrnG+SuKWlnPJJapb2okimMfniUoynQCuHY7+Z7WfQelSV7xC3CK80gQjDxsHKOp7MhT2gcdxUneJrujRhhHNGUW6eztkFwrmO1LzJxF5zGICLcQtpy5AwWII1bHbPs7bivPl7hF3gNJpjUmNmDZLN5bMV9kbKfaI33+FQFzdWiTLLEZZSsgbDKiqd8npjH9muzivOzSLhNs9sYH39z8ulJKVKONV6lsJQ1OWaV+EmX/AIlxgPy48EZB8m+EcwBzmN52ljP7pLIM+qmsv4zxBlbQpxtkkdamOAcWiMLxBwrSKUkSU6UlUkMMtuFkWT20b6p7EEioPi/DpwQZInBxjVjUrDsQV2z8qsVNpPsUytRk48Pfb9iy84yW1q8CWN895G6Bpg51aW7YOBpyCfY3IxvXby5e6o0twc+XdTTn9keSiD8Xkb+y1Urh3L9xMw8uNsfaYFVH3n+AqzDl+RXW1jkMetDLLMAcyHONIwRsuc4z3JPao5JQVpNbonghklplJNpNNfHxuc3M/CWn4iI021IpY+g6En8B+Ve7jNg8flqirFFlkTGkuxAzqc43DYJxmubkqYrdyIWDDBy3X3WGCCe25/KrDecMkmkV7lo1hjBICFjqzsSSQMbbbfdVM5ODjF8JGnFFZVKaW7f5uV/g8rG6sXTZzcRgY+LDP3f519DViXLOfp4uIrK6nhh1CMW8LSDzMADJ6DSpzjscVoa8ycSk/UcHuPnLIkP/ADL/AI1NwlJKkYMslre5aqVRbDmHil3ObeA8NhmUkGN7gzOMe9jyiwYjByADjG9T0PhxxSX+ecVZB3S1iWP8H2P4g0WCRXrRJcR4rDbrquJUiX1dguflnc/dVaHPrXLGPhNrLeP08zSYol/ed8fgdOfWrVwrwh4bC2uSJrmTvJcuZyfmD7B/s1cYYVRQqKFUDAUAAD5AbCrY4EuSDmzNuFeFU1zKtxxuYTlTlLSPKwp8+7/H1xuWFaWiAAADAGwA2xX7Sr0q2RAUpSvQKUpQClKUApSlAKy7xl8LpOIBbm0wbiNdDRkgeYuSRgnYOCT16g9dhUhxvxps7a6aExzSJG/lzTooKI3cdctp746Y2zV+gnV1VkIZWAZWByCCMgg9wRQ9o+POIcW4lAjWk8t1GmNLQO8qjHpoY40/dioMn1r60555xsrUpDcQm5lkGpbdY0lOnpqbX7KrkYyeuD6HGX81cLtp0/lLhltoEH6K+tPKRGQdRIFXK7A5LKcEAHbDV4327nqi6vt5Mlg4ZIylwjaBuz42Azufjj4VOXnL9s0Km1nUyKPaV2EZf5BsaSPTp8fW5QTpIgZSGVhsfUf9bYqQ5e4gWYWdxb2U6qP9WNy5iZ1z7gdo5ELJsADpONOM74pT1vmi7bGv7U7/ADYxdlIODXbw/jk8H6qRlHpnI/A7V9A3Hh7JMhQcJ4fDnqzzl/w8iBG/vCs+5i5Bsbdxbxy+fca9UzRkrHAgz7GCWOtjsAWYgAk42zdJRrcohKSfu2mViPxCuQNxG3xKsP4MBXPdc13dx+jU41baY1IJ+/dvzqyxcn2q/ULfNm/wxUpbWccYxGiqP2QB+PrWWsS3UTb+pmkqlNkPyzy95EbGUAu4ww6gL9n457/dUtyXyN9Nv2t/Nk+jQoHmxgEEn2Iw3qRk5xnAO+d68L+8ZdKRKZJpTphiG5Zj0+4dzWtcs8Gj4JwqSSc65ArT3TruXfHurnsNlXoO+2TVkFqdspnLQqiW3h3DYreJIYEWONBpVFGAB/1uT1JJJqO50vGh4bdyIdLpbyspHYiNtJ+44NZjN4p8Zf8ASRW9rGh3WN/Nd8dtRDKM49APlXFxnxKvuJWxtBbLbhxouZiSwK9xGCBgkeurr261L9aG+55/TZbS0vcqlwgtxYvAoEqPGyEDcnVGe3XJJ/E1YPEXif0+5uJDI4ht3MNqFYga1wHk294mTIB9FqK5i5eknMIicRiM7nfIxjSVx3GPh2qG4leR61tEcRRxeyzkatOPfIA3eQnICjueoGSMmOblFRi97s6WfFGGRzmvdSpero+hPC7jMt1wm2luCTIVZSx6vodkDH1JCgk9zk1aqyXw98SwLm34b9EaCEx6bdmkDP7CscygAAFgpJx0J7g5GtVvTvg47TTpilKV6eClKUApSlAKUpQCvCWZVGWYLvgZIG/3151injHZhuKQ/SwTbvbaICSQgk1sX+Acrp3PXb0qMpaVZPHDXJRurIfivL30eWexn6l3kic/0iOxZWHqwyVYdselTfJHiDc2FqLW4tZJxEcQyxum6dg2sjGnoPhgYGN6lccJuvJ+jrMrwfUSZfMMR7GJj7UZ/dOD3BqUubpYIwTlsaUVRuzHooGepP8AnXPebRK8bu+x2l0zyQ05lWnuvBxcxcfkL3V5KhSSZ8RqxBKRooEYOMgHAycd2zWp+EnKH0OzaSVw89zpkmAOQns5RPmFfc9yfTBrHJf5g0cyt5sQxg76mYkIQejBi2NvjWucveDVpb28Q1Tx3AQebNDcSxFm6t7pxpBJA26AVo6fdyk+bMXWe6oQXFcfyQvOHhRJC7XHCACrHVLZE6QT3MJ6Kf2enp2WqEnEYJ8xSjS4Ol4ZRpYMNiMHuDnpv8q1/iXhtZCJnvbq9kiQFn869lZQB1zuNqgOI8p8Bghu/KtFaS3tfpHttM4OoSeWMs5GSydPiKvljUtzFHI47FJXh+E8sS3Hl/7L6RME+WnV0r3W9skahY1CqOwGK9LKtrZrkFmVFUKMks56Adzlj+FWvhvg1dtBG9zeSrIygvHGsa6Cfq6j1I6E+uaz47y8P6mvPH+nrVy/BWbm5WNC7nSo6k/9dfhUBPzjkMIoWJAyC2AAPVvQd8Z3r08wWEMd3MEeSWO2OjVK+svIudfQABQfZAHoD3rl+iny41PWVw0h9dixH4DH417LTDn8pWdDpfZ8+ohr4tWl89K+Fvj0Tfgsvh7zqllL9IuLJ5nfZ7nzVLIn/wBuLTsMfHJ9QNq2PmjxB4SluVuZo5kmj/Up+lZ1Ybeyu65B2LafnWQ8kcppxG7lEpcRwKqKEbRl3PqB00gg49RWu8F8NrOzUvBCiuoJDAF2zj7b5Yfdir8OqUFKVKzm9fDDhzSxYbel0263a8eN78/ExS84tw+SeKPhtpcWkqzjzC0skn6MZ1BlZjpOcZHQYO9SHMc2lI2UEyCVBGAcEkn2h8imoHO29V/lzjehNEUbTSPhmCKzsT3yFBzuTUivMdt5uq5R4Zo8xkSK50nPtAAZAbsdge1YcylKerS6Ru6aWOGPRrVv7E5ZTStnzYxH6Yk8w/fhQB92ar1xexC6cW1uZLnVglUaVs99KjOD8sVN8KmuOIP5XDYmbJw1w6lYox3JJG5HZep9DW28pcrRcPtlgi3+tJIfekc+8zfEn8BgdqYOnbty2XgdV1kY1HG7fkofhZ4eTxz/AMocQUrLpKwRHGUDDDM+OjFfZC9gTnfpqtKV0EklSOPKTk7fIpSlekRSlKAUpSgFKUoBUNzebUWUz30aywIhd0Khs4G2AfrZ2ByNz1FTNcnFuFx3MEkEwzHKhRh02Ixsex7g0B83XXD4bgI1tYJYxBhJ5rXM08mkbjSGbSmfiPTf17TzFZybtKv6N8jVlSCARkD62xPTNXIeBUzMEm4gxt12CrEFcqOgLFiAcbasH5VcT4U8JIjBs4j5ahVPtAkD7WCNZ9S2c1klgeR3N/Q6EOrjhVYl8bMatuKNcT2bJE30Q38ETzsNIZtYbSoPUYUknttnGRn6Hk4lGPrZPoN/4VA86clLd8P+jW+iFo2WS3IXSsbocrso2GCy7DbVnBqFtPDi8m34lxCRgesNqBbJ8iwGph+FacWOGNUjFnzZM0tTJXmrmaz8iSC6kjjSVGRhJIqEqwIOBnOcHbFZ3bcJkTl+a4uGLSXsltGpYaT5CSxJDkDYFk1McddYrp5x8OLH+UOH2NpAE81nmuZNUjt5aAZGp2J9r2hn101cvFqBl4SxhTUYpYGWNR10zRgAAdtxUpO1sQxqpJyZVuQOAfTL8zyDMNmfYHZpyM5/3aEH4M49K0Pnfjn0Ph1zcDZo4jo/fPsx/wB9lry5O5fFlZRQdXVdUrfakY6pD97k4+GKrHjlKBwhkJ0iSaJCcE4GsN0G593OBVcIrHCvBdlyPLkcn3MQg5fYpBFcvDD5v6TMkuGXrgyLkH287b/MgiutfJ6SzvkMRJ5MfmR6R9WNwNRkONmxpGrG2M17Y+FQI6JJPLI1wFMZgiUgh2Ko0huCXYkg+yOgHWpDiXB7a3uI7Z4pD7Akku/PaMhfa1kKFKBFxjTt1UDcgngTzqUqbb5eyS+L976Vu9rXc+hh1EoRS1y4S2pbK0t1u+/KX2RdPB2JEszMqaRLcSSBc5IAIVVyeuNPWtHPHB9g/j/8V8w2F0v0cJHc3UZVmywaUxKNbbaUIbJXDZAO5GcZOJ/kmM3XEoLd57tI5FkGVu5A+VjLKWHRMhSdI9fhv9DDNGVR0vbyfOz6PMovLe3P1NG5NAiE9n0+jzMEHrFITJAfjszL/Uqa8MYw9vczbFLi+mlj7gqCsYI+flE/fXE/g8nmeYl/fBihiYtLHIShzlQWTI6kg74O43q8cN4dHbwpDCoWONQiKOwAwPn8+9WylaozQhTbOgDHSv2lKgWClKUApSlAKUpQClKUApSlAKUpQClKUApSqt4hzcQW1zw4ZOr9NpUNKI/rGEMdJkHoc/DegOHgzrc8evJl3W1t47QHqC7O0kuPiuFU1d6zTkvn/glrALeOZoGDFpFuUdZC599pGxpLk9d+wGwAq0r4i8LP/frb75kH8TQFirMvHy4RbG3V1LK12hZAdJYLHKSAe2dhntmp+fxZ4QpwbyMn9gSSfhoU5+6qJzxx+04re2sOXW3gSSeQyq1uJM6VQL5mGK5DZOOmapz5FjxynLhLsTxx1TSKDJzDM6rkxu2NEboml4tQwUgCgZDKQq5yR1BrxgtpjILJCyFpBqtn3ww31Egk+XjDnBw2he9XJuZ7IztNDaNMYdEZuI0j21sUjCBmBcFgVBUdsDauqfmp5ZdFjbM0x1Rl543hCuqPIIc6cmVgjYTIHTevnIy6h0sfTtWu9JX2+nyd8U7v6B9Vgjdae3lu13X8brzapKgWtnbwG5W8mOuOVkRYiytkbs4HcHbGrYAGrbyPc2cPFbFUIjKtPFIJMJIJGTAEmrB1FtS+mTgV+8A5Zmu5JXARpbiOQuVBCiK7sx5DjVuVSeJo264OrrVpufDq5mLsYo0NwZy+SjGP6Rao+5G+Yr6JSChOz5Heu5j6aVxyTk78duK4OVk6xzg8dKvPfm/9fA1WleiwWQRIJSDIEUOR0LYGojYbZz2r31tMIpSlAKUpQClKUApSlAKUpQClKUApSlAKUpQClKUBnfi7wRFiTiER0XcBVI/ZD+cHYL5TKfeB1HHplvu6+PcOjtViccOWfI/TGEQBkIAzoWQZk3zgZB2ry49/rnGbW1G8Vov0yf017pbD4MDqfHcVZuNn9GP3h/A1OHNFc6qys8I5n4TKPYuVicbNFKVtnU9wVkCnb4ZFUnxUuOHhnmWe2mPkIqx61mfzI7lXUYXOEeN5lYnA2GetSHKPLVvxPifEbi8iE0cMi20KtkgFB+kOPXIU/wBc1fLzkazNpPBBbww+dE0ZKRIp9pSAcgZJBwd/Sjk+LPYxVXRQ4PDKeRGRQI4gLmKKTzMkxmSOewbC59yUuCNiMHsa8LXhbniqxSssb3At71Duy+fbezOgGxIaNmOdux+FXzw54iZ+FWjnr5Ko370eUb+8hqu852LgJcQDM9nL58ajq6jaVP68eR8SBXsVqTIyemSLVwHk62tBF5IYtFE0KOzZOhpNek4wDhum22/qczlcfCOKx3MEc8Dao5FDKfgfX0I6EdiCK7KrLRSlKAUpSgFKUoBSlKAUpSgFKUoBSlKAUpSgFKUoBQ0rh43dJHbSvLIIkEbapD9QYO/xI7DuaArvhyglS4vju17cO6nGD5UZMcA/sIW/r1N8cf3B8Sf4f51888tcKn8kNJcXCnAEIWaVPLUe7gBts/Z6Afl2QeJV/bsEaUXSAlV80b7ZO0i4bJ7atVV4+ohrrwX5ujyrHqrk1Lweixa3R7tf3BPzyo/wq6cTvlhhklfOmNGkbHoqlj+QqieCF401jcTFdAlvZpEXVqwGEZI7dG1DoKvt7CjxOsuNDKQ+dvZIIb8s1azOuCjcq8bh4XwG2lvGxqQyBFGWdpneVURe7Yf5DBJwBmqPf+MdzJKXjtYUQ/VeV2b8VAUH4YPzqrReZduBJK7C2CCx89NIMA1BSUBAIYKuWBJyo3q28u8tG/UyzMYrIZCBToaYD3mLf0cOxG25wdxWWfUOMqibYdNB49eTvwiX8GedYmN1DK0VsDOHt4GmGQZAfMVNWMrrGoBRtrP367Xz3xu64TGrpZ2YuUxpZ0QBR/vn3J/aXPzq3eDniC0ubG7JEi5NszvrMiDJ0FsDU6AdepXsNJJshk1lEsTirXBq1KUq0qFKUoBSlKAUpSgFKUoBSlKAUpSgFKUoBSlKAzrn3xSe0uDZ2kSPPpGXkkCKpf3AF96RsYOBjGRVK4eLO7dU40JzcufZmkuHMbN6R+UVSI+iFR8yar3Eba4lN9ehfNU3Uq3CKWEiBdflhsbmDdc4IwE32Gai4YnaPEkmISMaQqqm5yAiqMs2emMnNZMs5XV7G7DihKPr9vz1LLzhw2W0H6KR5bVjp1Pu8ZPRWb6yE7BiAex7ZrcfD18w+YXLqM+UimRl23yFGE27uau1txVTw504jqVgWtmDL7bnA06VBOqTSy9PrAnPeo3h3Bp5FitPK8yUqGWzBKIMY1T3jKd8nfRn0G5qmEXx+xa8zS33+I5B5jls7uFoC/0e6ulimi2aIa8Imlj70wILMUyNgM1vvGkY20wX3jE4Hz0HH51UuWPC9YZY7i9lNzPGP0ShRHDD/wDjjHcdAx9AcA4xeq3xTSpnOm9Ts+eDrl4NFHPFDMnlIIb1cMbYFl1rMAC8ekal1rlThcgb1Nc88QVpIbKLK2aRRtIyZKNqJFtGzLsEKoT1wxwPSrnxXwesXlae28y0nJJEkDlRk+qHK6T3UYB3rP1guLR5rK5gjPnKVa31rCsoycSWcjjSN2LG3bGljlAMlVzZMTW5djyJNWiL4m8sYGCiRalUFV3UEhQCrZVlyRnBU/hURbobcR3sSBXSTVAkbkq4hdzcTac+zFpQR4PUscdKlL3gd4ADeIqwL7punigUnGxkWN2aUjrpXSCevpU/yXycb4gKHNqdIuLp08s3AUgiGBMDy4MgA4AGBgVDDBrjn0NXVZ1k449f8G4qciv2lK3HNFKUoBSlKAUpSgFKUoBSlKAUpSgFKUoBSlKAxXmXhh4ZfTyM0ttDPIZYr2OMTIC+8kNxHjDKH1Mh6jUcHriqteWkEnnQXfDkfORJFZ3DOvxWOQmND8gMV9GcR/UyfuN/A1gvLf8A9R/r/wCNVvGm7JqdHly/DcXs2uxhmuZTseIXgKxxjv5ajbG/urv8CK2TlPlOKwiKoTJK51Tzt70rep9FHQKNgPvJm17fKv2vYwUeDyUmxSlKmRFcXFuCwXUZiuYklQ/VdQ2/qPQ/Eb120oCq8P8AC3hULao7OIkdC+qbHy80sBVpAxsK/aUApSlAKUpQClKUApSlAKUpQH//2Q=="/>
          <p:cNvSpPr>
            <a:spLocks noChangeAspect="1" noChangeArrowheads="1"/>
          </p:cNvSpPr>
          <p:nvPr/>
        </p:nvSpPr>
        <p:spPr bwMode="auto">
          <a:xfrm>
            <a:off x="16779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8" name="AutoShape 23" descr="data:image/jpeg;base64,/9j/4AAQSkZJRgABAQAAAQABAAD/2wCEAAkGBhQSEBUUExQWFRUWGBoYFxgYFx4dFxcZGxUYGRgYGhoZHCYeFxojHRYXHy8gIycpLC0tGB4yNzAqNSkrLCkBCQoKDgwOGg8PGiwlHyQsLC0sKiwqLCwsKiwtKi0tLCwsLC8sLSwsLCkqKSwsLC8sKiwsKiwqLCwsLSwsLCwpLP/AABEIAP8AxQMBIgACEQEDEQH/xAAcAAEAAgMBAQEAAAAAAAAAAAAABQYDBAcCAQj/xABAEAACAQIEBAQDBQYFAwUBAAABAhEAAwQSITEFBkFRBxMiYXGBkRQjMkKhUoKxwdHwFWJykuEWorJDc8LD8VP/xAAbAQEAAgMBAQAAAAAAAAAAAAAAAgQBAwUGB//EADURAAEDAwIDBAoCAQUAAAAAAAEAAhEDBCESMUFRYQUTcfAUIjJCgZGhscHR4fEjBiQzUoL/2gAMAwEAAhEDEQA/AO40qN4jzDYsGLt1VaJy6l475VBb9KcF5gs4pXayxIRsjAgqQYDDQ66hgaxKzBiVJUqF5s4/9kw5uCCxIVQdp1JJ2kBQzRImI61UuUOaMbj8WYuJbs2cjXVyCXD+YAq6HLqkk5u29Y1CYW1tF5pmpGBxXR6Vp4/i1mzHm3ESdpOp7wNzWrieacMlkXjeU2y2QFfVLROUBZJaAdOlSWoAlS1avEuJJYtNcuGFWNhJJJgAAakkkCKh8Nz3hntXbgY/cxnUgZvV+DLBIOYgga7gzEVVuPc9YTGYU271rEotwzacALmy6i5buHQjcaAyJ3BqJcIlbG0nFwaQd+WVeeBcwWsXbNyySQrFGBGqsACQYkbMDIJEEVJVR/D7HYexws3VU27fm3JJY3HusLnl5icqkuxUAKANhAqM4p4qXgr3rOHb7OjFTda3mSRoQWFxRvp6cwn806U1QMrPdFzy1g4xmB/ErpdKpGM54xJGHtWMKXxN7DrfZRBW2rDUSxQaHT1MNxAbatPlDxFvYjFDD3rYzMtwiBlZWt7qwkiNxPQjrNNQmEbRe5pcNhvkLodK5XjPEzGreS15Ceb5mRrQUuTBOcKyO0nQ6wAIkxWxwzxLxH223Yv2sue6LLKUyujNoDo7AiSD10Mz3xrCn6LViY4atxtz3XTKrvE+fMLh77WLhfOoBMITuARtqdxqBFWKuQ+MPEpvZFEm1b092b1EfQW/rR7tIlLWiK1UMO38Sr7Z5+wTbXvkUcEfH01u/wDU2G8pbvn2/LYkK2bQlSQwHWQQZ7RXORg+F3MLhsJat2ziLgS0L64cZ0uBQS7FwjPJDEwZiTWlxlsG9jD2LGIvW/IHkHLaVjdLOoJytcUi4zjN11Oo2pqKNpNcQMjnicc12S1eDKGUgqQCCDIIOoII3Fe6isObGBw9q0bgS3bRbaF2EkKAP3j8K98M5iw+IMWrqswE5dQ0d8rAGPeKmq8KSpSvhaiwvtKjcJzHh7twW7d627kFgqtJIESRG8SPrUlREpSlEXN/GPhltcMMSLa+cGy+ZHqyizdYKT2kA/KqnyTx1sBjYu+hGPk316K0+h/grHf9lyavHjMs8NP+v/6bo/nVb8QuBA2LGNSCty3bt3+0lALbn65D+5Wh4zqHBdezqNdTFCp7LyR4HEFZvEW+cbi3sKT5eFsvduEbSsGO3queUvwt3Pevnhbi/K/xK7E+XbtNHfKuIaP0rBwi4mH4RcvXc5ucQzJagMx8tVIt5jqTPrudSfM2rL4b4S+Ll+2+EvizigEe46m2EVbd3WHEtOcD2ms+8CoSBb1GTxb8YmY55UDav3cbfvhrF3F3CiqCjMotsc/3rFQEmR6FZgAAQBqTVv5H5KuImK/xCygsXBbIt3GV4KC4GuGJCHKwEgzp7VHYPkDimFvscO1ogjL5vmshZdxnTI2vsJ9oqxnkHFNh2R8cwe65e8chdD6VVFQPckBcs6yGJ1EAAGNO5GVG5qsyyk4aDGM4jzw3XKk8i3icrk3bFu4Bc0IZ7GY6HrJWCwGp9S6SRXT/ABSvr9ksBIyl8y5dsosuFIjTL6x7bVIcU8McNesWLQNy0LAIVrZGdg2r5iymSzeoneSe9eLHhPggoVhecAR6r7ifUW1yFRudtvamggEc1l12x9SnVcDLd+sbHx5qmY5ynAcBEZZJePyvcW4yz2JDsNepHepvlXmPAjhVnD4pQcgW29t7TOrNn0YekqQSQ3sT3q44Dk7CWbD2Esr5VwzcVyXDmANS5JOirHaKwcO8P8BYuC5awtpXUyrQSVPdcxOU+4qWkgyq7q7HU9BGZJB8ea5rx7m03sU6X79yzhkNwMLZUMMhKraCscuY6yzBjMgQIjB4d8Vw9jiDXL15FVMOUUk7szpIAAknKm0TrtXXjyvhfPN/7PZ84zNzy1zGRBkxuRpPavVvlrCqIXDWAIiBaQCO2i7aDT2poMySpG5ZoLGtiQBvy3O3Fcl5M4paucbW5cdVzC6U13u3WACaT6od9D2NfeF8Tt3+P2rjOuTzbrAkjVjmSyvxOdY+FddscCw6MGSxaVhsVtqCPgQJFeLfLmFVxcGGsBwcwYWkDA9wwWQdd6aNvFDdSXGN2hu+0R06fVbeKxSW0Luyoo3ZiABJgSToNSBXFMfcTGcYti5l8q5iMzZ9FNu2CwDTpDLatiDvmrtHEOHW79s27yLcRolWEgwQR9CAflUBd8MeGtvhLY/05l/8WE1lzZha6FYUtXMgjwlebPh/hrePt4y2qWhbQqLaW1VMxzDzCVAk5XYfSqLwdft3HUc6qjPiT/pSFsj/ALrR/dNdT4zwO3ibBs3M2Qx+Fip9JkbfAaVX+EeGljDYpcRbv4nMJlWuAq4IOjekMVkzBMSBRzZIWaVYMa6dyIHzyuecRxl7iHEALaedJZzbLBVe0h0tElllBmUlQdTmJ3NbuB5XxtrGpfTBnD27bveKqyC2Itv92ipcYw5hY/zHap/inhS/2g38JiRali4R0J8tjM5HRlYDU6djExpWXjPJeOOBu2xiTibt1lLKzFECKrem3nL+rMVYliAcgGnWAaeKsPrswKRABaGmQcc+nWd1R7fFxirtx8TiL4gfdm1lJW4JzZ0uKSomAESMuojrVjs8TxmH4SjXXW4MSziTclrVo2/SLZE5pCuxJY5cwAFa3EeVcbivLX/Drdm8ihDfLoAQFCguUuMzgATABOg1Gx0vEPDHBWcNg85i3YhLjelXdnY3WnYGVUxOgPvWMgFbWilWewDEnI3EAcD15c1s+HOMuWr74l8Pca1dR5xDCLdmzazl8rCZzOoGUwTAiQKtY8XsKXACXCD19MnWJUZoYT1BqvcT58WzgbNnBI621sgLntjO6jMggMGXK2QnNDTm061X+ZMffZUttet4gjKlkWhCK7wuRfSob8gkCNSI0MNWkQ1RFI3FUVKogOk78BueO3wXc+H8QS/aS7aYOjgMrDqD/D4dKVqctcFGEwlnDqZ8tApP7Tbs3zYk/Olb1yz0UfzLyWuNuIbl+8ltVINu2QFYkn1SQSDBIkQY6jWdrhnKGGsYd8OtvNauEl1uEvnJABzZpnRR9KmaViFnUYicLHZsKihVAVVAAAEAAaAADYCvcV9pWVFKUpREpSlESlKURKUpREpSvLuAJJgDUk9B3oi9UrWw/ErVwkJcRyNCFYEiN5APuK2GaBRYBlRPM3MSYOwbj6nZEnV27ew6k9BXHeK884y8/qusgGoW2cgE7HTU79SalOaeM/bsW2v3NqVtxse7e+ePoBVXxuHbMWOoJMa9B7doqtUqGdLVLs6rQq3DvSCAyCBOATIzP2+mVYuB+IOMwzDzi1222sXAc0afgc6zBG8jbvXY+H45L1pLiGVdQyn2P86/O2JzkqryYAA+B13jU69f4V2Hwscf4eoBJy3HGvT1TA9vVPzNSpOJ3V6/Fu1zO5O44REDE85zlXCsd2wrCGAYdiJH0NZKVvVBQ3HOUMLjCpxFlbhTRTLKwHaVIMe21QOI8JcL5qXLNy9hyjhwtthkEGSFDAlJ11BG5q70rEBTD3NwClKUrKglKUoiUpSiJSozjXHkw2TOGYuSFCjXTcmSIGo+tQJ5rv8AmFsim1Oix68sftTE9doqrWu6NEw90FTbTc7ZXGlanDuJpeTMhkbEbEGNiK26stcHCQobJSlKyiUpSiLFicQttGd2CqokkmAANya5bzXzkcSxRCwsxlCAwbpOzMN8u0L233gTfijxSLduwDqx8xh/lUwqn4sR/tNUNHQXDDHTMAwHqYnT+GlV6zuAXNuq51aApTle2/2yzkbK4dVcWwBCEgsHMGRCxr2jSrr4j8eFnC+UCc9+VEdE0zn5g5f3vatbwu4cVsvdYfjOVD3VSZP+4kfu1Veb+KpicebiNNq0oQHoSCSY7iTv1ijPUYSsE93Q6u8n6KJNoABFOpjN0+JiTHSvnmhrmSAV2A7Eaz+kR71885gM8+pjpoNAD0ERXrC3CGZm1IWdfkflNVw0gEnyVzy8FwAx+kW7HmMRIkj46R/zXUvDpY4da9OWS5/1S7Q3zFcnxl/7okCAWMD23jTfXr1rsdl1wPD1LGRZsiYG5Cjp7n+Nb6A3PnCvWh9YngB9zP4Uzn1jrXquCjG3PMGJuXH80sWlWllnYgnYakAe3auv8ncUfEYRHuGX1VjETB0MbTlynTStzXhxgK5RuBUJEQpulKVNWUpSlESlKURKUpRFT+crn39gdlY/UgfyrGie1YuaQftuuwtrHzL/ANK27OonvXhu2Hf7grp0R/jC1GDWmF20YI3HQjsR1q1cH4st+2GGjDR1/ZP9D0qmcZ5hs2AQxzv+wu/zOy/OqF/1biLOJ+02yAdimuQrvkInUe+8610+wnXDjoj1TtP4U69oRRdcOw0cea7/AF5uXAoJJAA1JJgAdyTtXLW8cV8vTCtn21uDJPxiY+VUbjfNOM4ndCMSQTC2kkIO2k+o+5n5V63uXAEvwBuSuWxpfGniux4rxKwS3PLW4bzQTFpc403BYekHQ9a3uV+brOPRmtB1yGCtwAN8RBMiuNWeFLatMFyOoWbzTldXEkW0kywkDYGTOoitvkDiGIt461d9b23PlPqYAYjuY0OU/Wq7HNew1AQGzAnf+zy4DxWazHU63cgSYk+eX3UtzZeVuI3ixiGAB3AFu2BrHufrUIAzgZQMzNltgACSSBsBqRmUT71KcxFRi7wifvb09feB2rX5dxa28XhmYnIGEzsDm1PaBM/AVTOXT1/a8+6HVCCeJ/H2ldG42/8Ah/C8lqcyoLaEb5ju0f7mrmGFshRbDKTJkiY6RrodIq0+JXExdxNuwuq2lNxo2LMAV+ML/wCdVUKykMxgsNGIOm8mN/ap1snTKnc1BrxsMdOv6WR7alXJ/JIGukRAHxBH614sXgFl9pC7a5RLR76mvF5SkKT/AJtvlt8v1rYv2x5gVVhRqR0E95+ArUYiDtv8v2VTEl0jfb5/oL3wjBedi8NZAkZlZgR+UHMxPbRf1q+eKOJjC27YJ+8uiQOqopZp+YWoXwwwxfF373REyD4s0/wT9aw+IuO83F5FlltKEMHQOxzP+iqtWB6lPzxXQp+rQcef2CrV+AsddLgPxkBf1A+VdN8N7RGDJJJzXG1JmYCqT9VNcwN8AlzB9IfrppCr8jPx0Ndj5S4ebODso34suZtI1clzp7Zo+VQotzlSs8vJUxSlKtLqJSlKIlKUoiUrBisaltc1x1Re7MFH1JiqpxXxZwFkkK7XmEiLSyJ/1GFPxBNSDS7YLIEqF8UeNthsTZyqpz2zqZ3Vz2I/aqn3eZsRcWDcKr2T0j9Nf1qK5r5nu4/Eea4ygDLbQGQi9p6knUms3CeF37ywlpyY3iF+MmBVW77Nptis6BJyTGOuV1+ze0KVIvp1GjU0EjG+Jjx5eZ1VxeutbNrAviPRaUuxjQdPc9h7mpvB8lIhH2m76v8A+Vn13PnA0+nzqTHFlTLYwqC15ikp5cM7kE6O8wh0P7REbrNRub21FQGxbqeMzszHE8//ADjqq1vW7Rq2z6d4f8ZG59r4Rv8AGVG3eUbFnDtbufeYhgT6P/TgEjX8o0O+rbAVp8JSwLYQOLWdZa8xAuoy7hFDfhMAdzJ7RWbE420l1rd9rhRoZ7doj7q4N5Zic7RM9ZPcVq4LBHH4m4xOVdTJ1yqICrv2gfI1mkyqKb6t292nDtXCeADdscNxgHIKouq0nsbQtMOJIM49UZycwDxG/WVq8N4Q+Ld4b8OssehPWAdf+avfKPB/XZs7i23mXCNtDI39worV5d4Eyk2bRzFjLNEAAaSdToNfrXSOC8FTDoVXUnVmO5P8h7VXqV6l/Wxik0gtERsP78FtYxtBkbvIy7OfnwGw8FzbnDD+Vj72ZQc+W6gHWQFb4HMpPeq5i78ZZGZfxIvXeGUfEyIrp3iFy89+0t61+OxmOUCS6mJAjqImOuorlPEcSzlU1g7qfykHt0kxW99P155rz9w0seZ8R18/pbOEwht23zbxGn6fx/Sti/hyfLTcwSf0r0mGMoNMg1A7x/zFfeH3CxZiQJgSSABvrqdQN4FV9Ry+fOw/KrvAnTEeZWtiEZn3BnaDIA7HtHWa838vquawPwkxJOw2Gn61sYayRbLaZm0GoGk6wSQO9YeKKAFtiCPbWRsI77zU9edI8P2sUmCdTxjB8lYeCcy4rD2bnkuFV210UkE6AgHUGOv9K2EuPkzFiQ+5DTGssxP7Rk6mo9+HajKIU9xlA1g/38anuX+VnxBCW5KfnudhMR+hMbmBsKElxgr0naLrKrQZ6L7f/UDaYmfDpjMrd5N4IcViEJULbtkXH9OjQ3ot9tYn4D3rrtaXCeFJh7Qt2xoNydyYAJPvoK3auMbpEKvQpd22OKUpSprelKUoiVVeeOcWwSotq2Lt55YKTAVFjM7RrGsfXtVqrn3izw5BbTFMhcJNpgNCFcyGzflhlA/e+uDq90SfPUfdSYWAy/Zc04smPxbB74uXYBZZHpVTqSoAgL7+1YBydifUWTIFXMczAQveCR2rcw3GbRRw9u4v3eS35b7DTRi287zsZOle7XG7PltnsMzlFRT5pggRBbT8XpG2nsK3O9OGGNGCBsNjGcvjCzTvbaTrECCRuZ8QAI+q2uEYD7C1x3vWswVQQAX0ZlIKlYBIB2nrU3cxV9w+S3dvhWSPVkR7bAmcqAGDp1MAietVyzzS62DbWzZkgKHySQoMgENIb2J/WvPCuDYm9muqzKdfWXjN3E/m/hXNubIEmvdvaCDAJgh23BsEcfeJznZbbe9rkltKnIIke7pzg6nHJIxvB4KWuY+yji2+JZfKulos2/QQfxJmBE9R1G+9RVvH3rt4rhQ9pSTkRGOgO8mdSQBJrd4LyygzHESOiqCJJ7zqI/jVg4Nws2yRh7TsX/MROn7MgAAdahUvLagSy3aajwIBIGnOSQABOec9DBM6adtVI/zvgHJaCSSeALpO3Tw32heB8pZTnxIygbJ1Y+8HRf1NW7gHKWcMbY8q0xBJMktH7M9NTr/Gp/hPKaiHv+t98v5VP/yP6VYgKh3Fe6eat27f3RgY2wt3eNpM7uiIHn5k+cQtXh3DEsLltrHc9Se5PWtulK6LWhogKuTK+GuSc7YaynEbjAhYQM++txhOgjqMs67ya6zeuhVLHZQSfgBJrhnEsdcuO18kg3mJ6SF2VRppAEaVCrkaeaoXrgGjHXz8SF9sYmc0aM34QToAoO/vvX3HWwAiLv8A/leLOFBuZTqFAn46fzNfUvL5s6kydZERBiBE/rVSAHS3gJ+mFyDJEO5x9cr2LQlbZ1yjMfck7fDWpLgnJ1zGsbqOqopyyZ0MagADUjTqN+tQty7o1zN6p2g7EHTURpptPWuxcocK+z4O0n5suZv9Teo/SY+VbabJMnzzVy1ptqGCMeQFA4XwyTOGvXWuiIg6dIAzZpABn9Perhg8ElpFS2oVVEAD+9T71npVlrQ3ZdZlJjPZCUpSpLYlKUoiUpSiJWPEYdXUq6hlYEMpEgg7gg7islKIqLf8MkVXWxkyPutwagdg4k6dK07fho4UpFnKYlpbN9YkfKK6NSqrrSmTOd53O6sC5qjiqXhfD2EyF7YTqqpM+5Ldfet+1yNbEZrjkDoIAjoNBpVlrU4pxS3h7TXbrZUXc7kk6AADUknoKiLKg3On5qJq1HmJJWKxwOwgAFpNO6gn6mqpzzzYFtrZwd8C9nUt5cHLb9Wb1QVBkLpvVf4/zniMdc8rDB1QFtEMF1IAm52G+kxr1qB4hy9fwyB2ACnT0mcvaRtWipeUKTu7bAJ8B9F0x2NWqMgvDHnYH88vr4K08I59xNhIur9p1kksEuAHoPTlaNYBj41e+D8y4fEki1cBYCWQghwNNcp1IkxIkT1rjWEd+o0/v6Vv4bEtbdbiGHQ5l1MT2bKQSp6jrU2XJGHZXlHV6ltVNGqQY4tII+BG/wBDzXa5r5Ncw4t4hX3ELFhSsGPU5J3Ib8vtpPz2juH843sM2YXGedTbvOxz6EDKWll1I/DvAFWe/bOPmtnp1LVpCvfiBxgWME4/Nd+6XXX1AyfkJ/SuTA5hmLfg/CDrI7jrvEz3q0+IvFGuNgy6Nbm15htturMRKkd1iP6VT5iQCCD1A+fXUVl4kqje1JqEcB/a3QSEznTMAum5A3b4mB+teL4XKGWdo1jWJk6baQKYnEAqqgnQaiNJjvPx6V5a0ZVWBEKTEEE6FjFaW8zj9KmRJgZ/aleXOGriMXYsyWQet4Bj0jNBnWD6V2/NXaBVG8MuGko+JdYL+hO2RfxEDsWH/bV6qxTENyu7aU9LJ5/bglKUrYraUpSiJSlKIlKUoiUpSiJSlKIvLOAJO1cn5/5iOKvpYskMikZSv52YR/OPr3q1eJHHzYw/lrGa6CDrqF0nT3mPka5/yXYDYrO35FZ9e+gn5STXL7Que6pujgJ/QXpeybQMYbt42nSPz+FO50wOH+5Nu4ysPOGYZm6GI1EGIEHSqzxLj7Pcc22dbdzUoWkA6TsYiRPzr1zTii971IgYfnQkrcX8rf8APy6VD1xrO1aB3r8uOZ84xwXobeypvpl1Uai4Znkfp4fJbtviRG/9a3MNic9Q1b+AvBVM/wB/3NdPdeQ/1F2FaWtt31uwh2oCASRnoZ4wBCkcMTbvpfTS4n4ZErB3BU6a9xBHQius8C4ouMsLdKZTJBVobKymNDGo6gwND0riuH4hLex2/voauPh/xTy8X5f5b6kTOzoCy6bajOO+gq1b1CDpOy8yKFxY1RQuGxqEjl8Dt0PIq5c08pW8bbAY5bizkcflncEfmUwNPpFct4py/dwRPn2yVkRcUzbJ6dJB6QY3612+sWJthkIIBBEQRIPxBq69ocIK21bZtQ6hgr8/4Vw1wRrJP11IqdblrPYW4hPmFASCdz1139u1dP4ly7hGtzdsW2CrvkAMAbAiDVcygAAaaaDt2H0rnXtV1It0nz/KqssgyQ7Ks/LGEW1hLNtDmCoNZmTu3/cTUpmql4PGPaMoY7qfwn5dDU5huYrRkv6GA2I/gRv8K3Ub1lTBwV0WkAQpmlQrc1W+iu3yA/iayYXmBXdVCMJMaxp9Ca3ek0pjUpSFLUoKVYWUpSlESlKURKUpRErXx+NWzae45hUBJ+X8+lbE1znxG5uENhbcGCPMb3BDBR8NJ+netdR4Y2VatLZ1zVFNvx6BU7mfmF8XdzPoBoqjZR29/jWHgHF/s14ORmUgqw6wY29xAqNpXFqMFVpa/M7r6Oy2ptpd1HqxCzYxVFxghlJOU/5SZHwMH6zWGlKyBAhWQIEJRn0IpXgan2qQWurBEefH4LJYtFiFUEsSAANySYAHuSQPnXX+V+QEw+S5cdnvL6jqPLDZYgCJMSdTVb5C4B5bWMVeXR7hRA3QlDkue8sCo92BrqYroW9KBqK8L23dNr1RSGQz7pWE+pvZf1P9BXm5iYcL7Sx6KOn1P8DUXxHjZBKWumhbp8v61OrWZTEuP8rhnC9cyYsC2EBElhInUDU7b7gVXn3r6w3JMknX+s15Jrg3Fbvn6lpJlK+UpVdYXoa6VN8t2Jd26LCg++7fyqGtmASegq08CsBbCRrIzE+7a/zj5V0LCnqqauSm0KQpSld5bEpSlESlKURKUqoeIXNT4S2qWpFy6DD9FAiSJ3bX5VF7gwSVuoUXV6gps3Kyc685rhUNtCDfYadrYP529+w6/CuO3ruYkkmSSddSSdST3JOtfb7sSSxJY6kkyST1JOpNYkrl1KhqGV73s+xZaNgZcdyvVKUrSuulfCa+Fq9WcMzbAn5VKFpfVgY+ZXjf4VbeROTftVzPcBFlN/8AM2hy/CNSf61vcueHLsDcxIKW8mZYYZydDEQcukzMGSK6Zwzh9uzaVLShUGw+OpJJ1JPc1apUSTLtuS8v2j2u0A06Bk8XfpYOMcPzYV7dsAFVBtgbBkhrcfBlWtnhuOF6zbur+G4quO4DAGD76xWzUJy6/lviMOf/AErhZP8A2r03E+jG4n7ldBeTW/5SubineRPf8IKkH6/rUBxPh7WoJlk6uBsZ/MBt01qd4g5tjzVXNEZwN8oMkjuRJ0rat3A6gggqwkHoQRVOrQbWlrt+awRKpZt6SpkVjqY4tw1UOa0CCBLKPwgd/Y+3sai7oGhHWuHWpGk7SVrLYWKlKVpUVmsHcdxVk5fv5rCjqvpPy2/Squpit3h2N8q6G/K3pcdp2b5Vcs63d1M7HCm0q3Ur4K+16JbEpSlESlKURKrfOvKwxlr0gean4CSQNdwY76fSrJSouaHCCtlKo6k4PYYIXDeK8oYuyua5ZJUCSywwAmNcpJqKPD7mv3b6RMqdJEifiNa/Q9fIqqbRvAru0+367RDmgrgGF5exFzNks3GyEBgFMgnYEb1N4Tw1xbuVZRbAH4mYZT7DKSf0rstKyLVvEqFTt65dhoAXP8F4S2gfvLrMNICgL8ZJn9AKuGA5fw9hi1q0iMRGYDWO09tKkKVYbTa3YLlVrqtX/wCRxK0uJ3wFCdbhyD5gyfgAJrcUQIrSxiqLtu45gKGUTsGYrBnpoCPnW7NYb7RKrL7UFxU+TjMPe2W7OGftJl7J/wB4ZB/7tTtRfM2B83CXVH4gudPa4hD2z8nVTWxFvYrErbQu5hRqT/e59q8cOtBbSgLlG4X9kEk5flMVrYC4uKt2r0HKQLlsHbVQQxHfXTtUlUBJMotSz60bSCxYH5EqP0AqpT6PgYq0WMQVvvaI0K+YnvrD/QkfWq5j7RF11AJOcwBuZ1EfWuVfNlrTx2UXLVAJOVQWY7ADWpzD8skj1tHsOnzNbvBOE+UpZtXbf2HRRUpWy3sWgTU35LAbzUE3KaRpcuD5g/yrx/0rv96f9o/rVgpVs2lE+6pQFiw1rKirM5QBJ3MCJrLSlWRhZSlKURKUpREpSlESlKURKUpREpSlEXm5bDAhgCCIIOoI7Eda1LeG8lCLYJUbJMwOoWf4Vu18JqLmg5RfLbggEbHUV9YVgwbys9JaPhmMVnmgMiUUXyzbyYdUiPLZ0A7BXYKPksVJXLoUEkgAakkwB8TUFbuB8QzWi0pcK3CD92yhEJDA/iaWgEaiKlrVkuJuAGTIWNF7T3Na2vJwP4RYcLcW84uqDlUMqsRGbNlkgHXL6Rr1rbGFUOXyjMRBPWKy0rYG80SlKVJEpSlESlKURKUpREpSlESlKURKUpREpSlESlKURK0eMYZrloqs6kZgDBZZ9Sgnadq3q+GoubqEItPCY1DCAFDGikRoNIEaaRFeeOcTTD4e5euGERSW7n2HckwAO5FRSXB53pds4MG0dhLmX7AxJAGvepfiyK1pkdUdX9JW5+A5jENodKr0qmpp1cFlVnlO262AXK+bfNxyikHyjcl8jRsVhUnX8NWzB4tbiZlMjUH2I0IPYg1zZMbhcHxdrdpLNhUHrYp5YJe36LVsgQwMhmOwIAG7V0Ph2CyF3MZrhDNlECQI2JOsbnrWKUgx5CFbtKUq2sJSlKIlKUoiUpSiJSlKIlKUoiUpSiJSlKIlKUoiUpSiJSlKIo7iOGTMl1mZfLzN6eumpIg9OvbqK5rzH4thQbWGDMQ+r3P2RJI9I2kTParxztwd8RYI824tpVZrtu0s3LwCyEDbrJ6ASdNq/PHE7jOQPJW1lXKFQRBmSTJk/m1J9q0PaJ8VetaTX5OY4Kbuc9YnMsXQVyMnpQhBnzTAba6Z0I0HvXZuSuc7GLtIiv8AeBQIZWUuFVczLmnNBMGCYI7EE/nFcGVgllBABAB9ROYCAB1EneK7r4RXbNyxce3pclRdXKVIbLo0BvLMifUqoTBkTWabWt9lTuaQa2YhdCpSlblzkpSlESlKURKUpREpSlESlKURKUpREpSlESlKURKUpREpSlEXw1+dOajbu47EeoxcuNr0LZ1UQNgDDx8Z11n9GGuKYvwrx6Ygui2rgDEr6xsSSCQwEMJnrqBWuoCRhXrJzWvJcYVHbBILNwAn0sCswc2W4FYRuNHQ/wB6d18NuXxhsICHVxdCuGWRmBWQSD+E67Sa563hLjGIC20RSQWzXQcsaQCoJMjckdu1db5X4S2Gwlqy7B2trBI2OpOk6wJj5VhgPFbr2owiGFStKUrauWlKUoiUpSiJSlKIlKUoiUpSiL//2Q=="/>
          <p:cNvSpPr>
            <a:spLocks noChangeAspect="1" noChangeArrowheads="1"/>
          </p:cNvSpPr>
          <p:nvPr/>
        </p:nvSpPr>
        <p:spPr bwMode="auto">
          <a:xfrm>
            <a:off x="16779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42" name="TextBox 17"/>
          <p:cNvSpPr txBox="1">
            <a:spLocks noChangeArrowheads="1"/>
          </p:cNvSpPr>
          <p:nvPr/>
        </p:nvSpPr>
        <p:spPr bwMode="auto">
          <a:xfrm>
            <a:off x="49167" y="-100013"/>
            <a:ext cx="1835044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dirty="0"/>
              <a:t>Japan</a:t>
            </a:r>
          </a:p>
        </p:txBody>
      </p:sp>
      <p:sp>
        <p:nvSpPr>
          <p:cNvPr id="129043" name="TextBox 18"/>
          <p:cNvSpPr txBox="1">
            <a:spLocks noChangeArrowheads="1"/>
          </p:cNvSpPr>
          <p:nvPr/>
        </p:nvSpPr>
        <p:spPr bwMode="auto">
          <a:xfrm>
            <a:off x="2933654" y="-100013"/>
            <a:ext cx="183434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dirty="0"/>
              <a:t>Mexico</a:t>
            </a:r>
          </a:p>
        </p:txBody>
      </p:sp>
      <p:sp>
        <p:nvSpPr>
          <p:cNvPr id="129044" name="TextBox 19"/>
          <p:cNvSpPr txBox="1">
            <a:spLocks noChangeArrowheads="1"/>
          </p:cNvSpPr>
          <p:nvPr/>
        </p:nvSpPr>
        <p:spPr bwMode="auto">
          <a:xfrm>
            <a:off x="6502509" y="-100013"/>
            <a:ext cx="183504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dirty="0"/>
              <a:t>India</a:t>
            </a:r>
          </a:p>
        </p:txBody>
      </p:sp>
      <p:sp>
        <p:nvSpPr>
          <p:cNvPr id="22" name="Oval 21">
            <a:hlinkClick r:id="rId3" action="ppaction://hlinksldjump"/>
            <a:extLst>
              <a:ext uri="{FF2B5EF4-FFF2-40B4-BE49-F238E27FC236}">
                <a16:creationId xmlns:a16="http://schemas.microsoft.com/office/drawing/2014/main" id="{C194D8E3-518B-480C-B3F2-C702350E59C7}"/>
              </a:ext>
            </a:extLst>
          </p:cNvPr>
          <p:cNvSpPr/>
          <p:nvPr/>
        </p:nvSpPr>
        <p:spPr>
          <a:xfrm>
            <a:off x="10640121" y="4495058"/>
            <a:ext cx="1423991" cy="14239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/>
              <a:t>Back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B2A9B7-2EFC-4B8E-B7DB-BFB8F4A1866C}"/>
              </a:ext>
            </a:extLst>
          </p:cNvPr>
          <p:cNvSpPr txBox="1"/>
          <p:nvPr/>
        </p:nvSpPr>
        <p:spPr>
          <a:xfrm>
            <a:off x="9608917" y="2798219"/>
            <a:ext cx="2260840" cy="1569660"/>
          </a:xfrm>
          <a:prstGeom prst="rect">
            <a:avLst/>
          </a:prstGeom>
          <a:solidFill>
            <a:srgbClr val="318AA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Theme your design around a different country….</a:t>
            </a:r>
            <a:endParaRPr lang="en-GB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5580C-011E-4B70-A3C5-3503FCD996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1" y="487998"/>
            <a:ext cx="1918800" cy="1278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08C118-1446-444B-B60C-C68DDF6993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1" y="2945448"/>
            <a:ext cx="1918800" cy="1275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9316E7-F179-4FAF-B96B-B895AED322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" y="1687530"/>
            <a:ext cx="1918800" cy="1439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728B5C-D671-4F28-AC1A-4A080DC678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60" y="243215"/>
            <a:ext cx="1843087" cy="24574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6E72B1-A6B2-4464-B864-3733C07EB58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02312"/>
            <a:ext cx="1919912" cy="2673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E8CF71-2469-4608-A181-F602765A631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351" y="5779747"/>
            <a:ext cx="1395301" cy="1046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3DB5EA-6474-4708-A15A-8357A738163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3026" y="2679409"/>
            <a:ext cx="854910" cy="29311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0A16C3-DF12-4453-8800-F50F10C96FF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735" y="58738"/>
            <a:ext cx="2009888" cy="28264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CAB6561-40DE-4EAA-824B-54F9D6D848B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636" y="4325482"/>
            <a:ext cx="3459242" cy="25944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E6F6C4-EE2F-4B5F-981B-DE069B7E467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952" y="1471940"/>
            <a:ext cx="2441458" cy="15208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C73B530-B6DB-4267-B87C-8F4AB2C50F9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306" y="2558059"/>
            <a:ext cx="2248200" cy="21496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A65347-E641-457D-9BC6-C74A2C112D8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641" y="2654991"/>
            <a:ext cx="1391346" cy="1314658"/>
          </a:xfrm>
          <a:prstGeom prst="rect">
            <a:avLst/>
          </a:prstGeom>
        </p:spPr>
      </p:pic>
      <p:pic>
        <p:nvPicPr>
          <p:cNvPr id="129024" name="Picture 129023">
            <a:extLst>
              <a:ext uri="{FF2B5EF4-FFF2-40B4-BE49-F238E27FC236}">
                <a16:creationId xmlns:a16="http://schemas.microsoft.com/office/drawing/2014/main" id="{F38F5D6E-2F2D-4464-A551-B3E050F7D8E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139" y="487998"/>
            <a:ext cx="1146968" cy="1376361"/>
          </a:xfrm>
          <a:prstGeom prst="rect">
            <a:avLst/>
          </a:prstGeom>
        </p:spPr>
      </p:pic>
      <p:pic>
        <p:nvPicPr>
          <p:cNvPr id="129025" name="Picture 129024">
            <a:extLst>
              <a:ext uri="{FF2B5EF4-FFF2-40B4-BE49-F238E27FC236}">
                <a16:creationId xmlns:a16="http://schemas.microsoft.com/office/drawing/2014/main" id="{A7619F9A-E94A-4431-973D-52DEDB10B61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774" y="4918564"/>
            <a:ext cx="2844127" cy="1896084"/>
          </a:xfrm>
          <a:prstGeom prst="rect">
            <a:avLst/>
          </a:prstGeom>
        </p:spPr>
      </p:pic>
      <p:pic>
        <p:nvPicPr>
          <p:cNvPr id="129037" name="Picture 129036">
            <a:extLst>
              <a:ext uri="{FF2B5EF4-FFF2-40B4-BE49-F238E27FC236}">
                <a16:creationId xmlns:a16="http://schemas.microsoft.com/office/drawing/2014/main" id="{53CEC37F-C3C6-4F09-967E-DEC329E6812E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609" y="3436669"/>
            <a:ext cx="2115293" cy="1743043"/>
          </a:xfrm>
          <a:prstGeom prst="rect">
            <a:avLst/>
          </a:prstGeom>
        </p:spPr>
      </p:pic>
      <p:pic>
        <p:nvPicPr>
          <p:cNvPr id="129047" name="Picture 129046">
            <a:extLst>
              <a:ext uri="{FF2B5EF4-FFF2-40B4-BE49-F238E27FC236}">
                <a16:creationId xmlns:a16="http://schemas.microsoft.com/office/drawing/2014/main" id="{62EBAA42-450B-43BB-88C3-FD1203DC70CD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039" y="1983991"/>
            <a:ext cx="2949794" cy="2015692"/>
          </a:xfrm>
          <a:prstGeom prst="rect">
            <a:avLst/>
          </a:prstGeom>
        </p:spPr>
      </p:pic>
      <p:pic>
        <p:nvPicPr>
          <p:cNvPr id="129049" name="Picture 129048">
            <a:extLst>
              <a:ext uri="{FF2B5EF4-FFF2-40B4-BE49-F238E27FC236}">
                <a16:creationId xmlns:a16="http://schemas.microsoft.com/office/drawing/2014/main" id="{CCC3FE28-9AF5-42E3-8084-2B8A257C71E7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775" y="563177"/>
            <a:ext cx="2065058" cy="1376361"/>
          </a:xfrm>
          <a:prstGeom prst="rect">
            <a:avLst/>
          </a:prstGeom>
        </p:spPr>
      </p:pic>
      <p:pic>
        <p:nvPicPr>
          <p:cNvPr id="129050" name="Picture 129049">
            <a:extLst>
              <a:ext uri="{FF2B5EF4-FFF2-40B4-BE49-F238E27FC236}">
                <a16:creationId xmlns:a16="http://schemas.microsoft.com/office/drawing/2014/main" id="{FF2DA724-D5B6-4593-A2FE-F435C24A2D19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675" y="250955"/>
            <a:ext cx="1082390" cy="17671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92378" y="0"/>
            <a:ext cx="3492500" cy="6858000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77A44C0-78B1-4A20-A416-BDED0DF977FD}"/>
              </a:ext>
            </a:extLst>
          </p:cNvPr>
          <p:cNvSpPr/>
          <p:nvPr/>
        </p:nvSpPr>
        <p:spPr>
          <a:xfrm>
            <a:off x="-24904" y="972"/>
            <a:ext cx="2906889" cy="6858000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FC015-591F-4E0D-8F16-61ACD26D3722}"/>
              </a:ext>
            </a:extLst>
          </p:cNvPr>
          <p:cNvSpPr/>
          <p:nvPr/>
        </p:nvSpPr>
        <p:spPr>
          <a:xfrm>
            <a:off x="6383436" y="0"/>
            <a:ext cx="2878466" cy="6858000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030FEC50-C5A5-409D-B95D-241DAB477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4741" y="1"/>
            <a:ext cx="2529192" cy="2558058"/>
          </a:xfrm>
          <a:prstGeom prst="rect">
            <a:avLst/>
          </a:prstGeom>
          <a:solidFill>
            <a:srgbClr val="4EBA6F"/>
          </a:solidFill>
          <a:ln w="9525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5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8900">
              <a:spcBef>
                <a:spcPct val="20000"/>
              </a:spcBef>
              <a:defRPr/>
            </a:pPr>
            <a:r>
              <a:rPr lang="en-GB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you always do what you always did then you’ll always get what you always got…”</a:t>
            </a:r>
          </a:p>
        </p:txBody>
      </p:sp>
    </p:spTree>
    <p:extLst>
      <p:ext uri="{BB962C8B-B14F-4D97-AF65-F5344CB8AC3E}">
        <p14:creationId xmlns:p14="http://schemas.microsoft.com/office/powerpoint/2010/main" val="3700300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E146A42-0692-475C-89F6-0330C85567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70" r="29750" b="9923"/>
          <a:stretch/>
        </p:blipFill>
        <p:spPr>
          <a:xfrm>
            <a:off x="5217786" y="490680"/>
            <a:ext cx="1543759" cy="15553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0F5425-3572-47F1-ACFF-7C3AB02CC4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339" y="96816"/>
            <a:ext cx="2200768" cy="1464886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BFBA9327-87B8-44CB-8409-C01D7E6B7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5498" y="181347"/>
            <a:ext cx="2850313" cy="2208810"/>
          </a:xfrm>
          <a:prstGeom prst="rect">
            <a:avLst/>
          </a:prstGeom>
          <a:solidFill>
            <a:srgbClr val="4EBA6F"/>
          </a:solidFill>
          <a:ln w="9525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5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8900">
              <a:spcBef>
                <a:spcPct val="20000"/>
              </a:spcBef>
              <a:defRPr/>
            </a:pPr>
            <a:r>
              <a:rPr lang="en-GB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always do what you always did then you’ll always get what you always got…”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649" y="1673762"/>
            <a:ext cx="3051568" cy="4042132"/>
          </a:xfrm>
          <a:prstGeom prst="rect">
            <a:avLst/>
          </a:prstGeom>
          <a:solidFill>
            <a:srgbClr val="318AAC"/>
          </a:solidFill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n-GB" sz="2800" dirty="0">
                <a:solidFill>
                  <a:schemeClr val="bg1"/>
                </a:solidFill>
                <a:latin typeface="Cambria" panose="02040503050406030204" pitchFamily="18" charset="0"/>
              </a:rPr>
              <a:t>Create some kind of movement in your design</a:t>
            </a:r>
          </a:p>
          <a:p>
            <a:pPr marL="342900" indent="-342900"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</a:t>
            </a:r>
          </a:p>
          <a:p>
            <a:pPr marL="342900" indent="-342900"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</a:p>
          <a:p>
            <a:pPr marL="342900" indent="-342900"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Twist </a:t>
            </a:r>
          </a:p>
          <a:p>
            <a:pPr marL="342900" indent="-342900"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</a:t>
            </a:r>
          </a:p>
          <a:p>
            <a:pPr marL="342900" indent="-342900"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Catapult</a:t>
            </a:r>
          </a:p>
          <a:p>
            <a:pPr marL="342900" indent="-342900"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Revolve </a:t>
            </a:r>
          </a:p>
          <a:p>
            <a:pPr marL="342900" indent="-342900">
              <a:spcBef>
                <a:spcPts val="800"/>
              </a:spcBef>
              <a:buFont typeface="Wingdings" pitchFamily="2" charset="2"/>
              <a:buChar char="Ø"/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</a:t>
            </a:r>
          </a:p>
        </p:txBody>
      </p:sp>
      <p:sp>
        <p:nvSpPr>
          <p:cNvPr id="130055" name="AutoShape 8" descr="data:image/jpeg;base64,/9j/4AAQSkZJRgABAQAAAQABAAD/2wCEAAkGBhQSERQUEhQVFBUVFxcUFRUXGBcYFxgXFxcXFBcVHBQYHCYeFxwkGhwYHy8gIycpLCwsFR8xNTAqNSYsLCkBCQoKDgwOGA8PGCweHBwpKSwsLCwpLCwtKSksKSksLCwsLCwsLCwpLCwpLCwpLCwpKSwsLCwpKSwsLCwsLCwtLP/AABEIALcBEwMBIgACEQEDEQH/xAAcAAACAgMBAQAAAAAAAAAAAAAAAwECBAUGBwj/xABCEAABAwIEAwUGAwYEBQUAAAABAAIREiEDBDFBBVFhBiJxgZEyobHB0fAHE0IUI1KCkuFDcsLxFRYXU2IzY4Oisv/EABsBAQEAAwEBAQAAAAAAAAAAAAABAgMEBgUH/8QAKxEAAgIBAwMDBAEFAAAAAAAAAAECEQMEEjETIVEUIkEFYXGhgTIzQlKx/9oADAMBAAIRAxEAPwDT0qQ1MpU0r1B8KhYapATIRCtArCA1XDVNKyJZSFMK9KIQFA1TCvSpDUsFIRCvSilLIUhCZQopSylCEAJlCKVLAuEQmUoDVQLhEJlKKFALhACZSilWwUhRCZSilAUhRCZSopQFIUQmFqmhUlC4UFqvCmlQCyFEK9KmEFCwFFKZSiFRRVrUK4ahSxRWlACYWopWJkUAVqValWhUguhTSmAKQ1ALDVJarwppQFKUBqvCkNQFKVNKsGp+UyT8V4Yxpc46AfHoOpUbSVsqTbpGOzCJMAEk2AEknpCnEwSCQQQRYg2ITeOZ7Dy5dl8CrGzRb3nNcW4bLglhggluxJ52grDdnHCXY1DCY0e94AFgAH+yL31m2lweOGqc5e2Pt8nbLSxhD3S93gjNZhuG0udoASYGwEmynAxaxMEaWOvmNlx/aPtAa4bdkRGxO50ta3UK/B+0xhmE2gGm73zAN3aDUAWub2vZZx1MXKlwa5aaUY2+TsYRCxuGZoYgJa+uDSTADZGsQLj1WbSuqLtWczVOhcIpTKUQqY2LpRCZSilUWLhTSrlqKUFi6UQmQohBYuEQm0ohBYsNRSr0qaUFiqUUpsKKUAulVoTqUEIBYYoTYQoLKUqaValTChSsIhXDVNKApSgBMARCCihCmFeEUoKKwppVoU0oUo0LecR4g3IZAuwiMTMYwN23LG8vL3nwWmpUveY5gahcGvhOWP2fHK8o7tDKEcnu+eDW8KyH5TJdd7+9iO1km8TyH1O60HH8212ZwhSHUvYKRcvAcHFptobt3vPNdFnsfS5DTYhouOoH39fP+JZmjMl2GY/LcCwjobefXmuHLqI5MCjDt9jtw6eWPO5T7/c778Tc6M3hMc3Abg4bPyyJID2l7HPLCwQWWEaEEg3XkzrGB4LteIZzLYmXwnNxCcdwIxmUkcw0uNmkjaAdZJXPcIyVePAuWkkAbwfkuXTW3tOvV0opo7DsZw52HhS4RVtPW1tl0cLC4SC1ga4Qb8oO5008FsYXpMa2xSR5vI90m2LpRCZCKVnZrFwiEyEUoUXCITIRSgF0ohXhTShBdKA1XDVMIBYaopTYUBqoF0ohMpRSpYFlqKUwhRSrYKAKVcBCWKFkKYVoUgLGzIqAphWhSGoUoGohMDVIaqQpCAEyFFKEKgIpVw1TSgKBqmFeFYNQqNJxThrvaw5MG7Pp06bfDlOOcDxTmHj8t08oNgY566jS116QAuy7HljhNDS9ti6O9A9m/oPJef8AqOnjhXVj2Xyfa0epc08c+9cHjWS/DDNhrXvwiGvEz+oX1LYnnbzWTwjsNmsLHe5mEHGHUuJFBHtRVIgkDw26r3rOZugSdVrxxNjmmpog6218ea8zH6pOEm0vwd7gskKcex5FkOMBz/y8Vv5eJMRf2hYtvdruh/stvSud/EAN/bHPw5pdFR5PFva5kAHxBT+D9pmuAbjGl2lf6XeJ/Sfd4aL2Oh1yyxW/s2fG1OkcfdBdjd0opVmODhLSCOYII9QrUr6p84XSilNpRSgF0qKUylTSgFUIpTaUUqgVSilNpRSgFUoDU2lBagFUqKU2lFKAUWILE0tUFqAoGoVwxCAVSppTKUUrAyKQppV6VNKpClKmlXDVMKkFhqkNTA1FKgKUopTIU0pYoXSrAKwarBqFKUre9k8zRjUnR4jzF2rT0rJ4cwnFwwP42f8A6C5NVjWXDOD+UzfiltmmjvcXBlwkTPPZo+ZK5/tPwh2LhgMcGNaa5uNo0Gscl1L1zXa/NPGAcPCFnAh5tAbpEm1yR71+aKNZEj0UZNnn3CcCpry4AhxpINwY5jfX3LX8Q7HNJqwSGHdpkt8jq33jwW44Q4FhG7XGfO8/fJZ9K/RtLhxy08FVqj4WTNkhlk06ONbwTM4ZlrR/mY8D4kFZ2Hns0wH8zDMfxGk32mh2k7nmujoQcOy2x0yh/RJr+TGWpc/64p/9MPI51uK2Rr+pu4PzHVZFKweFcNcx73PDQTYUgCxMk2jpsCYutmGLfilJx93JozKKk1F2hVKmlMpRSthqF0opTaVBCWBdKilNhFCAVCKU0tQGoBVCKUylFKFFQopTixRSqQXQhNAQhkJpU0q4arUrCy0LDVNKZQppSyCw1Aam0opVKLDVIam0opQCqVYNTKVIagFQrBqvSppQFAxWbxH9n/fU1UXDSYk6C/iQValaftO+MJon2nD3An6Ln1LSxSvwdOjx9TPCPlmv4n+JeM4kua8cqMxi4ceTAB7lzmP+IOYd3XYuIRMAYha8D/5CKtOqRxhpju3Phb0XLOffS/3tsvNY9Pjlyj1GpXSaSR6Z2I4x+ecUQAWhpMTeSQDB03XV0rzXsHxB37VQKGF7SCQ0w6nvxTULmDcfNenhi9Do6WLavg8xrFWS7uxdKKUyhFK7DjsXQilMpU0oQVSppTA1EIBVKA1NpRSgFUopTaVBagF0qYTCxFKATQpLEylRSgF0qKE2EUq2BYClMDUJYsRSpoTIUhi12bClKA1MoU0JZBcKYVw1EK2CsKaValSAgKBqmlXAU0q2CkKaUylFKWCgatH2vw/3TXcn/Fp+i6ANWHxnKfmYGI3cNLx/J3v7ea5tTTxSTO3QS2aiEvuecZvRcnxFkYhjf4rqcRpIN46Rfwkz8FymfYA86+p+K+Fh5PV/Uf7a/JsOy+PRm8Bx0GKyfAuDT7iV7dQvAcDEgyNRceV5Xv8Al3lzWuIguaHEawXAEiV9jSS7NHlNXHumRSilNpU0rts4BVCKUylTSlgVSilNLUUoBVKKU2lFKAVQilNoRSlgTSilNLUUpYFFqilNpQWpZaFUqtKeWqKVbFCaFKaAhTcXaJDVMKYUrVZlRAU0qZVgEsFIU0q4aphUFSEBqtCsAliilCmhXhWpSxQsNUlp5OiYqpNM8qgIB6SsrLYEuYDapzWj+YxI9/otvxfJ4eKyh2I7Cw2Frmhha32DuTJNxPpIK4c+sWN0v5O7DpHNW+18HPgLn+M9s8TDe7COFh0tBY9ku701H2rEd0gXB9kLtcPjuRw/ZxMKRuXAn1my8g/EXMg57ExMN7XsxQ14jZ1IY5sj/LP8y4NRq452oxXB9X6fpOlJvJ8o0+Hjkt0gm8TOlnffRc/xJvfPqsjFxjuYF/AE7z5R5quPknODngGkRqLnmY5brXjVM79XN5IbEraMPCave+AVHK4BeId+UyR/KI90LwrJ4Be4NYJc4hrRzc4wB6wvoPL4FDGtH6WtaP5QB8l9TS9m2eb1XCRNKmFMIDV22cFEUqKVeFEJYorSppVoQAm4UVhQWq8KKUsUVhEK1KKUstFYUUq0KaUsULIUEJsJbsUAwTB1vy8dEsURStR2l407K4Ye3DL5dTyAEEyT8uhWr7Qdv8PC7uDGI4g9+e603tpcjVef5vjGK5oaXOpmqlzjFRjvHr18Vx5tUoqo8m/Hhbds6d34mPBiltrW08ULiWYsD2j6E++ELi9RP/Y6OjE9H4V27Y6BichewjoQupy+YbiNqYQRzC+e25oybrf9nu1+JlnCDLZu06Hms8WolDtLui5MMZcdme0MxgSW7tifOSB6JgauG4ZxZmJmHZiS1sVmHg6gQ0tcd4/SJkRoFum9t8uWud3oaAdpMkiAJ6artWZP5OZ42joCFKVgZhrxUxwcOY+7Jqz3E2kqYQFKbhtCFMIBRKu4bTGz2JmXOYMJzcJrQf3o7z4MdwMiBebz+o8yEv8A4Ox1P5pONQKW/mQQBMmwHevu6VnKQVoWKCd0bXlm1VkYeGAIAAHICB6Cy1/F+zuBmQ0YzAaTIIJaeoqbBg7joFsZUytrpqmak5J2uTV5LsvlcIhzMBgcNHEVuHg58keSnOdmcvivc9+EC93tODntJ2k0uA9y2cqQpUaqjLfNPdud/k1PDuyuVwH14WC1r/4pc4ieRcTT5QtsgFCyVLgwdvuyQFEIqU1K2Y7QhEIUpYogNRSiVMpYoghEKVBU3CiAhazj3HW5bDrs5xIAbOt7m3JY+P2twBl/zg5pJb3cMuFVWlJAuL+5YvLFcsy2Pkzc7xnBwXBuJiNa4xA3vuY0HUpGN2oyrTBx2aTIMje1TZE621XlXFOLvx8V73OAc65sR4NjkFiPxrAG8bH10XHLVu+yN0cKruek8Q/EHBAjCBxHGReWQdje8a+5cPxXtFi4vdmA0BoDbNtPxk20stQ50k8o8J+ijEYCYkiNY8VoyZ5z5NyxxirLYjwImBob6+YWDmsc6QQLD66a6pmJEgCAfv1MfFLxMAginvaXsOn+58FoNkRElCy2YrQIpmNwbfEIUspTLcBe7b5/C3vWyw+zbW6mfD3rdYOSgXvGwHn19OqcMKDE8/dttzn6rFzZi2a/J8Bb1tzJWYzg2Hpv4nlfU8k8ZsCxAj6nntudrLIwcy2CQNPD5lY7n5Me3yP4dVlw4YeIRVSbwYIubERe4K2mD2oeGgOaxx3NxPWAI+C1GHnGkXG/3bfT3prcZhsLeg01t69LLYs+RfIcIs3be1MxOGP6/q1NHaX/ANv0eD8lo2Y7dTadz4x5DeU5sH2SPduJWXqsnknTRtndpY/wz/UPors7T4e7Xj+k/wCpaa8XpHwv1Vhhd2TGt49T8vVX1WTyTpG8w+0eCdS5vi0/KUz/AJhwP4//AKu+i555b4RE+aVhvbuI8Y1JiNefxWa1k/CMemdS3juCf8QeYI+ITxxHDN/zGR/mC4+0WbNyDFwDPRI/OHiDvuCSYnxMBX1kvBj06O4HEMP/ALjP6m/VNGO3+JvqFwv7SLQBBG297+gPuVcXGaBsIudNP7c1l6x+C9M7nGzjGiXOaB4/TVaTOdpzP7ptubhr5TZc/gZkOgSJJgCxnrbnp5p35UafY8J+4VWs+37HTbNn/wAz4saMHkfqqs7TYv8A4npT9CsBuEf4ZkWsbnz+9U0ZDEP+GRIJm1uQj7PxT1v2/ZksMnwjYs7VuGrGn1HzKl3a07YY83H6LVHIvn2Xc5iBopZw55jubkRIEx1KetXj9lWCXgy8XtNinSlvgJ+MrBfxXFcbvf8A1EfOye3grj+trfIn6e/kspvBmAQ5ridzPOY005wi1qvujNaWZqq3WNfe371x5pGbzlAgvkExYm++mvu2W6HCMM/pcB1JBt4pOZ7O4RiarSRDo6cklrI12L6SZx/EuISSNttPBa8kncA629fvZdk7sfgOkfvh5tIm87GNtvmmM7HZfc4zZtNTD4GaOX3dccsqfdm1YJfB59mMfv7cj68kVSRtuY91vvVd+OwGTEd/GF5mRPLZiu78P8tcDExbiNQf9CnURehI8+e0kGLHlqsV5cYpBJcfCB15c16MPw+y9+/jaXl7QD6C3oqHsDgi1eL5Fp1gfw7J1EV4ZHm+VyRrcSJIjw8bqc7iGbus3ba/T71Xof8A09wv+7jQYtS3pA0ScT8LsJxMZjEEySC1v1Cu9F6UjzpuWcb33+KF33/ThosMw+1v/Tb9UK9RE6c/BZ+YqIImxgQPu9um/K1X45A0FjPUm+2njCwhjTF4gQeca3iwS81nXiIcSNbwbSQbkQdFraNDNg4hw1DST8hJ6ctVWu5FiR+kgxAN4I3/ALLF/NuAyD3Q3m2e7VFvHzChuYJg37rbtvIvBJj2QJHLxRIOJtS8ESBDpBvzi40UFoncdZvFhMeRWvwszeLm0nVwmd2jbW0aJWJmCO9JpGhgkEG/OQJv4QsqMexumvaZB0Gw9QdbjfzOia2moQZ13kWtvfpZaN+YJpmBI5Cb2Ahonqq47zHtAOaSRUCIgCeesAX1lTaZbjfHFA1IAsBbqY3955c1P7ftIINwaiI3XO4eO7QugnXQ+zJMDa8a6K7HCJkkm0zAmJBnRtj7xopXcm9m8xMwIMG8E92CNoHiAdBz5qgzktgjvCYkD9M2mbXB0+OmneCA28nUuFIEwJBg2jTldXbmi72TVsTaYG1wCPdyUG42bs0W39mRe5JFQMS29r77Ec1hYt3lwIqAAtfQwb7zMennihxBiLQapjnYEGNBGgG91dzCSCSDeANiI9k8zc25tVMbbM8R+XVLZEyBbkeV5B0mZjrGNjYwIgkWGgNpJ16nXQm3gsdhLqqnCkOgbDkLE2FzqVYFtiSBcghxBLgHfw3p0B+iAq4kP/dsNiXMN9YgiRudL/FZ2A3GxXMJY5zR3rd32omHQRIgCD87Y2DmA136S65J9m4cRsSADV19y2WDxstpB72jb1TrdwMcvntrHZvg4f5G84dhvgB7XAWgEttFoi87kERI5b5ePEyCKupJjQCqIGugC1RzYcyov7saNIJMa1NjWLRO2nNuXz2HBcw2N5PdmP1d0X0N/wDZa2dikkbB2JJ0IMe0Jjby5DwHRNLx0vEGL+MmdpXO5viRpqDSDzIIsYjXqALJmVx8Y3paR1NIH/iNuR31CtEWRN0dCXCQJcKtCA7bqBbzQ/BtIJMX6n4TKwv2gNqkilrbiRF+uv6TqP7n7TeGb2tJvFhzJIi4HVY0bDJ5nebiraNO67wt48yrMtJEk+/a0H6pAxw2BiGNLT1gX130hJzfExhCf0xJJmCAL3Jl2msbIDPY8Te/OdOfPZAIBkT56c4k6+5a5nHsJ7Q4PbFjyAmYbeL28bhYud7UYOGSdeQaJM85JgDb7KJNi0b4uvYid9YG0+k+9JbYyD0B9oDqIG9vVc9jdsWOdLBiFxjVrbXA1qBNjuQEN7RYrsMxRJa2juk97QkiZvpB0t55U0YPJFfJ0LceZud9APM9eSHPcY1bGsgH37aH3LlcHiuJUaj3Xm9JiSbuMi4vMAQbR0WVw3jbWQ13eFTiLy4imRfUnXVKoxWWLOiJdBmTPISfKBb6IbjERAPh01gGL+K12B2gw3gnSCJ3A5GRNkO42ww0SZi7hYA6nmhnvjzZszmT/A/78kLS4naBoMBxA5XHulCUTqROUGEDhElkSNQ+anGHAU02sY1i55XxsA2APdI03tN9tY636IQtxpUVQDBa8i5kuAIvFrRMzcRMBNxsqKixpjS19Q0fAgEA28UIVRrZGFlqQTSXCGt9rlr1BMa+HVUDf3cCwFjbW08/D0QhUxotjYP6RE9ZIECm3Ii/hJ1srZfVwkkNsHGNRMSIn0QhYmtmQ9wgy2DqQIIkyANtj6ciq41BdIEjnoCQZ9kAb3ndCFiiUXOWaIABAFwJ1MtElw2hwEQJgbXSsPEDYaW8rAAaEtEGbWHwQhWiF35wCzWgESNBfVt9ud9bbbpwscgCozoAfgPKD9lCEopmYWE1zHT3ADHObyIaLNN2lJfnMOuCS8tcatYJNzY+e48ZQhRcmdWY+I9rzUe7Ps2uATDrjreeu6jCxmtMh1nFoEiSN7Tpv9lQhbKMDMfLCJFNVQJEioiYNjrACZlM1LQ4mpxqgyQO6Y9mDufKdEIWDRkm7GYfGHWLSRSbGxEkU6COUDx6LP8A+Oy0w4lrmmbFo3JAE2kB20d2N0IWNGzc65MR2aOKd7gUXgEUkgERobaydbjfnsxxF7JOG/EYdHYcmBED2gYIlsfyoQtkUrMYyfkvi9r8cs7xDp9lx1EWsNAtezOPxXNY9xiwgkkXho+QUIWVINtm5yXBmnDa4hxqkgWg6ll5Gon7hN/Y8P2qRABMH2S2mZpG5QhYENnhtANhAvB3gHkANh018lXFxhs03HTcgaeYv16KEKIxFVSYi8VwYIpABq5k9DHs+CVhGoOcKjS2oOBho2BpOxJ0hShRlXI3L5dwIaGg3JtY6OdqbSIN40QzAqAgug92qxDpcTDg4yRflvrshCvJVyYz8s4m0xoLnQWAu/khCEMz/9k="/>
          <p:cNvSpPr>
            <a:spLocks noChangeAspect="1" noChangeArrowheads="1"/>
          </p:cNvSpPr>
          <p:nvPr/>
        </p:nvSpPr>
        <p:spPr bwMode="auto">
          <a:xfrm>
            <a:off x="16779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Oval 15">
            <a:hlinkClick r:id="rId5" action="ppaction://hlinksldjump"/>
            <a:extLst>
              <a:ext uri="{FF2B5EF4-FFF2-40B4-BE49-F238E27FC236}">
                <a16:creationId xmlns:a16="http://schemas.microsoft.com/office/drawing/2014/main" id="{37805BCF-B5A9-4685-A55F-18C5B6BC21D7}"/>
              </a:ext>
            </a:extLst>
          </p:cNvPr>
          <p:cNvSpPr/>
          <p:nvPr/>
        </p:nvSpPr>
        <p:spPr>
          <a:xfrm>
            <a:off x="10668001" y="4558905"/>
            <a:ext cx="1377810" cy="137780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/>
              <a:t>Back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73D26-7FF3-457A-B689-3B8C27B8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35" y="274638"/>
            <a:ext cx="2052965" cy="689866"/>
          </a:xfrm>
        </p:spPr>
        <p:txBody>
          <a:bodyPr>
            <a:normAutofit fontScale="90000"/>
          </a:bodyPr>
          <a:lstStyle/>
          <a:p>
            <a:r>
              <a:rPr lang="en-GB" dirty="0"/>
              <a:t>Action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74A16E-C644-4B1A-88D8-A89BFDF4DA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610" y="4558905"/>
            <a:ext cx="1057186" cy="1167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EB234-B40F-4B8D-877D-93A2334BCC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788" y="3144180"/>
            <a:ext cx="1151825" cy="1537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62741F-67E8-44C2-83D8-CA3DC9BDF7B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052" y="2633817"/>
            <a:ext cx="2183919" cy="1455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728DCB-C6B8-43A8-AB32-0DA66272EF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516" y="2452361"/>
            <a:ext cx="1757639" cy="1201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F1397A-E370-45FF-9A44-B87AF16F783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7829" y="3582645"/>
            <a:ext cx="1317946" cy="8237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FE509D-F1AF-4392-B45E-90B4AA57D1B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165" y="1852138"/>
            <a:ext cx="973592" cy="9735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748961-8876-4524-9097-36A51543A38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114" y="2050752"/>
            <a:ext cx="1772384" cy="13110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717861-13D6-4C13-BD61-50BB709044F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166" y="4259999"/>
            <a:ext cx="2015810" cy="16313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63A098-6BE9-477A-A076-2A2E00C1FDA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207" y="96816"/>
            <a:ext cx="1990380" cy="1428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F8A69E8-144C-4481-A155-2C2BA3095CE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116" y="3605450"/>
            <a:ext cx="2028973" cy="152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48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Box 3"/>
          <p:cNvSpPr txBox="1">
            <a:spLocks noChangeArrowheads="1"/>
          </p:cNvSpPr>
          <p:nvPr/>
        </p:nvSpPr>
        <p:spPr bwMode="auto">
          <a:xfrm>
            <a:off x="375344" y="333479"/>
            <a:ext cx="4895850" cy="3986213"/>
          </a:xfrm>
          <a:prstGeom prst="rect">
            <a:avLst/>
          </a:prstGeom>
          <a:solidFill>
            <a:srgbClr val="318A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Cambria" panose="02040503050406030204" pitchFamily="18" charset="0"/>
              </a:rPr>
              <a:t>Random letter </a:t>
            </a:r>
            <a:r>
              <a:rPr lang="en-GB" sz="1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‘S’</a:t>
            </a:r>
            <a:endParaRPr lang="en-GB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8948" y="3229182"/>
            <a:ext cx="43910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286D90"/>
                </a:solidFill>
                <a:latin typeface="Cambria" panose="02040503050406030204" pitchFamily="18" charset="0"/>
              </a:rPr>
              <a:t>Try to include one of the classes ‘S’ words into your design</a:t>
            </a:r>
          </a:p>
        </p:txBody>
      </p:sp>
      <p:sp>
        <p:nvSpPr>
          <p:cNvPr id="6" name="Oval 5">
            <a:hlinkClick r:id="rId3" action="ppaction://hlinksldjump"/>
            <a:extLst>
              <a:ext uri="{FF2B5EF4-FFF2-40B4-BE49-F238E27FC236}">
                <a16:creationId xmlns:a16="http://schemas.microsoft.com/office/drawing/2014/main" id="{6B552134-4540-40C9-A462-1F97CAA5820B}"/>
              </a:ext>
            </a:extLst>
          </p:cNvPr>
          <p:cNvSpPr/>
          <p:nvPr/>
        </p:nvSpPr>
        <p:spPr>
          <a:xfrm>
            <a:off x="10436250" y="4334932"/>
            <a:ext cx="1357519" cy="135751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/>
              <a:t>Back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8D1840A-21DF-46B9-B278-D2A5F53C1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260" y="126460"/>
            <a:ext cx="3461425" cy="2372900"/>
          </a:xfrm>
          <a:prstGeom prst="rect">
            <a:avLst/>
          </a:prstGeom>
          <a:solidFill>
            <a:srgbClr val="4EBA6F"/>
          </a:solidFill>
          <a:ln w="9525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5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8900">
              <a:spcBef>
                <a:spcPct val="20000"/>
              </a:spcBef>
              <a:defRPr/>
            </a:pPr>
            <a:r>
              <a:rPr lang="en-GB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always do what you always did then you’ll always get what you always got…”</a:t>
            </a:r>
          </a:p>
        </p:txBody>
      </p:sp>
    </p:spTree>
    <p:extLst>
      <p:ext uri="{BB962C8B-B14F-4D97-AF65-F5344CB8AC3E}">
        <p14:creationId xmlns:p14="http://schemas.microsoft.com/office/powerpoint/2010/main" val="3762854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00B50F-8043-4949-B763-E00D89F3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65138"/>
            <a:ext cx="10972800" cy="689866"/>
          </a:xfrm>
        </p:spPr>
        <p:txBody>
          <a:bodyPr>
            <a:normAutofit fontScale="90000"/>
          </a:bodyPr>
          <a:lstStyle/>
          <a:p>
            <a:r>
              <a:rPr lang="en-GB" dirty="0"/>
              <a:t>Share: pair with someone who has the same product as you…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BC740F-4CDC-47E8-94FE-F068AACA1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790701"/>
            <a:ext cx="11582400" cy="363219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 groups of 2-3, share your ideas with one another.</a:t>
            </a:r>
          </a:p>
          <a:p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would be ‘winning’ ideas to take forward?</a:t>
            </a:r>
          </a:p>
          <a:p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ideas are innovative and you have never seen sold in the shops before?</a:t>
            </a:r>
          </a:p>
          <a:p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ideas would meet the requirements of your stakeholders?</a:t>
            </a:r>
          </a:p>
          <a:p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a few of your ideas be combined?</a:t>
            </a:r>
          </a:p>
          <a:p>
            <a:endParaRPr lang="en-GB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group decide on one idea to take forward or combine your ideas to make a winning idea. Draw this out clearly and annotate on your piece of sugar paper.</a:t>
            </a:r>
          </a:p>
        </p:txBody>
      </p:sp>
    </p:spTree>
    <p:extLst>
      <p:ext uri="{BB962C8B-B14F-4D97-AF65-F5344CB8AC3E}">
        <p14:creationId xmlns:p14="http://schemas.microsoft.com/office/powerpoint/2010/main" val="15140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9EBE59-5F46-49A8-9FC5-022155216857}"/>
              </a:ext>
            </a:extLst>
          </p:cNvPr>
          <p:cNvSpPr txBox="1"/>
          <p:nvPr/>
        </p:nvSpPr>
        <p:spPr>
          <a:xfrm>
            <a:off x="609600" y="829783"/>
            <a:ext cx="99291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Sticky notes/scraps of paper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Sugar paper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A3 plain paper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Drawing equipment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Pencil crayons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Check that sound is working on your computer and if your whiteboard is interactive that it is calibrated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3EAD5A3F-08A1-4F1D-9C07-442A4F1C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7386"/>
            <a:ext cx="10972800" cy="689866"/>
          </a:xfrm>
        </p:spPr>
        <p:txBody>
          <a:bodyPr>
            <a:noAutofit/>
          </a:bodyPr>
          <a:lstStyle/>
          <a:p>
            <a:r>
              <a:rPr lang="en-GB" sz="3600" dirty="0"/>
              <a:t>Equipment/preparation needed for the lesson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9C8FFB-FD72-49D6-9314-418F0FA432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486" y="3219080"/>
            <a:ext cx="2949142" cy="1289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CECD12-22CD-49D2-B7AD-6135DEE85A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2236" y="1159644"/>
            <a:ext cx="2599643" cy="1342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5D2AC6-40B5-4732-B6E2-52B4DDF12A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758" y="1998356"/>
            <a:ext cx="2742471" cy="186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0" y="0"/>
            <a:ext cx="2411413" cy="5994400"/>
          </a:xfrm>
          <a:prstGeom prst="rect">
            <a:avLst/>
          </a:prstGeom>
          <a:solidFill>
            <a:srgbClr val="318AAC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38437" y="1468437"/>
            <a:ext cx="7453313" cy="4525963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GB" altLang="en-US" i="1" dirty="0"/>
              <a:t>	</a:t>
            </a:r>
            <a:r>
              <a:rPr lang="en-GB" altLang="en-US" dirty="0"/>
              <a:t>Learning objectives:</a:t>
            </a:r>
            <a:endParaRPr lang="en-GB" altLang="en-US" i="1" dirty="0"/>
          </a:p>
          <a:p>
            <a:pPr marL="609600" indent="-609600">
              <a:buFontTx/>
              <a:buAutoNum type="arabicPeriod"/>
            </a:pPr>
            <a:r>
              <a:rPr lang="en-GB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creatively develop your innovative design ideas through design iterations.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think outside of the box.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constantly refer to your stakeholder requirements.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a winning idea in small groups ready to market next lesson.</a:t>
            </a:r>
            <a:endParaRPr lang="en-GB" altLang="en-US" sz="2400" i="1" dirty="0">
              <a:solidFill>
                <a:schemeClr val="accent2"/>
              </a:solidFill>
            </a:endParaRPr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0" y="3429000"/>
            <a:ext cx="2411413" cy="2565400"/>
          </a:xfrm>
          <a:prstGeom prst="rect">
            <a:avLst/>
          </a:prstGeom>
          <a:solidFill>
            <a:srgbClr val="4EBA6F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</a:rPr>
              <a:t>Keywords: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Creatively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Design iterations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Stakeholders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Smart/modern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materials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Annotate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C1B375-C936-421F-87FA-9A8068B5CF83}"/>
              </a:ext>
            </a:extLst>
          </p:cNvPr>
          <p:cNvSpPr txBox="1">
            <a:spLocks/>
          </p:cNvSpPr>
          <p:nvPr/>
        </p:nvSpPr>
        <p:spPr>
          <a:xfrm>
            <a:off x="2556933" y="455168"/>
            <a:ext cx="5723467" cy="68986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EBA6F"/>
                </a:solidFill>
                <a:latin typeface="Cambria" panose="02040503050406030204" pitchFamily="18" charset="0"/>
                <a:ea typeface="+mj-ea"/>
                <a:cs typeface="Arial"/>
              </a:defRPr>
            </a:lvl1pPr>
          </a:lstStyle>
          <a:p>
            <a:r>
              <a:rPr lang="en-GB" kern="0" dirty="0"/>
              <a:t>Inspiring innovation</a:t>
            </a:r>
            <a:endParaRPr lang="en-US" strike="sngStrik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E8183-44E2-4BDC-BD6A-31875F384EA3}"/>
              </a:ext>
            </a:extLst>
          </p:cNvPr>
          <p:cNvSpPr txBox="1"/>
          <p:nvPr/>
        </p:nvSpPr>
        <p:spPr>
          <a:xfrm>
            <a:off x="0" y="0"/>
            <a:ext cx="2411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Session 2</a:t>
            </a:r>
          </a:p>
        </p:txBody>
      </p:sp>
    </p:spTree>
    <p:extLst>
      <p:ext uri="{BB962C8B-B14F-4D97-AF65-F5344CB8AC3E}">
        <p14:creationId xmlns:p14="http://schemas.microsoft.com/office/powerpoint/2010/main" val="59269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80D06-FF98-4CDB-A2D5-154505881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6" y="1916521"/>
            <a:ext cx="5660571" cy="40048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7543" y="2789588"/>
            <a:ext cx="5341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rgbClr val="318AAC"/>
              </a:solidFill>
              <a:latin typeface="Cambria" panose="02040503050406030204" pitchFamily="18" charset="0"/>
            </a:endParaRPr>
          </a:p>
          <a:p>
            <a:r>
              <a:rPr lang="en-GB" sz="4400" b="1" dirty="0">
                <a:solidFill>
                  <a:srgbClr val="318AAC"/>
                </a:solidFill>
                <a:latin typeface="Cambria" panose="02040503050406030204" pitchFamily="18" charset="0"/>
              </a:rPr>
              <a:t>Would you agree?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E3CC19-39B7-4509-9F25-92476FDF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32" y="1408780"/>
            <a:ext cx="10972800" cy="689866"/>
          </a:xfrm>
        </p:spPr>
        <p:txBody>
          <a:bodyPr>
            <a:noAutofit/>
          </a:bodyPr>
          <a:lstStyle/>
          <a:p>
            <a:r>
              <a:rPr lang="en-GB" sz="6000" dirty="0"/>
              <a:t>“Being a smart material is like opening a bag of popcorn.”</a:t>
            </a:r>
            <a:br>
              <a:rPr lang="en-GB" sz="6000" dirty="0"/>
            </a:br>
            <a:endParaRPr lang="en-GB" sz="6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D87712-795D-444E-8781-BE6905FE6B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151" y="2172609"/>
            <a:ext cx="3578277" cy="34628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806ADA-EFF4-4F68-8B9E-DF12FE49DE17}"/>
              </a:ext>
            </a:extLst>
          </p:cNvPr>
          <p:cNvSpPr txBox="1"/>
          <p:nvPr/>
        </p:nvSpPr>
        <p:spPr>
          <a:xfrm rot="373958">
            <a:off x="9257721" y="2903759"/>
            <a:ext cx="2198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your answer on your sticky note – you can agree or disagree but you must give a reason for your decision…</a:t>
            </a:r>
          </a:p>
        </p:txBody>
      </p:sp>
    </p:spTree>
    <p:extLst>
      <p:ext uri="{BB962C8B-B14F-4D97-AF65-F5344CB8AC3E}">
        <p14:creationId xmlns:p14="http://schemas.microsoft.com/office/powerpoint/2010/main" val="275684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B8EF37-83B4-4A97-B10F-FAB76E2316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665" y="1170931"/>
            <a:ext cx="3966479" cy="30015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489" y="1562521"/>
            <a:ext cx="78488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b="1" dirty="0">
              <a:solidFill>
                <a:srgbClr val="318AAC"/>
              </a:solidFill>
              <a:latin typeface="Cambria" panose="02040503050406030204" pitchFamily="18" charset="0"/>
            </a:endParaRPr>
          </a:p>
          <a:p>
            <a:r>
              <a:rPr lang="en-GB" sz="3200" b="1" dirty="0">
                <a:solidFill>
                  <a:srgbClr val="318AAC"/>
                </a:solidFill>
                <a:latin typeface="Cambria" panose="02040503050406030204" pitchFamily="18" charset="0"/>
              </a:rPr>
              <a:t>What did you think of?</a:t>
            </a:r>
          </a:p>
          <a:p>
            <a:r>
              <a:rPr lang="en-GB" sz="3200" b="1" dirty="0">
                <a:solidFill>
                  <a:srgbClr val="318AAC"/>
                </a:solidFill>
                <a:latin typeface="Cambria" panose="02040503050406030204" pitchFamily="18" charset="0"/>
              </a:rPr>
              <a:t>Did you think of these?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E3CC19-39B7-4509-9F25-92476FDF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89" y="466829"/>
            <a:ext cx="10972800" cy="689866"/>
          </a:xfrm>
        </p:spPr>
        <p:txBody>
          <a:bodyPr>
            <a:noAutofit/>
          </a:bodyPr>
          <a:lstStyle/>
          <a:p>
            <a:r>
              <a:rPr lang="en-GB" dirty="0"/>
              <a:t>“Being a smart material is like opening a bag of popcorn.”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DEE451-34B8-4EE3-989A-3A3498DCB15B}"/>
              </a:ext>
            </a:extLst>
          </p:cNvPr>
          <p:cNvSpPr txBox="1"/>
          <p:nvPr/>
        </p:nvSpPr>
        <p:spPr>
          <a:xfrm>
            <a:off x="638629" y="3202943"/>
            <a:ext cx="100377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outcome is always a nice surprise.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input is different to the output (like with the kernels).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texture can change (like the kernels to the popcorn).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need the right conditions to change the properties.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smart material is not like popcorn, because popcorn can’t return to the kernels.</a:t>
            </a:r>
          </a:p>
        </p:txBody>
      </p:sp>
    </p:spTree>
    <p:extLst>
      <p:ext uri="{BB962C8B-B14F-4D97-AF65-F5344CB8AC3E}">
        <p14:creationId xmlns:p14="http://schemas.microsoft.com/office/powerpoint/2010/main" val="77279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4967" y="312706"/>
            <a:ext cx="1176921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1600" b="1" kern="0" dirty="0">
                <a:solidFill>
                  <a:srgbClr val="4EBA6F"/>
                </a:solidFill>
                <a:latin typeface="Cambria" panose="02040503050406030204" pitchFamily="18" charset="0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kern="0" dirty="0">
                <a:solidFill>
                  <a:srgbClr val="4EBA6F"/>
                </a:solidFill>
                <a:latin typeface="Cambria" panose="02040503050406030204" pitchFamily="18" charset="0"/>
              </a:rPr>
              <a:t>	</a:t>
            </a:r>
            <a:r>
              <a:rPr lang="en-GB" sz="6000" b="1" kern="0" dirty="0">
                <a:solidFill>
                  <a:srgbClr val="4EBA6F"/>
                </a:solidFill>
                <a:latin typeface="Cambria" panose="02040503050406030204" pitchFamily="18" charset="0"/>
              </a:rPr>
              <a:t>“if you always do what you always did then you’ll always get what you always got…”  			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4000" b="1" i="1" kern="0" dirty="0">
                <a:solidFill>
                  <a:srgbClr val="318AAC"/>
                </a:solidFill>
                <a:latin typeface="Cambria" panose="02040503050406030204" pitchFamily="18" charset="0"/>
              </a:rPr>
              <a:t>																				Henry Ford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6600" b="1" kern="0" dirty="0">
              <a:solidFill>
                <a:srgbClr val="4EBA6F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02521-8621-462A-B7A6-4C436224BF69}"/>
              </a:ext>
            </a:extLst>
          </p:cNvPr>
          <p:cNvSpPr txBox="1"/>
          <p:nvPr/>
        </p:nvSpPr>
        <p:spPr>
          <a:xfrm>
            <a:off x="693174" y="5013152"/>
            <a:ext cx="1013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Today you are going to build up a page of unusual design iterations in this design task, try to keep this quote at the forefront of your thoughts. </a:t>
            </a:r>
          </a:p>
        </p:txBody>
      </p:sp>
    </p:spTree>
    <p:extLst>
      <p:ext uri="{BB962C8B-B14F-4D97-AF65-F5344CB8AC3E}">
        <p14:creationId xmlns:p14="http://schemas.microsoft.com/office/powerpoint/2010/main" val="230506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8BD6-FE7B-4E35-8A71-E180E95E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6397"/>
            <a:ext cx="10972800" cy="689866"/>
          </a:xfrm>
        </p:spPr>
        <p:txBody>
          <a:bodyPr>
            <a:normAutofit fontScale="90000"/>
          </a:bodyPr>
          <a:lstStyle/>
          <a:p>
            <a:r>
              <a:rPr lang="en-GB" dirty="0"/>
              <a:t>As you design try to also remember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89EA2-4210-476C-A691-FB99D6E671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118" y="1283028"/>
            <a:ext cx="2720654" cy="3156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5BDC4D-1B74-4C23-866A-9360E38622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658" y="1277260"/>
            <a:ext cx="5134361" cy="35940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BB1946-D9C6-4BF2-A509-4D5928CB7398}"/>
              </a:ext>
            </a:extLst>
          </p:cNvPr>
          <p:cNvSpPr txBox="1"/>
          <p:nvPr/>
        </p:nvSpPr>
        <p:spPr>
          <a:xfrm>
            <a:off x="659417" y="4651094"/>
            <a:ext cx="4837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it a ‘winning’ idea?  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it innovative?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4862C-9F9E-45A2-AFFC-A8DEF7444577}"/>
              </a:ext>
            </a:extLst>
          </p:cNvPr>
          <p:cNvSpPr txBox="1"/>
          <p:nvPr/>
        </p:nvSpPr>
        <p:spPr>
          <a:xfrm>
            <a:off x="5796950" y="4651094"/>
            <a:ext cx="4837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Does it meet your 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stakeholder requirements?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Would they want to buy your product?</a:t>
            </a:r>
          </a:p>
        </p:txBody>
      </p:sp>
    </p:spTree>
    <p:extLst>
      <p:ext uri="{BB962C8B-B14F-4D97-AF65-F5344CB8AC3E}">
        <p14:creationId xmlns:p14="http://schemas.microsoft.com/office/powerpoint/2010/main" val="62475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Box 1"/>
          <p:cNvSpPr txBox="1">
            <a:spLocks noChangeArrowheads="1"/>
          </p:cNvSpPr>
          <p:nvPr/>
        </p:nvSpPr>
        <p:spPr bwMode="auto">
          <a:xfrm>
            <a:off x="4065689" y="1220524"/>
            <a:ext cx="3798151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900" dirty="0">
                <a:latin typeface="Arial" panose="020B0604020202020204" pitchFamily="34" charset="0"/>
                <a:cs typeface="Arial" panose="020B0604020202020204" pitchFamily="34" charset="0"/>
              </a:rPr>
              <a:t>‘S’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A939D-87CA-4940-B2C8-C31EAF63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0658"/>
            <a:ext cx="10972800" cy="689866"/>
          </a:xfrm>
        </p:spPr>
        <p:txBody>
          <a:bodyPr>
            <a:normAutofit fontScale="90000"/>
          </a:bodyPr>
          <a:lstStyle/>
          <a:p>
            <a:r>
              <a:rPr lang="en-GB" dirty="0"/>
              <a:t>Write down any word you can think of that begins with the letter:</a:t>
            </a:r>
          </a:p>
        </p:txBody>
      </p:sp>
    </p:spTree>
    <p:extLst>
      <p:ext uri="{BB962C8B-B14F-4D97-AF65-F5344CB8AC3E}">
        <p14:creationId xmlns:p14="http://schemas.microsoft.com/office/powerpoint/2010/main" val="113935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D8F17EB-77A5-4877-B2EE-BE407874CE02}"/>
              </a:ext>
            </a:extLst>
          </p:cNvPr>
          <p:cNvGrpSpPr/>
          <p:nvPr/>
        </p:nvGrpSpPr>
        <p:grpSpPr>
          <a:xfrm>
            <a:off x="0" y="1415845"/>
            <a:ext cx="12191999" cy="4572000"/>
            <a:chOff x="152400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1524000" y="0"/>
              <a:ext cx="9144000" cy="6858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0" y="0"/>
              <a:ext cx="4572000" cy="6858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0" y="0"/>
              <a:ext cx="2286000" cy="6858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382000" y="0"/>
              <a:ext cx="2286000" cy="68580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0" y="1"/>
              <a:ext cx="9144000" cy="341947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2887" name="TextBox 6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650206" y="324744"/>
              <a:ext cx="2141538" cy="1246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4800" dirty="0"/>
                <a:t>Techie</a:t>
              </a:r>
            </a:p>
          </p:txBody>
        </p:sp>
        <p:sp>
          <p:nvSpPr>
            <p:cNvPr id="122888" name="TextBox 7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846512" y="207177"/>
              <a:ext cx="1648133" cy="1374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400" dirty="0"/>
                <a:t>Beauty is in the eye of the beholder</a:t>
              </a:r>
            </a:p>
          </p:txBody>
        </p:sp>
        <p:sp>
          <p:nvSpPr>
            <p:cNvPr id="9" name="TextBox 8">
              <a:hlinkClick r:id="rId5" action="ppaction://hlinksldjump"/>
            </p:cNvPr>
            <p:cNvSpPr txBox="1"/>
            <p:nvPr/>
          </p:nvSpPr>
          <p:spPr>
            <a:xfrm>
              <a:off x="6149975" y="309750"/>
              <a:ext cx="2212976" cy="1892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4800" dirty="0"/>
                <a:t>Add</a:t>
              </a:r>
            </a:p>
            <a:p>
              <a:pPr marL="342900" indent="-342900">
                <a:buFont typeface="Wingdings" pitchFamily="2" charset="2"/>
                <a:buChar char="Ø"/>
                <a:defRPr/>
              </a:pPr>
              <a:endParaRPr lang="en-GB" sz="2800" dirty="0"/>
            </a:p>
          </p:txBody>
        </p:sp>
        <p:sp>
          <p:nvSpPr>
            <p:cNvPr id="10" name="TextBox 9">
              <a:hlinkClick r:id="rId6" action="ppaction://hlinksldjump"/>
            </p:cNvPr>
            <p:cNvSpPr txBox="1"/>
            <p:nvPr/>
          </p:nvSpPr>
          <p:spPr>
            <a:xfrm>
              <a:off x="1668462" y="3577143"/>
              <a:ext cx="2141538" cy="2585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4800" dirty="0"/>
                <a:t>Function</a:t>
              </a:r>
            </a:p>
            <a:p>
              <a:pPr marL="342900" indent="-342900">
                <a:buFont typeface="Wingdings" pitchFamily="2" charset="2"/>
                <a:buChar char="Ø"/>
                <a:defRPr/>
              </a:pPr>
              <a:endParaRPr lang="en-GB" dirty="0"/>
            </a:p>
            <a:p>
              <a:pPr>
                <a:defRPr/>
              </a:pPr>
              <a:endParaRPr lang="en-GB" sz="4000" dirty="0"/>
            </a:p>
          </p:txBody>
        </p:sp>
        <p:sp>
          <p:nvSpPr>
            <p:cNvPr id="11" name="TextBox 10">
              <a:hlinkClick r:id="rId7" action="ppaction://hlinksldjump"/>
            </p:cNvPr>
            <p:cNvSpPr txBox="1"/>
            <p:nvPr/>
          </p:nvSpPr>
          <p:spPr>
            <a:xfrm>
              <a:off x="6115050" y="3611529"/>
              <a:ext cx="2141539" cy="1661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4800" dirty="0"/>
                <a:t>Action</a:t>
              </a:r>
            </a:p>
            <a:p>
              <a:pPr marL="342900" indent="-342900">
                <a:buFont typeface="Wingdings" pitchFamily="2" charset="2"/>
                <a:buChar char="Ø"/>
                <a:defRPr/>
              </a:pPr>
              <a:endParaRPr lang="en-GB" dirty="0"/>
            </a:p>
          </p:txBody>
        </p:sp>
        <p:sp>
          <p:nvSpPr>
            <p:cNvPr id="122892" name="TextBox 11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408987" y="345768"/>
              <a:ext cx="2232026" cy="1246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4800" dirty="0"/>
                <a:t>Listen</a:t>
              </a:r>
            </a:p>
          </p:txBody>
        </p:sp>
        <p:sp>
          <p:nvSpPr>
            <p:cNvPr id="122893" name="TextBox 12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381914" y="3577143"/>
              <a:ext cx="2232026" cy="2354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4800" dirty="0"/>
                <a:t>Random letter ‘S</a:t>
              </a:r>
              <a:r>
                <a:rPr lang="en-GB" sz="4000" dirty="0"/>
                <a:t>’</a:t>
              </a:r>
            </a:p>
          </p:txBody>
        </p:sp>
        <p:sp>
          <p:nvSpPr>
            <p:cNvPr id="122894" name="TextBox 13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865733" y="3565406"/>
              <a:ext cx="2266950" cy="1246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4800" dirty="0"/>
                <a:t>Airplane</a:t>
              </a:r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C3E83EB-B995-49C1-9479-42FC14F8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Click on a word to decide on the direction of your design iteration: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A80366-4FF4-4A0B-8C0B-444E3241EC4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999" y="2815688"/>
            <a:ext cx="1173926" cy="70613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CA6F19-E809-459D-BA80-360EEFC0749B}"/>
              </a:ext>
            </a:extLst>
          </p:cNvPr>
          <p:cNvSpPr/>
          <p:nvPr/>
        </p:nvSpPr>
        <p:spPr>
          <a:xfrm>
            <a:off x="8896350" y="6045456"/>
            <a:ext cx="1524000" cy="74055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hlinkClick r:id="rId12" action="ppaction://hlinksldjump"/>
              </a:rPr>
              <a:t>Finished</a:t>
            </a:r>
            <a:r>
              <a:rPr lang="en-GB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315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13061</TotalTime>
  <Words>1574</Words>
  <Application>Microsoft Office PowerPoint</Application>
  <PresentationFormat>Widescreen</PresentationFormat>
  <Paragraphs>246</Paragraphs>
  <Slides>18</Slides>
  <Notes>18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Wingdings</vt:lpstr>
      <vt:lpstr>Office Theme</vt:lpstr>
      <vt:lpstr>   Session 2 </vt:lpstr>
      <vt:lpstr>Equipment/preparation needed for the lesson</vt:lpstr>
      <vt:lpstr>PowerPoint Presentation</vt:lpstr>
      <vt:lpstr>“Being a smart material is like opening a bag of popcorn.” </vt:lpstr>
      <vt:lpstr>“Being a smart material is like opening a bag of popcorn.”</vt:lpstr>
      <vt:lpstr>PowerPoint Presentation</vt:lpstr>
      <vt:lpstr>As you design try to also remember</vt:lpstr>
      <vt:lpstr>Write down any word you can think of that begins with the letter:</vt:lpstr>
      <vt:lpstr>Click on a word to decide on the direction of your design iteration:</vt:lpstr>
      <vt:lpstr>PowerPoint Presentation</vt:lpstr>
      <vt:lpstr>PowerPoint Presentation</vt:lpstr>
      <vt:lpstr>PowerPoint Presentation</vt:lpstr>
      <vt:lpstr>PowerPoint Presentation</vt:lpstr>
      <vt:lpstr>Function</vt:lpstr>
      <vt:lpstr>PowerPoint Presentation</vt:lpstr>
      <vt:lpstr>Action</vt:lpstr>
      <vt:lpstr>PowerPoint Presentation</vt:lpstr>
      <vt:lpstr>Share: pair with someone who has the same product as you…</vt:lpstr>
    </vt:vector>
  </TitlesOfParts>
  <Company>D&amp;T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Whitton</dc:creator>
  <cp:lastModifiedBy>Willy Adam</cp:lastModifiedBy>
  <cp:revision>543</cp:revision>
  <dcterms:created xsi:type="dcterms:W3CDTF">2015-07-03T11:21:15Z</dcterms:created>
  <dcterms:modified xsi:type="dcterms:W3CDTF">2018-03-13T11:37:18Z</dcterms:modified>
</cp:coreProperties>
</file>