
<file path=[Content_Types].xml><?xml version="1.0" encoding="utf-8"?>
<Types xmlns="http://schemas.openxmlformats.org/package/2006/content-types">
  <Default Extension="aac" ContentType="audio/aac"/>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3" r:id="rId2"/>
    <p:sldMasterId id="2147483681" r:id="rId3"/>
  </p:sldMasterIdLst>
  <p:notesMasterIdLst>
    <p:notesMasterId r:id="rId39"/>
  </p:notesMasterIdLst>
  <p:handoutMasterIdLst>
    <p:handoutMasterId r:id="rId40"/>
  </p:handoutMasterIdLst>
  <p:sldIdLst>
    <p:sldId id="269" r:id="rId4"/>
    <p:sldId id="270" r:id="rId5"/>
    <p:sldId id="257" r:id="rId6"/>
    <p:sldId id="258" r:id="rId7"/>
    <p:sldId id="259" r:id="rId8"/>
    <p:sldId id="260" r:id="rId9"/>
    <p:sldId id="261" r:id="rId10"/>
    <p:sldId id="262" r:id="rId11"/>
    <p:sldId id="263" r:id="rId12"/>
    <p:sldId id="264" r:id="rId13"/>
    <p:sldId id="256" r:id="rId14"/>
    <p:sldId id="441" r:id="rId15"/>
    <p:sldId id="445" r:id="rId16"/>
    <p:sldId id="420" r:id="rId17"/>
    <p:sldId id="421" r:id="rId18"/>
    <p:sldId id="389" r:id="rId19"/>
    <p:sldId id="360" r:id="rId20"/>
    <p:sldId id="440" r:id="rId21"/>
    <p:sldId id="456" r:id="rId22"/>
    <p:sldId id="460" r:id="rId23"/>
    <p:sldId id="461" r:id="rId24"/>
    <p:sldId id="452" r:id="rId25"/>
    <p:sldId id="453" r:id="rId26"/>
    <p:sldId id="454" r:id="rId27"/>
    <p:sldId id="455" r:id="rId28"/>
    <p:sldId id="458" r:id="rId29"/>
    <p:sldId id="457" r:id="rId30"/>
    <p:sldId id="442" r:id="rId31"/>
    <p:sldId id="400" r:id="rId32"/>
    <p:sldId id="443" r:id="rId33"/>
    <p:sldId id="447" r:id="rId34"/>
    <p:sldId id="444" r:id="rId35"/>
    <p:sldId id="398" r:id="rId36"/>
    <p:sldId id="439" r:id="rId37"/>
    <p:sldId id="459" r:id="rId38"/>
  </p:sldIdLst>
  <p:sldSz cx="12192000" cy="6858000"/>
  <p:notesSz cx="6799263" cy="9929813"/>
  <p:embeddedFontLs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Formula1 Display-Bold" panose="02000000000000000000" pitchFamily="2" charset="0"/>
      <p:regular r:id="rId47"/>
    </p:embeddedFont>
    <p:embeddedFont>
      <p:font typeface="Formula1 Display-Italic" panose="02000000000000000000" pitchFamily="2" charset="0"/>
      <p:italic r:id="rId48"/>
    </p:embeddedFont>
    <p:embeddedFont>
      <p:font typeface="Formula1 Display-Regular" panose="02000000000000000000" pitchFamily="2" charset="0"/>
      <p:regular r:id="rId49"/>
    </p:embeddedFont>
    <p:embeddedFont>
      <p:font typeface="Franklin Gothic Demi" panose="020B0703020102020204" pitchFamily="34" charset="0"/>
      <p:regular r:id="rId50"/>
      <p:italic r:id="rId51"/>
    </p:embeddedFont>
    <p:embeddedFont>
      <p:font typeface="Titillium Web" panose="00000500000000000000" pitchFamily="2"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9" d="100"/>
          <a:sy n="119" d="100"/>
        </p:scale>
        <p:origin x="21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9.fntdata"/><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1342" y="0"/>
            <a:ext cx="2946347" cy="498215"/>
          </a:xfrm>
          <a:prstGeom prst="rect">
            <a:avLst/>
          </a:prstGeom>
        </p:spPr>
        <p:txBody>
          <a:bodyPr vert="horz" lIns="91440" tIns="45720" rIns="91440" bIns="45720" rtlCol="0"/>
          <a:lstStyle>
            <a:lvl1pPr algn="r">
              <a:defRPr sz="1200"/>
            </a:lvl1pPr>
          </a:lstStyle>
          <a:p>
            <a:fld id="{9536433A-093C-4C69-A8B7-0A8899A170FC}" type="datetimeFigureOut">
              <a:rPr lang="en-GB" smtClean="0"/>
              <a:t>06/07/2021</a:t>
            </a:fld>
            <a:endParaRPr lang="en-GB"/>
          </a:p>
        </p:txBody>
      </p:sp>
      <p:sp>
        <p:nvSpPr>
          <p:cNvPr id="4" name="Footer Placeholder 3"/>
          <p:cNvSpPr>
            <a:spLocks noGrp="1"/>
          </p:cNvSpPr>
          <p:nvPr>
            <p:ph type="ftr" sz="quarter" idx="2"/>
          </p:nvPr>
        </p:nvSpPr>
        <p:spPr>
          <a:xfrm>
            <a:off x="0" y="9431600"/>
            <a:ext cx="2946347" cy="49821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1342" y="9431600"/>
            <a:ext cx="2946347" cy="498214"/>
          </a:xfrm>
          <a:prstGeom prst="rect">
            <a:avLst/>
          </a:prstGeom>
        </p:spPr>
        <p:txBody>
          <a:bodyPr vert="horz" lIns="91440" tIns="45720" rIns="91440" bIns="45720" rtlCol="0" anchor="b"/>
          <a:lstStyle>
            <a:lvl1pPr algn="r">
              <a:defRPr sz="1200"/>
            </a:lvl1pPr>
          </a:lstStyle>
          <a:p>
            <a:fld id="{44D1E9AC-5800-4A88-8C74-BEA9CAD26C2E}" type="slidenum">
              <a:rPr lang="en-GB" smtClean="0"/>
              <a:t>‹#›</a:t>
            </a:fld>
            <a:endParaRPr lang="en-GB"/>
          </a:p>
        </p:txBody>
      </p:sp>
    </p:spTree>
    <p:extLst>
      <p:ext uri="{BB962C8B-B14F-4D97-AF65-F5344CB8AC3E}">
        <p14:creationId xmlns:p14="http://schemas.microsoft.com/office/powerpoint/2010/main" val="206385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1275" y="0"/>
            <a:ext cx="2946400" cy="498475"/>
          </a:xfrm>
          <a:prstGeom prst="rect">
            <a:avLst/>
          </a:prstGeom>
        </p:spPr>
        <p:txBody>
          <a:bodyPr vert="horz" lIns="91440" tIns="45720" rIns="91440" bIns="45720" rtlCol="0"/>
          <a:lstStyle>
            <a:lvl1pPr algn="r">
              <a:defRPr sz="1200"/>
            </a:lvl1pPr>
          </a:lstStyle>
          <a:p>
            <a:fld id="{66E090C3-A441-416E-9279-5B3A05FE6451}" type="datetimeFigureOut">
              <a:rPr lang="en-GB" smtClean="0"/>
              <a:t>06/07/2021</a:t>
            </a:fld>
            <a:endParaRPr lang="en-GB"/>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8375"/>
            <a:ext cx="5440363" cy="391001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1338"/>
            <a:ext cx="2946400" cy="4984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1275" y="9431338"/>
            <a:ext cx="2946400" cy="498475"/>
          </a:xfrm>
          <a:prstGeom prst="rect">
            <a:avLst/>
          </a:prstGeom>
        </p:spPr>
        <p:txBody>
          <a:bodyPr vert="horz" lIns="91440" tIns="45720" rIns="91440" bIns="45720" rtlCol="0" anchor="b"/>
          <a:lstStyle>
            <a:lvl1pPr algn="r">
              <a:defRPr sz="1200"/>
            </a:lvl1pPr>
          </a:lstStyle>
          <a:p>
            <a:fld id="{A8507159-3318-40ED-8875-928DD52B651F}" type="slidenum">
              <a:rPr lang="en-GB" smtClean="0"/>
              <a:t>‹#›</a:t>
            </a:fld>
            <a:endParaRPr lang="en-GB"/>
          </a:p>
        </p:txBody>
      </p:sp>
    </p:spTree>
    <p:extLst>
      <p:ext uri="{BB962C8B-B14F-4D97-AF65-F5344CB8AC3E}">
        <p14:creationId xmlns:p14="http://schemas.microsoft.com/office/powerpoint/2010/main" val="328853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1038" y="4783138"/>
            <a:ext cx="5445125" cy="3913187"/>
          </a:xfrm>
          <a:prstGeom prst="rect">
            <a:avLst/>
          </a:prstGeom>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EB95C-C986-4B74-BB28-4B32588947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249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1038" y="4783138"/>
            <a:ext cx="5445125" cy="3913187"/>
          </a:xfrm>
          <a:prstGeom prst="rect">
            <a:avLst/>
          </a:prstGeom>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EB95C-C986-4B74-BB28-4B32588947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963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5FCBC29-AAA6-42B6-AF3A-FCA3A2FDCD4D}" type="datetimeFigureOut">
              <a:rPr lang="en-GB" smtClean="0"/>
              <a:t>06/07/2021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898D56-E800-4EEF-8003-DCD690B1FA57}" type="slidenum">
              <a:rPr lang="en-GB" smtClean="0"/>
              <a:t>‹#›</a:t>
            </a:fld>
            <a:endParaRPr lang="en-GB"/>
          </a:p>
        </p:txBody>
      </p:sp>
    </p:spTree>
    <p:extLst>
      <p:ext uri="{BB962C8B-B14F-4D97-AF65-F5344CB8AC3E}">
        <p14:creationId xmlns:p14="http://schemas.microsoft.com/office/powerpoint/2010/main" val="3704140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FCBC29-AAA6-42B6-AF3A-FCA3A2FDCD4D}" type="datetimeFigureOut">
              <a:rPr lang="en-GB" smtClean="0"/>
              <a:t>06/07/2021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898D56-E800-4EEF-8003-DCD690B1FA57}" type="slidenum">
              <a:rPr lang="en-GB" smtClean="0"/>
              <a:t>‹#›</a:t>
            </a:fld>
            <a:endParaRPr lang="en-GB"/>
          </a:p>
        </p:txBody>
      </p:sp>
    </p:spTree>
    <p:extLst>
      <p:ext uri="{BB962C8B-B14F-4D97-AF65-F5344CB8AC3E}">
        <p14:creationId xmlns:p14="http://schemas.microsoft.com/office/powerpoint/2010/main" val="1145151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FCBC29-AAA6-42B6-AF3A-FCA3A2FDCD4D}" type="datetimeFigureOut">
              <a:rPr lang="en-GB" smtClean="0"/>
              <a:t>06/07/2021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898D56-E800-4EEF-8003-DCD690B1FA57}" type="slidenum">
              <a:rPr lang="en-GB" smtClean="0"/>
              <a:t>‹#›</a:t>
            </a:fld>
            <a:endParaRPr lang="en-GB"/>
          </a:p>
        </p:txBody>
      </p:sp>
    </p:spTree>
    <p:extLst>
      <p:ext uri="{BB962C8B-B14F-4D97-AF65-F5344CB8AC3E}">
        <p14:creationId xmlns:p14="http://schemas.microsoft.com/office/powerpoint/2010/main" val="3631966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69972"/>
            <a:ext cx="10972800" cy="4756193"/>
          </a:xfrm>
          <a:prstGeom prst="rect">
            <a:avLst/>
          </a:prstGeom>
        </p:spPr>
        <p:txBody>
          <a:bodyPr/>
          <a:lstStyle>
            <a:lvl1pPr>
              <a:defRPr sz="2667">
                <a:latin typeface="Titillium Web" panose="00000500000000000000" pitchFamily="2" charset="0"/>
              </a:defRPr>
            </a:lvl1pPr>
            <a:lvl2pPr>
              <a:defRPr sz="2400">
                <a:latin typeface="Titillium Web" panose="00000500000000000000" pitchFamily="2" charset="0"/>
              </a:defRPr>
            </a:lvl2pPr>
            <a:lvl3pPr>
              <a:defRPr sz="2133">
                <a:latin typeface="Titillium Web" panose="00000500000000000000" pitchFamily="2" charset="0"/>
              </a:defRPr>
            </a:lvl3pPr>
            <a:lvl4pPr>
              <a:defRPr sz="1867">
                <a:latin typeface="Titillium Web" panose="00000500000000000000" pitchFamily="2" charset="0"/>
              </a:defRPr>
            </a:lvl4pPr>
            <a:lvl5pPr>
              <a:defRPr sz="1867">
                <a:latin typeface="Titillium Web"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06/07/2021</a:t>
            </a:fld>
            <a:endParaRPr lang="en-GB" dirty="0"/>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spTree>
    <p:extLst>
      <p:ext uri="{BB962C8B-B14F-4D97-AF65-F5344CB8AC3E}">
        <p14:creationId xmlns:p14="http://schemas.microsoft.com/office/powerpoint/2010/main" val="2816105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69973"/>
            <a:ext cx="10972800" cy="4756193"/>
          </a:xfrm>
          <a:prstGeom prst="rect">
            <a:avLst/>
          </a:prstGeom>
        </p:spPr>
        <p:txBody>
          <a:bodyPr/>
          <a:lstStyle>
            <a:lvl1pPr>
              <a:defRPr sz="2667">
                <a:latin typeface="Titillium Web" panose="00000500000000000000" pitchFamily="2" charset="0"/>
              </a:defRPr>
            </a:lvl1pPr>
            <a:lvl2pPr>
              <a:defRPr sz="2400">
                <a:latin typeface="Titillium Web" panose="00000500000000000000" pitchFamily="2" charset="0"/>
              </a:defRPr>
            </a:lvl2pPr>
            <a:lvl3pPr>
              <a:defRPr sz="2133">
                <a:latin typeface="Titillium Web" panose="00000500000000000000" pitchFamily="2" charset="0"/>
              </a:defRPr>
            </a:lvl3pPr>
            <a:lvl4pPr>
              <a:defRPr sz="1867">
                <a:latin typeface="Titillium Web" panose="00000500000000000000" pitchFamily="2" charset="0"/>
              </a:defRPr>
            </a:lvl4pPr>
            <a:lvl5pPr>
              <a:defRPr sz="1867">
                <a:latin typeface="Titillium Web"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06/07/2021</a:t>
            </a:fld>
            <a:endParaRPr lang="en-GB" dirty="0"/>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spTree>
    <p:extLst>
      <p:ext uri="{BB962C8B-B14F-4D97-AF65-F5344CB8AC3E}">
        <p14:creationId xmlns:p14="http://schemas.microsoft.com/office/powerpoint/2010/main" val="183430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287A8-581E-4875-AF8D-6B187C0389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2C327F9-49FB-4D76-9023-2FE64275DD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20C416D-70FF-44B9-AFF7-B25DA75CD83A}"/>
              </a:ext>
            </a:extLst>
          </p:cNvPr>
          <p:cNvSpPr>
            <a:spLocks noGrp="1"/>
          </p:cNvSpPr>
          <p:nvPr>
            <p:ph type="dt" sz="half" idx="10"/>
          </p:nvPr>
        </p:nvSpPr>
        <p:spPr/>
        <p:txBody>
          <a:bodyPr/>
          <a:lstStyle/>
          <a:p>
            <a:fld id="{9E5D45E0-2840-4D82-8234-AEC97F2D9A59}" type="datetimeFigureOut">
              <a:rPr lang="en-GB" smtClean="0"/>
              <a:t>06/07/2021</a:t>
            </a:fld>
            <a:endParaRPr lang="en-GB"/>
          </a:p>
        </p:txBody>
      </p:sp>
      <p:sp>
        <p:nvSpPr>
          <p:cNvPr id="5" name="Footer Placeholder 4">
            <a:extLst>
              <a:ext uri="{FF2B5EF4-FFF2-40B4-BE49-F238E27FC236}">
                <a16:creationId xmlns:a16="http://schemas.microsoft.com/office/drawing/2014/main" id="{3DA6B5DF-22E6-4E36-BA26-5378C13465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7C47FD-E874-443B-9E8A-15C9F58E1F88}"/>
              </a:ext>
            </a:extLst>
          </p:cNvPr>
          <p:cNvSpPr>
            <a:spLocks noGrp="1"/>
          </p:cNvSpPr>
          <p:nvPr>
            <p:ph type="sldNum" sz="quarter" idx="12"/>
          </p:nvPr>
        </p:nvSpPr>
        <p:spPr/>
        <p:txBody>
          <a:bodyPr/>
          <a:lstStyle/>
          <a:p>
            <a:fld id="{CFBC36E6-3B6E-42A5-B418-7508B15F9313}" type="slidenum">
              <a:rPr lang="en-GB" smtClean="0"/>
              <a:t>‹#›</a:t>
            </a:fld>
            <a:endParaRPr lang="en-GB"/>
          </a:p>
        </p:txBody>
      </p:sp>
    </p:spTree>
    <p:extLst>
      <p:ext uri="{BB962C8B-B14F-4D97-AF65-F5344CB8AC3E}">
        <p14:creationId xmlns:p14="http://schemas.microsoft.com/office/powerpoint/2010/main" val="1271737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A713E-BE42-47A2-A373-44D3838DB8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4A7E0F7-E828-40DA-A03D-EBB6FD6CFA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496FAD-B2EC-4551-8680-16A4DABB3BCF}"/>
              </a:ext>
            </a:extLst>
          </p:cNvPr>
          <p:cNvSpPr>
            <a:spLocks noGrp="1"/>
          </p:cNvSpPr>
          <p:nvPr>
            <p:ph type="dt" sz="half" idx="10"/>
          </p:nvPr>
        </p:nvSpPr>
        <p:spPr/>
        <p:txBody>
          <a:bodyPr/>
          <a:lstStyle/>
          <a:p>
            <a:fld id="{9E5D45E0-2840-4D82-8234-AEC97F2D9A59}" type="datetimeFigureOut">
              <a:rPr lang="en-GB" smtClean="0"/>
              <a:t>06/07/2021</a:t>
            </a:fld>
            <a:endParaRPr lang="en-GB"/>
          </a:p>
        </p:txBody>
      </p:sp>
      <p:sp>
        <p:nvSpPr>
          <p:cNvPr id="5" name="Footer Placeholder 4">
            <a:extLst>
              <a:ext uri="{FF2B5EF4-FFF2-40B4-BE49-F238E27FC236}">
                <a16:creationId xmlns:a16="http://schemas.microsoft.com/office/drawing/2014/main" id="{2BA038DB-E5EA-4243-B740-753AFB4A9A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5A9D70-12CE-441F-ACDC-DA92FF4F37FB}"/>
              </a:ext>
            </a:extLst>
          </p:cNvPr>
          <p:cNvSpPr>
            <a:spLocks noGrp="1"/>
          </p:cNvSpPr>
          <p:nvPr>
            <p:ph type="sldNum" sz="quarter" idx="12"/>
          </p:nvPr>
        </p:nvSpPr>
        <p:spPr/>
        <p:txBody>
          <a:bodyPr/>
          <a:lstStyle/>
          <a:p>
            <a:fld id="{CFBC36E6-3B6E-42A5-B418-7508B15F9313}" type="slidenum">
              <a:rPr lang="en-GB" smtClean="0"/>
              <a:t>‹#›</a:t>
            </a:fld>
            <a:endParaRPr lang="en-GB"/>
          </a:p>
        </p:txBody>
      </p:sp>
    </p:spTree>
    <p:extLst>
      <p:ext uri="{BB962C8B-B14F-4D97-AF65-F5344CB8AC3E}">
        <p14:creationId xmlns:p14="http://schemas.microsoft.com/office/powerpoint/2010/main" val="1476618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EE702-B7FB-4B12-AC5E-E5E3BF88C2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19CC2DB-7F53-4C3C-A87D-0B0A53F15C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C7EFD0-956D-4676-B0B2-9D18BBFE5B34}"/>
              </a:ext>
            </a:extLst>
          </p:cNvPr>
          <p:cNvSpPr>
            <a:spLocks noGrp="1"/>
          </p:cNvSpPr>
          <p:nvPr>
            <p:ph type="dt" sz="half" idx="10"/>
          </p:nvPr>
        </p:nvSpPr>
        <p:spPr/>
        <p:txBody>
          <a:bodyPr/>
          <a:lstStyle/>
          <a:p>
            <a:fld id="{9E5D45E0-2840-4D82-8234-AEC97F2D9A59}" type="datetimeFigureOut">
              <a:rPr lang="en-GB" smtClean="0"/>
              <a:t>06/07/2021</a:t>
            </a:fld>
            <a:endParaRPr lang="en-GB"/>
          </a:p>
        </p:txBody>
      </p:sp>
      <p:sp>
        <p:nvSpPr>
          <p:cNvPr id="5" name="Footer Placeholder 4">
            <a:extLst>
              <a:ext uri="{FF2B5EF4-FFF2-40B4-BE49-F238E27FC236}">
                <a16:creationId xmlns:a16="http://schemas.microsoft.com/office/drawing/2014/main" id="{AE151B1E-E3B9-4D2D-85AD-D311D7D3DF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A82A23-DA7F-4573-8ABA-913CA61861D0}"/>
              </a:ext>
            </a:extLst>
          </p:cNvPr>
          <p:cNvSpPr>
            <a:spLocks noGrp="1"/>
          </p:cNvSpPr>
          <p:nvPr>
            <p:ph type="sldNum" sz="quarter" idx="12"/>
          </p:nvPr>
        </p:nvSpPr>
        <p:spPr/>
        <p:txBody>
          <a:bodyPr/>
          <a:lstStyle/>
          <a:p>
            <a:fld id="{CFBC36E6-3B6E-42A5-B418-7508B15F9313}" type="slidenum">
              <a:rPr lang="en-GB" smtClean="0"/>
              <a:t>‹#›</a:t>
            </a:fld>
            <a:endParaRPr lang="en-GB"/>
          </a:p>
        </p:txBody>
      </p:sp>
    </p:spTree>
    <p:extLst>
      <p:ext uri="{BB962C8B-B14F-4D97-AF65-F5344CB8AC3E}">
        <p14:creationId xmlns:p14="http://schemas.microsoft.com/office/powerpoint/2010/main" val="1496648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EACF7-1008-4F48-A77C-83C9EEAE01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5975482-E719-4163-892A-93806283C4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48C2086-B2AC-416E-9CEC-5EC06833F2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FD823A5-690F-44F6-ABD9-8492A03D336C}"/>
              </a:ext>
            </a:extLst>
          </p:cNvPr>
          <p:cNvSpPr>
            <a:spLocks noGrp="1"/>
          </p:cNvSpPr>
          <p:nvPr>
            <p:ph type="dt" sz="half" idx="10"/>
          </p:nvPr>
        </p:nvSpPr>
        <p:spPr/>
        <p:txBody>
          <a:bodyPr/>
          <a:lstStyle/>
          <a:p>
            <a:fld id="{9E5D45E0-2840-4D82-8234-AEC97F2D9A59}" type="datetimeFigureOut">
              <a:rPr lang="en-GB" smtClean="0"/>
              <a:t>06/07/2021</a:t>
            </a:fld>
            <a:endParaRPr lang="en-GB"/>
          </a:p>
        </p:txBody>
      </p:sp>
      <p:sp>
        <p:nvSpPr>
          <p:cNvPr id="6" name="Footer Placeholder 5">
            <a:extLst>
              <a:ext uri="{FF2B5EF4-FFF2-40B4-BE49-F238E27FC236}">
                <a16:creationId xmlns:a16="http://schemas.microsoft.com/office/drawing/2014/main" id="{D2C00AB0-5114-4AAA-B0FF-FF8B2E8F4A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520CDA-4CE6-4E32-992B-4219638ADACB}"/>
              </a:ext>
            </a:extLst>
          </p:cNvPr>
          <p:cNvSpPr>
            <a:spLocks noGrp="1"/>
          </p:cNvSpPr>
          <p:nvPr>
            <p:ph type="sldNum" sz="quarter" idx="12"/>
          </p:nvPr>
        </p:nvSpPr>
        <p:spPr/>
        <p:txBody>
          <a:bodyPr/>
          <a:lstStyle/>
          <a:p>
            <a:fld id="{CFBC36E6-3B6E-42A5-B418-7508B15F9313}" type="slidenum">
              <a:rPr lang="en-GB" smtClean="0"/>
              <a:t>‹#›</a:t>
            </a:fld>
            <a:endParaRPr lang="en-GB"/>
          </a:p>
        </p:txBody>
      </p:sp>
    </p:spTree>
    <p:extLst>
      <p:ext uri="{BB962C8B-B14F-4D97-AF65-F5344CB8AC3E}">
        <p14:creationId xmlns:p14="http://schemas.microsoft.com/office/powerpoint/2010/main" val="35068543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D033A-3577-455D-965A-DCB28639F26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1E9002E-05C9-459E-88C7-07956B49E0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CEB5C8-FDBE-4313-B5C0-867CC32F51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A33CA19-B0D5-489B-95C4-ECE78EDA5E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4E8701-1AE0-4CC4-BC71-79B0C4BB22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F10A803-E2B3-455D-A1CB-48A6ED3492DC}"/>
              </a:ext>
            </a:extLst>
          </p:cNvPr>
          <p:cNvSpPr>
            <a:spLocks noGrp="1"/>
          </p:cNvSpPr>
          <p:nvPr>
            <p:ph type="dt" sz="half" idx="10"/>
          </p:nvPr>
        </p:nvSpPr>
        <p:spPr/>
        <p:txBody>
          <a:bodyPr/>
          <a:lstStyle/>
          <a:p>
            <a:fld id="{9E5D45E0-2840-4D82-8234-AEC97F2D9A59}" type="datetimeFigureOut">
              <a:rPr lang="en-GB" smtClean="0"/>
              <a:t>06/07/2021</a:t>
            </a:fld>
            <a:endParaRPr lang="en-GB"/>
          </a:p>
        </p:txBody>
      </p:sp>
      <p:sp>
        <p:nvSpPr>
          <p:cNvPr id="8" name="Footer Placeholder 7">
            <a:extLst>
              <a:ext uri="{FF2B5EF4-FFF2-40B4-BE49-F238E27FC236}">
                <a16:creationId xmlns:a16="http://schemas.microsoft.com/office/drawing/2014/main" id="{99B27EB7-6E40-4AC6-BB91-D603473C183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4A999D6-AFC0-4513-B7E4-0D756D12F3A1}"/>
              </a:ext>
            </a:extLst>
          </p:cNvPr>
          <p:cNvSpPr>
            <a:spLocks noGrp="1"/>
          </p:cNvSpPr>
          <p:nvPr>
            <p:ph type="sldNum" sz="quarter" idx="12"/>
          </p:nvPr>
        </p:nvSpPr>
        <p:spPr/>
        <p:txBody>
          <a:bodyPr/>
          <a:lstStyle/>
          <a:p>
            <a:fld id="{CFBC36E6-3B6E-42A5-B418-7508B15F9313}" type="slidenum">
              <a:rPr lang="en-GB" smtClean="0"/>
              <a:t>‹#›</a:t>
            </a:fld>
            <a:endParaRPr lang="en-GB"/>
          </a:p>
        </p:txBody>
      </p:sp>
    </p:spTree>
    <p:extLst>
      <p:ext uri="{BB962C8B-B14F-4D97-AF65-F5344CB8AC3E}">
        <p14:creationId xmlns:p14="http://schemas.microsoft.com/office/powerpoint/2010/main" val="595122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08768-FCC5-4BD6-AF43-0609865028A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4CA4FB2-DFBB-408F-9C19-57885B15E6FA}"/>
              </a:ext>
            </a:extLst>
          </p:cNvPr>
          <p:cNvSpPr>
            <a:spLocks noGrp="1"/>
          </p:cNvSpPr>
          <p:nvPr>
            <p:ph type="dt" sz="half" idx="10"/>
          </p:nvPr>
        </p:nvSpPr>
        <p:spPr/>
        <p:txBody>
          <a:bodyPr/>
          <a:lstStyle/>
          <a:p>
            <a:fld id="{9E5D45E0-2840-4D82-8234-AEC97F2D9A59}" type="datetimeFigureOut">
              <a:rPr lang="en-GB" smtClean="0"/>
              <a:t>06/07/2021</a:t>
            </a:fld>
            <a:endParaRPr lang="en-GB"/>
          </a:p>
        </p:txBody>
      </p:sp>
      <p:sp>
        <p:nvSpPr>
          <p:cNvPr id="4" name="Footer Placeholder 3">
            <a:extLst>
              <a:ext uri="{FF2B5EF4-FFF2-40B4-BE49-F238E27FC236}">
                <a16:creationId xmlns:a16="http://schemas.microsoft.com/office/drawing/2014/main" id="{E61C53F7-9B34-46B3-A72C-15A35841A92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DF95CD2-EAA2-4470-9392-93D3CC46D90E}"/>
              </a:ext>
            </a:extLst>
          </p:cNvPr>
          <p:cNvSpPr>
            <a:spLocks noGrp="1"/>
          </p:cNvSpPr>
          <p:nvPr>
            <p:ph type="sldNum" sz="quarter" idx="12"/>
          </p:nvPr>
        </p:nvSpPr>
        <p:spPr/>
        <p:txBody>
          <a:bodyPr/>
          <a:lstStyle/>
          <a:p>
            <a:fld id="{CFBC36E6-3B6E-42A5-B418-7508B15F9313}" type="slidenum">
              <a:rPr lang="en-GB" smtClean="0"/>
              <a:t>‹#›</a:t>
            </a:fld>
            <a:endParaRPr lang="en-GB"/>
          </a:p>
        </p:txBody>
      </p:sp>
    </p:spTree>
    <p:extLst>
      <p:ext uri="{BB962C8B-B14F-4D97-AF65-F5344CB8AC3E}">
        <p14:creationId xmlns:p14="http://schemas.microsoft.com/office/powerpoint/2010/main" val="4000937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FCBC29-AAA6-42B6-AF3A-FCA3A2FDCD4D}" type="datetimeFigureOut">
              <a:rPr lang="en-GB" smtClean="0"/>
              <a:t>06/07/2021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898D56-E800-4EEF-8003-DCD690B1FA57}" type="slidenum">
              <a:rPr lang="en-GB" smtClean="0"/>
              <a:t>‹#›</a:t>
            </a:fld>
            <a:endParaRPr lang="en-GB"/>
          </a:p>
        </p:txBody>
      </p:sp>
    </p:spTree>
    <p:extLst>
      <p:ext uri="{BB962C8B-B14F-4D97-AF65-F5344CB8AC3E}">
        <p14:creationId xmlns:p14="http://schemas.microsoft.com/office/powerpoint/2010/main" val="763387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7B866-B79F-4092-8D56-D0BB62214347}"/>
              </a:ext>
            </a:extLst>
          </p:cNvPr>
          <p:cNvSpPr>
            <a:spLocks noGrp="1"/>
          </p:cNvSpPr>
          <p:nvPr>
            <p:ph type="dt" sz="half" idx="10"/>
          </p:nvPr>
        </p:nvSpPr>
        <p:spPr/>
        <p:txBody>
          <a:bodyPr/>
          <a:lstStyle/>
          <a:p>
            <a:fld id="{9E5D45E0-2840-4D82-8234-AEC97F2D9A59}" type="datetimeFigureOut">
              <a:rPr lang="en-GB" smtClean="0"/>
              <a:t>06/07/2021</a:t>
            </a:fld>
            <a:endParaRPr lang="en-GB"/>
          </a:p>
        </p:txBody>
      </p:sp>
      <p:sp>
        <p:nvSpPr>
          <p:cNvPr id="3" name="Footer Placeholder 2">
            <a:extLst>
              <a:ext uri="{FF2B5EF4-FFF2-40B4-BE49-F238E27FC236}">
                <a16:creationId xmlns:a16="http://schemas.microsoft.com/office/drawing/2014/main" id="{049AB06C-DDFE-46D7-A4BE-268FF7568E3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B1E1F76-626E-49DF-B428-A3BB2898484F}"/>
              </a:ext>
            </a:extLst>
          </p:cNvPr>
          <p:cNvSpPr>
            <a:spLocks noGrp="1"/>
          </p:cNvSpPr>
          <p:nvPr>
            <p:ph type="sldNum" sz="quarter" idx="12"/>
          </p:nvPr>
        </p:nvSpPr>
        <p:spPr/>
        <p:txBody>
          <a:bodyPr/>
          <a:lstStyle/>
          <a:p>
            <a:fld id="{CFBC36E6-3B6E-42A5-B418-7508B15F9313}" type="slidenum">
              <a:rPr lang="en-GB" smtClean="0"/>
              <a:t>‹#›</a:t>
            </a:fld>
            <a:endParaRPr lang="en-GB"/>
          </a:p>
        </p:txBody>
      </p:sp>
    </p:spTree>
    <p:extLst>
      <p:ext uri="{BB962C8B-B14F-4D97-AF65-F5344CB8AC3E}">
        <p14:creationId xmlns:p14="http://schemas.microsoft.com/office/powerpoint/2010/main" val="1280177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74D81-33B8-4EAA-9810-F758CD3E3D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F0166C-C9ED-4E2A-A113-FB82A992E7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906F424-6B9B-4FD6-B3E1-D335B931CB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2E3434-5DDB-4FD9-ABB0-7B98561CB20C}"/>
              </a:ext>
            </a:extLst>
          </p:cNvPr>
          <p:cNvSpPr>
            <a:spLocks noGrp="1"/>
          </p:cNvSpPr>
          <p:nvPr>
            <p:ph type="dt" sz="half" idx="10"/>
          </p:nvPr>
        </p:nvSpPr>
        <p:spPr/>
        <p:txBody>
          <a:bodyPr/>
          <a:lstStyle/>
          <a:p>
            <a:fld id="{9E5D45E0-2840-4D82-8234-AEC97F2D9A59}" type="datetimeFigureOut">
              <a:rPr lang="en-GB" smtClean="0"/>
              <a:t>06/07/2021</a:t>
            </a:fld>
            <a:endParaRPr lang="en-GB"/>
          </a:p>
        </p:txBody>
      </p:sp>
      <p:sp>
        <p:nvSpPr>
          <p:cNvPr id="6" name="Footer Placeholder 5">
            <a:extLst>
              <a:ext uri="{FF2B5EF4-FFF2-40B4-BE49-F238E27FC236}">
                <a16:creationId xmlns:a16="http://schemas.microsoft.com/office/drawing/2014/main" id="{A114217A-2EC1-4C4A-8B7B-031C96576C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0EC74E-221C-476A-9F5E-E4D629244B37}"/>
              </a:ext>
            </a:extLst>
          </p:cNvPr>
          <p:cNvSpPr>
            <a:spLocks noGrp="1"/>
          </p:cNvSpPr>
          <p:nvPr>
            <p:ph type="sldNum" sz="quarter" idx="12"/>
          </p:nvPr>
        </p:nvSpPr>
        <p:spPr/>
        <p:txBody>
          <a:bodyPr/>
          <a:lstStyle/>
          <a:p>
            <a:fld id="{CFBC36E6-3B6E-42A5-B418-7508B15F9313}" type="slidenum">
              <a:rPr lang="en-GB" smtClean="0"/>
              <a:t>‹#›</a:t>
            </a:fld>
            <a:endParaRPr lang="en-GB"/>
          </a:p>
        </p:txBody>
      </p:sp>
    </p:spTree>
    <p:extLst>
      <p:ext uri="{BB962C8B-B14F-4D97-AF65-F5344CB8AC3E}">
        <p14:creationId xmlns:p14="http://schemas.microsoft.com/office/powerpoint/2010/main" val="37614918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81253-4D2F-455B-BE56-548138EA18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2BD92E7-1918-4802-A676-67ACA30496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223E1C1-A455-4F46-8C46-6CD8CDC28E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B728E7-B9F3-44E8-8510-ACFF63B05BDA}"/>
              </a:ext>
            </a:extLst>
          </p:cNvPr>
          <p:cNvSpPr>
            <a:spLocks noGrp="1"/>
          </p:cNvSpPr>
          <p:nvPr>
            <p:ph type="dt" sz="half" idx="10"/>
          </p:nvPr>
        </p:nvSpPr>
        <p:spPr/>
        <p:txBody>
          <a:bodyPr/>
          <a:lstStyle/>
          <a:p>
            <a:fld id="{9E5D45E0-2840-4D82-8234-AEC97F2D9A59}" type="datetimeFigureOut">
              <a:rPr lang="en-GB" smtClean="0"/>
              <a:t>06/07/2021</a:t>
            </a:fld>
            <a:endParaRPr lang="en-GB"/>
          </a:p>
        </p:txBody>
      </p:sp>
      <p:sp>
        <p:nvSpPr>
          <p:cNvPr id="6" name="Footer Placeholder 5">
            <a:extLst>
              <a:ext uri="{FF2B5EF4-FFF2-40B4-BE49-F238E27FC236}">
                <a16:creationId xmlns:a16="http://schemas.microsoft.com/office/drawing/2014/main" id="{95FF07C4-A1B2-47AD-85DA-F1431ACE9F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CFDDF9-7E66-448B-BDB1-51A0748E4CF2}"/>
              </a:ext>
            </a:extLst>
          </p:cNvPr>
          <p:cNvSpPr>
            <a:spLocks noGrp="1"/>
          </p:cNvSpPr>
          <p:nvPr>
            <p:ph type="sldNum" sz="quarter" idx="12"/>
          </p:nvPr>
        </p:nvSpPr>
        <p:spPr/>
        <p:txBody>
          <a:bodyPr/>
          <a:lstStyle/>
          <a:p>
            <a:fld id="{CFBC36E6-3B6E-42A5-B418-7508B15F9313}" type="slidenum">
              <a:rPr lang="en-GB" smtClean="0"/>
              <a:t>‹#›</a:t>
            </a:fld>
            <a:endParaRPr lang="en-GB"/>
          </a:p>
        </p:txBody>
      </p:sp>
    </p:spTree>
    <p:extLst>
      <p:ext uri="{BB962C8B-B14F-4D97-AF65-F5344CB8AC3E}">
        <p14:creationId xmlns:p14="http://schemas.microsoft.com/office/powerpoint/2010/main" val="2071486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BBE17-0A62-42A0-A963-14D2A8F165F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6F85484-2FB3-4686-ADFF-FAFE87C00D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BF6F5A-1F71-4735-9987-BD32BEBB17AA}"/>
              </a:ext>
            </a:extLst>
          </p:cNvPr>
          <p:cNvSpPr>
            <a:spLocks noGrp="1"/>
          </p:cNvSpPr>
          <p:nvPr>
            <p:ph type="dt" sz="half" idx="10"/>
          </p:nvPr>
        </p:nvSpPr>
        <p:spPr/>
        <p:txBody>
          <a:bodyPr/>
          <a:lstStyle/>
          <a:p>
            <a:fld id="{9E5D45E0-2840-4D82-8234-AEC97F2D9A59}" type="datetimeFigureOut">
              <a:rPr lang="en-GB" smtClean="0"/>
              <a:t>06/07/2021</a:t>
            </a:fld>
            <a:endParaRPr lang="en-GB"/>
          </a:p>
        </p:txBody>
      </p:sp>
      <p:sp>
        <p:nvSpPr>
          <p:cNvPr id="5" name="Footer Placeholder 4">
            <a:extLst>
              <a:ext uri="{FF2B5EF4-FFF2-40B4-BE49-F238E27FC236}">
                <a16:creationId xmlns:a16="http://schemas.microsoft.com/office/drawing/2014/main" id="{CDA40115-9BA1-455B-B6CF-989459A08E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B9F657-4B83-4F6A-86BC-47A04BF1A0BA}"/>
              </a:ext>
            </a:extLst>
          </p:cNvPr>
          <p:cNvSpPr>
            <a:spLocks noGrp="1"/>
          </p:cNvSpPr>
          <p:nvPr>
            <p:ph type="sldNum" sz="quarter" idx="12"/>
          </p:nvPr>
        </p:nvSpPr>
        <p:spPr/>
        <p:txBody>
          <a:bodyPr/>
          <a:lstStyle/>
          <a:p>
            <a:fld id="{CFBC36E6-3B6E-42A5-B418-7508B15F9313}" type="slidenum">
              <a:rPr lang="en-GB" smtClean="0"/>
              <a:t>‹#›</a:t>
            </a:fld>
            <a:endParaRPr lang="en-GB"/>
          </a:p>
        </p:txBody>
      </p:sp>
    </p:spTree>
    <p:extLst>
      <p:ext uri="{BB962C8B-B14F-4D97-AF65-F5344CB8AC3E}">
        <p14:creationId xmlns:p14="http://schemas.microsoft.com/office/powerpoint/2010/main" val="14050705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2602F9-9EA0-48FC-9B0D-AFAD004C8F7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FA44F6-6555-43A3-94B3-301C713407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58BF9C-9BEB-44FA-A5FF-B1F438BC6648}"/>
              </a:ext>
            </a:extLst>
          </p:cNvPr>
          <p:cNvSpPr>
            <a:spLocks noGrp="1"/>
          </p:cNvSpPr>
          <p:nvPr>
            <p:ph type="dt" sz="half" idx="10"/>
          </p:nvPr>
        </p:nvSpPr>
        <p:spPr/>
        <p:txBody>
          <a:bodyPr/>
          <a:lstStyle/>
          <a:p>
            <a:fld id="{9E5D45E0-2840-4D82-8234-AEC97F2D9A59}" type="datetimeFigureOut">
              <a:rPr lang="en-GB" smtClean="0"/>
              <a:t>06/07/2021</a:t>
            </a:fld>
            <a:endParaRPr lang="en-GB"/>
          </a:p>
        </p:txBody>
      </p:sp>
      <p:sp>
        <p:nvSpPr>
          <p:cNvPr id="5" name="Footer Placeholder 4">
            <a:extLst>
              <a:ext uri="{FF2B5EF4-FFF2-40B4-BE49-F238E27FC236}">
                <a16:creationId xmlns:a16="http://schemas.microsoft.com/office/drawing/2014/main" id="{A7065712-AFA4-4BA0-86F1-A2A39D67C4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276F53-5653-4B95-8EEC-60045342A9D8}"/>
              </a:ext>
            </a:extLst>
          </p:cNvPr>
          <p:cNvSpPr>
            <a:spLocks noGrp="1"/>
          </p:cNvSpPr>
          <p:nvPr>
            <p:ph type="sldNum" sz="quarter" idx="12"/>
          </p:nvPr>
        </p:nvSpPr>
        <p:spPr/>
        <p:txBody>
          <a:bodyPr/>
          <a:lstStyle/>
          <a:p>
            <a:fld id="{CFBC36E6-3B6E-42A5-B418-7508B15F9313}" type="slidenum">
              <a:rPr lang="en-GB" smtClean="0"/>
              <a:t>‹#›</a:t>
            </a:fld>
            <a:endParaRPr lang="en-GB"/>
          </a:p>
        </p:txBody>
      </p:sp>
    </p:spTree>
    <p:extLst>
      <p:ext uri="{BB962C8B-B14F-4D97-AF65-F5344CB8AC3E}">
        <p14:creationId xmlns:p14="http://schemas.microsoft.com/office/powerpoint/2010/main" val="28190646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69972"/>
            <a:ext cx="10972800" cy="4756193"/>
          </a:xfrm>
          <a:prstGeom prst="rect">
            <a:avLst/>
          </a:prstGeom>
        </p:spPr>
        <p:txBody>
          <a:bodyPr/>
          <a:lstStyle>
            <a:lvl1pPr>
              <a:defRPr sz="2667">
                <a:latin typeface="Titillium Web" panose="00000500000000000000" pitchFamily="2" charset="0"/>
              </a:defRPr>
            </a:lvl1pPr>
            <a:lvl2pPr>
              <a:defRPr sz="2400">
                <a:latin typeface="Titillium Web" panose="00000500000000000000" pitchFamily="2" charset="0"/>
              </a:defRPr>
            </a:lvl2pPr>
            <a:lvl3pPr>
              <a:defRPr sz="2133">
                <a:latin typeface="Titillium Web" panose="00000500000000000000" pitchFamily="2" charset="0"/>
              </a:defRPr>
            </a:lvl3pPr>
            <a:lvl4pPr>
              <a:defRPr sz="1867">
                <a:latin typeface="Titillium Web" panose="00000500000000000000" pitchFamily="2" charset="0"/>
              </a:defRPr>
            </a:lvl4pPr>
            <a:lvl5pPr>
              <a:defRPr sz="1867">
                <a:latin typeface="Titillium Web"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06/07/2021</a:t>
            </a:fld>
            <a:endParaRPr lang="en-GB" dirty="0"/>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spTree>
    <p:extLst>
      <p:ext uri="{BB962C8B-B14F-4D97-AF65-F5344CB8AC3E}">
        <p14:creationId xmlns:p14="http://schemas.microsoft.com/office/powerpoint/2010/main" val="3806070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349" y="2084851"/>
            <a:ext cx="11233248" cy="3936437"/>
          </a:xfrm>
          <a:prstGeom prst="rect">
            <a:avLst/>
          </a:prstGeom>
        </p:spPr>
        <p:txBody>
          <a:bodyPr/>
          <a:lstStyle>
            <a:lvl1pPr>
              <a:defRPr sz="2133">
                <a:latin typeface="Titillium Web" panose="00000500000000000000" pitchFamily="2" charset="0"/>
              </a:defRPr>
            </a:lvl1pPr>
            <a:lvl2pPr>
              <a:defRPr sz="1867">
                <a:latin typeface="Titillium Web" panose="00000500000000000000" pitchFamily="2" charset="0"/>
              </a:defRPr>
            </a:lvl2pPr>
            <a:lvl3pPr>
              <a:defRPr sz="1600">
                <a:latin typeface="Titillium Web" panose="00000500000000000000" pitchFamily="2" charset="0"/>
              </a:defRPr>
            </a:lvl3pPr>
            <a:lvl4pPr>
              <a:defRPr sz="1467">
                <a:latin typeface="Titillium Web" panose="00000500000000000000" pitchFamily="2" charset="0"/>
              </a:defRPr>
            </a:lvl4pPr>
            <a:lvl5pPr>
              <a:defRPr sz="1467">
                <a:latin typeface="Titillium Web"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8"/>
          <p:cNvSpPr>
            <a:spLocks noGrp="1"/>
          </p:cNvSpPr>
          <p:nvPr>
            <p:ph type="body" sz="quarter" idx="13"/>
          </p:nvPr>
        </p:nvSpPr>
        <p:spPr>
          <a:xfrm>
            <a:off x="239349" y="1309392"/>
            <a:ext cx="11233248" cy="679449"/>
          </a:xfrm>
          <a:prstGeom prst="rect">
            <a:avLst/>
          </a:prstGeom>
        </p:spPr>
        <p:txBody>
          <a:bodyPr/>
          <a:lstStyle>
            <a:lvl1pPr marL="0" indent="0">
              <a:buNone/>
              <a:defRPr sz="2667" spc="0">
                <a:solidFill>
                  <a:schemeClr val="tx1"/>
                </a:solidFill>
                <a:latin typeface="Formula1 Display-Bold" panose="02000000000000000000" pitchFamily="2" charset="0"/>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Click to edit Master text styles</a:t>
            </a:r>
          </a:p>
        </p:txBody>
      </p:sp>
    </p:spTree>
    <p:extLst>
      <p:ext uri="{BB962C8B-B14F-4D97-AF65-F5344CB8AC3E}">
        <p14:creationId xmlns:p14="http://schemas.microsoft.com/office/powerpoint/2010/main" val="30837756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349" y="2084851"/>
            <a:ext cx="11233248" cy="3936437"/>
          </a:xfrm>
          <a:prstGeom prst="rect">
            <a:avLst/>
          </a:prstGeom>
        </p:spPr>
        <p:txBody>
          <a:bodyPr/>
          <a:lstStyle>
            <a:lvl1pPr>
              <a:defRPr sz="2133">
                <a:latin typeface="Titillium Web" panose="00000500000000000000" pitchFamily="2" charset="0"/>
              </a:defRPr>
            </a:lvl1pPr>
            <a:lvl2pPr>
              <a:defRPr sz="1867">
                <a:latin typeface="Titillium Web" panose="00000500000000000000" pitchFamily="2" charset="0"/>
              </a:defRPr>
            </a:lvl2pPr>
            <a:lvl3pPr>
              <a:defRPr sz="1600">
                <a:latin typeface="Titillium Web" panose="00000500000000000000" pitchFamily="2" charset="0"/>
              </a:defRPr>
            </a:lvl3pPr>
            <a:lvl4pPr>
              <a:defRPr sz="1467">
                <a:latin typeface="Titillium Web" panose="00000500000000000000" pitchFamily="2" charset="0"/>
              </a:defRPr>
            </a:lvl4pPr>
            <a:lvl5pPr>
              <a:defRPr sz="1467">
                <a:latin typeface="Titillium Web"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8"/>
          <p:cNvSpPr>
            <a:spLocks noGrp="1"/>
          </p:cNvSpPr>
          <p:nvPr>
            <p:ph type="body" sz="quarter" idx="13"/>
          </p:nvPr>
        </p:nvSpPr>
        <p:spPr>
          <a:xfrm>
            <a:off x="239349" y="1309392"/>
            <a:ext cx="11233248" cy="679449"/>
          </a:xfrm>
          <a:prstGeom prst="rect">
            <a:avLst/>
          </a:prstGeom>
        </p:spPr>
        <p:txBody>
          <a:bodyPr/>
          <a:lstStyle>
            <a:lvl1pPr marL="0" indent="0">
              <a:buNone/>
              <a:defRPr sz="2667" spc="0">
                <a:solidFill>
                  <a:schemeClr val="tx1"/>
                </a:solidFill>
                <a:latin typeface="Formula1 Display-Bold" panose="02000000000000000000" pitchFamily="2" charset="0"/>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Click to edit Master text styles</a:t>
            </a:r>
          </a:p>
        </p:txBody>
      </p:sp>
    </p:spTree>
    <p:extLst>
      <p:ext uri="{BB962C8B-B14F-4D97-AF65-F5344CB8AC3E}">
        <p14:creationId xmlns:p14="http://schemas.microsoft.com/office/powerpoint/2010/main" val="3137365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D80427-974A-45C6-A7E2-93300C4AC51F}"/>
              </a:ext>
            </a:extLst>
          </p:cNvPr>
          <p:cNvSpPr>
            <a:spLocks noGrp="1"/>
          </p:cNvSpPr>
          <p:nvPr>
            <p:ph type="body" sz="quarter" idx="10" hasCustomPrompt="1"/>
          </p:nvPr>
        </p:nvSpPr>
        <p:spPr>
          <a:xfrm>
            <a:off x="4729387" y="3188534"/>
            <a:ext cx="7223264" cy="1274233"/>
          </a:xfrm>
          <a:prstGeom prst="rect">
            <a:avLst/>
          </a:prstGeom>
        </p:spPr>
        <p:txBody>
          <a:bodyPr/>
          <a:lstStyle>
            <a:lvl1pPr algn="r">
              <a:buNone/>
              <a:defRPr lang="en-GB" sz="8000" kern="1200" spc="-200" dirty="0">
                <a:solidFill>
                  <a:schemeClr val="tx1"/>
                </a:solidFill>
                <a:latin typeface="Formula1 Display-Bold" panose="02000000000000000000" pitchFamily="2" charset="0"/>
                <a:ea typeface="Tahoma" pitchFamily="34" charset="0"/>
                <a:cs typeface="Tahoma" pitchFamily="34" charset="0"/>
              </a:defRPr>
            </a:lvl1pPr>
          </a:lstStyle>
          <a:p>
            <a:pPr lvl="0"/>
            <a:r>
              <a:rPr lang="en-US" dirty="0"/>
              <a:t>CLICK TO EDIT</a:t>
            </a:r>
            <a:endParaRPr lang="en-GB" dirty="0"/>
          </a:p>
        </p:txBody>
      </p:sp>
      <p:sp>
        <p:nvSpPr>
          <p:cNvPr id="2" name="Title 1"/>
          <p:cNvSpPr>
            <a:spLocks noGrp="1"/>
          </p:cNvSpPr>
          <p:nvPr>
            <p:ph type="title"/>
          </p:nvPr>
        </p:nvSpPr>
        <p:spPr>
          <a:xfrm>
            <a:off x="239349" y="2616321"/>
            <a:ext cx="7872875" cy="1362075"/>
          </a:xfrm>
          <a:prstGeom prst="rect">
            <a:avLst/>
          </a:prstGeom>
        </p:spPr>
        <p:txBody>
          <a:bodyPr anchor="t"/>
          <a:lstStyle>
            <a:lvl1pPr algn="l">
              <a:defRPr lang="en-GB" sz="6400" kern="1200" spc="-200" dirty="0">
                <a:solidFill>
                  <a:schemeClr val="tx1"/>
                </a:solidFill>
                <a:latin typeface="Formula1 Display-Bold" panose="02000000000000000000" pitchFamily="2" charset="0"/>
                <a:ea typeface="Tahoma" pitchFamily="34" charset="0"/>
                <a:cs typeface="Tahoma" pitchFamily="34" charset="0"/>
              </a:defRPr>
            </a:lvl1pPr>
          </a:lstStyle>
          <a:p>
            <a:r>
              <a:rPr lang="en-US" dirty="0"/>
              <a:t>Click to edit</a:t>
            </a:r>
            <a:endParaRPr lang="en-GB" dirty="0"/>
          </a:p>
        </p:txBody>
      </p:sp>
    </p:spTree>
    <p:extLst>
      <p:ext uri="{BB962C8B-B14F-4D97-AF65-F5344CB8AC3E}">
        <p14:creationId xmlns:p14="http://schemas.microsoft.com/office/powerpoint/2010/main" val="31397218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D80427-974A-45C6-A7E2-93300C4AC51F}"/>
              </a:ext>
            </a:extLst>
          </p:cNvPr>
          <p:cNvSpPr>
            <a:spLocks noGrp="1"/>
          </p:cNvSpPr>
          <p:nvPr>
            <p:ph type="body" sz="quarter" idx="10" hasCustomPrompt="1"/>
          </p:nvPr>
        </p:nvSpPr>
        <p:spPr>
          <a:xfrm>
            <a:off x="4729387" y="3188534"/>
            <a:ext cx="7223264" cy="1274233"/>
          </a:xfrm>
          <a:prstGeom prst="rect">
            <a:avLst/>
          </a:prstGeom>
        </p:spPr>
        <p:txBody>
          <a:bodyPr/>
          <a:lstStyle>
            <a:lvl1pPr algn="r">
              <a:buNone/>
              <a:defRPr lang="en-GB" sz="8000" kern="1200" spc="-200" dirty="0">
                <a:solidFill>
                  <a:schemeClr val="tx1"/>
                </a:solidFill>
                <a:latin typeface="Formula1 Display-Bold" panose="02000000000000000000" pitchFamily="2" charset="0"/>
                <a:ea typeface="Tahoma" pitchFamily="34" charset="0"/>
                <a:cs typeface="Tahoma" pitchFamily="34" charset="0"/>
              </a:defRPr>
            </a:lvl1pPr>
          </a:lstStyle>
          <a:p>
            <a:pPr lvl="0"/>
            <a:r>
              <a:rPr lang="en-US" dirty="0"/>
              <a:t>CLICK TO EDIT</a:t>
            </a:r>
            <a:endParaRPr lang="en-GB" dirty="0"/>
          </a:p>
        </p:txBody>
      </p:sp>
      <p:sp>
        <p:nvSpPr>
          <p:cNvPr id="2" name="Title 1"/>
          <p:cNvSpPr>
            <a:spLocks noGrp="1"/>
          </p:cNvSpPr>
          <p:nvPr>
            <p:ph type="title"/>
          </p:nvPr>
        </p:nvSpPr>
        <p:spPr>
          <a:xfrm>
            <a:off x="239349" y="2616321"/>
            <a:ext cx="7872875" cy="1362075"/>
          </a:xfrm>
          <a:prstGeom prst="rect">
            <a:avLst/>
          </a:prstGeom>
        </p:spPr>
        <p:txBody>
          <a:bodyPr anchor="t"/>
          <a:lstStyle>
            <a:lvl1pPr algn="l">
              <a:defRPr lang="en-GB" sz="6400" kern="1200" spc="-200" dirty="0">
                <a:solidFill>
                  <a:schemeClr val="tx1"/>
                </a:solidFill>
                <a:latin typeface="Formula1 Display-Bold" panose="02000000000000000000" pitchFamily="2" charset="0"/>
                <a:ea typeface="Tahoma" pitchFamily="34" charset="0"/>
                <a:cs typeface="Tahoma" pitchFamily="34" charset="0"/>
              </a:defRPr>
            </a:lvl1pPr>
          </a:lstStyle>
          <a:p>
            <a:r>
              <a:rPr lang="en-US" dirty="0"/>
              <a:t>Click to edit</a:t>
            </a:r>
            <a:endParaRPr lang="en-GB" dirty="0"/>
          </a:p>
        </p:txBody>
      </p:sp>
    </p:spTree>
    <p:extLst>
      <p:ext uri="{BB962C8B-B14F-4D97-AF65-F5344CB8AC3E}">
        <p14:creationId xmlns:p14="http://schemas.microsoft.com/office/powerpoint/2010/main" val="3073337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FCBC29-AAA6-42B6-AF3A-FCA3A2FDCD4D}" type="datetimeFigureOut">
              <a:rPr lang="en-GB" smtClean="0"/>
              <a:t>06/07/2021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F898D56-E800-4EEF-8003-DCD690B1FA57}" type="slidenum">
              <a:rPr lang="en-GB" smtClean="0"/>
              <a:t>‹#›</a:t>
            </a:fld>
            <a:endParaRPr lang="en-GB"/>
          </a:p>
        </p:txBody>
      </p:sp>
    </p:spTree>
    <p:extLst>
      <p:ext uri="{BB962C8B-B14F-4D97-AF65-F5344CB8AC3E}">
        <p14:creationId xmlns:p14="http://schemas.microsoft.com/office/powerpoint/2010/main" val="18364689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69972"/>
            <a:ext cx="10972800" cy="4756193"/>
          </a:xfrm>
          <a:prstGeom prst="rect">
            <a:avLst/>
          </a:prstGeom>
        </p:spPr>
        <p:txBody>
          <a:bodyPr/>
          <a:lstStyle>
            <a:lvl1pPr>
              <a:defRPr sz="2667">
                <a:latin typeface="Titillium Web" panose="00000500000000000000" pitchFamily="2" charset="0"/>
              </a:defRPr>
            </a:lvl1pPr>
            <a:lvl2pPr>
              <a:defRPr sz="2400">
                <a:latin typeface="Titillium Web" panose="00000500000000000000" pitchFamily="2" charset="0"/>
              </a:defRPr>
            </a:lvl2pPr>
            <a:lvl3pPr>
              <a:defRPr sz="2133">
                <a:latin typeface="Titillium Web" panose="00000500000000000000" pitchFamily="2" charset="0"/>
              </a:defRPr>
            </a:lvl3pPr>
            <a:lvl4pPr>
              <a:defRPr sz="1867">
                <a:latin typeface="Titillium Web" panose="00000500000000000000" pitchFamily="2" charset="0"/>
              </a:defRPr>
            </a:lvl4pPr>
            <a:lvl5pPr>
              <a:defRPr sz="1867">
                <a:latin typeface="Titillium Web"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06/07/2021</a:t>
            </a:fld>
            <a:endParaRPr lang="en-GB" dirty="0"/>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spTree>
    <p:extLst>
      <p:ext uri="{BB962C8B-B14F-4D97-AF65-F5344CB8AC3E}">
        <p14:creationId xmlns:p14="http://schemas.microsoft.com/office/powerpoint/2010/main" val="24130212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06/07/2021</a:t>
            </a:fld>
            <a:endParaRPr lang="en-GB" dirty="0"/>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spTree>
    <p:extLst>
      <p:ext uri="{BB962C8B-B14F-4D97-AF65-F5344CB8AC3E}">
        <p14:creationId xmlns:p14="http://schemas.microsoft.com/office/powerpoint/2010/main" val="1795860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3765" y="269776"/>
            <a:ext cx="7598635" cy="1100195"/>
          </a:xfrm>
          <a:prstGeom prst="rect">
            <a:avLst/>
          </a:prstGeom>
        </p:spPr>
        <p:txBody>
          <a:bodyPr anchor="ctr"/>
          <a:lstStyle>
            <a:lvl1pPr algn="r">
              <a:defRPr lang="en-GB" sz="4267" kern="1200" spc="-200" dirty="0">
                <a:solidFill>
                  <a:schemeClr val="tx1">
                    <a:lumMod val="95000"/>
                    <a:lumOff val="5000"/>
                  </a:schemeClr>
                </a:solidFill>
                <a:latin typeface="Formula1 Display-Bold" panose="02000000000000000000" pitchFamily="2" charset="0"/>
                <a:ea typeface="Tahoma" pitchFamily="34" charset="0"/>
                <a:cs typeface="Tahoma" pitchFamily="34" charset="0"/>
              </a:defRPr>
            </a:lvl1pPr>
          </a:lstStyle>
          <a:p>
            <a:r>
              <a:rPr lang="en-US" dirty="0"/>
              <a:t>CLICK TO EDIT</a:t>
            </a:r>
            <a:endParaRPr lang="en-GB" dirty="0"/>
          </a:p>
        </p:txBody>
      </p:sp>
      <p:sp>
        <p:nvSpPr>
          <p:cNvPr id="3" name="Content Placeholder 2"/>
          <p:cNvSpPr>
            <a:spLocks noGrp="1"/>
          </p:cNvSpPr>
          <p:nvPr>
            <p:ph idx="1"/>
          </p:nvPr>
        </p:nvSpPr>
        <p:spPr>
          <a:xfrm>
            <a:off x="609600" y="1275720"/>
            <a:ext cx="10972800" cy="4850445"/>
          </a:xfrm>
          <a:prstGeom prst="rect">
            <a:avLst/>
          </a:prstGeom>
        </p:spPr>
        <p:txBody>
          <a:bodyPr/>
          <a:lstStyle>
            <a:lvl1pPr>
              <a:defRPr sz="2400">
                <a:latin typeface="Titillium Web" panose="00000500000000000000" pitchFamily="2" charset="0"/>
              </a:defRPr>
            </a:lvl1pPr>
            <a:lvl2pPr>
              <a:defRPr sz="2133">
                <a:latin typeface="Titillium Web" panose="00000500000000000000" pitchFamily="2" charset="0"/>
              </a:defRPr>
            </a:lvl2pPr>
            <a:lvl3pPr>
              <a:defRPr sz="1867">
                <a:latin typeface="Titillium Web" panose="00000500000000000000" pitchFamily="2" charset="0"/>
              </a:defRPr>
            </a:lvl3pPr>
            <a:lvl4pPr>
              <a:defRPr sz="1600">
                <a:latin typeface="Titillium Web" panose="00000500000000000000" pitchFamily="2" charset="0"/>
              </a:defRPr>
            </a:lvl4pPr>
            <a:lvl5pPr>
              <a:defRPr sz="1600">
                <a:latin typeface="Titillium Web"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06/07/2021</a:t>
            </a:fld>
            <a:endParaRPr lang="en-GB" dirty="0"/>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cxnSp>
        <p:nvCxnSpPr>
          <p:cNvPr id="8" name="Straight Connector 7">
            <a:extLst>
              <a:ext uri="{FF2B5EF4-FFF2-40B4-BE49-F238E27FC236}">
                <a16:creationId xmlns:a16="http://schemas.microsoft.com/office/drawing/2014/main" id="{D0A75AB6-E7A3-4DC2-9DFC-DA914825DC05}"/>
              </a:ext>
            </a:extLst>
          </p:cNvPr>
          <p:cNvCxnSpPr>
            <a:cxnSpLocks/>
          </p:cNvCxnSpPr>
          <p:nvPr userDrawn="1"/>
        </p:nvCxnSpPr>
        <p:spPr>
          <a:xfrm>
            <a:off x="0" y="1056896"/>
            <a:ext cx="1219200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56525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06/07/2021</a:t>
            </a:fld>
            <a:endParaRPr lang="en-GB" dirty="0"/>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spTree>
    <p:extLst>
      <p:ext uri="{BB962C8B-B14F-4D97-AF65-F5344CB8AC3E}">
        <p14:creationId xmlns:p14="http://schemas.microsoft.com/office/powerpoint/2010/main" val="36241564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06/07/2021</a:t>
            </a:fld>
            <a:endParaRPr lang="en-GB" dirty="0"/>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spTree>
    <p:extLst>
      <p:ext uri="{BB962C8B-B14F-4D97-AF65-F5344CB8AC3E}">
        <p14:creationId xmlns:p14="http://schemas.microsoft.com/office/powerpoint/2010/main" val="19485900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4"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06/07/2021</a:t>
            </a:fld>
            <a:endParaRPr lang="en-GB" dirty="0"/>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spTree>
    <p:extLst>
      <p:ext uri="{BB962C8B-B14F-4D97-AF65-F5344CB8AC3E}">
        <p14:creationId xmlns:p14="http://schemas.microsoft.com/office/powerpoint/2010/main" val="25075645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06/07/2021</a:t>
            </a:fld>
            <a:endParaRPr lang="en-GB" dirty="0"/>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spTree>
    <p:extLst>
      <p:ext uri="{BB962C8B-B14F-4D97-AF65-F5344CB8AC3E}">
        <p14:creationId xmlns:p14="http://schemas.microsoft.com/office/powerpoint/2010/main" val="24583166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06/07/2021</a:t>
            </a:fld>
            <a:endParaRPr lang="en-GB" dirty="0"/>
          </a:p>
        </p:txBody>
      </p:sp>
      <p:sp>
        <p:nvSpPr>
          <p:cNvPr id="3" name="Footer Placeholder 2"/>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spTree>
    <p:extLst>
      <p:ext uri="{BB962C8B-B14F-4D97-AF65-F5344CB8AC3E}">
        <p14:creationId xmlns:p14="http://schemas.microsoft.com/office/powerpoint/2010/main" val="40841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49"/>
            <a:ext cx="4011084" cy="1162051"/>
          </a:xfrm>
          <a:prstGeom prst="rect">
            <a:avLst/>
          </a:prstGeom>
        </p:spPr>
        <p:txBody>
          <a:bodyPr anchor="b"/>
          <a:lstStyle>
            <a:lvl1pPr algn="l">
              <a:defRPr sz="2667" b="1"/>
            </a:lvl1pPr>
          </a:lstStyle>
          <a:p>
            <a:r>
              <a:rPr lang="en-US"/>
              <a:t>Click to edit Master title style</a:t>
            </a:r>
            <a:endParaRPr lang="en-GB"/>
          </a:p>
        </p:txBody>
      </p:sp>
      <p:sp>
        <p:nvSpPr>
          <p:cNvPr id="3" name="Content Placeholder 2"/>
          <p:cNvSpPr>
            <a:spLocks noGrp="1"/>
          </p:cNvSpPr>
          <p:nvPr>
            <p:ph idx="1"/>
          </p:nvPr>
        </p:nvSpPr>
        <p:spPr>
          <a:xfrm>
            <a:off x="4766733" y="273054"/>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7" y="1435104"/>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06/07/2021</a:t>
            </a:fld>
            <a:endParaRPr lang="en-GB" dirty="0"/>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spTree>
    <p:extLst>
      <p:ext uri="{BB962C8B-B14F-4D97-AF65-F5344CB8AC3E}">
        <p14:creationId xmlns:p14="http://schemas.microsoft.com/office/powerpoint/2010/main" val="30702571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a:prstGeom prst="rect">
            <a:avLst/>
          </a:prstGeom>
        </p:spPr>
        <p:txBody>
          <a:bodyPr anchor="b"/>
          <a:lstStyle>
            <a:lvl1pPr algn="l">
              <a:defRPr sz="2667"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GB"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06/07/2021</a:t>
            </a:fld>
            <a:endParaRPr lang="en-GB" dirty="0"/>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spTree>
    <p:extLst>
      <p:ext uri="{BB962C8B-B14F-4D97-AF65-F5344CB8AC3E}">
        <p14:creationId xmlns:p14="http://schemas.microsoft.com/office/powerpoint/2010/main" val="111370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5FCBC29-AAA6-42B6-AF3A-FCA3A2FDCD4D}" type="datetimeFigureOut">
              <a:rPr lang="en-GB" smtClean="0"/>
              <a:t>06/07/2021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F898D56-E800-4EEF-8003-DCD690B1FA57}" type="slidenum">
              <a:rPr lang="en-GB" smtClean="0"/>
              <a:t>‹#›</a:t>
            </a:fld>
            <a:endParaRPr lang="en-GB"/>
          </a:p>
        </p:txBody>
      </p:sp>
    </p:spTree>
    <p:extLst>
      <p:ext uri="{BB962C8B-B14F-4D97-AF65-F5344CB8AC3E}">
        <p14:creationId xmlns:p14="http://schemas.microsoft.com/office/powerpoint/2010/main" val="32426454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06/07/2021</a:t>
            </a:fld>
            <a:endParaRPr lang="en-GB" dirty="0"/>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spTree>
    <p:extLst>
      <p:ext uri="{BB962C8B-B14F-4D97-AF65-F5344CB8AC3E}">
        <p14:creationId xmlns:p14="http://schemas.microsoft.com/office/powerpoint/2010/main" val="19420222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06/07/2021</a:t>
            </a:fld>
            <a:endParaRPr lang="en-GB" dirty="0"/>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spTree>
    <p:extLst>
      <p:ext uri="{BB962C8B-B14F-4D97-AF65-F5344CB8AC3E}">
        <p14:creationId xmlns:p14="http://schemas.microsoft.com/office/powerpoint/2010/main" val="31798554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95CA8F4-9A1B-4A62-AB14-F9B7A0E2D374}"/>
              </a:ext>
            </a:extLst>
          </p:cNvPr>
          <p:cNvSpPr>
            <a:spLocks noGrp="1"/>
          </p:cNvSpPr>
          <p:nvPr>
            <p:ph type="title" hasCustomPrompt="1"/>
          </p:nvPr>
        </p:nvSpPr>
        <p:spPr>
          <a:xfrm>
            <a:off x="3983765" y="269776"/>
            <a:ext cx="7598635" cy="1100195"/>
          </a:xfrm>
          <a:prstGeom prst="rect">
            <a:avLst/>
          </a:prstGeom>
        </p:spPr>
        <p:txBody>
          <a:bodyPr anchor="ctr"/>
          <a:lstStyle>
            <a:lvl1pPr algn="r">
              <a:defRPr lang="en-GB" sz="4267" kern="1200" spc="-200" dirty="0">
                <a:solidFill>
                  <a:schemeClr val="tx1">
                    <a:lumMod val="95000"/>
                    <a:lumOff val="5000"/>
                  </a:schemeClr>
                </a:solidFill>
                <a:latin typeface="Formula1 Display-Bold" panose="02000000000000000000" pitchFamily="2" charset="0"/>
                <a:ea typeface="Tahoma" pitchFamily="34" charset="0"/>
                <a:cs typeface="Tahoma" pitchFamily="34" charset="0"/>
              </a:defRPr>
            </a:lvl1pPr>
          </a:lstStyle>
          <a:p>
            <a:r>
              <a:rPr lang="en-US" dirty="0"/>
              <a:t>CLICK TO EDIT</a:t>
            </a:r>
            <a:endParaRPr lang="en-GB" dirty="0"/>
          </a:p>
        </p:txBody>
      </p:sp>
      <p:sp>
        <p:nvSpPr>
          <p:cNvPr id="5" name="Content Placeholder 2">
            <a:extLst>
              <a:ext uri="{FF2B5EF4-FFF2-40B4-BE49-F238E27FC236}">
                <a16:creationId xmlns:a16="http://schemas.microsoft.com/office/drawing/2014/main" id="{33BC8020-A2F7-4EC4-B4F3-A12A59BEE33A}"/>
              </a:ext>
            </a:extLst>
          </p:cNvPr>
          <p:cNvSpPr>
            <a:spLocks noGrp="1"/>
          </p:cNvSpPr>
          <p:nvPr>
            <p:ph idx="1"/>
          </p:nvPr>
        </p:nvSpPr>
        <p:spPr>
          <a:xfrm>
            <a:off x="609600" y="1220757"/>
            <a:ext cx="10972800" cy="4905408"/>
          </a:xfrm>
          <a:prstGeom prst="rect">
            <a:avLst/>
          </a:prstGeom>
        </p:spPr>
        <p:txBody>
          <a:bodyPr/>
          <a:lstStyle>
            <a:lvl1pPr>
              <a:defRPr sz="2400">
                <a:latin typeface="Titillium Web" panose="00000500000000000000" pitchFamily="2" charset="0"/>
              </a:defRPr>
            </a:lvl1pPr>
            <a:lvl2pPr>
              <a:defRPr sz="2133">
                <a:latin typeface="Titillium Web" panose="00000500000000000000" pitchFamily="2" charset="0"/>
              </a:defRPr>
            </a:lvl2pPr>
            <a:lvl3pPr>
              <a:defRPr sz="1867">
                <a:latin typeface="Titillium Web" panose="00000500000000000000" pitchFamily="2" charset="0"/>
              </a:defRPr>
            </a:lvl3pPr>
            <a:lvl4pPr>
              <a:defRPr sz="1600">
                <a:latin typeface="Titillium Web" panose="00000500000000000000" pitchFamily="2" charset="0"/>
              </a:defRPr>
            </a:lvl4pPr>
            <a:lvl5pPr>
              <a:defRPr sz="1600">
                <a:latin typeface="Titillium Web"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6" name="Straight Connector 5">
            <a:extLst>
              <a:ext uri="{FF2B5EF4-FFF2-40B4-BE49-F238E27FC236}">
                <a16:creationId xmlns:a16="http://schemas.microsoft.com/office/drawing/2014/main" id="{8C132E37-C7E3-4A8F-8E6F-4CC3840C7C73}"/>
              </a:ext>
            </a:extLst>
          </p:cNvPr>
          <p:cNvCxnSpPr>
            <a:cxnSpLocks/>
          </p:cNvCxnSpPr>
          <p:nvPr userDrawn="1"/>
        </p:nvCxnSpPr>
        <p:spPr>
          <a:xfrm>
            <a:off x="0" y="1056896"/>
            <a:ext cx="1219200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8031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5FCBC29-AAA6-42B6-AF3A-FCA3A2FDCD4D}" type="datetimeFigureOut">
              <a:rPr lang="en-GB" smtClean="0"/>
              <a:t>06/07/2021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F898D56-E800-4EEF-8003-DCD690B1FA57}" type="slidenum">
              <a:rPr lang="en-GB" smtClean="0"/>
              <a:t>‹#›</a:t>
            </a:fld>
            <a:endParaRPr lang="en-GB"/>
          </a:p>
        </p:txBody>
      </p:sp>
    </p:spTree>
    <p:extLst>
      <p:ext uri="{BB962C8B-B14F-4D97-AF65-F5344CB8AC3E}">
        <p14:creationId xmlns:p14="http://schemas.microsoft.com/office/powerpoint/2010/main" val="2909527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5FCBC29-AAA6-42B6-AF3A-FCA3A2FDCD4D}" type="datetimeFigureOut">
              <a:rPr lang="en-GB" smtClean="0"/>
              <a:t>06/07/2021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F898D56-E800-4EEF-8003-DCD690B1FA57}" type="slidenum">
              <a:rPr lang="en-GB" smtClean="0"/>
              <a:t>‹#›</a:t>
            </a:fld>
            <a:endParaRPr lang="en-GB"/>
          </a:p>
        </p:txBody>
      </p:sp>
    </p:spTree>
    <p:extLst>
      <p:ext uri="{BB962C8B-B14F-4D97-AF65-F5344CB8AC3E}">
        <p14:creationId xmlns:p14="http://schemas.microsoft.com/office/powerpoint/2010/main" val="2841464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FCBC29-AAA6-42B6-AF3A-FCA3A2FDCD4D}" type="datetimeFigureOut">
              <a:rPr lang="en-GB" smtClean="0"/>
              <a:t>06/07/2021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F898D56-E800-4EEF-8003-DCD690B1FA57}" type="slidenum">
              <a:rPr lang="en-GB" smtClean="0"/>
              <a:t>‹#›</a:t>
            </a:fld>
            <a:endParaRPr lang="en-GB"/>
          </a:p>
        </p:txBody>
      </p:sp>
    </p:spTree>
    <p:extLst>
      <p:ext uri="{BB962C8B-B14F-4D97-AF65-F5344CB8AC3E}">
        <p14:creationId xmlns:p14="http://schemas.microsoft.com/office/powerpoint/2010/main" val="62514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FCBC29-AAA6-42B6-AF3A-FCA3A2FDCD4D}" type="datetimeFigureOut">
              <a:rPr lang="en-GB" smtClean="0"/>
              <a:t>06/07/2021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F898D56-E800-4EEF-8003-DCD690B1FA57}" type="slidenum">
              <a:rPr lang="en-GB" smtClean="0"/>
              <a:t>‹#›</a:t>
            </a:fld>
            <a:endParaRPr lang="en-GB"/>
          </a:p>
        </p:txBody>
      </p:sp>
    </p:spTree>
    <p:extLst>
      <p:ext uri="{BB962C8B-B14F-4D97-AF65-F5344CB8AC3E}">
        <p14:creationId xmlns:p14="http://schemas.microsoft.com/office/powerpoint/2010/main" val="1477171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FCBC29-AAA6-42B6-AF3A-FCA3A2FDCD4D}" type="datetimeFigureOut">
              <a:rPr lang="en-GB" smtClean="0"/>
              <a:t>06/07/2021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F898D56-E800-4EEF-8003-DCD690B1FA57}" type="slidenum">
              <a:rPr lang="en-GB" smtClean="0"/>
              <a:t>‹#›</a:t>
            </a:fld>
            <a:endParaRPr lang="en-GB"/>
          </a:p>
        </p:txBody>
      </p:sp>
    </p:spTree>
    <p:extLst>
      <p:ext uri="{BB962C8B-B14F-4D97-AF65-F5344CB8AC3E}">
        <p14:creationId xmlns:p14="http://schemas.microsoft.com/office/powerpoint/2010/main" val="1641561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FCBC29-AAA6-42B6-AF3A-FCA3A2FDCD4D}" type="datetimeFigureOut">
              <a:rPr lang="en-GB" smtClean="0"/>
              <a:t>06/07/2021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98D56-E800-4EEF-8003-DCD690B1FA57}" type="slidenum">
              <a:rPr lang="en-GB" smtClean="0"/>
              <a:t>‹#›</a:t>
            </a:fld>
            <a:endParaRPr lang="en-GB"/>
          </a:p>
        </p:txBody>
      </p:sp>
    </p:spTree>
    <p:extLst>
      <p:ext uri="{BB962C8B-B14F-4D97-AF65-F5344CB8AC3E}">
        <p14:creationId xmlns:p14="http://schemas.microsoft.com/office/powerpoint/2010/main" val="6433032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2558F7-1653-4184-9D15-4BD393F611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65F6BDE-D4FE-487C-8B15-D5032BF5E2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3705A9-E354-4364-85FD-06DC555351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5D45E0-2840-4D82-8234-AEC97F2D9A59}" type="datetimeFigureOut">
              <a:rPr lang="en-GB" smtClean="0"/>
              <a:t>06/07/2021</a:t>
            </a:fld>
            <a:endParaRPr lang="en-GB"/>
          </a:p>
        </p:txBody>
      </p:sp>
      <p:sp>
        <p:nvSpPr>
          <p:cNvPr id="5" name="Footer Placeholder 4">
            <a:extLst>
              <a:ext uri="{FF2B5EF4-FFF2-40B4-BE49-F238E27FC236}">
                <a16:creationId xmlns:a16="http://schemas.microsoft.com/office/drawing/2014/main" id="{BDB96C43-F7FA-4E43-A493-AB6383CEBD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B2FE046-1B62-4075-A1F1-30632972A6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C36E6-3B6E-42A5-B418-7508B15F9313}" type="slidenum">
              <a:rPr lang="en-GB" smtClean="0"/>
              <a:t>‹#›</a:t>
            </a:fld>
            <a:endParaRPr lang="en-GB"/>
          </a:p>
        </p:txBody>
      </p:sp>
    </p:spTree>
    <p:extLst>
      <p:ext uri="{BB962C8B-B14F-4D97-AF65-F5344CB8AC3E}">
        <p14:creationId xmlns:p14="http://schemas.microsoft.com/office/powerpoint/2010/main" val="161497903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0" y="6350467"/>
            <a:ext cx="12192000" cy="2880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Title 1"/>
          <p:cNvSpPr txBox="1">
            <a:spLocks/>
          </p:cNvSpPr>
          <p:nvPr userDrawn="1"/>
        </p:nvSpPr>
        <p:spPr>
          <a:xfrm>
            <a:off x="239349" y="6308589"/>
            <a:ext cx="4608512" cy="480784"/>
          </a:xfrm>
          <a:prstGeom prst="rect">
            <a:avLst/>
          </a:prstGeom>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133" spc="-200" dirty="0">
                <a:solidFill>
                  <a:schemeClr val="bg1"/>
                </a:solidFill>
                <a:latin typeface="Formula1 Display-Bold" panose="02000000000000000000" pitchFamily="2" charset="0"/>
                <a:ea typeface="Tahoma" pitchFamily="34" charset="0"/>
                <a:cs typeface="Tahoma" pitchFamily="34" charset="0"/>
              </a:rPr>
              <a:t>#F1inSchools    @F1inSchoolsUK</a:t>
            </a:r>
          </a:p>
        </p:txBody>
      </p:sp>
      <p:pic>
        <p:nvPicPr>
          <p:cNvPr id="6" name="Picture 5">
            <a:extLst>
              <a:ext uri="{FF2B5EF4-FFF2-40B4-BE49-F238E27FC236}">
                <a16:creationId xmlns:a16="http://schemas.microsoft.com/office/drawing/2014/main" id="{5BF17C09-D5C4-40B9-8E26-85316CA19775}"/>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p:blipFill>
        <p:spPr>
          <a:xfrm>
            <a:off x="419704" y="356659"/>
            <a:ext cx="3265117" cy="288032"/>
          </a:xfrm>
          <a:prstGeom prst="rect">
            <a:avLst/>
          </a:prstGeom>
        </p:spPr>
      </p:pic>
      <p:sp>
        <p:nvSpPr>
          <p:cNvPr id="7" name="Title 1">
            <a:extLst>
              <a:ext uri="{FF2B5EF4-FFF2-40B4-BE49-F238E27FC236}">
                <a16:creationId xmlns:a16="http://schemas.microsoft.com/office/drawing/2014/main" id="{33B148B1-488E-438A-89BC-7526F5161A45}"/>
              </a:ext>
            </a:extLst>
          </p:cNvPr>
          <p:cNvSpPr txBox="1">
            <a:spLocks/>
          </p:cNvSpPr>
          <p:nvPr userDrawn="1"/>
        </p:nvSpPr>
        <p:spPr>
          <a:xfrm>
            <a:off x="7344141" y="6308589"/>
            <a:ext cx="4608512" cy="480784"/>
          </a:xfrm>
          <a:prstGeom prst="rect">
            <a:avLst/>
          </a:prstGeom>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2133" spc="-200" dirty="0">
                <a:solidFill>
                  <a:schemeClr val="bg1"/>
                </a:solidFill>
                <a:latin typeface="Formula1 Display-Bold" panose="02000000000000000000" pitchFamily="2" charset="0"/>
                <a:ea typeface="Tahoma" pitchFamily="34" charset="0"/>
                <a:cs typeface="Tahoma" pitchFamily="34" charset="0"/>
              </a:rPr>
              <a:t>UK 2021 SEASON</a:t>
            </a:r>
          </a:p>
        </p:txBody>
      </p:sp>
    </p:spTree>
    <p:extLst>
      <p:ext uri="{BB962C8B-B14F-4D97-AF65-F5344CB8AC3E}">
        <p14:creationId xmlns:p14="http://schemas.microsoft.com/office/powerpoint/2010/main" val="414407773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aac"/><Relationship Id="rId1" Type="http://schemas.microsoft.com/office/2007/relationships/media" Target="../media/media1.aac"/><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5.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30.xml"/><Relationship Id="rId1" Type="http://schemas.openxmlformats.org/officeDocument/2006/relationships/tags" Target="../tags/tag1.xml"/><Relationship Id="rId5" Type="http://schemas.openxmlformats.org/officeDocument/2006/relationships/image" Target="../media/image27.jpe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6.xml"/><Relationship Id="rId1" Type="http://schemas.openxmlformats.org/officeDocument/2006/relationships/tags" Target="../tags/tag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jpeg"/><Relationship Id="rId2" Type="http://schemas.openxmlformats.org/officeDocument/2006/relationships/image" Target="../media/image31.jpeg"/><Relationship Id="rId1" Type="http://schemas.openxmlformats.org/officeDocument/2006/relationships/slideLayout" Target="../slideLayouts/slideLayout32.xml"/><Relationship Id="rId6" Type="http://schemas.microsoft.com/office/2007/relationships/hdphoto" Target="../media/hdphoto2.wdp"/><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18" Type="http://schemas.openxmlformats.org/officeDocument/2006/relationships/image" Target="../media/image52.png"/><Relationship Id="rId3" Type="http://schemas.openxmlformats.org/officeDocument/2006/relationships/image" Target="../media/image37.pn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jpeg"/><Relationship Id="rId17" Type="http://schemas.openxmlformats.org/officeDocument/2006/relationships/image" Target="../media/image51.png"/><Relationship Id="rId2" Type="http://schemas.openxmlformats.org/officeDocument/2006/relationships/image" Target="../media/image36.png"/><Relationship Id="rId16" Type="http://schemas.openxmlformats.org/officeDocument/2006/relationships/image" Target="../media/image50.png"/><Relationship Id="rId20" Type="http://schemas.openxmlformats.org/officeDocument/2006/relationships/image" Target="../media/image54.emf"/><Relationship Id="rId1" Type="http://schemas.openxmlformats.org/officeDocument/2006/relationships/slideLayout" Target="../slideLayouts/slideLayout3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jpeg"/><Relationship Id="rId19" Type="http://schemas.openxmlformats.org/officeDocument/2006/relationships/image" Target="../media/image53.jpeg"/><Relationship Id="rId4" Type="http://schemas.openxmlformats.org/officeDocument/2006/relationships/image" Target="../media/image38.png"/><Relationship Id="rId9" Type="http://schemas.openxmlformats.org/officeDocument/2006/relationships/image" Target="../media/image43.jpeg"/><Relationship Id="rId14"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2.xml"/><Relationship Id="rId5" Type="http://schemas.microsoft.com/office/2007/relationships/hdphoto" Target="../media/hdphoto3.wdp"/><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32.xml"/><Relationship Id="rId6" Type="http://schemas.microsoft.com/office/2007/relationships/hdphoto" Target="../media/hdphoto4.wdp"/><Relationship Id="rId5" Type="http://schemas.openxmlformats.org/officeDocument/2006/relationships/image" Target="../media/image64.png"/><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42.xml"/><Relationship Id="rId1" Type="http://schemas.openxmlformats.org/officeDocument/2006/relationships/tags" Target="../tags/tag3.xml"/><Relationship Id="rId5" Type="http://schemas.openxmlformats.org/officeDocument/2006/relationships/image" Target="../media/image67.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slideLayout" Target="../slideLayouts/slideLayout42.xml"/><Relationship Id="rId1" Type="http://schemas.openxmlformats.org/officeDocument/2006/relationships/tags" Target="../tags/tag4.xml"/><Relationship Id="rId6" Type="http://schemas.openxmlformats.org/officeDocument/2006/relationships/image" Target="../media/image71.JPG"/><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jpeg"/><Relationship Id="rId3" Type="http://schemas.openxmlformats.org/officeDocument/2006/relationships/image" Target="../media/image74.jpeg"/><Relationship Id="rId7" Type="http://schemas.openxmlformats.org/officeDocument/2006/relationships/image" Target="../media/image78.jpeg"/><Relationship Id="rId12" Type="http://schemas.openxmlformats.org/officeDocument/2006/relationships/image" Target="../media/image83.jpeg"/><Relationship Id="rId2" Type="http://schemas.openxmlformats.org/officeDocument/2006/relationships/slideLayout" Target="../slideLayouts/slideLayout32.xml"/><Relationship Id="rId16" Type="http://schemas.microsoft.com/office/2007/relationships/hdphoto" Target="../media/hdphoto5.wdp"/><Relationship Id="rId1" Type="http://schemas.openxmlformats.org/officeDocument/2006/relationships/tags" Target="../tags/tag5.xml"/><Relationship Id="rId6" Type="http://schemas.openxmlformats.org/officeDocument/2006/relationships/image" Target="../media/image77.jpeg"/><Relationship Id="rId11" Type="http://schemas.openxmlformats.org/officeDocument/2006/relationships/image" Target="../media/image82.png"/><Relationship Id="rId5" Type="http://schemas.openxmlformats.org/officeDocument/2006/relationships/image" Target="../media/image76.jpeg"/><Relationship Id="rId15" Type="http://schemas.openxmlformats.org/officeDocument/2006/relationships/image" Target="../media/image86.pn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png"/><Relationship Id="rId14" Type="http://schemas.openxmlformats.org/officeDocument/2006/relationships/image" Target="../media/image85.png"/></Relationships>
</file>

<file path=ppt/slides/_rels/slide3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88.jpe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aac"/><Relationship Id="rId1" Type="http://schemas.microsoft.com/office/2007/relationships/media" Target="../media/media1.aac"/><Relationship Id="rId5" Type="http://schemas.openxmlformats.org/officeDocument/2006/relationships/image" Target="../media/image22.pn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8" Type="http://schemas.openxmlformats.org/officeDocument/2006/relationships/hyperlink" Target="https://www.youtube.com/playlist?list=PLpR5596ZmkMa_5n0OI0Q80RoZSj_WeMh6" TargetMode="External"/><Relationship Id="rId3" Type="http://schemas.openxmlformats.org/officeDocument/2006/relationships/hyperlink" Target="https://www.formula1.com/en/latest/video.from-f1-in-schools-to-mclaren.1687523827257254627.html" TargetMode="External"/><Relationship Id="rId7" Type="http://schemas.openxmlformats.org/officeDocument/2006/relationships/hyperlink" Target="https://www.youtube.com/watch?v=s6NyWE9m9Cw&amp;list=PLpR5596ZmkMYu4TOf8yjlvnAgmZkIM1jo&amp;index=4" TargetMode="External"/><Relationship Id="rId2" Type="http://schemas.openxmlformats.org/officeDocument/2006/relationships/hyperlink" Target="https://www.youtube.com/watch?v=inBiTcJQmmE&amp;list=PLpR5596ZmkMYu4TOf8yjlvnAgmZkIM1jo&amp;index=1" TargetMode="External"/><Relationship Id="rId1" Type="http://schemas.openxmlformats.org/officeDocument/2006/relationships/slideLayout" Target="../slideLayouts/slideLayout32.xml"/><Relationship Id="rId6" Type="http://schemas.openxmlformats.org/officeDocument/2006/relationships/hyperlink" Target="https://www.f1inschools.co.uk/f1-team-nets.html" TargetMode="External"/><Relationship Id="rId5" Type="http://schemas.openxmlformats.org/officeDocument/2006/relationships/hyperlink" Target="https://www.f1inschools.co.uk/rules--regs.html" TargetMode="External"/><Relationship Id="rId4" Type="http://schemas.openxmlformats.org/officeDocument/2006/relationships/hyperlink" Target="https://www.youtube.com/watch?v=OIpQLUeMuIs" TargetMode="External"/><Relationship Id="rId9" Type="http://schemas.openxmlformats.org/officeDocument/2006/relationships/hyperlink" Target="https://www.youtube.com/playlist?list=PLpR5596ZmkMYu4TOf8yjlvnAgmZkIM1j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primarystemproject.com/"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702" y="6785623"/>
            <a:ext cx="12146444" cy="32727"/>
          </a:xfrm>
          <a:prstGeom prst="rect">
            <a:avLst/>
          </a:prstGeom>
          <a:solidFill>
            <a:srgbClr val="ED4324"/>
          </a:solidFill>
          <a:ln>
            <a:solidFill>
              <a:srgbClr val="EF42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0" y="0"/>
            <a:ext cx="12192000" cy="683372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29592" b="36419"/>
          <a:stretch/>
        </p:blipFill>
        <p:spPr>
          <a:xfrm>
            <a:off x="357298" y="1484568"/>
            <a:ext cx="10542010" cy="2388692"/>
          </a:xfrm>
          <a:prstGeom prst="rect">
            <a:avLst/>
          </a:prstGeom>
        </p:spPr>
      </p:pic>
    </p:spTree>
    <p:extLst>
      <p:ext uri="{BB962C8B-B14F-4D97-AF65-F5344CB8AC3E}">
        <p14:creationId xmlns:p14="http://schemas.microsoft.com/office/powerpoint/2010/main" val="326599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1D7594-7059-4765-B1CE-DEDF4DDBBA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2976"/>
          <a:stretch/>
        </p:blipFill>
        <p:spPr>
          <a:xfrm rot="16200000">
            <a:off x="-1667177" y="3079954"/>
            <a:ext cx="5445224" cy="2110865"/>
          </a:xfrm>
          <a:prstGeom prst="rect">
            <a:avLst/>
          </a:prstGeom>
        </p:spPr>
      </p:pic>
      <p:grpSp>
        <p:nvGrpSpPr>
          <p:cNvPr id="265" name="Group 264">
            <a:extLst>
              <a:ext uri="{FF2B5EF4-FFF2-40B4-BE49-F238E27FC236}">
                <a16:creationId xmlns:a16="http://schemas.microsoft.com/office/drawing/2014/main" id="{C23168E9-9771-499D-9D45-DF033B4370A0}"/>
              </a:ext>
            </a:extLst>
          </p:cNvPr>
          <p:cNvGrpSpPr/>
          <p:nvPr/>
        </p:nvGrpSpPr>
        <p:grpSpPr>
          <a:xfrm>
            <a:off x="2110880" y="448218"/>
            <a:ext cx="9700253" cy="6409783"/>
            <a:chOff x="1619672" y="336163"/>
            <a:chExt cx="7275190" cy="4807337"/>
          </a:xfrm>
        </p:grpSpPr>
        <p:grpSp>
          <p:nvGrpSpPr>
            <p:cNvPr id="266" name="Group 265">
              <a:extLst>
                <a:ext uri="{FF2B5EF4-FFF2-40B4-BE49-F238E27FC236}">
                  <a16:creationId xmlns:a16="http://schemas.microsoft.com/office/drawing/2014/main" id="{5D578220-2F1B-42B5-9607-782612232B6D}"/>
                </a:ext>
              </a:extLst>
            </p:cNvPr>
            <p:cNvGrpSpPr/>
            <p:nvPr userDrawn="1"/>
          </p:nvGrpSpPr>
          <p:grpSpPr>
            <a:xfrm>
              <a:off x="1619672" y="336163"/>
              <a:ext cx="7275190" cy="1044170"/>
              <a:chOff x="-2625853" y="483518"/>
              <a:chExt cx="8115955" cy="1164838"/>
            </a:xfrm>
            <a:noFill/>
          </p:grpSpPr>
          <p:sp>
            <p:nvSpPr>
              <p:cNvPr id="268" name="Arc 267">
                <a:extLst>
                  <a:ext uri="{FF2B5EF4-FFF2-40B4-BE49-F238E27FC236}">
                    <a16:creationId xmlns:a16="http://schemas.microsoft.com/office/drawing/2014/main" id="{EC8568D0-6D4D-4621-A6AD-4CCE037B7F5F}"/>
                  </a:ext>
                </a:extLst>
              </p:cNvPr>
              <p:cNvSpPr/>
              <p:nvPr/>
            </p:nvSpPr>
            <p:spPr>
              <a:xfrm>
                <a:off x="4325264" y="483518"/>
                <a:ext cx="1164838" cy="1164838"/>
              </a:xfrm>
              <a:prstGeom prst="arc">
                <a:avLst>
                  <a:gd name="adj1" fmla="val 16200000"/>
                  <a:gd name="adj2" fmla="val 21582708"/>
                </a:avLst>
              </a:prstGeom>
              <a:grpFill/>
              <a:ln w="165100">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400"/>
              </a:p>
            </p:txBody>
          </p:sp>
          <p:cxnSp>
            <p:nvCxnSpPr>
              <p:cNvPr id="269" name="Straight Connector 268">
                <a:extLst>
                  <a:ext uri="{FF2B5EF4-FFF2-40B4-BE49-F238E27FC236}">
                    <a16:creationId xmlns:a16="http://schemas.microsoft.com/office/drawing/2014/main" id="{A302D890-D451-4C44-992C-00AFC68B7E2E}"/>
                  </a:ext>
                </a:extLst>
              </p:cNvPr>
              <p:cNvCxnSpPr>
                <a:cxnSpLocks/>
                <a:stCxn id="268" idx="0"/>
              </p:cNvCxnSpPr>
              <p:nvPr/>
            </p:nvCxnSpPr>
            <p:spPr>
              <a:xfrm flipH="1">
                <a:off x="-2625853" y="483518"/>
                <a:ext cx="7533536" cy="0"/>
              </a:xfrm>
              <a:prstGeom prst="line">
                <a:avLst/>
              </a:prstGeom>
              <a:grpFill/>
              <a:ln w="165100">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267" name="Straight Connector 266">
              <a:extLst>
                <a:ext uri="{FF2B5EF4-FFF2-40B4-BE49-F238E27FC236}">
                  <a16:creationId xmlns:a16="http://schemas.microsoft.com/office/drawing/2014/main" id="{321F84F6-CEC5-4CB4-9930-218A1103B57B}"/>
                </a:ext>
              </a:extLst>
            </p:cNvPr>
            <p:cNvCxnSpPr>
              <a:cxnSpLocks/>
              <a:stCxn id="268" idx="2"/>
            </p:cNvCxnSpPr>
            <p:nvPr userDrawn="1"/>
          </p:nvCxnSpPr>
          <p:spPr>
            <a:xfrm>
              <a:off x="8894855" y="855622"/>
              <a:ext cx="7" cy="4287878"/>
            </a:xfrm>
            <a:prstGeom prst="line">
              <a:avLst/>
            </a:prstGeom>
            <a:ln w="165100">
              <a:solidFill>
                <a:srgbClr val="EE2D24"/>
              </a:soli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C4FDE64B-4EA4-4756-9041-EE30A9BF12A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3368" y="240811"/>
            <a:ext cx="1507200" cy="876060"/>
          </a:xfrm>
          <a:prstGeom prst="rect">
            <a:avLst/>
          </a:prstGeom>
        </p:spPr>
      </p:pic>
      <p:grpSp>
        <p:nvGrpSpPr>
          <p:cNvPr id="20" name="Group 19">
            <a:extLst>
              <a:ext uri="{FF2B5EF4-FFF2-40B4-BE49-F238E27FC236}">
                <a16:creationId xmlns:a16="http://schemas.microsoft.com/office/drawing/2014/main" id="{3749990A-CDF6-48B1-9D92-1A804CB6A149}"/>
              </a:ext>
            </a:extLst>
          </p:cNvPr>
          <p:cNvGrpSpPr/>
          <p:nvPr/>
        </p:nvGrpSpPr>
        <p:grpSpPr>
          <a:xfrm>
            <a:off x="268845" y="1903135"/>
            <a:ext cx="10964296" cy="4545117"/>
            <a:chOff x="-6133861" y="336165"/>
            <a:chExt cx="15028723" cy="6229977"/>
          </a:xfrm>
        </p:grpSpPr>
        <p:grpSp>
          <p:nvGrpSpPr>
            <p:cNvPr id="23" name="Group 22">
              <a:extLst>
                <a:ext uri="{FF2B5EF4-FFF2-40B4-BE49-F238E27FC236}">
                  <a16:creationId xmlns:a16="http://schemas.microsoft.com/office/drawing/2014/main" id="{AF25C6BC-1A73-4E53-952F-BCBF876CCE3D}"/>
                </a:ext>
              </a:extLst>
            </p:cNvPr>
            <p:cNvGrpSpPr/>
            <p:nvPr userDrawn="1"/>
          </p:nvGrpSpPr>
          <p:grpSpPr>
            <a:xfrm>
              <a:off x="-6133861" y="336165"/>
              <a:ext cx="15028723" cy="512283"/>
              <a:chOff x="-11275433" y="483520"/>
              <a:chExt cx="16765535" cy="571484"/>
            </a:xfrm>
            <a:noFill/>
          </p:grpSpPr>
          <p:sp>
            <p:nvSpPr>
              <p:cNvPr id="25" name="Arc 24">
                <a:extLst>
                  <a:ext uri="{FF2B5EF4-FFF2-40B4-BE49-F238E27FC236}">
                    <a16:creationId xmlns:a16="http://schemas.microsoft.com/office/drawing/2014/main" id="{FF82643C-4D72-4AD9-9E89-34F2B499E0BD}"/>
                  </a:ext>
                </a:extLst>
              </p:cNvPr>
              <p:cNvSpPr/>
              <p:nvPr/>
            </p:nvSpPr>
            <p:spPr>
              <a:xfrm>
                <a:off x="4918617" y="483520"/>
                <a:ext cx="571485" cy="571484"/>
              </a:xfrm>
              <a:prstGeom prst="arc">
                <a:avLst>
                  <a:gd name="adj1" fmla="val 16200000"/>
                  <a:gd name="adj2" fmla="val 21582708"/>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400"/>
              </a:p>
            </p:txBody>
          </p:sp>
          <p:cxnSp>
            <p:nvCxnSpPr>
              <p:cNvPr id="26" name="Straight Connector 25">
                <a:extLst>
                  <a:ext uri="{FF2B5EF4-FFF2-40B4-BE49-F238E27FC236}">
                    <a16:creationId xmlns:a16="http://schemas.microsoft.com/office/drawing/2014/main" id="{852A7AF6-3D3D-4CBD-8045-9506856D6DDB}"/>
                  </a:ext>
                </a:extLst>
              </p:cNvPr>
              <p:cNvCxnSpPr>
                <a:cxnSpLocks/>
                <a:stCxn id="25" idx="0"/>
              </p:cNvCxnSpPr>
              <p:nvPr/>
            </p:nvCxnSpPr>
            <p:spPr>
              <a:xfrm flipH="1">
                <a:off x="-11275433" y="483520"/>
                <a:ext cx="16479792" cy="0"/>
              </a:xfrm>
              <a:prstGeom prst="line">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C7AA06D9-FDEB-4C35-B7BE-95D5B8EDBAF4}"/>
                </a:ext>
              </a:extLst>
            </p:cNvPr>
            <p:cNvCxnSpPr>
              <a:cxnSpLocks/>
              <a:stCxn id="25" idx="2"/>
            </p:cNvCxnSpPr>
            <p:nvPr userDrawn="1"/>
          </p:nvCxnSpPr>
          <p:spPr>
            <a:xfrm flipH="1">
              <a:off x="8894855" y="591018"/>
              <a:ext cx="4" cy="5975124"/>
            </a:xfrm>
            <a:prstGeom prst="line">
              <a:avLst/>
            </a:prstGeom>
            <a:ln w="28575">
              <a:solidFill>
                <a:srgbClr val="EE2D24"/>
              </a:solidFill>
            </a:ln>
          </p:spPr>
          <p:style>
            <a:lnRef idx="1">
              <a:schemeClr val="accent1"/>
            </a:lnRef>
            <a:fillRef idx="0">
              <a:schemeClr val="accent1"/>
            </a:fillRef>
            <a:effectRef idx="0">
              <a:schemeClr val="accent1"/>
            </a:effectRef>
            <a:fontRef idx="minor">
              <a:schemeClr val="tx1"/>
            </a:fontRef>
          </p:style>
        </p:cxnSp>
      </p:grpSp>
      <p:pic>
        <p:nvPicPr>
          <p:cNvPr id="21" name="Picture 20" descr="A close up of a logo&#10;&#10;Description automatically generated">
            <a:extLst>
              <a:ext uri="{FF2B5EF4-FFF2-40B4-BE49-F238E27FC236}">
                <a16:creationId xmlns:a16="http://schemas.microsoft.com/office/drawing/2014/main" id="{4FE36B68-9CA3-409B-97BA-A11FDE1E6C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451" t="41866" r="8388" b="41956"/>
          <a:stretch/>
        </p:blipFill>
        <p:spPr>
          <a:xfrm>
            <a:off x="7216219" y="1017590"/>
            <a:ext cx="3898802" cy="536342"/>
          </a:xfrm>
          <a:prstGeom prst="rect">
            <a:avLst/>
          </a:prstGeom>
        </p:spPr>
      </p:pic>
      <p:sp>
        <p:nvSpPr>
          <p:cNvPr id="63" name="TextBox 62">
            <a:extLst>
              <a:ext uri="{FF2B5EF4-FFF2-40B4-BE49-F238E27FC236}">
                <a16:creationId xmlns:a16="http://schemas.microsoft.com/office/drawing/2014/main" id="{421510BB-DF2D-4214-BE5F-2766BBE4131F}"/>
              </a:ext>
            </a:extLst>
          </p:cNvPr>
          <p:cNvSpPr txBox="1"/>
          <p:nvPr/>
        </p:nvSpPr>
        <p:spPr>
          <a:xfrm>
            <a:off x="2484602" y="2831035"/>
            <a:ext cx="8245616" cy="4216539"/>
          </a:xfrm>
          <a:prstGeom prst="rect">
            <a:avLst/>
          </a:prstGeom>
          <a:noFill/>
        </p:spPr>
        <p:txBody>
          <a:bodyPr wrap="square" rtlCol="0">
            <a:spAutoFit/>
          </a:bodyPr>
          <a:lstStyle/>
          <a:p>
            <a:pPr>
              <a:spcBef>
                <a:spcPts val="1200"/>
              </a:spcBef>
            </a:pPr>
            <a:r>
              <a:rPr lang="en-US" sz="5400" dirty="0">
                <a:latin typeface="Formula1 Display-Regular" panose="02000000000000000000" pitchFamily="2" charset="0"/>
              </a:rPr>
              <a:t>AND NOW …….</a:t>
            </a:r>
          </a:p>
          <a:p>
            <a:pPr>
              <a:spcBef>
                <a:spcPts val="1200"/>
              </a:spcBef>
            </a:pPr>
            <a:r>
              <a:rPr lang="en-US" sz="5400" dirty="0">
                <a:solidFill>
                  <a:srgbClr val="FF0000"/>
                </a:solidFill>
                <a:latin typeface="Formula1 Display-Regular" panose="02000000000000000000" pitchFamily="2" charset="0"/>
              </a:rPr>
              <a:t>11 years and under - Compete in a global STEM competition!</a:t>
            </a:r>
          </a:p>
          <a:p>
            <a:pPr>
              <a:spcBef>
                <a:spcPts val="1200"/>
              </a:spcBef>
            </a:pPr>
            <a:endParaRPr lang="en-GB" sz="1100" dirty="0">
              <a:solidFill>
                <a:srgbClr val="0270C3"/>
              </a:solidFill>
              <a:latin typeface="Formula1 Display-Italic" panose="02000000000000000000" pitchFamily="2" charset="0"/>
            </a:endParaRPr>
          </a:p>
          <a:p>
            <a:pPr>
              <a:spcBef>
                <a:spcPts val="1200"/>
              </a:spcBef>
            </a:pPr>
            <a:endParaRPr lang="en-GB" sz="1100" dirty="0">
              <a:latin typeface="Formula1 Display-Regular" panose="02000000000000000000" pitchFamily="2" charset="0"/>
            </a:endParaRPr>
          </a:p>
        </p:txBody>
      </p:sp>
    </p:spTree>
    <p:extLst>
      <p:ext uri="{BB962C8B-B14F-4D97-AF65-F5344CB8AC3E}">
        <p14:creationId xmlns:p14="http://schemas.microsoft.com/office/powerpoint/2010/main" val="491076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wipe(left)">
                                      <p:cBhvr>
                                        <p:cTn id="7" dur="250"/>
                                        <p:tgtEl>
                                          <p:spTgt spid="265"/>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945B16-9263-4627-B55C-4263A3A4B119}"/>
              </a:ext>
            </a:extLst>
          </p:cNvPr>
          <p:cNvSpPr/>
          <p:nvPr/>
        </p:nvSpPr>
        <p:spPr>
          <a:xfrm>
            <a:off x="1" y="2"/>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45644FFE-7E5C-4D12-A871-68A1C17999F9}"/>
              </a:ext>
            </a:extLst>
          </p:cNvPr>
          <p:cNvGrpSpPr/>
          <p:nvPr/>
        </p:nvGrpSpPr>
        <p:grpSpPr>
          <a:xfrm>
            <a:off x="815414" y="4722084"/>
            <a:ext cx="10561173" cy="1314820"/>
            <a:chOff x="556906" y="4190626"/>
            <a:chExt cx="10561173" cy="1314820"/>
          </a:xfrm>
        </p:grpSpPr>
        <p:sp>
          <p:nvSpPr>
            <p:cNvPr id="24" name="Title 1">
              <a:extLst>
                <a:ext uri="{FF2B5EF4-FFF2-40B4-BE49-F238E27FC236}">
                  <a16:creationId xmlns:a16="http://schemas.microsoft.com/office/drawing/2014/main" id="{3EAA886A-FE50-4413-A0D1-E4897E30FC24}"/>
                </a:ext>
              </a:extLst>
            </p:cNvPr>
            <p:cNvSpPr txBox="1">
              <a:spLocks/>
            </p:cNvSpPr>
            <p:nvPr/>
          </p:nvSpPr>
          <p:spPr>
            <a:xfrm>
              <a:off x="652916" y="4190626"/>
              <a:ext cx="10369152" cy="825825"/>
            </a:xfrm>
            <a:prstGeom prst="rect">
              <a:avLst/>
            </a:prstGeom>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Formula1 Display-Bold" panose="02000000000000000000" pitchFamily="2" charset="0"/>
                  <a:ea typeface="Tahoma" pitchFamily="34" charset="0"/>
                  <a:cs typeface="Tahoma" pitchFamily="34" charset="0"/>
                </a:rPr>
                <a:t>Mark Wemyss-Holden</a:t>
              </a:r>
            </a:p>
          </p:txBody>
        </p:sp>
        <p:sp>
          <p:nvSpPr>
            <p:cNvPr id="25" name="Title 1">
              <a:extLst>
                <a:ext uri="{FF2B5EF4-FFF2-40B4-BE49-F238E27FC236}">
                  <a16:creationId xmlns:a16="http://schemas.microsoft.com/office/drawing/2014/main" id="{307F8FB4-2491-486A-B037-47BA1303EAD2}"/>
                </a:ext>
              </a:extLst>
            </p:cNvPr>
            <p:cNvSpPr txBox="1">
              <a:spLocks/>
            </p:cNvSpPr>
            <p:nvPr/>
          </p:nvSpPr>
          <p:spPr>
            <a:xfrm>
              <a:off x="556906" y="4965130"/>
              <a:ext cx="10561173" cy="540316"/>
            </a:xfrm>
            <a:prstGeom prst="rect">
              <a:avLst/>
            </a:prstGeom>
            <a:noFill/>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Formula1 Display-Bold" panose="02000000000000000000" pitchFamily="2" charset="0"/>
                  <a:ea typeface="Tahoma" pitchFamily="34" charset="0"/>
                  <a:cs typeface="Tahoma" pitchFamily="34" charset="0"/>
                </a:rPr>
                <a:t>UK National Project Manager</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4000" b="0" i="0" u="none" strike="noStrike" kern="1200" cap="none" spc="0" normalizeH="0" baseline="0" noProof="0" dirty="0">
                <a:ln>
                  <a:noFill/>
                </a:ln>
                <a:solidFill>
                  <a:prstClr val="white"/>
                </a:solidFill>
                <a:effectLst/>
                <a:uLnTx/>
                <a:uFillTx/>
                <a:latin typeface="Franklin Gothic Demi" panose="020B0703020102020204" pitchFamily="34" charset="0"/>
                <a:ea typeface="Tahoma" pitchFamily="34" charset="0"/>
                <a:cs typeface="Tahoma" pitchFamily="34" charset="0"/>
              </a:endParaRPr>
            </a:p>
          </p:txBody>
        </p:sp>
      </p:grpSp>
      <p:pic>
        <p:nvPicPr>
          <p:cNvPr id="5" name="Picture 4" descr="A picture containing logo&#10;&#10;Description automatically generated">
            <a:extLst>
              <a:ext uri="{FF2B5EF4-FFF2-40B4-BE49-F238E27FC236}">
                <a16:creationId xmlns:a16="http://schemas.microsoft.com/office/drawing/2014/main" id="{73BA8E0E-8FE0-4585-958E-8884F6840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5834" y="1383630"/>
            <a:ext cx="4700334" cy="2732068"/>
          </a:xfrm>
          <a:prstGeom prst="rect">
            <a:avLst/>
          </a:prstGeom>
        </p:spPr>
      </p:pic>
      <p:grpSp>
        <p:nvGrpSpPr>
          <p:cNvPr id="15" name="Group 14">
            <a:extLst>
              <a:ext uri="{FF2B5EF4-FFF2-40B4-BE49-F238E27FC236}">
                <a16:creationId xmlns:a16="http://schemas.microsoft.com/office/drawing/2014/main" id="{D335360C-06A3-42F8-8F20-EB4C38A6FA4A}"/>
              </a:ext>
            </a:extLst>
          </p:cNvPr>
          <p:cNvGrpSpPr/>
          <p:nvPr/>
        </p:nvGrpSpPr>
        <p:grpSpPr>
          <a:xfrm>
            <a:off x="200026" y="-6"/>
            <a:ext cx="9537031" cy="6863959"/>
            <a:chOff x="0" y="-6"/>
            <a:chExt cx="9537031" cy="6863958"/>
          </a:xfrm>
          <a:solidFill>
            <a:srgbClr val="E52F12"/>
          </a:solidFill>
        </p:grpSpPr>
        <p:sp>
          <p:nvSpPr>
            <p:cNvPr id="16" name="Isosceles Triangle 15">
              <a:extLst>
                <a:ext uri="{FF2B5EF4-FFF2-40B4-BE49-F238E27FC236}">
                  <a16:creationId xmlns:a16="http://schemas.microsoft.com/office/drawing/2014/main" id="{7992208E-D26F-496D-8BD0-444C7C4D32F8}"/>
                </a:ext>
              </a:extLst>
            </p:cNvPr>
            <p:cNvSpPr/>
            <p:nvPr/>
          </p:nvSpPr>
          <p:spPr>
            <a:xfrm flipV="1">
              <a:off x="2654967" y="-6"/>
              <a:ext cx="6882064" cy="686395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6596DC80-E605-4271-AAE0-06365250FEB2}"/>
                </a:ext>
              </a:extLst>
            </p:cNvPr>
            <p:cNvSpPr/>
            <p:nvPr/>
          </p:nvSpPr>
          <p:spPr>
            <a:xfrm>
              <a:off x="0" y="0"/>
              <a:ext cx="2654965" cy="6857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FE8D0B48-0E12-45C3-994F-568E45DAA609}"/>
              </a:ext>
            </a:extLst>
          </p:cNvPr>
          <p:cNvGrpSpPr/>
          <p:nvPr/>
        </p:nvGrpSpPr>
        <p:grpSpPr>
          <a:xfrm>
            <a:off x="2" y="-6"/>
            <a:ext cx="9537031" cy="6863959"/>
            <a:chOff x="0" y="-6"/>
            <a:chExt cx="9537031" cy="6863958"/>
          </a:xfrm>
          <a:solidFill>
            <a:schemeClr val="bg1"/>
          </a:solidFill>
        </p:grpSpPr>
        <p:sp>
          <p:nvSpPr>
            <p:cNvPr id="7" name="Isosceles Triangle 6">
              <a:extLst>
                <a:ext uri="{FF2B5EF4-FFF2-40B4-BE49-F238E27FC236}">
                  <a16:creationId xmlns:a16="http://schemas.microsoft.com/office/drawing/2014/main" id="{EC4D3604-E1FC-45AA-AFCC-853D862F733C}"/>
                </a:ext>
              </a:extLst>
            </p:cNvPr>
            <p:cNvSpPr/>
            <p:nvPr/>
          </p:nvSpPr>
          <p:spPr>
            <a:xfrm flipV="1">
              <a:off x="2654967" y="-6"/>
              <a:ext cx="6882064" cy="686395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BDB534D-1485-4933-8DF1-5F061A31FABA}"/>
                </a:ext>
              </a:extLst>
            </p:cNvPr>
            <p:cNvSpPr/>
            <p:nvPr/>
          </p:nvSpPr>
          <p:spPr>
            <a:xfrm>
              <a:off x="0" y="0"/>
              <a:ext cx="2654965" cy="6857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hought Bubble: Cloud 20">
            <a:extLst>
              <a:ext uri="{FF2B5EF4-FFF2-40B4-BE49-F238E27FC236}">
                <a16:creationId xmlns:a16="http://schemas.microsoft.com/office/drawing/2014/main" id="{14EBD482-55EA-4DDC-A58B-584B49C63682}"/>
              </a:ext>
            </a:extLst>
          </p:cNvPr>
          <p:cNvSpPr/>
          <p:nvPr/>
        </p:nvSpPr>
        <p:spPr>
          <a:xfrm rot="20413309" flipH="1">
            <a:off x="3288583" y="1078406"/>
            <a:ext cx="5614832" cy="4456428"/>
          </a:xfrm>
          <a:prstGeom prst="cloudCallout">
            <a:avLst>
              <a:gd name="adj1" fmla="val -1158"/>
              <a:gd name="adj2" fmla="val -1691"/>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32A89D05-C251-4D50-89E4-303072F96799}"/>
              </a:ext>
            </a:extLst>
          </p:cNvPr>
          <p:cNvGrpSpPr/>
          <p:nvPr/>
        </p:nvGrpSpPr>
        <p:grpSpPr>
          <a:xfrm>
            <a:off x="2464469" y="-5958"/>
            <a:ext cx="9537033" cy="6863959"/>
            <a:chOff x="2654967" y="-5959"/>
            <a:chExt cx="9537033" cy="6863959"/>
          </a:xfrm>
          <a:solidFill>
            <a:srgbClr val="E52F12"/>
          </a:solidFill>
        </p:grpSpPr>
        <p:sp>
          <p:nvSpPr>
            <p:cNvPr id="19" name="Isosceles Triangle 18">
              <a:extLst>
                <a:ext uri="{FF2B5EF4-FFF2-40B4-BE49-F238E27FC236}">
                  <a16:creationId xmlns:a16="http://schemas.microsoft.com/office/drawing/2014/main" id="{8C0198A4-E832-4252-B088-DA3541A99807}"/>
                </a:ext>
              </a:extLst>
            </p:cNvPr>
            <p:cNvSpPr/>
            <p:nvPr/>
          </p:nvSpPr>
          <p:spPr>
            <a:xfrm rot="10800000" flipV="1">
              <a:off x="2654967" y="-5959"/>
              <a:ext cx="6882065" cy="6863959"/>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6102C16-0A19-4222-A670-AD845FCD1C10}"/>
                </a:ext>
              </a:extLst>
            </p:cNvPr>
            <p:cNvSpPr/>
            <p:nvPr/>
          </p:nvSpPr>
          <p:spPr>
            <a:xfrm>
              <a:off x="9537035" y="0"/>
              <a:ext cx="2654965" cy="6857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7680A9E1-45D1-4102-8B6D-64C859E41B44}"/>
              </a:ext>
            </a:extLst>
          </p:cNvPr>
          <p:cNvGrpSpPr/>
          <p:nvPr/>
        </p:nvGrpSpPr>
        <p:grpSpPr>
          <a:xfrm>
            <a:off x="2654969" y="-5958"/>
            <a:ext cx="9537033" cy="6863959"/>
            <a:chOff x="2654967" y="-5959"/>
            <a:chExt cx="9537033" cy="6863959"/>
          </a:xfrm>
          <a:solidFill>
            <a:schemeClr val="bg1"/>
          </a:solidFill>
        </p:grpSpPr>
        <p:sp>
          <p:nvSpPr>
            <p:cNvPr id="8" name="Isosceles Triangle 7">
              <a:extLst>
                <a:ext uri="{FF2B5EF4-FFF2-40B4-BE49-F238E27FC236}">
                  <a16:creationId xmlns:a16="http://schemas.microsoft.com/office/drawing/2014/main" id="{9BE43537-AB82-4718-B40C-3BA0C1A7EBB7}"/>
                </a:ext>
              </a:extLst>
            </p:cNvPr>
            <p:cNvSpPr/>
            <p:nvPr/>
          </p:nvSpPr>
          <p:spPr>
            <a:xfrm rot="10800000" flipV="1">
              <a:off x="2654967" y="-5959"/>
              <a:ext cx="6882065" cy="6863959"/>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13A64AC-129E-42FF-B9FC-B96777E81C5C}"/>
                </a:ext>
              </a:extLst>
            </p:cNvPr>
            <p:cNvSpPr/>
            <p:nvPr/>
          </p:nvSpPr>
          <p:spPr>
            <a:xfrm>
              <a:off x="9537035" y="0"/>
              <a:ext cx="2654965" cy="6857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2" name="Co2">
            <a:hlinkClick r:id="" action="ppaction://media"/>
            <a:extLst>
              <a:ext uri="{FF2B5EF4-FFF2-40B4-BE49-F238E27FC236}">
                <a16:creationId xmlns:a16="http://schemas.microsoft.com/office/drawing/2014/main" id="{0133212C-8456-4F9C-B3D9-1CE285FA7DE6}"/>
              </a:ext>
            </a:extLst>
          </p:cNvPr>
          <p:cNvPicPr>
            <a:picLocks noChangeAspect="1"/>
          </p:cNvPicPr>
          <p:nvPr>
            <a:audioFile r:link="rId2"/>
            <p:extLst>
              <p:ext uri="{DAA4B4D4-6D71-4841-9C94-3DE7FCFB9230}">
                <p14:media xmlns:p14="http://schemas.microsoft.com/office/powerpoint/2010/main" r:embed="rId1">
                  <p14:fade out="900"/>
                </p14:media>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521256242"/>
      </p:ext>
    </p:extLst>
  </p:cSld>
  <p:clrMapOvr>
    <a:masterClrMapping/>
  </p:clrMapOvr>
  <mc:AlternateContent xmlns:mc="http://schemas.openxmlformats.org/markup-compatibility/2006" xmlns:p14="http://schemas.microsoft.com/office/powerpoint/2010/main">
    <mc:Choice Requires="p14">
      <p:transition spd="med" p14:dur="700" advTm="4825">
        <p:fade/>
      </p:transition>
    </mc:Choice>
    <mc:Fallback xmlns="">
      <p:transition spd="med" advTm="48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75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1250"/>
                            </p:stCondLst>
                            <p:childTnLst>
                              <p:par>
                                <p:cTn id="9" presetID="2" presetClass="exit" presetSubtype="8" accel="50000" decel="50000" fill="hold" nodeType="afterEffect">
                                  <p:stCondLst>
                                    <p:cond delay="0"/>
                                  </p:stCondLst>
                                  <p:childTnLst>
                                    <p:anim calcmode="lin" valueType="num">
                                      <p:cBhvr additive="base">
                                        <p:cTn id="10" dur="500"/>
                                        <p:tgtEl>
                                          <p:spTgt spid="14"/>
                                        </p:tgtEl>
                                        <p:attrNameLst>
                                          <p:attrName>ppt_x</p:attrName>
                                        </p:attrNameLst>
                                      </p:cBhvr>
                                      <p:tavLst>
                                        <p:tav tm="0">
                                          <p:val>
                                            <p:strVal val="ppt_x"/>
                                          </p:val>
                                        </p:tav>
                                        <p:tav tm="100000">
                                          <p:val>
                                            <p:strVal val="0-ppt_w/2"/>
                                          </p:val>
                                        </p:tav>
                                      </p:tavLst>
                                    </p:anim>
                                    <p:anim calcmode="lin" valueType="num">
                                      <p:cBhvr additive="base">
                                        <p:cTn id="11" dur="500"/>
                                        <p:tgtEl>
                                          <p:spTgt spid="14"/>
                                        </p:tgtEl>
                                        <p:attrNameLst>
                                          <p:attrName>ppt_y</p:attrName>
                                        </p:attrNameLst>
                                      </p:cBhvr>
                                      <p:tavLst>
                                        <p:tav tm="0">
                                          <p:val>
                                            <p:strVal val="ppt_y"/>
                                          </p:val>
                                        </p:tav>
                                        <p:tav tm="100000">
                                          <p:val>
                                            <p:strVal val="ppt_y"/>
                                          </p:val>
                                        </p:tav>
                                      </p:tavLst>
                                    </p:anim>
                                    <p:set>
                                      <p:cBhvr>
                                        <p:cTn id="12" dur="1" fill="hold">
                                          <p:stCondLst>
                                            <p:cond delay="499"/>
                                          </p:stCondLst>
                                        </p:cTn>
                                        <p:tgtEl>
                                          <p:spTgt spid="14"/>
                                        </p:tgtEl>
                                        <p:attrNameLst>
                                          <p:attrName>style.visibility</p:attrName>
                                        </p:attrNameLst>
                                      </p:cBhvr>
                                      <p:to>
                                        <p:strVal val="hidden"/>
                                      </p:to>
                                    </p:set>
                                  </p:childTnLst>
                                </p:cTn>
                              </p:par>
                              <p:par>
                                <p:cTn id="13" presetID="2" presetClass="exit" presetSubtype="2" accel="50000" decel="50000" fill="hold" nodeType="withEffect">
                                  <p:stCondLst>
                                    <p:cond delay="0"/>
                                  </p:stCondLst>
                                  <p:childTnLst>
                                    <p:anim calcmode="lin" valueType="num">
                                      <p:cBhvr additive="base">
                                        <p:cTn id="14" dur="500"/>
                                        <p:tgtEl>
                                          <p:spTgt spid="13"/>
                                        </p:tgtEl>
                                        <p:attrNameLst>
                                          <p:attrName>ppt_x</p:attrName>
                                        </p:attrNameLst>
                                      </p:cBhvr>
                                      <p:tavLst>
                                        <p:tav tm="0">
                                          <p:val>
                                            <p:strVal val="ppt_x"/>
                                          </p:val>
                                        </p:tav>
                                        <p:tav tm="100000">
                                          <p:val>
                                            <p:strVal val="1+ppt_w/2"/>
                                          </p:val>
                                        </p:tav>
                                      </p:tavLst>
                                    </p:anim>
                                    <p:anim calcmode="lin" valueType="num">
                                      <p:cBhvr additive="base">
                                        <p:cTn id="15" dur="500"/>
                                        <p:tgtEl>
                                          <p:spTgt spid="13"/>
                                        </p:tgtEl>
                                        <p:attrNameLst>
                                          <p:attrName>ppt_y</p:attrName>
                                        </p:attrNameLst>
                                      </p:cBhvr>
                                      <p:tavLst>
                                        <p:tav tm="0">
                                          <p:val>
                                            <p:strVal val="ppt_y"/>
                                          </p:val>
                                        </p:tav>
                                        <p:tav tm="100000">
                                          <p:val>
                                            <p:strVal val="ppt_y"/>
                                          </p:val>
                                        </p:tav>
                                      </p:tavLst>
                                    </p:anim>
                                    <p:set>
                                      <p:cBhvr>
                                        <p:cTn id="16" dur="1" fill="hold">
                                          <p:stCondLst>
                                            <p:cond delay="499"/>
                                          </p:stCondLst>
                                        </p:cTn>
                                        <p:tgtEl>
                                          <p:spTgt spid="13"/>
                                        </p:tgtEl>
                                        <p:attrNameLst>
                                          <p:attrName>style.visibility</p:attrName>
                                        </p:attrNameLst>
                                      </p:cBhvr>
                                      <p:to>
                                        <p:strVal val="hidden"/>
                                      </p:to>
                                    </p:set>
                                  </p:childTnLst>
                                </p:cTn>
                              </p:par>
                              <p:par>
                                <p:cTn id="17" presetID="2" presetClass="exit" presetSubtype="2" accel="50000" decel="50000" fill="hold" nodeType="withEffect">
                                  <p:stCondLst>
                                    <p:cond delay="0"/>
                                  </p:stCondLst>
                                  <p:childTnLst>
                                    <p:anim calcmode="lin" valueType="num">
                                      <p:cBhvr additive="base">
                                        <p:cTn id="18" dur="500"/>
                                        <p:tgtEl>
                                          <p:spTgt spid="18"/>
                                        </p:tgtEl>
                                        <p:attrNameLst>
                                          <p:attrName>ppt_x</p:attrName>
                                        </p:attrNameLst>
                                      </p:cBhvr>
                                      <p:tavLst>
                                        <p:tav tm="0">
                                          <p:val>
                                            <p:strVal val="ppt_x"/>
                                          </p:val>
                                        </p:tav>
                                        <p:tav tm="100000">
                                          <p:val>
                                            <p:strVal val="1+ppt_w/2"/>
                                          </p:val>
                                        </p:tav>
                                      </p:tavLst>
                                    </p:anim>
                                    <p:anim calcmode="lin" valueType="num">
                                      <p:cBhvr additive="base">
                                        <p:cTn id="19" dur="500"/>
                                        <p:tgtEl>
                                          <p:spTgt spid="18"/>
                                        </p:tgtEl>
                                        <p:attrNameLst>
                                          <p:attrName>ppt_y</p:attrName>
                                        </p:attrNameLst>
                                      </p:cBhvr>
                                      <p:tavLst>
                                        <p:tav tm="0">
                                          <p:val>
                                            <p:strVal val="ppt_y"/>
                                          </p:val>
                                        </p:tav>
                                        <p:tav tm="100000">
                                          <p:val>
                                            <p:strVal val="ppt_y"/>
                                          </p:val>
                                        </p:tav>
                                      </p:tavLst>
                                    </p:anim>
                                    <p:set>
                                      <p:cBhvr>
                                        <p:cTn id="20" dur="1" fill="hold">
                                          <p:stCondLst>
                                            <p:cond delay="499"/>
                                          </p:stCondLst>
                                        </p:cTn>
                                        <p:tgtEl>
                                          <p:spTgt spid="18"/>
                                        </p:tgtEl>
                                        <p:attrNameLst>
                                          <p:attrName>style.visibility</p:attrName>
                                        </p:attrNameLst>
                                      </p:cBhvr>
                                      <p:to>
                                        <p:strVal val="hidden"/>
                                      </p:to>
                                    </p:set>
                                  </p:childTnLst>
                                </p:cTn>
                              </p:par>
                              <p:par>
                                <p:cTn id="21" presetID="2" presetClass="exit" presetSubtype="8" accel="50000" decel="50000" fill="hold" nodeType="withEffect">
                                  <p:stCondLst>
                                    <p:cond delay="0"/>
                                  </p:stCondLst>
                                  <p:childTnLst>
                                    <p:anim calcmode="lin" valueType="num">
                                      <p:cBhvr additive="base">
                                        <p:cTn id="22" dur="500"/>
                                        <p:tgtEl>
                                          <p:spTgt spid="15"/>
                                        </p:tgtEl>
                                        <p:attrNameLst>
                                          <p:attrName>ppt_x</p:attrName>
                                        </p:attrNameLst>
                                      </p:cBhvr>
                                      <p:tavLst>
                                        <p:tav tm="0">
                                          <p:val>
                                            <p:strVal val="ppt_x"/>
                                          </p:val>
                                        </p:tav>
                                        <p:tav tm="100000">
                                          <p:val>
                                            <p:strVal val="0-ppt_w/2"/>
                                          </p:val>
                                        </p:tav>
                                      </p:tavLst>
                                    </p:anim>
                                    <p:anim calcmode="lin" valueType="num">
                                      <p:cBhvr additive="base">
                                        <p:cTn id="23" dur="500"/>
                                        <p:tgtEl>
                                          <p:spTgt spid="15"/>
                                        </p:tgtEl>
                                        <p:attrNameLst>
                                          <p:attrName>ppt_y</p:attrName>
                                        </p:attrNameLst>
                                      </p:cBhvr>
                                      <p:tavLst>
                                        <p:tav tm="0">
                                          <p:val>
                                            <p:strVal val="ppt_y"/>
                                          </p:val>
                                        </p:tav>
                                        <p:tav tm="100000">
                                          <p:val>
                                            <p:strVal val="ppt_y"/>
                                          </p:val>
                                        </p:tav>
                                      </p:tavLst>
                                    </p:anim>
                                    <p:set>
                                      <p:cBhvr>
                                        <p:cTn id="24" dur="1" fill="hold">
                                          <p:stCondLst>
                                            <p:cond delay="499"/>
                                          </p:stCondLst>
                                        </p:cTn>
                                        <p:tgtEl>
                                          <p:spTgt spid="15"/>
                                        </p:tgtEl>
                                        <p:attrNameLst>
                                          <p:attrName>style.visibility</p:attrName>
                                        </p:attrNameLst>
                                      </p:cBhvr>
                                      <p:to>
                                        <p:strVal val="hidden"/>
                                      </p:to>
                                    </p:set>
                                  </p:childTnLst>
                                </p:cTn>
                              </p:par>
                              <p:par>
                                <p:cTn id="25" presetID="1" presetClass="entr" presetSubtype="0" fill="hold" grpId="1"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6" presetClass="emph" presetSubtype="0" fill="hold" grpId="0" nodeType="withEffect">
                                  <p:stCondLst>
                                    <p:cond delay="0"/>
                                  </p:stCondLst>
                                  <p:childTnLst>
                                    <p:animScale>
                                      <p:cBhvr>
                                        <p:cTn id="28" dur="1000" fill="hold"/>
                                        <p:tgtEl>
                                          <p:spTgt spid="21"/>
                                        </p:tgtEl>
                                      </p:cBhvr>
                                      <p:by x="150000" y="150000"/>
                                    </p:animScale>
                                  </p:childTnLst>
                                </p:cTn>
                              </p:par>
                              <p:par>
                                <p:cTn id="29" presetID="10" presetClass="exit" presetSubtype="0" fill="hold" grpId="2" nodeType="withEffect">
                                  <p:stCondLst>
                                    <p:cond delay="0"/>
                                  </p:stCondLst>
                                  <p:childTnLst>
                                    <p:animEffect transition="out" filter="fade">
                                      <p:cBhvr>
                                        <p:cTn id="30" dur="1250"/>
                                        <p:tgtEl>
                                          <p:spTgt spid="21"/>
                                        </p:tgtEl>
                                      </p:cBhvr>
                                    </p:animEffect>
                                    <p:set>
                                      <p:cBhvr>
                                        <p:cTn id="31" dur="1" fill="hold">
                                          <p:stCondLst>
                                            <p:cond delay="1249"/>
                                          </p:stCondLst>
                                        </p:cTn>
                                        <p:tgtEl>
                                          <p:spTgt spid="21"/>
                                        </p:tgtEl>
                                        <p:attrNameLst>
                                          <p:attrName>style.visibility</p:attrName>
                                        </p:attrNameLst>
                                      </p:cBhvr>
                                      <p:to>
                                        <p:strVal val="hidden"/>
                                      </p:to>
                                    </p:set>
                                  </p:childTnLst>
                                </p:cTn>
                              </p:par>
                              <p:par>
                                <p:cTn id="32" presetID="1" presetClass="mediacall" presetSubtype="0" fill="hold" nodeType="withEffect">
                                  <p:stCondLst>
                                    <p:cond delay="250"/>
                                  </p:stCondLst>
                                  <p:childTnLst>
                                    <p:cmd type="call" cmd="playFrom(0.0)">
                                      <p:cBhvr>
                                        <p:cTn id="33" dur="905" fill="hold"/>
                                        <p:tgtEl>
                                          <p:spTgt spid="22"/>
                                        </p:tgtEl>
                                      </p:cBhvr>
                                    </p:cmd>
                                  </p:childTnLst>
                                </p:cTn>
                              </p:par>
                            </p:childTnLst>
                          </p:cTn>
                        </p:par>
                        <p:par>
                          <p:cTn id="34" fill="hold">
                            <p:stCondLst>
                              <p:cond delay="2500"/>
                            </p:stCondLst>
                            <p:childTnLst>
                              <p:par>
                                <p:cTn id="35" presetID="2" presetClass="entr" presetSubtype="8" fill="hold" nodeType="afterEffect">
                                  <p:stCondLst>
                                    <p:cond delay="10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100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0-#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100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1+#ppt_w/2"/>
                                          </p:val>
                                        </p:tav>
                                        <p:tav tm="100000">
                                          <p:val>
                                            <p:strVal val="#ppt_x"/>
                                          </p:val>
                                        </p:tav>
                                      </p:tavLst>
                                    </p:anim>
                                    <p:anim calcmode="lin" valueType="num">
                                      <p:cBhvr additive="base">
                                        <p:cTn id="46" dur="500" fill="hold"/>
                                        <p:tgtEl>
                                          <p:spTgt spid="18"/>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1+#ppt_w/2"/>
                                          </p:val>
                                        </p:tav>
                                        <p:tav tm="100000">
                                          <p:val>
                                            <p:strVal val="#ppt_x"/>
                                          </p:val>
                                        </p:tav>
                                      </p:tavLst>
                                    </p:anim>
                                    <p:anim calcmode="lin" valueType="num">
                                      <p:cBhvr additive="base">
                                        <p:cTn id="50" dur="500" fill="hold"/>
                                        <p:tgtEl>
                                          <p:spTgt spid="13"/>
                                        </p:tgtEl>
                                        <p:attrNameLst>
                                          <p:attrName>ppt_y</p:attrName>
                                        </p:attrNameLst>
                                      </p:cBhvr>
                                      <p:tavLst>
                                        <p:tav tm="0">
                                          <p:val>
                                            <p:strVal val="#ppt_y"/>
                                          </p:val>
                                        </p:tav>
                                        <p:tav tm="100000">
                                          <p:val>
                                            <p:strVal val="#ppt_y"/>
                                          </p:val>
                                        </p:tav>
                                      </p:tavLst>
                                    </p:anim>
                                  </p:childTnLst>
                                </p:cTn>
                              </p:par>
                            </p:childTnLst>
                          </p:cTn>
                        </p:par>
                        <p:par>
                          <p:cTn id="51" fill="hold">
                            <p:stCondLst>
                              <p:cond delay="4000"/>
                            </p:stCondLst>
                            <p:childTnLst>
                              <p:par>
                                <p:cTn id="52" presetID="22" presetClass="exit" presetSubtype="1" fill="hold" nodeType="afterEffect">
                                  <p:stCondLst>
                                    <p:cond delay="0"/>
                                  </p:stCondLst>
                                  <p:childTnLst>
                                    <p:animEffect transition="out" filter="wipe(up)">
                                      <p:cBhvr>
                                        <p:cTn id="53" dur="500"/>
                                        <p:tgtEl>
                                          <p:spTgt spid="18"/>
                                        </p:tgtEl>
                                      </p:cBhvr>
                                    </p:animEffect>
                                    <p:set>
                                      <p:cBhvr>
                                        <p:cTn id="5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5" fill="hold" display="0">
                  <p:stCondLst>
                    <p:cond delay="indefinite"/>
                  </p:stCondLst>
                  <p:endCondLst>
                    <p:cond evt="onStopAudio" delay="0">
                      <p:tgtEl>
                        <p:sldTgt/>
                      </p:tgtEl>
                    </p:cond>
                  </p:endCondLst>
                </p:cTn>
                <p:tgtEl>
                  <p:spTgt spid="22"/>
                </p:tgtEl>
              </p:cMediaNode>
            </p:audio>
          </p:childTnLst>
        </p:cTn>
      </p:par>
    </p:tnLst>
    <p:bldLst>
      <p:bldP spid="21" grpId="0" animBg="1"/>
      <p:bldP spid="21" grpId="1" animBg="1"/>
      <p:bldP spid="21" grpId="2" animBg="1"/>
    </p:bldLst>
  </p:timing>
  <p:extLst>
    <p:ext uri="{E180D4A7-C9FB-4DFB-919C-405C955672EB}">
      <p14:showEvtLst xmlns:p14="http://schemas.microsoft.com/office/powerpoint/2010/main">
        <p14:playEvt time="1514" objId="22"/>
        <p14:stopEvt time="2463" objId="2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FEE16C-40E1-4EED-A7E9-54AD6EE708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2976"/>
          <a:stretch/>
        </p:blipFill>
        <p:spPr>
          <a:xfrm rot="16200000">
            <a:off x="-1667177" y="3079954"/>
            <a:ext cx="5445224" cy="2110865"/>
          </a:xfrm>
          <a:prstGeom prst="rect">
            <a:avLst/>
          </a:prstGeom>
        </p:spPr>
      </p:pic>
      <p:sp>
        <p:nvSpPr>
          <p:cNvPr id="4" name="Rectangle 3">
            <a:extLst>
              <a:ext uri="{FF2B5EF4-FFF2-40B4-BE49-F238E27FC236}">
                <a16:creationId xmlns:a16="http://schemas.microsoft.com/office/drawing/2014/main" id="{C8B321D1-7DCA-4887-8828-1ECBD63BCAFB}"/>
              </a:ext>
            </a:extLst>
          </p:cNvPr>
          <p:cNvSpPr/>
          <p:nvPr/>
        </p:nvSpPr>
        <p:spPr>
          <a:xfrm>
            <a:off x="0" y="3525011"/>
            <a:ext cx="12192000" cy="17131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726EB45F-94F0-4EEB-9C61-FC7DBD63783C}"/>
              </a:ext>
            </a:extLst>
          </p:cNvPr>
          <p:cNvSpPr>
            <a:spLocks noGrp="1"/>
          </p:cNvSpPr>
          <p:nvPr>
            <p:ph type="body" sz="quarter" idx="10"/>
          </p:nvPr>
        </p:nvSpPr>
        <p:spPr>
          <a:xfrm>
            <a:off x="226649" y="3565310"/>
            <a:ext cx="11617291" cy="1879915"/>
          </a:xfrm>
        </p:spPr>
        <p:txBody>
          <a:bodyPr/>
          <a:lstStyle/>
          <a:p>
            <a:r>
              <a:rPr lang="en-GB" sz="11733" dirty="0">
                <a:solidFill>
                  <a:schemeClr val="bg1"/>
                </a:solidFill>
              </a:rPr>
              <a:t>WHAT?</a:t>
            </a:r>
          </a:p>
        </p:txBody>
      </p:sp>
      <p:sp>
        <p:nvSpPr>
          <p:cNvPr id="3" name="Title 2">
            <a:extLst>
              <a:ext uri="{FF2B5EF4-FFF2-40B4-BE49-F238E27FC236}">
                <a16:creationId xmlns:a16="http://schemas.microsoft.com/office/drawing/2014/main" id="{E7C2718B-5D89-4D80-BF47-7DFD34822838}"/>
              </a:ext>
            </a:extLst>
          </p:cNvPr>
          <p:cNvSpPr>
            <a:spLocks noGrp="1"/>
          </p:cNvSpPr>
          <p:nvPr>
            <p:ph type="title"/>
          </p:nvPr>
        </p:nvSpPr>
        <p:spPr>
          <a:xfrm>
            <a:off x="239349" y="2747962"/>
            <a:ext cx="11617291" cy="1362075"/>
          </a:xfrm>
        </p:spPr>
        <p:txBody>
          <a:bodyPr/>
          <a:lstStyle/>
          <a:p>
            <a:pPr algn="r"/>
            <a:r>
              <a:rPr lang="en-GB" dirty="0"/>
              <a:t>First things first…</a:t>
            </a:r>
          </a:p>
        </p:txBody>
      </p:sp>
      <p:cxnSp>
        <p:nvCxnSpPr>
          <p:cNvPr id="9" name="Straight Connector 8">
            <a:extLst>
              <a:ext uri="{FF2B5EF4-FFF2-40B4-BE49-F238E27FC236}">
                <a16:creationId xmlns:a16="http://schemas.microsoft.com/office/drawing/2014/main" id="{49E0E451-DA10-427B-8CAC-C7A63160520A}"/>
              </a:ext>
            </a:extLst>
          </p:cNvPr>
          <p:cNvCxnSpPr>
            <a:cxnSpLocks/>
          </p:cNvCxnSpPr>
          <p:nvPr/>
        </p:nvCxnSpPr>
        <p:spPr>
          <a:xfrm>
            <a:off x="0" y="3521915"/>
            <a:ext cx="1219200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788D058-49AD-4AF7-B47F-E7BD77F006A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3368" y="240811"/>
            <a:ext cx="1507200" cy="876060"/>
          </a:xfrm>
          <a:prstGeom prst="rect">
            <a:avLst/>
          </a:prstGeom>
        </p:spPr>
      </p:pic>
    </p:spTree>
    <p:extLst>
      <p:ext uri="{BB962C8B-B14F-4D97-AF65-F5344CB8AC3E}">
        <p14:creationId xmlns:p14="http://schemas.microsoft.com/office/powerpoint/2010/main" val="3507367258"/>
      </p:ext>
    </p:extLst>
  </p:cSld>
  <p:clrMapOvr>
    <a:masterClrMapping/>
  </p:clrMapOvr>
  <mc:AlternateContent xmlns:mc="http://schemas.openxmlformats.org/markup-compatibility/2006" xmlns:p14="http://schemas.microsoft.com/office/powerpoint/2010/main">
    <mc:Choice Requires="p14">
      <p:transition spd="med" p14:dur="700" advTm="3129">
        <p:fade/>
      </p:transition>
    </mc:Choice>
    <mc:Fallback xmlns="">
      <p:transition spd="med" advTm="31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50"/>
                                        <p:tgtEl>
                                          <p:spTgt spid="8"/>
                                        </p:tgtEl>
                                      </p:cBhvr>
                                    </p:animEffect>
                                  </p:childTnLst>
                                </p:cTn>
                              </p:par>
                            </p:childTnLst>
                          </p:cTn>
                        </p:par>
                        <p:par>
                          <p:cTn id="8" fill="hold">
                            <p:stCondLst>
                              <p:cond delay="2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250"/>
                                        <p:tgtEl>
                                          <p:spTgt spid="5"/>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par>
                                <p:cTn id="21" presetID="22" presetClass="entr" presetSubtype="1" fill="hold" grpId="0" nodeType="withEffect">
                                  <p:stCondLst>
                                    <p:cond delay="50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6B7CBF-1334-4B0C-A1FC-AF94A38380D1}"/>
              </a:ext>
            </a:extLst>
          </p:cNvPr>
          <p:cNvSpPr/>
          <p:nvPr/>
        </p:nvSpPr>
        <p:spPr>
          <a:xfrm>
            <a:off x="0" y="0"/>
            <a:ext cx="12192000" cy="6858000"/>
          </a:xfrm>
          <a:prstGeom prst="rect">
            <a:avLst/>
          </a:prstGeom>
          <a:gradFill flip="none" rotWithShape="1">
            <a:gsLst>
              <a:gs pos="58000">
                <a:schemeClr val="bg1"/>
              </a:gs>
              <a:gs pos="100000">
                <a:schemeClr val="tx1">
                  <a:lumMod val="65000"/>
                  <a:lumOff val="3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Diagram&#10;&#10;Description automatically generated">
            <a:extLst>
              <a:ext uri="{FF2B5EF4-FFF2-40B4-BE49-F238E27FC236}">
                <a16:creationId xmlns:a16="http://schemas.microsoft.com/office/drawing/2014/main" id="{91F3A1CB-E6E4-46D9-B4EA-74EB92F359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91941"/>
            <a:ext cx="12192000" cy="2766060"/>
          </a:xfrm>
          <a:prstGeom prst="rect">
            <a:avLst/>
          </a:prstGeom>
        </p:spPr>
      </p:pic>
      <p:pic>
        <p:nvPicPr>
          <p:cNvPr id="9" name="Picture 8" descr="Icon&#10;&#10;Description automatically generated">
            <a:extLst>
              <a:ext uri="{FF2B5EF4-FFF2-40B4-BE49-F238E27FC236}">
                <a16:creationId xmlns:a16="http://schemas.microsoft.com/office/drawing/2014/main" id="{1DB6210D-D955-42F8-AB96-A0F6C8DE01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2914" y="4867091"/>
            <a:ext cx="2517023" cy="1768400"/>
          </a:xfrm>
          <a:prstGeom prst="rect">
            <a:avLst/>
          </a:prstGeom>
        </p:spPr>
      </p:pic>
      <p:pic>
        <p:nvPicPr>
          <p:cNvPr id="11" name="Picture 10" descr="Icon&#10;&#10;Description automatically generated">
            <a:extLst>
              <a:ext uri="{FF2B5EF4-FFF2-40B4-BE49-F238E27FC236}">
                <a16:creationId xmlns:a16="http://schemas.microsoft.com/office/drawing/2014/main" id="{5B78A22E-D9EF-4818-8EDE-DFBE43E138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2065" y="4869160"/>
            <a:ext cx="2517020" cy="1766331"/>
          </a:xfrm>
          <a:prstGeom prst="rect">
            <a:avLst/>
          </a:prstGeom>
        </p:spPr>
      </p:pic>
      <p:pic>
        <p:nvPicPr>
          <p:cNvPr id="5" name="Picture 4" descr="A picture containing shape&#10;&#10;Description automatically generated">
            <a:extLst>
              <a:ext uri="{FF2B5EF4-FFF2-40B4-BE49-F238E27FC236}">
                <a16:creationId xmlns:a16="http://schemas.microsoft.com/office/drawing/2014/main" id="{41C81ADB-738C-4FE8-BAE7-80CA61B30A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5012" y="112390"/>
            <a:ext cx="6581976" cy="5307341"/>
          </a:xfrm>
          <a:prstGeom prst="rect">
            <a:avLst/>
          </a:prstGeom>
        </p:spPr>
      </p:pic>
      <p:sp>
        <p:nvSpPr>
          <p:cNvPr id="25" name="Oval 24">
            <a:extLst>
              <a:ext uri="{FF2B5EF4-FFF2-40B4-BE49-F238E27FC236}">
                <a16:creationId xmlns:a16="http://schemas.microsoft.com/office/drawing/2014/main" id="{378F5070-D176-4E6D-BD40-4B8C6C58FC15}"/>
              </a:ext>
            </a:extLst>
          </p:cNvPr>
          <p:cNvSpPr/>
          <p:nvPr/>
        </p:nvSpPr>
        <p:spPr>
          <a:xfrm>
            <a:off x="3853822" y="356659"/>
            <a:ext cx="589925" cy="589920"/>
          </a:xfrm>
          <a:prstGeom prst="ellipse">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7118C510-06A8-489D-830A-DD3E9CDC5FBF}"/>
              </a:ext>
            </a:extLst>
          </p:cNvPr>
          <p:cNvSpPr/>
          <p:nvPr/>
        </p:nvSpPr>
        <p:spPr>
          <a:xfrm>
            <a:off x="3853822" y="356659"/>
            <a:ext cx="589925" cy="589920"/>
          </a:xfrm>
          <a:prstGeom prst="ellipse">
            <a:avLst/>
          </a:prstGeom>
          <a:solidFill>
            <a:srgbClr val="FF0000"/>
          </a:solidFill>
          <a:ln w="28575">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a:extLst>
              <a:ext uri="{FF2B5EF4-FFF2-40B4-BE49-F238E27FC236}">
                <a16:creationId xmlns:a16="http://schemas.microsoft.com/office/drawing/2014/main" id="{A36594DA-F471-410D-9BE8-A6E12C819EEB}"/>
              </a:ext>
            </a:extLst>
          </p:cNvPr>
          <p:cNvSpPr/>
          <p:nvPr/>
        </p:nvSpPr>
        <p:spPr>
          <a:xfrm>
            <a:off x="4830715" y="356659"/>
            <a:ext cx="589925" cy="589920"/>
          </a:xfrm>
          <a:prstGeom prst="ellipse">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id="{E11FC2A3-260C-4A6C-84DE-D3EEA1D6A775}"/>
              </a:ext>
            </a:extLst>
          </p:cNvPr>
          <p:cNvSpPr/>
          <p:nvPr/>
        </p:nvSpPr>
        <p:spPr>
          <a:xfrm>
            <a:off x="4830715" y="356659"/>
            <a:ext cx="589925" cy="589920"/>
          </a:xfrm>
          <a:prstGeom prst="ellipse">
            <a:avLst/>
          </a:prstGeom>
          <a:solidFill>
            <a:srgbClr val="FF0000"/>
          </a:solidFill>
          <a:ln w="28575">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a:extLst>
              <a:ext uri="{FF2B5EF4-FFF2-40B4-BE49-F238E27FC236}">
                <a16:creationId xmlns:a16="http://schemas.microsoft.com/office/drawing/2014/main" id="{144D9AA9-CF5A-4D55-97A6-9C9AAEE10CE9}"/>
              </a:ext>
            </a:extLst>
          </p:cNvPr>
          <p:cNvSpPr/>
          <p:nvPr/>
        </p:nvSpPr>
        <p:spPr>
          <a:xfrm>
            <a:off x="5807608" y="356659"/>
            <a:ext cx="589925" cy="589920"/>
          </a:xfrm>
          <a:prstGeom prst="ellipse">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a:extLst>
              <a:ext uri="{FF2B5EF4-FFF2-40B4-BE49-F238E27FC236}">
                <a16:creationId xmlns:a16="http://schemas.microsoft.com/office/drawing/2014/main" id="{0CAF1A63-D4A3-4267-BBA4-22EC615E9CBC}"/>
              </a:ext>
            </a:extLst>
          </p:cNvPr>
          <p:cNvSpPr/>
          <p:nvPr/>
        </p:nvSpPr>
        <p:spPr>
          <a:xfrm>
            <a:off x="5807608" y="356659"/>
            <a:ext cx="589925" cy="589920"/>
          </a:xfrm>
          <a:prstGeom prst="ellipse">
            <a:avLst/>
          </a:prstGeom>
          <a:solidFill>
            <a:srgbClr val="FF0000"/>
          </a:solidFill>
          <a:ln w="28575">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extLst>
              <a:ext uri="{FF2B5EF4-FFF2-40B4-BE49-F238E27FC236}">
                <a16:creationId xmlns:a16="http://schemas.microsoft.com/office/drawing/2014/main" id="{689606C9-7084-47EB-A943-FE8AF1570D31}"/>
              </a:ext>
            </a:extLst>
          </p:cNvPr>
          <p:cNvSpPr/>
          <p:nvPr/>
        </p:nvSpPr>
        <p:spPr>
          <a:xfrm>
            <a:off x="6784502" y="356659"/>
            <a:ext cx="589925" cy="589920"/>
          </a:xfrm>
          <a:prstGeom prst="ellipse">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D89C974B-C2CA-4ACC-A913-716D6CDB6C28}"/>
              </a:ext>
            </a:extLst>
          </p:cNvPr>
          <p:cNvSpPr/>
          <p:nvPr/>
        </p:nvSpPr>
        <p:spPr>
          <a:xfrm>
            <a:off x="6784502" y="356659"/>
            <a:ext cx="589925" cy="589920"/>
          </a:xfrm>
          <a:prstGeom prst="ellipse">
            <a:avLst/>
          </a:prstGeom>
          <a:solidFill>
            <a:srgbClr val="FF0000"/>
          </a:solidFill>
          <a:ln w="28575">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a:extLst>
              <a:ext uri="{FF2B5EF4-FFF2-40B4-BE49-F238E27FC236}">
                <a16:creationId xmlns:a16="http://schemas.microsoft.com/office/drawing/2014/main" id="{6DF8DD91-3399-448C-B7DC-1BEA7419F0A4}"/>
              </a:ext>
            </a:extLst>
          </p:cNvPr>
          <p:cNvSpPr/>
          <p:nvPr/>
        </p:nvSpPr>
        <p:spPr>
          <a:xfrm>
            <a:off x="7761395" y="356659"/>
            <a:ext cx="589925" cy="589920"/>
          </a:xfrm>
          <a:prstGeom prst="ellipse">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a:extLst>
              <a:ext uri="{FF2B5EF4-FFF2-40B4-BE49-F238E27FC236}">
                <a16:creationId xmlns:a16="http://schemas.microsoft.com/office/drawing/2014/main" id="{42264887-B9E9-4E19-99B3-A54EFCE7B4E4}"/>
              </a:ext>
            </a:extLst>
          </p:cNvPr>
          <p:cNvSpPr/>
          <p:nvPr/>
        </p:nvSpPr>
        <p:spPr>
          <a:xfrm>
            <a:off x="7761395" y="356659"/>
            <a:ext cx="589925" cy="589920"/>
          </a:xfrm>
          <a:prstGeom prst="ellipse">
            <a:avLst/>
          </a:prstGeom>
          <a:solidFill>
            <a:srgbClr val="FF0000"/>
          </a:solidFill>
          <a:ln w="28575">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04365F18-02DE-48E6-8F8E-CA2AE1ECDD39}"/>
              </a:ext>
            </a:extLst>
          </p:cNvPr>
          <p:cNvSpPr txBox="1"/>
          <p:nvPr/>
        </p:nvSpPr>
        <p:spPr>
          <a:xfrm>
            <a:off x="3847251" y="1160348"/>
            <a:ext cx="4497499" cy="2308324"/>
          </a:xfrm>
          <a:prstGeom prst="rect">
            <a:avLst/>
          </a:prstGeom>
          <a:solidFill>
            <a:srgbClr val="000000"/>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AGES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9-19</a:t>
            </a:r>
          </a:p>
        </p:txBody>
      </p:sp>
      <p:sp>
        <p:nvSpPr>
          <p:cNvPr id="31" name="TextBox 30">
            <a:extLst>
              <a:ext uri="{FF2B5EF4-FFF2-40B4-BE49-F238E27FC236}">
                <a16:creationId xmlns:a16="http://schemas.microsoft.com/office/drawing/2014/main" id="{42E9A8CE-02E3-4878-8745-F912402967FA}"/>
              </a:ext>
            </a:extLst>
          </p:cNvPr>
          <p:cNvSpPr txBox="1"/>
          <p:nvPr/>
        </p:nvSpPr>
        <p:spPr>
          <a:xfrm>
            <a:off x="3847251" y="1160348"/>
            <a:ext cx="4497499" cy="2308324"/>
          </a:xfrm>
          <a:prstGeom prst="rect">
            <a:avLst/>
          </a:prstGeom>
          <a:solidFill>
            <a:srgbClr val="000000"/>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TEAMS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3-6…</a:t>
            </a:r>
          </a:p>
        </p:txBody>
      </p:sp>
      <p:sp>
        <p:nvSpPr>
          <p:cNvPr id="35" name="TextBox 34">
            <a:extLst>
              <a:ext uri="{FF2B5EF4-FFF2-40B4-BE49-F238E27FC236}">
                <a16:creationId xmlns:a16="http://schemas.microsoft.com/office/drawing/2014/main" id="{03B1E8D6-690B-4CE0-943E-ADFD04464B43}"/>
              </a:ext>
            </a:extLst>
          </p:cNvPr>
          <p:cNvSpPr txBox="1"/>
          <p:nvPr/>
        </p:nvSpPr>
        <p:spPr>
          <a:xfrm>
            <a:off x="3847251" y="1160348"/>
            <a:ext cx="4497499" cy="2308324"/>
          </a:xfrm>
          <a:prstGeom prst="rect">
            <a:avLst/>
          </a:prstGeom>
          <a:solidFill>
            <a:srgbClr val="000000"/>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FREE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ENTRY</a:t>
            </a:r>
          </a:p>
        </p:txBody>
      </p:sp>
      <p:sp>
        <p:nvSpPr>
          <p:cNvPr id="36" name="TextBox 35">
            <a:extLst>
              <a:ext uri="{FF2B5EF4-FFF2-40B4-BE49-F238E27FC236}">
                <a16:creationId xmlns:a16="http://schemas.microsoft.com/office/drawing/2014/main" id="{34A17945-FC07-491A-A167-A3B5763FF081}"/>
              </a:ext>
            </a:extLst>
          </p:cNvPr>
          <p:cNvSpPr txBox="1"/>
          <p:nvPr/>
        </p:nvSpPr>
        <p:spPr>
          <a:xfrm>
            <a:off x="3847251" y="1160347"/>
            <a:ext cx="4497499" cy="2308324"/>
          </a:xfrm>
          <a:prstGeom prst="rect">
            <a:avLst/>
          </a:prstGeom>
          <a:solidFill>
            <a:srgbClr val="000000"/>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LIFE</a:t>
            </a:r>
            <a:br>
              <a:rPr kumimoji="0" lang="en-GB" sz="72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br>
            <a:r>
              <a:rPr kumimoji="0" lang="en-GB" sz="72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SKILLS</a:t>
            </a:r>
          </a:p>
        </p:txBody>
      </p:sp>
      <p:sp>
        <p:nvSpPr>
          <p:cNvPr id="37" name="TextBox 36">
            <a:extLst>
              <a:ext uri="{FF2B5EF4-FFF2-40B4-BE49-F238E27FC236}">
                <a16:creationId xmlns:a16="http://schemas.microsoft.com/office/drawing/2014/main" id="{38BE4B0C-CA2E-46D4-A68D-6E7A751D70BD}"/>
              </a:ext>
            </a:extLst>
          </p:cNvPr>
          <p:cNvSpPr txBox="1"/>
          <p:nvPr/>
        </p:nvSpPr>
        <p:spPr>
          <a:xfrm>
            <a:off x="3847251" y="1160347"/>
            <a:ext cx="4497499" cy="2308324"/>
          </a:xfrm>
          <a:prstGeom prst="rect">
            <a:avLst/>
          </a:prstGeom>
          <a:solidFill>
            <a:srgbClr val="000000"/>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STEM</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PLUS</a:t>
            </a:r>
          </a:p>
        </p:txBody>
      </p:sp>
      <p:sp>
        <p:nvSpPr>
          <p:cNvPr id="32" name="TextBox 31">
            <a:extLst>
              <a:ext uri="{FF2B5EF4-FFF2-40B4-BE49-F238E27FC236}">
                <a16:creationId xmlns:a16="http://schemas.microsoft.com/office/drawing/2014/main" id="{A1741BCB-1B45-43EB-974F-29A0FC0F2426}"/>
              </a:ext>
            </a:extLst>
          </p:cNvPr>
          <p:cNvSpPr txBox="1"/>
          <p:nvPr/>
        </p:nvSpPr>
        <p:spPr>
          <a:xfrm>
            <a:off x="3847251" y="1160347"/>
            <a:ext cx="4497499" cy="2308324"/>
          </a:xfrm>
          <a:prstGeom prst="rect">
            <a:avLst/>
          </a:prstGeom>
          <a:solidFill>
            <a:srgbClr val="000000"/>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REAL</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RACING</a:t>
            </a:r>
          </a:p>
        </p:txBody>
      </p:sp>
      <p:sp>
        <p:nvSpPr>
          <p:cNvPr id="30" name="Thought Bubble: Cloud 29">
            <a:extLst>
              <a:ext uri="{FF2B5EF4-FFF2-40B4-BE49-F238E27FC236}">
                <a16:creationId xmlns:a16="http://schemas.microsoft.com/office/drawing/2014/main" id="{456138E1-0AFB-4737-A41C-059760008E43}"/>
              </a:ext>
            </a:extLst>
          </p:cNvPr>
          <p:cNvSpPr/>
          <p:nvPr/>
        </p:nvSpPr>
        <p:spPr>
          <a:xfrm rot="20413309" flipH="1">
            <a:off x="1234967" y="2726885"/>
            <a:ext cx="4939067" cy="3920079"/>
          </a:xfrm>
          <a:prstGeom prst="cloudCallout">
            <a:avLst>
              <a:gd name="adj1" fmla="val 2068"/>
              <a:gd name="adj2" fmla="val 2356"/>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 name="Thought Bubble: Cloud 5">
            <a:extLst>
              <a:ext uri="{FF2B5EF4-FFF2-40B4-BE49-F238E27FC236}">
                <a16:creationId xmlns:a16="http://schemas.microsoft.com/office/drawing/2014/main" id="{93977816-2DF8-45A1-896D-9CD82A974C20}"/>
              </a:ext>
            </a:extLst>
          </p:cNvPr>
          <p:cNvSpPr/>
          <p:nvPr/>
        </p:nvSpPr>
        <p:spPr>
          <a:xfrm>
            <a:off x="5894582" y="2907051"/>
            <a:ext cx="5088925" cy="3920079"/>
          </a:xfrm>
          <a:prstGeom prst="cloudCallout">
            <a:avLst>
              <a:gd name="adj1" fmla="val 3042"/>
              <a:gd name="adj2" fmla="val 4126"/>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1874616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25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2"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25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2"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25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2"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25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2"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250"/>
                                        <p:tgtEl>
                                          <p:spTgt spid="2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par>
                                <p:cTn id="43" presetID="6" presetClass="emph" presetSubtype="0" decel="100000" autoRev="1" fill="hold" grpId="0" nodeType="withEffect">
                                  <p:stCondLst>
                                    <p:cond delay="3000"/>
                                  </p:stCondLst>
                                  <p:childTnLst>
                                    <p:animScale>
                                      <p:cBhvr>
                                        <p:cTn id="44" dur="500" fill="hold"/>
                                        <p:tgtEl>
                                          <p:spTgt spid="22"/>
                                        </p:tgtEl>
                                      </p:cBhvr>
                                      <p:by x="150000" y="150000"/>
                                    </p:animScale>
                                  </p:childTnLst>
                                </p:cTn>
                              </p:par>
                              <p:par>
                                <p:cTn id="45" presetID="26" presetClass="emph" presetSubtype="0" fill="hold" grpId="1" nodeType="withEffect">
                                  <p:stCondLst>
                                    <p:cond delay="3000"/>
                                  </p:stCondLst>
                                  <p:childTnLst>
                                    <p:animEffect transition="out" filter="fade">
                                      <p:cBhvr>
                                        <p:cTn id="46" dur="500" tmFilter="0, 0; .2, .5; .8, .5; 1, 0"/>
                                        <p:tgtEl>
                                          <p:spTgt spid="22"/>
                                        </p:tgtEl>
                                      </p:cBhvr>
                                    </p:animEffect>
                                    <p:animScale>
                                      <p:cBhvr>
                                        <p:cTn id="47" dur="250" autoRev="1" fill="hold"/>
                                        <p:tgtEl>
                                          <p:spTgt spid="22"/>
                                        </p:tgtEl>
                                      </p:cBhvr>
                                      <p:by x="105000" y="105000"/>
                                    </p:animScale>
                                  </p:childTnLst>
                                </p:cTn>
                              </p:par>
                              <p:par>
                                <p:cTn id="48" presetID="6" presetClass="emph" presetSubtype="0" decel="100000" autoRev="1" fill="hold" grpId="0" nodeType="withEffect">
                                  <p:stCondLst>
                                    <p:cond delay="3000"/>
                                  </p:stCondLst>
                                  <p:childTnLst>
                                    <p:animScale>
                                      <p:cBhvr>
                                        <p:cTn id="49" dur="500" fill="hold"/>
                                        <p:tgtEl>
                                          <p:spTgt spid="21"/>
                                        </p:tgtEl>
                                      </p:cBhvr>
                                      <p:by x="150000" y="150000"/>
                                    </p:animScale>
                                  </p:childTnLst>
                                </p:cTn>
                              </p:par>
                              <p:par>
                                <p:cTn id="50" presetID="26" presetClass="emph" presetSubtype="0" fill="hold" grpId="1" nodeType="withEffect">
                                  <p:stCondLst>
                                    <p:cond delay="3000"/>
                                  </p:stCondLst>
                                  <p:childTnLst>
                                    <p:animEffect transition="out" filter="fade">
                                      <p:cBhvr>
                                        <p:cTn id="51" dur="500" tmFilter="0, 0; .2, .5; .8, .5; 1, 0"/>
                                        <p:tgtEl>
                                          <p:spTgt spid="21"/>
                                        </p:tgtEl>
                                      </p:cBhvr>
                                    </p:animEffect>
                                    <p:animScale>
                                      <p:cBhvr>
                                        <p:cTn id="52" dur="250" autoRev="1" fill="hold"/>
                                        <p:tgtEl>
                                          <p:spTgt spid="21"/>
                                        </p:tgtEl>
                                      </p:cBhvr>
                                      <p:by x="105000" y="105000"/>
                                    </p:animScale>
                                  </p:childTnLst>
                                </p:cTn>
                              </p:par>
                              <p:par>
                                <p:cTn id="53" presetID="6" presetClass="emph" presetSubtype="0" decel="100000" autoRev="1" fill="hold" grpId="0" nodeType="withEffect">
                                  <p:stCondLst>
                                    <p:cond delay="3000"/>
                                  </p:stCondLst>
                                  <p:childTnLst>
                                    <p:animScale>
                                      <p:cBhvr>
                                        <p:cTn id="54" dur="500" fill="hold"/>
                                        <p:tgtEl>
                                          <p:spTgt spid="20"/>
                                        </p:tgtEl>
                                      </p:cBhvr>
                                      <p:by x="150000" y="150000"/>
                                    </p:animScale>
                                  </p:childTnLst>
                                </p:cTn>
                              </p:par>
                              <p:par>
                                <p:cTn id="55" presetID="26" presetClass="emph" presetSubtype="0" fill="hold" grpId="1" nodeType="withEffect">
                                  <p:stCondLst>
                                    <p:cond delay="3000"/>
                                  </p:stCondLst>
                                  <p:childTnLst>
                                    <p:animEffect transition="out" filter="fade">
                                      <p:cBhvr>
                                        <p:cTn id="56" dur="500" tmFilter="0, 0; .2, .5; .8, .5; 1, 0"/>
                                        <p:tgtEl>
                                          <p:spTgt spid="20"/>
                                        </p:tgtEl>
                                      </p:cBhvr>
                                    </p:animEffect>
                                    <p:animScale>
                                      <p:cBhvr>
                                        <p:cTn id="57" dur="250" autoRev="1" fill="hold"/>
                                        <p:tgtEl>
                                          <p:spTgt spid="20"/>
                                        </p:tgtEl>
                                      </p:cBhvr>
                                      <p:by x="105000" y="105000"/>
                                    </p:animScale>
                                  </p:childTnLst>
                                </p:cTn>
                              </p:par>
                              <p:par>
                                <p:cTn id="58" presetID="6" presetClass="emph" presetSubtype="0" decel="100000" autoRev="1" fill="hold" grpId="0" nodeType="withEffect">
                                  <p:stCondLst>
                                    <p:cond delay="3000"/>
                                  </p:stCondLst>
                                  <p:childTnLst>
                                    <p:animScale>
                                      <p:cBhvr>
                                        <p:cTn id="59" dur="500" fill="hold"/>
                                        <p:tgtEl>
                                          <p:spTgt spid="23"/>
                                        </p:tgtEl>
                                      </p:cBhvr>
                                      <p:by x="150000" y="150000"/>
                                    </p:animScale>
                                  </p:childTnLst>
                                </p:cTn>
                              </p:par>
                              <p:par>
                                <p:cTn id="60" presetID="26" presetClass="emph" presetSubtype="0" fill="hold" grpId="1" nodeType="withEffect">
                                  <p:stCondLst>
                                    <p:cond delay="3000"/>
                                  </p:stCondLst>
                                  <p:childTnLst>
                                    <p:animEffect transition="out" filter="fade">
                                      <p:cBhvr>
                                        <p:cTn id="61" dur="500" tmFilter="0, 0; .2, .5; .8, .5; 1, 0"/>
                                        <p:tgtEl>
                                          <p:spTgt spid="23"/>
                                        </p:tgtEl>
                                      </p:cBhvr>
                                    </p:animEffect>
                                    <p:animScale>
                                      <p:cBhvr>
                                        <p:cTn id="62" dur="250" autoRev="1" fill="hold"/>
                                        <p:tgtEl>
                                          <p:spTgt spid="23"/>
                                        </p:tgtEl>
                                      </p:cBhvr>
                                      <p:by x="105000" y="105000"/>
                                    </p:animScale>
                                  </p:childTnLst>
                                </p:cTn>
                              </p:par>
                              <p:par>
                                <p:cTn id="63" presetID="6" presetClass="emph" presetSubtype="0" decel="100000" autoRev="1" fill="hold" grpId="0" nodeType="withEffect">
                                  <p:stCondLst>
                                    <p:cond delay="3000"/>
                                  </p:stCondLst>
                                  <p:childTnLst>
                                    <p:animScale>
                                      <p:cBhvr>
                                        <p:cTn id="64" dur="500" fill="hold"/>
                                        <p:tgtEl>
                                          <p:spTgt spid="24"/>
                                        </p:tgtEl>
                                      </p:cBhvr>
                                      <p:by x="150000" y="150000"/>
                                    </p:animScale>
                                  </p:childTnLst>
                                </p:cTn>
                              </p:par>
                              <p:par>
                                <p:cTn id="65" presetID="26" presetClass="emph" presetSubtype="0" fill="hold" grpId="1" nodeType="withEffect">
                                  <p:stCondLst>
                                    <p:cond delay="3000"/>
                                  </p:stCondLst>
                                  <p:childTnLst>
                                    <p:animEffect transition="out" filter="fade">
                                      <p:cBhvr>
                                        <p:cTn id="66" dur="500" tmFilter="0, 0; .2, .5; .8, .5; 1, 0"/>
                                        <p:tgtEl>
                                          <p:spTgt spid="24"/>
                                        </p:tgtEl>
                                      </p:cBhvr>
                                    </p:animEffect>
                                    <p:animScale>
                                      <p:cBhvr>
                                        <p:cTn id="67" dur="250" autoRev="1" fill="hold"/>
                                        <p:tgtEl>
                                          <p:spTgt spid="24"/>
                                        </p:tgtEl>
                                      </p:cBhvr>
                                      <p:by x="105000" y="105000"/>
                                    </p:animScale>
                                  </p:childTnLst>
                                </p:cTn>
                              </p:par>
                              <p:par>
                                <p:cTn id="68" presetID="30" presetClass="emph" presetSubtype="0" fill="hold" grpId="3" nodeType="withEffect">
                                  <p:stCondLst>
                                    <p:cond delay="3000"/>
                                  </p:stCondLst>
                                  <p:childTnLst>
                                    <p:animClr clrSpc="hsl" dir="cw">
                                      <p:cBhvr override="childStyle">
                                        <p:cTn id="69" dur="750" fill="hold"/>
                                        <p:tgtEl>
                                          <p:spTgt spid="22"/>
                                        </p:tgtEl>
                                        <p:attrNameLst>
                                          <p:attrName>style.color</p:attrName>
                                        </p:attrNameLst>
                                      </p:cBhvr>
                                      <p:by>
                                        <p:hsl h="0" s="12549" l="25098"/>
                                      </p:by>
                                    </p:animClr>
                                    <p:animClr clrSpc="hsl" dir="cw">
                                      <p:cBhvr>
                                        <p:cTn id="70" dur="750" fill="hold"/>
                                        <p:tgtEl>
                                          <p:spTgt spid="22"/>
                                        </p:tgtEl>
                                        <p:attrNameLst>
                                          <p:attrName>fillcolor</p:attrName>
                                        </p:attrNameLst>
                                      </p:cBhvr>
                                      <p:by>
                                        <p:hsl h="0" s="12549" l="25098"/>
                                      </p:by>
                                    </p:animClr>
                                    <p:animClr clrSpc="hsl" dir="cw">
                                      <p:cBhvr>
                                        <p:cTn id="71" dur="750" fill="hold"/>
                                        <p:tgtEl>
                                          <p:spTgt spid="22"/>
                                        </p:tgtEl>
                                        <p:attrNameLst>
                                          <p:attrName>stroke.color</p:attrName>
                                        </p:attrNameLst>
                                      </p:cBhvr>
                                      <p:by>
                                        <p:hsl h="0" s="12549" l="25098"/>
                                      </p:by>
                                    </p:animClr>
                                    <p:set>
                                      <p:cBhvr>
                                        <p:cTn id="72" dur="750" fill="hold"/>
                                        <p:tgtEl>
                                          <p:spTgt spid="22"/>
                                        </p:tgtEl>
                                        <p:attrNameLst>
                                          <p:attrName>fill.type</p:attrName>
                                        </p:attrNameLst>
                                      </p:cBhvr>
                                      <p:to>
                                        <p:strVal val="solid"/>
                                      </p:to>
                                    </p:set>
                                  </p:childTnLst>
                                </p:cTn>
                              </p:par>
                              <p:par>
                                <p:cTn id="73" presetID="30" presetClass="emph" presetSubtype="0" fill="hold" grpId="3" nodeType="withEffect">
                                  <p:stCondLst>
                                    <p:cond delay="3000"/>
                                  </p:stCondLst>
                                  <p:childTnLst>
                                    <p:animClr clrSpc="hsl" dir="cw">
                                      <p:cBhvr override="childStyle">
                                        <p:cTn id="74" dur="750" fill="hold"/>
                                        <p:tgtEl>
                                          <p:spTgt spid="21"/>
                                        </p:tgtEl>
                                        <p:attrNameLst>
                                          <p:attrName>style.color</p:attrName>
                                        </p:attrNameLst>
                                      </p:cBhvr>
                                      <p:by>
                                        <p:hsl h="0" s="12549" l="25098"/>
                                      </p:by>
                                    </p:animClr>
                                    <p:animClr clrSpc="hsl" dir="cw">
                                      <p:cBhvr>
                                        <p:cTn id="75" dur="750" fill="hold"/>
                                        <p:tgtEl>
                                          <p:spTgt spid="21"/>
                                        </p:tgtEl>
                                        <p:attrNameLst>
                                          <p:attrName>fillcolor</p:attrName>
                                        </p:attrNameLst>
                                      </p:cBhvr>
                                      <p:by>
                                        <p:hsl h="0" s="12549" l="25098"/>
                                      </p:by>
                                    </p:animClr>
                                    <p:animClr clrSpc="hsl" dir="cw">
                                      <p:cBhvr>
                                        <p:cTn id="76" dur="750" fill="hold"/>
                                        <p:tgtEl>
                                          <p:spTgt spid="21"/>
                                        </p:tgtEl>
                                        <p:attrNameLst>
                                          <p:attrName>stroke.color</p:attrName>
                                        </p:attrNameLst>
                                      </p:cBhvr>
                                      <p:by>
                                        <p:hsl h="0" s="12549" l="25098"/>
                                      </p:by>
                                    </p:animClr>
                                    <p:set>
                                      <p:cBhvr>
                                        <p:cTn id="77" dur="750" fill="hold"/>
                                        <p:tgtEl>
                                          <p:spTgt spid="21"/>
                                        </p:tgtEl>
                                        <p:attrNameLst>
                                          <p:attrName>fill.type</p:attrName>
                                        </p:attrNameLst>
                                      </p:cBhvr>
                                      <p:to>
                                        <p:strVal val="solid"/>
                                      </p:to>
                                    </p:set>
                                  </p:childTnLst>
                                </p:cTn>
                              </p:par>
                              <p:par>
                                <p:cTn id="78" presetID="30" presetClass="emph" presetSubtype="0" fill="hold" grpId="3" nodeType="withEffect">
                                  <p:stCondLst>
                                    <p:cond delay="3000"/>
                                  </p:stCondLst>
                                  <p:childTnLst>
                                    <p:animClr clrSpc="hsl" dir="cw">
                                      <p:cBhvr override="childStyle">
                                        <p:cTn id="79" dur="750" fill="hold"/>
                                        <p:tgtEl>
                                          <p:spTgt spid="20"/>
                                        </p:tgtEl>
                                        <p:attrNameLst>
                                          <p:attrName>style.color</p:attrName>
                                        </p:attrNameLst>
                                      </p:cBhvr>
                                      <p:by>
                                        <p:hsl h="0" s="12549" l="25098"/>
                                      </p:by>
                                    </p:animClr>
                                    <p:animClr clrSpc="hsl" dir="cw">
                                      <p:cBhvr>
                                        <p:cTn id="80" dur="750" fill="hold"/>
                                        <p:tgtEl>
                                          <p:spTgt spid="20"/>
                                        </p:tgtEl>
                                        <p:attrNameLst>
                                          <p:attrName>fillcolor</p:attrName>
                                        </p:attrNameLst>
                                      </p:cBhvr>
                                      <p:by>
                                        <p:hsl h="0" s="12549" l="25098"/>
                                      </p:by>
                                    </p:animClr>
                                    <p:animClr clrSpc="hsl" dir="cw">
                                      <p:cBhvr>
                                        <p:cTn id="81" dur="750" fill="hold"/>
                                        <p:tgtEl>
                                          <p:spTgt spid="20"/>
                                        </p:tgtEl>
                                        <p:attrNameLst>
                                          <p:attrName>stroke.color</p:attrName>
                                        </p:attrNameLst>
                                      </p:cBhvr>
                                      <p:by>
                                        <p:hsl h="0" s="12549" l="25098"/>
                                      </p:by>
                                    </p:animClr>
                                    <p:set>
                                      <p:cBhvr>
                                        <p:cTn id="82" dur="750" fill="hold"/>
                                        <p:tgtEl>
                                          <p:spTgt spid="20"/>
                                        </p:tgtEl>
                                        <p:attrNameLst>
                                          <p:attrName>fill.type</p:attrName>
                                        </p:attrNameLst>
                                      </p:cBhvr>
                                      <p:to>
                                        <p:strVal val="solid"/>
                                      </p:to>
                                    </p:set>
                                  </p:childTnLst>
                                </p:cTn>
                              </p:par>
                              <p:par>
                                <p:cTn id="83" presetID="30" presetClass="emph" presetSubtype="0" fill="hold" grpId="3" nodeType="withEffect">
                                  <p:stCondLst>
                                    <p:cond delay="3000"/>
                                  </p:stCondLst>
                                  <p:childTnLst>
                                    <p:animClr clrSpc="hsl" dir="cw">
                                      <p:cBhvr override="childStyle">
                                        <p:cTn id="84" dur="750" fill="hold"/>
                                        <p:tgtEl>
                                          <p:spTgt spid="23"/>
                                        </p:tgtEl>
                                        <p:attrNameLst>
                                          <p:attrName>style.color</p:attrName>
                                        </p:attrNameLst>
                                      </p:cBhvr>
                                      <p:by>
                                        <p:hsl h="0" s="12549" l="25098"/>
                                      </p:by>
                                    </p:animClr>
                                    <p:animClr clrSpc="hsl" dir="cw">
                                      <p:cBhvr>
                                        <p:cTn id="85" dur="750" fill="hold"/>
                                        <p:tgtEl>
                                          <p:spTgt spid="23"/>
                                        </p:tgtEl>
                                        <p:attrNameLst>
                                          <p:attrName>fillcolor</p:attrName>
                                        </p:attrNameLst>
                                      </p:cBhvr>
                                      <p:by>
                                        <p:hsl h="0" s="12549" l="25098"/>
                                      </p:by>
                                    </p:animClr>
                                    <p:animClr clrSpc="hsl" dir="cw">
                                      <p:cBhvr>
                                        <p:cTn id="86" dur="750" fill="hold"/>
                                        <p:tgtEl>
                                          <p:spTgt spid="23"/>
                                        </p:tgtEl>
                                        <p:attrNameLst>
                                          <p:attrName>stroke.color</p:attrName>
                                        </p:attrNameLst>
                                      </p:cBhvr>
                                      <p:by>
                                        <p:hsl h="0" s="12549" l="25098"/>
                                      </p:by>
                                    </p:animClr>
                                    <p:set>
                                      <p:cBhvr>
                                        <p:cTn id="87" dur="750" fill="hold"/>
                                        <p:tgtEl>
                                          <p:spTgt spid="23"/>
                                        </p:tgtEl>
                                        <p:attrNameLst>
                                          <p:attrName>fill.type</p:attrName>
                                        </p:attrNameLst>
                                      </p:cBhvr>
                                      <p:to>
                                        <p:strVal val="solid"/>
                                      </p:to>
                                    </p:set>
                                  </p:childTnLst>
                                </p:cTn>
                              </p:par>
                              <p:par>
                                <p:cTn id="88" presetID="30" presetClass="emph" presetSubtype="0" fill="hold" grpId="3" nodeType="withEffect">
                                  <p:stCondLst>
                                    <p:cond delay="3000"/>
                                  </p:stCondLst>
                                  <p:childTnLst>
                                    <p:animClr clrSpc="hsl" dir="cw">
                                      <p:cBhvr override="childStyle">
                                        <p:cTn id="89" dur="750" fill="hold"/>
                                        <p:tgtEl>
                                          <p:spTgt spid="24"/>
                                        </p:tgtEl>
                                        <p:attrNameLst>
                                          <p:attrName>style.color</p:attrName>
                                        </p:attrNameLst>
                                      </p:cBhvr>
                                      <p:by>
                                        <p:hsl h="0" s="12549" l="25098"/>
                                      </p:by>
                                    </p:animClr>
                                    <p:animClr clrSpc="hsl" dir="cw">
                                      <p:cBhvr>
                                        <p:cTn id="90" dur="750" fill="hold"/>
                                        <p:tgtEl>
                                          <p:spTgt spid="24"/>
                                        </p:tgtEl>
                                        <p:attrNameLst>
                                          <p:attrName>fillcolor</p:attrName>
                                        </p:attrNameLst>
                                      </p:cBhvr>
                                      <p:by>
                                        <p:hsl h="0" s="12549" l="25098"/>
                                      </p:by>
                                    </p:animClr>
                                    <p:animClr clrSpc="hsl" dir="cw">
                                      <p:cBhvr>
                                        <p:cTn id="91" dur="750" fill="hold"/>
                                        <p:tgtEl>
                                          <p:spTgt spid="24"/>
                                        </p:tgtEl>
                                        <p:attrNameLst>
                                          <p:attrName>stroke.color</p:attrName>
                                        </p:attrNameLst>
                                      </p:cBhvr>
                                      <p:by>
                                        <p:hsl h="0" s="12549" l="25098"/>
                                      </p:by>
                                    </p:animClr>
                                    <p:set>
                                      <p:cBhvr>
                                        <p:cTn id="92" dur="750" fill="hold"/>
                                        <p:tgtEl>
                                          <p:spTgt spid="24"/>
                                        </p:tgtEl>
                                        <p:attrNameLst>
                                          <p:attrName>fill.type</p:attrName>
                                        </p:attrNameLst>
                                      </p:cBhvr>
                                      <p:to>
                                        <p:strVal val="solid"/>
                                      </p:to>
                                    </p:set>
                                  </p:childTnLst>
                                </p:cTn>
                              </p:par>
                              <p:par>
                                <p:cTn id="93" presetID="10" presetClass="exit" presetSubtype="0" fill="hold" grpId="4" nodeType="withEffect">
                                  <p:stCondLst>
                                    <p:cond delay="3500"/>
                                  </p:stCondLst>
                                  <p:childTnLst>
                                    <p:animEffect transition="out" filter="fade">
                                      <p:cBhvr>
                                        <p:cTn id="94" dur="250"/>
                                        <p:tgtEl>
                                          <p:spTgt spid="20"/>
                                        </p:tgtEl>
                                      </p:cBhvr>
                                    </p:animEffect>
                                    <p:set>
                                      <p:cBhvr>
                                        <p:cTn id="95" dur="1" fill="hold">
                                          <p:stCondLst>
                                            <p:cond delay="249"/>
                                          </p:stCondLst>
                                        </p:cTn>
                                        <p:tgtEl>
                                          <p:spTgt spid="20"/>
                                        </p:tgtEl>
                                        <p:attrNameLst>
                                          <p:attrName>style.visibility</p:attrName>
                                        </p:attrNameLst>
                                      </p:cBhvr>
                                      <p:to>
                                        <p:strVal val="hidden"/>
                                      </p:to>
                                    </p:set>
                                  </p:childTnLst>
                                </p:cTn>
                              </p:par>
                              <p:par>
                                <p:cTn id="96" presetID="10" presetClass="exit" presetSubtype="0" fill="hold" grpId="4" nodeType="withEffect">
                                  <p:stCondLst>
                                    <p:cond delay="3500"/>
                                  </p:stCondLst>
                                  <p:childTnLst>
                                    <p:animEffect transition="out" filter="fade">
                                      <p:cBhvr>
                                        <p:cTn id="97" dur="250"/>
                                        <p:tgtEl>
                                          <p:spTgt spid="21"/>
                                        </p:tgtEl>
                                      </p:cBhvr>
                                    </p:animEffect>
                                    <p:set>
                                      <p:cBhvr>
                                        <p:cTn id="98" dur="1" fill="hold">
                                          <p:stCondLst>
                                            <p:cond delay="249"/>
                                          </p:stCondLst>
                                        </p:cTn>
                                        <p:tgtEl>
                                          <p:spTgt spid="21"/>
                                        </p:tgtEl>
                                        <p:attrNameLst>
                                          <p:attrName>style.visibility</p:attrName>
                                        </p:attrNameLst>
                                      </p:cBhvr>
                                      <p:to>
                                        <p:strVal val="hidden"/>
                                      </p:to>
                                    </p:set>
                                  </p:childTnLst>
                                </p:cTn>
                              </p:par>
                              <p:par>
                                <p:cTn id="99" presetID="10" presetClass="exit" presetSubtype="0" fill="hold" grpId="4" nodeType="withEffect">
                                  <p:stCondLst>
                                    <p:cond delay="3500"/>
                                  </p:stCondLst>
                                  <p:childTnLst>
                                    <p:animEffect transition="out" filter="fade">
                                      <p:cBhvr>
                                        <p:cTn id="100" dur="250"/>
                                        <p:tgtEl>
                                          <p:spTgt spid="22"/>
                                        </p:tgtEl>
                                      </p:cBhvr>
                                    </p:animEffect>
                                    <p:set>
                                      <p:cBhvr>
                                        <p:cTn id="101" dur="1" fill="hold">
                                          <p:stCondLst>
                                            <p:cond delay="249"/>
                                          </p:stCondLst>
                                        </p:cTn>
                                        <p:tgtEl>
                                          <p:spTgt spid="22"/>
                                        </p:tgtEl>
                                        <p:attrNameLst>
                                          <p:attrName>style.visibility</p:attrName>
                                        </p:attrNameLst>
                                      </p:cBhvr>
                                      <p:to>
                                        <p:strVal val="hidden"/>
                                      </p:to>
                                    </p:set>
                                  </p:childTnLst>
                                </p:cTn>
                              </p:par>
                              <p:par>
                                <p:cTn id="102" presetID="10" presetClass="exit" presetSubtype="0" fill="hold" grpId="4" nodeType="withEffect">
                                  <p:stCondLst>
                                    <p:cond delay="3500"/>
                                  </p:stCondLst>
                                  <p:childTnLst>
                                    <p:animEffect transition="out" filter="fade">
                                      <p:cBhvr>
                                        <p:cTn id="103" dur="250"/>
                                        <p:tgtEl>
                                          <p:spTgt spid="23"/>
                                        </p:tgtEl>
                                      </p:cBhvr>
                                    </p:animEffect>
                                    <p:set>
                                      <p:cBhvr>
                                        <p:cTn id="104" dur="1" fill="hold">
                                          <p:stCondLst>
                                            <p:cond delay="249"/>
                                          </p:stCondLst>
                                        </p:cTn>
                                        <p:tgtEl>
                                          <p:spTgt spid="23"/>
                                        </p:tgtEl>
                                        <p:attrNameLst>
                                          <p:attrName>style.visibility</p:attrName>
                                        </p:attrNameLst>
                                      </p:cBhvr>
                                      <p:to>
                                        <p:strVal val="hidden"/>
                                      </p:to>
                                    </p:set>
                                  </p:childTnLst>
                                </p:cTn>
                              </p:par>
                              <p:par>
                                <p:cTn id="105" presetID="10" presetClass="exit" presetSubtype="0" fill="hold" grpId="4" nodeType="withEffect">
                                  <p:stCondLst>
                                    <p:cond delay="3500"/>
                                  </p:stCondLst>
                                  <p:childTnLst>
                                    <p:animEffect transition="out" filter="fade">
                                      <p:cBhvr>
                                        <p:cTn id="106" dur="250"/>
                                        <p:tgtEl>
                                          <p:spTgt spid="24"/>
                                        </p:tgtEl>
                                      </p:cBhvr>
                                    </p:animEffect>
                                    <p:set>
                                      <p:cBhvr>
                                        <p:cTn id="107" dur="1" fill="hold">
                                          <p:stCondLst>
                                            <p:cond delay="249"/>
                                          </p:stCondLst>
                                        </p:cTn>
                                        <p:tgtEl>
                                          <p:spTgt spid="24"/>
                                        </p:tgtEl>
                                        <p:attrNameLst>
                                          <p:attrName>style.visibility</p:attrName>
                                        </p:attrNameLst>
                                      </p:cBhvr>
                                      <p:to>
                                        <p:strVal val="hidden"/>
                                      </p:to>
                                    </p:set>
                                  </p:childTnLst>
                                </p:cTn>
                              </p:par>
                              <p:par>
                                <p:cTn id="108" presetID="10" presetClass="entr" presetSubtype="0" fill="hold" grpId="0" nodeType="withEffect">
                                  <p:stCondLst>
                                    <p:cond delay="3500"/>
                                  </p:stCondLst>
                                  <p:childTnLst>
                                    <p:set>
                                      <p:cBhvr>
                                        <p:cTn id="109" dur="1" fill="hold">
                                          <p:stCondLst>
                                            <p:cond delay="0"/>
                                          </p:stCondLst>
                                        </p:cTn>
                                        <p:tgtEl>
                                          <p:spTgt spid="32"/>
                                        </p:tgtEl>
                                        <p:attrNameLst>
                                          <p:attrName>style.visibility</p:attrName>
                                        </p:attrNameLst>
                                      </p:cBhvr>
                                      <p:to>
                                        <p:strVal val="visible"/>
                                      </p:to>
                                    </p:set>
                                    <p:animEffect transition="in" filter="fade">
                                      <p:cBhvr>
                                        <p:cTn id="110" dur="500"/>
                                        <p:tgtEl>
                                          <p:spTgt spid="32"/>
                                        </p:tgtEl>
                                      </p:cBhvr>
                                    </p:animEffect>
                                  </p:childTnLst>
                                </p:cTn>
                              </p:par>
                              <p:par>
                                <p:cTn id="111" presetID="42" presetClass="path" presetSubtype="0" accel="50000" decel="50000" fill="hold" nodeType="withEffect">
                                  <p:stCondLst>
                                    <p:cond delay="3500"/>
                                  </p:stCondLst>
                                  <p:childTnLst>
                                    <p:animMotion origin="layout" path="M 8.33333E-7 -2.46914E-7 L 0.13403 -0.25802 " pathEditMode="relative" rAng="0" ptsTypes="AA">
                                      <p:cBhvr>
                                        <p:cTn id="112" dur="650" fill="hold"/>
                                        <p:tgtEl>
                                          <p:spTgt spid="9"/>
                                        </p:tgtEl>
                                        <p:attrNameLst>
                                          <p:attrName>ppt_x</p:attrName>
                                          <p:attrName>ppt_y</p:attrName>
                                        </p:attrNameLst>
                                      </p:cBhvr>
                                      <p:rCtr x="6701" y="-12901"/>
                                    </p:animMotion>
                                  </p:childTnLst>
                                </p:cTn>
                              </p:par>
                              <p:par>
                                <p:cTn id="113" presetID="42" presetClass="path" presetSubtype="0" accel="50000" decel="50000" fill="hold" nodeType="withEffect">
                                  <p:stCondLst>
                                    <p:cond delay="3500"/>
                                  </p:stCondLst>
                                  <p:childTnLst>
                                    <p:animMotion origin="layout" path="M 2.77778E-6 -2.46914E-7 L -0.13455 -0.25741 " pathEditMode="relative" rAng="0" ptsTypes="AA">
                                      <p:cBhvr>
                                        <p:cTn id="114" dur="750" fill="hold"/>
                                        <p:tgtEl>
                                          <p:spTgt spid="11"/>
                                        </p:tgtEl>
                                        <p:attrNameLst>
                                          <p:attrName>ppt_x</p:attrName>
                                          <p:attrName>ppt_y</p:attrName>
                                        </p:attrNameLst>
                                      </p:cBhvr>
                                      <p:rCtr x="-6736" y="-12870"/>
                                    </p:animMotion>
                                  </p:childTnLst>
                                </p:cTn>
                              </p:par>
                              <p:par>
                                <p:cTn id="115" presetID="6" presetClass="emph" presetSubtype="0" fill="hold" nodeType="withEffect">
                                  <p:stCondLst>
                                    <p:cond delay="3500"/>
                                  </p:stCondLst>
                                  <p:childTnLst>
                                    <p:animScale>
                                      <p:cBhvr>
                                        <p:cTn id="116" dur="500" fill="hold"/>
                                        <p:tgtEl>
                                          <p:spTgt spid="9"/>
                                        </p:tgtEl>
                                      </p:cBhvr>
                                      <p:by x="25000" y="25000"/>
                                    </p:animScale>
                                  </p:childTnLst>
                                </p:cTn>
                              </p:par>
                              <p:par>
                                <p:cTn id="117" presetID="6" presetClass="emph" presetSubtype="0" fill="hold" nodeType="withEffect">
                                  <p:stCondLst>
                                    <p:cond delay="3500"/>
                                  </p:stCondLst>
                                  <p:childTnLst>
                                    <p:animScale>
                                      <p:cBhvr>
                                        <p:cTn id="118" dur="500" fill="hold"/>
                                        <p:tgtEl>
                                          <p:spTgt spid="11"/>
                                        </p:tgtEl>
                                      </p:cBhvr>
                                      <p:by x="25000" y="25000"/>
                                    </p:animScale>
                                  </p:childTnLst>
                                </p:cTn>
                              </p:par>
                              <p:par>
                                <p:cTn id="119" presetID="10" presetClass="exit" presetSubtype="0" fill="hold" nodeType="withEffect">
                                  <p:stCondLst>
                                    <p:cond delay="3500"/>
                                  </p:stCondLst>
                                  <p:childTnLst>
                                    <p:animEffect transition="out" filter="fade">
                                      <p:cBhvr>
                                        <p:cTn id="120" dur="1000"/>
                                        <p:tgtEl>
                                          <p:spTgt spid="9"/>
                                        </p:tgtEl>
                                      </p:cBhvr>
                                    </p:animEffect>
                                    <p:set>
                                      <p:cBhvr>
                                        <p:cTn id="121" dur="1" fill="hold">
                                          <p:stCondLst>
                                            <p:cond delay="999"/>
                                          </p:stCondLst>
                                        </p:cTn>
                                        <p:tgtEl>
                                          <p:spTgt spid="9"/>
                                        </p:tgtEl>
                                        <p:attrNameLst>
                                          <p:attrName>style.visibility</p:attrName>
                                        </p:attrNameLst>
                                      </p:cBhvr>
                                      <p:to>
                                        <p:strVal val="hidden"/>
                                      </p:to>
                                    </p:set>
                                  </p:childTnLst>
                                </p:cTn>
                              </p:par>
                              <p:par>
                                <p:cTn id="122" presetID="10" presetClass="exit" presetSubtype="0" fill="hold" nodeType="withEffect">
                                  <p:stCondLst>
                                    <p:cond delay="3500"/>
                                  </p:stCondLst>
                                  <p:childTnLst>
                                    <p:animEffect transition="out" filter="fade">
                                      <p:cBhvr>
                                        <p:cTn id="123" dur="1000"/>
                                        <p:tgtEl>
                                          <p:spTgt spid="11"/>
                                        </p:tgtEl>
                                      </p:cBhvr>
                                    </p:animEffect>
                                    <p:set>
                                      <p:cBhvr>
                                        <p:cTn id="124" dur="1" fill="hold">
                                          <p:stCondLst>
                                            <p:cond delay="999"/>
                                          </p:stCondLst>
                                        </p:cTn>
                                        <p:tgtEl>
                                          <p:spTgt spid="11"/>
                                        </p:tgtEl>
                                        <p:attrNameLst>
                                          <p:attrName>style.visibility</p:attrName>
                                        </p:attrNameLst>
                                      </p:cBhvr>
                                      <p:to>
                                        <p:strVal val="hidden"/>
                                      </p:to>
                                    </p:set>
                                  </p:childTnLst>
                                </p:cTn>
                              </p:par>
                              <p:par>
                                <p:cTn id="125" presetID="1" presetClass="entr" presetSubtype="0" fill="hold" grpId="1" nodeType="withEffect">
                                  <p:stCondLst>
                                    <p:cond delay="3500"/>
                                  </p:stCondLst>
                                  <p:childTnLst>
                                    <p:set>
                                      <p:cBhvr>
                                        <p:cTn id="126" dur="1" fill="hold">
                                          <p:stCondLst>
                                            <p:cond delay="0"/>
                                          </p:stCondLst>
                                        </p:cTn>
                                        <p:tgtEl>
                                          <p:spTgt spid="6"/>
                                        </p:tgtEl>
                                        <p:attrNameLst>
                                          <p:attrName>style.visibility</p:attrName>
                                        </p:attrNameLst>
                                      </p:cBhvr>
                                      <p:to>
                                        <p:strVal val="visible"/>
                                      </p:to>
                                    </p:set>
                                  </p:childTnLst>
                                </p:cTn>
                              </p:par>
                              <p:par>
                                <p:cTn id="127" presetID="1" presetClass="entr" presetSubtype="0" fill="hold" grpId="1" nodeType="withEffect">
                                  <p:stCondLst>
                                    <p:cond delay="3500"/>
                                  </p:stCondLst>
                                  <p:childTnLst>
                                    <p:set>
                                      <p:cBhvr>
                                        <p:cTn id="128" dur="1" fill="hold">
                                          <p:stCondLst>
                                            <p:cond delay="0"/>
                                          </p:stCondLst>
                                        </p:cTn>
                                        <p:tgtEl>
                                          <p:spTgt spid="30"/>
                                        </p:tgtEl>
                                        <p:attrNameLst>
                                          <p:attrName>style.visibility</p:attrName>
                                        </p:attrNameLst>
                                      </p:cBhvr>
                                      <p:to>
                                        <p:strVal val="visible"/>
                                      </p:to>
                                    </p:set>
                                  </p:childTnLst>
                                </p:cTn>
                              </p:par>
                              <p:par>
                                <p:cTn id="129" presetID="6" presetClass="emph" presetSubtype="0" fill="hold" grpId="0" nodeType="withEffect">
                                  <p:stCondLst>
                                    <p:cond delay="3500"/>
                                  </p:stCondLst>
                                  <p:childTnLst>
                                    <p:animScale>
                                      <p:cBhvr>
                                        <p:cTn id="130" dur="1000" fill="hold"/>
                                        <p:tgtEl>
                                          <p:spTgt spid="6"/>
                                        </p:tgtEl>
                                      </p:cBhvr>
                                      <p:by x="150000" y="150000"/>
                                    </p:animScale>
                                  </p:childTnLst>
                                </p:cTn>
                              </p:par>
                              <p:par>
                                <p:cTn id="131" presetID="6" presetClass="emph" presetSubtype="0" fill="hold" grpId="0" nodeType="withEffect">
                                  <p:stCondLst>
                                    <p:cond delay="3500"/>
                                  </p:stCondLst>
                                  <p:childTnLst>
                                    <p:animScale>
                                      <p:cBhvr>
                                        <p:cTn id="132" dur="1000" fill="hold"/>
                                        <p:tgtEl>
                                          <p:spTgt spid="30"/>
                                        </p:tgtEl>
                                      </p:cBhvr>
                                      <p:by x="150000" y="150000"/>
                                    </p:animScale>
                                  </p:childTnLst>
                                </p:cTn>
                              </p:par>
                            </p:childTnLst>
                          </p:cTn>
                        </p:par>
                        <p:par>
                          <p:cTn id="133" fill="hold">
                            <p:stCondLst>
                              <p:cond delay="4500"/>
                            </p:stCondLst>
                            <p:childTnLst>
                              <p:par>
                                <p:cTn id="134" presetID="10" presetClass="exit" presetSubtype="0" fill="hold" grpId="2" nodeType="afterEffect">
                                  <p:stCondLst>
                                    <p:cond delay="0"/>
                                  </p:stCondLst>
                                  <p:childTnLst>
                                    <p:animEffect transition="out" filter="fade">
                                      <p:cBhvr>
                                        <p:cTn id="135" dur="500"/>
                                        <p:tgtEl>
                                          <p:spTgt spid="6"/>
                                        </p:tgtEl>
                                      </p:cBhvr>
                                    </p:animEffect>
                                    <p:set>
                                      <p:cBhvr>
                                        <p:cTn id="136" dur="1" fill="hold">
                                          <p:stCondLst>
                                            <p:cond delay="499"/>
                                          </p:stCondLst>
                                        </p:cTn>
                                        <p:tgtEl>
                                          <p:spTgt spid="6"/>
                                        </p:tgtEl>
                                        <p:attrNameLst>
                                          <p:attrName>style.visibility</p:attrName>
                                        </p:attrNameLst>
                                      </p:cBhvr>
                                      <p:to>
                                        <p:strVal val="hidden"/>
                                      </p:to>
                                    </p:set>
                                  </p:childTnLst>
                                </p:cTn>
                              </p:par>
                              <p:par>
                                <p:cTn id="137" presetID="10" presetClass="exit" presetSubtype="0" fill="hold" grpId="2" nodeType="withEffect">
                                  <p:stCondLst>
                                    <p:cond delay="0"/>
                                  </p:stCondLst>
                                  <p:childTnLst>
                                    <p:animEffect transition="out" filter="fade">
                                      <p:cBhvr>
                                        <p:cTn id="138" dur="500"/>
                                        <p:tgtEl>
                                          <p:spTgt spid="30"/>
                                        </p:tgtEl>
                                      </p:cBhvr>
                                    </p:animEffect>
                                    <p:set>
                                      <p:cBhvr>
                                        <p:cTn id="139"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2" grpId="2" animBg="1"/>
      <p:bldP spid="22" grpId="3" animBg="1"/>
      <p:bldP spid="22" grpId="4" animBg="1"/>
      <p:bldP spid="21" grpId="0" animBg="1"/>
      <p:bldP spid="21" grpId="1" animBg="1"/>
      <p:bldP spid="21" grpId="2" animBg="1"/>
      <p:bldP spid="21" grpId="3" animBg="1"/>
      <p:bldP spid="21" grpId="4" animBg="1"/>
      <p:bldP spid="20" grpId="0" animBg="1"/>
      <p:bldP spid="20" grpId="1" animBg="1"/>
      <p:bldP spid="20" grpId="2" animBg="1"/>
      <p:bldP spid="20" grpId="3" animBg="1"/>
      <p:bldP spid="20" grpId="4" animBg="1"/>
      <p:bldP spid="23" grpId="0" animBg="1"/>
      <p:bldP spid="23" grpId="1" animBg="1"/>
      <p:bldP spid="23" grpId="2" animBg="1"/>
      <p:bldP spid="23" grpId="3" animBg="1"/>
      <p:bldP spid="23" grpId="4" animBg="1"/>
      <p:bldP spid="24" grpId="0" animBg="1"/>
      <p:bldP spid="24" grpId="1" animBg="1"/>
      <p:bldP spid="24" grpId="2" animBg="1"/>
      <p:bldP spid="24" grpId="3" animBg="1"/>
      <p:bldP spid="24" grpId="4" animBg="1"/>
      <p:bldP spid="8" grpId="0" animBg="1"/>
      <p:bldP spid="31" grpId="0" animBg="1"/>
      <p:bldP spid="35" grpId="0" animBg="1"/>
      <p:bldP spid="36" grpId="0" animBg="1"/>
      <p:bldP spid="37" grpId="0" animBg="1"/>
      <p:bldP spid="32" grpId="0" animBg="1"/>
      <p:bldP spid="30" grpId="0" animBg="1"/>
      <p:bldP spid="30" grpId="1" animBg="1"/>
      <p:bldP spid="30" grpId="2" animBg="1"/>
      <p:bldP spid="6" grpId="0" animBg="1"/>
      <p:bldP spid="6" grpId="1" animBg="1"/>
      <p:bldP spid="6"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3784F7-CBBE-4E9C-A348-8EDC4FDFF6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2976"/>
          <a:stretch/>
        </p:blipFill>
        <p:spPr>
          <a:xfrm rot="16200000">
            <a:off x="-1667177" y="3079954"/>
            <a:ext cx="5445224" cy="2110865"/>
          </a:xfrm>
          <a:prstGeom prst="rect">
            <a:avLst/>
          </a:prstGeom>
        </p:spPr>
      </p:pic>
      <p:sp>
        <p:nvSpPr>
          <p:cNvPr id="257" name="TextBox 256">
            <a:extLst>
              <a:ext uri="{FF2B5EF4-FFF2-40B4-BE49-F238E27FC236}">
                <a16:creationId xmlns:a16="http://schemas.microsoft.com/office/drawing/2014/main" id="{B3A3509F-B216-4037-9C09-CD104AE64751}"/>
              </a:ext>
            </a:extLst>
          </p:cNvPr>
          <p:cNvSpPr txBox="1"/>
          <p:nvPr/>
        </p:nvSpPr>
        <p:spPr>
          <a:xfrm>
            <a:off x="2110880" y="872199"/>
            <a:ext cx="9073685" cy="70788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200" normalizeH="0" baseline="0" noProof="0" dirty="0">
                <a:ln>
                  <a:noFill/>
                </a:ln>
                <a:solidFill>
                  <a:prstClr val="black"/>
                </a:solidFill>
                <a:effectLst/>
                <a:uLnTx/>
                <a:uFillTx/>
                <a:latin typeface="Formula1 Display-Bold" panose="02000000000000000000" pitchFamily="2" charset="0"/>
                <a:ea typeface="Tahoma" pitchFamily="34" charset="0"/>
                <a:cs typeface="Tahoma" pitchFamily="34" charset="0"/>
              </a:rPr>
              <a:t>What’s in it for pupils?</a:t>
            </a:r>
          </a:p>
        </p:txBody>
      </p:sp>
      <p:grpSp>
        <p:nvGrpSpPr>
          <p:cNvPr id="265" name="Group 264">
            <a:extLst>
              <a:ext uri="{FF2B5EF4-FFF2-40B4-BE49-F238E27FC236}">
                <a16:creationId xmlns:a16="http://schemas.microsoft.com/office/drawing/2014/main" id="{C23168E9-9771-499D-9D45-DF033B4370A0}"/>
              </a:ext>
            </a:extLst>
          </p:cNvPr>
          <p:cNvGrpSpPr/>
          <p:nvPr/>
        </p:nvGrpSpPr>
        <p:grpSpPr>
          <a:xfrm>
            <a:off x="2110880" y="448218"/>
            <a:ext cx="9700253" cy="6409783"/>
            <a:chOff x="1619672" y="336163"/>
            <a:chExt cx="7275190" cy="4807337"/>
          </a:xfrm>
        </p:grpSpPr>
        <p:grpSp>
          <p:nvGrpSpPr>
            <p:cNvPr id="266" name="Group 265">
              <a:extLst>
                <a:ext uri="{FF2B5EF4-FFF2-40B4-BE49-F238E27FC236}">
                  <a16:creationId xmlns:a16="http://schemas.microsoft.com/office/drawing/2014/main" id="{5D578220-2F1B-42B5-9607-782612232B6D}"/>
                </a:ext>
              </a:extLst>
            </p:cNvPr>
            <p:cNvGrpSpPr/>
            <p:nvPr userDrawn="1"/>
          </p:nvGrpSpPr>
          <p:grpSpPr>
            <a:xfrm>
              <a:off x="1619672" y="336163"/>
              <a:ext cx="7275190" cy="1044170"/>
              <a:chOff x="-2625853" y="483518"/>
              <a:chExt cx="8115955" cy="1164838"/>
            </a:xfrm>
            <a:noFill/>
          </p:grpSpPr>
          <p:sp>
            <p:nvSpPr>
              <p:cNvPr id="268" name="Arc 267">
                <a:extLst>
                  <a:ext uri="{FF2B5EF4-FFF2-40B4-BE49-F238E27FC236}">
                    <a16:creationId xmlns:a16="http://schemas.microsoft.com/office/drawing/2014/main" id="{EC8568D0-6D4D-4621-A6AD-4CCE037B7F5F}"/>
                  </a:ext>
                </a:extLst>
              </p:cNvPr>
              <p:cNvSpPr/>
              <p:nvPr/>
            </p:nvSpPr>
            <p:spPr>
              <a:xfrm>
                <a:off x="4325264" y="483518"/>
                <a:ext cx="1164838" cy="1164838"/>
              </a:xfrm>
              <a:prstGeom prst="arc">
                <a:avLst>
                  <a:gd name="adj1" fmla="val 16200000"/>
                  <a:gd name="adj2" fmla="val 21582708"/>
                </a:avLst>
              </a:prstGeom>
              <a:grpFill/>
              <a:ln w="165100">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69" name="Straight Connector 268">
                <a:extLst>
                  <a:ext uri="{FF2B5EF4-FFF2-40B4-BE49-F238E27FC236}">
                    <a16:creationId xmlns:a16="http://schemas.microsoft.com/office/drawing/2014/main" id="{A302D890-D451-4C44-992C-00AFC68B7E2E}"/>
                  </a:ext>
                </a:extLst>
              </p:cNvPr>
              <p:cNvCxnSpPr>
                <a:cxnSpLocks/>
                <a:stCxn id="268" idx="0"/>
              </p:cNvCxnSpPr>
              <p:nvPr/>
            </p:nvCxnSpPr>
            <p:spPr>
              <a:xfrm flipH="1">
                <a:off x="-2625853" y="483518"/>
                <a:ext cx="7533536" cy="0"/>
              </a:xfrm>
              <a:prstGeom prst="line">
                <a:avLst/>
              </a:prstGeom>
              <a:grpFill/>
              <a:ln w="165100">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267" name="Straight Connector 266">
              <a:extLst>
                <a:ext uri="{FF2B5EF4-FFF2-40B4-BE49-F238E27FC236}">
                  <a16:creationId xmlns:a16="http://schemas.microsoft.com/office/drawing/2014/main" id="{321F84F6-CEC5-4CB4-9930-218A1103B57B}"/>
                </a:ext>
              </a:extLst>
            </p:cNvPr>
            <p:cNvCxnSpPr>
              <a:cxnSpLocks/>
              <a:stCxn id="268" idx="2"/>
            </p:cNvCxnSpPr>
            <p:nvPr userDrawn="1"/>
          </p:nvCxnSpPr>
          <p:spPr>
            <a:xfrm>
              <a:off x="8894855" y="855622"/>
              <a:ext cx="7" cy="4287878"/>
            </a:xfrm>
            <a:prstGeom prst="line">
              <a:avLst/>
            </a:prstGeom>
            <a:ln w="165100">
              <a:solidFill>
                <a:srgbClr val="EE2D24"/>
              </a:solidFill>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162C644B-FA47-459A-BEF5-4800BD00B4F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3368" y="240811"/>
            <a:ext cx="1507200" cy="876060"/>
          </a:xfrm>
          <a:prstGeom prst="rect">
            <a:avLst/>
          </a:prstGeom>
        </p:spPr>
      </p:pic>
      <p:pic>
        <p:nvPicPr>
          <p:cNvPr id="21" name="Picture 2">
            <a:extLst>
              <a:ext uri="{FF2B5EF4-FFF2-40B4-BE49-F238E27FC236}">
                <a16:creationId xmlns:a16="http://schemas.microsoft.com/office/drawing/2014/main" id="{5A2D0FED-274C-4793-970A-FAD7564689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556" b="6644"/>
          <a:stretch/>
        </p:blipFill>
        <p:spPr bwMode="auto">
          <a:xfrm>
            <a:off x="980946" y="1948458"/>
            <a:ext cx="10107492" cy="419732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1F41533C-0471-4896-888B-8AEE9C5359C5}"/>
              </a:ext>
            </a:extLst>
          </p:cNvPr>
          <p:cNvSpPr/>
          <p:nvPr/>
        </p:nvSpPr>
        <p:spPr>
          <a:xfrm>
            <a:off x="980999" y="1948457"/>
            <a:ext cx="10107504" cy="419732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9" name="Group 98">
            <a:extLst>
              <a:ext uri="{FF2B5EF4-FFF2-40B4-BE49-F238E27FC236}">
                <a16:creationId xmlns:a16="http://schemas.microsoft.com/office/drawing/2014/main" id="{1C8D874B-E500-4821-9261-C4FDA007E149}"/>
              </a:ext>
            </a:extLst>
          </p:cNvPr>
          <p:cNvGrpSpPr/>
          <p:nvPr/>
        </p:nvGrpSpPr>
        <p:grpSpPr>
          <a:xfrm>
            <a:off x="980999" y="1948459"/>
            <a:ext cx="10107556" cy="4197325"/>
            <a:chOff x="-1672846" y="336165"/>
            <a:chExt cx="10567710" cy="4468233"/>
          </a:xfrm>
        </p:grpSpPr>
        <p:grpSp>
          <p:nvGrpSpPr>
            <p:cNvPr id="100" name="Group 99">
              <a:extLst>
                <a:ext uri="{FF2B5EF4-FFF2-40B4-BE49-F238E27FC236}">
                  <a16:creationId xmlns:a16="http://schemas.microsoft.com/office/drawing/2014/main" id="{9A89CA83-7B93-46E5-AC79-F6AF00B49268}"/>
                </a:ext>
              </a:extLst>
            </p:cNvPr>
            <p:cNvGrpSpPr/>
            <p:nvPr userDrawn="1"/>
          </p:nvGrpSpPr>
          <p:grpSpPr>
            <a:xfrm>
              <a:off x="-1672846" y="336165"/>
              <a:ext cx="10567710" cy="512283"/>
              <a:chOff x="-6298875" y="483520"/>
              <a:chExt cx="11788977" cy="571484"/>
            </a:xfrm>
            <a:noFill/>
          </p:grpSpPr>
          <p:sp>
            <p:nvSpPr>
              <p:cNvPr id="102" name="Arc 101">
                <a:extLst>
                  <a:ext uri="{FF2B5EF4-FFF2-40B4-BE49-F238E27FC236}">
                    <a16:creationId xmlns:a16="http://schemas.microsoft.com/office/drawing/2014/main" id="{E5FE8205-1367-415B-AD63-C2937FD7FE1C}"/>
                  </a:ext>
                </a:extLst>
              </p:cNvPr>
              <p:cNvSpPr/>
              <p:nvPr/>
            </p:nvSpPr>
            <p:spPr>
              <a:xfrm>
                <a:off x="4918617" y="483520"/>
                <a:ext cx="571485" cy="571484"/>
              </a:xfrm>
              <a:prstGeom prst="arc">
                <a:avLst>
                  <a:gd name="adj1" fmla="val 16200000"/>
                  <a:gd name="adj2" fmla="val 21582708"/>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3" name="Straight Connector 102">
                <a:extLst>
                  <a:ext uri="{FF2B5EF4-FFF2-40B4-BE49-F238E27FC236}">
                    <a16:creationId xmlns:a16="http://schemas.microsoft.com/office/drawing/2014/main" id="{C055B108-D701-42FA-827C-097D4CB2B708}"/>
                  </a:ext>
                </a:extLst>
              </p:cNvPr>
              <p:cNvCxnSpPr>
                <a:cxnSpLocks/>
                <a:stCxn id="102" idx="0"/>
              </p:cNvCxnSpPr>
              <p:nvPr/>
            </p:nvCxnSpPr>
            <p:spPr>
              <a:xfrm flipH="1">
                <a:off x="-6298875" y="483520"/>
                <a:ext cx="11503234" cy="0"/>
              </a:xfrm>
              <a:prstGeom prst="line">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101" name="Straight Connector 100">
              <a:extLst>
                <a:ext uri="{FF2B5EF4-FFF2-40B4-BE49-F238E27FC236}">
                  <a16:creationId xmlns:a16="http://schemas.microsoft.com/office/drawing/2014/main" id="{6A7A68E9-46C8-440C-9BC9-4933E55D3F58}"/>
                </a:ext>
              </a:extLst>
            </p:cNvPr>
            <p:cNvCxnSpPr>
              <a:cxnSpLocks/>
              <a:stCxn id="102" idx="2"/>
            </p:cNvCxnSpPr>
            <p:nvPr userDrawn="1"/>
          </p:nvCxnSpPr>
          <p:spPr>
            <a:xfrm>
              <a:off x="8894861" y="590995"/>
              <a:ext cx="0" cy="4213403"/>
            </a:xfrm>
            <a:prstGeom prst="line">
              <a:avLst/>
            </a:prstGeom>
            <a:ln w="28575">
              <a:solidFill>
                <a:srgbClr val="EE2D24"/>
              </a:solidFill>
            </a:ln>
          </p:spPr>
          <p:style>
            <a:lnRef idx="1">
              <a:schemeClr val="accent1"/>
            </a:lnRef>
            <a:fillRef idx="0">
              <a:schemeClr val="accent1"/>
            </a:fillRef>
            <a:effectRef idx="0">
              <a:schemeClr val="accent1"/>
            </a:effectRef>
            <a:fontRef idx="minor">
              <a:schemeClr val="tx1"/>
            </a:fontRef>
          </p:style>
        </p:cxnSp>
      </p:grpSp>
      <p:sp>
        <p:nvSpPr>
          <p:cNvPr id="23" name="Content Placeholder 2">
            <a:extLst>
              <a:ext uri="{FF2B5EF4-FFF2-40B4-BE49-F238E27FC236}">
                <a16:creationId xmlns:a16="http://schemas.microsoft.com/office/drawing/2014/main" id="{60E5893A-AB31-4460-96BB-CB9C678A487F}"/>
              </a:ext>
            </a:extLst>
          </p:cNvPr>
          <p:cNvSpPr>
            <a:spLocks noGrp="1"/>
          </p:cNvSpPr>
          <p:nvPr>
            <p:ph idx="1"/>
          </p:nvPr>
        </p:nvSpPr>
        <p:spPr>
          <a:xfrm>
            <a:off x="980999" y="2105071"/>
            <a:ext cx="10107535" cy="4040708"/>
          </a:xfrm>
        </p:spPr>
        <p:txBody>
          <a:bodyPr/>
          <a:lstStyle/>
          <a:p>
            <a:pPr>
              <a:spcAft>
                <a:spcPts val="800"/>
              </a:spcAft>
            </a:pPr>
            <a:r>
              <a:rPr lang="en-GB" sz="1867" dirty="0">
                <a:latin typeface="Formula1 Display-Bold" panose="02000000000000000000" pitchFamily="2" charset="0"/>
              </a:rPr>
              <a:t>Designing and manufacturing a working product – it HAS to work!</a:t>
            </a:r>
          </a:p>
          <a:p>
            <a:pPr>
              <a:spcAft>
                <a:spcPts val="800"/>
              </a:spcAft>
            </a:pPr>
            <a:r>
              <a:rPr lang="en-GB" sz="1867" dirty="0">
                <a:latin typeface="Formula1 Display-Bold" panose="02000000000000000000" pitchFamily="2" charset="0"/>
              </a:rPr>
              <a:t>Trying out real jobs like Project Management, Engineering, Design, Marketing, Sponsorship and Finance</a:t>
            </a:r>
          </a:p>
          <a:p>
            <a:pPr>
              <a:spcAft>
                <a:spcPts val="800"/>
              </a:spcAft>
            </a:pPr>
            <a:r>
              <a:rPr lang="en-GB" sz="1867" dirty="0">
                <a:latin typeface="Formula1 Display-Bold" panose="02000000000000000000" pitchFamily="2" charset="0"/>
              </a:rPr>
              <a:t>Working together as a team against proper deadlines</a:t>
            </a:r>
          </a:p>
          <a:p>
            <a:pPr>
              <a:spcAft>
                <a:spcPts val="800"/>
              </a:spcAft>
            </a:pPr>
            <a:r>
              <a:rPr lang="en-GB" sz="1867" dirty="0">
                <a:latin typeface="Formula1 Display-Bold" panose="02000000000000000000" pitchFamily="2" charset="0"/>
              </a:rPr>
              <a:t>Solving problems through innovation</a:t>
            </a:r>
          </a:p>
          <a:p>
            <a:pPr>
              <a:spcAft>
                <a:spcPts val="800"/>
              </a:spcAft>
            </a:pPr>
            <a:r>
              <a:rPr lang="en-GB" sz="1867" dirty="0">
                <a:latin typeface="Formula1 Display-Bold" panose="02000000000000000000" pitchFamily="2" charset="0"/>
              </a:rPr>
              <a:t>Using Science and Maths to work out how to go faster</a:t>
            </a:r>
          </a:p>
          <a:p>
            <a:pPr>
              <a:spcAft>
                <a:spcPts val="800"/>
              </a:spcAft>
            </a:pPr>
            <a:r>
              <a:rPr lang="en-GB" sz="1867" dirty="0">
                <a:latin typeface="Formula1 Display-Bold" panose="02000000000000000000" pitchFamily="2" charset="0"/>
              </a:rPr>
              <a:t>Gain CREST Awards for your project work</a:t>
            </a:r>
          </a:p>
          <a:p>
            <a:pPr>
              <a:spcAft>
                <a:spcPts val="800"/>
              </a:spcAft>
            </a:pPr>
            <a:r>
              <a:rPr lang="en-GB" sz="1867" dirty="0">
                <a:latin typeface="Formula1 Display-Bold" panose="02000000000000000000" pitchFamily="2" charset="0"/>
              </a:rPr>
              <a:t>Business manners and understanding the world outside school…</a:t>
            </a:r>
          </a:p>
          <a:p>
            <a:pPr>
              <a:spcAft>
                <a:spcPts val="800"/>
              </a:spcAft>
            </a:pPr>
            <a:r>
              <a:rPr lang="en-GB" sz="1867" dirty="0">
                <a:solidFill>
                  <a:srgbClr val="EE2D24"/>
                </a:solidFill>
                <a:latin typeface="Formula1 Display-Bold" panose="02000000000000000000" pitchFamily="2" charset="0"/>
              </a:rPr>
              <a:t>…and realising money doesn’t grow on trees!</a:t>
            </a:r>
          </a:p>
        </p:txBody>
      </p:sp>
      <p:sp>
        <p:nvSpPr>
          <p:cNvPr id="4" name="Arc 3">
            <a:extLst>
              <a:ext uri="{FF2B5EF4-FFF2-40B4-BE49-F238E27FC236}">
                <a16:creationId xmlns:a16="http://schemas.microsoft.com/office/drawing/2014/main" id="{EFD4B61F-2EAE-429C-B266-5A02E9D3E091}"/>
              </a:ext>
            </a:extLst>
          </p:cNvPr>
          <p:cNvSpPr/>
          <p:nvPr/>
        </p:nvSpPr>
        <p:spPr>
          <a:xfrm>
            <a:off x="10578866" y="1889127"/>
            <a:ext cx="580803" cy="572286"/>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Arc 26">
            <a:extLst>
              <a:ext uri="{FF2B5EF4-FFF2-40B4-BE49-F238E27FC236}">
                <a16:creationId xmlns:a16="http://schemas.microsoft.com/office/drawing/2014/main" id="{80ACD63D-A938-43BE-BBDB-E2456AA6C530}"/>
              </a:ext>
            </a:extLst>
          </p:cNvPr>
          <p:cNvSpPr/>
          <p:nvPr/>
        </p:nvSpPr>
        <p:spPr>
          <a:xfrm>
            <a:off x="10540848" y="1879601"/>
            <a:ext cx="618821" cy="609748"/>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5064B9B-1479-4289-A649-400FE008A780}"/>
              </a:ext>
            </a:extLst>
          </p:cNvPr>
          <p:cNvSpPr/>
          <p:nvPr/>
        </p:nvSpPr>
        <p:spPr>
          <a:xfrm>
            <a:off x="1" y="-1"/>
            <a:ext cx="12191978" cy="6857999"/>
          </a:xfrm>
          <a:prstGeom prst="rect">
            <a:avLst/>
          </a:prstGeom>
          <a:gradFill flip="none" rotWithShape="1">
            <a:gsLst>
              <a:gs pos="0">
                <a:schemeClr val="tx1">
                  <a:alpha val="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59C5DE89-9494-4BC0-B623-D20CD268A7F0}"/>
              </a:ext>
            </a:extLst>
          </p:cNvPr>
          <p:cNvSpPr/>
          <p:nvPr/>
        </p:nvSpPr>
        <p:spPr>
          <a:xfrm rot="5400000">
            <a:off x="6739044" y="-10184"/>
            <a:ext cx="790928" cy="6568805"/>
          </a:xfrm>
          <a:prstGeom prst="rect">
            <a:avLst/>
          </a:prstGeom>
          <a:solidFill>
            <a:schemeClr val="tx1"/>
          </a:solidFill>
          <a:ln w="34925">
            <a:solidFill>
              <a:schemeClr val="bg1"/>
            </a:solidFill>
            <a:headEnd type="none" w="med" len="med"/>
            <a:tailEnd type="triangle" w="med" len="med"/>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Twilight video link at the end!</a:t>
            </a:r>
          </a:p>
        </p:txBody>
      </p:sp>
      <p:grpSp>
        <p:nvGrpSpPr>
          <p:cNvPr id="5" name="Group 4">
            <a:extLst>
              <a:ext uri="{FF2B5EF4-FFF2-40B4-BE49-F238E27FC236}">
                <a16:creationId xmlns:a16="http://schemas.microsoft.com/office/drawing/2014/main" id="{9B248744-BB15-4836-B86D-E13360A1B8EC}"/>
              </a:ext>
            </a:extLst>
          </p:cNvPr>
          <p:cNvGrpSpPr/>
          <p:nvPr/>
        </p:nvGrpSpPr>
        <p:grpSpPr>
          <a:xfrm rot="16200000">
            <a:off x="10636418" y="2806167"/>
            <a:ext cx="838200" cy="936104"/>
            <a:chOff x="8986132" y="4047120"/>
            <a:chExt cx="838200" cy="936104"/>
          </a:xfrm>
        </p:grpSpPr>
        <p:cxnSp>
          <p:nvCxnSpPr>
            <p:cNvPr id="26" name="Straight Arrow Connector 25">
              <a:extLst>
                <a:ext uri="{FF2B5EF4-FFF2-40B4-BE49-F238E27FC236}">
                  <a16:creationId xmlns:a16="http://schemas.microsoft.com/office/drawing/2014/main" id="{EADFC046-4451-495C-B139-8E16E3A1279A}"/>
                </a:ext>
              </a:extLst>
            </p:cNvPr>
            <p:cNvCxnSpPr>
              <a:cxnSpLocks/>
            </p:cNvCxnSpPr>
            <p:nvPr/>
          </p:nvCxnSpPr>
          <p:spPr>
            <a:xfrm rot="10800000" flipV="1">
              <a:off x="9417816" y="4047120"/>
              <a:ext cx="0" cy="93610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4EB935F-B199-4692-9926-A55773672918}"/>
                </a:ext>
              </a:extLst>
            </p:cNvPr>
            <p:cNvCxnSpPr>
              <a:cxnSpLocks/>
            </p:cNvCxnSpPr>
            <p:nvPr/>
          </p:nvCxnSpPr>
          <p:spPr>
            <a:xfrm rot="5400000">
              <a:off x="9405232" y="3628021"/>
              <a:ext cx="0" cy="838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760112833"/>
      </p:ext>
    </p:extLst>
  </p:cSld>
  <p:clrMapOvr>
    <a:masterClrMapping/>
  </p:clrMapOvr>
  <mc:AlternateContent xmlns:mc="http://schemas.openxmlformats.org/markup-compatibility/2006" xmlns:p14="http://schemas.microsoft.com/office/powerpoint/2010/main">
    <mc:Choice Requires="p14">
      <p:transition spd="med" p14:dur="700" advTm="91706">
        <p:fade/>
      </p:transition>
    </mc:Choice>
    <mc:Fallback xmlns="">
      <p:transition spd="med" advTm="917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wipe(left)">
                                      <p:cBhvr>
                                        <p:cTn id="7" dur="250"/>
                                        <p:tgtEl>
                                          <p:spTgt spid="2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7"/>
                                        </p:tgtEl>
                                        <p:attrNameLst>
                                          <p:attrName>style.visibility</p:attrName>
                                        </p:attrNameLst>
                                      </p:cBhvr>
                                      <p:to>
                                        <p:strVal val="visible"/>
                                      </p:to>
                                    </p:set>
                                    <p:animEffect transition="in" filter="fade">
                                      <p:cBhvr>
                                        <p:cTn id="10" dur="250"/>
                                        <p:tgtEl>
                                          <p:spTgt spid="257"/>
                                        </p:tgtEl>
                                      </p:cBhvr>
                                    </p:animEffect>
                                  </p:childTnLst>
                                </p:cTn>
                              </p:par>
                            </p:childTnLst>
                          </p:cTn>
                        </p:par>
                        <p:par>
                          <p:cTn id="11" fill="hold">
                            <p:stCondLst>
                              <p:cond delay="250"/>
                            </p:stCondLst>
                            <p:childTnLst>
                              <p:par>
                                <p:cTn id="12" presetID="22" presetClass="entr" presetSubtype="8" fill="hold" nodeType="afterEffect">
                                  <p:stCondLst>
                                    <p:cond delay="0"/>
                                  </p:stCondLst>
                                  <p:childTnLst>
                                    <p:set>
                                      <p:cBhvr>
                                        <p:cTn id="13" dur="1" fill="hold">
                                          <p:stCondLst>
                                            <p:cond delay="0"/>
                                          </p:stCondLst>
                                        </p:cTn>
                                        <p:tgtEl>
                                          <p:spTgt spid="99"/>
                                        </p:tgtEl>
                                        <p:attrNameLst>
                                          <p:attrName>style.visibility</p:attrName>
                                        </p:attrNameLst>
                                      </p:cBhvr>
                                      <p:to>
                                        <p:strVal val="visible"/>
                                      </p:to>
                                    </p:set>
                                    <p:animEffect transition="in" filter="wipe(left)">
                                      <p:cBhvr>
                                        <p:cTn id="14" dur="250"/>
                                        <p:tgtEl>
                                          <p:spTgt spid="99"/>
                                        </p:tgtEl>
                                      </p:cBhvr>
                                    </p:animEffect>
                                  </p:childTnLst>
                                </p:cTn>
                              </p:par>
                            </p:childTnLst>
                          </p:cTn>
                        </p:par>
                        <p:par>
                          <p:cTn id="15" fill="hold">
                            <p:stCondLst>
                              <p:cond delay="500"/>
                            </p:stCondLst>
                            <p:childTnLst>
                              <p:par>
                                <p:cTn id="16" presetID="2" presetClass="entr" presetSubtype="8" fill="hold" grpId="0" nodeType="afterEffect">
                                  <p:stCondLst>
                                    <p:cond delay="100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0-#ppt_w/2"/>
                                          </p:val>
                                        </p:tav>
                                        <p:tav tm="100000">
                                          <p:val>
                                            <p:strVal val="#ppt_x"/>
                                          </p:val>
                                        </p:tav>
                                      </p:tavLst>
                                    </p:anim>
                                    <p:anim calcmode="lin" valueType="num">
                                      <p:cBhvr additive="base">
                                        <p:cTn id="19" dur="500" fill="hold"/>
                                        <p:tgtEl>
                                          <p:spTgt spid="22"/>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par>
                          <p:cTn id="33" fill="hold">
                            <p:stCondLst>
                              <p:cond delay="1500"/>
                            </p:stCondLst>
                            <p:childTnLst>
                              <p:par>
                                <p:cTn id="34" presetID="22" presetClass="entr" presetSubtype="2"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right)">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0"/>
      <p:bldP spid="22" grpId="0" animBg="1"/>
      <p:bldP spid="23" grpId="0" uiExpand="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FEE16C-40E1-4EED-A7E9-54AD6EE708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2976"/>
          <a:stretch/>
        </p:blipFill>
        <p:spPr>
          <a:xfrm rot="16200000">
            <a:off x="-1667177" y="3079954"/>
            <a:ext cx="5445224" cy="2110865"/>
          </a:xfrm>
          <a:prstGeom prst="rect">
            <a:avLst/>
          </a:prstGeom>
        </p:spPr>
      </p:pic>
      <p:sp>
        <p:nvSpPr>
          <p:cNvPr id="4" name="Rectangle 3">
            <a:extLst>
              <a:ext uri="{FF2B5EF4-FFF2-40B4-BE49-F238E27FC236}">
                <a16:creationId xmlns:a16="http://schemas.microsoft.com/office/drawing/2014/main" id="{C8B321D1-7DCA-4887-8828-1ECBD63BCAFB}"/>
              </a:ext>
            </a:extLst>
          </p:cNvPr>
          <p:cNvSpPr/>
          <p:nvPr/>
        </p:nvSpPr>
        <p:spPr>
          <a:xfrm>
            <a:off x="0" y="3525011"/>
            <a:ext cx="12192000" cy="17131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726EB45F-94F0-4EEB-9C61-FC7DBD63783C}"/>
              </a:ext>
            </a:extLst>
          </p:cNvPr>
          <p:cNvSpPr>
            <a:spLocks noGrp="1"/>
          </p:cNvSpPr>
          <p:nvPr>
            <p:ph type="body" sz="quarter" idx="10"/>
          </p:nvPr>
        </p:nvSpPr>
        <p:spPr>
          <a:xfrm>
            <a:off x="226649" y="3565310"/>
            <a:ext cx="11617291" cy="1879915"/>
          </a:xfrm>
        </p:spPr>
        <p:txBody>
          <a:bodyPr/>
          <a:lstStyle/>
          <a:p>
            <a:r>
              <a:rPr lang="en-GB" sz="11733" dirty="0">
                <a:solidFill>
                  <a:schemeClr val="bg1"/>
                </a:solidFill>
              </a:rPr>
              <a:t>WHY?</a:t>
            </a:r>
          </a:p>
        </p:txBody>
      </p:sp>
      <p:sp>
        <p:nvSpPr>
          <p:cNvPr id="3" name="Title 2">
            <a:extLst>
              <a:ext uri="{FF2B5EF4-FFF2-40B4-BE49-F238E27FC236}">
                <a16:creationId xmlns:a16="http://schemas.microsoft.com/office/drawing/2014/main" id="{E7C2718B-5D89-4D80-BF47-7DFD34822838}"/>
              </a:ext>
            </a:extLst>
          </p:cNvPr>
          <p:cNvSpPr>
            <a:spLocks noGrp="1"/>
          </p:cNvSpPr>
          <p:nvPr>
            <p:ph type="title"/>
          </p:nvPr>
        </p:nvSpPr>
        <p:spPr>
          <a:xfrm>
            <a:off x="239349" y="2747962"/>
            <a:ext cx="11617291" cy="1362075"/>
          </a:xfrm>
        </p:spPr>
        <p:txBody>
          <a:bodyPr/>
          <a:lstStyle/>
          <a:p>
            <a:pPr algn="r"/>
            <a:r>
              <a:rPr lang="en-GB" dirty="0"/>
              <a:t>Sounds great, but…</a:t>
            </a:r>
          </a:p>
        </p:txBody>
      </p:sp>
      <p:cxnSp>
        <p:nvCxnSpPr>
          <p:cNvPr id="9" name="Straight Connector 8">
            <a:extLst>
              <a:ext uri="{FF2B5EF4-FFF2-40B4-BE49-F238E27FC236}">
                <a16:creationId xmlns:a16="http://schemas.microsoft.com/office/drawing/2014/main" id="{49E0E451-DA10-427B-8CAC-C7A63160520A}"/>
              </a:ext>
            </a:extLst>
          </p:cNvPr>
          <p:cNvCxnSpPr>
            <a:cxnSpLocks/>
          </p:cNvCxnSpPr>
          <p:nvPr/>
        </p:nvCxnSpPr>
        <p:spPr>
          <a:xfrm>
            <a:off x="0" y="3521915"/>
            <a:ext cx="1219200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788D058-49AD-4AF7-B47F-E7BD77F006A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3368" y="240811"/>
            <a:ext cx="1507200" cy="876060"/>
          </a:xfrm>
          <a:prstGeom prst="rect">
            <a:avLst/>
          </a:prstGeom>
        </p:spPr>
      </p:pic>
    </p:spTree>
    <p:extLst>
      <p:ext uri="{BB962C8B-B14F-4D97-AF65-F5344CB8AC3E}">
        <p14:creationId xmlns:p14="http://schemas.microsoft.com/office/powerpoint/2010/main" val="546085894"/>
      </p:ext>
    </p:extLst>
  </p:cSld>
  <p:clrMapOvr>
    <a:masterClrMapping/>
  </p:clrMapOvr>
  <mc:AlternateContent xmlns:mc="http://schemas.openxmlformats.org/markup-compatibility/2006" xmlns:p14="http://schemas.microsoft.com/office/powerpoint/2010/main">
    <mc:Choice Requires="p14">
      <p:transition spd="med" p14:dur="700" advTm="3129">
        <p:fade/>
      </p:transition>
    </mc:Choice>
    <mc:Fallback xmlns="">
      <p:transition spd="med" advTm="31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50"/>
                                        <p:tgtEl>
                                          <p:spTgt spid="8"/>
                                        </p:tgtEl>
                                      </p:cBhvr>
                                    </p:animEffect>
                                  </p:childTnLst>
                                </p:cTn>
                              </p:par>
                            </p:childTnLst>
                          </p:cTn>
                        </p:par>
                        <p:par>
                          <p:cTn id="8" fill="hold">
                            <p:stCondLst>
                              <p:cond delay="2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250"/>
                                        <p:tgtEl>
                                          <p:spTgt spid="5"/>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par>
                                <p:cTn id="21" presetID="22" presetClass="entr" presetSubtype="1" fill="hold" grpId="0" nodeType="withEffect">
                                  <p:stCondLst>
                                    <p:cond delay="50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0C02F9-EC7D-402F-9633-D117BAE6BD18}"/>
              </a:ext>
            </a:extLst>
          </p:cNvPr>
          <p:cNvSpPr>
            <a:spLocks noGrp="1"/>
          </p:cNvSpPr>
          <p:nvPr>
            <p:ph type="body" sz="quarter" idx="13"/>
          </p:nvPr>
        </p:nvSpPr>
        <p:spPr/>
        <p:txBody>
          <a:bodyPr/>
          <a:lstStyle/>
          <a:p>
            <a:endParaRPr lang="en-GB"/>
          </a:p>
        </p:txBody>
      </p:sp>
      <p:pic>
        <p:nvPicPr>
          <p:cNvPr id="7" name="Picture 6">
            <a:extLst>
              <a:ext uri="{FF2B5EF4-FFF2-40B4-BE49-F238E27FC236}">
                <a16:creationId xmlns:a16="http://schemas.microsoft.com/office/drawing/2014/main" id="{B389DB7B-7262-4CBE-B5D6-2E4DEFB751D8}"/>
              </a:ext>
            </a:extLst>
          </p:cNvPr>
          <p:cNvPicPr>
            <a:picLocks noChangeAspect="1"/>
          </p:cNvPicPr>
          <p:nvPr/>
        </p:nvPicPr>
        <p:blipFill>
          <a:blip r:embed="rId3"/>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6716559F-0D0A-4266-8E88-C900A7C94421}"/>
              </a:ext>
            </a:extLst>
          </p:cNvPr>
          <p:cNvSpPr/>
          <p:nvPr/>
        </p:nvSpPr>
        <p:spPr>
          <a:xfrm>
            <a:off x="2063552" y="5252504"/>
            <a:ext cx="10128448" cy="1604797"/>
          </a:xfrm>
          <a:prstGeom prst="rect">
            <a:avLst/>
          </a:prstGeom>
          <a:gradFill flip="none" rotWithShape="1">
            <a:gsLst>
              <a:gs pos="0">
                <a:schemeClr val="tx1">
                  <a:alpha val="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 Placeholder 2">
            <a:extLst>
              <a:ext uri="{FF2B5EF4-FFF2-40B4-BE49-F238E27FC236}">
                <a16:creationId xmlns:a16="http://schemas.microsoft.com/office/drawing/2014/main" id="{35F6DFB3-52FA-4A58-AA1F-F4F72C87BA8E}"/>
              </a:ext>
            </a:extLst>
          </p:cNvPr>
          <p:cNvSpPr txBox="1">
            <a:spLocks/>
          </p:cNvSpPr>
          <p:nvPr/>
        </p:nvSpPr>
        <p:spPr>
          <a:xfrm>
            <a:off x="6576053" y="5417142"/>
            <a:ext cx="5472608" cy="1144753"/>
          </a:xfrm>
          <a:prstGeom prst="rect">
            <a:avLst/>
          </a:prstGeom>
        </p:spPr>
        <p:txBody>
          <a:bodyPr/>
          <a:lstStyle>
            <a:lvl1pPr marL="0" indent="0" algn="l" defTabSz="914400" rtl="0" eaLnBrk="1" latinLnBrk="0" hangingPunct="1">
              <a:spcBef>
                <a:spcPct val="20000"/>
              </a:spcBef>
              <a:buFont typeface="Arial" pitchFamily="34" charset="0"/>
              <a:buNone/>
              <a:defRPr sz="2000" kern="1200" spc="0">
                <a:solidFill>
                  <a:schemeClr val="tx1"/>
                </a:solidFill>
                <a:latin typeface="Formula1 Display-Bold" panose="02000000000000000000" pitchFamily="2" charset="0"/>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267" b="0" i="0" u="none" strike="noStrike" kern="1200" cap="none" spc="0" normalizeH="0" baseline="0" noProof="0" dirty="0">
                <a:ln>
                  <a:noFill/>
                </a:ln>
                <a:solidFill>
                  <a:srgbClr val="FFFFFF"/>
                </a:solidFill>
                <a:effectLst/>
                <a:uLnTx/>
                <a:uFillTx/>
                <a:latin typeface="Formula1 Display-Bold" panose="02000000000000000000" pitchFamily="2" charset="0"/>
                <a:ea typeface="+mn-ea"/>
                <a:cs typeface="+mn-cs"/>
              </a:rPr>
              <a:t>Mary Aldersley</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133" b="0" i="0" u="none" strike="noStrike" kern="1200" cap="none" spc="0" normalizeH="0" baseline="0" noProof="0" dirty="0">
                <a:ln>
                  <a:noFill/>
                </a:ln>
                <a:solidFill>
                  <a:srgbClr val="FFFFFF"/>
                </a:solidFill>
                <a:effectLst/>
                <a:uLnTx/>
                <a:uFillTx/>
                <a:latin typeface="Formula1 Display-Bold" panose="02000000000000000000" pitchFamily="2" charset="0"/>
                <a:ea typeface="+mn-ea"/>
                <a:cs typeface="+mn-cs"/>
              </a:rPr>
              <a:t>Operations Graduate, McLaren</a:t>
            </a:r>
          </a:p>
        </p:txBody>
      </p:sp>
      <p:sp>
        <p:nvSpPr>
          <p:cNvPr id="10" name="Rectangle 9">
            <a:extLst>
              <a:ext uri="{FF2B5EF4-FFF2-40B4-BE49-F238E27FC236}">
                <a16:creationId xmlns:a16="http://schemas.microsoft.com/office/drawing/2014/main" id="{B6C1D3A3-D716-4ED0-A712-A48F0D5E2D5B}"/>
              </a:ext>
            </a:extLst>
          </p:cNvPr>
          <p:cNvSpPr/>
          <p:nvPr/>
        </p:nvSpPr>
        <p:spPr>
          <a:xfrm>
            <a:off x="7976937" y="0"/>
            <a:ext cx="4215062" cy="5251805"/>
          </a:xfrm>
          <a:prstGeom prst="rect">
            <a:avLst/>
          </a:prstGeom>
          <a:gradFill flip="none" rotWithShape="1">
            <a:gsLst>
              <a:gs pos="0">
                <a:schemeClr val="tx1">
                  <a:alpha val="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 Placeholder 2">
            <a:extLst>
              <a:ext uri="{FF2B5EF4-FFF2-40B4-BE49-F238E27FC236}">
                <a16:creationId xmlns:a16="http://schemas.microsoft.com/office/drawing/2014/main" id="{8AB1ACA6-6778-489D-9EC7-20BECEC950B9}"/>
              </a:ext>
            </a:extLst>
          </p:cNvPr>
          <p:cNvSpPr txBox="1">
            <a:spLocks/>
          </p:cNvSpPr>
          <p:nvPr/>
        </p:nvSpPr>
        <p:spPr>
          <a:xfrm>
            <a:off x="6864085" y="164638"/>
            <a:ext cx="5184576" cy="67944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667" kern="1200" spc="0">
                <a:solidFill>
                  <a:schemeClr val="tx1"/>
                </a:solidFill>
                <a:latin typeface="Formula1 Display-Bold" panose="02000000000000000000" pitchFamily="2" charset="0"/>
                <a:ea typeface="+mn-ea"/>
                <a:cs typeface="+mn-cs"/>
              </a:defRPr>
            </a:lvl1pPr>
            <a:lvl2pPr marL="609585"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21917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828754"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438339"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67"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Raise aspirations…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667"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endParaRPr>
          </a:p>
        </p:txBody>
      </p:sp>
      <p:sp>
        <p:nvSpPr>
          <p:cNvPr id="11" name="Rectangle 10">
            <a:extLst>
              <a:ext uri="{FF2B5EF4-FFF2-40B4-BE49-F238E27FC236}">
                <a16:creationId xmlns:a16="http://schemas.microsoft.com/office/drawing/2014/main" id="{03BFFB0B-9DC4-48CB-A0D5-680DBCA32659}"/>
              </a:ext>
            </a:extLst>
          </p:cNvPr>
          <p:cNvSpPr/>
          <p:nvPr/>
        </p:nvSpPr>
        <p:spPr>
          <a:xfrm>
            <a:off x="1" y="-1"/>
            <a:ext cx="12191978" cy="6857999"/>
          </a:xfrm>
          <a:prstGeom prst="rect">
            <a:avLst/>
          </a:prstGeom>
          <a:gradFill flip="none" rotWithShape="1">
            <a:gsLst>
              <a:gs pos="0">
                <a:schemeClr val="tx1">
                  <a:alpha val="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3D4CDB8-1CCC-4CAC-B1FD-FB1AF3989D71}"/>
              </a:ext>
            </a:extLst>
          </p:cNvPr>
          <p:cNvSpPr/>
          <p:nvPr/>
        </p:nvSpPr>
        <p:spPr>
          <a:xfrm rot="5400000">
            <a:off x="6390128" y="-359100"/>
            <a:ext cx="790928" cy="7266637"/>
          </a:xfrm>
          <a:prstGeom prst="rect">
            <a:avLst/>
          </a:prstGeom>
          <a:solidFill>
            <a:schemeClr val="tx1"/>
          </a:solidFill>
          <a:ln w="34925">
            <a:solidFill>
              <a:schemeClr val="bg1"/>
            </a:solidFill>
            <a:headEnd type="none" w="med" len="med"/>
            <a:tailEnd type="triangle" w="med" len="med"/>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Case study video link at the end!</a:t>
            </a:r>
          </a:p>
        </p:txBody>
      </p:sp>
      <p:grpSp>
        <p:nvGrpSpPr>
          <p:cNvPr id="13" name="Group 12">
            <a:extLst>
              <a:ext uri="{FF2B5EF4-FFF2-40B4-BE49-F238E27FC236}">
                <a16:creationId xmlns:a16="http://schemas.microsoft.com/office/drawing/2014/main" id="{C5BC8E52-CBE2-401B-BB8B-0B50AF73C804}"/>
              </a:ext>
            </a:extLst>
          </p:cNvPr>
          <p:cNvGrpSpPr/>
          <p:nvPr/>
        </p:nvGrpSpPr>
        <p:grpSpPr>
          <a:xfrm rot="16200000">
            <a:off x="10636418" y="2806167"/>
            <a:ext cx="838200" cy="936104"/>
            <a:chOff x="8986132" y="4047120"/>
            <a:chExt cx="838200" cy="936104"/>
          </a:xfrm>
        </p:grpSpPr>
        <p:cxnSp>
          <p:nvCxnSpPr>
            <p:cNvPr id="14" name="Straight Arrow Connector 13">
              <a:extLst>
                <a:ext uri="{FF2B5EF4-FFF2-40B4-BE49-F238E27FC236}">
                  <a16:creationId xmlns:a16="http://schemas.microsoft.com/office/drawing/2014/main" id="{4CF856C4-CA57-4194-83C6-EA90D4BA3C64}"/>
                </a:ext>
              </a:extLst>
            </p:cNvPr>
            <p:cNvCxnSpPr>
              <a:cxnSpLocks/>
            </p:cNvCxnSpPr>
            <p:nvPr/>
          </p:nvCxnSpPr>
          <p:spPr>
            <a:xfrm rot="10800000" flipV="1">
              <a:off x="9417816" y="4047120"/>
              <a:ext cx="0" cy="93610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180E8C-FEA9-4A96-86EA-54C25B22DE05}"/>
                </a:ext>
              </a:extLst>
            </p:cNvPr>
            <p:cNvCxnSpPr>
              <a:cxnSpLocks/>
            </p:cNvCxnSpPr>
            <p:nvPr/>
          </p:nvCxnSpPr>
          <p:spPr>
            <a:xfrm rot="5400000">
              <a:off x="9405232" y="3628021"/>
              <a:ext cx="0" cy="838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957416267"/>
      </p:ext>
    </p:extLst>
  </p:cSld>
  <p:clrMapOvr>
    <a:masterClrMapping/>
  </p:clrMapOvr>
  <mc:AlternateContent xmlns:mc="http://schemas.openxmlformats.org/markup-compatibility/2006" xmlns:p14="http://schemas.microsoft.com/office/powerpoint/2010/main">
    <mc:Choice Requires="p14">
      <p:transition spd="med" p14:dur="700" advTm="44183">
        <p:fade/>
      </p:transition>
    </mc:Choice>
    <mc:Fallback xmlns="">
      <p:transition spd="med" advTm="441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1000"/>
                            </p:stCondLst>
                            <p:childTnLst>
                              <p:par>
                                <p:cTn id="24" presetID="22" presetClass="entr" presetSubtype="2"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6" grpId="0"/>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C5541A-CF9D-4FD7-9E2A-54F4B7BFA2C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4397" b="19304"/>
          <a:stretch/>
        </p:blipFill>
        <p:spPr>
          <a:xfrm>
            <a:off x="4693" y="0"/>
            <a:ext cx="12187308" cy="6858000"/>
          </a:xfrm>
          <a:prstGeom prst="rect">
            <a:avLst/>
          </a:prstGeom>
        </p:spPr>
      </p:pic>
      <p:sp>
        <p:nvSpPr>
          <p:cNvPr id="3" name="Text Placeholder 2">
            <a:extLst>
              <a:ext uri="{FF2B5EF4-FFF2-40B4-BE49-F238E27FC236}">
                <a16:creationId xmlns:a16="http://schemas.microsoft.com/office/drawing/2014/main" id="{DF108954-5E28-43CC-B2DA-0CC155B4397B}"/>
              </a:ext>
            </a:extLst>
          </p:cNvPr>
          <p:cNvSpPr>
            <a:spLocks noGrp="1"/>
          </p:cNvSpPr>
          <p:nvPr>
            <p:ph type="body" sz="quarter" idx="13"/>
          </p:nvPr>
        </p:nvSpPr>
        <p:spPr>
          <a:xfrm>
            <a:off x="6864085" y="164638"/>
            <a:ext cx="5184576" cy="679449"/>
          </a:xfrm>
        </p:spPr>
        <p:txBody>
          <a:bodyPr/>
          <a:lstStyle/>
          <a:p>
            <a:pPr algn="r"/>
            <a:r>
              <a:rPr lang="en-US" dirty="0">
                <a:solidFill>
                  <a:schemeClr val="bg1"/>
                </a:solidFill>
              </a:rPr>
              <a:t>Give pupils a purpose…</a:t>
            </a:r>
          </a:p>
          <a:p>
            <a:endParaRPr lang="en-GB" dirty="0">
              <a:solidFill>
                <a:schemeClr val="bg1"/>
              </a:solidFill>
            </a:endParaRPr>
          </a:p>
        </p:txBody>
      </p:sp>
      <p:sp>
        <p:nvSpPr>
          <p:cNvPr id="2" name="Rectangle 1">
            <a:extLst>
              <a:ext uri="{FF2B5EF4-FFF2-40B4-BE49-F238E27FC236}">
                <a16:creationId xmlns:a16="http://schemas.microsoft.com/office/drawing/2014/main" id="{617940A9-1D2D-44A2-BC19-78367ED5FD92}"/>
              </a:ext>
            </a:extLst>
          </p:cNvPr>
          <p:cNvSpPr/>
          <p:nvPr/>
        </p:nvSpPr>
        <p:spPr>
          <a:xfrm>
            <a:off x="2447595" y="5252504"/>
            <a:ext cx="9744405" cy="1604797"/>
          </a:xfrm>
          <a:prstGeom prst="rect">
            <a:avLst/>
          </a:prstGeom>
          <a:gradFill flip="none" rotWithShape="1">
            <a:gsLst>
              <a:gs pos="0">
                <a:schemeClr val="tx1">
                  <a:alpha val="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55E352FB-2353-4C19-B4EC-FBF22E13D0E8}"/>
              </a:ext>
            </a:extLst>
          </p:cNvPr>
          <p:cNvSpPr txBox="1">
            <a:spLocks/>
          </p:cNvSpPr>
          <p:nvPr/>
        </p:nvSpPr>
        <p:spPr>
          <a:xfrm>
            <a:off x="6576053" y="5417142"/>
            <a:ext cx="5472608" cy="1144753"/>
          </a:xfrm>
          <a:prstGeom prst="rect">
            <a:avLst/>
          </a:prstGeom>
        </p:spPr>
        <p:txBody>
          <a:bodyPr/>
          <a:lstStyle>
            <a:lvl1pPr marL="0" indent="0" algn="l" defTabSz="914400" rtl="0" eaLnBrk="1" latinLnBrk="0" hangingPunct="1">
              <a:spcBef>
                <a:spcPct val="20000"/>
              </a:spcBef>
              <a:buFont typeface="Arial" pitchFamily="34" charset="0"/>
              <a:buNone/>
              <a:defRPr sz="2000" kern="1200" spc="0">
                <a:solidFill>
                  <a:schemeClr val="tx1"/>
                </a:solidFill>
                <a:latin typeface="Formula1 Display-Bold" panose="02000000000000000000" pitchFamily="2" charset="0"/>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267" b="0" i="0" u="none" strike="noStrike" kern="1200" cap="none" spc="0" normalizeH="0" baseline="0" noProof="0" dirty="0">
                <a:ln>
                  <a:noFill/>
                </a:ln>
                <a:solidFill>
                  <a:srgbClr val="FFFFFF"/>
                </a:solidFill>
                <a:effectLst/>
                <a:uLnTx/>
                <a:uFillTx/>
                <a:latin typeface="Formula1 Display-Bold" panose="02000000000000000000" pitchFamily="2" charset="0"/>
                <a:ea typeface="+mn-ea"/>
                <a:cs typeface="+mn-cs"/>
              </a:rPr>
              <a:t>Hawk Racing</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133" b="0" i="0" u="none" strike="noStrike" kern="1200" cap="none" spc="0" normalizeH="0" baseline="0" noProof="0" dirty="0">
                <a:ln>
                  <a:noFill/>
                </a:ln>
                <a:solidFill>
                  <a:srgbClr val="FFFFFF"/>
                </a:solidFill>
                <a:effectLst/>
                <a:uLnTx/>
                <a:uFillTx/>
                <a:latin typeface="Formula1 Display-Bold" panose="02000000000000000000" pitchFamily="2" charset="0"/>
                <a:ea typeface="+mn-ea"/>
                <a:cs typeface="+mn-cs"/>
              </a:rPr>
              <a:t>Colyton Grammar School, Devon</a:t>
            </a:r>
          </a:p>
        </p:txBody>
      </p:sp>
    </p:spTree>
    <p:extLst>
      <p:ext uri="{BB962C8B-B14F-4D97-AF65-F5344CB8AC3E}">
        <p14:creationId xmlns:p14="http://schemas.microsoft.com/office/powerpoint/2010/main" val="491727824"/>
      </p:ext>
    </p:extLst>
  </p:cSld>
  <p:clrMapOvr>
    <a:masterClrMapping/>
  </p:clrMapOvr>
  <mc:AlternateContent xmlns:mc="http://schemas.openxmlformats.org/markup-compatibility/2006" xmlns:p14="http://schemas.microsoft.com/office/powerpoint/2010/main">
    <mc:Choice Requires="p14">
      <p:transition spd="med" p14:dur="700" advTm="133511">
        <p:fade/>
      </p:transition>
    </mc:Choice>
    <mc:Fallback xmlns="">
      <p:transition spd="med" advTm="1335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E15F1FD0-6688-4FA4-B283-5539888414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409" b="11218"/>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5FA57E4-9161-46BC-A969-4421D806A837}"/>
              </a:ext>
            </a:extLst>
          </p:cNvPr>
          <p:cNvSpPr/>
          <p:nvPr/>
        </p:nvSpPr>
        <p:spPr>
          <a:xfrm>
            <a:off x="6448926" y="5252504"/>
            <a:ext cx="5743074" cy="1604797"/>
          </a:xfrm>
          <a:prstGeom prst="rect">
            <a:avLst/>
          </a:prstGeom>
          <a:gradFill flip="none" rotWithShape="1">
            <a:gsLst>
              <a:gs pos="0">
                <a:schemeClr val="tx1">
                  <a:alpha val="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02587E8B-C372-48E0-8D7D-68E123394F5F}"/>
              </a:ext>
            </a:extLst>
          </p:cNvPr>
          <p:cNvSpPr txBox="1">
            <a:spLocks/>
          </p:cNvSpPr>
          <p:nvPr/>
        </p:nvSpPr>
        <p:spPr>
          <a:xfrm>
            <a:off x="5943600" y="5417142"/>
            <a:ext cx="6105061" cy="1144753"/>
          </a:xfrm>
          <a:prstGeom prst="rect">
            <a:avLst/>
          </a:prstGeom>
        </p:spPr>
        <p:txBody>
          <a:bodyPr/>
          <a:lstStyle>
            <a:lvl1pPr marL="0" indent="0" algn="l" defTabSz="914400" rtl="0" eaLnBrk="1" latinLnBrk="0" hangingPunct="1">
              <a:spcBef>
                <a:spcPct val="20000"/>
              </a:spcBef>
              <a:buFont typeface="Arial" pitchFamily="34" charset="0"/>
              <a:buNone/>
              <a:defRPr sz="2000" kern="1200" spc="0">
                <a:solidFill>
                  <a:schemeClr val="tx1"/>
                </a:solidFill>
                <a:latin typeface="Formula1 Display-Bold" panose="02000000000000000000" pitchFamily="2" charset="0"/>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267" b="0" i="0" u="none" strike="noStrike" kern="1200" cap="none" spc="0" normalizeH="0" baseline="0" noProof="0" dirty="0">
                <a:ln>
                  <a:noFill/>
                </a:ln>
                <a:solidFill>
                  <a:srgbClr val="FFFFFF"/>
                </a:solidFill>
                <a:effectLst/>
                <a:uLnTx/>
                <a:uFillTx/>
                <a:latin typeface="Formula1 Display-Bold" panose="02000000000000000000" pitchFamily="2" charset="0"/>
                <a:ea typeface="+mn-ea"/>
                <a:cs typeface="+mn-cs"/>
              </a:rPr>
              <a:t>The Judges!</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133" b="0" i="0" u="none" strike="noStrike" kern="1200" cap="none" spc="0" normalizeH="0" baseline="0" noProof="0" dirty="0">
                <a:ln>
                  <a:noFill/>
                </a:ln>
                <a:solidFill>
                  <a:srgbClr val="FFFFFF"/>
                </a:solidFill>
                <a:effectLst/>
                <a:uLnTx/>
                <a:uFillTx/>
                <a:latin typeface="Formula1 Display-Bold" panose="02000000000000000000" pitchFamily="2" charset="0"/>
                <a:ea typeface="+mn-ea"/>
                <a:cs typeface="+mn-cs"/>
              </a:rPr>
              <a:t>Industry Professionals Worldwide</a:t>
            </a:r>
          </a:p>
        </p:txBody>
      </p:sp>
      <p:sp>
        <p:nvSpPr>
          <p:cNvPr id="2" name="Rectangle 1">
            <a:extLst>
              <a:ext uri="{FF2B5EF4-FFF2-40B4-BE49-F238E27FC236}">
                <a16:creationId xmlns:a16="http://schemas.microsoft.com/office/drawing/2014/main" id="{F6B7F0DA-545F-47B8-92B1-A45DB6D0D91E}"/>
              </a:ext>
            </a:extLst>
          </p:cNvPr>
          <p:cNvSpPr/>
          <p:nvPr/>
        </p:nvSpPr>
        <p:spPr>
          <a:xfrm>
            <a:off x="0" y="0"/>
            <a:ext cx="12192000" cy="844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2">
            <a:extLst>
              <a:ext uri="{FF2B5EF4-FFF2-40B4-BE49-F238E27FC236}">
                <a16:creationId xmlns:a16="http://schemas.microsoft.com/office/drawing/2014/main" id="{5AD4FE05-5C42-4990-9267-F8AA275BD0F4}"/>
              </a:ext>
            </a:extLst>
          </p:cNvPr>
          <p:cNvSpPr txBox="1">
            <a:spLocks/>
          </p:cNvSpPr>
          <p:nvPr/>
        </p:nvSpPr>
        <p:spPr>
          <a:xfrm>
            <a:off x="6864085" y="164638"/>
            <a:ext cx="5184576" cy="6794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67"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Build career confidence…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7AFE954-7396-493E-9C3A-D592CDE4CA18}"/>
              </a:ext>
            </a:extLst>
          </p:cNvPr>
          <p:cNvSpPr/>
          <p:nvPr/>
        </p:nvSpPr>
        <p:spPr>
          <a:xfrm>
            <a:off x="1" y="-1"/>
            <a:ext cx="12191978" cy="6857999"/>
          </a:xfrm>
          <a:prstGeom prst="rect">
            <a:avLst/>
          </a:prstGeom>
          <a:gradFill flip="none" rotWithShape="1">
            <a:gsLst>
              <a:gs pos="0">
                <a:schemeClr val="tx1">
                  <a:alpha val="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CD13663-7EC3-4A32-8616-FCA2774539A7}"/>
              </a:ext>
            </a:extLst>
          </p:cNvPr>
          <p:cNvSpPr/>
          <p:nvPr/>
        </p:nvSpPr>
        <p:spPr>
          <a:xfrm rot="5400000">
            <a:off x="6273824" y="-475403"/>
            <a:ext cx="790928" cy="7499243"/>
          </a:xfrm>
          <a:prstGeom prst="rect">
            <a:avLst/>
          </a:prstGeom>
          <a:solidFill>
            <a:schemeClr val="tx1"/>
          </a:solidFill>
          <a:ln w="34925">
            <a:solidFill>
              <a:schemeClr val="bg1"/>
            </a:solidFill>
            <a:headEnd type="none" w="med" len="med"/>
            <a:tailEnd type="triangle" w="med" len="med"/>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World Finals video link at the end!</a:t>
            </a:r>
          </a:p>
        </p:txBody>
      </p:sp>
      <p:grpSp>
        <p:nvGrpSpPr>
          <p:cNvPr id="12" name="Group 11">
            <a:extLst>
              <a:ext uri="{FF2B5EF4-FFF2-40B4-BE49-F238E27FC236}">
                <a16:creationId xmlns:a16="http://schemas.microsoft.com/office/drawing/2014/main" id="{7CFCD00D-C49B-406B-A87F-BB4F7D24232C}"/>
              </a:ext>
            </a:extLst>
          </p:cNvPr>
          <p:cNvGrpSpPr/>
          <p:nvPr/>
        </p:nvGrpSpPr>
        <p:grpSpPr>
          <a:xfrm rot="16200000">
            <a:off x="10636418" y="2806167"/>
            <a:ext cx="838200" cy="936104"/>
            <a:chOff x="8986132" y="4047120"/>
            <a:chExt cx="838200" cy="936104"/>
          </a:xfrm>
        </p:grpSpPr>
        <p:cxnSp>
          <p:nvCxnSpPr>
            <p:cNvPr id="13" name="Straight Arrow Connector 12">
              <a:extLst>
                <a:ext uri="{FF2B5EF4-FFF2-40B4-BE49-F238E27FC236}">
                  <a16:creationId xmlns:a16="http://schemas.microsoft.com/office/drawing/2014/main" id="{A140FDAA-FDC4-40C1-AEE8-5ECE9FBCA464}"/>
                </a:ext>
              </a:extLst>
            </p:cNvPr>
            <p:cNvCxnSpPr>
              <a:cxnSpLocks/>
            </p:cNvCxnSpPr>
            <p:nvPr/>
          </p:nvCxnSpPr>
          <p:spPr>
            <a:xfrm rot="10800000" flipV="1">
              <a:off x="9417816" y="4047120"/>
              <a:ext cx="0" cy="93610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82DAE23-D902-41AC-87C6-AE37F51FC39E}"/>
                </a:ext>
              </a:extLst>
            </p:cNvPr>
            <p:cNvCxnSpPr>
              <a:cxnSpLocks/>
            </p:cNvCxnSpPr>
            <p:nvPr/>
          </p:nvCxnSpPr>
          <p:spPr>
            <a:xfrm rot="5400000">
              <a:off x="9405232" y="3628021"/>
              <a:ext cx="0" cy="838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8550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par>
                          <p:cTn id="21" fill="hold">
                            <p:stCondLst>
                              <p:cond delay="1000"/>
                            </p:stCondLst>
                            <p:childTnLst>
                              <p:par>
                                <p:cTn id="22" presetID="22" presetClass="entr" presetSubtype="2"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right)">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FEE16C-40E1-4EED-A7E9-54AD6EE708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2976"/>
          <a:stretch/>
        </p:blipFill>
        <p:spPr>
          <a:xfrm rot="16200000">
            <a:off x="-1667177" y="3079954"/>
            <a:ext cx="5445224" cy="2110865"/>
          </a:xfrm>
          <a:prstGeom prst="rect">
            <a:avLst/>
          </a:prstGeom>
        </p:spPr>
      </p:pic>
      <p:sp>
        <p:nvSpPr>
          <p:cNvPr id="4" name="Rectangle 3">
            <a:extLst>
              <a:ext uri="{FF2B5EF4-FFF2-40B4-BE49-F238E27FC236}">
                <a16:creationId xmlns:a16="http://schemas.microsoft.com/office/drawing/2014/main" id="{C8B321D1-7DCA-4887-8828-1ECBD63BCAFB}"/>
              </a:ext>
            </a:extLst>
          </p:cNvPr>
          <p:cNvSpPr/>
          <p:nvPr/>
        </p:nvSpPr>
        <p:spPr>
          <a:xfrm>
            <a:off x="0" y="3525011"/>
            <a:ext cx="12192000" cy="17131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726EB45F-94F0-4EEB-9C61-FC7DBD63783C}"/>
              </a:ext>
            </a:extLst>
          </p:cNvPr>
          <p:cNvSpPr>
            <a:spLocks noGrp="1"/>
          </p:cNvSpPr>
          <p:nvPr>
            <p:ph type="body" sz="quarter" idx="10"/>
          </p:nvPr>
        </p:nvSpPr>
        <p:spPr>
          <a:xfrm>
            <a:off x="226649" y="3565310"/>
            <a:ext cx="11617291" cy="1879915"/>
          </a:xfrm>
        </p:spPr>
        <p:txBody>
          <a:bodyPr/>
          <a:lstStyle/>
          <a:p>
            <a:r>
              <a:rPr lang="en-GB" sz="11733" dirty="0">
                <a:solidFill>
                  <a:schemeClr val="bg1"/>
                </a:solidFill>
              </a:rPr>
              <a:t>HOW?</a:t>
            </a:r>
          </a:p>
        </p:txBody>
      </p:sp>
      <p:sp>
        <p:nvSpPr>
          <p:cNvPr id="3" name="Title 2">
            <a:extLst>
              <a:ext uri="{FF2B5EF4-FFF2-40B4-BE49-F238E27FC236}">
                <a16:creationId xmlns:a16="http://schemas.microsoft.com/office/drawing/2014/main" id="{E7C2718B-5D89-4D80-BF47-7DFD34822838}"/>
              </a:ext>
            </a:extLst>
          </p:cNvPr>
          <p:cNvSpPr>
            <a:spLocks noGrp="1"/>
          </p:cNvSpPr>
          <p:nvPr>
            <p:ph type="title"/>
          </p:nvPr>
        </p:nvSpPr>
        <p:spPr>
          <a:xfrm>
            <a:off x="239349" y="2747962"/>
            <a:ext cx="11617291" cy="1362075"/>
          </a:xfrm>
        </p:spPr>
        <p:txBody>
          <a:bodyPr/>
          <a:lstStyle/>
          <a:p>
            <a:pPr algn="r"/>
            <a:r>
              <a:rPr lang="en-GB" dirty="0"/>
              <a:t>Sounds awesome…</a:t>
            </a:r>
          </a:p>
        </p:txBody>
      </p:sp>
      <p:cxnSp>
        <p:nvCxnSpPr>
          <p:cNvPr id="9" name="Straight Connector 8">
            <a:extLst>
              <a:ext uri="{FF2B5EF4-FFF2-40B4-BE49-F238E27FC236}">
                <a16:creationId xmlns:a16="http://schemas.microsoft.com/office/drawing/2014/main" id="{49E0E451-DA10-427B-8CAC-C7A63160520A}"/>
              </a:ext>
            </a:extLst>
          </p:cNvPr>
          <p:cNvCxnSpPr>
            <a:cxnSpLocks/>
          </p:cNvCxnSpPr>
          <p:nvPr/>
        </p:nvCxnSpPr>
        <p:spPr>
          <a:xfrm>
            <a:off x="0" y="3521915"/>
            <a:ext cx="1219200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788D058-49AD-4AF7-B47F-E7BD77F006A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3368" y="240811"/>
            <a:ext cx="1507200" cy="876060"/>
          </a:xfrm>
          <a:prstGeom prst="rect">
            <a:avLst/>
          </a:prstGeom>
        </p:spPr>
      </p:pic>
    </p:spTree>
    <p:extLst>
      <p:ext uri="{BB962C8B-B14F-4D97-AF65-F5344CB8AC3E}">
        <p14:creationId xmlns:p14="http://schemas.microsoft.com/office/powerpoint/2010/main" val="2886388408"/>
      </p:ext>
    </p:extLst>
  </p:cSld>
  <p:clrMapOvr>
    <a:masterClrMapping/>
  </p:clrMapOvr>
  <mc:AlternateContent xmlns:mc="http://schemas.openxmlformats.org/markup-compatibility/2006" xmlns:p14="http://schemas.microsoft.com/office/powerpoint/2010/main">
    <mc:Choice Requires="p14">
      <p:transition spd="med" p14:dur="700" advTm="3129">
        <p:fade/>
      </p:transition>
    </mc:Choice>
    <mc:Fallback xmlns="">
      <p:transition spd="med" advTm="31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50"/>
                                        <p:tgtEl>
                                          <p:spTgt spid="8"/>
                                        </p:tgtEl>
                                      </p:cBhvr>
                                    </p:animEffect>
                                  </p:childTnLst>
                                </p:cTn>
                              </p:par>
                            </p:childTnLst>
                          </p:cTn>
                        </p:par>
                        <p:par>
                          <p:cTn id="8" fill="hold">
                            <p:stCondLst>
                              <p:cond delay="2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250"/>
                                        <p:tgtEl>
                                          <p:spTgt spid="5"/>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par>
                                <p:cTn id="21" presetID="22" presetClass="entr" presetSubtype="1" fill="hold" grpId="0" nodeType="withEffect">
                                  <p:stCondLst>
                                    <p:cond delay="50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1D7594-7059-4765-B1CE-DEDF4DDBBA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2976"/>
          <a:stretch/>
        </p:blipFill>
        <p:spPr>
          <a:xfrm rot="16200000">
            <a:off x="-1667177" y="3079956"/>
            <a:ext cx="5445224" cy="2110865"/>
          </a:xfrm>
          <a:prstGeom prst="rect">
            <a:avLst/>
          </a:prstGeom>
        </p:spPr>
      </p:pic>
      <p:grpSp>
        <p:nvGrpSpPr>
          <p:cNvPr id="265" name="Group 264">
            <a:extLst>
              <a:ext uri="{FF2B5EF4-FFF2-40B4-BE49-F238E27FC236}">
                <a16:creationId xmlns:a16="http://schemas.microsoft.com/office/drawing/2014/main" id="{C23168E9-9771-499D-9D45-DF033B4370A0}"/>
              </a:ext>
            </a:extLst>
          </p:cNvPr>
          <p:cNvGrpSpPr/>
          <p:nvPr/>
        </p:nvGrpSpPr>
        <p:grpSpPr>
          <a:xfrm>
            <a:off x="2110880" y="448219"/>
            <a:ext cx="9700253" cy="6409783"/>
            <a:chOff x="1619672" y="336163"/>
            <a:chExt cx="7275190" cy="4807337"/>
          </a:xfrm>
        </p:grpSpPr>
        <p:grpSp>
          <p:nvGrpSpPr>
            <p:cNvPr id="266" name="Group 265">
              <a:extLst>
                <a:ext uri="{FF2B5EF4-FFF2-40B4-BE49-F238E27FC236}">
                  <a16:creationId xmlns:a16="http://schemas.microsoft.com/office/drawing/2014/main" id="{5D578220-2F1B-42B5-9607-782612232B6D}"/>
                </a:ext>
              </a:extLst>
            </p:cNvPr>
            <p:cNvGrpSpPr/>
            <p:nvPr userDrawn="1"/>
          </p:nvGrpSpPr>
          <p:grpSpPr>
            <a:xfrm>
              <a:off x="1619672" y="336163"/>
              <a:ext cx="7275190" cy="1044170"/>
              <a:chOff x="-2625853" y="483518"/>
              <a:chExt cx="8115955" cy="1164838"/>
            </a:xfrm>
            <a:noFill/>
          </p:grpSpPr>
          <p:sp>
            <p:nvSpPr>
              <p:cNvPr id="268" name="Arc 267">
                <a:extLst>
                  <a:ext uri="{FF2B5EF4-FFF2-40B4-BE49-F238E27FC236}">
                    <a16:creationId xmlns:a16="http://schemas.microsoft.com/office/drawing/2014/main" id="{EC8568D0-6D4D-4621-A6AD-4CCE037B7F5F}"/>
                  </a:ext>
                </a:extLst>
              </p:cNvPr>
              <p:cNvSpPr/>
              <p:nvPr/>
            </p:nvSpPr>
            <p:spPr>
              <a:xfrm>
                <a:off x="4325264" y="483518"/>
                <a:ext cx="1164838" cy="1164838"/>
              </a:xfrm>
              <a:prstGeom prst="arc">
                <a:avLst>
                  <a:gd name="adj1" fmla="val 16200000"/>
                  <a:gd name="adj2" fmla="val 21582708"/>
                </a:avLst>
              </a:prstGeom>
              <a:grpFill/>
              <a:ln w="165100">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400"/>
              </a:p>
            </p:txBody>
          </p:sp>
          <p:cxnSp>
            <p:nvCxnSpPr>
              <p:cNvPr id="269" name="Straight Connector 268">
                <a:extLst>
                  <a:ext uri="{FF2B5EF4-FFF2-40B4-BE49-F238E27FC236}">
                    <a16:creationId xmlns:a16="http://schemas.microsoft.com/office/drawing/2014/main" id="{A302D890-D451-4C44-992C-00AFC68B7E2E}"/>
                  </a:ext>
                </a:extLst>
              </p:cNvPr>
              <p:cNvCxnSpPr>
                <a:cxnSpLocks/>
                <a:stCxn id="268" idx="0"/>
              </p:cNvCxnSpPr>
              <p:nvPr/>
            </p:nvCxnSpPr>
            <p:spPr>
              <a:xfrm flipH="1">
                <a:off x="-2625853" y="483518"/>
                <a:ext cx="7533536" cy="0"/>
              </a:xfrm>
              <a:prstGeom prst="line">
                <a:avLst/>
              </a:prstGeom>
              <a:grpFill/>
              <a:ln w="165100">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267" name="Straight Connector 266">
              <a:extLst>
                <a:ext uri="{FF2B5EF4-FFF2-40B4-BE49-F238E27FC236}">
                  <a16:creationId xmlns:a16="http://schemas.microsoft.com/office/drawing/2014/main" id="{321F84F6-CEC5-4CB4-9930-218A1103B57B}"/>
                </a:ext>
              </a:extLst>
            </p:cNvPr>
            <p:cNvCxnSpPr>
              <a:cxnSpLocks/>
              <a:stCxn id="268" idx="2"/>
            </p:cNvCxnSpPr>
            <p:nvPr userDrawn="1"/>
          </p:nvCxnSpPr>
          <p:spPr>
            <a:xfrm>
              <a:off x="8894855" y="855622"/>
              <a:ext cx="7" cy="4287878"/>
            </a:xfrm>
            <a:prstGeom prst="line">
              <a:avLst/>
            </a:prstGeom>
            <a:ln w="165100">
              <a:solidFill>
                <a:srgbClr val="EE2D24"/>
              </a:soli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C4FDE64B-4EA4-4756-9041-EE30A9BF12A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3368" y="240811"/>
            <a:ext cx="1507200" cy="876060"/>
          </a:xfrm>
          <a:prstGeom prst="rect">
            <a:avLst/>
          </a:prstGeom>
        </p:spPr>
      </p:pic>
      <p:grpSp>
        <p:nvGrpSpPr>
          <p:cNvPr id="27" name="Group 26">
            <a:extLst>
              <a:ext uri="{FF2B5EF4-FFF2-40B4-BE49-F238E27FC236}">
                <a16:creationId xmlns:a16="http://schemas.microsoft.com/office/drawing/2014/main" id="{B6565F7B-3052-4471-B7B3-DA200C004C89}"/>
              </a:ext>
            </a:extLst>
          </p:cNvPr>
          <p:cNvGrpSpPr/>
          <p:nvPr/>
        </p:nvGrpSpPr>
        <p:grpSpPr>
          <a:xfrm>
            <a:off x="268845" y="1903136"/>
            <a:ext cx="10964296" cy="4545117"/>
            <a:chOff x="-6133861" y="336165"/>
            <a:chExt cx="15028723" cy="6229977"/>
          </a:xfrm>
        </p:grpSpPr>
        <p:grpSp>
          <p:nvGrpSpPr>
            <p:cNvPr id="28" name="Group 27">
              <a:extLst>
                <a:ext uri="{FF2B5EF4-FFF2-40B4-BE49-F238E27FC236}">
                  <a16:creationId xmlns:a16="http://schemas.microsoft.com/office/drawing/2014/main" id="{2D4D6C5D-FB2B-47C8-B52D-CD6CB1A0A84B}"/>
                </a:ext>
              </a:extLst>
            </p:cNvPr>
            <p:cNvGrpSpPr/>
            <p:nvPr userDrawn="1"/>
          </p:nvGrpSpPr>
          <p:grpSpPr>
            <a:xfrm>
              <a:off x="-6133861" y="336165"/>
              <a:ext cx="15028723" cy="512283"/>
              <a:chOff x="-11275433" y="483520"/>
              <a:chExt cx="16765535" cy="571484"/>
            </a:xfrm>
            <a:noFill/>
          </p:grpSpPr>
          <p:sp>
            <p:nvSpPr>
              <p:cNvPr id="30" name="Arc 29">
                <a:extLst>
                  <a:ext uri="{FF2B5EF4-FFF2-40B4-BE49-F238E27FC236}">
                    <a16:creationId xmlns:a16="http://schemas.microsoft.com/office/drawing/2014/main" id="{6DDD5ADD-491B-40FA-80B4-D72D9435ECB5}"/>
                  </a:ext>
                </a:extLst>
              </p:cNvPr>
              <p:cNvSpPr/>
              <p:nvPr/>
            </p:nvSpPr>
            <p:spPr>
              <a:xfrm>
                <a:off x="4918617" y="483520"/>
                <a:ext cx="571485" cy="571484"/>
              </a:xfrm>
              <a:prstGeom prst="arc">
                <a:avLst>
                  <a:gd name="adj1" fmla="val 16200000"/>
                  <a:gd name="adj2" fmla="val 21582708"/>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400"/>
              </a:p>
            </p:txBody>
          </p:sp>
          <p:cxnSp>
            <p:nvCxnSpPr>
              <p:cNvPr id="31" name="Straight Connector 30">
                <a:extLst>
                  <a:ext uri="{FF2B5EF4-FFF2-40B4-BE49-F238E27FC236}">
                    <a16:creationId xmlns:a16="http://schemas.microsoft.com/office/drawing/2014/main" id="{B8B9FD76-A441-4DEA-82D6-B810B0E0206A}"/>
                  </a:ext>
                </a:extLst>
              </p:cNvPr>
              <p:cNvCxnSpPr>
                <a:cxnSpLocks/>
                <a:stCxn id="30" idx="0"/>
              </p:cNvCxnSpPr>
              <p:nvPr/>
            </p:nvCxnSpPr>
            <p:spPr>
              <a:xfrm flipH="1">
                <a:off x="-11275433" y="483520"/>
                <a:ext cx="16479792" cy="0"/>
              </a:xfrm>
              <a:prstGeom prst="line">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2EA71FDF-A65C-46FA-8062-6F4D7F334C09}"/>
                </a:ext>
              </a:extLst>
            </p:cNvPr>
            <p:cNvCxnSpPr>
              <a:cxnSpLocks/>
              <a:stCxn id="30" idx="2"/>
            </p:cNvCxnSpPr>
            <p:nvPr userDrawn="1"/>
          </p:nvCxnSpPr>
          <p:spPr>
            <a:xfrm flipH="1">
              <a:off x="8894855" y="591018"/>
              <a:ext cx="4" cy="5975124"/>
            </a:xfrm>
            <a:prstGeom prst="line">
              <a:avLst/>
            </a:prstGeom>
            <a:ln w="28575">
              <a:solidFill>
                <a:srgbClr val="EE2D24"/>
              </a:solidFill>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D5C2E97B-1165-47E7-B626-E86344CB09A4}"/>
              </a:ext>
            </a:extLst>
          </p:cNvPr>
          <p:cNvSpPr txBox="1"/>
          <p:nvPr/>
        </p:nvSpPr>
        <p:spPr>
          <a:xfrm>
            <a:off x="2110880" y="872199"/>
            <a:ext cx="9073685" cy="707886"/>
          </a:xfrm>
          <a:prstGeom prst="rect">
            <a:avLst/>
          </a:prstGeom>
          <a:noFill/>
        </p:spPr>
        <p:txBody>
          <a:bodyPr wrap="square">
            <a:spAutoFit/>
          </a:bodyPr>
          <a:lstStyle/>
          <a:p>
            <a:pPr algn="r"/>
            <a:r>
              <a:rPr lang="en-GB" sz="4000" spc="-200" dirty="0">
                <a:latin typeface="Formula1 Display-Bold" panose="02000000000000000000" pitchFamily="2" charset="0"/>
                <a:ea typeface="Tahoma" pitchFamily="34" charset="0"/>
                <a:cs typeface="Tahoma" pitchFamily="34" charset="0"/>
              </a:rPr>
              <a:t>BACKGROUND</a:t>
            </a:r>
          </a:p>
        </p:txBody>
      </p:sp>
      <p:sp>
        <p:nvSpPr>
          <p:cNvPr id="20" name="Rectangle 19">
            <a:extLst>
              <a:ext uri="{FF2B5EF4-FFF2-40B4-BE49-F238E27FC236}">
                <a16:creationId xmlns:a16="http://schemas.microsoft.com/office/drawing/2014/main" id="{DE296319-A963-4769-9C15-0CBEC687815A}"/>
              </a:ext>
            </a:extLst>
          </p:cNvPr>
          <p:cNvSpPr/>
          <p:nvPr/>
        </p:nvSpPr>
        <p:spPr>
          <a:xfrm>
            <a:off x="2328949" y="4180180"/>
            <a:ext cx="9256380" cy="502573"/>
          </a:xfrm>
          <a:prstGeom prst="rect">
            <a:avLst/>
          </a:prstGeom>
        </p:spPr>
        <p:txBody>
          <a:bodyPr wrap="square">
            <a:spAutoFit/>
          </a:bodyPr>
          <a:lstStyle/>
          <a:p>
            <a:pPr eaLnBrk="0" fontAlgn="base" hangingPunct="0">
              <a:spcBef>
                <a:spcPct val="0"/>
              </a:spcBef>
              <a:spcAft>
                <a:spcPct val="0"/>
              </a:spcAft>
            </a:pPr>
            <a:endParaRPr lang="en-US" altLang="en-US" sz="1333" dirty="0">
              <a:latin typeface="Formula1 Display-Regular" panose="02000000000000000000" pitchFamily="2" charset="0"/>
              <a:ea typeface="Calibri" panose="020F0502020204030204" pitchFamily="34" charset="0"/>
              <a:cs typeface="Times New Roman" panose="02020603050405020304" pitchFamily="18" charset="0"/>
            </a:endParaRPr>
          </a:p>
          <a:p>
            <a:pPr eaLnBrk="0" fontAlgn="base" hangingPunct="0">
              <a:spcBef>
                <a:spcPct val="0"/>
              </a:spcBef>
              <a:spcAft>
                <a:spcPct val="0"/>
              </a:spcAft>
            </a:pPr>
            <a:endParaRPr lang="en-US" altLang="en-US" sz="1333" dirty="0">
              <a:latin typeface="Formula1 Display-Regular" panose="02000000000000000000" pitchFamily="2"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D61B28A8-AFCB-4357-907F-F51B16B4EFA6}"/>
              </a:ext>
            </a:extLst>
          </p:cNvPr>
          <p:cNvSpPr txBox="1"/>
          <p:nvPr/>
        </p:nvSpPr>
        <p:spPr>
          <a:xfrm>
            <a:off x="2249470" y="2861147"/>
            <a:ext cx="8845064" cy="2554545"/>
          </a:xfrm>
          <a:prstGeom prst="rect">
            <a:avLst/>
          </a:prstGeom>
          <a:noFill/>
        </p:spPr>
        <p:txBody>
          <a:bodyPr wrap="square" rtlCol="0">
            <a:spAutoFit/>
          </a:bodyPr>
          <a:lstStyle/>
          <a:p>
            <a:pPr eaLnBrk="0" fontAlgn="base" hangingPunct="0">
              <a:spcBef>
                <a:spcPct val="0"/>
              </a:spcBef>
              <a:spcAft>
                <a:spcPct val="0"/>
              </a:spcAft>
            </a:pPr>
            <a:r>
              <a:rPr lang="en-GB" altLang="en-US" sz="1600" dirty="0">
                <a:latin typeface="Formula1 Display-Regular" panose="02000000000000000000" pitchFamily="2" charset="0"/>
              </a:rPr>
              <a:t>Launched in the UK in 1999 in 8 schools and now operates in over 26,000 schools across 51 countries worldwide.</a:t>
            </a:r>
          </a:p>
          <a:p>
            <a:pPr eaLnBrk="0" fontAlgn="base" hangingPunct="0">
              <a:spcBef>
                <a:spcPct val="0"/>
              </a:spcBef>
              <a:spcAft>
                <a:spcPct val="0"/>
              </a:spcAft>
            </a:pPr>
            <a:endParaRPr lang="en-GB" altLang="en-US" sz="1600" dirty="0">
              <a:latin typeface="Formula1 Display-Regular" panose="02000000000000000000" pitchFamily="2" charset="0"/>
            </a:endParaRPr>
          </a:p>
          <a:p>
            <a:pPr eaLnBrk="0" fontAlgn="base" hangingPunct="0">
              <a:spcBef>
                <a:spcPct val="0"/>
              </a:spcBef>
              <a:spcAft>
                <a:spcPct val="0"/>
              </a:spcAft>
            </a:pPr>
            <a:r>
              <a:rPr lang="en-GB" altLang="en-US" sz="1600" dirty="0">
                <a:latin typeface="Formula1 Display-Regular" panose="02000000000000000000" pitchFamily="2" charset="0"/>
              </a:rPr>
              <a:t>Acclaimed as the world’s  biggest and most exciting STEM-based educational Project.</a:t>
            </a:r>
          </a:p>
          <a:p>
            <a:pPr eaLnBrk="0" fontAlgn="base" hangingPunct="0">
              <a:spcBef>
                <a:spcPct val="0"/>
              </a:spcBef>
              <a:spcAft>
                <a:spcPct val="0"/>
              </a:spcAft>
            </a:pPr>
            <a:endParaRPr lang="en-GB" altLang="en-US" sz="1600" dirty="0">
              <a:latin typeface="Formula1 Display-Regular" panose="02000000000000000000" pitchFamily="2" charset="0"/>
            </a:endParaRPr>
          </a:p>
          <a:p>
            <a:pPr eaLnBrk="0" fontAlgn="base" hangingPunct="0">
              <a:spcBef>
                <a:spcPct val="0"/>
              </a:spcBef>
              <a:spcAft>
                <a:spcPct val="0"/>
              </a:spcAft>
            </a:pPr>
            <a:r>
              <a:rPr lang="en-GB" altLang="en-US" sz="1600" dirty="0">
                <a:latin typeface="Formula1 Display-Regular" panose="02000000000000000000" pitchFamily="2" charset="0"/>
              </a:rPr>
              <a:t>Deliver the Challenge across a vast network of education establishments, ranging from township schools in South Africa, favela schools in Brazil, to inner city schools and independent schools, including international schools, right across the globe.</a:t>
            </a:r>
          </a:p>
        </p:txBody>
      </p:sp>
      <p:sp>
        <p:nvSpPr>
          <p:cNvPr id="5" name="TextBox 4">
            <a:extLst>
              <a:ext uri="{FF2B5EF4-FFF2-40B4-BE49-F238E27FC236}">
                <a16:creationId xmlns:a16="http://schemas.microsoft.com/office/drawing/2014/main" id="{4ED7429D-4F40-4FCB-94B1-39977EDBF685}"/>
              </a:ext>
            </a:extLst>
          </p:cNvPr>
          <p:cNvSpPr txBox="1"/>
          <p:nvPr/>
        </p:nvSpPr>
        <p:spPr>
          <a:xfrm>
            <a:off x="268844" y="4496009"/>
            <a:ext cx="1840987" cy="1857368"/>
          </a:xfrm>
          <a:prstGeom prst="rect">
            <a:avLst/>
          </a:prstGeom>
          <a:solidFill>
            <a:schemeClr val="bg1">
              <a:lumMod val="95000"/>
            </a:schemeClr>
          </a:solidFill>
        </p:spPr>
        <p:txBody>
          <a:bodyPr wrap="square" rtlCol="0" anchor="ctr">
            <a:spAutoFit/>
          </a:bodyPr>
          <a:lstStyle/>
          <a:p>
            <a:pPr algn="ctr"/>
            <a:endParaRPr lang="en-GB" sz="1067" dirty="0">
              <a:latin typeface="Formula1 Display-Bold" panose="02000000000000000000" pitchFamily="2" charset="0"/>
            </a:endParaRPr>
          </a:p>
          <a:p>
            <a:pPr algn="ctr"/>
            <a:endParaRPr lang="en-GB" sz="1067" dirty="0">
              <a:latin typeface="Formula1 Display-Bold" panose="02000000000000000000" pitchFamily="2" charset="0"/>
            </a:endParaRPr>
          </a:p>
          <a:p>
            <a:pPr algn="ctr"/>
            <a:r>
              <a:rPr lang="en-GB" sz="2000" b="1" dirty="0">
                <a:latin typeface="Formula1 Display-Bold" panose="02000000000000000000" pitchFamily="2" charset="0"/>
              </a:rPr>
              <a:t>Andrew Denford</a:t>
            </a:r>
            <a:endParaRPr lang="en-GB" sz="2000" dirty="0">
              <a:latin typeface="Formula1 Display-Bold" panose="02000000000000000000" pitchFamily="2" charset="0"/>
            </a:endParaRPr>
          </a:p>
          <a:p>
            <a:pPr algn="ctr"/>
            <a:endParaRPr lang="en-GB" sz="1067" dirty="0">
              <a:latin typeface="Formula1 Display-Bold" panose="02000000000000000000" pitchFamily="2" charset="0"/>
            </a:endParaRPr>
          </a:p>
          <a:p>
            <a:pPr algn="ctr"/>
            <a:r>
              <a:rPr lang="en-GB" sz="1067" dirty="0">
                <a:latin typeface="Formula1 Display-Bold" panose="02000000000000000000" pitchFamily="2" charset="0"/>
              </a:rPr>
              <a:t>Founder &amp; Chairman, F1 in Schools</a:t>
            </a:r>
          </a:p>
          <a:p>
            <a:pPr algn="ctr"/>
            <a:endParaRPr lang="en-GB" sz="1067" dirty="0">
              <a:latin typeface="Formula1 Display-Bold" panose="02000000000000000000" pitchFamily="2" charset="0"/>
            </a:endParaRPr>
          </a:p>
          <a:p>
            <a:pPr algn="ctr"/>
            <a:endParaRPr lang="en-GB" sz="1067" dirty="0">
              <a:latin typeface="Formula1 Display-Bold" panose="02000000000000000000" pitchFamily="2" charset="0"/>
            </a:endParaRPr>
          </a:p>
        </p:txBody>
      </p:sp>
      <p:pic>
        <p:nvPicPr>
          <p:cNvPr id="7" name="Picture 6" descr="A picture containing person, person, athletic game, sport&#10;&#10;Description automatically generated">
            <a:extLst>
              <a:ext uri="{FF2B5EF4-FFF2-40B4-BE49-F238E27FC236}">
                <a16:creationId xmlns:a16="http://schemas.microsoft.com/office/drawing/2014/main" id="{63D838EE-2CF4-4CCD-AA21-024FF851C6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018" t="2202" r="33663"/>
          <a:stretch/>
        </p:blipFill>
        <p:spPr>
          <a:xfrm>
            <a:off x="268844" y="1914640"/>
            <a:ext cx="1834310" cy="2581963"/>
          </a:xfrm>
          <a:prstGeom prst="rect">
            <a:avLst/>
          </a:prstGeom>
        </p:spPr>
      </p:pic>
    </p:spTree>
    <p:extLst>
      <p:ext uri="{BB962C8B-B14F-4D97-AF65-F5344CB8AC3E}">
        <p14:creationId xmlns:p14="http://schemas.microsoft.com/office/powerpoint/2010/main" val="1394281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wipe(left)">
                                      <p:cBhvr>
                                        <p:cTn id="7" dur="250"/>
                                        <p:tgtEl>
                                          <p:spTgt spid="2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250"/>
                                        <p:tgtEl>
                                          <p:spTgt spid="38"/>
                                        </p:tgtEl>
                                      </p:cBhvr>
                                    </p:animEffect>
                                  </p:childTnLst>
                                </p:cTn>
                              </p:par>
                            </p:childTnLst>
                          </p:cTn>
                        </p:par>
                        <p:par>
                          <p:cTn id="11" fill="hold">
                            <p:stCondLst>
                              <p:cond delay="250"/>
                            </p:stCondLst>
                            <p:childTnLst>
                              <p:par>
                                <p:cTn id="12" presetID="22" presetClass="entr" presetSubtype="8"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left)">
                                      <p:cBhvr>
                                        <p:cTn id="14"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DC076-FD1F-4502-BCF2-743A9233D26D}"/>
              </a:ext>
            </a:extLst>
          </p:cNvPr>
          <p:cNvSpPr>
            <a:spLocks noGrp="1"/>
          </p:cNvSpPr>
          <p:nvPr>
            <p:ph type="title"/>
          </p:nvPr>
        </p:nvSpPr>
        <p:spPr/>
        <p:txBody>
          <a:bodyPr/>
          <a:lstStyle/>
          <a:p>
            <a:r>
              <a:rPr lang="en-GB" dirty="0"/>
              <a:t>THE PROCESS</a:t>
            </a:r>
          </a:p>
        </p:txBody>
      </p:sp>
      <p:sp>
        <p:nvSpPr>
          <p:cNvPr id="4" name="Content Placeholder 2">
            <a:extLst>
              <a:ext uri="{FF2B5EF4-FFF2-40B4-BE49-F238E27FC236}">
                <a16:creationId xmlns:a16="http://schemas.microsoft.com/office/drawing/2014/main" id="{BB42E1CB-602E-49C2-8471-ED1BADD4991C}"/>
              </a:ext>
            </a:extLst>
          </p:cNvPr>
          <p:cNvSpPr>
            <a:spLocks noGrp="1"/>
          </p:cNvSpPr>
          <p:nvPr>
            <p:ph idx="1"/>
          </p:nvPr>
        </p:nvSpPr>
        <p:spPr>
          <a:xfrm>
            <a:off x="677905" y="1710011"/>
            <a:ext cx="4077663" cy="1896582"/>
          </a:xfrm>
        </p:spPr>
        <p:txBody>
          <a:bodyPr>
            <a:noAutofit/>
          </a:bodyPr>
          <a:lstStyle/>
          <a:p>
            <a:pPr>
              <a:spcBef>
                <a:spcPts val="0"/>
              </a:spcBef>
            </a:pPr>
            <a:r>
              <a:rPr lang="en-US" sz="2000" dirty="0"/>
              <a:t>Read the Rules &amp; Regulations</a:t>
            </a:r>
          </a:p>
          <a:p>
            <a:pPr>
              <a:spcBef>
                <a:spcPts val="0"/>
              </a:spcBef>
            </a:pPr>
            <a:r>
              <a:rPr lang="en-US" sz="2000" dirty="0"/>
              <a:t>Form a team of 3-6</a:t>
            </a:r>
          </a:p>
          <a:p>
            <a:pPr>
              <a:spcBef>
                <a:spcPts val="0"/>
              </a:spcBef>
            </a:pPr>
            <a:r>
              <a:rPr lang="en-US" sz="2000" dirty="0"/>
              <a:t>Decide on your roles</a:t>
            </a:r>
          </a:p>
          <a:p>
            <a:pPr>
              <a:spcBef>
                <a:spcPts val="0"/>
              </a:spcBef>
            </a:pPr>
            <a:r>
              <a:rPr lang="en-US" sz="2000" dirty="0"/>
              <a:t>Register your team </a:t>
            </a:r>
          </a:p>
          <a:p>
            <a:pPr>
              <a:spcBef>
                <a:spcPts val="0"/>
              </a:spcBef>
            </a:pPr>
            <a:r>
              <a:rPr lang="en-US" sz="2000" dirty="0">
                <a:solidFill>
                  <a:srgbClr val="EF4023"/>
                </a:solidFill>
              </a:rPr>
              <a:t>Then follow the steps… </a:t>
            </a:r>
          </a:p>
          <a:p>
            <a:pPr>
              <a:spcBef>
                <a:spcPts val="0"/>
              </a:spcBef>
            </a:pPr>
            <a:endParaRPr lang="en-GB" sz="2000" dirty="0"/>
          </a:p>
        </p:txBody>
      </p:sp>
      <p:grpSp>
        <p:nvGrpSpPr>
          <p:cNvPr id="5" name="Group 4">
            <a:extLst>
              <a:ext uri="{FF2B5EF4-FFF2-40B4-BE49-F238E27FC236}">
                <a16:creationId xmlns:a16="http://schemas.microsoft.com/office/drawing/2014/main" id="{D14151DF-1D70-4238-A352-B7E9AA471DE8}"/>
              </a:ext>
            </a:extLst>
          </p:cNvPr>
          <p:cNvGrpSpPr/>
          <p:nvPr/>
        </p:nvGrpSpPr>
        <p:grpSpPr>
          <a:xfrm>
            <a:off x="4750080" y="1657196"/>
            <a:ext cx="2615495" cy="1931817"/>
            <a:chOff x="4716491" y="1743045"/>
            <a:chExt cx="2615495" cy="1931817"/>
          </a:xfrm>
        </p:grpSpPr>
        <p:sp>
          <p:nvSpPr>
            <p:cNvPr id="6" name="Rectangle: Rounded Corners 5">
              <a:extLst>
                <a:ext uri="{FF2B5EF4-FFF2-40B4-BE49-F238E27FC236}">
                  <a16:creationId xmlns:a16="http://schemas.microsoft.com/office/drawing/2014/main" id="{634BCA41-35F1-4EC2-9587-FCB353972032}"/>
                </a:ext>
              </a:extLst>
            </p:cNvPr>
            <p:cNvSpPr/>
            <p:nvPr/>
          </p:nvSpPr>
          <p:spPr>
            <a:xfrm>
              <a:off x="4901545" y="3157531"/>
              <a:ext cx="2412237" cy="388624"/>
            </a:xfrm>
            <a:prstGeom prst="roundRect">
              <a:avLst/>
            </a:prstGeom>
            <a:noFill/>
            <a:ln w="38100">
              <a:solidFill>
                <a:srgbClr val="F03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03E24"/>
                  </a:solidFill>
                  <a:effectLst/>
                  <a:uLnTx/>
                  <a:uFillTx/>
                  <a:latin typeface="Formula1 Display-Bold" panose="02000000000000000000" pitchFamily="2" charset="0"/>
                  <a:ea typeface="+mn-ea"/>
                  <a:cs typeface="+mn-cs"/>
                </a:rPr>
                <a:t>1. DESIGN</a:t>
              </a:r>
              <a:endParaRPr kumimoji="0" lang="en-GB" sz="2000" b="0" i="0" u="none" strike="noStrike" kern="1200" cap="none" spc="0" normalizeH="0" baseline="0" noProof="0" dirty="0">
                <a:ln>
                  <a:noFill/>
                </a:ln>
                <a:solidFill>
                  <a:srgbClr val="F03E24"/>
                </a:solidFill>
                <a:effectLst/>
                <a:uLnTx/>
                <a:uFillTx/>
                <a:latin typeface="Formula1 Display-Bold" panose="02000000000000000000" pitchFamily="2" charset="0"/>
                <a:ea typeface="+mn-ea"/>
                <a:cs typeface="+mn-cs"/>
              </a:endParaRPr>
            </a:p>
          </p:txBody>
        </p:sp>
        <p:cxnSp>
          <p:nvCxnSpPr>
            <p:cNvPr id="7" name="Straight Connector 6">
              <a:extLst>
                <a:ext uri="{FF2B5EF4-FFF2-40B4-BE49-F238E27FC236}">
                  <a16:creationId xmlns:a16="http://schemas.microsoft.com/office/drawing/2014/main" id="{F26FB45A-BE51-4DEE-9C66-460CD6BC3D0E}"/>
                </a:ext>
              </a:extLst>
            </p:cNvPr>
            <p:cNvCxnSpPr>
              <a:cxnSpLocks/>
            </p:cNvCxnSpPr>
            <p:nvPr/>
          </p:nvCxnSpPr>
          <p:spPr>
            <a:xfrm>
              <a:off x="7313783" y="3193298"/>
              <a:ext cx="0" cy="89755"/>
            </a:xfrm>
            <a:prstGeom prst="line">
              <a:avLst/>
            </a:prstGeom>
            <a:ln w="38100">
              <a:solidFill>
                <a:srgbClr val="F03E24"/>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10085D8-613D-4550-9F84-1F47F5C45622}"/>
                </a:ext>
              </a:extLst>
            </p:cNvPr>
            <p:cNvSpPr/>
            <p:nvPr/>
          </p:nvSpPr>
          <p:spPr>
            <a:xfrm>
              <a:off x="4716491" y="3072214"/>
              <a:ext cx="239183" cy="602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05499CD7-6459-4B56-A24F-BD6FC0DBCC74}"/>
                </a:ext>
              </a:extLst>
            </p:cNvPr>
            <p:cNvSpPr/>
            <p:nvPr/>
          </p:nvSpPr>
          <p:spPr>
            <a:xfrm rot="5400000">
              <a:off x="5355383" y="2575798"/>
              <a:ext cx="239183" cy="10385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01FF9139-53CA-4DA5-A1B9-8D60946924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60800" y="1743045"/>
              <a:ext cx="2371186" cy="1468015"/>
            </a:xfrm>
            <a:prstGeom prst="round2DiagRect">
              <a:avLst>
                <a:gd name="adj1" fmla="val 0"/>
                <a:gd name="adj2" fmla="val 0"/>
              </a:avLst>
            </a:prstGeom>
            <a:ln w="88900" cap="sq">
              <a:noFill/>
              <a:miter lim="800000"/>
            </a:ln>
            <a:effectLst/>
          </p:spPr>
        </p:pic>
      </p:grpSp>
      <p:grpSp>
        <p:nvGrpSpPr>
          <p:cNvPr id="11" name="Group 10">
            <a:extLst>
              <a:ext uri="{FF2B5EF4-FFF2-40B4-BE49-F238E27FC236}">
                <a16:creationId xmlns:a16="http://schemas.microsoft.com/office/drawing/2014/main" id="{A69204E0-F900-4A86-8DA5-BA46EA95535A}"/>
              </a:ext>
            </a:extLst>
          </p:cNvPr>
          <p:cNvGrpSpPr/>
          <p:nvPr/>
        </p:nvGrpSpPr>
        <p:grpSpPr>
          <a:xfrm>
            <a:off x="8453316" y="1656664"/>
            <a:ext cx="2615495" cy="1931817"/>
            <a:chOff x="8309274" y="1769271"/>
            <a:chExt cx="2615495" cy="1931817"/>
          </a:xfrm>
        </p:grpSpPr>
        <p:sp>
          <p:nvSpPr>
            <p:cNvPr id="12" name="Rectangle: Rounded Corners 11">
              <a:extLst>
                <a:ext uri="{FF2B5EF4-FFF2-40B4-BE49-F238E27FC236}">
                  <a16:creationId xmlns:a16="http://schemas.microsoft.com/office/drawing/2014/main" id="{459F0AB8-375C-4708-BF62-26227D4F3C7B}"/>
                </a:ext>
              </a:extLst>
            </p:cNvPr>
            <p:cNvSpPr/>
            <p:nvPr/>
          </p:nvSpPr>
          <p:spPr>
            <a:xfrm>
              <a:off x="8494328" y="3183757"/>
              <a:ext cx="2412237" cy="388624"/>
            </a:xfrm>
            <a:prstGeom prst="roundRect">
              <a:avLst/>
            </a:prstGeom>
            <a:noFill/>
            <a:ln w="38100">
              <a:solidFill>
                <a:srgbClr val="F03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03E24"/>
                  </a:solidFill>
                  <a:effectLst/>
                  <a:uLnTx/>
                  <a:uFillTx/>
                  <a:latin typeface="Formula1 Display-Bold" panose="02000000000000000000" pitchFamily="2" charset="0"/>
                  <a:ea typeface="+mn-ea"/>
                  <a:cs typeface="+mn-cs"/>
                </a:rPr>
                <a:t>2. MAKE</a:t>
              </a:r>
              <a:endParaRPr kumimoji="0" lang="en-GB" sz="2000" b="0" i="0" u="none" strike="noStrike" kern="1200" cap="none" spc="0" normalizeH="0" baseline="0" noProof="0" dirty="0">
                <a:ln>
                  <a:noFill/>
                </a:ln>
                <a:solidFill>
                  <a:srgbClr val="F03E24"/>
                </a:solidFill>
                <a:effectLst/>
                <a:uLnTx/>
                <a:uFillTx/>
                <a:latin typeface="Formula1 Display-Bold" panose="02000000000000000000" pitchFamily="2" charset="0"/>
                <a:ea typeface="+mn-ea"/>
                <a:cs typeface="+mn-cs"/>
              </a:endParaRPr>
            </a:p>
          </p:txBody>
        </p:sp>
        <p:cxnSp>
          <p:nvCxnSpPr>
            <p:cNvPr id="13" name="Straight Connector 12">
              <a:extLst>
                <a:ext uri="{FF2B5EF4-FFF2-40B4-BE49-F238E27FC236}">
                  <a16:creationId xmlns:a16="http://schemas.microsoft.com/office/drawing/2014/main" id="{626E7A06-7305-439A-9EB9-B00E6FB8C5F2}"/>
                </a:ext>
              </a:extLst>
            </p:cNvPr>
            <p:cNvCxnSpPr>
              <a:cxnSpLocks/>
            </p:cNvCxnSpPr>
            <p:nvPr/>
          </p:nvCxnSpPr>
          <p:spPr>
            <a:xfrm>
              <a:off x="10906566" y="3219524"/>
              <a:ext cx="0" cy="89755"/>
            </a:xfrm>
            <a:prstGeom prst="line">
              <a:avLst/>
            </a:prstGeom>
            <a:ln w="38100">
              <a:solidFill>
                <a:srgbClr val="F03E24"/>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60A2A11-B40D-49B1-8E40-7C05DE32FA1B}"/>
                </a:ext>
              </a:extLst>
            </p:cNvPr>
            <p:cNvSpPr/>
            <p:nvPr/>
          </p:nvSpPr>
          <p:spPr>
            <a:xfrm>
              <a:off x="8309274" y="3098440"/>
              <a:ext cx="239183" cy="602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C399E3F9-EF2B-42E1-AB0A-F73B17622D98}"/>
                </a:ext>
              </a:extLst>
            </p:cNvPr>
            <p:cNvSpPr/>
            <p:nvPr/>
          </p:nvSpPr>
          <p:spPr>
            <a:xfrm rot="5400000">
              <a:off x="8948166" y="2602024"/>
              <a:ext cx="239183" cy="10385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7428D9E2-A4DA-4631-8F56-E64FE56EA1D2}"/>
                </a:ext>
              </a:extLst>
            </p:cNvPr>
            <p:cNvPicPr>
              <a:picLocks noChangeAspect="1"/>
            </p:cNvPicPr>
            <p:nvPr/>
          </p:nvPicPr>
          <p:blipFill rotWithShape="1">
            <a:blip r:embed="rId3"/>
            <a:srcRect r="2674"/>
            <a:stretch/>
          </p:blipFill>
          <p:spPr>
            <a:xfrm>
              <a:off x="8535697" y="1769271"/>
              <a:ext cx="2389072" cy="1468800"/>
            </a:xfrm>
            <a:prstGeom prst="rect">
              <a:avLst/>
            </a:prstGeom>
          </p:spPr>
        </p:pic>
      </p:grpSp>
      <p:grpSp>
        <p:nvGrpSpPr>
          <p:cNvPr id="17" name="Group 16">
            <a:extLst>
              <a:ext uri="{FF2B5EF4-FFF2-40B4-BE49-F238E27FC236}">
                <a16:creationId xmlns:a16="http://schemas.microsoft.com/office/drawing/2014/main" id="{A3754B6E-78B8-431D-94B6-277EB35EC37D}"/>
              </a:ext>
            </a:extLst>
          </p:cNvPr>
          <p:cNvGrpSpPr/>
          <p:nvPr/>
        </p:nvGrpSpPr>
        <p:grpSpPr>
          <a:xfrm>
            <a:off x="1045630" y="3952302"/>
            <a:ext cx="2617759" cy="1932602"/>
            <a:chOff x="579633" y="4040006"/>
            <a:chExt cx="2617759" cy="1932602"/>
          </a:xfrm>
        </p:grpSpPr>
        <p:sp>
          <p:nvSpPr>
            <p:cNvPr id="18" name="Rectangle: Rounded Corners 17">
              <a:extLst>
                <a:ext uri="{FF2B5EF4-FFF2-40B4-BE49-F238E27FC236}">
                  <a16:creationId xmlns:a16="http://schemas.microsoft.com/office/drawing/2014/main" id="{4E896A87-03A8-4986-850D-5C9181D38E0A}"/>
                </a:ext>
              </a:extLst>
            </p:cNvPr>
            <p:cNvSpPr/>
            <p:nvPr/>
          </p:nvSpPr>
          <p:spPr>
            <a:xfrm>
              <a:off x="764687" y="5455277"/>
              <a:ext cx="2412237" cy="388624"/>
            </a:xfrm>
            <a:prstGeom prst="roundRect">
              <a:avLst/>
            </a:prstGeom>
            <a:noFill/>
            <a:ln w="38100">
              <a:solidFill>
                <a:srgbClr val="F03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03E24"/>
                  </a:solidFill>
                  <a:effectLst/>
                  <a:uLnTx/>
                  <a:uFillTx/>
                  <a:latin typeface="Formula1 Display-Bold" panose="02000000000000000000" pitchFamily="2" charset="0"/>
                  <a:ea typeface="+mn-ea"/>
                  <a:cs typeface="+mn-cs"/>
                </a:rPr>
                <a:t>3. ASSEMBLE</a:t>
              </a:r>
              <a:endParaRPr kumimoji="0" lang="en-GB" sz="2000" b="0" i="0" u="none" strike="noStrike" kern="1200" cap="none" spc="0" normalizeH="0" baseline="0" noProof="0" dirty="0">
                <a:ln>
                  <a:noFill/>
                </a:ln>
                <a:solidFill>
                  <a:srgbClr val="F03E24"/>
                </a:solidFill>
                <a:effectLst/>
                <a:uLnTx/>
                <a:uFillTx/>
                <a:latin typeface="Formula1 Display-Bold" panose="02000000000000000000" pitchFamily="2" charset="0"/>
                <a:ea typeface="+mn-ea"/>
                <a:cs typeface="+mn-cs"/>
              </a:endParaRPr>
            </a:p>
          </p:txBody>
        </p:sp>
        <p:cxnSp>
          <p:nvCxnSpPr>
            <p:cNvPr id="19" name="Straight Connector 18">
              <a:extLst>
                <a:ext uri="{FF2B5EF4-FFF2-40B4-BE49-F238E27FC236}">
                  <a16:creationId xmlns:a16="http://schemas.microsoft.com/office/drawing/2014/main" id="{663B2B81-2CC8-47FA-B3D8-27F27FA315A6}"/>
                </a:ext>
              </a:extLst>
            </p:cNvPr>
            <p:cNvCxnSpPr>
              <a:cxnSpLocks/>
            </p:cNvCxnSpPr>
            <p:nvPr/>
          </p:nvCxnSpPr>
          <p:spPr>
            <a:xfrm>
              <a:off x="3176925" y="5491044"/>
              <a:ext cx="0" cy="89755"/>
            </a:xfrm>
            <a:prstGeom prst="line">
              <a:avLst/>
            </a:prstGeom>
            <a:ln w="38100">
              <a:solidFill>
                <a:srgbClr val="F03E24"/>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927A9CD-FCE9-4514-ACBD-0B54D10FD3E7}"/>
                </a:ext>
              </a:extLst>
            </p:cNvPr>
            <p:cNvSpPr/>
            <p:nvPr/>
          </p:nvSpPr>
          <p:spPr>
            <a:xfrm>
              <a:off x="579633" y="5369960"/>
              <a:ext cx="239183" cy="602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A0C6FD89-DEB0-45D4-AA92-26B4D4C09045}"/>
                </a:ext>
              </a:extLst>
            </p:cNvPr>
            <p:cNvSpPr/>
            <p:nvPr/>
          </p:nvSpPr>
          <p:spPr>
            <a:xfrm rot="5400000">
              <a:off x="1218525" y="4873544"/>
              <a:ext cx="239183" cy="10385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06E9CBEF-0E36-44C4-9B64-1E8ED084ADF0}"/>
                </a:ext>
              </a:extLst>
            </p:cNvPr>
            <p:cNvPicPr>
              <a:picLocks noChangeAspect="1"/>
            </p:cNvPicPr>
            <p:nvPr/>
          </p:nvPicPr>
          <p:blipFill rotWithShape="1">
            <a:blip r:embed="rId4"/>
            <a:srcRect r="3734"/>
            <a:stretch/>
          </p:blipFill>
          <p:spPr>
            <a:xfrm>
              <a:off x="818843" y="4040006"/>
              <a:ext cx="2378549" cy="1468800"/>
            </a:xfrm>
            <a:prstGeom prst="rect">
              <a:avLst/>
            </a:prstGeom>
          </p:spPr>
        </p:pic>
      </p:grpSp>
      <p:sp>
        <p:nvSpPr>
          <p:cNvPr id="23" name="Rectangle: Rounded Corners 22">
            <a:extLst>
              <a:ext uri="{FF2B5EF4-FFF2-40B4-BE49-F238E27FC236}">
                <a16:creationId xmlns:a16="http://schemas.microsoft.com/office/drawing/2014/main" id="{8DE7DC91-F143-4349-AFB4-321E39A6104E}"/>
              </a:ext>
            </a:extLst>
          </p:cNvPr>
          <p:cNvSpPr/>
          <p:nvPr/>
        </p:nvSpPr>
        <p:spPr>
          <a:xfrm>
            <a:off x="4934527" y="5365720"/>
            <a:ext cx="2412237" cy="388624"/>
          </a:xfrm>
          <a:prstGeom prst="roundRect">
            <a:avLst/>
          </a:prstGeom>
          <a:noFill/>
          <a:ln w="38100">
            <a:solidFill>
              <a:srgbClr val="F03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03E24"/>
                </a:solidFill>
                <a:effectLst/>
                <a:uLnTx/>
                <a:uFillTx/>
                <a:latin typeface="Formula1 Display-Bold" panose="02000000000000000000" pitchFamily="2" charset="0"/>
                <a:ea typeface="+mn-ea"/>
                <a:cs typeface="+mn-cs"/>
              </a:rPr>
              <a:t>4. TEST</a:t>
            </a:r>
            <a:endParaRPr kumimoji="0" lang="en-GB" sz="2000" b="0" i="0" u="none" strike="noStrike" kern="1200" cap="none" spc="0" normalizeH="0" baseline="0" noProof="0" dirty="0">
              <a:ln>
                <a:noFill/>
              </a:ln>
              <a:solidFill>
                <a:srgbClr val="F03E24"/>
              </a:solidFill>
              <a:effectLst/>
              <a:uLnTx/>
              <a:uFillTx/>
              <a:latin typeface="Formula1 Display-Bold" panose="02000000000000000000" pitchFamily="2" charset="0"/>
              <a:ea typeface="+mn-ea"/>
              <a:cs typeface="+mn-cs"/>
            </a:endParaRPr>
          </a:p>
        </p:txBody>
      </p:sp>
      <p:cxnSp>
        <p:nvCxnSpPr>
          <p:cNvPr id="24" name="Straight Connector 23">
            <a:extLst>
              <a:ext uri="{FF2B5EF4-FFF2-40B4-BE49-F238E27FC236}">
                <a16:creationId xmlns:a16="http://schemas.microsoft.com/office/drawing/2014/main" id="{8D9326EC-2479-45B1-9B2C-2CD992B3FD0D}"/>
              </a:ext>
            </a:extLst>
          </p:cNvPr>
          <p:cNvCxnSpPr>
            <a:cxnSpLocks/>
          </p:cNvCxnSpPr>
          <p:nvPr/>
        </p:nvCxnSpPr>
        <p:spPr>
          <a:xfrm>
            <a:off x="7346765" y="5401487"/>
            <a:ext cx="0" cy="89755"/>
          </a:xfrm>
          <a:prstGeom prst="line">
            <a:avLst/>
          </a:prstGeom>
          <a:ln w="38100">
            <a:solidFill>
              <a:srgbClr val="F03E24"/>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21AA4404-2090-4757-9606-0F07587FA248}"/>
              </a:ext>
            </a:extLst>
          </p:cNvPr>
          <p:cNvSpPr/>
          <p:nvPr/>
        </p:nvSpPr>
        <p:spPr>
          <a:xfrm>
            <a:off x="4749473" y="5280403"/>
            <a:ext cx="239183" cy="602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A6E5D536-546A-4CE5-B612-BD07CC4E70F5}"/>
              </a:ext>
            </a:extLst>
          </p:cNvPr>
          <p:cNvSpPr/>
          <p:nvPr/>
        </p:nvSpPr>
        <p:spPr>
          <a:xfrm rot="5400000">
            <a:off x="5388365" y="4783987"/>
            <a:ext cx="239183" cy="10385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descr="A picture containing indoor, sitting, monitor, table&#10;&#10;Description automatically generated">
            <a:extLst>
              <a:ext uri="{FF2B5EF4-FFF2-40B4-BE49-F238E27FC236}">
                <a16:creationId xmlns:a16="http://schemas.microsoft.com/office/drawing/2014/main" id="{D3B1162C-D0FD-4662-91EA-0A2C6BA18DB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l="7433" t="8295" r="1529" b="6937"/>
          <a:stretch/>
        </p:blipFill>
        <p:spPr>
          <a:xfrm>
            <a:off x="4991508" y="3952263"/>
            <a:ext cx="2372399" cy="1468800"/>
          </a:xfrm>
          <a:prstGeom prst="rect">
            <a:avLst/>
          </a:prstGeom>
        </p:spPr>
      </p:pic>
      <p:grpSp>
        <p:nvGrpSpPr>
          <p:cNvPr id="28" name="Group 27">
            <a:extLst>
              <a:ext uri="{FF2B5EF4-FFF2-40B4-BE49-F238E27FC236}">
                <a16:creationId xmlns:a16="http://schemas.microsoft.com/office/drawing/2014/main" id="{0E15FD39-A500-4C4E-8659-2E331168EA61}"/>
              </a:ext>
            </a:extLst>
          </p:cNvPr>
          <p:cNvGrpSpPr/>
          <p:nvPr/>
        </p:nvGrpSpPr>
        <p:grpSpPr>
          <a:xfrm>
            <a:off x="8453316" y="3946254"/>
            <a:ext cx="2616102" cy="1936797"/>
            <a:chOff x="8757055" y="3946254"/>
            <a:chExt cx="2616102" cy="1936797"/>
          </a:xfrm>
        </p:grpSpPr>
        <p:grpSp>
          <p:nvGrpSpPr>
            <p:cNvPr id="29" name="Group 28">
              <a:extLst>
                <a:ext uri="{FF2B5EF4-FFF2-40B4-BE49-F238E27FC236}">
                  <a16:creationId xmlns:a16="http://schemas.microsoft.com/office/drawing/2014/main" id="{79C5C702-24B8-4864-B937-0651684ACBD5}"/>
                </a:ext>
              </a:extLst>
            </p:cNvPr>
            <p:cNvGrpSpPr/>
            <p:nvPr/>
          </p:nvGrpSpPr>
          <p:grpSpPr>
            <a:xfrm>
              <a:off x="8757055" y="3946254"/>
              <a:ext cx="2616102" cy="1936797"/>
              <a:chOff x="8290463" y="4074961"/>
              <a:chExt cx="2616102" cy="1936797"/>
            </a:xfrm>
          </p:grpSpPr>
          <p:sp>
            <p:nvSpPr>
              <p:cNvPr id="33" name="Rectangle: Rounded Corners 32">
                <a:extLst>
                  <a:ext uri="{FF2B5EF4-FFF2-40B4-BE49-F238E27FC236}">
                    <a16:creationId xmlns:a16="http://schemas.microsoft.com/office/drawing/2014/main" id="{F5003C9C-5D4A-4FAE-A738-09D84BA285AA}"/>
                  </a:ext>
                </a:extLst>
              </p:cNvPr>
              <p:cNvSpPr/>
              <p:nvPr/>
            </p:nvSpPr>
            <p:spPr>
              <a:xfrm>
                <a:off x="8475517" y="5494427"/>
                <a:ext cx="2412237" cy="388624"/>
              </a:xfrm>
              <a:prstGeom prst="roundRect">
                <a:avLst/>
              </a:prstGeom>
              <a:noFill/>
              <a:ln w="38100">
                <a:solidFill>
                  <a:srgbClr val="F03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F4023"/>
                    </a:solidFill>
                    <a:effectLst/>
                    <a:uLnTx/>
                    <a:uFillTx/>
                    <a:latin typeface="Formula1 Display-Bold" panose="02000000000000000000" pitchFamily="2" charset="0"/>
                    <a:ea typeface="+mn-ea"/>
                    <a:cs typeface="+mn-cs"/>
                  </a:rPr>
                  <a:t>5. RACE</a:t>
                </a:r>
                <a:endParaRPr kumimoji="0" lang="en-GB" sz="2000" b="0" i="0" u="none" strike="noStrike" kern="1200" cap="none" spc="0" normalizeH="0" baseline="0" noProof="0" dirty="0">
                  <a:ln>
                    <a:noFill/>
                  </a:ln>
                  <a:solidFill>
                    <a:srgbClr val="F03E24"/>
                  </a:solidFill>
                  <a:effectLst/>
                  <a:uLnTx/>
                  <a:uFillTx/>
                  <a:latin typeface="Formula1 Display-Bold" panose="02000000000000000000" pitchFamily="2" charset="0"/>
                  <a:ea typeface="+mn-ea"/>
                  <a:cs typeface="+mn-cs"/>
                </a:endParaRPr>
              </a:p>
            </p:txBody>
          </p:sp>
          <p:cxnSp>
            <p:nvCxnSpPr>
              <p:cNvPr id="34" name="Straight Connector 33">
                <a:extLst>
                  <a:ext uri="{FF2B5EF4-FFF2-40B4-BE49-F238E27FC236}">
                    <a16:creationId xmlns:a16="http://schemas.microsoft.com/office/drawing/2014/main" id="{3C588CD2-49D3-4A76-B766-6964B3F60F30}"/>
                  </a:ext>
                </a:extLst>
              </p:cNvPr>
              <p:cNvCxnSpPr>
                <a:cxnSpLocks/>
              </p:cNvCxnSpPr>
              <p:nvPr/>
            </p:nvCxnSpPr>
            <p:spPr>
              <a:xfrm>
                <a:off x="10887755" y="5530194"/>
                <a:ext cx="0" cy="89755"/>
              </a:xfrm>
              <a:prstGeom prst="line">
                <a:avLst/>
              </a:prstGeom>
              <a:ln w="38100">
                <a:solidFill>
                  <a:srgbClr val="F03E24"/>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6E79B66B-EF56-4283-B145-9C8A3DB412D7}"/>
                  </a:ext>
                </a:extLst>
              </p:cNvPr>
              <p:cNvSpPr/>
              <p:nvPr/>
            </p:nvSpPr>
            <p:spPr>
              <a:xfrm>
                <a:off x="8290463" y="5409110"/>
                <a:ext cx="239183" cy="602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E4291748-7DF7-466A-9F92-480C11D36E53}"/>
                  </a:ext>
                </a:extLst>
              </p:cNvPr>
              <p:cNvSpPr/>
              <p:nvPr/>
            </p:nvSpPr>
            <p:spPr>
              <a:xfrm rot="5400000">
                <a:off x="8929355" y="4912694"/>
                <a:ext cx="239183" cy="10385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a:extLst>
                  <a:ext uri="{FF2B5EF4-FFF2-40B4-BE49-F238E27FC236}">
                    <a16:creationId xmlns:a16="http://schemas.microsoft.com/office/drawing/2014/main" id="{E461FCA5-D99A-4749-8CB4-D91BD015443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909" b="12847"/>
              <a:stretch/>
            </p:blipFill>
            <p:spPr>
              <a:xfrm>
                <a:off x="8534165" y="4074961"/>
                <a:ext cx="2372400" cy="1476624"/>
              </a:xfrm>
              <a:prstGeom prst="round2DiagRect">
                <a:avLst>
                  <a:gd name="adj1" fmla="val 0"/>
                  <a:gd name="adj2" fmla="val 0"/>
                </a:avLst>
              </a:prstGeom>
              <a:ln w="88900" cap="sq">
                <a:noFill/>
                <a:miter lim="800000"/>
              </a:ln>
              <a:effectLst/>
            </p:spPr>
          </p:pic>
        </p:grpSp>
        <p:sp>
          <p:nvSpPr>
            <p:cNvPr id="30" name="Rectangle 29">
              <a:extLst>
                <a:ext uri="{FF2B5EF4-FFF2-40B4-BE49-F238E27FC236}">
                  <a16:creationId xmlns:a16="http://schemas.microsoft.com/office/drawing/2014/main" id="{914AA8E7-5023-4C07-982B-AC505822FB35}"/>
                </a:ext>
              </a:extLst>
            </p:cNvPr>
            <p:cNvSpPr/>
            <p:nvPr/>
          </p:nvSpPr>
          <p:spPr>
            <a:xfrm rot="1900918">
              <a:off x="10320676" y="5331634"/>
              <a:ext cx="172267" cy="45719"/>
            </a:xfrm>
            <a:prstGeom prst="rect">
              <a:avLst/>
            </a:prstGeom>
            <a:solidFill>
              <a:srgbClr val="CAD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27398552-F034-41E7-91AF-E58714D7B384}"/>
                </a:ext>
              </a:extLst>
            </p:cNvPr>
            <p:cNvSpPr/>
            <p:nvPr/>
          </p:nvSpPr>
          <p:spPr>
            <a:xfrm rot="13037916" flipV="1">
              <a:off x="10319767" y="5340670"/>
              <a:ext cx="142875" cy="45719"/>
            </a:xfrm>
            <a:prstGeom prst="rect">
              <a:avLst/>
            </a:prstGeom>
            <a:solidFill>
              <a:srgbClr val="CAD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8D167899-2B42-4608-A8B6-319448D9EF63}"/>
                </a:ext>
              </a:extLst>
            </p:cNvPr>
            <p:cNvSpPr/>
            <p:nvPr/>
          </p:nvSpPr>
          <p:spPr>
            <a:xfrm>
              <a:off x="10432939" y="5396400"/>
              <a:ext cx="103404" cy="25200"/>
            </a:xfrm>
            <a:prstGeom prst="rect">
              <a:avLst/>
            </a:prstGeom>
            <a:solidFill>
              <a:srgbClr val="CAD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8" name="Rectangle 37">
            <a:extLst>
              <a:ext uri="{FF2B5EF4-FFF2-40B4-BE49-F238E27FC236}">
                <a16:creationId xmlns:a16="http://schemas.microsoft.com/office/drawing/2014/main" id="{F5FCBD9A-0C0D-4575-BF8E-2CFEB7039F79}"/>
              </a:ext>
            </a:extLst>
          </p:cNvPr>
          <p:cNvSpPr/>
          <p:nvPr/>
        </p:nvSpPr>
        <p:spPr>
          <a:xfrm>
            <a:off x="1" y="-1"/>
            <a:ext cx="12191978" cy="6857999"/>
          </a:xfrm>
          <a:prstGeom prst="rect">
            <a:avLst/>
          </a:prstGeom>
          <a:gradFill flip="none" rotWithShape="1">
            <a:gsLst>
              <a:gs pos="0">
                <a:schemeClr val="tx1">
                  <a:alpha val="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0CDCAA27-1C72-47D6-8913-376D0E504D9B}"/>
              </a:ext>
            </a:extLst>
          </p:cNvPr>
          <p:cNvSpPr/>
          <p:nvPr/>
        </p:nvSpPr>
        <p:spPr>
          <a:xfrm rot="5400000">
            <a:off x="6157519" y="-591708"/>
            <a:ext cx="790928" cy="7731853"/>
          </a:xfrm>
          <a:prstGeom prst="rect">
            <a:avLst/>
          </a:prstGeom>
          <a:solidFill>
            <a:schemeClr val="tx1"/>
          </a:solidFill>
          <a:ln w="34925">
            <a:solidFill>
              <a:schemeClr val="bg1"/>
            </a:solidFill>
            <a:headEnd type="none" w="med" len="med"/>
            <a:tailEnd type="triangle" w="med" len="med"/>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Rules &amp; Regulations link at the end!</a:t>
            </a:r>
          </a:p>
        </p:txBody>
      </p:sp>
      <p:grpSp>
        <p:nvGrpSpPr>
          <p:cNvPr id="40" name="Group 39">
            <a:extLst>
              <a:ext uri="{FF2B5EF4-FFF2-40B4-BE49-F238E27FC236}">
                <a16:creationId xmlns:a16="http://schemas.microsoft.com/office/drawing/2014/main" id="{343830BE-257B-4AD1-A6A6-1CCEBB17F793}"/>
              </a:ext>
            </a:extLst>
          </p:cNvPr>
          <p:cNvGrpSpPr/>
          <p:nvPr/>
        </p:nvGrpSpPr>
        <p:grpSpPr>
          <a:xfrm rot="16200000">
            <a:off x="10636418" y="2806167"/>
            <a:ext cx="838200" cy="936104"/>
            <a:chOff x="8986132" y="4047120"/>
            <a:chExt cx="838200" cy="936104"/>
          </a:xfrm>
        </p:grpSpPr>
        <p:cxnSp>
          <p:nvCxnSpPr>
            <p:cNvPr id="41" name="Straight Arrow Connector 40">
              <a:extLst>
                <a:ext uri="{FF2B5EF4-FFF2-40B4-BE49-F238E27FC236}">
                  <a16:creationId xmlns:a16="http://schemas.microsoft.com/office/drawing/2014/main" id="{759BBAD9-6648-42A8-9D93-701D6D6A7A84}"/>
                </a:ext>
              </a:extLst>
            </p:cNvPr>
            <p:cNvCxnSpPr>
              <a:cxnSpLocks/>
            </p:cNvCxnSpPr>
            <p:nvPr/>
          </p:nvCxnSpPr>
          <p:spPr>
            <a:xfrm rot="10800000" flipV="1">
              <a:off x="9417816" y="4047120"/>
              <a:ext cx="0" cy="93610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AAD31A3-C784-41A1-AEC6-AB74234B1D0C}"/>
                </a:ext>
              </a:extLst>
            </p:cNvPr>
            <p:cNvCxnSpPr>
              <a:cxnSpLocks/>
            </p:cNvCxnSpPr>
            <p:nvPr/>
          </p:nvCxnSpPr>
          <p:spPr>
            <a:xfrm rot="5400000">
              <a:off x="9405232" y="3628021"/>
              <a:ext cx="0" cy="838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9028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left)">
                                      <p:cBhvr>
                                        <p:cTn id="11" dur="500"/>
                                        <p:tgtEl>
                                          <p:spTgt spid="40"/>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right)">
                                      <p:cBhvr>
                                        <p:cTn id="1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53C73-190A-4F32-A2F1-FD83F714B1F7}"/>
              </a:ext>
            </a:extLst>
          </p:cNvPr>
          <p:cNvSpPr>
            <a:spLocks noGrp="1"/>
          </p:cNvSpPr>
          <p:nvPr>
            <p:ph type="title"/>
          </p:nvPr>
        </p:nvSpPr>
        <p:spPr/>
        <p:txBody>
          <a:bodyPr/>
          <a:lstStyle/>
          <a:p>
            <a:r>
              <a:rPr lang="en-GB" dirty="0"/>
              <a:t>MAKE THE GRID</a:t>
            </a:r>
          </a:p>
        </p:txBody>
      </p:sp>
      <p:sp>
        <p:nvSpPr>
          <p:cNvPr id="4" name="TextBox 3">
            <a:extLst>
              <a:ext uri="{FF2B5EF4-FFF2-40B4-BE49-F238E27FC236}">
                <a16:creationId xmlns:a16="http://schemas.microsoft.com/office/drawing/2014/main" id="{92AC3BCD-6AEA-4D78-946A-55CBA76374C3}"/>
              </a:ext>
            </a:extLst>
          </p:cNvPr>
          <p:cNvSpPr txBox="1"/>
          <p:nvPr/>
        </p:nvSpPr>
        <p:spPr>
          <a:xfrm>
            <a:off x="639536" y="1552338"/>
            <a:ext cx="107574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itillium Web" panose="00000500000000000000" pitchFamily="2" charset="0"/>
                <a:ea typeface="+mn-ea"/>
                <a:cs typeface="+mn-cs"/>
              </a:rPr>
              <a:t>Download the official F1 team bodyshell nets from the F1 in Schools website, print out, then carefully cut and assemble your own Formula 1 grid! This can make an awesome intro activity…</a:t>
            </a:r>
          </a:p>
        </p:txBody>
      </p:sp>
      <p:pic>
        <p:nvPicPr>
          <p:cNvPr id="5" name="Picture 4" descr="A close up of text on a black background&#10;&#10;Description automatically generated">
            <a:extLst>
              <a:ext uri="{FF2B5EF4-FFF2-40B4-BE49-F238E27FC236}">
                <a16:creationId xmlns:a16="http://schemas.microsoft.com/office/drawing/2014/main" id="{648C288A-4449-4602-A788-D3A7A5E284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3796" y="4673600"/>
            <a:ext cx="948585" cy="1341438"/>
          </a:xfrm>
          <a:prstGeom prst="roundRect">
            <a:avLst>
              <a:gd name="adj" fmla="val 16667"/>
            </a:avLst>
          </a:prstGeom>
          <a:ln w="38100">
            <a:solidFill>
              <a:srgbClr val="EF4023"/>
            </a:solidFill>
          </a:ln>
          <a:effectLst/>
          <a:scene3d>
            <a:camera prst="orthographicFront"/>
            <a:lightRig rig="contrasting" dir="t">
              <a:rot lat="0" lon="0" rev="4200000"/>
            </a:lightRig>
          </a:scene3d>
          <a:sp3d prstMaterial="plastic">
            <a:contourClr>
              <a:srgbClr val="969696"/>
            </a:contourClr>
          </a:sp3d>
        </p:spPr>
      </p:pic>
      <p:pic>
        <p:nvPicPr>
          <p:cNvPr id="6" name="Picture 5" descr="A picture containing text&#10;&#10;Description automatically generated">
            <a:extLst>
              <a:ext uri="{FF2B5EF4-FFF2-40B4-BE49-F238E27FC236}">
                <a16:creationId xmlns:a16="http://schemas.microsoft.com/office/drawing/2014/main" id="{18D6890B-581F-418D-9C5C-C8E1D6206E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4562" y="2810896"/>
            <a:ext cx="948585" cy="1341438"/>
          </a:xfrm>
          <a:prstGeom prst="roundRect">
            <a:avLst>
              <a:gd name="adj" fmla="val 16667"/>
            </a:avLst>
          </a:prstGeom>
          <a:ln w="38100">
            <a:solidFill>
              <a:srgbClr val="EF4023"/>
            </a:solidFill>
          </a:ln>
          <a:effectLst/>
          <a:scene3d>
            <a:camera prst="orthographicFront"/>
            <a:lightRig rig="contrasting" dir="t">
              <a:rot lat="0" lon="0" rev="4200000"/>
            </a:lightRig>
          </a:scene3d>
          <a:sp3d prstMaterial="plastic">
            <a:contourClr>
              <a:srgbClr val="969696"/>
            </a:contourClr>
          </a:sp3d>
        </p:spPr>
      </p:pic>
      <p:pic>
        <p:nvPicPr>
          <p:cNvPr id="7" name="Picture 6" descr="A close up of a device&#10;&#10;Description automatically generated">
            <a:extLst>
              <a:ext uri="{FF2B5EF4-FFF2-40B4-BE49-F238E27FC236}">
                <a16:creationId xmlns:a16="http://schemas.microsoft.com/office/drawing/2014/main" id="{26B0B0BD-CE10-4288-BF6F-2365C9EA8E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3547" y="2800514"/>
            <a:ext cx="948585" cy="1341438"/>
          </a:xfrm>
          <a:prstGeom prst="roundRect">
            <a:avLst>
              <a:gd name="adj" fmla="val 16667"/>
            </a:avLst>
          </a:prstGeom>
          <a:ln w="38100">
            <a:solidFill>
              <a:srgbClr val="EF4023"/>
            </a:solidFill>
          </a:ln>
          <a:effectLst/>
          <a:scene3d>
            <a:camera prst="orthographicFront"/>
            <a:lightRig rig="contrasting" dir="t">
              <a:rot lat="0" lon="0" rev="4200000"/>
            </a:lightRig>
          </a:scene3d>
          <a:sp3d prstMaterial="plastic">
            <a:contourClr>
              <a:srgbClr val="969696"/>
            </a:contourClr>
          </a:sp3d>
        </p:spPr>
      </p:pic>
      <p:pic>
        <p:nvPicPr>
          <p:cNvPr id="8" name="Picture 7" descr="A close up of a logo&#10;&#10;Description automatically generated">
            <a:extLst>
              <a:ext uri="{FF2B5EF4-FFF2-40B4-BE49-F238E27FC236}">
                <a16:creationId xmlns:a16="http://schemas.microsoft.com/office/drawing/2014/main" id="{AD4ECCDF-7522-4BCE-A1C6-C308F1EB8B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4987" y="2798856"/>
            <a:ext cx="948585" cy="1341438"/>
          </a:xfrm>
          <a:prstGeom prst="roundRect">
            <a:avLst>
              <a:gd name="adj" fmla="val 16667"/>
            </a:avLst>
          </a:prstGeom>
          <a:ln w="38100">
            <a:solidFill>
              <a:srgbClr val="EF4023"/>
            </a:solidFill>
          </a:ln>
          <a:effectLst/>
          <a:scene3d>
            <a:camera prst="orthographicFront"/>
            <a:lightRig rig="contrasting" dir="t">
              <a:rot lat="0" lon="0" rev="4200000"/>
            </a:lightRig>
          </a:scene3d>
          <a:sp3d prstMaterial="plastic">
            <a:contourClr>
              <a:srgbClr val="969696"/>
            </a:contourClr>
          </a:sp3d>
        </p:spPr>
      </p:pic>
      <p:pic>
        <p:nvPicPr>
          <p:cNvPr id="9" name="Picture 8" descr="A picture containing text&#10;&#10;Description automatically generated">
            <a:extLst>
              <a:ext uri="{FF2B5EF4-FFF2-40B4-BE49-F238E27FC236}">
                <a16:creationId xmlns:a16="http://schemas.microsoft.com/office/drawing/2014/main" id="{091D8C8B-BE32-4C03-9BDA-F7440342C1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31545" y="4686252"/>
            <a:ext cx="948585" cy="1341438"/>
          </a:xfrm>
          <a:prstGeom prst="roundRect">
            <a:avLst>
              <a:gd name="adj" fmla="val 16667"/>
            </a:avLst>
          </a:prstGeom>
          <a:ln w="38100">
            <a:solidFill>
              <a:srgbClr val="EF4023"/>
            </a:solidFill>
          </a:ln>
          <a:effectLst/>
          <a:scene3d>
            <a:camera prst="orthographicFront"/>
            <a:lightRig rig="contrasting" dir="t">
              <a:rot lat="0" lon="0" rev="4200000"/>
            </a:lightRig>
          </a:scene3d>
          <a:sp3d prstMaterial="plastic">
            <a:contourClr>
              <a:srgbClr val="969696"/>
            </a:contourClr>
          </a:sp3d>
        </p:spPr>
      </p:pic>
      <p:pic>
        <p:nvPicPr>
          <p:cNvPr id="10" name="Picture 9" descr="A close up of text on a black background&#10;&#10;Description automatically generated">
            <a:extLst>
              <a:ext uri="{FF2B5EF4-FFF2-40B4-BE49-F238E27FC236}">
                <a16:creationId xmlns:a16="http://schemas.microsoft.com/office/drawing/2014/main" id="{208889FB-3F03-4561-A4F3-542CB569F6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20076" y="4673600"/>
            <a:ext cx="948585" cy="1341438"/>
          </a:xfrm>
          <a:prstGeom prst="roundRect">
            <a:avLst>
              <a:gd name="adj" fmla="val 16667"/>
            </a:avLst>
          </a:prstGeom>
          <a:ln w="38100">
            <a:solidFill>
              <a:srgbClr val="EF4023"/>
            </a:solidFill>
          </a:ln>
          <a:effectLst/>
          <a:scene3d>
            <a:camera prst="orthographicFront"/>
            <a:lightRig rig="contrasting" dir="t">
              <a:rot lat="0" lon="0" rev="4200000"/>
            </a:lightRig>
          </a:scene3d>
          <a:sp3d prstMaterial="plastic">
            <a:contourClr>
              <a:srgbClr val="969696"/>
            </a:contourClr>
          </a:sp3d>
        </p:spPr>
      </p:pic>
      <p:pic>
        <p:nvPicPr>
          <p:cNvPr id="11" name="Picture 10" descr="A picture containing drawing, plate&#10;&#10;Description automatically generated">
            <a:extLst>
              <a:ext uri="{FF2B5EF4-FFF2-40B4-BE49-F238E27FC236}">
                <a16:creationId xmlns:a16="http://schemas.microsoft.com/office/drawing/2014/main" id="{2239015A-D8ED-4AF8-83E4-FA9FBFAFFA7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9267"/>
          <a:stretch/>
        </p:blipFill>
        <p:spPr>
          <a:xfrm>
            <a:off x="4703898" y="5099570"/>
            <a:ext cx="948585" cy="298287"/>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1A3F50F3-3534-40A6-971B-A48E5F62CB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7969" y="5059999"/>
            <a:ext cx="1006077" cy="391596"/>
          </a:xfrm>
          <a:prstGeom prst="rect">
            <a:avLst/>
          </a:prstGeom>
        </p:spPr>
      </p:pic>
      <p:pic>
        <p:nvPicPr>
          <p:cNvPr id="13" name="Picture 12" descr="A close up of a sign&#10;&#10;Description automatically generated">
            <a:extLst>
              <a:ext uri="{FF2B5EF4-FFF2-40B4-BE49-F238E27FC236}">
                <a16:creationId xmlns:a16="http://schemas.microsoft.com/office/drawing/2014/main" id="{F3B2EEEA-D8EA-4889-A65E-7E568F4872D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77151" y="3155122"/>
            <a:ext cx="1072572" cy="500734"/>
          </a:xfrm>
          <a:prstGeom prst="rect">
            <a:avLst/>
          </a:prstGeom>
        </p:spPr>
      </p:pic>
      <p:pic>
        <p:nvPicPr>
          <p:cNvPr id="14" name="Picture 13" descr="A close up of a logo&#10;&#10;Description automatically generated">
            <a:extLst>
              <a:ext uri="{FF2B5EF4-FFF2-40B4-BE49-F238E27FC236}">
                <a16:creationId xmlns:a16="http://schemas.microsoft.com/office/drawing/2014/main" id="{782DCDDB-7E22-4E49-9C5E-7B07D187E0D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4972" t="22905" r="15345" b="22481"/>
          <a:stretch/>
        </p:blipFill>
        <p:spPr>
          <a:xfrm>
            <a:off x="153317" y="3221209"/>
            <a:ext cx="1165827" cy="386778"/>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B34BC0FC-D110-49AC-B622-DAF42D22638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9317" r="17125"/>
          <a:stretch/>
        </p:blipFill>
        <p:spPr>
          <a:xfrm>
            <a:off x="9484346" y="3102604"/>
            <a:ext cx="787543" cy="696998"/>
          </a:xfrm>
          <a:prstGeom prst="rect">
            <a:avLst/>
          </a:prstGeom>
        </p:spPr>
      </p:pic>
      <p:pic>
        <p:nvPicPr>
          <p:cNvPr id="16" name="Picture 15" descr="A close up of a sign&#10;&#10;Description automatically generated">
            <a:extLst>
              <a:ext uri="{FF2B5EF4-FFF2-40B4-BE49-F238E27FC236}">
                <a16:creationId xmlns:a16="http://schemas.microsoft.com/office/drawing/2014/main" id="{9395F1C0-0354-46B1-B050-9F3189AB01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74457" y="5028425"/>
            <a:ext cx="1006078" cy="565919"/>
          </a:xfrm>
          <a:prstGeom prst="rect">
            <a:avLst/>
          </a:prstGeom>
        </p:spPr>
      </p:pic>
      <p:pic>
        <p:nvPicPr>
          <p:cNvPr id="17" name="Picture 2" descr="SponsorPitch - Mclaren">
            <a:extLst>
              <a:ext uri="{FF2B5EF4-FFF2-40B4-BE49-F238E27FC236}">
                <a16:creationId xmlns:a16="http://schemas.microsoft.com/office/drawing/2014/main" id="{D403CDF1-0CFB-4EA9-930C-80365AD68C16}"/>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967" t="31926" r="2028" b="31926"/>
          <a:stretch/>
        </p:blipFill>
        <p:spPr bwMode="auto">
          <a:xfrm>
            <a:off x="6996953" y="3318014"/>
            <a:ext cx="1063689" cy="22197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22A87166-F616-4AD4-A94E-FB779F173B3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08038" y="2809750"/>
            <a:ext cx="950170" cy="1341438"/>
          </a:xfrm>
          <a:prstGeom prst="roundRect">
            <a:avLst>
              <a:gd name="adj" fmla="val 16667"/>
            </a:avLst>
          </a:prstGeom>
          <a:ln w="38100">
            <a:solidFill>
              <a:srgbClr val="EF4023"/>
            </a:solidFill>
          </a:ln>
          <a:effectLst/>
          <a:scene3d>
            <a:camera prst="orthographicFront"/>
            <a:lightRig rig="threePt" dir="t"/>
          </a:scene3d>
          <a:sp3d contourW="6350" prstMaterial="matte">
            <a:contourClr>
              <a:srgbClr val="969696"/>
            </a:contourClr>
          </a:sp3d>
        </p:spPr>
      </p:pic>
      <p:pic>
        <p:nvPicPr>
          <p:cNvPr id="19" name="Picture 18">
            <a:extLst>
              <a:ext uri="{FF2B5EF4-FFF2-40B4-BE49-F238E27FC236}">
                <a16:creationId xmlns:a16="http://schemas.microsoft.com/office/drawing/2014/main" id="{EB8EA74A-A918-4BBF-A36A-63A720D0173D}"/>
              </a:ext>
            </a:extLst>
          </p:cNvPr>
          <p:cNvPicPr>
            <a:picLocks noChangeAspect="1"/>
          </p:cNvPicPr>
          <p:nvPr/>
        </p:nvPicPr>
        <p:blipFill>
          <a:blip r:embed="rId16"/>
          <a:stretch>
            <a:fillRect/>
          </a:stretch>
        </p:blipFill>
        <p:spPr>
          <a:xfrm>
            <a:off x="3624636" y="2810896"/>
            <a:ext cx="950892" cy="1341438"/>
          </a:xfrm>
          <a:prstGeom prst="roundRect">
            <a:avLst>
              <a:gd name="adj" fmla="val 16667"/>
            </a:avLst>
          </a:prstGeom>
          <a:ln w="38100">
            <a:solidFill>
              <a:srgbClr val="EF4023"/>
            </a:solidFill>
          </a:ln>
          <a:effectLst/>
          <a:scene3d>
            <a:camera prst="orthographicFront"/>
            <a:lightRig rig="contrasting" dir="t">
              <a:rot lat="0" lon="0" rev="4200000"/>
            </a:lightRig>
          </a:scene3d>
          <a:sp3d prstMaterial="plastic">
            <a:contourClr>
              <a:srgbClr val="969696"/>
            </a:contourClr>
          </a:sp3d>
        </p:spPr>
      </p:pic>
      <p:pic>
        <p:nvPicPr>
          <p:cNvPr id="20" name="Picture 19">
            <a:extLst>
              <a:ext uri="{FF2B5EF4-FFF2-40B4-BE49-F238E27FC236}">
                <a16:creationId xmlns:a16="http://schemas.microsoft.com/office/drawing/2014/main" id="{64E32714-9BAA-4330-8E5B-5C609677BE3C}"/>
              </a:ext>
            </a:extLst>
          </p:cNvPr>
          <p:cNvPicPr>
            <a:picLocks noChangeAspect="1"/>
          </p:cNvPicPr>
          <p:nvPr/>
        </p:nvPicPr>
        <p:blipFill rotWithShape="1">
          <a:blip r:embed="rId17"/>
          <a:srcRect r="23289"/>
          <a:stretch/>
        </p:blipFill>
        <p:spPr>
          <a:xfrm>
            <a:off x="8202908" y="4673600"/>
            <a:ext cx="948585" cy="1341438"/>
          </a:xfrm>
          <a:prstGeom prst="roundRect">
            <a:avLst>
              <a:gd name="adj" fmla="val 16667"/>
            </a:avLst>
          </a:prstGeom>
          <a:ln w="38100">
            <a:solidFill>
              <a:srgbClr val="EF4023"/>
            </a:solidFill>
          </a:ln>
          <a:effectLst/>
        </p:spPr>
      </p:pic>
      <p:pic>
        <p:nvPicPr>
          <p:cNvPr id="21" name="Picture 2" descr="Racing Point F1 Team - Wikipedia">
            <a:extLst>
              <a:ext uri="{FF2B5EF4-FFF2-40B4-BE49-F238E27FC236}">
                <a16:creationId xmlns:a16="http://schemas.microsoft.com/office/drawing/2014/main" id="{E4231F5C-6610-4948-A986-1FFA9896B7B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052396" y="4987237"/>
            <a:ext cx="982964" cy="5987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One I Missed: The Ferrari 288 GTO - MyCarQuest.com in 2020 | Ferrari logo,  Car logos, Ferrari">
            <a:extLst>
              <a:ext uri="{FF2B5EF4-FFF2-40B4-BE49-F238E27FC236}">
                <a16:creationId xmlns:a16="http://schemas.microsoft.com/office/drawing/2014/main" id="{C606DFD8-F4A9-4DB5-BD97-BF2013B51AB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834528" y="3067753"/>
            <a:ext cx="610841" cy="69699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8D8CB70-E62D-4FF6-8D7E-E0234A840592}"/>
              </a:ext>
            </a:extLst>
          </p:cNvPr>
          <p:cNvPicPr>
            <a:picLocks noChangeAspect="1"/>
          </p:cNvPicPr>
          <p:nvPr/>
        </p:nvPicPr>
        <p:blipFill>
          <a:blip r:embed="rId20"/>
          <a:stretch>
            <a:fillRect/>
          </a:stretch>
        </p:blipFill>
        <p:spPr>
          <a:xfrm>
            <a:off x="3611942" y="4663563"/>
            <a:ext cx="928573" cy="1364127"/>
          </a:xfrm>
          <a:prstGeom prst="roundRect">
            <a:avLst>
              <a:gd name="adj" fmla="val 14865"/>
            </a:avLst>
          </a:prstGeom>
          <a:solidFill>
            <a:srgbClr val="FFFFFF">
              <a:shade val="85000"/>
            </a:srgbClr>
          </a:solidFill>
          <a:ln w="38100">
            <a:solidFill>
              <a:srgbClr val="EF4023"/>
            </a:solidFill>
          </a:ln>
          <a:effectLst/>
        </p:spPr>
      </p:pic>
      <p:pic>
        <p:nvPicPr>
          <p:cNvPr id="24" name="Picture 23">
            <a:extLst>
              <a:ext uri="{FF2B5EF4-FFF2-40B4-BE49-F238E27FC236}">
                <a16:creationId xmlns:a16="http://schemas.microsoft.com/office/drawing/2014/main" id="{32D21807-BFB2-4660-9C73-9851FE2FC9F5}"/>
              </a:ext>
            </a:extLst>
          </p:cNvPr>
          <p:cNvPicPr>
            <a:picLocks noChangeAspect="1"/>
          </p:cNvPicPr>
          <p:nvPr/>
        </p:nvPicPr>
        <p:blipFill>
          <a:blip r:embed="rId21"/>
          <a:stretch>
            <a:fillRect/>
          </a:stretch>
        </p:blipFill>
        <p:spPr>
          <a:xfrm>
            <a:off x="2466660" y="4987237"/>
            <a:ext cx="1045101" cy="587870"/>
          </a:xfrm>
          <a:prstGeom prst="rect">
            <a:avLst/>
          </a:prstGeom>
        </p:spPr>
      </p:pic>
      <p:sp>
        <p:nvSpPr>
          <p:cNvPr id="25" name="Rectangle 24">
            <a:extLst>
              <a:ext uri="{FF2B5EF4-FFF2-40B4-BE49-F238E27FC236}">
                <a16:creationId xmlns:a16="http://schemas.microsoft.com/office/drawing/2014/main" id="{8E38CD70-E5A3-4277-BFCF-AD34CC7994CE}"/>
              </a:ext>
            </a:extLst>
          </p:cNvPr>
          <p:cNvSpPr/>
          <p:nvPr/>
        </p:nvSpPr>
        <p:spPr>
          <a:xfrm>
            <a:off x="1" y="-1"/>
            <a:ext cx="12191978" cy="6857999"/>
          </a:xfrm>
          <a:prstGeom prst="rect">
            <a:avLst/>
          </a:prstGeom>
          <a:gradFill flip="none" rotWithShape="1">
            <a:gsLst>
              <a:gs pos="0">
                <a:schemeClr val="tx1">
                  <a:alpha val="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7462536F-B30B-4B4D-A3C8-39AF08CAB0D8}"/>
              </a:ext>
            </a:extLst>
          </p:cNvPr>
          <p:cNvSpPr/>
          <p:nvPr/>
        </p:nvSpPr>
        <p:spPr>
          <a:xfrm rot="5400000">
            <a:off x="6410180" y="-339047"/>
            <a:ext cx="790928" cy="7226531"/>
          </a:xfrm>
          <a:prstGeom prst="rect">
            <a:avLst/>
          </a:prstGeom>
          <a:solidFill>
            <a:schemeClr val="tx1"/>
          </a:solidFill>
          <a:ln w="34925">
            <a:solidFill>
              <a:schemeClr val="bg1"/>
            </a:solidFill>
            <a:headEnd type="none" w="med" len="med"/>
            <a:tailEnd type="triangle" w="med" len="med"/>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F1 nets download link at the end!</a:t>
            </a:r>
          </a:p>
        </p:txBody>
      </p:sp>
      <p:grpSp>
        <p:nvGrpSpPr>
          <p:cNvPr id="27" name="Group 26">
            <a:extLst>
              <a:ext uri="{FF2B5EF4-FFF2-40B4-BE49-F238E27FC236}">
                <a16:creationId xmlns:a16="http://schemas.microsoft.com/office/drawing/2014/main" id="{53AB2D19-3620-4DE6-9B29-0E90E02C7EFF}"/>
              </a:ext>
            </a:extLst>
          </p:cNvPr>
          <p:cNvGrpSpPr/>
          <p:nvPr/>
        </p:nvGrpSpPr>
        <p:grpSpPr>
          <a:xfrm rot="16200000">
            <a:off x="10636418" y="2806167"/>
            <a:ext cx="838200" cy="936104"/>
            <a:chOff x="8986132" y="4047120"/>
            <a:chExt cx="838200" cy="936104"/>
          </a:xfrm>
        </p:grpSpPr>
        <p:cxnSp>
          <p:nvCxnSpPr>
            <p:cNvPr id="28" name="Straight Arrow Connector 27">
              <a:extLst>
                <a:ext uri="{FF2B5EF4-FFF2-40B4-BE49-F238E27FC236}">
                  <a16:creationId xmlns:a16="http://schemas.microsoft.com/office/drawing/2014/main" id="{AE4EAF59-1AF3-4404-855E-BE0E0D5BDE5A}"/>
                </a:ext>
              </a:extLst>
            </p:cNvPr>
            <p:cNvCxnSpPr>
              <a:cxnSpLocks/>
            </p:cNvCxnSpPr>
            <p:nvPr/>
          </p:nvCxnSpPr>
          <p:spPr>
            <a:xfrm rot="10800000" flipV="1">
              <a:off x="9417816" y="4047120"/>
              <a:ext cx="0" cy="93610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A1F6C59-299A-4CAA-91D2-543267646839}"/>
                </a:ext>
              </a:extLst>
            </p:cNvPr>
            <p:cNvCxnSpPr>
              <a:cxnSpLocks/>
            </p:cNvCxnSpPr>
            <p:nvPr/>
          </p:nvCxnSpPr>
          <p:spPr>
            <a:xfrm rot="5400000">
              <a:off x="9405232" y="3628021"/>
              <a:ext cx="0" cy="838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073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right)">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E70DE-978F-4F6B-A666-EE87B31B3C44}"/>
              </a:ext>
            </a:extLst>
          </p:cNvPr>
          <p:cNvSpPr>
            <a:spLocks noGrp="1"/>
          </p:cNvSpPr>
          <p:nvPr>
            <p:ph type="title"/>
          </p:nvPr>
        </p:nvSpPr>
        <p:spPr/>
        <p:txBody>
          <a:bodyPr/>
          <a:lstStyle/>
          <a:p>
            <a:r>
              <a:rPr lang="en-GB" dirty="0"/>
              <a:t>OUT WITH THE OLD</a:t>
            </a:r>
          </a:p>
        </p:txBody>
      </p:sp>
      <p:grpSp>
        <p:nvGrpSpPr>
          <p:cNvPr id="4" name="Group 3">
            <a:extLst>
              <a:ext uri="{FF2B5EF4-FFF2-40B4-BE49-F238E27FC236}">
                <a16:creationId xmlns:a16="http://schemas.microsoft.com/office/drawing/2014/main" id="{033795C0-37A3-4E80-89F5-FE637582FB77}"/>
              </a:ext>
            </a:extLst>
          </p:cNvPr>
          <p:cNvGrpSpPr/>
          <p:nvPr/>
        </p:nvGrpSpPr>
        <p:grpSpPr>
          <a:xfrm>
            <a:off x="1629175" y="1439325"/>
            <a:ext cx="8977687" cy="4197325"/>
            <a:chOff x="-491539" y="336165"/>
            <a:chExt cx="9386403" cy="4468233"/>
          </a:xfrm>
        </p:grpSpPr>
        <p:grpSp>
          <p:nvGrpSpPr>
            <p:cNvPr id="5" name="Group 4">
              <a:extLst>
                <a:ext uri="{FF2B5EF4-FFF2-40B4-BE49-F238E27FC236}">
                  <a16:creationId xmlns:a16="http://schemas.microsoft.com/office/drawing/2014/main" id="{EC478BE9-B625-4A5B-BFB6-9B585195D043}"/>
                </a:ext>
              </a:extLst>
            </p:cNvPr>
            <p:cNvGrpSpPr/>
            <p:nvPr userDrawn="1"/>
          </p:nvGrpSpPr>
          <p:grpSpPr>
            <a:xfrm>
              <a:off x="-491539" y="336165"/>
              <a:ext cx="9386403" cy="512283"/>
              <a:chOff x="-4981049" y="483520"/>
              <a:chExt cx="10471151" cy="571484"/>
            </a:xfrm>
            <a:noFill/>
          </p:grpSpPr>
          <p:sp>
            <p:nvSpPr>
              <p:cNvPr id="7" name="Arc 6">
                <a:extLst>
                  <a:ext uri="{FF2B5EF4-FFF2-40B4-BE49-F238E27FC236}">
                    <a16:creationId xmlns:a16="http://schemas.microsoft.com/office/drawing/2014/main" id="{2B02A346-CBF3-41DB-9F5F-62D049A68216}"/>
                  </a:ext>
                </a:extLst>
              </p:cNvPr>
              <p:cNvSpPr/>
              <p:nvPr/>
            </p:nvSpPr>
            <p:spPr>
              <a:xfrm>
                <a:off x="4918617" y="483520"/>
                <a:ext cx="571485" cy="571484"/>
              </a:xfrm>
              <a:prstGeom prst="arc">
                <a:avLst>
                  <a:gd name="adj1" fmla="val 16200000"/>
                  <a:gd name="adj2" fmla="val 21582708"/>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cxnSp>
            <p:nvCxnSpPr>
              <p:cNvPr id="8" name="Straight Connector 7">
                <a:extLst>
                  <a:ext uri="{FF2B5EF4-FFF2-40B4-BE49-F238E27FC236}">
                    <a16:creationId xmlns:a16="http://schemas.microsoft.com/office/drawing/2014/main" id="{B067C8F9-C355-4BB5-BB8D-62B5707A3CBE}"/>
                  </a:ext>
                </a:extLst>
              </p:cNvPr>
              <p:cNvCxnSpPr>
                <a:cxnSpLocks/>
                <a:stCxn id="7" idx="0"/>
              </p:cNvCxnSpPr>
              <p:nvPr/>
            </p:nvCxnSpPr>
            <p:spPr>
              <a:xfrm flipH="1">
                <a:off x="-4981049" y="483520"/>
                <a:ext cx="10185409" cy="0"/>
              </a:xfrm>
              <a:prstGeom prst="line">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6" name="Straight Connector 5">
              <a:extLst>
                <a:ext uri="{FF2B5EF4-FFF2-40B4-BE49-F238E27FC236}">
                  <a16:creationId xmlns:a16="http://schemas.microsoft.com/office/drawing/2014/main" id="{E742FA2E-59B7-4773-A8B4-40DA10ECD954}"/>
                </a:ext>
              </a:extLst>
            </p:cNvPr>
            <p:cNvCxnSpPr>
              <a:cxnSpLocks/>
              <a:stCxn id="7" idx="2"/>
            </p:cNvCxnSpPr>
            <p:nvPr userDrawn="1"/>
          </p:nvCxnSpPr>
          <p:spPr>
            <a:xfrm>
              <a:off x="8894861" y="590995"/>
              <a:ext cx="0" cy="4213403"/>
            </a:xfrm>
            <a:prstGeom prst="line">
              <a:avLst/>
            </a:prstGeom>
            <a:ln w="28575">
              <a:solidFill>
                <a:srgbClr val="EE2D24"/>
              </a:solidFill>
            </a:ln>
          </p:spPr>
          <p:style>
            <a:lnRef idx="1">
              <a:schemeClr val="accent1"/>
            </a:lnRef>
            <a:fillRef idx="0">
              <a:schemeClr val="accent1"/>
            </a:fillRef>
            <a:effectRef idx="0">
              <a:schemeClr val="accent1"/>
            </a:effectRef>
            <a:fontRef idx="minor">
              <a:schemeClr val="tx1"/>
            </a:fontRef>
          </p:style>
        </p:cxnSp>
      </p:grpSp>
      <p:sp>
        <p:nvSpPr>
          <p:cNvPr id="9" name="Arc 8">
            <a:extLst>
              <a:ext uri="{FF2B5EF4-FFF2-40B4-BE49-F238E27FC236}">
                <a16:creationId xmlns:a16="http://schemas.microsoft.com/office/drawing/2014/main" id="{5954B4E9-D208-4875-AD02-FD11B5DF7D5B}"/>
              </a:ext>
            </a:extLst>
          </p:cNvPr>
          <p:cNvSpPr/>
          <p:nvPr/>
        </p:nvSpPr>
        <p:spPr>
          <a:xfrm>
            <a:off x="10106698" y="1369971"/>
            <a:ext cx="581307" cy="572783"/>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Arc 9">
            <a:extLst>
              <a:ext uri="{FF2B5EF4-FFF2-40B4-BE49-F238E27FC236}">
                <a16:creationId xmlns:a16="http://schemas.microsoft.com/office/drawing/2014/main" id="{8A32B013-23D7-4122-BF0B-003ADB403F38}"/>
              </a:ext>
            </a:extLst>
          </p:cNvPr>
          <p:cNvSpPr/>
          <p:nvPr/>
        </p:nvSpPr>
        <p:spPr>
          <a:xfrm>
            <a:off x="10059155" y="1370467"/>
            <a:ext cx="618821" cy="609748"/>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2462AFE1-F56E-4640-A017-A652DC039148}"/>
              </a:ext>
            </a:extLst>
          </p:cNvPr>
          <p:cNvGrpSpPr/>
          <p:nvPr/>
        </p:nvGrpSpPr>
        <p:grpSpPr>
          <a:xfrm>
            <a:off x="5129675" y="1806402"/>
            <a:ext cx="1039606" cy="3344931"/>
            <a:chOff x="5436527" y="2081426"/>
            <a:chExt cx="1214447" cy="3907481"/>
          </a:xfrm>
        </p:grpSpPr>
        <p:sp>
          <p:nvSpPr>
            <p:cNvPr id="12" name="Rectangle 11">
              <a:extLst>
                <a:ext uri="{FF2B5EF4-FFF2-40B4-BE49-F238E27FC236}">
                  <a16:creationId xmlns:a16="http://schemas.microsoft.com/office/drawing/2014/main" id="{316AFE7F-80F2-46D8-9E20-46D27A690EEC}"/>
                </a:ext>
              </a:extLst>
            </p:cNvPr>
            <p:cNvSpPr/>
            <p:nvPr/>
          </p:nvSpPr>
          <p:spPr>
            <a:xfrm>
              <a:off x="6526816" y="2618940"/>
              <a:ext cx="124158" cy="628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71F9DF03-3C14-4EBC-950A-C3E63D541085}"/>
                </a:ext>
              </a:extLst>
            </p:cNvPr>
            <p:cNvSpPr/>
            <p:nvPr/>
          </p:nvSpPr>
          <p:spPr>
            <a:xfrm>
              <a:off x="5436527" y="2618940"/>
              <a:ext cx="124158" cy="628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14E07B87-4E8A-4748-B95A-816224D2FFDF}"/>
                </a:ext>
              </a:extLst>
            </p:cNvPr>
            <p:cNvSpPr/>
            <p:nvPr/>
          </p:nvSpPr>
          <p:spPr>
            <a:xfrm>
              <a:off x="6526816" y="5225782"/>
              <a:ext cx="124158" cy="628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8A64D06C-7171-425A-A415-F4376486CC97}"/>
                </a:ext>
              </a:extLst>
            </p:cNvPr>
            <p:cNvSpPr/>
            <p:nvPr/>
          </p:nvSpPr>
          <p:spPr>
            <a:xfrm>
              <a:off x="5436527" y="5225782"/>
              <a:ext cx="124158" cy="628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06A8907-1B63-41C2-9739-2B04C90B3FEE}"/>
                </a:ext>
              </a:extLst>
            </p:cNvPr>
            <p:cNvGrpSpPr/>
            <p:nvPr/>
          </p:nvGrpSpPr>
          <p:grpSpPr>
            <a:xfrm>
              <a:off x="5610615" y="2081426"/>
              <a:ext cx="866268" cy="3907481"/>
              <a:chOff x="3144251" y="2426038"/>
              <a:chExt cx="866268" cy="3907481"/>
            </a:xfrm>
          </p:grpSpPr>
          <p:sp>
            <p:nvSpPr>
              <p:cNvPr id="17" name="Rectangle 16">
                <a:extLst>
                  <a:ext uri="{FF2B5EF4-FFF2-40B4-BE49-F238E27FC236}">
                    <a16:creationId xmlns:a16="http://schemas.microsoft.com/office/drawing/2014/main" id="{C9BB4DB2-4C4C-41E7-A542-E74AE92EC71B}"/>
                  </a:ext>
                </a:extLst>
              </p:cNvPr>
              <p:cNvSpPr/>
              <p:nvPr/>
            </p:nvSpPr>
            <p:spPr>
              <a:xfrm>
                <a:off x="3144253" y="2826670"/>
                <a:ext cx="866266" cy="35068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Isosceles Triangle 17">
                <a:extLst>
                  <a:ext uri="{FF2B5EF4-FFF2-40B4-BE49-F238E27FC236}">
                    <a16:creationId xmlns:a16="http://schemas.microsoft.com/office/drawing/2014/main" id="{2ECEDB6A-7A55-4D53-AF84-D83A6345449C}"/>
                  </a:ext>
                </a:extLst>
              </p:cNvPr>
              <p:cNvSpPr/>
              <p:nvPr/>
            </p:nvSpPr>
            <p:spPr>
              <a:xfrm>
                <a:off x="3144251" y="2426038"/>
                <a:ext cx="866266" cy="40063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grpSp>
      <p:sp>
        <p:nvSpPr>
          <p:cNvPr id="19" name="Speech Bubble: Rectangle with Corners Rounded 18">
            <a:extLst>
              <a:ext uri="{FF2B5EF4-FFF2-40B4-BE49-F238E27FC236}">
                <a16:creationId xmlns:a16="http://schemas.microsoft.com/office/drawing/2014/main" id="{72307896-14F0-4C23-BF5D-5F09E8F63FB3}"/>
              </a:ext>
            </a:extLst>
          </p:cNvPr>
          <p:cNvSpPr/>
          <p:nvPr/>
        </p:nvSpPr>
        <p:spPr>
          <a:xfrm rot="5400000">
            <a:off x="7899517" y="1039094"/>
            <a:ext cx="929934" cy="3643180"/>
          </a:xfrm>
          <a:prstGeom prst="wedgeRoundRectCallout">
            <a:avLst>
              <a:gd name="adj1" fmla="val -23262"/>
              <a:gd name="adj2" fmla="val 62149"/>
              <a:gd name="adj3" fmla="val 16667"/>
            </a:avLst>
          </a:prstGeom>
          <a:solidFill>
            <a:srgbClr val="EE2D24"/>
          </a:solidFill>
          <a:ln w="34925">
            <a:noFill/>
            <a:headEnd type="none" w="med" len="med"/>
            <a:tailEnd type="triangle" w="med" len="med"/>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SKINNY WHEELS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Narrow, efficient but not very F1…</a:t>
            </a:r>
            <a:endParaRPr kumimoji="0" lang="en-GB" sz="1100" b="0" i="1"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endParaRPr>
          </a:p>
        </p:txBody>
      </p:sp>
      <p:sp>
        <p:nvSpPr>
          <p:cNvPr id="20" name="Speech Bubble: Rectangle with Corners Rounded 19">
            <a:extLst>
              <a:ext uri="{FF2B5EF4-FFF2-40B4-BE49-F238E27FC236}">
                <a16:creationId xmlns:a16="http://schemas.microsoft.com/office/drawing/2014/main" id="{57B76986-4536-42C7-9A5C-DE562FA31DDA}"/>
              </a:ext>
            </a:extLst>
          </p:cNvPr>
          <p:cNvSpPr/>
          <p:nvPr/>
        </p:nvSpPr>
        <p:spPr>
          <a:xfrm rot="5400000">
            <a:off x="7899517" y="2649535"/>
            <a:ext cx="929934" cy="3643180"/>
          </a:xfrm>
          <a:prstGeom prst="wedgeRoundRectCallout">
            <a:avLst>
              <a:gd name="adj1" fmla="val -21536"/>
              <a:gd name="adj2" fmla="val 74919"/>
              <a:gd name="adj3" fmla="val 16667"/>
            </a:avLst>
          </a:prstGeom>
          <a:solidFill>
            <a:srgbClr val="EE2D24"/>
          </a:solidFill>
          <a:ln w="34925">
            <a:noFill/>
            <a:headEnd type="none" w="med" len="med"/>
            <a:tailEnd type="triangle" w="med" len="med"/>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BOX-SECTION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Easy to make, but not very F1…</a:t>
            </a:r>
            <a:endParaRPr kumimoji="0" lang="en-GB" sz="1100" b="0" i="1"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endParaRPr>
          </a:p>
        </p:txBody>
      </p:sp>
      <p:sp>
        <p:nvSpPr>
          <p:cNvPr id="21" name="Speech Bubble: Rectangle with Corners Rounded 20">
            <a:extLst>
              <a:ext uri="{FF2B5EF4-FFF2-40B4-BE49-F238E27FC236}">
                <a16:creationId xmlns:a16="http://schemas.microsoft.com/office/drawing/2014/main" id="{E491E225-6124-4F62-BE8E-11197EBE8A00}"/>
              </a:ext>
            </a:extLst>
          </p:cNvPr>
          <p:cNvSpPr/>
          <p:nvPr/>
        </p:nvSpPr>
        <p:spPr>
          <a:xfrm rot="5400000">
            <a:off x="2759575" y="3805692"/>
            <a:ext cx="929934" cy="3190734"/>
          </a:xfrm>
          <a:prstGeom prst="wedgeRoundRectCallout">
            <a:avLst>
              <a:gd name="adj1" fmla="val 19004"/>
              <a:gd name="adj2" fmla="val -72774"/>
              <a:gd name="adj3" fmla="val 16667"/>
            </a:avLst>
          </a:prstGeom>
          <a:solidFill>
            <a:srgbClr val="EE2D24"/>
          </a:solidFill>
          <a:ln w="34925">
            <a:noFill/>
            <a:headEnd type="none" w="med" len="med"/>
            <a:tailEnd type="triangle" w="med" len="med"/>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4g CO2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Certainly fast enough</a:t>
            </a:r>
            <a:endParaRPr kumimoji="0" lang="en-GB" sz="1100" b="0" i="1"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endParaRPr>
          </a:p>
        </p:txBody>
      </p:sp>
      <p:pic>
        <p:nvPicPr>
          <p:cNvPr id="22" name="Picture 21">
            <a:extLst>
              <a:ext uri="{FF2B5EF4-FFF2-40B4-BE49-F238E27FC236}">
                <a16:creationId xmlns:a16="http://schemas.microsoft.com/office/drawing/2014/main" id="{21232A03-11F7-429C-86CE-3E71809FF4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5655" y="5246177"/>
            <a:ext cx="247640" cy="669865"/>
          </a:xfrm>
          <a:prstGeom prst="rect">
            <a:avLst/>
          </a:prstGeom>
        </p:spPr>
      </p:pic>
      <p:sp>
        <p:nvSpPr>
          <p:cNvPr id="23" name="Speech Bubble: Rectangle with Corners Rounded 22">
            <a:extLst>
              <a:ext uri="{FF2B5EF4-FFF2-40B4-BE49-F238E27FC236}">
                <a16:creationId xmlns:a16="http://schemas.microsoft.com/office/drawing/2014/main" id="{D63324B6-5725-434C-B7F9-0909E01BB32B}"/>
              </a:ext>
            </a:extLst>
          </p:cNvPr>
          <p:cNvSpPr/>
          <p:nvPr/>
        </p:nvSpPr>
        <p:spPr>
          <a:xfrm rot="5400000">
            <a:off x="2759575" y="2062310"/>
            <a:ext cx="929934" cy="3190734"/>
          </a:xfrm>
          <a:prstGeom prst="wedgeRoundRectCallout">
            <a:avLst>
              <a:gd name="adj1" fmla="val 19004"/>
              <a:gd name="adj2" fmla="val -72774"/>
              <a:gd name="adj3" fmla="val 16667"/>
            </a:avLst>
          </a:prstGeom>
          <a:solidFill>
            <a:srgbClr val="EE2D24"/>
          </a:solidFill>
          <a:ln w="34925">
            <a:noFill/>
            <a:headEnd type="none" w="med" len="med"/>
            <a:tailEnd type="triangle" w="med" len="med"/>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WEIGHTLESS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No minimum weight</a:t>
            </a:r>
            <a:endParaRPr kumimoji="0" lang="en-GB" sz="1100" b="0" i="1"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endParaRPr>
          </a:p>
        </p:txBody>
      </p:sp>
      <p:sp>
        <p:nvSpPr>
          <p:cNvPr id="24" name="Speech Bubble: Rectangle with Corners Rounded 23">
            <a:extLst>
              <a:ext uri="{FF2B5EF4-FFF2-40B4-BE49-F238E27FC236}">
                <a16:creationId xmlns:a16="http://schemas.microsoft.com/office/drawing/2014/main" id="{A7F3C276-1107-4021-B7DB-01735FE4B493}"/>
              </a:ext>
            </a:extLst>
          </p:cNvPr>
          <p:cNvSpPr/>
          <p:nvPr/>
        </p:nvSpPr>
        <p:spPr>
          <a:xfrm rot="5400000">
            <a:off x="2759575" y="453034"/>
            <a:ext cx="929934" cy="3190734"/>
          </a:xfrm>
          <a:prstGeom prst="wedgeRoundRectCallout">
            <a:avLst>
              <a:gd name="adj1" fmla="val -16360"/>
              <a:gd name="adj2" fmla="val -73528"/>
              <a:gd name="adj3" fmla="val 16667"/>
            </a:avLst>
          </a:prstGeom>
          <a:solidFill>
            <a:srgbClr val="EE2D24"/>
          </a:solidFill>
          <a:ln w="34925">
            <a:noFill/>
            <a:headEnd type="none" w="med" len="med"/>
            <a:tailEnd type="triangle" w="med" len="med"/>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WINGLESS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No mandatory wings</a:t>
            </a:r>
            <a:endParaRPr kumimoji="0" lang="en-GB" sz="1100" b="0" i="1"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endParaRPr>
          </a:p>
        </p:txBody>
      </p:sp>
    </p:spTree>
    <p:extLst>
      <p:ext uri="{BB962C8B-B14F-4D97-AF65-F5344CB8AC3E}">
        <p14:creationId xmlns:p14="http://schemas.microsoft.com/office/powerpoint/2010/main" val="113192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50"/>
                                        <p:tgtEl>
                                          <p:spTgt spid="4"/>
                                        </p:tgtEl>
                                      </p:cBhvr>
                                    </p:animEffect>
                                  </p:childTnLst>
                                </p:cTn>
                              </p:par>
                            </p:childTnLst>
                          </p:cTn>
                        </p:par>
                        <p:par>
                          <p:cTn id="8" fill="hold">
                            <p:stCondLst>
                              <p:cond delay="250"/>
                            </p:stCondLst>
                            <p:childTnLst>
                              <p:par>
                                <p:cTn id="9" presetID="2" presetClass="entr" presetSubtype="4" decel="10000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2" presetClass="entr" presetSubtype="1"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up)">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righ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right)">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right)">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C2399-5731-400B-A774-17C7FD90C81E}"/>
              </a:ext>
            </a:extLst>
          </p:cNvPr>
          <p:cNvSpPr>
            <a:spLocks noGrp="1"/>
          </p:cNvSpPr>
          <p:nvPr>
            <p:ph type="title"/>
          </p:nvPr>
        </p:nvSpPr>
        <p:spPr/>
        <p:txBody>
          <a:bodyPr/>
          <a:lstStyle/>
          <a:p>
            <a:r>
              <a:rPr lang="en-GB" dirty="0"/>
              <a:t>IN WITH THE NEW</a:t>
            </a:r>
          </a:p>
        </p:txBody>
      </p:sp>
      <p:grpSp>
        <p:nvGrpSpPr>
          <p:cNvPr id="4" name="Group 3">
            <a:extLst>
              <a:ext uri="{FF2B5EF4-FFF2-40B4-BE49-F238E27FC236}">
                <a16:creationId xmlns:a16="http://schemas.microsoft.com/office/drawing/2014/main" id="{681B6736-1EFF-4711-B88E-5163E11A108F}"/>
              </a:ext>
            </a:extLst>
          </p:cNvPr>
          <p:cNvGrpSpPr/>
          <p:nvPr/>
        </p:nvGrpSpPr>
        <p:grpSpPr>
          <a:xfrm>
            <a:off x="1631219" y="1439325"/>
            <a:ext cx="8977687" cy="4197325"/>
            <a:chOff x="-491539" y="336165"/>
            <a:chExt cx="9386403" cy="4468233"/>
          </a:xfrm>
        </p:grpSpPr>
        <p:grpSp>
          <p:nvGrpSpPr>
            <p:cNvPr id="5" name="Group 4">
              <a:extLst>
                <a:ext uri="{FF2B5EF4-FFF2-40B4-BE49-F238E27FC236}">
                  <a16:creationId xmlns:a16="http://schemas.microsoft.com/office/drawing/2014/main" id="{E8869306-E090-4A78-979D-934E61F648AE}"/>
                </a:ext>
              </a:extLst>
            </p:cNvPr>
            <p:cNvGrpSpPr/>
            <p:nvPr userDrawn="1"/>
          </p:nvGrpSpPr>
          <p:grpSpPr>
            <a:xfrm>
              <a:off x="-491539" y="336165"/>
              <a:ext cx="9386403" cy="512283"/>
              <a:chOff x="-4981049" y="483520"/>
              <a:chExt cx="10471151" cy="571484"/>
            </a:xfrm>
            <a:noFill/>
          </p:grpSpPr>
          <p:sp>
            <p:nvSpPr>
              <p:cNvPr id="7" name="Arc 6">
                <a:extLst>
                  <a:ext uri="{FF2B5EF4-FFF2-40B4-BE49-F238E27FC236}">
                    <a16:creationId xmlns:a16="http://schemas.microsoft.com/office/drawing/2014/main" id="{44A4AB64-3959-4B2B-A603-B37B91487B77}"/>
                  </a:ext>
                </a:extLst>
              </p:cNvPr>
              <p:cNvSpPr/>
              <p:nvPr/>
            </p:nvSpPr>
            <p:spPr>
              <a:xfrm>
                <a:off x="4918617" y="483520"/>
                <a:ext cx="571485" cy="571484"/>
              </a:xfrm>
              <a:prstGeom prst="arc">
                <a:avLst>
                  <a:gd name="adj1" fmla="val 16200000"/>
                  <a:gd name="adj2" fmla="val 21582708"/>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cxnSp>
            <p:nvCxnSpPr>
              <p:cNvPr id="8" name="Straight Connector 7">
                <a:extLst>
                  <a:ext uri="{FF2B5EF4-FFF2-40B4-BE49-F238E27FC236}">
                    <a16:creationId xmlns:a16="http://schemas.microsoft.com/office/drawing/2014/main" id="{A8E00180-D381-4312-9279-02BBB02D752D}"/>
                  </a:ext>
                </a:extLst>
              </p:cNvPr>
              <p:cNvCxnSpPr>
                <a:cxnSpLocks/>
                <a:stCxn id="7" idx="0"/>
              </p:cNvCxnSpPr>
              <p:nvPr/>
            </p:nvCxnSpPr>
            <p:spPr>
              <a:xfrm flipH="1">
                <a:off x="-4981049" y="483520"/>
                <a:ext cx="10185409" cy="0"/>
              </a:xfrm>
              <a:prstGeom prst="line">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6" name="Straight Connector 5">
              <a:extLst>
                <a:ext uri="{FF2B5EF4-FFF2-40B4-BE49-F238E27FC236}">
                  <a16:creationId xmlns:a16="http://schemas.microsoft.com/office/drawing/2014/main" id="{4237AFE0-934D-48F5-A36C-34CEF088C72A}"/>
                </a:ext>
              </a:extLst>
            </p:cNvPr>
            <p:cNvCxnSpPr>
              <a:cxnSpLocks/>
              <a:stCxn id="7" idx="2"/>
            </p:cNvCxnSpPr>
            <p:nvPr userDrawn="1"/>
          </p:nvCxnSpPr>
          <p:spPr>
            <a:xfrm>
              <a:off x="8894861" y="590995"/>
              <a:ext cx="0" cy="4213403"/>
            </a:xfrm>
            <a:prstGeom prst="line">
              <a:avLst/>
            </a:prstGeom>
            <a:ln w="28575">
              <a:solidFill>
                <a:srgbClr val="EE2D24"/>
              </a:solidFill>
            </a:ln>
          </p:spPr>
          <p:style>
            <a:lnRef idx="1">
              <a:schemeClr val="accent1"/>
            </a:lnRef>
            <a:fillRef idx="0">
              <a:schemeClr val="accent1"/>
            </a:fillRef>
            <a:effectRef idx="0">
              <a:schemeClr val="accent1"/>
            </a:effectRef>
            <a:fontRef idx="minor">
              <a:schemeClr val="tx1"/>
            </a:fontRef>
          </p:style>
        </p:cxnSp>
      </p:grpSp>
      <p:sp>
        <p:nvSpPr>
          <p:cNvPr id="9" name="Arc 8">
            <a:extLst>
              <a:ext uri="{FF2B5EF4-FFF2-40B4-BE49-F238E27FC236}">
                <a16:creationId xmlns:a16="http://schemas.microsoft.com/office/drawing/2014/main" id="{B9C4A9AC-A04A-4747-AC2B-F00C4CD02401}"/>
              </a:ext>
            </a:extLst>
          </p:cNvPr>
          <p:cNvSpPr/>
          <p:nvPr/>
        </p:nvSpPr>
        <p:spPr>
          <a:xfrm>
            <a:off x="10108742" y="1369971"/>
            <a:ext cx="581307" cy="572783"/>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Arc 9">
            <a:extLst>
              <a:ext uri="{FF2B5EF4-FFF2-40B4-BE49-F238E27FC236}">
                <a16:creationId xmlns:a16="http://schemas.microsoft.com/office/drawing/2014/main" id="{BAFDA80F-2043-42EB-BCD2-D48E25D63802}"/>
              </a:ext>
            </a:extLst>
          </p:cNvPr>
          <p:cNvSpPr/>
          <p:nvPr/>
        </p:nvSpPr>
        <p:spPr>
          <a:xfrm>
            <a:off x="10061199" y="1370467"/>
            <a:ext cx="618821" cy="609748"/>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7FADD9A8-8862-4D23-83DA-662C4BA88DDF}"/>
              </a:ext>
            </a:extLst>
          </p:cNvPr>
          <p:cNvGrpSpPr/>
          <p:nvPr/>
        </p:nvGrpSpPr>
        <p:grpSpPr>
          <a:xfrm>
            <a:off x="4892607" y="1670548"/>
            <a:ext cx="1517827" cy="3523265"/>
            <a:chOff x="5157202" y="1922724"/>
            <a:chExt cx="1773096" cy="4115808"/>
          </a:xfrm>
        </p:grpSpPr>
        <p:sp>
          <p:nvSpPr>
            <p:cNvPr id="12" name="Rectangle 11">
              <a:extLst>
                <a:ext uri="{FF2B5EF4-FFF2-40B4-BE49-F238E27FC236}">
                  <a16:creationId xmlns:a16="http://schemas.microsoft.com/office/drawing/2014/main" id="{B50A97F2-CCAF-4B3F-A70C-64B197DDEC3D}"/>
                </a:ext>
              </a:extLst>
            </p:cNvPr>
            <p:cNvSpPr/>
            <p:nvPr/>
          </p:nvSpPr>
          <p:spPr>
            <a:xfrm>
              <a:off x="6566079" y="2618939"/>
              <a:ext cx="364215" cy="628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9B423A01-53CC-4BDC-97ED-2A6489B0B068}"/>
                </a:ext>
              </a:extLst>
            </p:cNvPr>
            <p:cNvSpPr/>
            <p:nvPr/>
          </p:nvSpPr>
          <p:spPr>
            <a:xfrm>
              <a:off x="5157202" y="2618939"/>
              <a:ext cx="364215" cy="628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AE60FDA1-5CB4-4E6C-8F39-5FE7C06705AA}"/>
                </a:ext>
              </a:extLst>
            </p:cNvPr>
            <p:cNvSpPr/>
            <p:nvPr/>
          </p:nvSpPr>
          <p:spPr>
            <a:xfrm>
              <a:off x="6566078" y="5225782"/>
              <a:ext cx="364220" cy="628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EFA35949-FFA5-40B7-9ECB-BD15DD902CDB}"/>
                </a:ext>
              </a:extLst>
            </p:cNvPr>
            <p:cNvSpPr/>
            <p:nvPr/>
          </p:nvSpPr>
          <p:spPr>
            <a:xfrm>
              <a:off x="5157203" y="5225782"/>
              <a:ext cx="364215" cy="628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2DE4DB14-B52B-450E-88BC-EF4308786B47}"/>
                </a:ext>
              </a:extLst>
            </p:cNvPr>
            <p:cNvGrpSpPr/>
            <p:nvPr/>
          </p:nvGrpSpPr>
          <p:grpSpPr>
            <a:xfrm>
              <a:off x="5316487" y="1922724"/>
              <a:ext cx="1454523" cy="4115808"/>
              <a:chOff x="2850123" y="2267336"/>
              <a:chExt cx="1454523" cy="4115808"/>
            </a:xfrm>
          </p:grpSpPr>
          <p:sp>
            <p:nvSpPr>
              <p:cNvPr id="17" name="Rectangle 16">
                <a:extLst>
                  <a:ext uri="{FF2B5EF4-FFF2-40B4-BE49-F238E27FC236}">
                    <a16:creationId xmlns:a16="http://schemas.microsoft.com/office/drawing/2014/main" id="{8D34C864-8499-4A5E-9945-B602E9FC55D3}"/>
                  </a:ext>
                </a:extLst>
              </p:cNvPr>
              <p:cNvSpPr/>
              <p:nvPr/>
            </p:nvSpPr>
            <p:spPr>
              <a:xfrm>
                <a:off x="3144253" y="4115622"/>
                <a:ext cx="866266" cy="20832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Isosceles Triangle 17">
                <a:extLst>
                  <a:ext uri="{FF2B5EF4-FFF2-40B4-BE49-F238E27FC236}">
                    <a16:creationId xmlns:a16="http://schemas.microsoft.com/office/drawing/2014/main" id="{351123CE-6AFA-4C05-8F50-EE515859D4F4}"/>
                  </a:ext>
                </a:extLst>
              </p:cNvPr>
              <p:cNvSpPr/>
              <p:nvPr/>
            </p:nvSpPr>
            <p:spPr>
              <a:xfrm>
                <a:off x="2850123" y="2267336"/>
                <a:ext cx="1454523" cy="40063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A2D76F16-93AF-4112-AC26-DE397465E285}"/>
                  </a:ext>
                </a:extLst>
              </p:cNvPr>
              <p:cNvSpPr/>
              <p:nvPr/>
            </p:nvSpPr>
            <p:spPr>
              <a:xfrm>
                <a:off x="3377811" y="2667968"/>
                <a:ext cx="399151" cy="14476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Isosceles Triangle 19">
                <a:extLst>
                  <a:ext uri="{FF2B5EF4-FFF2-40B4-BE49-F238E27FC236}">
                    <a16:creationId xmlns:a16="http://schemas.microsoft.com/office/drawing/2014/main" id="{52531D93-B8AC-4623-A262-683380FB2521}"/>
                  </a:ext>
                </a:extLst>
              </p:cNvPr>
              <p:cNvSpPr/>
              <p:nvPr/>
            </p:nvSpPr>
            <p:spPr>
              <a:xfrm>
                <a:off x="2850123" y="5923637"/>
                <a:ext cx="1454523" cy="4595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grpSp>
      <p:sp>
        <p:nvSpPr>
          <p:cNvPr id="21" name="Speech Bubble: Rectangle with Corners Rounded 20">
            <a:extLst>
              <a:ext uri="{FF2B5EF4-FFF2-40B4-BE49-F238E27FC236}">
                <a16:creationId xmlns:a16="http://schemas.microsoft.com/office/drawing/2014/main" id="{CBE7CF12-9935-44AD-A431-95F406577A4F}"/>
              </a:ext>
            </a:extLst>
          </p:cNvPr>
          <p:cNvSpPr/>
          <p:nvPr/>
        </p:nvSpPr>
        <p:spPr>
          <a:xfrm rot="5400000">
            <a:off x="7901561" y="1039094"/>
            <a:ext cx="929934" cy="3643180"/>
          </a:xfrm>
          <a:prstGeom prst="wedgeRoundRectCallout">
            <a:avLst>
              <a:gd name="adj1" fmla="val -23262"/>
              <a:gd name="adj2" fmla="val 62149"/>
              <a:gd name="adj3" fmla="val 16667"/>
            </a:avLst>
          </a:prstGeom>
          <a:solidFill>
            <a:srgbClr val="00B050"/>
          </a:solidFill>
          <a:ln w="34925">
            <a:noFill/>
            <a:headEnd type="none" w="med" len="med"/>
            <a:tailEnd type="triangle" w="med" len="med"/>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WIDE WHEELS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Standardised, wide, very F1</a:t>
            </a:r>
            <a:endParaRPr kumimoji="0" lang="en-GB" sz="1100" b="0" i="1"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endParaRPr>
          </a:p>
        </p:txBody>
      </p:sp>
      <p:sp>
        <p:nvSpPr>
          <p:cNvPr id="22" name="Speech Bubble: Rectangle with Corners Rounded 21">
            <a:extLst>
              <a:ext uri="{FF2B5EF4-FFF2-40B4-BE49-F238E27FC236}">
                <a16:creationId xmlns:a16="http://schemas.microsoft.com/office/drawing/2014/main" id="{0817CB5D-84E7-4F34-BA43-E60BBE8B9093}"/>
              </a:ext>
            </a:extLst>
          </p:cNvPr>
          <p:cNvSpPr/>
          <p:nvPr/>
        </p:nvSpPr>
        <p:spPr>
          <a:xfrm rot="5400000">
            <a:off x="7901561" y="2649535"/>
            <a:ext cx="929934" cy="3643180"/>
          </a:xfrm>
          <a:prstGeom prst="wedgeRoundRectCallout">
            <a:avLst>
              <a:gd name="adj1" fmla="val -21536"/>
              <a:gd name="adj2" fmla="val 74919"/>
              <a:gd name="adj3" fmla="val 16667"/>
            </a:avLst>
          </a:prstGeom>
          <a:solidFill>
            <a:srgbClr val="00B050"/>
          </a:solidFill>
          <a:ln w="34925">
            <a:noFill/>
            <a:headEnd type="none" w="med" len="med"/>
            <a:tailEnd type="triangle" w="med" len="med"/>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F1 CHASSIS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Standardised, easy to assemble</a:t>
            </a:r>
            <a:endParaRPr kumimoji="0" lang="en-GB" sz="1100" b="0" i="1"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endParaRPr>
          </a:p>
        </p:txBody>
      </p:sp>
      <p:sp>
        <p:nvSpPr>
          <p:cNvPr id="23" name="Speech Bubble: Rectangle with Corners Rounded 22">
            <a:extLst>
              <a:ext uri="{FF2B5EF4-FFF2-40B4-BE49-F238E27FC236}">
                <a16:creationId xmlns:a16="http://schemas.microsoft.com/office/drawing/2014/main" id="{E127BA66-00E8-45F1-97FD-466F6928DEFF}"/>
              </a:ext>
            </a:extLst>
          </p:cNvPr>
          <p:cNvSpPr/>
          <p:nvPr/>
        </p:nvSpPr>
        <p:spPr>
          <a:xfrm rot="5400000">
            <a:off x="2761619" y="3805692"/>
            <a:ext cx="929934" cy="3190734"/>
          </a:xfrm>
          <a:prstGeom prst="wedgeRoundRectCallout">
            <a:avLst>
              <a:gd name="adj1" fmla="val 19004"/>
              <a:gd name="adj2" fmla="val -72774"/>
              <a:gd name="adj3" fmla="val 16667"/>
            </a:avLst>
          </a:prstGeom>
          <a:solidFill>
            <a:srgbClr val="EE2D24"/>
          </a:solidFill>
          <a:ln w="34925">
            <a:noFill/>
            <a:headEnd type="none" w="med" len="med"/>
            <a:tailEnd type="triangle" w="med" len="med"/>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4g CO2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Still fast enough!</a:t>
            </a:r>
            <a:endParaRPr kumimoji="0" lang="en-GB" sz="1100" b="0" i="1"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endParaRPr>
          </a:p>
        </p:txBody>
      </p:sp>
      <p:pic>
        <p:nvPicPr>
          <p:cNvPr id="24" name="Picture 23">
            <a:extLst>
              <a:ext uri="{FF2B5EF4-FFF2-40B4-BE49-F238E27FC236}">
                <a16:creationId xmlns:a16="http://schemas.microsoft.com/office/drawing/2014/main" id="{98393843-219A-4E7A-8D5A-4675F3A37B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7699" y="5246177"/>
            <a:ext cx="247640" cy="669865"/>
          </a:xfrm>
          <a:prstGeom prst="rect">
            <a:avLst/>
          </a:prstGeom>
        </p:spPr>
      </p:pic>
      <p:sp>
        <p:nvSpPr>
          <p:cNvPr id="25" name="Speech Bubble: Rectangle with Corners Rounded 24">
            <a:extLst>
              <a:ext uri="{FF2B5EF4-FFF2-40B4-BE49-F238E27FC236}">
                <a16:creationId xmlns:a16="http://schemas.microsoft.com/office/drawing/2014/main" id="{6A5246BC-9B91-4F3E-8F3F-BEFBA5906317}"/>
              </a:ext>
            </a:extLst>
          </p:cNvPr>
          <p:cNvSpPr/>
          <p:nvPr/>
        </p:nvSpPr>
        <p:spPr>
          <a:xfrm rot="5400000">
            <a:off x="2761619" y="2062310"/>
            <a:ext cx="929934" cy="3190734"/>
          </a:xfrm>
          <a:prstGeom prst="wedgeRoundRectCallout">
            <a:avLst>
              <a:gd name="adj1" fmla="val 19004"/>
              <a:gd name="adj2" fmla="val -72774"/>
              <a:gd name="adj3" fmla="val 16667"/>
            </a:avLst>
          </a:prstGeom>
          <a:solidFill>
            <a:srgbClr val="00B050"/>
          </a:solidFill>
          <a:ln w="34925">
            <a:noFill/>
            <a:headEnd type="none" w="med" len="med"/>
            <a:tailEnd type="triangle" w="med" len="med"/>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40g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Minimum weight</a:t>
            </a:r>
            <a:endParaRPr kumimoji="0" lang="en-GB" sz="1100" b="0" i="1"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endParaRPr>
          </a:p>
        </p:txBody>
      </p:sp>
      <p:sp>
        <p:nvSpPr>
          <p:cNvPr id="26" name="Speech Bubble: Rectangle with Corners Rounded 25">
            <a:extLst>
              <a:ext uri="{FF2B5EF4-FFF2-40B4-BE49-F238E27FC236}">
                <a16:creationId xmlns:a16="http://schemas.microsoft.com/office/drawing/2014/main" id="{A6548654-8B37-4E7E-8F87-CDDBB006AAF0}"/>
              </a:ext>
            </a:extLst>
          </p:cNvPr>
          <p:cNvSpPr/>
          <p:nvPr/>
        </p:nvSpPr>
        <p:spPr>
          <a:xfrm rot="5400000">
            <a:off x="2761619" y="453034"/>
            <a:ext cx="929934" cy="3190734"/>
          </a:xfrm>
          <a:prstGeom prst="wedgeRoundRectCallout">
            <a:avLst>
              <a:gd name="adj1" fmla="val -16360"/>
              <a:gd name="adj2" fmla="val -73528"/>
              <a:gd name="adj3" fmla="val 16667"/>
            </a:avLst>
          </a:prstGeom>
          <a:solidFill>
            <a:srgbClr val="00B050"/>
          </a:solidFill>
          <a:ln w="34925">
            <a:noFill/>
            <a:headEnd type="none" w="med" len="med"/>
            <a:tailEnd type="triangle" w="med" len="med"/>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F1 WINGS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Mandatory front / rear wings</a:t>
            </a:r>
            <a:endParaRPr kumimoji="0" lang="en-GB" sz="1100" b="0" i="1"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endParaRPr>
          </a:p>
        </p:txBody>
      </p:sp>
    </p:spTree>
    <p:extLst>
      <p:ext uri="{BB962C8B-B14F-4D97-AF65-F5344CB8AC3E}">
        <p14:creationId xmlns:p14="http://schemas.microsoft.com/office/powerpoint/2010/main" val="29440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righ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righ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right)">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5" grpId="0" animBg="1"/>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64D7E-E847-474B-9EAF-C203850C19C6}"/>
              </a:ext>
            </a:extLst>
          </p:cNvPr>
          <p:cNvSpPr>
            <a:spLocks noGrp="1"/>
          </p:cNvSpPr>
          <p:nvPr>
            <p:ph type="title"/>
          </p:nvPr>
        </p:nvSpPr>
        <p:spPr/>
        <p:txBody>
          <a:bodyPr/>
          <a:lstStyle/>
          <a:p>
            <a:r>
              <a:rPr lang="en-GB" dirty="0"/>
              <a:t>STARTING POINT</a:t>
            </a:r>
          </a:p>
        </p:txBody>
      </p:sp>
      <p:pic>
        <p:nvPicPr>
          <p:cNvPr id="4" name="Picture 3" descr="A picture containing floor&#10;&#10;Description automatically generated">
            <a:extLst>
              <a:ext uri="{FF2B5EF4-FFF2-40B4-BE49-F238E27FC236}">
                <a16:creationId xmlns:a16="http://schemas.microsoft.com/office/drawing/2014/main" id="{B059DCA0-07EB-4C2D-8518-6C5A2A6C95C8}"/>
              </a:ext>
            </a:extLst>
          </p:cNvPr>
          <p:cNvPicPr>
            <a:picLocks noChangeAspect="1"/>
          </p:cNvPicPr>
          <p:nvPr/>
        </p:nvPicPr>
        <p:blipFill rotWithShape="1">
          <a:blip r:embed="rId2">
            <a:extLst>
              <a:ext uri="{28A0092B-C50C-407E-A947-70E740481C1C}">
                <a14:useLocalDpi xmlns:a14="http://schemas.microsoft.com/office/drawing/2010/main" val="0"/>
              </a:ext>
            </a:extLst>
          </a:blip>
          <a:srcRect t="4377" b="6516"/>
          <a:stretch/>
        </p:blipFill>
        <p:spPr>
          <a:xfrm>
            <a:off x="4913347" y="2043222"/>
            <a:ext cx="5368205" cy="3587578"/>
          </a:xfrm>
          <a:prstGeom prst="rect">
            <a:avLst/>
          </a:prstGeom>
        </p:spPr>
      </p:pic>
      <p:grpSp>
        <p:nvGrpSpPr>
          <p:cNvPr id="5" name="Group 4">
            <a:extLst>
              <a:ext uri="{FF2B5EF4-FFF2-40B4-BE49-F238E27FC236}">
                <a16:creationId xmlns:a16="http://schemas.microsoft.com/office/drawing/2014/main" id="{0E37DD21-3401-462C-A0BE-D0A849A6B66F}"/>
              </a:ext>
            </a:extLst>
          </p:cNvPr>
          <p:cNvGrpSpPr/>
          <p:nvPr/>
        </p:nvGrpSpPr>
        <p:grpSpPr>
          <a:xfrm>
            <a:off x="1629605" y="1439325"/>
            <a:ext cx="8977687" cy="4197325"/>
            <a:chOff x="-491539" y="336165"/>
            <a:chExt cx="9386403" cy="4468233"/>
          </a:xfrm>
        </p:grpSpPr>
        <p:grpSp>
          <p:nvGrpSpPr>
            <p:cNvPr id="6" name="Group 5">
              <a:extLst>
                <a:ext uri="{FF2B5EF4-FFF2-40B4-BE49-F238E27FC236}">
                  <a16:creationId xmlns:a16="http://schemas.microsoft.com/office/drawing/2014/main" id="{5681F1E1-F7EA-4E6C-8DEA-3077F1A2F6C9}"/>
                </a:ext>
              </a:extLst>
            </p:cNvPr>
            <p:cNvGrpSpPr/>
            <p:nvPr userDrawn="1"/>
          </p:nvGrpSpPr>
          <p:grpSpPr>
            <a:xfrm>
              <a:off x="-491539" y="336165"/>
              <a:ext cx="9386403" cy="512283"/>
              <a:chOff x="-4981049" y="483520"/>
              <a:chExt cx="10471151" cy="571484"/>
            </a:xfrm>
            <a:noFill/>
          </p:grpSpPr>
          <p:sp>
            <p:nvSpPr>
              <p:cNvPr id="8" name="Arc 7">
                <a:extLst>
                  <a:ext uri="{FF2B5EF4-FFF2-40B4-BE49-F238E27FC236}">
                    <a16:creationId xmlns:a16="http://schemas.microsoft.com/office/drawing/2014/main" id="{6EA004ED-0225-4656-A838-313309EE606B}"/>
                  </a:ext>
                </a:extLst>
              </p:cNvPr>
              <p:cNvSpPr/>
              <p:nvPr/>
            </p:nvSpPr>
            <p:spPr>
              <a:xfrm>
                <a:off x="4918617" y="483520"/>
                <a:ext cx="571485" cy="571484"/>
              </a:xfrm>
              <a:prstGeom prst="arc">
                <a:avLst>
                  <a:gd name="adj1" fmla="val 16200000"/>
                  <a:gd name="adj2" fmla="val 21582708"/>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E714AB7B-B198-4EF9-9AFA-B117BE4EBCDB}"/>
                  </a:ext>
                </a:extLst>
              </p:cNvPr>
              <p:cNvCxnSpPr>
                <a:cxnSpLocks/>
                <a:stCxn id="8" idx="0"/>
              </p:cNvCxnSpPr>
              <p:nvPr/>
            </p:nvCxnSpPr>
            <p:spPr>
              <a:xfrm flipH="1">
                <a:off x="-4981049" y="483520"/>
                <a:ext cx="10185409" cy="0"/>
              </a:xfrm>
              <a:prstGeom prst="line">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7" name="Straight Connector 6">
              <a:extLst>
                <a:ext uri="{FF2B5EF4-FFF2-40B4-BE49-F238E27FC236}">
                  <a16:creationId xmlns:a16="http://schemas.microsoft.com/office/drawing/2014/main" id="{4D38077A-BFDC-4555-AE10-0AD5AA0EB4B1}"/>
                </a:ext>
              </a:extLst>
            </p:cNvPr>
            <p:cNvCxnSpPr>
              <a:cxnSpLocks/>
              <a:stCxn id="8" idx="2"/>
            </p:cNvCxnSpPr>
            <p:nvPr userDrawn="1"/>
          </p:nvCxnSpPr>
          <p:spPr>
            <a:xfrm>
              <a:off x="8894861" y="590995"/>
              <a:ext cx="0" cy="4213403"/>
            </a:xfrm>
            <a:prstGeom prst="line">
              <a:avLst/>
            </a:prstGeom>
            <a:ln w="28575">
              <a:solidFill>
                <a:srgbClr val="EE2D24"/>
              </a:solidFill>
            </a:ln>
          </p:spPr>
          <p:style>
            <a:lnRef idx="1">
              <a:schemeClr val="accent1"/>
            </a:lnRef>
            <a:fillRef idx="0">
              <a:schemeClr val="accent1"/>
            </a:fillRef>
            <a:effectRef idx="0">
              <a:schemeClr val="accent1"/>
            </a:effectRef>
            <a:fontRef idx="minor">
              <a:schemeClr val="tx1"/>
            </a:fontRef>
          </p:style>
        </p:cxnSp>
      </p:grpSp>
      <p:sp>
        <p:nvSpPr>
          <p:cNvPr id="10" name="Arc 9">
            <a:extLst>
              <a:ext uri="{FF2B5EF4-FFF2-40B4-BE49-F238E27FC236}">
                <a16:creationId xmlns:a16="http://schemas.microsoft.com/office/drawing/2014/main" id="{484F54AC-4831-46F9-B0A7-8467BED08BAE}"/>
              </a:ext>
            </a:extLst>
          </p:cNvPr>
          <p:cNvSpPr/>
          <p:nvPr/>
        </p:nvSpPr>
        <p:spPr>
          <a:xfrm>
            <a:off x="10107128" y="1369971"/>
            <a:ext cx="581307" cy="572783"/>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 name="Arc 10">
            <a:extLst>
              <a:ext uri="{FF2B5EF4-FFF2-40B4-BE49-F238E27FC236}">
                <a16:creationId xmlns:a16="http://schemas.microsoft.com/office/drawing/2014/main" id="{937299E3-8F8A-4417-8C9D-7867EB89AC37}"/>
              </a:ext>
            </a:extLst>
          </p:cNvPr>
          <p:cNvSpPr/>
          <p:nvPr/>
        </p:nvSpPr>
        <p:spPr>
          <a:xfrm>
            <a:off x="10059585" y="1370467"/>
            <a:ext cx="618821" cy="609748"/>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7BAE92FA-3C8E-4D7E-8A66-882FD3259B5D}"/>
              </a:ext>
            </a:extLst>
          </p:cNvPr>
          <p:cNvPicPr>
            <a:picLocks noChangeAspect="1"/>
          </p:cNvPicPr>
          <p:nvPr/>
        </p:nvPicPr>
        <p:blipFill>
          <a:blip r:embed="rId3"/>
          <a:stretch>
            <a:fillRect/>
          </a:stretch>
        </p:blipFill>
        <p:spPr>
          <a:xfrm>
            <a:off x="1619657" y="1508184"/>
            <a:ext cx="3021824" cy="4330054"/>
          </a:xfrm>
          <a:prstGeom prst="rect">
            <a:avLst/>
          </a:prstGeom>
        </p:spPr>
      </p:pic>
      <p:pic>
        <p:nvPicPr>
          <p:cNvPr id="13" name="Picture 12" descr="A picture containing floor, indoor, green&#10;&#10;Description automatically generated">
            <a:extLst>
              <a:ext uri="{FF2B5EF4-FFF2-40B4-BE49-F238E27FC236}">
                <a16:creationId xmlns:a16="http://schemas.microsoft.com/office/drawing/2014/main" id="{3F7AA2CE-6DEE-483B-A64B-532ECD9101C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13350" y="2049073"/>
            <a:ext cx="5368212" cy="3587577"/>
          </a:xfrm>
          <a:prstGeom prst="rect">
            <a:avLst/>
          </a:prstGeom>
        </p:spPr>
      </p:pic>
    </p:spTree>
    <p:extLst>
      <p:ext uri="{BB962C8B-B14F-4D97-AF65-F5344CB8AC3E}">
        <p14:creationId xmlns:p14="http://schemas.microsoft.com/office/powerpoint/2010/main" val="42216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50"/>
                                        <p:tgtEl>
                                          <p:spTgt spid="5"/>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CF869-B636-4DE1-BE11-A9244A0B5FA8}"/>
              </a:ext>
            </a:extLst>
          </p:cNvPr>
          <p:cNvSpPr>
            <a:spLocks noGrp="1"/>
          </p:cNvSpPr>
          <p:nvPr>
            <p:ph type="title"/>
          </p:nvPr>
        </p:nvSpPr>
        <p:spPr/>
        <p:txBody>
          <a:bodyPr/>
          <a:lstStyle/>
          <a:p>
            <a:r>
              <a:rPr lang="en-GB" dirty="0"/>
              <a:t>STARTER KIT (£25)</a:t>
            </a:r>
          </a:p>
        </p:txBody>
      </p:sp>
      <p:pic>
        <p:nvPicPr>
          <p:cNvPr id="4" name="Picture 3" descr="A picture containing text, items, different, several&#10;&#10;Description automatically generated">
            <a:extLst>
              <a:ext uri="{FF2B5EF4-FFF2-40B4-BE49-F238E27FC236}">
                <a16:creationId xmlns:a16="http://schemas.microsoft.com/office/drawing/2014/main" id="{33CB6502-89A4-4862-949E-5B7045BCA4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807" b="12071"/>
          <a:stretch/>
        </p:blipFill>
        <p:spPr>
          <a:xfrm>
            <a:off x="1639793" y="1439325"/>
            <a:ext cx="6898790" cy="4197323"/>
          </a:xfrm>
          <a:prstGeom prst="rect">
            <a:avLst/>
          </a:prstGeom>
        </p:spPr>
      </p:pic>
      <p:grpSp>
        <p:nvGrpSpPr>
          <p:cNvPr id="5" name="Group 4">
            <a:extLst>
              <a:ext uri="{FF2B5EF4-FFF2-40B4-BE49-F238E27FC236}">
                <a16:creationId xmlns:a16="http://schemas.microsoft.com/office/drawing/2014/main" id="{DDF1B12A-F236-4099-B915-2CBCDB326F34}"/>
              </a:ext>
            </a:extLst>
          </p:cNvPr>
          <p:cNvGrpSpPr/>
          <p:nvPr/>
        </p:nvGrpSpPr>
        <p:grpSpPr>
          <a:xfrm>
            <a:off x="1629605" y="1439325"/>
            <a:ext cx="8977687" cy="4197325"/>
            <a:chOff x="-491539" y="336165"/>
            <a:chExt cx="9386403" cy="4468233"/>
          </a:xfrm>
        </p:grpSpPr>
        <p:grpSp>
          <p:nvGrpSpPr>
            <p:cNvPr id="6" name="Group 5">
              <a:extLst>
                <a:ext uri="{FF2B5EF4-FFF2-40B4-BE49-F238E27FC236}">
                  <a16:creationId xmlns:a16="http://schemas.microsoft.com/office/drawing/2014/main" id="{B94EA0AE-B527-4788-B25F-0332CC8422DC}"/>
                </a:ext>
              </a:extLst>
            </p:cNvPr>
            <p:cNvGrpSpPr/>
            <p:nvPr userDrawn="1"/>
          </p:nvGrpSpPr>
          <p:grpSpPr>
            <a:xfrm>
              <a:off x="-491539" y="336165"/>
              <a:ext cx="9386403" cy="512283"/>
              <a:chOff x="-4981049" y="483520"/>
              <a:chExt cx="10471151" cy="571484"/>
            </a:xfrm>
            <a:noFill/>
          </p:grpSpPr>
          <p:sp>
            <p:nvSpPr>
              <p:cNvPr id="8" name="Arc 7">
                <a:extLst>
                  <a:ext uri="{FF2B5EF4-FFF2-40B4-BE49-F238E27FC236}">
                    <a16:creationId xmlns:a16="http://schemas.microsoft.com/office/drawing/2014/main" id="{C3096C3E-8913-40F6-BEC1-7D1322426961}"/>
                  </a:ext>
                </a:extLst>
              </p:cNvPr>
              <p:cNvSpPr/>
              <p:nvPr/>
            </p:nvSpPr>
            <p:spPr>
              <a:xfrm>
                <a:off x="4918617" y="483520"/>
                <a:ext cx="571485" cy="571484"/>
              </a:xfrm>
              <a:prstGeom prst="arc">
                <a:avLst>
                  <a:gd name="adj1" fmla="val 16200000"/>
                  <a:gd name="adj2" fmla="val 21582708"/>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E87DA7AC-B734-4149-B137-080506571A0B}"/>
                  </a:ext>
                </a:extLst>
              </p:cNvPr>
              <p:cNvCxnSpPr>
                <a:cxnSpLocks/>
                <a:stCxn id="8" idx="0"/>
              </p:cNvCxnSpPr>
              <p:nvPr/>
            </p:nvCxnSpPr>
            <p:spPr>
              <a:xfrm flipH="1">
                <a:off x="-4981049" y="483520"/>
                <a:ext cx="10185409" cy="0"/>
              </a:xfrm>
              <a:prstGeom prst="line">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7" name="Straight Connector 6">
              <a:extLst>
                <a:ext uri="{FF2B5EF4-FFF2-40B4-BE49-F238E27FC236}">
                  <a16:creationId xmlns:a16="http://schemas.microsoft.com/office/drawing/2014/main" id="{CA0EDA27-9C79-4B60-90DC-38D1BC6571A8}"/>
                </a:ext>
              </a:extLst>
            </p:cNvPr>
            <p:cNvCxnSpPr>
              <a:cxnSpLocks/>
              <a:stCxn id="8" idx="2"/>
            </p:cNvCxnSpPr>
            <p:nvPr userDrawn="1"/>
          </p:nvCxnSpPr>
          <p:spPr>
            <a:xfrm>
              <a:off x="8894861" y="590995"/>
              <a:ext cx="0" cy="4213403"/>
            </a:xfrm>
            <a:prstGeom prst="line">
              <a:avLst/>
            </a:prstGeom>
            <a:ln w="28575">
              <a:solidFill>
                <a:srgbClr val="EE2D24"/>
              </a:solidFill>
            </a:ln>
          </p:spPr>
          <p:style>
            <a:lnRef idx="1">
              <a:schemeClr val="accent1"/>
            </a:lnRef>
            <a:fillRef idx="0">
              <a:schemeClr val="accent1"/>
            </a:fillRef>
            <a:effectRef idx="0">
              <a:schemeClr val="accent1"/>
            </a:effectRef>
            <a:fontRef idx="minor">
              <a:schemeClr val="tx1"/>
            </a:fontRef>
          </p:style>
        </p:cxnSp>
      </p:grpSp>
      <p:sp>
        <p:nvSpPr>
          <p:cNvPr id="10" name="Arc 9">
            <a:extLst>
              <a:ext uri="{FF2B5EF4-FFF2-40B4-BE49-F238E27FC236}">
                <a16:creationId xmlns:a16="http://schemas.microsoft.com/office/drawing/2014/main" id="{03B2E115-ABB3-4CE1-809D-C3AD2227DE28}"/>
              </a:ext>
            </a:extLst>
          </p:cNvPr>
          <p:cNvSpPr/>
          <p:nvPr/>
        </p:nvSpPr>
        <p:spPr>
          <a:xfrm>
            <a:off x="10107128" y="1369971"/>
            <a:ext cx="581307" cy="572783"/>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 name="Arc 10">
            <a:extLst>
              <a:ext uri="{FF2B5EF4-FFF2-40B4-BE49-F238E27FC236}">
                <a16:creationId xmlns:a16="http://schemas.microsoft.com/office/drawing/2014/main" id="{F34815D5-8974-450D-B036-409374847EFF}"/>
              </a:ext>
            </a:extLst>
          </p:cNvPr>
          <p:cNvSpPr/>
          <p:nvPr/>
        </p:nvSpPr>
        <p:spPr>
          <a:xfrm>
            <a:off x="10059585" y="1370467"/>
            <a:ext cx="618821" cy="609748"/>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D0C735FA-93CF-46A1-A3C5-235BB9196DA4}"/>
              </a:ext>
            </a:extLst>
          </p:cNvPr>
          <p:cNvSpPr txBox="1"/>
          <p:nvPr/>
        </p:nvSpPr>
        <p:spPr>
          <a:xfrm>
            <a:off x="8854364" y="2088229"/>
            <a:ext cx="1655175" cy="28315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200" normalizeH="0" baseline="0" noProof="0" dirty="0">
                <a:ln>
                  <a:noFill/>
                </a:ln>
                <a:solidFill>
                  <a:prstClr val="black"/>
                </a:solidFill>
                <a:effectLst/>
                <a:uLnTx/>
                <a:uFillTx/>
                <a:latin typeface="Formula1 Display-Bold" panose="02000000000000000000" pitchFamily="2" charset="0"/>
                <a:ea typeface="Tahoma" pitchFamily="34" charset="0"/>
                <a:cs typeface="Tahoma" pitchFamily="34" charset="0"/>
              </a:rPr>
              <a:t>5</a:t>
            </a:r>
            <a:r>
              <a:rPr kumimoji="0" lang="en-GB" sz="4000" b="0" i="0" u="none" strike="noStrike" kern="1200" cap="none" spc="-200" normalizeH="0" baseline="0" noProof="0" dirty="0">
                <a:ln>
                  <a:noFill/>
                </a:ln>
                <a:solidFill>
                  <a:prstClr val="black"/>
                </a:solidFill>
                <a:effectLst/>
                <a:uLnTx/>
                <a:uFillTx/>
                <a:latin typeface="Formula1 Display-Bold" panose="02000000000000000000" pitchFamily="2" charset="0"/>
                <a:ea typeface="Tahoma" pitchFamily="34" charset="0"/>
                <a:cs typeface="Tahoma" pitchFamily="34" charset="0"/>
              </a:rPr>
              <a:t> cars</a:t>
            </a:r>
          </a:p>
        </p:txBody>
      </p:sp>
    </p:spTree>
    <p:extLst>
      <p:ext uri="{BB962C8B-B14F-4D97-AF65-F5344CB8AC3E}">
        <p14:creationId xmlns:p14="http://schemas.microsoft.com/office/powerpoint/2010/main" val="64523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50"/>
                                        <p:tgtEl>
                                          <p:spTgt spid="5"/>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75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A7C2F-B752-47AD-A9A0-81D455D3F853}"/>
              </a:ext>
            </a:extLst>
          </p:cNvPr>
          <p:cNvSpPr>
            <a:spLocks noGrp="1"/>
          </p:cNvSpPr>
          <p:nvPr>
            <p:ph type="title"/>
          </p:nvPr>
        </p:nvSpPr>
        <p:spPr/>
        <p:txBody>
          <a:bodyPr/>
          <a:lstStyle/>
          <a:p>
            <a:r>
              <a:rPr lang="en-GB" dirty="0"/>
              <a:t>GET CREATIVE!</a:t>
            </a:r>
          </a:p>
        </p:txBody>
      </p:sp>
      <p:pic>
        <p:nvPicPr>
          <p:cNvPr id="10" name="Picture 6">
            <a:extLst>
              <a:ext uri="{FF2B5EF4-FFF2-40B4-BE49-F238E27FC236}">
                <a16:creationId xmlns:a16="http://schemas.microsoft.com/office/drawing/2014/main" id="{1C8EFD31-CC6E-405A-BB8F-33083753686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50" t="2961" r="15547"/>
          <a:stretch/>
        </p:blipFill>
        <p:spPr bwMode="auto">
          <a:xfrm>
            <a:off x="7991022" y="1851583"/>
            <a:ext cx="3847539" cy="28474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6ABDC874-BA3E-48DD-91C2-99CC65259D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71" t="26021" r="29340" b="20968"/>
          <a:stretch/>
        </p:blipFill>
        <p:spPr bwMode="auto">
          <a:xfrm>
            <a:off x="6096000" y="2588069"/>
            <a:ext cx="2345066" cy="15989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soSketch – ScrawlrBox">
            <a:extLst>
              <a:ext uri="{FF2B5EF4-FFF2-40B4-BE49-F238E27FC236}">
                <a16:creationId xmlns:a16="http://schemas.microsoft.com/office/drawing/2014/main" id="{95E8B0FC-CD9A-41EA-98FD-D09642AFDC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629" t="7197" r="6622" b="7786"/>
          <a:stretch/>
        </p:blipFill>
        <p:spPr bwMode="auto">
          <a:xfrm rot="5400000">
            <a:off x="656522" y="2372045"/>
            <a:ext cx="2514202" cy="200746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Dice.jpg">
            <a:extLst>
              <a:ext uri="{FF2B5EF4-FFF2-40B4-BE49-F238E27FC236}">
                <a16:creationId xmlns:a16="http://schemas.microsoft.com/office/drawing/2014/main" id="{B07A3A76-7E98-4C37-B57D-88FB6054F7B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785" b="89676" l="15132" r="84430">
                        <a14:foregroundMark x1="32895" y1="41740" x2="54167" y2="32448"/>
                        <a14:foregroundMark x1="54167" y1="32448" x2="61404" y2="62242"/>
                        <a14:foregroundMark x1="61404" y1="62242" x2="46601" y2="85398"/>
                        <a14:foregroundMark x1="46601" y1="85398" x2="37719" y2="57522"/>
                        <a14:foregroundMark x1="37719" y1="57522" x2="58443" y2="52212"/>
                        <a14:foregroundMark x1="58443" y1="52212" x2="47697" y2="25516"/>
                        <a14:foregroundMark x1="47697" y1="25516" x2="59759" y2="6785"/>
                        <a14:foregroundMark x1="69408" y1="80088" x2="71053" y2="85841"/>
                        <a14:foregroundMark x1="72368" y1="43953" x2="66009" y2="46313"/>
                        <a14:foregroundMark x1="51754" y1="84071" x2="41228" y2="89676"/>
                        <a14:foregroundMark x1="58882" y1="72271" x2="38048" y2="65634"/>
                        <a14:foregroundMark x1="38048" y1="65634" x2="29825" y2="35398"/>
                        <a14:foregroundMark x1="29825" y1="35398" x2="48026" y2="17109"/>
                        <a14:foregroundMark x1="48026" y1="17109" x2="62939" y2="37463"/>
                        <a14:foregroundMark x1="62939" y1="37463" x2="41447" y2="52655"/>
                        <a14:foregroundMark x1="41447" y1="52655" x2="62500" y2="59882"/>
                        <a14:foregroundMark x1="62500" y1="59882" x2="63487" y2="54720"/>
                        <a14:foregroundMark x1="64803" y1="55310" x2="59759" y2="68879"/>
                        <a14:foregroundMark x1="64803" y1="68879" x2="65132" y2="39381"/>
                        <a14:foregroundMark x1="65132" y1="39381" x2="43750" y2="38791"/>
                        <a14:foregroundMark x1="43750" y1="38791" x2="45395" y2="71386"/>
                        <a14:foregroundMark x1="45395" y1="71386" x2="61404" y2="49115"/>
                        <a14:foregroundMark x1="61404" y1="49115" x2="59759" y2="46313"/>
                        <a14:foregroundMark x1="69408" y1="54720" x2="65570" y2="47935"/>
                        <a14:foregroundMark x1="54715" y1="79646" x2="62719" y2="68879"/>
                        <a14:foregroundMark x1="67325" y1="60324" x2="66447" y2="70501"/>
                        <a14:foregroundMark x1="47149" y1="34366" x2="37500" y2="40560"/>
                        <a14:foregroundMark x1="33333" y1="62094" x2="37061" y2="64307"/>
                        <a14:foregroundMark x1="45833" y1="37168" x2="50110" y2="22566"/>
                        <a14:foregroundMark x1="46272" y1="28171" x2="49671" y2="30531"/>
                        <a14:foregroundMark x1="42105" y1="30973" x2="35855" y2="37758"/>
                        <a14:foregroundMark x1="37500" y1="35546" x2="48026" y2="26549"/>
                      </a14:backgroundRemoval>
                    </a14:imgEffect>
                  </a14:imgLayer>
                </a14:imgProps>
              </a:ext>
              <a:ext uri="{28A0092B-C50C-407E-A947-70E740481C1C}">
                <a14:useLocalDpi xmlns:a14="http://schemas.microsoft.com/office/drawing/2010/main" val="0"/>
              </a:ext>
            </a:extLst>
          </a:blip>
          <a:srcRect l="6669" t="5306" r="6776" b="8456"/>
          <a:stretch/>
        </p:blipFill>
        <p:spPr>
          <a:xfrm>
            <a:off x="3290600" y="2403298"/>
            <a:ext cx="2672098" cy="2031448"/>
          </a:xfrm>
          <a:prstGeom prst="rect">
            <a:avLst/>
          </a:prstGeom>
        </p:spPr>
      </p:pic>
      <p:sp>
        <p:nvSpPr>
          <p:cNvPr id="18" name="Rectangle 17">
            <a:extLst>
              <a:ext uri="{FF2B5EF4-FFF2-40B4-BE49-F238E27FC236}">
                <a16:creationId xmlns:a16="http://schemas.microsoft.com/office/drawing/2014/main" id="{CF2AAA86-45CF-47D7-8C01-75439275AC9C}"/>
              </a:ext>
            </a:extLst>
          </p:cNvPr>
          <p:cNvSpPr/>
          <p:nvPr/>
        </p:nvSpPr>
        <p:spPr>
          <a:xfrm>
            <a:off x="633310" y="5117982"/>
            <a:ext cx="2560626" cy="502766"/>
          </a:xfrm>
          <a:prstGeom prst="rect">
            <a:avLst/>
          </a:prstGeom>
          <a:solidFill>
            <a:srgbClr val="00B050"/>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LEARN</a:t>
            </a:r>
          </a:p>
        </p:txBody>
      </p:sp>
      <p:sp>
        <p:nvSpPr>
          <p:cNvPr id="22" name="Rectangle 21">
            <a:extLst>
              <a:ext uri="{FF2B5EF4-FFF2-40B4-BE49-F238E27FC236}">
                <a16:creationId xmlns:a16="http://schemas.microsoft.com/office/drawing/2014/main" id="{4538D45D-6BCB-4FF7-ACDE-27CA0E7F4F36}"/>
              </a:ext>
            </a:extLst>
          </p:cNvPr>
          <p:cNvSpPr/>
          <p:nvPr/>
        </p:nvSpPr>
        <p:spPr>
          <a:xfrm>
            <a:off x="3402072" y="5117982"/>
            <a:ext cx="2560626" cy="502766"/>
          </a:xfrm>
          <a:prstGeom prst="rect">
            <a:avLst/>
          </a:prstGeom>
          <a:solidFill>
            <a:srgbClr val="92D050"/>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SKETCH</a:t>
            </a:r>
          </a:p>
        </p:txBody>
      </p:sp>
      <p:sp>
        <p:nvSpPr>
          <p:cNvPr id="23" name="Rectangle 22">
            <a:extLst>
              <a:ext uri="{FF2B5EF4-FFF2-40B4-BE49-F238E27FC236}">
                <a16:creationId xmlns:a16="http://schemas.microsoft.com/office/drawing/2014/main" id="{A829CD46-9D6D-4503-9834-194E7F13AE56}"/>
              </a:ext>
            </a:extLst>
          </p:cNvPr>
          <p:cNvSpPr/>
          <p:nvPr/>
        </p:nvSpPr>
        <p:spPr>
          <a:xfrm>
            <a:off x="6170834" y="5117982"/>
            <a:ext cx="2560626" cy="502766"/>
          </a:xfrm>
          <a:prstGeom prst="rect">
            <a:avLst/>
          </a:prstGeom>
          <a:solidFill>
            <a:srgbClr val="FFC000"/>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APPLY</a:t>
            </a:r>
          </a:p>
        </p:txBody>
      </p:sp>
      <p:sp>
        <p:nvSpPr>
          <p:cNvPr id="24" name="Rectangle 23">
            <a:extLst>
              <a:ext uri="{FF2B5EF4-FFF2-40B4-BE49-F238E27FC236}">
                <a16:creationId xmlns:a16="http://schemas.microsoft.com/office/drawing/2014/main" id="{48B9B56D-C732-4818-8EB9-AAA6AD9F60E8}"/>
              </a:ext>
            </a:extLst>
          </p:cNvPr>
          <p:cNvSpPr/>
          <p:nvPr/>
        </p:nvSpPr>
        <p:spPr>
          <a:xfrm>
            <a:off x="8939596" y="5117982"/>
            <a:ext cx="2560626" cy="502766"/>
          </a:xfrm>
          <a:prstGeom prst="rect">
            <a:avLst/>
          </a:prstGeom>
          <a:solidFill>
            <a:srgbClr val="C00000"/>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CREATE</a:t>
            </a:r>
          </a:p>
        </p:txBody>
      </p:sp>
      <p:sp>
        <p:nvSpPr>
          <p:cNvPr id="27" name="Rectangle 26">
            <a:extLst>
              <a:ext uri="{FF2B5EF4-FFF2-40B4-BE49-F238E27FC236}">
                <a16:creationId xmlns:a16="http://schemas.microsoft.com/office/drawing/2014/main" id="{E5105C8E-38E2-4348-8179-D85B95DEF139}"/>
              </a:ext>
            </a:extLst>
          </p:cNvPr>
          <p:cNvSpPr/>
          <p:nvPr/>
        </p:nvSpPr>
        <p:spPr>
          <a:xfrm>
            <a:off x="1" y="-1"/>
            <a:ext cx="12191978" cy="6857999"/>
          </a:xfrm>
          <a:prstGeom prst="rect">
            <a:avLst/>
          </a:prstGeom>
          <a:gradFill flip="none" rotWithShape="1">
            <a:gsLst>
              <a:gs pos="0">
                <a:schemeClr val="tx1">
                  <a:alpha val="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5E4AEC8B-1567-4EA5-877F-CA871092929E}"/>
              </a:ext>
            </a:extLst>
          </p:cNvPr>
          <p:cNvSpPr/>
          <p:nvPr/>
        </p:nvSpPr>
        <p:spPr>
          <a:xfrm rot="5400000">
            <a:off x="6515027" y="-234201"/>
            <a:ext cx="790928" cy="7016839"/>
          </a:xfrm>
          <a:prstGeom prst="rect">
            <a:avLst/>
          </a:prstGeom>
          <a:solidFill>
            <a:schemeClr val="tx1"/>
          </a:solidFill>
          <a:ln w="34925">
            <a:solidFill>
              <a:schemeClr val="bg1"/>
            </a:solidFill>
            <a:headEnd type="none" w="med" len="med"/>
            <a:tailEnd type="triangle" w="med" len="med"/>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Design tutorials link at the end!</a:t>
            </a:r>
          </a:p>
        </p:txBody>
      </p:sp>
      <p:grpSp>
        <p:nvGrpSpPr>
          <p:cNvPr id="29" name="Group 28">
            <a:extLst>
              <a:ext uri="{FF2B5EF4-FFF2-40B4-BE49-F238E27FC236}">
                <a16:creationId xmlns:a16="http://schemas.microsoft.com/office/drawing/2014/main" id="{201F994A-C4DC-4A59-BCF7-229D6E611807}"/>
              </a:ext>
            </a:extLst>
          </p:cNvPr>
          <p:cNvGrpSpPr/>
          <p:nvPr/>
        </p:nvGrpSpPr>
        <p:grpSpPr>
          <a:xfrm rot="16200000">
            <a:off x="10636418" y="2806167"/>
            <a:ext cx="838200" cy="936104"/>
            <a:chOff x="8986132" y="4047120"/>
            <a:chExt cx="838200" cy="936104"/>
          </a:xfrm>
        </p:grpSpPr>
        <p:cxnSp>
          <p:nvCxnSpPr>
            <p:cNvPr id="30" name="Straight Arrow Connector 29">
              <a:extLst>
                <a:ext uri="{FF2B5EF4-FFF2-40B4-BE49-F238E27FC236}">
                  <a16:creationId xmlns:a16="http://schemas.microsoft.com/office/drawing/2014/main" id="{2F867FB3-4DC7-4B90-B5D7-648FF989A96D}"/>
                </a:ext>
              </a:extLst>
            </p:cNvPr>
            <p:cNvCxnSpPr>
              <a:cxnSpLocks/>
            </p:cNvCxnSpPr>
            <p:nvPr/>
          </p:nvCxnSpPr>
          <p:spPr>
            <a:xfrm rot="10800000" flipV="1">
              <a:off x="9417816" y="4047120"/>
              <a:ext cx="0" cy="93610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8C4DD9D-F629-42B8-A701-40BAF8385E96}"/>
                </a:ext>
              </a:extLst>
            </p:cNvPr>
            <p:cNvCxnSpPr>
              <a:cxnSpLocks/>
            </p:cNvCxnSpPr>
            <p:nvPr/>
          </p:nvCxnSpPr>
          <p:spPr>
            <a:xfrm rot="5400000">
              <a:off x="9405232" y="3628021"/>
              <a:ext cx="0" cy="838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4148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1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2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275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2"/>
                                        </p:tgtEl>
                                      </p:cBhvr>
                                    </p:animEffect>
                                    <p:animScale>
                                      <p:cBhvr>
                                        <p:cTn id="25" dur="250" autoRev="1" fill="hold"/>
                                        <p:tgtEl>
                                          <p:spTgt spid="12"/>
                                        </p:tgtEl>
                                      </p:cBhvr>
                                      <p:by x="105000" y="105000"/>
                                    </p:animScale>
                                  </p:childTnLst>
                                </p:cTn>
                              </p:par>
                              <p:par>
                                <p:cTn id="26" presetID="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250" fill="hold"/>
                                        <p:tgtEl>
                                          <p:spTgt spid="18"/>
                                        </p:tgtEl>
                                        <p:attrNameLst>
                                          <p:attrName>ppt_x</p:attrName>
                                        </p:attrNameLst>
                                      </p:cBhvr>
                                      <p:tavLst>
                                        <p:tav tm="0">
                                          <p:val>
                                            <p:strVal val="#ppt_x"/>
                                          </p:val>
                                        </p:tav>
                                        <p:tav tm="100000">
                                          <p:val>
                                            <p:strVal val="#ppt_x"/>
                                          </p:val>
                                        </p:tav>
                                      </p:tavLst>
                                    </p:anim>
                                    <p:anim calcmode="lin" valueType="num">
                                      <p:cBhvr additive="base">
                                        <p:cTn id="29" dur="25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13"/>
                                        </p:tgtEl>
                                      </p:cBhvr>
                                    </p:animEffect>
                                    <p:animScale>
                                      <p:cBhvr>
                                        <p:cTn id="34" dur="250" autoRev="1" fill="hold"/>
                                        <p:tgtEl>
                                          <p:spTgt spid="13"/>
                                        </p:tgtEl>
                                      </p:cBhvr>
                                      <p:by x="105000" y="105000"/>
                                    </p:animScale>
                                  </p:childTnLst>
                                </p:cTn>
                              </p:par>
                              <p:par>
                                <p:cTn id="35" presetID="2" presetClass="entr" presetSubtype="4"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250" fill="hold"/>
                                        <p:tgtEl>
                                          <p:spTgt spid="22"/>
                                        </p:tgtEl>
                                        <p:attrNameLst>
                                          <p:attrName>ppt_x</p:attrName>
                                        </p:attrNameLst>
                                      </p:cBhvr>
                                      <p:tavLst>
                                        <p:tav tm="0">
                                          <p:val>
                                            <p:strVal val="#ppt_x"/>
                                          </p:val>
                                        </p:tav>
                                        <p:tav tm="100000">
                                          <p:val>
                                            <p:strVal val="#ppt_x"/>
                                          </p:val>
                                        </p:tav>
                                      </p:tavLst>
                                    </p:anim>
                                    <p:anim calcmode="lin" valueType="num">
                                      <p:cBhvr additive="base">
                                        <p:cTn id="38" dur="2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11"/>
                                        </p:tgtEl>
                                      </p:cBhvr>
                                    </p:animEffect>
                                    <p:animScale>
                                      <p:cBhvr>
                                        <p:cTn id="43" dur="250" autoRev="1" fill="hold"/>
                                        <p:tgtEl>
                                          <p:spTgt spid="11"/>
                                        </p:tgtEl>
                                      </p:cBhvr>
                                      <p:by x="105000" y="105000"/>
                                    </p:animScale>
                                  </p:childTnLst>
                                </p:cTn>
                              </p:par>
                              <p:par>
                                <p:cTn id="44" presetID="2" presetClass="entr" presetSubtype="4"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250" fill="hold"/>
                                        <p:tgtEl>
                                          <p:spTgt spid="23"/>
                                        </p:tgtEl>
                                        <p:attrNameLst>
                                          <p:attrName>ppt_x</p:attrName>
                                        </p:attrNameLst>
                                      </p:cBhvr>
                                      <p:tavLst>
                                        <p:tav tm="0">
                                          <p:val>
                                            <p:strVal val="#ppt_x"/>
                                          </p:val>
                                        </p:tav>
                                        <p:tav tm="100000">
                                          <p:val>
                                            <p:strVal val="#ppt_x"/>
                                          </p:val>
                                        </p:tav>
                                      </p:tavLst>
                                    </p:anim>
                                    <p:anim calcmode="lin" valueType="num">
                                      <p:cBhvr additive="base">
                                        <p:cTn id="47" dur="25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10"/>
                                        </p:tgtEl>
                                      </p:cBhvr>
                                    </p:animEffect>
                                    <p:animScale>
                                      <p:cBhvr>
                                        <p:cTn id="52" dur="250" autoRev="1" fill="hold"/>
                                        <p:tgtEl>
                                          <p:spTgt spid="10"/>
                                        </p:tgtEl>
                                      </p:cBhvr>
                                      <p:by x="105000" y="105000"/>
                                    </p:animScale>
                                  </p:childTnLst>
                                </p:cTn>
                              </p:par>
                              <p:par>
                                <p:cTn id="53" presetID="2" presetClass="entr" presetSubtype="4"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250" fill="hold"/>
                                        <p:tgtEl>
                                          <p:spTgt spid="24"/>
                                        </p:tgtEl>
                                        <p:attrNameLst>
                                          <p:attrName>ppt_x</p:attrName>
                                        </p:attrNameLst>
                                      </p:cBhvr>
                                      <p:tavLst>
                                        <p:tav tm="0">
                                          <p:val>
                                            <p:strVal val="#ppt_x"/>
                                          </p:val>
                                        </p:tav>
                                        <p:tav tm="100000">
                                          <p:val>
                                            <p:strVal val="#ppt_x"/>
                                          </p:val>
                                        </p:tav>
                                      </p:tavLst>
                                    </p:anim>
                                    <p:anim calcmode="lin" valueType="num">
                                      <p:cBhvr additive="base">
                                        <p:cTn id="56" dur="25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down)">
                                      <p:cBhvr>
                                        <p:cTn id="61" dur="500"/>
                                        <p:tgtEl>
                                          <p:spTgt spid="27"/>
                                        </p:tgtEl>
                                      </p:cBhvr>
                                    </p:animEffect>
                                  </p:childTnLst>
                                </p:cTn>
                              </p:par>
                            </p:childTnLst>
                          </p:cTn>
                        </p:par>
                        <p:par>
                          <p:cTn id="62" fill="hold">
                            <p:stCondLst>
                              <p:cond delay="500"/>
                            </p:stCondLst>
                            <p:childTnLst>
                              <p:par>
                                <p:cTn id="63" presetID="22" presetClass="entr" presetSubtype="8" fill="hold"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left)">
                                      <p:cBhvr>
                                        <p:cTn id="65" dur="500"/>
                                        <p:tgtEl>
                                          <p:spTgt spid="29"/>
                                        </p:tgtEl>
                                      </p:cBhvr>
                                    </p:animEffect>
                                  </p:childTnLst>
                                </p:cTn>
                              </p:par>
                            </p:childTnLst>
                          </p:cTn>
                        </p:par>
                        <p:par>
                          <p:cTn id="66" fill="hold">
                            <p:stCondLst>
                              <p:cond delay="1000"/>
                            </p:stCondLst>
                            <p:childTnLst>
                              <p:par>
                                <p:cTn id="67" presetID="22" presetClass="entr" presetSubtype="2" fill="hold" grpId="0" nodeType="after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right)">
                                      <p:cBhvr>
                                        <p:cTn id="6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23" grpId="0" animBg="1"/>
      <p:bldP spid="24" grpId="0" animBg="1"/>
      <p:bldP spid="27"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D41C8A2-C375-452E-83BD-B945DCD50D3D}"/>
              </a:ext>
            </a:extLst>
          </p:cNvPr>
          <p:cNvGrpSpPr/>
          <p:nvPr/>
        </p:nvGrpSpPr>
        <p:grpSpPr>
          <a:xfrm>
            <a:off x="2" y="1082677"/>
            <a:ext cx="2543605" cy="5272529"/>
            <a:chOff x="-108520" y="1419622"/>
            <a:chExt cx="2664295" cy="2604584"/>
          </a:xfrm>
        </p:grpSpPr>
        <p:grpSp>
          <p:nvGrpSpPr>
            <p:cNvPr id="14" name="Group 13">
              <a:extLst>
                <a:ext uri="{FF2B5EF4-FFF2-40B4-BE49-F238E27FC236}">
                  <a16:creationId xmlns:a16="http://schemas.microsoft.com/office/drawing/2014/main" id="{A8F4150E-0409-42B9-8051-78DFF18BDC07}"/>
                </a:ext>
              </a:extLst>
            </p:cNvPr>
            <p:cNvGrpSpPr/>
            <p:nvPr/>
          </p:nvGrpSpPr>
          <p:grpSpPr>
            <a:xfrm>
              <a:off x="0" y="1419622"/>
              <a:ext cx="2555775" cy="2604583"/>
              <a:chOff x="0" y="1419622"/>
              <a:chExt cx="2555775" cy="2604583"/>
            </a:xfrm>
          </p:grpSpPr>
          <p:sp>
            <p:nvSpPr>
              <p:cNvPr id="7" name="Rectangle 6">
                <a:extLst>
                  <a:ext uri="{FF2B5EF4-FFF2-40B4-BE49-F238E27FC236}">
                    <a16:creationId xmlns:a16="http://schemas.microsoft.com/office/drawing/2014/main" id="{EB9A2A6E-7256-4E88-9FAF-16710BE7B307}"/>
                  </a:ext>
                </a:extLst>
              </p:cNvPr>
              <p:cNvSpPr/>
              <p:nvPr/>
            </p:nvSpPr>
            <p:spPr>
              <a:xfrm>
                <a:off x="0" y="1419622"/>
                <a:ext cx="1763688" cy="2604582"/>
              </a:xfrm>
              <a:prstGeom prst="rect">
                <a:avLst/>
              </a:prstGeom>
              <a:solidFill>
                <a:srgbClr val="EE2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2" name="Isosceles Triangle 11">
                <a:extLst>
                  <a:ext uri="{FF2B5EF4-FFF2-40B4-BE49-F238E27FC236}">
                    <a16:creationId xmlns:a16="http://schemas.microsoft.com/office/drawing/2014/main" id="{51707002-B62E-4B2D-A4A1-3A5C7DDF4E98}"/>
                  </a:ext>
                </a:extLst>
              </p:cNvPr>
              <p:cNvSpPr/>
              <p:nvPr/>
            </p:nvSpPr>
            <p:spPr>
              <a:xfrm rot="5400000">
                <a:off x="855939" y="2324369"/>
                <a:ext cx="2604583" cy="795089"/>
              </a:xfrm>
              <a:prstGeom prst="triangle">
                <a:avLst/>
              </a:prstGeom>
              <a:solidFill>
                <a:srgbClr val="EE2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B61A6E10-AD82-4E97-B87C-2D7F2C489CC4}"/>
                </a:ext>
              </a:extLst>
            </p:cNvPr>
            <p:cNvGrpSpPr/>
            <p:nvPr/>
          </p:nvGrpSpPr>
          <p:grpSpPr>
            <a:xfrm>
              <a:off x="-108520" y="1419622"/>
              <a:ext cx="2557275" cy="2604584"/>
              <a:chOff x="0" y="1419622"/>
              <a:chExt cx="2557275" cy="2604584"/>
            </a:xfrm>
            <a:solidFill>
              <a:schemeClr val="bg1">
                <a:lumMod val="95000"/>
              </a:schemeClr>
            </a:solidFill>
          </p:grpSpPr>
          <p:sp>
            <p:nvSpPr>
              <p:cNvPr id="20" name="Rectangle 19">
                <a:extLst>
                  <a:ext uri="{FF2B5EF4-FFF2-40B4-BE49-F238E27FC236}">
                    <a16:creationId xmlns:a16="http://schemas.microsoft.com/office/drawing/2014/main" id="{4E3F8C00-28C3-4CA2-86C7-71038E52E5BF}"/>
                  </a:ext>
                </a:extLst>
              </p:cNvPr>
              <p:cNvSpPr/>
              <p:nvPr/>
            </p:nvSpPr>
            <p:spPr>
              <a:xfrm>
                <a:off x="0" y="1419622"/>
                <a:ext cx="1763688" cy="26045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2" name="Isosceles Triangle 21">
                <a:extLst>
                  <a:ext uri="{FF2B5EF4-FFF2-40B4-BE49-F238E27FC236}">
                    <a16:creationId xmlns:a16="http://schemas.microsoft.com/office/drawing/2014/main" id="{2467E33D-F9F6-4D0D-BA75-6DD0E5C10B84}"/>
                  </a:ext>
                </a:extLst>
              </p:cNvPr>
              <p:cNvSpPr/>
              <p:nvPr/>
            </p:nvSpPr>
            <p:spPr>
              <a:xfrm rot="5400000">
                <a:off x="858190" y="2325121"/>
                <a:ext cx="2604582" cy="79358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2" name="Title 1">
            <a:extLst>
              <a:ext uri="{FF2B5EF4-FFF2-40B4-BE49-F238E27FC236}">
                <a16:creationId xmlns:a16="http://schemas.microsoft.com/office/drawing/2014/main" id="{1157A289-B18D-4475-B40C-D86B23BE965D}"/>
              </a:ext>
            </a:extLst>
          </p:cNvPr>
          <p:cNvSpPr>
            <a:spLocks noGrp="1"/>
          </p:cNvSpPr>
          <p:nvPr>
            <p:ph type="title"/>
          </p:nvPr>
        </p:nvSpPr>
        <p:spPr/>
        <p:txBody>
          <a:bodyPr/>
          <a:lstStyle/>
          <a:p>
            <a:r>
              <a:rPr lang="en-GB" dirty="0"/>
              <a:t>VIRTUAL SEASON</a:t>
            </a:r>
          </a:p>
        </p:txBody>
      </p:sp>
      <p:grpSp>
        <p:nvGrpSpPr>
          <p:cNvPr id="23" name="Group 22">
            <a:extLst>
              <a:ext uri="{FF2B5EF4-FFF2-40B4-BE49-F238E27FC236}">
                <a16:creationId xmlns:a16="http://schemas.microsoft.com/office/drawing/2014/main" id="{04D6C63A-5470-4056-8BF7-372224F6F243}"/>
              </a:ext>
            </a:extLst>
          </p:cNvPr>
          <p:cNvGrpSpPr/>
          <p:nvPr/>
        </p:nvGrpSpPr>
        <p:grpSpPr>
          <a:xfrm>
            <a:off x="1583499" y="1082677"/>
            <a:ext cx="4655840" cy="5272529"/>
            <a:chOff x="-2320976" y="1419622"/>
            <a:chExt cx="4876751" cy="2604584"/>
          </a:xfrm>
        </p:grpSpPr>
        <p:grpSp>
          <p:nvGrpSpPr>
            <p:cNvPr id="24" name="Group 23">
              <a:extLst>
                <a:ext uri="{FF2B5EF4-FFF2-40B4-BE49-F238E27FC236}">
                  <a16:creationId xmlns:a16="http://schemas.microsoft.com/office/drawing/2014/main" id="{8E213155-3C6E-4CA3-A226-52A11456301F}"/>
                </a:ext>
              </a:extLst>
            </p:cNvPr>
            <p:cNvGrpSpPr/>
            <p:nvPr/>
          </p:nvGrpSpPr>
          <p:grpSpPr>
            <a:xfrm>
              <a:off x="0" y="1419622"/>
              <a:ext cx="2555775" cy="2604583"/>
              <a:chOff x="0" y="1419622"/>
              <a:chExt cx="2555775" cy="2604583"/>
            </a:xfrm>
          </p:grpSpPr>
          <p:sp>
            <p:nvSpPr>
              <p:cNvPr id="28" name="Rectangle 27">
                <a:extLst>
                  <a:ext uri="{FF2B5EF4-FFF2-40B4-BE49-F238E27FC236}">
                    <a16:creationId xmlns:a16="http://schemas.microsoft.com/office/drawing/2014/main" id="{5ABB6FB9-613D-4D1D-B4C6-8B5707949D1A}"/>
                  </a:ext>
                </a:extLst>
              </p:cNvPr>
              <p:cNvSpPr/>
              <p:nvPr/>
            </p:nvSpPr>
            <p:spPr>
              <a:xfrm>
                <a:off x="0" y="1419622"/>
                <a:ext cx="1763688" cy="2604582"/>
              </a:xfrm>
              <a:prstGeom prst="rect">
                <a:avLst/>
              </a:prstGeom>
              <a:solidFill>
                <a:srgbClr val="EE2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9" name="Isosceles Triangle 28">
                <a:extLst>
                  <a:ext uri="{FF2B5EF4-FFF2-40B4-BE49-F238E27FC236}">
                    <a16:creationId xmlns:a16="http://schemas.microsoft.com/office/drawing/2014/main" id="{1D1D0C9B-1EDB-4381-A317-0C0F17D77B51}"/>
                  </a:ext>
                </a:extLst>
              </p:cNvPr>
              <p:cNvSpPr/>
              <p:nvPr/>
            </p:nvSpPr>
            <p:spPr>
              <a:xfrm rot="5400000">
                <a:off x="855939" y="2324369"/>
                <a:ext cx="2604583" cy="795089"/>
              </a:xfrm>
              <a:prstGeom prst="triangle">
                <a:avLst/>
              </a:prstGeom>
              <a:solidFill>
                <a:srgbClr val="EE2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AA940CA2-DB3F-4B7F-B483-81DBA7F87841}"/>
                </a:ext>
              </a:extLst>
            </p:cNvPr>
            <p:cNvGrpSpPr/>
            <p:nvPr/>
          </p:nvGrpSpPr>
          <p:grpSpPr>
            <a:xfrm>
              <a:off x="-2320976" y="1419622"/>
              <a:ext cx="4769731" cy="2604584"/>
              <a:chOff x="-2212456" y="1419622"/>
              <a:chExt cx="4769731" cy="2604584"/>
            </a:xfrm>
            <a:solidFill>
              <a:schemeClr val="bg1">
                <a:lumMod val="95000"/>
              </a:schemeClr>
            </a:solidFill>
          </p:grpSpPr>
          <p:sp>
            <p:nvSpPr>
              <p:cNvPr id="26" name="Rectangle 25">
                <a:extLst>
                  <a:ext uri="{FF2B5EF4-FFF2-40B4-BE49-F238E27FC236}">
                    <a16:creationId xmlns:a16="http://schemas.microsoft.com/office/drawing/2014/main" id="{799F7560-D455-4FD7-A6E4-0F4C08BF7E88}"/>
                  </a:ext>
                </a:extLst>
              </p:cNvPr>
              <p:cNvSpPr/>
              <p:nvPr/>
            </p:nvSpPr>
            <p:spPr>
              <a:xfrm>
                <a:off x="-2212456" y="1419622"/>
                <a:ext cx="3976144" cy="26045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7" name="Isosceles Triangle 26">
                <a:extLst>
                  <a:ext uri="{FF2B5EF4-FFF2-40B4-BE49-F238E27FC236}">
                    <a16:creationId xmlns:a16="http://schemas.microsoft.com/office/drawing/2014/main" id="{37D19B84-EB62-4CAD-8137-940F5E31ECC2}"/>
                  </a:ext>
                </a:extLst>
              </p:cNvPr>
              <p:cNvSpPr/>
              <p:nvPr/>
            </p:nvSpPr>
            <p:spPr>
              <a:xfrm rot="5400000">
                <a:off x="858190" y="2325121"/>
                <a:ext cx="2604582" cy="79358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30" name="Group 29">
            <a:extLst>
              <a:ext uri="{FF2B5EF4-FFF2-40B4-BE49-F238E27FC236}">
                <a16:creationId xmlns:a16="http://schemas.microsoft.com/office/drawing/2014/main" id="{02DAD6A5-2AB4-4816-9A33-9978EFEE10A6}"/>
              </a:ext>
            </a:extLst>
          </p:cNvPr>
          <p:cNvGrpSpPr/>
          <p:nvPr/>
        </p:nvGrpSpPr>
        <p:grpSpPr>
          <a:xfrm>
            <a:off x="5236253" y="1082677"/>
            <a:ext cx="5084281" cy="5272529"/>
            <a:chOff x="-2769746" y="1419622"/>
            <a:chExt cx="5325521" cy="2604584"/>
          </a:xfrm>
        </p:grpSpPr>
        <p:grpSp>
          <p:nvGrpSpPr>
            <p:cNvPr id="31" name="Group 30">
              <a:extLst>
                <a:ext uri="{FF2B5EF4-FFF2-40B4-BE49-F238E27FC236}">
                  <a16:creationId xmlns:a16="http://schemas.microsoft.com/office/drawing/2014/main" id="{5DCCB8EA-B3B0-4BB2-B3F7-C3A4CED53CB3}"/>
                </a:ext>
              </a:extLst>
            </p:cNvPr>
            <p:cNvGrpSpPr/>
            <p:nvPr/>
          </p:nvGrpSpPr>
          <p:grpSpPr>
            <a:xfrm>
              <a:off x="0" y="1419622"/>
              <a:ext cx="2555775" cy="2604583"/>
              <a:chOff x="0" y="1419622"/>
              <a:chExt cx="2555775" cy="2604583"/>
            </a:xfrm>
          </p:grpSpPr>
          <p:sp>
            <p:nvSpPr>
              <p:cNvPr id="35" name="Rectangle 34">
                <a:extLst>
                  <a:ext uri="{FF2B5EF4-FFF2-40B4-BE49-F238E27FC236}">
                    <a16:creationId xmlns:a16="http://schemas.microsoft.com/office/drawing/2014/main" id="{B379EDA8-0E29-4764-9C35-F304AF84527F}"/>
                  </a:ext>
                </a:extLst>
              </p:cNvPr>
              <p:cNvSpPr/>
              <p:nvPr/>
            </p:nvSpPr>
            <p:spPr>
              <a:xfrm>
                <a:off x="0" y="1419622"/>
                <a:ext cx="1763688" cy="2604582"/>
              </a:xfrm>
              <a:prstGeom prst="rect">
                <a:avLst/>
              </a:prstGeom>
              <a:solidFill>
                <a:srgbClr val="EE2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a:extLst>
                  <a:ext uri="{FF2B5EF4-FFF2-40B4-BE49-F238E27FC236}">
                    <a16:creationId xmlns:a16="http://schemas.microsoft.com/office/drawing/2014/main" id="{B0D5D533-11EF-4131-851D-55075776EECB}"/>
                  </a:ext>
                </a:extLst>
              </p:cNvPr>
              <p:cNvSpPr/>
              <p:nvPr/>
            </p:nvSpPr>
            <p:spPr>
              <a:xfrm rot="5400000">
                <a:off x="855939" y="2324369"/>
                <a:ext cx="2604583" cy="795089"/>
              </a:xfrm>
              <a:prstGeom prst="triangle">
                <a:avLst/>
              </a:prstGeom>
              <a:solidFill>
                <a:srgbClr val="EE2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2" name="Group 31">
              <a:extLst>
                <a:ext uri="{FF2B5EF4-FFF2-40B4-BE49-F238E27FC236}">
                  <a16:creationId xmlns:a16="http://schemas.microsoft.com/office/drawing/2014/main" id="{E28467BA-5A67-499E-A227-F76DD86C9C5C}"/>
                </a:ext>
              </a:extLst>
            </p:cNvPr>
            <p:cNvGrpSpPr/>
            <p:nvPr/>
          </p:nvGrpSpPr>
          <p:grpSpPr>
            <a:xfrm>
              <a:off x="-2769746" y="1419622"/>
              <a:ext cx="5218501" cy="2604584"/>
              <a:chOff x="-2661226" y="1419622"/>
              <a:chExt cx="5218501" cy="2604584"/>
            </a:xfrm>
            <a:solidFill>
              <a:schemeClr val="bg1">
                <a:lumMod val="95000"/>
              </a:schemeClr>
            </a:solidFill>
          </p:grpSpPr>
          <p:sp>
            <p:nvSpPr>
              <p:cNvPr id="33" name="Rectangle 32">
                <a:extLst>
                  <a:ext uri="{FF2B5EF4-FFF2-40B4-BE49-F238E27FC236}">
                    <a16:creationId xmlns:a16="http://schemas.microsoft.com/office/drawing/2014/main" id="{B368169F-3406-4FAA-AD19-B95CCE40CDE4}"/>
                  </a:ext>
                </a:extLst>
              </p:cNvPr>
              <p:cNvSpPr/>
              <p:nvPr/>
            </p:nvSpPr>
            <p:spPr>
              <a:xfrm>
                <a:off x="-2661226" y="1419622"/>
                <a:ext cx="4424914" cy="26045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4" name="Isosceles Triangle 33">
                <a:extLst>
                  <a:ext uri="{FF2B5EF4-FFF2-40B4-BE49-F238E27FC236}">
                    <a16:creationId xmlns:a16="http://schemas.microsoft.com/office/drawing/2014/main" id="{62324AE5-330C-43C5-9432-32A8C21B29F6}"/>
                  </a:ext>
                </a:extLst>
              </p:cNvPr>
              <p:cNvSpPr/>
              <p:nvPr/>
            </p:nvSpPr>
            <p:spPr>
              <a:xfrm rot="5400000">
                <a:off x="858190" y="2325121"/>
                <a:ext cx="2604582" cy="79358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grpSp>
      </p:grpSp>
      <p:pic>
        <p:nvPicPr>
          <p:cNvPr id="17" name="Content Placeholder 16">
            <a:extLst>
              <a:ext uri="{FF2B5EF4-FFF2-40B4-BE49-F238E27FC236}">
                <a16:creationId xmlns:a16="http://schemas.microsoft.com/office/drawing/2014/main" id="{BAEA9301-FCDC-41F1-9D19-59ABA4F2D27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t="118" b="118"/>
          <a:stretch/>
        </p:blipFill>
        <p:spPr>
          <a:xfrm>
            <a:off x="431371" y="2378914"/>
            <a:ext cx="3552394" cy="2500607"/>
          </a:xfrm>
          <a:prstGeom prst="roundRect">
            <a:avLst>
              <a:gd name="adj" fmla="val 8447"/>
            </a:avLst>
          </a:prstGeom>
          <a:solidFill>
            <a:srgbClr val="FFFFFF">
              <a:shade val="85000"/>
            </a:srgbClr>
          </a:solidFill>
          <a:ln>
            <a:noFill/>
          </a:ln>
          <a:effectLst/>
        </p:spPr>
      </p:pic>
      <p:pic>
        <p:nvPicPr>
          <p:cNvPr id="21" name="Picture 20">
            <a:extLst>
              <a:ext uri="{FF2B5EF4-FFF2-40B4-BE49-F238E27FC236}">
                <a16:creationId xmlns:a16="http://schemas.microsoft.com/office/drawing/2014/main" id="{94F9AC7F-4C2F-4C54-8C0D-37868D22749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19804" y="2377173"/>
            <a:ext cx="3552393" cy="2504089"/>
          </a:xfrm>
          <a:prstGeom prst="roundRect">
            <a:avLst>
              <a:gd name="adj" fmla="val 8447"/>
            </a:avLst>
          </a:prstGeom>
          <a:solidFill>
            <a:srgbClr val="FFFFFF">
              <a:shade val="85000"/>
            </a:srgbClr>
          </a:solidFill>
          <a:ln>
            <a:noFill/>
          </a:ln>
          <a:effectLst/>
        </p:spPr>
      </p:pic>
      <p:pic>
        <p:nvPicPr>
          <p:cNvPr id="19" name="Picture 18">
            <a:extLst>
              <a:ext uri="{FF2B5EF4-FFF2-40B4-BE49-F238E27FC236}">
                <a16:creationId xmlns:a16="http://schemas.microsoft.com/office/drawing/2014/main" id="{114CBA27-190C-400F-B33F-A3D5F6E46AF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208236" y="2377173"/>
            <a:ext cx="3552393" cy="2504089"/>
          </a:xfrm>
          <a:prstGeom prst="roundRect">
            <a:avLst>
              <a:gd name="adj" fmla="val 8447"/>
            </a:avLst>
          </a:prstGeom>
          <a:solidFill>
            <a:srgbClr val="FFFFFF">
              <a:shade val="85000"/>
            </a:srgbClr>
          </a:solidFill>
          <a:ln>
            <a:noFill/>
          </a:ln>
          <a:effectLst/>
        </p:spPr>
      </p:pic>
    </p:spTree>
    <p:custDataLst>
      <p:tags r:id="rId1"/>
    </p:custDataLst>
    <p:extLst>
      <p:ext uri="{BB962C8B-B14F-4D97-AF65-F5344CB8AC3E}">
        <p14:creationId xmlns:p14="http://schemas.microsoft.com/office/powerpoint/2010/main" val="4245204298"/>
      </p:ext>
    </p:extLst>
  </p:cSld>
  <p:clrMapOvr>
    <a:masterClrMapping/>
  </p:clrMapOvr>
  <mc:AlternateContent xmlns:mc="http://schemas.openxmlformats.org/markup-compatibility/2006" xmlns:p14="http://schemas.microsoft.com/office/powerpoint/2010/main">
    <mc:Choice Requires="p14">
      <p:transition spd="med" p14:dur="700" advTm="39314">
        <p:fade/>
      </p:transition>
    </mc:Choice>
    <mc:Fallback xmlns="">
      <p:transition spd="med" advTm="393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0-#ppt_w/2"/>
                                          </p:val>
                                        </p:tav>
                                        <p:tav tm="100000">
                                          <p:val>
                                            <p:strVal val="#ppt_x"/>
                                          </p:val>
                                        </p:tav>
                                      </p:tavLst>
                                    </p:anim>
                                    <p:anim calcmode="lin" valueType="num">
                                      <p:cBhvr additive="base">
                                        <p:cTn id="13" dur="5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decel="100000"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decel="10000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0-#ppt_w/2"/>
                                          </p:val>
                                        </p:tav>
                                        <p:tav tm="100000">
                                          <p:val>
                                            <p:strVal val="#ppt_x"/>
                                          </p:val>
                                        </p:tav>
                                      </p:tavLst>
                                    </p:anim>
                                    <p:anim calcmode="lin" valueType="num">
                                      <p:cBhvr additive="base">
                                        <p:cTn id="2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0-#ppt_w/2"/>
                                          </p:val>
                                        </p:tav>
                                        <p:tav tm="100000">
                                          <p:val>
                                            <p:strVal val="#ppt_x"/>
                                          </p:val>
                                        </p:tav>
                                      </p:tavLst>
                                    </p:anim>
                                    <p:anim calcmode="lin" valueType="num">
                                      <p:cBhvr additive="base">
                                        <p:cTn id="29" dur="500" fill="hold"/>
                                        <p:tgtEl>
                                          <p:spTgt spid="15"/>
                                        </p:tgtEl>
                                        <p:attrNameLst>
                                          <p:attrName>ppt_y</p:attrName>
                                        </p:attrNameLst>
                                      </p:cBhvr>
                                      <p:tavLst>
                                        <p:tav tm="0">
                                          <p:val>
                                            <p:strVal val="#ppt_y"/>
                                          </p:val>
                                        </p:tav>
                                        <p:tav tm="100000">
                                          <p:val>
                                            <p:strVal val="#ppt_y"/>
                                          </p:val>
                                        </p:tav>
                                      </p:tavLst>
                                    </p:anim>
                                  </p:childTnLst>
                                </p:cTn>
                              </p:par>
                              <p:par>
                                <p:cTn id="30" presetID="26" presetClass="emph" presetSubtype="0" fill="hold" nodeType="withEffect">
                                  <p:stCondLst>
                                    <p:cond delay="0"/>
                                  </p:stCondLst>
                                  <p:childTnLst>
                                    <p:animEffect transition="out" filter="fade">
                                      <p:cBhvr>
                                        <p:cTn id="31" dur="500" tmFilter="0, 0; .2, .5; .8, .5; 1, 0"/>
                                        <p:tgtEl>
                                          <p:spTgt spid="17"/>
                                        </p:tgtEl>
                                      </p:cBhvr>
                                    </p:animEffect>
                                    <p:animScale>
                                      <p:cBhvr>
                                        <p:cTn id="32" dur="250" autoRev="1" fill="hold"/>
                                        <p:tgtEl>
                                          <p:spTgt spid="17"/>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0-#ppt_w/2"/>
                                          </p:val>
                                        </p:tav>
                                        <p:tav tm="100000">
                                          <p:val>
                                            <p:strVal val="#ppt_x"/>
                                          </p:val>
                                        </p:tav>
                                      </p:tavLst>
                                    </p:anim>
                                    <p:anim calcmode="lin" valueType="num">
                                      <p:cBhvr additive="base">
                                        <p:cTn id="38" dur="500" fill="hold"/>
                                        <p:tgtEl>
                                          <p:spTgt spid="23"/>
                                        </p:tgtEl>
                                        <p:attrNameLst>
                                          <p:attrName>ppt_y</p:attrName>
                                        </p:attrNameLst>
                                      </p:cBhvr>
                                      <p:tavLst>
                                        <p:tav tm="0">
                                          <p:val>
                                            <p:strVal val="#ppt_y"/>
                                          </p:val>
                                        </p:tav>
                                        <p:tav tm="100000">
                                          <p:val>
                                            <p:strVal val="#ppt_y"/>
                                          </p:val>
                                        </p:tav>
                                      </p:tavLst>
                                    </p:anim>
                                  </p:childTnLst>
                                </p:cTn>
                              </p:par>
                              <p:par>
                                <p:cTn id="39" presetID="26" presetClass="emph" presetSubtype="0" fill="hold" nodeType="withEffect">
                                  <p:stCondLst>
                                    <p:cond delay="0"/>
                                  </p:stCondLst>
                                  <p:childTnLst>
                                    <p:animEffect transition="out" filter="fade">
                                      <p:cBhvr>
                                        <p:cTn id="40" dur="500" tmFilter="0, 0; .2, .5; .8, .5; 1, 0"/>
                                        <p:tgtEl>
                                          <p:spTgt spid="21"/>
                                        </p:tgtEl>
                                      </p:cBhvr>
                                    </p:animEffect>
                                    <p:animScale>
                                      <p:cBhvr>
                                        <p:cTn id="41" dur="250" autoRev="1" fill="hold"/>
                                        <p:tgtEl>
                                          <p:spTgt spid="21"/>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500" fill="hold"/>
                                        <p:tgtEl>
                                          <p:spTgt spid="30"/>
                                        </p:tgtEl>
                                        <p:attrNameLst>
                                          <p:attrName>ppt_x</p:attrName>
                                        </p:attrNameLst>
                                      </p:cBhvr>
                                      <p:tavLst>
                                        <p:tav tm="0">
                                          <p:val>
                                            <p:strVal val="0-#ppt_w/2"/>
                                          </p:val>
                                        </p:tav>
                                        <p:tav tm="100000">
                                          <p:val>
                                            <p:strVal val="#ppt_x"/>
                                          </p:val>
                                        </p:tav>
                                      </p:tavLst>
                                    </p:anim>
                                    <p:anim calcmode="lin" valueType="num">
                                      <p:cBhvr additive="base">
                                        <p:cTn id="47" dur="500" fill="hold"/>
                                        <p:tgtEl>
                                          <p:spTgt spid="30"/>
                                        </p:tgtEl>
                                        <p:attrNameLst>
                                          <p:attrName>ppt_y</p:attrName>
                                        </p:attrNameLst>
                                      </p:cBhvr>
                                      <p:tavLst>
                                        <p:tav tm="0">
                                          <p:val>
                                            <p:strVal val="#ppt_y"/>
                                          </p:val>
                                        </p:tav>
                                        <p:tav tm="100000">
                                          <p:val>
                                            <p:strVal val="#ppt_y"/>
                                          </p:val>
                                        </p:tav>
                                      </p:tavLst>
                                    </p:anim>
                                  </p:childTnLst>
                                </p:cTn>
                              </p:par>
                              <p:par>
                                <p:cTn id="48" presetID="26" presetClass="emph" presetSubtype="0" fill="hold" nodeType="withEffect">
                                  <p:stCondLst>
                                    <p:cond delay="0"/>
                                  </p:stCondLst>
                                  <p:childTnLst>
                                    <p:animEffect transition="out" filter="fade">
                                      <p:cBhvr>
                                        <p:cTn id="49" dur="500" tmFilter="0, 0; .2, .5; .8, .5; 1, 0"/>
                                        <p:tgtEl>
                                          <p:spTgt spid="19"/>
                                        </p:tgtEl>
                                      </p:cBhvr>
                                    </p:animEffect>
                                    <p:animScale>
                                      <p:cBhvr>
                                        <p:cTn id="50"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FEE16C-40E1-4EED-A7E9-54AD6EE708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2976"/>
          <a:stretch/>
        </p:blipFill>
        <p:spPr>
          <a:xfrm rot="16200000">
            <a:off x="-1667177" y="3079954"/>
            <a:ext cx="5445224" cy="2110865"/>
          </a:xfrm>
          <a:prstGeom prst="rect">
            <a:avLst/>
          </a:prstGeom>
        </p:spPr>
      </p:pic>
      <p:sp>
        <p:nvSpPr>
          <p:cNvPr id="4" name="Rectangle 3">
            <a:extLst>
              <a:ext uri="{FF2B5EF4-FFF2-40B4-BE49-F238E27FC236}">
                <a16:creationId xmlns:a16="http://schemas.microsoft.com/office/drawing/2014/main" id="{C8B321D1-7DCA-4887-8828-1ECBD63BCAFB}"/>
              </a:ext>
            </a:extLst>
          </p:cNvPr>
          <p:cNvSpPr/>
          <p:nvPr/>
        </p:nvSpPr>
        <p:spPr>
          <a:xfrm>
            <a:off x="0" y="3525011"/>
            <a:ext cx="12192000" cy="17131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726EB45F-94F0-4EEB-9C61-FC7DBD63783C}"/>
              </a:ext>
            </a:extLst>
          </p:cNvPr>
          <p:cNvSpPr>
            <a:spLocks noGrp="1"/>
          </p:cNvSpPr>
          <p:nvPr>
            <p:ph type="body" sz="quarter" idx="10"/>
          </p:nvPr>
        </p:nvSpPr>
        <p:spPr>
          <a:xfrm>
            <a:off x="226649" y="3565310"/>
            <a:ext cx="11617291" cy="1879915"/>
          </a:xfrm>
        </p:spPr>
        <p:txBody>
          <a:bodyPr/>
          <a:lstStyle/>
          <a:p>
            <a:r>
              <a:rPr lang="en-GB" sz="11733" dirty="0">
                <a:solidFill>
                  <a:schemeClr val="bg1"/>
                </a:solidFill>
              </a:rPr>
              <a:t>HOW?</a:t>
            </a:r>
          </a:p>
        </p:txBody>
      </p:sp>
      <p:sp>
        <p:nvSpPr>
          <p:cNvPr id="3" name="Title 2">
            <a:extLst>
              <a:ext uri="{FF2B5EF4-FFF2-40B4-BE49-F238E27FC236}">
                <a16:creationId xmlns:a16="http://schemas.microsoft.com/office/drawing/2014/main" id="{E7C2718B-5D89-4D80-BF47-7DFD34822838}"/>
              </a:ext>
            </a:extLst>
          </p:cNvPr>
          <p:cNvSpPr>
            <a:spLocks noGrp="1"/>
          </p:cNvSpPr>
          <p:nvPr>
            <p:ph type="title"/>
          </p:nvPr>
        </p:nvSpPr>
        <p:spPr>
          <a:xfrm>
            <a:off x="239349" y="2747962"/>
            <a:ext cx="11617291" cy="1362075"/>
          </a:xfrm>
        </p:spPr>
        <p:txBody>
          <a:bodyPr/>
          <a:lstStyle/>
          <a:p>
            <a:pPr algn="r"/>
            <a:r>
              <a:rPr lang="en-GB" dirty="0"/>
              <a:t>It’s 2021 though…</a:t>
            </a:r>
          </a:p>
        </p:txBody>
      </p:sp>
      <p:cxnSp>
        <p:nvCxnSpPr>
          <p:cNvPr id="9" name="Straight Connector 8">
            <a:extLst>
              <a:ext uri="{FF2B5EF4-FFF2-40B4-BE49-F238E27FC236}">
                <a16:creationId xmlns:a16="http://schemas.microsoft.com/office/drawing/2014/main" id="{49E0E451-DA10-427B-8CAC-C7A63160520A}"/>
              </a:ext>
            </a:extLst>
          </p:cNvPr>
          <p:cNvCxnSpPr>
            <a:cxnSpLocks/>
          </p:cNvCxnSpPr>
          <p:nvPr/>
        </p:nvCxnSpPr>
        <p:spPr>
          <a:xfrm>
            <a:off x="0" y="3521915"/>
            <a:ext cx="1219200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788D058-49AD-4AF7-B47F-E7BD77F006A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3368" y="240811"/>
            <a:ext cx="1507200" cy="876060"/>
          </a:xfrm>
          <a:prstGeom prst="rect">
            <a:avLst/>
          </a:prstGeom>
        </p:spPr>
      </p:pic>
    </p:spTree>
    <p:extLst>
      <p:ext uri="{BB962C8B-B14F-4D97-AF65-F5344CB8AC3E}">
        <p14:creationId xmlns:p14="http://schemas.microsoft.com/office/powerpoint/2010/main" val="2340495457"/>
      </p:ext>
    </p:extLst>
  </p:cSld>
  <p:clrMapOvr>
    <a:masterClrMapping/>
  </p:clrMapOvr>
  <mc:AlternateContent xmlns:mc="http://schemas.openxmlformats.org/markup-compatibility/2006" xmlns:p14="http://schemas.microsoft.com/office/powerpoint/2010/main">
    <mc:Choice Requires="p14">
      <p:transition spd="med" p14:dur="700" advTm="3129">
        <p:fade/>
      </p:transition>
    </mc:Choice>
    <mc:Fallback xmlns="">
      <p:transition spd="med" advTm="31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50"/>
                                        <p:tgtEl>
                                          <p:spTgt spid="8"/>
                                        </p:tgtEl>
                                      </p:cBhvr>
                                    </p:animEffect>
                                  </p:childTnLst>
                                </p:cTn>
                              </p:par>
                            </p:childTnLst>
                          </p:cTn>
                        </p:par>
                        <p:par>
                          <p:cTn id="8" fill="hold">
                            <p:stCondLst>
                              <p:cond delay="2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250"/>
                                        <p:tgtEl>
                                          <p:spTgt spid="5"/>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par>
                                <p:cTn id="21" presetID="22" presetClass="entr" presetSubtype="1" fill="hold" grpId="0" nodeType="withEffect">
                                  <p:stCondLst>
                                    <p:cond delay="50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D41C8A2-C375-452E-83BD-B945DCD50D3D}"/>
              </a:ext>
            </a:extLst>
          </p:cNvPr>
          <p:cNvGrpSpPr/>
          <p:nvPr/>
        </p:nvGrpSpPr>
        <p:grpSpPr>
          <a:xfrm>
            <a:off x="2" y="1082677"/>
            <a:ext cx="2543605" cy="5272529"/>
            <a:chOff x="-108520" y="1419622"/>
            <a:chExt cx="2664295" cy="2604584"/>
          </a:xfrm>
        </p:grpSpPr>
        <p:grpSp>
          <p:nvGrpSpPr>
            <p:cNvPr id="14" name="Group 13">
              <a:extLst>
                <a:ext uri="{FF2B5EF4-FFF2-40B4-BE49-F238E27FC236}">
                  <a16:creationId xmlns:a16="http://schemas.microsoft.com/office/drawing/2014/main" id="{A8F4150E-0409-42B9-8051-78DFF18BDC07}"/>
                </a:ext>
              </a:extLst>
            </p:cNvPr>
            <p:cNvGrpSpPr/>
            <p:nvPr/>
          </p:nvGrpSpPr>
          <p:grpSpPr>
            <a:xfrm>
              <a:off x="0" y="1419622"/>
              <a:ext cx="2555775" cy="2604583"/>
              <a:chOff x="0" y="1419622"/>
              <a:chExt cx="2555775" cy="2604583"/>
            </a:xfrm>
          </p:grpSpPr>
          <p:sp>
            <p:nvSpPr>
              <p:cNvPr id="7" name="Rectangle 6">
                <a:extLst>
                  <a:ext uri="{FF2B5EF4-FFF2-40B4-BE49-F238E27FC236}">
                    <a16:creationId xmlns:a16="http://schemas.microsoft.com/office/drawing/2014/main" id="{EB9A2A6E-7256-4E88-9FAF-16710BE7B307}"/>
                  </a:ext>
                </a:extLst>
              </p:cNvPr>
              <p:cNvSpPr/>
              <p:nvPr/>
            </p:nvSpPr>
            <p:spPr>
              <a:xfrm>
                <a:off x="0" y="1419622"/>
                <a:ext cx="1763688" cy="2604582"/>
              </a:xfrm>
              <a:prstGeom prst="rect">
                <a:avLst/>
              </a:prstGeom>
              <a:solidFill>
                <a:srgbClr val="EE2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2" name="Isosceles Triangle 11">
                <a:extLst>
                  <a:ext uri="{FF2B5EF4-FFF2-40B4-BE49-F238E27FC236}">
                    <a16:creationId xmlns:a16="http://schemas.microsoft.com/office/drawing/2014/main" id="{51707002-B62E-4B2D-A4A1-3A5C7DDF4E98}"/>
                  </a:ext>
                </a:extLst>
              </p:cNvPr>
              <p:cNvSpPr/>
              <p:nvPr/>
            </p:nvSpPr>
            <p:spPr>
              <a:xfrm rot="5400000">
                <a:off x="855939" y="2324369"/>
                <a:ext cx="2604583" cy="795089"/>
              </a:xfrm>
              <a:prstGeom prst="triangle">
                <a:avLst/>
              </a:prstGeom>
              <a:solidFill>
                <a:srgbClr val="EE2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B61A6E10-AD82-4E97-B87C-2D7F2C489CC4}"/>
                </a:ext>
              </a:extLst>
            </p:cNvPr>
            <p:cNvGrpSpPr/>
            <p:nvPr/>
          </p:nvGrpSpPr>
          <p:grpSpPr>
            <a:xfrm>
              <a:off x="-108520" y="1419622"/>
              <a:ext cx="2557275" cy="2604584"/>
              <a:chOff x="0" y="1419622"/>
              <a:chExt cx="2557275" cy="2604584"/>
            </a:xfrm>
            <a:solidFill>
              <a:schemeClr val="bg1">
                <a:lumMod val="95000"/>
              </a:schemeClr>
            </a:solidFill>
          </p:grpSpPr>
          <p:sp>
            <p:nvSpPr>
              <p:cNvPr id="20" name="Rectangle 19">
                <a:extLst>
                  <a:ext uri="{FF2B5EF4-FFF2-40B4-BE49-F238E27FC236}">
                    <a16:creationId xmlns:a16="http://schemas.microsoft.com/office/drawing/2014/main" id="{4E3F8C00-28C3-4CA2-86C7-71038E52E5BF}"/>
                  </a:ext>
                </a:extLst>
              </p:cNvPr>
              <p:cNvSpPr/>
              <p:nvPr/>
            </p:nvSpPr>
            <p:spPr>
              <a:xfrm>
                <a:off x="0" y="1419622"/>
                <a:ext cx="1763688" cy="26045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2" name="Isosceles Triangle 21">
                <a:extLst>
                  <a:ext uri="{FF2B5EF4-FFF2-40B4-BE49-F238E27FC236}">
                    <a16:creationId xmlns:a16="http://schemas.microsoft.com/office/drawing/2014/main" id="{2467E33D-F9F6-4D0D-BA75-6DD0E5C10B84}"/>
                  </a:ext>
                </a:extLst>
              </p:cNvPr>
              <p:cNvSpPr/>
              <p:nvPr/>
            </p:nvSpPr>
            <p:spPr>
              <a:xfrm rot="5400000">
                <a:off x="858190" y="2325121"/>
                <a:ext cx="2604582" cy="79358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2" name="Title 1">
            <a:extLst>
              <a:ext uri="{FF2B5EF4-FFF2-40B4-BE49-F238E27FC236}">
                <a16:creationId xmlns:a16="http://schemas.microsoft.com/office/drawing/2014/main" id="{1157A289-B18D-4475-B40C-D86B23BE965D}"/>
              </a:ext>
            </a:extLst>
          </p:cNvPr>
          <p:cNvSpPr>
            <a:spLocks noGrp="1"/>
          </p:cNvSpPr>
          <p:nvPr>
            <p:ph type="title"/>
          </p:nvPr>
        </p:nvSpPr>
        <p:spPr/>
        <p:txBody>
          <a:bodyPr/>
          <a:lstStyle/>
          <a:p>
            <a:r>
              <a:rPr lang="en-GB" dirty="0"/>
              <a:t>A ‘NORMAL’ SEASON</a:t>
            </a:r>
          </a:p>
        </p:txBody>
      </p:sp>
      <p:grpSp>
        <p:nvGrpSpPr>
          <p:cNvPr id="23" name="Group 22">
            <a:extLst>
              <a:ext uri="{FF2B5EF4-FFF2-40B4-BE49-F238E27FC236}">
                <a16:creationId xmlns:a16="http://schemas.microsoft.com/office/drawing/2014/main" id="{04D6C63A-5470-4056-8BF7-372224F6F243}"/>
              </a:ext>
            </a:extLst>
          </p:cNvPr>
          <p:cNvGrpSpPr/>
          <p:nvPr/>
        </p:nvGrpSpPr>
        <p:grpSpPr>
          <a:xfrm>
            <a:off x="1490885" y="1080870"/>
            <a:ext cx="4655840" cy="5272529"/>
            <a:chOff x="-2320976" y="1419622"/>
            <a:chExt cx="4876751" cy="2604584"/>
          </a:xfrm>
        </p:grpSpPr>
        <p:grpSp>
          <p:nvGrpSpPr>
            <p:cNvPr id="24" name="Group 23">
              <a:extLst>
                <a:ext uri="{FF2B5EF4-FFF2-40B4-BE49-F238E27FC236}">
                  <a16:creationId xmlns:a16="http://schemas.microsoft.com/office/drawing/2014/main" id="{8E213155-3C6E-4CA3-A226-52A11456301F}"/>
                </a:ext>
              </a:extLst>
            </p:cNvPr>
            <p:cNvGrpSpPr/>
            <p:nvPr/>
          </p:nvGrpSpPr>
          <p:grpSpPr>
            <a:xfrm>
              <a:off x="0" y="1419622"/>
              <a:ext cx="2555775" cy="2604583"/>
              <a:chOff x="0" y="1419622"/>
              <a:chExt cx="2555775" cy="2604583"/>
            </a:xfrm>
          </p:grpSpPr>
          <p:sp>
            <p:nvSpPr>
              <p:cNvPr id="28" name="Rectangle 27">
                <a:extLst>
                  <a:ext uri="{FF2B5EF4-FFF2-40B4-BE49-F238E27FC236}">
                    <a16:creationId xmlns:a16="http://schemas.microsoft.com/office/drawing/2014/main" id="{5ABB6FB9-613D-4D1D-B4C6-8B5707949D1A}"/>
                  </a:ext>
                </a:extLst>
              </p:cNvPr>
              <p:cNvSpPr/>
              <p:nvPr/>
            </p:nvSpPr>
            <p:spPr>
              <a:xfrm>
                <a:off x="0" y="1419622"/>
                <a:ext cx="1763688" cy="2604582"/>
              </a:xfrm>
              <a:prstGeom prst="rect">
                <a:avLst/>
              </a:prstGeom>
              <a:solidFill>
                <a:srgbClr val="EE2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9" name="Isosceles Triangle 28">
                <a:extLst>
                  <a:ext uri="{FF2B5EF4-FFF2-40B4-BE49-F238E27FC236}">
                    <a16:creationId xmlns:a16="http://schemas.microsoft.com/office/drawing/2014/main" id="{1D1D0C9B-1EDB-4381-A317-0C0F17D77B51}"/>
                  </a:ext>
                </a:extLst>
              </p:cNvPr>
              <p:cNvSpPr/>
              <p:nvPr/>
            </p:nvSpPr>
            <p:spPr>
              <a:xfrm rot="5400000">
                <a:off x="855939" y="2324369"/>
                <a:ext cx="2604583" cy="795089"/>
              </a:xfrm>
              <a:prstGeom prst="triangle">
                <a:avLst/>
              </a:prstGeom>
              <a:solidFill>
                <a:srgbClr val="EE2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AA940CA2-DB3F-4B7F-B483-81DBA7F87841}"/>
                </a:ext>
              </a:extLst>
            </p:cNvPr>
            <p:cNvGrpSpPr/>
            <p:nvPr/>
          </p:nvGrpSpPr>
          <p:grpSpPr>
            <a:xfrm>
              <a:off x="-2320976" y="1419622"/>
              <a:ext cx="4769731" cy="2604584"/>
              <a:chOff x="-2212456" y="1419622"/>
              <a:chExt cx="4769731" cy="2604584"/>
            </a:xfrm>
            <a:solidFill>
              <a:schemeClr val="bg1">
                <a:lumMod val="95000"/>
              </a:schemeClr>
            </a:solidFill>
          </p:grpSpPr>
          <p:sp>
            <p:nvSpPr>
              <p:cNvPr id="26" name="Rectangle 25">
                <a:extLst>
                  <a:ext uri="{FF2B5EF4-FFF2-40B4-BE49-F238E27FC236}">
                    <a16:creationId xmlns:a16="http://schemas.microsoft.com/office/drawing/2014/main" id="{799F7560-D455-4FD7-A6E4-0F4C08BF7E88}"/>
                  </a:ext>
                </a:extLst>
              </p:cNvPr>
              <p:cNvSpPr/>
              <p:nvPr/>
            </p:nvSpPr>
            <p:spPr>
              <a:xfrm>
                <a:off x="-2212456" y="1419622"/>
                <a:ext cx="3976144" cy="26045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7" name="Isosceles Triangle 26">
                <a:extLst>
                  <a:ext uri="{FF2B5EF4-FFF2-40B4-BE49-F238E27FC236}">
                    <a16:creationId xmlns:a16="http://schemas.microsoft.com/office/drawing/2014/main" id="{37D19B84-EB62-4CAD-8137-940F5E31ECC2}"/>
                  </a:ext>
                </a:extLst>
              </p:cNvPr>
              <p:cNvSpPr/>
              <p:nvPr/>
            </p:nvSpPr>
            <p:spPr>
              <a:xfrm rot="5400000">
                <a:off x="858190" y="2325121"/>
                <a:ext cx="2604582" cy="79358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30" name="Group 29">
            <a:extLst>
              <a:ext uri="{FF2B5EF4-FFF2-40B4-BE49-F238E27FC236}">
                <a16:creationId xmlns:a16="http://schemas.microsoft.com/office/drawing/2014/main" id="{02DAD6A5-2AB4-4816-9A33-9978EFEE10A6}"/>
              </a:ext>
            </a:extLst>
          </p:cNvPr>
          <p:cNvGrpSpPr/>
          <p:nvPr/>
        </p:nvGrpSpPr>
        <p:grpSpPr>
          <a:xfrm>
            <a:off x="5236253" y="1082677"/>
            <a:ext cx="5084281" cy="5272529"/>
            <a:chOff x="-2769746" y="1419622"/>
            <a:chExt cx="5325521" cy="2604584"/>
          </a:xfrm>
        </p:grpSpPr>
        <p:grpSp>
          <p:nvGrpSpPr>
            <p:cNvPr id="31" name="Group 30">
              <a:extLst>
                <a:ext uri="{FF2B5EF4-FFF2-40B4-BE49-F238E27FC236}">
                  <a16:creationId xmlns:a16="http://schemas.microsoft.com/office/drawing/2014/main" id="{5DCCB8EA-B3B0-4BB2-B3F7-C3A4CED53CB3}"/>
                </a:ext>
              </a:extLst>
            </p:cNvPr>
            <p:cNvGrpSpPr/>
            <p:nvPr/>
          </p:nvGrpSpPr>
          <p:grpSpPr>
            <a:xfrm>
              <a:off x="0" y="1419622"/>
              <a:ext cx="2555775" cy="2604583"/>
              <a:chOff x="0" y="1419622"/>
              <a:chExt cx="2555775" cy="2604583"/>
            </a:xfrm>
          </p:grpSpPr>
          <p:sp>
            <p:nvSpPr>
              <p:cNvPr id="35" name="Rectangle 34">
                <a:extLst>
                  <a:ext uri="{FF2B5EF4-FFF2-40B4-BE49-F238E27FC236}">
                    <a16:creationId xmlns:a16="http://schemas.microsoft.com/office/drawing/2014/main" id="{B379EDA8-0E29-4764-9C35-F304AF84527F}"/>
                  </a:ext>
                </a:extLst>
              </p:cNvPr>
              <p:cNvSpPr/>
              <p:nvPr/>
            </p:nvSpPr>
            <p:spPr>
              <a:xfrm>
                <a:off x="0" y="1419622"/>
                <a:ext cx="1763688" cy="2604582"/>
              </a:xfrm>
              <a:prstGeom prst="rect">
                <a:avLst/>
              </a:prstGeom>
              <a:solidFill>
                <a:srgbClr val="EE2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a:extLst>
                  <a:ext uri="{FF2B5EF4-FFF2-40B4-BE49-F238E27FC236}">
                    <a16:creationId xmlns:a16="http://schemas.microsoft.com/office/drawing/2014/main" id="{B0D5D533-11EF-4131-851D-55075776EECB}"/>
                  </a:ext>
                </a:extLst>
              </p:cNvPr>
              <p:cNvSpPr/>
              <p:nvPr/>
            </p:nvSpPr>
            <p:spPr>
              <a:xfrm rot="5400000">
                <a:off x="855939" y="2324369"/>
                <a:ext cx="2604583" cy="795089"/>
              </a:xfrm>
              <a:prstGeom prst="triangle">
                <a:avLst/>
              </a:prstGeom>
              <a:solidFill>
                <a:srgbClr val="EE2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2" name="Group 31">
              <a:extLst>
                <a:ext uri="{FF2B5EF4-FFF2-40B4-BE49-F238E27FC236}">
                  <a16:creationId xmlns:a16="http://schemas.microsoft.com/office/drawing/2014/main" id="{E28467BA-5A67-499E-A227-F76DD86C9C5C}"/>
                </a:ext>
              </a:extLst>
            </p:cNvPr>
            <p:cNvGrpSpPr/>
            <p:nvPr/>
          </p:nvGrpSpPr>
          <p:grpSpPr>
            <a:xfrm>
              <a:off x="-2769746" y="1419622"/>
              <a:ext cx="5218501" cy="2604584"/>
              <a:chOff x="-2661226" y="1419622"/>
              <a:chExt cx="5218501" cy="2604584"/>
            </a:xfrm>
            <a:solidFill>
              <a:schemeClr val="bg1">
                <a:lumMod val="95000"/>
              </a:schemeClr>
            </a:solidFill>
          </p:grpSpPr>
          <p:sp>
            <p:nvSpPr>
              <p:cNvPr id="33" name="Rectangle 32">
                <a:extLst>
                  <a:ext uri="{FF2B5EF4-FFF2-40B4-BE49-F238E27FC236}">
                    <a16:creationId xmlns:a16="http://schemas.microsoft.com/office/drawing/2014/main" id="{B368169F-3406-4FAA-AD19-B95CCE40CDE4}"/>
                  </a:ext>
                </a:extLst>
              </p:cNvPr>
              <p:cNvSpPr/>
              <p:nvPr/>
            </p:nvSpPr>
            <p:spPr>
              <a:xfrm>
                <a:off x="-2661226" y="1419622"/>
                <a:ext cx="4424914" cy="26045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4" name="Isosceles Triangle 33">
                <a:extLst>
                  <a:ext uri="{FF2B5EF4-FFF2-40B4-BE49-F238E27FC236}">
                    <a16:creationId xmlns:a16="http://schemas.microsoft.com/office/drawing/2014/main" id="{62324AE5-330C-43C5-9432-32A8C21B29F6}"/>
                  </a:ext>
                </a:extLst>
              </p:cNvPr>
              <p:cNvSpPr/>
              <p:nvPr/>
            </p:nvSpPr>
            <p:spPr>
              <a:xfrm rot="5400000">
                <a:off x="858190" y="2325121"/>
                <a:ext cx="2604582" cy="79358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grpSp>
      </p:grpSp>
      <p:pic>
        <p:nvPicPr>
          <p:cNvPr id="17" name="Content Placeholder 16">
            <a:extLst>
              <a:ext uri="{FF2B5EF4-FFF2-40B4-BE49-F238E27FC236}">
                <a16:creationId xmlns:a16="http://schemas.microsoft.com/office/drawing/2014/main" id="{BAEA9301-FCDC-41F1-9D19-59ABA4F2D27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t="311" b="311"/>
          <a:stretch/>
        </p:blipFill>
        <p:spPr>
          <a:xfrm>
            <a:off x="431371" y="2378914"/>
            <a:ext cx="3552394" cy="2500607"/>
          </a:xfrm>
          <a:prstGeom prst="roundRect">
            <a:avLst>
              <a:gd name="adj" fmla="val 8447"/>
            </a:avLst>
          </a:prstGeom>
          <a:solidFill>
            <a:srgbClr val="FFFFFF">
              <a:shade val="85000"/>
            </a:srgbClr>
          </a:solidFill>
          <a:ln>
            <a:noFill/>
          </a:ln>
          <a:effectLst/>
        </p:spPr>
      </p:pic>
      <p:pic>
        <p:nvPicPr>
          <p:cNvPr id="21" name="Picture 20">
            <a:extLst>
              <a:ext uri="{FF2B5EF4-FFF2-40B4-BE49-F238E27FC236}">
                <a16:creationId xmlns:a16="http://schemas.microsoft.com/office/drawing/2014/main" id="{94F9AC7F-4C2F-4C54-8C0D-37868D22749F}"/>
              </a:ext>
            </a:extLst>
          </p:cNvPr>
          <p:cNvPicPr>
            <a:picLocks noChangeAspect="1"/>
          </p:cNvPicPr>
          <p:nvPr/>
        </p:nvPicPr>
        <p:blipFill>
          <a:blip r:embed="rId4" cstate="print">
            <a:extLst>
              <a:ext uri="{28A0092B-C50C-407E-A947-70E740481C1C}">
                <a14:useLocalDpi xmlns:a14="http://schemas.microsoft.com/office/drawing/2010/main" val="0"/>
              </a:ext>
            </a:extLst>
          </a:blip>
          <a:srcRect t="194" b="194"/>
          <a:stretch/>
        </p:blipFill>
        <p:spPr>
          <a:xfrm>
            <a:off x="4319804" y="2377173"/>
            <a:ext cx="3552393" cy="2504089"/>
          </a:xfrm>
          <a:prstGeom prst="roundRect">
            <a:avLst>
              <a:gd name="adj" fmla="val 8447"/>
            </a:avLst>
          </a:prstGeom>
          <a:solidFill>
            <a:srgbClr val="FFFFFF">
              <a:shade val="85000"/>
            </a:srgbClr>
          </a:solidFill>
          <a:ln>
            <a:noFill/>
          </a:ln>
          <a:effectLst/>
        </p:spPr>
      </p:pic>
      <p:pic>
        <p:nvPicPr>
          <p:cNvPr id="19" name="Picture 18">
            <a:extLst>
              <a:ext uri="{FF2B5EF4-FFF2-40B4-BE49-F238E27FC236}">
                <a16:creationId xmlns:a16="http://schemas.microsoft.com/office/drawing/2014/main" id="{114CBA27-190C-400F-B33F-A3D5F6E46AFC}"/>
              </a:ext>
            </a:extLst>
          </p:cNvPr>
          <p:cNvPicPr>
            <a:picLocks noChangeAspect="1"/>
          </p:cNvPicPr>
          <p:nvPr/>
        </p:nvPicPr>
        <p:blipFill>
          <a:blip r:embed="rId5" cstate="print">
            <a:extLst>
              <a:ext uri="{28A0092B-C50C-407E-A947-70E740481C1C}">
                <a14:useLocalDpi xmlns:a14="http://schemas.microsoft.com/office/drawing/2010/main" val="0"/>
              </a:ext>
            </a:extLst>
          </a:blip>
          <a:srcRect t="242" b="242"/>
          <a:stretch/>
        </p:blipFill>
        <p:spPr>
          <a:xfrm>
            <a:off x="8208236" y="2377173"/>
            <a:ext cx="3552393" cy="2504089"/>
          </a:xfrm>
          <a:prstGeom prst="roundRect">
            <a:avLst>
              <a:gd name="adj" fmla="val 8447"/>
            </a:avLst>
          </a:prstGeom>
          <a:solidFill>
            <a:srgbClr val="FFFFFF">
              <a:shade val="85000"/>
            </a:srgbClr>
          </a:solidFill>
          <a:ln>
            <a:noFill/>
          </a:ln>
          <a:effectLst/>
        </p:spPr>
      </p:pic>
      <p:pic>
        <p:nvPicPr>
          <p:cNvPr id="41" name="Picture 40" descr="A picture containing person, person, people, holding&#10;&#10;Description automatically generated">
            <a:extLst>
              <a:ext uri="{FF2B5EF4-FFF2-40B4-BE49-F238E27FC236}">
                <a16:creationId xmlns:a16="http://schemas.microsoft.com/office/drawing/2014/main" id="{3E727B20-307B-4FF7-9C06-CF4DC1865D9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959" r="8341" b="17442"/>
          <a:stretch/>
        </p:blipFill>
        <p:spPr>
          <a:xfrm>
            <a:off x="7677581" y="1700809"/>
            <a:ext cx="4183408" cy="3919961"/>
          </a:xfrm>
          <a:prstGeom prst="rect">
            <a:avLst/>
          </a:prstGeom>
        </p:spPr>
      </p:pic>
      <p:pic>
        <p:nvPicPr>
          <p:cNvPr id="43" name="Picture 42" descr="A picture containing person, person, indoor, holding&#10;&#10;Description automatically generated">
            <a:extLst>
              <a:ext uri="{FF2B5EF4-FFF2-40B4-BE49-F238E27FC236}">
                <a16:creationId xmlns:a16="http://schemas.microsoft.com/office/drawing/2014/main" id="{FE85C36C-0CE0-4AEE-82E4-84989D93797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8446"/>
          <a:stretch/>
        </p:blipFill>
        <p:spPr>
          <a:xfrm>
            <a:off x="331012" y="1700809"/>
            <a:ext cx="3619349" cy="3919961"/>
          </a:xfrm>
          <a:prstGeom prst="rect">
            <a:avLst/>
          </a:prstGeom>
        </p:spPr>
      </p:pic>
      <p:pic>
        <p:nvPicPr>
          <p:cNvPr id="37" name="Picture 36" descr="A picture containing young, person, child, standing&#10;&#10;Description automatically generated">
            <a:extLst>
              <a:ext uri="{FF2B5EF4-FFF2-40B4-BE49-F238E27FC236}">
                <a16:creationId xmlns:a16="http://schemas.microsoft.com/office/drawing/2014/main" id="{D6D13540-CF25-4E4B-8D68-68259618FC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738" r="8247" b="7434"/>
          <a:stretch/>
        </p:blipFill>
        <p:spPr>
          <a:xfrm rot="5400000">
            <a:off x="3853992" y="1797182"/>
            <a:ext cx="3919960" cy="3727217"/>
          </a:xfrm>
          <a:prstGeom prst="rect">
            <a:avLst/>
          </a:prstGeom>
        </p:spPr>
      </p:pic>
    </p:spTree>
    <p:custDataLst>
      <p:tags r:id="rId1"/>
    </p:custDataLst>
    <p:extLst>
      <p:ext uri="{BB962C8B-B14F-4D97-AF65-F5344CB8AC3E}">
        <p14:creationId xmlns:p14="http://schemas.microsoft.com/office/powerpoint/2010/main" val="1016142973"/>
      </p:ext>
    </p:extLst>
  </p:cSld>
  <p:clrMapOvr>
    <a:masterClrMapping/>
  </p:clrMapOvr>
  <mc:AlternateContent xmlns:mc="http://schemas.openxmlformats.org/markup-compatibility/2006" xmlns:p14="http://schemas.microsoft.com/office/powerpoint/2010/main">
    <mc:Choice Requires="p14">
      <p:transition spd="med" p14:dur="700" advTm="39314">
        <p:fade/>
      </p:transition>
    </mc:Choice>
    <mc:Fallback xmlns="">
      <p:transition spd="med" advTm="393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0-#ppt_w/2"/>
                                          </p:val>
                                        </p:tav>
                                        <p:tav tm="100000">
                                          <p:val>
                                            <p:strVal val="#ppt_x"/>
                                          </p:val>
                                        </p:tav>
                                      </p:tavLst>
                                    </p:anim>
                                    <p:anim calcmode="lin" valueType="num">
                                      <p:cBhvr additive="base">
                                        <p:cTn id="13" dur="5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decel="100000"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decel="10000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0-#ppt_w/2"/>
                                          </p:val>
                                        </p:tav>
                                        <p:tav tm="100000">
                                          <p:val>
                                            <p:strVal val="#ppt_x"/>
                                          </p:val>
                                        </p:tav>
                                      </p:tavLst>
                                    </p:anim>
                                    <p:anim calcmode="lin" valueType="num">
                                      <p:cBhvr additive="base">
                                        <p:cTn id="2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0-#ppt_w/2"/>
                                          </p:val>
                                        </p:tav>
                                        <p:tav tm="100000">
                                          <p:val>
                                            <p:strVal val="#ppt_x"/>
                                          </p:val>
                                        </p:tav>
                                      </p:tavLst>
                                    </p:anim>
                                    <p:anim calcmode="lin" valueType="num">
                                      <p:cBhvr additive="base">
                                        <p:cTn id="2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500" fill="hold"/>
                                        <p:tgtEl>
                                          <p:spTgt spid="23"/>
                                        </p:tgtEl>
                                        <p:attrNameLst>
                                          <p:attrName>ppt_x</p:attrName>
                                        </p:attrNameLst>
                                      </p:cBhvr>
                                      <p:tavLst>
                                        <p:tav tm="0">
                                          <p:val>
                                            <p:strVal val="0-#ppt_w/2"/>
                                          </p:val>
                                        </p:tav>
                                        <p:tav tm="100000">
                                          <p:val>
                                            <p:strVal val="#ppt_x"/>
                                          </p:val>
                                        </p:tav>
                                      </p:tavLst>
                                    </p:anim>
                                    <p:anim calcmode="lin" valueType="num">
                                      <p:cBhvr additive="base">
                                        <p:cTn id="35"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500" fill="hold"/>
                                        <p:tgtEl>
                                          <p:spTgt spid="30"/>
                                        </p:tgtEl>
                                        <p:attrNameLst>
                                          <p:attrName>ppt_x</p:attrName>
                                        </p:attrNameLst>
                                      </p:cBhvr>
                                      <p:tavLst>
                                        <p:tav tm="0">
                                          <p:val>
                                            <p:strVal val="0-#ppt_w/2"/>
                                          </p:val>
                                        </p:tav>
                                        <p:tav tm="100000">
                                          <p:val>
                                            <p:strVal val="#ppt_x"/>
                                          </p:val>
                                        </p:tav>
                                      </p:tavLst>
                                    </p:anim>
                                    <p:anim calcmode="lin" valueType="num">
                                      <p:cBhvr additive="base">
                                        <p:cTn id="41"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1D7594-7059-4765-B1CE-DEDF4DDBBA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2976"/>
          <a:stretch/>
        </p:blipFill>
        <p:spPr>
          <a:xfrm rot="16200000">
            <a:off x="-1667177" y="3079954"/>
            <a:ext cx="5445224" cy="2110865"/>
          </a:xfrm>
          <a:prstGeom prst="rect">
            <a:avLst/>
          </a:prstGeom>
        </p:spPr>
      </p:pic>
      <p:grpSp>
        <p:nvGrpSpPr>
          <p:cNvPr id="265" name="Group 264">
            <a:extLst>
              <a:ext uri="{FF2B5EF4-FFF2-40B4-BE49-F238E27FC236}">
                <a16:creationId xmlns:a16="http://schemas.microsoft.com/office/drawing/2014/main" id="{C23168E9-9771-499D-9D45-DF033B4370A0}"/>
              </a:ext>
            </a:extLst>
          </p:cNvPr>
          <p:cNvGrpSpPr/>
          <p:nvPr/>
        </p:nvGrpSpPr>
        <p:grpSpPr>
          <a:xfrm>
            <a:off x="2110880" y="448218"/>
            <a:ext cx="9700253" cy="6409783"/>
            <a:chOff x="1619672" y="336163"/>
            <a:chExt cx="7275190" cy="4807337"/>
          </a:xfrm>
        </p:grpSpPr>
        <p:grpSp>
          <p:nvGrpSpPr>
            <p:cNvPr id="266" name="Group 265">
              <a:extLst>
                <a:ext uri="{FF2B5EF4-FFF2-40B4-BE49-F238E27FC236}">
                  <a16:creationId xmlns:a16="http://schemas.microsoft.com/office/drawing/2014/main" id="{5D578220-2F1B-42B5-9607-782612232B6D}"/>
                </a:ext>
              </a:extLst>
            </p:cNvPr>
            <p:cNvGrpSpPr/>
            <p:nvPr userDrawn="1"/>
          </p:nvGrpSpPr>
          <p:grpSpPr>
            <a:xfrm>
              <a:off x="1619672" y="336163"/>
              <a:ext cx="7275190" cy="1044170"/>
              <a:chOff x="-2625853" y="483518"/>
              <a:chExt cx="8115955" cy="1164838"/>
            </a:xfrm>
            <a:noFill/>
          </p:grpSpPr>
          <p:sp>
            <p:nvSpPr>
              <p:cNvPr id="268" name="Arc 267">
                <a:extLst>
                  <a:ext uri="{FF2B5EF4-FFF2-40B4-BE49-F238E27FC236}">
                    <a16:creationId xmlns:a16="http://schemas.microsoft.com/office/drawing/2014/main" id="{EC8568D0-6D4D-4621-A6AD-4CCE037B7F5F}"/>
                  </a:ext>
                </a:extLst>
              </p:cNvPr>
              <p:cNvSpPr/>
              <p:nvPr/>
            </p:nvSpPr>
            <p:spPr>
              <a:xfrm>
                <a:off x="4325264" y="483518"/>
                <a:ext cx="1164838" cy="1164838"/>
              </a:xfrm>
              <a:prstGeom prst="arc">
                <a:avLst>
                  <a:gd name="adj1" fmla="val 16200000"/>
                  <a:gd name="adj2" fmla="val 21582708"/>
                </a:avLst>
              </a:prstGeom>
              <a:grpFill/>
              <a:ln w="165100">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400"/>
              </a:p>
            </p:txBody>
          </p:sp>
          <p:cxnSp>
            <p:nvCxnSpPr>
              <p:cNvPr id="269" name="Straight Connector 268">
                <a:extLst>
                  <a:ext uri="{FF2B5EF4-FFF2-40B4-BE49-F238E27FC236}">
                    <a16:creationId xmlns:a16="http://schemas.microsoft.com/office/drawing/2014/main" id="{A302D890-D451-4C44-992C-00AFC68B7E2E}"/>
                  </a:ext>
                </a:extLst>
              </p:cNvPr>
              <p:cNvCxnSpPr>
                <a:cxnSpLocks/>
                <a:stCxn id="268" idx="0"/>
              </p:cNvCxnSpPr>
              <p:nvPr/>
            </p:nvCxnSpPr>
            <p:spPr>
              <a:xfrm flipH="1">
                <a:off x="-2625853" y="483518"/>
                <a:ext cx="7533536" cy="0"/>
              </a:xfrm>
              <a:prstGeom prst="line">
                <a:avLst/>
              </a:prstGeom>
              <a:grpFill/>
              <a:ln w="165100">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267" name="Straight Connector 266">
              <a:extLst>
                <a:ext uri="{FF2B5EF4-FFF2-40B4-BE49-F238E27FC236}">
                  <a16:creationId xmlns:a16="http://schemas.microsoft.com/office/drawing/2014/main" id="{321F84F6-CEC5-4CB4-9930-218A1103B57B}"/>
                </a:ext>
              </a:extLst>
            </p:cNvPr>
            <p:cNvCxnSpPr>
              <a:cxnSpLocks/>
              <a:stCxn id="268" idx="2"/>
            </p:cNvCxnSpPr>
            <p:nvPr userDrawn="1"/>
          </p:nvCxnSpPr>
          <p:spPr>
            <a:xfrm>
              <a:off x="8894855" y="855622"/>
              <a:ext cx="7" cy="4287878"/>
            </a:xfrm>
            <a:prstGeom prst="line">
              <a:avLst/>
            </a:prstGeom>
            <a:ln w="165100">
              <a:solidFill>
                <a:srgbClr val="EE2D24"/>
              </a:soli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C4FDE64B-4EA4-4756-9041-EE30A9BF12A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3368" y="240811"/>
            <a:ext cx="1507200" cy="876060"/>
          </a:xfrm>
          <a:prstGeom prst="rect">
            <a:avLst/>
          </a:prstGeom>
        </p:spPr>
      </p:pic>
      <p:grpSp>
        <p:nvGrpSpPr>
          <p:cNvPr id="20" name="Group 19">
            <a:extLst>
              <a:ext uri="{FF2B5EF4-FFF2-40B4-BE49-F238E27FC236}">
                <a16:creationId xmlns:a16="http://schemas.microsoft.com/office/drawing/2014/main" id="{3749990A-CDF6-48B1-9D92-1A804CB6A149}"/>
              </a:ext>
            </a:extLst>
          </p:cNvPr>
          <p:cNvGrpSpPr/>
          <p:nvPr/>
        </p:nvGrpSpPr>
        <p:grpSpPr>
          <a:xfrm>
            <a:off x="268845" y="1903135"/>
            <a:ext cx="10964296" cy="4545117"/>
            <a:chOff x="-6133861" y="336165"/>
            <a:chExt cx="15028723" cy="6229977"/>
          </a:xfrm>
        </p:grpSpPr>
        <p:grpSp>
          <p:nvGrpSpPr>
            <p:cNvPr id="23" name="Group 22">
              <a:extLst>
                <a:ext uri="{FF2B5EF4-FFF2-40B4-BE49-F238E27FC236}">
                  <a16:creationId xmlns:a16="http://schemas.microsoft.com/office/drawing/2014/main" id="{AF25C6BC-1A73-4E53-952F-BCBF876CCE3D}"/>
                </a:ext>
              </a:extLst>
            </p:cNvPr>
            <p:cNvGrpSpPr/>
            <p:nvPr userDrawn="1"/>
          </p:nvGrpSpPr>
          <p:grpSpPr>
            <a:xfrm>
              <a:off x="-6133861" y="336165"/>
              <a:ext cx="15028723" cy="512283"/>
              <a:chOff x="-11275433" y="483520"/>
              <a:chExt cx="16765535" cy="571484"/>
            </a:xfrm>
            <a:noFill/>
          </p:grpSpPr>
          <p:sp>
            <p:nvSpPr>
              <p:cNvPr id="25" name="Arc 24">
                <a:extLst>
                  <a:ext uri="{FF2B5EF4-FFF2-40B4-BE49-F238E27FC236}">
                    <a16:creationId xmlns:a16="http://schemas.microsoft.com/office/drawing/2014/main" id="{FF82643C-4D72-4AD9-9E89-34F2B499E0BD}"/>
                  </a:ext>
                </a:extLst>
              </p:cNvPr>
              <p:cNvSpPr/>
              <p:nvPr/>
            </p:nvSpPr>
            <p:spPr>
              <a:xfrm>
                <a:off x="4918617" y="483520"/>
                <a:ext cx="571485" cy="571484"/>
              </a:xfrm>
              <a:prstGeom prst="arc">
                <a:avLst>
                  <a:gd name="adj1" fmla="val 16200000"/>
                  <a:gd name="adj2" fmla="val 21582708"/>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400"/>
              </a:p>
            </p:txBody>
          </p:sp>
          <p:cxnSp>
            <p:nvCxnSpPr>
              <p:cNvPr id="26" name="Straight Connector 25">
                <a:extLst>
                  <a:ext uri="{FF2B5EF4-FFF2-40B4-BE49-F238E27FC236}">
                    <a16:creationId xmlns:a16="http://schemas.microsoft.com/office/drawing/2014/main" id="{852A7AF6-3D3D-4CBD-8045-9506856D6DDB}"/>
                  </a:ext>
                </a:extLst>
              </p:cNvPr>
              <p:cNvCxnSpPr>
                <a:cxnSpLocks/>
                <a:stCxn id="25" idx="0"/>
              </p:cNvCxnSpPr>
              <p:nvPr/>
            </p:nvCxnSpPr>
            <p:spPr>
              <a:xfrm flipH="1">
                <a:off x="-11275433" y="483520"/>
                <a:ext cx="16479792" cy="0"/>
              </a:xfrm>
              <a:prstGeom prst="line">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C7AA06D9-FDEB-4C35-B7BE-95D5B8EDBAF4}"/>
                </a:ext>
              </a:extLst>
            </p:cNvPr>
            <p:cNvCxnSpPr>
              <a:cxnSpLocks/>
              <a:stCxn id="25" idx="2"/>
            </p:cNvCxnSpPr>
            <p:nvPr userDrawn="1"/>
          </p:nvCxnSpPr>
          <p:spPr>
            <a:xfrm flipH="1">
              <a:off x="8894855" y="591018"/>
              <a:ext cx="4" cy="5975124"/>
            </a:xfrm>
            <a:prstGeom prst="line">
              <a:avLst/>
            </a:prstGeom>
            <a:ln w="28575">
              <a:solidFill>
                <a:srgbClr val="EE2D24"/>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07C50259-C7A3-4C95-A368-70BA327C2A6B}"/>
              </a:ext>
            </a:extLst>
          </p:cNvPr>
          <p:cNvSpPr txBox="1"/>
          <p:nvPr/>
        </p:nvSpPr>
        <p:spPr>
          <a:xfrm>
            <a:off x="2110880" y="872200"/>
            <a:ext cx="9073685" cy="707886"/>
          </a:xfrm>
          <a:prstGeom prst="rect">
            <a:avLst/>
          </a:prstGeom>
          <a:noFill/>
        </p:spPr>
        <p:txBody>
          <a:bodyPr wrap="square">
            <a:spAutoFit/>
          </a:bodyPr>
          <a:lstStyle/>
          <a:p>
            <a:pPr algn="r"/>
            <a:r>
              <a:rPr lang="en-US" sz="4000" spc="-200" dirty="0">
                <a:latin typeface="Formula1 Display-Bold" panose="02000000000000000000" pitchFamily="2" charset="0"/>
                <a:ea typeface="Tahoma" pitchFamily="34" charset="0"/>
                <a:cs typeface="Tahoma" pitchFamily="34" charset="0"/>
              </a:rPr>
              <a:t>         NEW F1 PRIMARY CLASS</a:t>
            </a:r>
          </a:p>
        </p:txBody>
      </p:sp>
      <p:sp>
        <p:nvSpPr>
          <p:cNvPr id="22" name="Content Placeholder 1">
            <a:extLst>
              <a:ext uri="{FF2B5EF4-FFF2-40B4-BE49-F238E27FC236}">
                <a16:creationId xmlns:a16="http://schemas.microsoft.com/office/drawing/2014/main" id="{BDAFA0F2-7E61-4A03-9301-11B1427C8C8E}"/>
              </a:ext>
            </a:extLst>
          </p:cNvPr>
          <p:cNvSpPr>
            <a:spLocks noGrp="1"/>
          </p:cNvSpPr>
          <p:nvPr>
            <p:ph idx="1"/>
          </p:nvPr>
        </p:nvSpPr>
        <p:spPr>
          <a:xfrm>
            <a:off x="2197686" y="2619629"/>
            <a:ext cx="8761767" cy="4034877"/>
          </a:xfrm>
        </p:spPr>
        <p:txBody>
          <a:bodyPr>
            <a:normAutofit/>
          </a:bodyPr>
          <a:lstStyle/>
          <a:p>
            <a:pPr>
              <a:lnSpc>
                <a:spcPct val="100000"/>
              </a:lnSpc>
            </a:pPr>
            <a:r>
              <a:rPr lang="en-GB" sz="1600" dirty="0">
                <a:latin typeface="Formula1 Display-Regular" panose="02000000000000000000" pitchFamily="50" charset="0"/>
              </a:rPr>
              <a:t>2020 launch of </a:t>
            </a:r>
            <a:r>
              <a:rPr lang="en-GB" sz="1600" dirty="0">
                <a:latin typeface="Formula1 Display-Regular" panose="02000000000000000000" pitchFamily="50" charset="0"/>
                <a:ea typeface="Calibri" panose="020F0502020204030204" pitchFamily="34" charset="0"/>
              </a:rPr>
              <a:t>“in-classroom” PRIMARY CLASS for 9-11 year olds</a:t>
            </a:r>
          </a:p>
          <a:p>
            <a:pPr marL="0" indent="0">
              <a:lnSpc>
                <a:spcPct val="100000"/>
              </a:lnSpc>
              <a:buNone/>
            </a:pPr>
            <a:endParaRPr lang="en-GB" sz="1600" dirty="0">
              <a:latin typeface="Formula1 Display-Regular" panose="02000000000000000000" pitchFamily="50" charset="0"/>
              <a:ea typeface="Calibri" panose="020F0502020204030204" pitchFamily="34" charset="0"/>
            </a:endParaRPr>
          </a:p>
          <a:p>
            <a:pPr>
              <a:lnSpc>
                <a:spcPct val="100000"/>
              </a:lnSpc>
            </a:pPr>
            <a:r>
              <a:rPr lang="en-US" sz="1600" dirty="0">
                <a:latin typeface="Formula1 Display-Regular" panose="02000000000000000000" pitchFamily="50" charset="0"/>
                <a:ea typeface="Calibri" panose="020F0502020204030204" pitchFamily="34" charset="0"/>
              </a:rPr>
              <a:t> The</a:t>
            </a:r>
            <a:r>
              <a:rPr lang="en-GB" sz="1600" dirty="0">
                <a:latin typeface="Formula1 Display-Regular" panose="02000000000000000000" pitchFamily="50" charset="0"/>
              </a:rPr>
              <a:t> cross-curricular project includes resources, lessons plans and</a:t>
            </a:r>
          </a:p>
          <a:p>
            <a:pPr marL="0" indent="0">
              <a:lnSpc>
                <a:spcPct val="100000"/>
              </a:lnSpc>
              <a:buNone/>
            </a:pPr>
            <a:r>
              <a:rPr lang="en-GB" sz="1600" dirty="0">
                <a:latin typeface="Formula1 Display-Regular" panose="02000000000000000000" pitchFamily="50" charset="0"/>
              </a:rPr>
              <a:t>      project materials</a:t>
            </a:r>
          </a:p>
          <a:p>
            <a:pPr marL="0" indent="0">
              <a:lnSpc>
                <a:spcPct val="100000"/>
              </a:lnSpc>
              <a:buNone/>
            </a:pPr>
            <a:endParaRPr lang="en-GB" sz="1600" dirty="0">
              <a:latin typeface="Formula1 Display-Regular" panose="02000000000000000000" pitchFamily="50" charset="0"/>
            </a:endParaRPr>
          </a:p>
          <a:p>
            <a:pPr marL="0" indent="0">
              <a:lnSpc>
                <a:spcPct val="100000"/>
              </a:lnSpc>
              <a:buNone/>
            </a:pPr>
            <a:r>
              <a:rPr lang="en-GB" sz="1600" b="1" dirty="0">
                <a:solidFill>
                  <a:srgbClr val="FF0000"/>
                </a:solidFill>
                <a:latin typeface="Formula1 Display-Bold" panose="02000000000000000000" pitchFamily="2" charset="0"/>
              </a:rPr>
              <a:t>Students Design – Make – Test and Race a paper model car, powered by a 4 gm compressed gas cylinder over 20 metres</a:t>
            </a:r>
          </a:p>
        </p:txBody>
      </p:sp>
      <p:grpSp>
        <p:nvGrpSpPr>
          <p:cNvPr id="4" name="Group 3">
            <a:extLst>
              <a:ext uri="{FF2B5EF4-FFF2-40B4-BE49-F238E27FC236}">
                <a16:creationId xmlns:a16="http://schemas.microsoft.com/office/drawing/2014/main" id="{43D59F39-2CF2-418E-A909-A6D2B52272C1}"/>
              </a:ext>
            </a:extLst>
          </p:cNvPr>
          <p:cNvGrpSpPr/>
          <p:nvPr/>
        </p:nvGrpSpPr>
        <p:grpSpPr>
          <a:xfrm>
            <a:off x="380867" y="2198307"/>
            <a:ext cx="1468905" cy="3928615"/>
            <a:chOff x="380867" y="1994322"/>
            <a:chExt cx="1600116" cy="4279541"/>
          </a:xfrm>
        </p:grpSpPr>
        <p:pic>
          <p:nvPicPr>
            <p:cNvPr id="10" name="Picture 9">
              <a:extLst>
                <a:ext uri="{FF2B5EF4-FFF2-40B4-BE49-F238E27FC236}">
                  <a16:creationId xmlns:a16="http://schemas.microsoft.com/office/drawing/2014/main" id="{ACE2E910-AD14-447B-8000-16EDC9F81ED2}"/>
                </a:ext>
              </a:extLst>
            </p:cNvPr>
            <p:cNvPicPr>
              <a:picLocks noChangeAspect="1"/>
            </p:cNvPicPr>
            <p:nvPr/>
          </p:nvPicPr>
          <p:blipFill>
            <a:blip r:embed="rId4"/>
            <a:stretch>
              <a:fillRect/>
            </a:stretch>
          </p:blipFill>
          <p:spPr>
            <a:xfrm>
              <a:off x="618946" y="1994322"/>
              <a:ext cx="1120755" cy="1592910"/>
            </a:xfrm>
            <a:prstGeom prst="rect">
              <a:avLst/>
            </a:prstGeom>
          </p:spPr>
        </p:pic>
        <p:pic>
          <p:nvPicPr>
            <p:cNvPr id="11" name="Picture 10">
              <a:extLst>
                <a:ext uri="{FF2B5EF4-FFF2-40B4-BE49-F238E27FC236}">
                  <a16:creationId xmlns:a16="http://schemas.microsoft.com/office/drawing/2014/main" id="{D1EED898-CA03-4794-BBDF-CA18D5030151}"/>
                </a:ext>
              </a:extLst>
            </p:cNvPr>
            <p:cNvPicPr>
              <a:picLocks noChangeAspect="1"/>
            </p:cNvPicPr>
            <p:nvPr/>
          </p:nvPicPr>
          <p:blipFill>
            <a:blip r:embed="rId5"/>
            <a:stretch>
              <a:fillRect/>
            </a:stretch>
          </p:blipFill>
          <p:spPr>
            <a:xfrm>
              <a:off x="618746" y="3748399"/>
              <a:ext cx="1124406" cy="1592910"/>
            </a:xfrm>
            <a:prstGeom prst="rect">
              <a:avLst/>
            </a:prstGeom>
          </p:spPr>
        </p:pic>
        <p:pic>
          <p:nvPicPr>
            <p:cNvPr id="13" name="Picture 12">
              <a:extLst>
                <a:ext uri="{FF2B5EF4-FFF2-40B4-BE49-F238E27FC236}">
                  <a16:creationId xmlns:a16="http://schemas.microsoft.com/office/drawing/2014/main" id="{DC6836D0-B771-4EAE-8648-9347933EDA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380867" y="5528321"/>
              <a:ext cx="1600116" cy="745542"/>
            </a:xfrm>
            <a:prstGeom prst="rect">
              <a:avLst/>
            </a:prstGeom>
          </p:spPr>
        </p:pic>
      </p:grpSp>
    </p:spTree>
    <p:extLst>
      <p:ext uri="{BB962C8B-B14F-4D97-AF65-F5344CB8AC3E}">
        <p14:creationId xmlns:p14="http://schemas.microsoft.com/office/powerpoint/2010/main" val="3725541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wipe(left)">
                                      <p:cBhvr>
                                        <p:cTn id="7" dur="250"/>
                                        <p:tgtEl>
                                          <p:spTgt spid="265"/>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bject 18">
            <a:extLst>
              <a:ext uri="{FF2B5EF4-FFF2-40B4-BE49-F238E27FC236}">
                <a16:creationId xmlns:a16="http://schemas.microsoft.com/office/drawing/2014/main" id="{1E0F59B9-9646-42CB-B2FF-3549A965C210}"/>
              </a:ext>
            </a:extLst>
          </p:cNvPr>
          <p:cNvSpPr txBox="1"/>
          <p:nvPr/>
        </p:nvSpPr>
        <p:spPr>
          <a:xfrm>
            <a:off x="6845688" y="1695386"/>
            <a:ext cx="2730184" cy="1845013"/>
          </a:xfrm>
          <a:prstGeom prst="rect">
            <a:avLst/>
          </a:prstGeom>
          <a:solidFill>
            <a:srgbClr val="EE2D24"/>
          </a:solidFill>
        </p:spPr>
        <p:txBody>
          <a:bodyPr vert="horz" wrap="square" lIns="0" tIns="69120" rIns="0" bIns="0" rtlCol="0" anchor="ctr">
            <a:noAutofit/>
          </a:bodyPr>
          <a:lstStyle/>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AU" sz="5867" b="1" i="0" u="none" strike="noStrike" kern="1200" cap="none" spc="0" normalizeH="0" baseline="0" noProof="0" dirty="0">
                <a:ln>
                  <a:noFill/>
                </a:ln>
                <a:solidFill>
                  <a:prstClr val="white"/>
                </a:solidFill>
                <a:effectLst/>
                <a:uLnTx/>
                <a:uFillTx/>
                <a:latin typeface="Formula1 Display-Bold" panose="02000000000000000000" pitchFamily="2" charset="0"/>
                <a:ea typeface="Calibri" panose="020F0502020204030204" pitchFamily="34" charset="0"/>
                <a:cs typeface="Formula1-Display-Bold"/>
              </a:rPr>
              <a:t>RACE</a:t>
            </a:r>
            <a:endParaRPr kumimoji="0" lang="en-GB" sz="3733"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1" name="object 18">
            <a:extLst>
              <a:ext uri="{FF2B5EF4-FFF2-40B4-BE49-F238E27FC236}">
                <a16:creationId xmlns:a16="http://schemas.microsoft.com/office/drawing/2014/main" id="{07010538-105B-4996-8273-41396B5B9D87}"/>
              </a:ext>
            </a:extLst>
          </p:cNvPr>
          <p:cNvSpPr txBox="1"/>
          <p:nvPr/>
        </p:nvSpPr>
        <p:spPr>
          <a:xfrm>
            <a:off x="5209116" y="3865813"/>
            <a:ext cx="2730184" cy="1845013"/>
          </a:xfrm>
          <a:prstGeom prst="rect">
            <a:avLst/>
          </a:prstGeom>
          <a:solidFill>
            <a:schemeClr val="bg1">
              <a:lumMod val="75000"/>
            </a:schemeClr>
          </a:solidFill>
        </p:spPr>
        <p:txBody>
          <a:bodyPr vert="horz" wrap="square" lIns="0" tIns="69120" rIns="0" bIns="0" rtlCol="0" anchor="ctr">
            <a:noAutofit/>
          </a:bodyPr>
          <a:lstStyle/>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AU" sz="2133" b="1" i="0" u="none" strike="noStrike" kern="1200" cap="none" spc="0" normalizeH="0" baseline="0" noProof="0" dirty="0">
                <a:ln>
                  <a:noFill/>
                </a:ln>
                <a:solidFill>
                  <a:prstClr val="black"/>
                </a:solidFill>
                <a:effectLst/>
                <a:uLnTx/>
                <a:uFillTx/>
                <a:latin typeface="Formula1 Display-Bold" panose="02000000000000000000" pitchFamily="2" charset="0"/>
                <a:ea typeface="Calibri" panose="020F0502020204030204" pitchFamily="34" charset="0"/>
                <a:cs typeface="Formula1-Display-Bold"/>
              </a:rPr>
              <a:t>Design  &amp; Engineering</a:t>
            </a:r>
          </a:p>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AU" sz="2133" b="1" i="0" u="none" strike="noStrike" kern="1200" cap="none" spc="0" normalizeH="0" baseline="0" noProof="0" dirty="0">
                <a:ln>
                  <a:noFill/>
                </a:ln>
                <a:solidFill>
                  <a:srgbClr val="EE2D24"/>
                </a:solidFill>
                <a:effectLst/>
                <a:uLnTx/>
                <a:uFillTx/>
                <a:latin typeface="Formula1 Display-Bold" panose="02000000000000000000" pitchFamily="2" charset="0"/>
                <a:ea typeface="Calibri" panose="020F0502020204030204" pitchFamily="34" charset="0"/>
                <a:cs typeface="Times New Roman" panose="02020603050405020304" pitchFamily="18" charset="0"/>
              </a:rPr>
              <a:t>PDF</a:t>
            </a:r>
            <a:endParaRPr kumimoji="0" lang="en-GB" sz="2133" b="0" i="0" u="none" strike="noStrike" kern="1200" cap="none" spc="0" normalizeH="0" baseline="0" noProof="0" dirty="0">
              <a:ln>
                <a:noFill/>
              </a:ln>
              <a:solidFill>
                <a:srgbClr val="EE2D2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2" name="object 18">
            <a:extLst>
              <a:ext uri="{FF2B5EF4-FFF2-40B4-BE49-F238E27FC236}">
                <a16:creationId xmlns:a16="http://schemas.microsoft.com/office/drawing/2014/main" id="{2871669C-5E70-43A0-8BDC-8ECEC35DAD5B}"/>
              </a:ext>
            </a:extLst>
          </p:cNvPr>
          <p:cNvSpPr txBox="1"/>
          <p:nvPr/>
        </p:nvSpPr>
        <p:spPr>
          <a:xfrm>
            <a:off x="1844020" y="3865814"/>
            <a:ext cx="2730184" cy="1845013"/>
          </a:xfrm>
          <a:prstGeom prst="rect">
            <a:avLst/>
          </a:prstGeom>
          <a:solidFill>
            <a:schemeClr val="tx1"/>
          </a:solidFill>
        </p:spPr>
        <p:txBody>
          <a:bodyPr vert="horz" wrap="square" lIns="0" tIns="69120" rIns="0" bIns="0" rtlCol="0" anchor="ctr">
            <a:noAutofit/>
          </a:bodyPr>
          <a:lstStyle/>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AU" sz="2133" b="1" i="0" u="none" strike="noStrike" kern="1200" cap="none" spc="0" normalizeH="0" baseline="0" noProof="0" dirty="0">
                <a:ln>
                  <a:noFill/>
                </a:ln>
                <a:solidFill>
                  <a:prstClr val="white"/>
                </a:solidFill>
                <a:effectLst/>
                <a:uLnTx/>
                <a:uFillTx/>
                <a:latin typeface="Formula1 Display-Bold" panose="02000000000000000000" pitchFamily="2" charset="0"/>
                <a:ea typeface="Calibri" panose="020F0502020204030204" pitchFamily="34" charset="0"/>
                <a:cs typeface="Formula1-Display-Bold"/>
              </a:rPr>
              <a:t>1 x F1 in Schools Race Car</a:t>
            </a:r>
          </a:p>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AU" sz="2133" b="1" i="0" u="none" strike="noStrike" kern="1200" cap="none" spc="0" normalizeH="0" baseline="0" noProof="0" dirty="0">
                <a:ln>
                  <a:noFill/>
                </a:ln>
                <a:solidFill>
                  <a:srgbClr val="EE2D24"/>
                </a:solidFill>
                <a:effectLst/>
                <a:uLnTx/>
                <a:uFillTx/>
                <a:latin typeface="Formula1 Display-Bold" panose="02000000000000000000" pitchFamily="2" charset="0"/>
                <a:ea typeface="Calibri" panose="020F0502020204030204" pitchFamily="34" charset="0"/>
                <a:cs typeface="Times New Roman" panose="02020603050405020304" pitchFamily="18" charset="0"/>
              </a:rPr>
              <a:t>PHYSICAL CAR</a:t>
            </a:r>
            <a:endParaRPr kumimoji="0" lang="en-GB" sz="1400" b="0" i="0" u="none" strike="noStrike" kern="1200" cap="none" spc="0" normalizeH="0" baseline="0" noProof="0" dirty="0">
              <a:ln>
                <a:noFill/>
              </a:ln>
              <a:solidFill>
                <a:srgbClr val="EE2D2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4" name="object 18">
            <a:extLst>
              <a:ext uri="{FF2B5EF4-FFF2-40B4-BE49-F238E27FC236}">
                <a16:creationId xmlns:a16="http://schemas.microsoft.com/office/drawing/2014/main" id="{29AB29B9-FA54-49D4-87CD-136A7EA89412}"/>
              </a:ext>
            </a:extLst>
          </p:cNvPr>
          <p:cNvSpPr txBox="1"/>
          <p:nvPr/>
        </p:nvSpPr>
        <p:spPr>
          <a:xfrm>
            <a:off x="3494674" y="1679684"/>
            <a:ext cx="2730184" cy="1845013"/>
          </a:xfrm>
          <a:prstGeom prst="rect">
            <a:avLst/>
          </a:prstGeom>
          <a:solidFill>
            <a:schemeClr val="bg1">
              <a:lumMod val="85000"/>
            </a:schemeClr>
          </a:solidFill>
        </p:spPr>
        <p:txBody>
          <a:bodyPr vert="horz" wrap="square" lIns="0" tIns="69120" rIns="0" bIns="0" rtlCol="0" anchor="ctr">
            <a:noAutofit/>
          </a:bodyPr>
          <a:lstStyle/>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AU" sz="2133" b="1" i="0" u="none" strike="noStrike" kern="1200" cap="none" spc="0" normalizeH="0" baseline="0" noProof="0" dirty="0">
                <a:ln>
                  <a:noFill/>
                </a:ln>
                <a:solidFill>
                  <a:prstClr val="black"/>
                </a:solidFill>
                <a:effectLst/>
                <a:uLnTx/>
                <a:uFillTx/>
                <a:latin typeface="Formula1 Display-Bold" panose="02000000000000000000" pitchFamily="2" charset="0"/>
                <a:ea typeface="Calibri" panose="020F0502020204030204" pitchFamily="34" charset="0"/>
                <a:cs typeface="Formula1-Display-Bold"/>
              </a:rPr>
              <a:t>VIDEO Verbal Presentation</a:t>
            </a:r>
          </a:p>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AU" sz="2133" b="1" i="0" u="none" strike="noStrike" kern="1200" cap="none" spc="0" normalizeH="0" baseline="0" noProof="0" dirty="0">
                <a:ln>
                  <a:noFill/>
                </a:ln>
                <a:solidFill>
                  <a:srgbClr val="EE2D24"/>
                </a:solidFill>
                <a:effectLst/>
                <a:uLnTx/>
                <a:uFillTx/>
                <a:latin typeface="Formula1 Display-Bold" panose="02000000000000000000" pitchFamily="2" charset="0"/>
                <a:ea typeface="Calibri" panose="020F0502020204030204" pitchFamily="34" charset="0"/>
                <a:cs typeface="Times New Roman" panose="02020603050405020304" pitchFamily="18" charset="0"/>
              </a:rPr>
              <a:t>VIDEO</a:t>
            </a:r>
            <a:endParaRPr kumimoji="0" lang="en-GB" sz="1400" b="0" i="0" u="none" strike="noStrike" kern="1200" cap="none" spc="0" normalizeH="0" baseline="0" noProof="0" dirty="0">
              <a:ln>
                <a:noFill/>
              </a:ln>
              <a:solidFill>
                <a:srgbClr val="EE2D2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93B95AB0-E659-4FBF-886D-46D7503DB41F}"/>
              </a:ext>
            </a:extLst>
          </p:cNvPr>
          <p:cNvSpPr>
            <a:spLocks noGrp="1"/>
          </p:cNvSpPr>
          <p:nvPr>
            <p:ph type="title"/>
          </p:nvPr>
        </p:nvSpPr>
        <p:spPr/>
        <p:txBody>
          <a:bodyPr/>
          <a:lstStyle/>
          <a:p>
            <a:r>
              <a:rPr lang="en-GB" dirty="0"/>
              <a:t>Digital Project Elements</a:t>
            </a:r>
          </a:p>
        </p:txBody>
      </p:sp>
      <p:pic>
        <p:nvPicPr>
          <p:cNvPr id="40" name="Picture 39">
            <a:extLst>
              <a:ext uri="{FF2B5EF4-FFF2-40B4-BE49-F238E27FC236}">
                <a16:creationId xmlns:a16="http://schemas.microsoft.com/office/drawing/2014/main" id="{BDA47C9F-2BB8-408B-9CBA-A6ACEE32B9D6}"/>
              </a:ext>
            </a:extLst>
          </p:cNvPr>
          <p:cNvPicPr>
            <a:picLocks noChangeAspect="1"/>
          </p:cNvPicPr>
          <p:nvPr/>
        </p:nvPicPr>
        <p:blipFill>
          <a:blip r:embed="rId3" cstate="print">
            <a:extLst>
              <a:ext uri="{28A0092B-C50C-407E-A947-70E740481C1C}">
                <a14:useLocalDpi xmlns:a14="http://schemas.microsoft.com/office/drawing/2010/main" val="0"/>
              </a:ext>
            </a:extLst>
          </a:blip>
          <a:srcRect l="3097" r="3097"/>
          <a:stretch/>
        </p:blipFill>
        <p:spPr>
          <a:xfrm>
            <a:off x="6888380" y="1736292"/>
            <a:ext cx="2644800" cy="1763200"/>
          </a:xfrm>
          <a:prstGeom prst="roundRect">
            <a:avLst>
              <a:gd name="adj" fmla="val 4376"/>
            </a:avLst>
          </a:prstGeom>
          <a:solidFill>
            <a:srgbClr val="FFFFFF">
              <a:shade val="85000"/>
            </a:srgbClr>
          </a:solidFill>
          <a:ln>
            <a:noFill/>
          </a:ln>
          <a:effectLst/>
        </p:spPr>
      </p:pic>
      <p:pic>
        <p:nvPicPr>
          <p:cNvPr id="47" name="Picture 46">
            <a:extLst>
              <a:ext uri="{FF2B5EF4-FFF2-40B4-BE49-F238E27FC236}">
                <a16:creationId xmlns:a16="http://schemas.microsoft.com/office/drawing/2014/main" id="{9B4FCB21-04ED-4D58-BE65-483624111DBF}"/>
              </a:ext>
            </a:extLst>
          </p:cNvPr>
          <p:cNvPicPr>
            <a:picLocks noChangeAspect="1"/>
          </p:cNvPicPr>
          <p:nvPr/>
        </p:nvPicPr>
        <p:blipFill>
          <a:blip r:embed="rId4" cstate="print">
            <a:extLst>
              <a:ext uri="{28A0092B-C50C-407E-A947-70E740481C1C}">
                <a14:useLocalDpi xmlns:a14="http://schemas.microsoft.com/office/drawing/2010/main" val="0"/>
              </a:ext>
            </a:extLst>
          </a:blip>
          <a:srcRect t="52" b="52"/>
          <a:stretch/>
        </p:blipFill>
        <p:spPr>
          <a:xfrm>
            <a:off x="3539588" y="1709852"/>
            <a:ext cx="2640357" cy="1754397"/>
          </a:xfrm>
          <a:prstGeom prst="roundRect">
            <a:avLst>
              <a:gd name="adj" fmla="val 4376"/>
            </a:avLst>
          </a:prstGeom>
          <a:solidFill>
            <a:srgbClr val="FFFFFF">
              <a:shade val="85000"/>
            </a:srgbClr>
          </a:solidFill>
          <a:ln>
            <a:noFill/>
          </a:ln>
          <a:effectLst/>
        </p:spPr>
      </p:pic>
      <p:pic>
        <p:nvPicPr>
          <p:cNvPr id="49" name="Picture 48">
            <a:extLst>
              <a:ext uri="{FF2B5EF4-FFF2-40B4-BE49-F238E27FC236}">
                <a16:creationId xmlns:a16="http://schemas.microsoft.com/office/drawing/2014/main" id="{28620772-E8A9-4FC6-B0FA-D9B6BFDFA2D9}"/>
              </a:ext>
            </a:extLst>
          </p:cNvPr>
          <p:cNvPicPr>
            <a:picLocks noChangeAspect="1"/>
          </p:cNvPicPr>
          <p:nvPr/>
        </p:nvPicPr>
        <p:blipFill>
          <a:blip r:embed="rId5" cstate="print">
            <a:extLst>
              <a:ext uri="{28A0092B-C50C-407E-A947-70E740481C1C}">
                <a14:useLocalDpi xmlns:a14="http://schemas.microsoft.com/office/drawing/2010/main" val="0"/>
              </a:ext>
            </a:extLst>
          </a:blip>
          <a:srcRect t="89" b="89"/>
          <a:stretch/>
        </p:blipFill>
        <p:spPr>
          <a:xfrm>
            <a:off x="5251667" y="3900476"/>
            <a:ext cx="2645083" cy="1760237"/>
          </a:xfrm>
          <a:prstGeom prst="roundRect">
            <a:avLst>
              <a:gd name="adj" fmla="val 4376"/>
            </a:avLst>
          </a:prstGeom>
          <a:solidFill>
            <a:srgbClr val="FFFFFF">
              <a:shade val="85000"/>
            </a:srgbClr>
          </a:solidFill>
          <a:ln>
            <a:noFill/>
          </a:ln>
          <a:effectLst/>
        </p:spPr>
      </p:pic>
      <p:pic>
        <p:nvPicPr>
          <p:cNvPr id="56" name="Picture 55">
            <a:extLst>
              <a:ext uri="{FF2B5EF4-FFF2-40B4-BE49-F238E27FC236}">
                <a16:creationId xmlns:a16="http://schemas.microsoft.com/office/drawing/2014/main" id="{2C20F718-37BC-43A8-AE57-4811A184DDC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88380" y="1736292"/>
            <a:ext cx="2644800" cy="1763200"/>
          </a:xfrm>
          <a:prstGeom prst="roundRect">
            <a:avLst>
              <a:gd name="adj" fmla="val 4376"/>
            </a:avLst>
          </a:prstGeom>
          <a:solidFill>
            <a:srgbClr val="FFFFFF">
              <a:shade val="85000"/>
            </a:srgbClr>
          </a:solidFill>
          <a:ln>
            <a:noFill/>
          </a:ln>
          <a:effectLst/>
        </p:spPr>
      </p:pic>
      <p:pic>
        <p:nvPicPr>
          <p:cNvPr id="57" name="Picture 56">
            <a:extLst>
              <a:ext uri="{FF2B5EF4-FFF2-40B4-BE49-F238E27FC236}">
                <a16:creationId xmlns:a16="http://schemas.microsoft.com/office/drawing/2014/main" id="{213D0F09-0E16-4F67-8C18-98A0D43A3AD5}"/>
              </a:ext>
            </a:extLst>
          </p:cNvPr>
          <p:cNvPicPr>
            <a:picLocks noChangeAspect="1"/>
          </p:cNvPicPr>
          <p:nvPr/>
        </p:nvPicPr>
        <p:blipFill>
          <a:blip r:embed="rId7" cstate="print">
            <a:extLst>
              <a:ext uri="{28A0092B-C50C-407E-A947-70E740481C1C}">
                <a14:useLocalDpi xmlns:a14="http://schemas.microsoft.com/office/drawing/2010/main" val="0"/>
              </a:ext>
            </a:extLst>
          </a:blip>
          <a:srcRect t="3554" b="3554"/>
          <a:stretch/>
        </p:blipFill>
        <p:spPr>
          <a:xfrm>
            <a:off x="3537366" y="1705451"/>
            <a:ext cx="2644800" cy="1763200"/>
          </a:xfrm>
          <a:prstGeom prst="roundRect">
            <a:avLst>
              <a:gd name="adj" fmla="val 4376"/>
            </a:avLst>
          </a:prstGeom>
          <a:solidFill>
            <a:srgbClr val="FFFFFF">
              <a:shade val="85000"/>
            </a:srgbClr>
          </a:solidFill>
          <a:ln>
            <a:noFill/>
          </a:ln>
          <a:effectLst/>
        </p:spPr>
      </p:pic>
      <p:pic>
        <p:nvPicPr>
          <p:cNvPr id="60" name="Picture 59" descr="A picture containing food&#10;&#10;Description automatically generated">
            <a:extLst>
              <a:ext uri="{FF2B5EF4-FFF2-40B4-BE49-F238E27FC236}">
                <a16:creationId xmlns:a16="http://schemas.microsoft.com/office/drawing/2014/main" id="{308DF2BE-A811-4757-A6A5-396597119E0A}"/>
              </a:ext>
            </a:extLst>
          </p:cNvPr>
          <p:cNvPicPr>
            <a:picLocks noChangeAspect="1"/>
          </p:cNvPicPr>
          <p:nvPr/>
        </p:nvPicPr>
        <p:blipFill rotWithShape="1">
          <a:blip r:embed="rId8" cstate="print">
            <a:grayscl/>
            <a:extLst>
              <a:ext uri="{28A0092B-C50C-407E-A947-70E740481C1C}">
                <a14:useLocalDpi xmlns:a14="http://schemas.microsoft.com/office/drawing/2010/main" val="0"/>
              </a:ext>
            </a:extLst>
          </a:blip>
          <a:srcRect b="26315"/>
          <a:stretch/>
        </p:blipFill>
        <p:spPr>
          <a:xfrm rot="5400000">
            <a:off x="5508640" y="2435792"/>
            <a:ext cx="2029472" cy="339021"/>
          </a:xfrm>
          <a:prstGeom prst="rect">
            <a:avLst/>
          </a:prstGeom>
        </p:spPr>
      </p:pic>
      <p:pic>
        <p:nvPicPr>
          <p:cNvPr id="61" name="Picture 60" descr="A picture containing food&#10;&#10;Description automatically generated">
            <a:extLst>
              <a:ext uri="{FF2B5EF4-FFF2-40B4-BE49-F238E27FC236}">
                <a16:creationId xmlns:a16="http://schemas.microsoft.com/office/drawing/2014/main" id="{1D708D33-DC11-490B-AE86-C719FC25EDFA}"/>
              </a:ext>
            </a:extLst>
          </p:cNvPr>
          <p:cNvPicPr>
            <a:picLocks noChangeAspect="1"/>
          </p:cNvPicPr>
          <p:nvPr/>
        </p:nvPicPr>
        <p:blipFill rotWithShape="1">
          <a:blip r:embed="rId8" cstate="print">
            <a:grayscl/>
            <a:extLst>
              <a:ext uri="{28A0092B-C50C-407E-A947-70E740481C1C}">
                <a14:useLocalDpi xmlns:a14="http://schemas.microsoft.com/office/drawing/2010/main" val="0"/>
              </a:ext>
            </a:extLst>
          </a:blip>
          <a:srcRect b="26315"/>
          <a:stretch/>
        </p:blipFill>
        <p:spPr>
          <a:xfrm rot="5400000">
            <a:off x="8884311" y="2435792"/>
            <a:ext cx="2029472" cy="339021"/>
          </a:xfrm>
          <a:prstGeom prst="rect">
            <a:avLst/>
          </a:prstGeom>
        </p:spPr>
      </p:pic>
      <p:pic>
        <p:nvPicPr>
          <p:cNvPr id="63" name="Picture 62" descr="A picture containing food&#10;&#10;Description automatically generated">
            <a:extLst>
              <a:ext uri="{FF2B5EF4-FFF2-40B4-BE49-F238E27FC236}">
                <a16:creationId xmlns:a16="http://schemas.microsoft.com/office/drawing/2014/main" id="{B0CC05D9-00FA-4360-9037-67A270EFB120}"/>
              </a:ext>
            </a:extLst>
          </p:cNvPr>
          <p:cNvPicPr>
            <a:picLocks noChangeAspect="1"/>
          </p:cNvPicPr>
          <p:nvPr/>
        </p:nvPicPr>
        <p:blipFill rotWithShape="1">
          <a:blip r:embed="rId8" cstate="print">
            <a:grayscl/>
            <a:extLst>
              <a:ext uri="{28A0092B-C50C-407E-A947-70E740481C1C}">
                <a14:useLocalDpi xmlns:a14="http://schemas.microsoft.com/office/drawing/2010/main" val="0"/>
              </a:ext>
            </a:extLst>
          </a:blip>
          <a:srcRect b="26315"/>
          <a:stretch/>
        </p:blipFill>
        <p:spPr>
          <a:xfrm rot="5400000">
            <a:off x="7228353" y="4630388"/>
            <a:ext cx="2029472" cy="339021"/>
          </a:xfrm>
          <a:prstGeom prst="rect">
            <a:avLst/>
          </a:prstGeom>
        </p:spPr>
      </p:pic>
      <p:pic>
        <p:nvPicPr>
          <p:cNvPr id="64" name="Picture 63">
            <a:extLst>
              <a:ext uri="{FF2B5EF4-FFF2-40B4-BE49-F238E27FC236}">
                <a16:creationId xmlns:a16="http://schemas.microsoft.com/office/drawing/2014/main" id="{FEDF5078-AA5E-4300-86F7-52E1BD9FBB71}"/>
              </a:ext>
            </a:extLst>
          </p:cNvPr>
          <p:cNvPicPr>
            <a:picLocks noChangeAspect="1"/>
          </p:cNvPicPr>
          <p:nvPr/>
        </p:nvPicPr>
        <p:blipFill>
          <a:blip r:embed="rId9" cstate="print">
            <a:extLst>
              <a:ext uri="{28A0092B-C50C-407E-A947-70E740481C1C}">
                <a14:useLocalDpi xmlns:a14="http://schemas.microsoft.com/office/drawing/2010/main" val="0"/>
              </a:ext>
            </a:extLst>
          </a:blip>
          <a:srcRect t="2870" b="2870"/>
          <a:stretch/>
        </p:blipFill>
        <p:spPr>
          <a:xfrm>
            <a:off x="5251808" y="3898995"/>
            <a:ext cx="2644800" cy="1763200"/>
          </a:xfrm>
          <a:prstGeom prst="roundRect">
            <a:avLst>
              <a:gd name="adj" fmla="val 4376"/>
            </a:avLst>
          </a:prstGeom>
          <a:solidFill>
            <a:srgbClr val="FFFFFF">
              <a:shade val="85000"/>
            </a:srgbClr>
          </a:solidFill>
          <a:ln>
            <a:noFill/>
          </a:ln>
          <a:effectLst/>
        </p:spPr>
      </p:pic>
      <p:pic>
        <p:nvPicPr>
          <p:cNvPr id="65" name="Picture 64">
            <a:extLst>
              <a:ext uri="{FF2B5EF4-FFF2-40B4-BE49-F238E27FC236}">
                <a16:creationId xmlns:a16="http://schemas.microsoft.com/office/drawing/2014/main" id="{04023B3A-5126-46AA-8F1C-04AF69F6D85C}"/>
              </a:ext>
            </a:extLst>
          </p:cNvPr>
          <p:cNvPicPr>
            <a:picLocks noChangeAspect="1"/>
          </p:cNvPicPr>
          <p:nvPr/>
        </p:nvPicPr>
        <p:blipFill>
          <a:blip r:embed="rId10" cstate="print">
            <a:extLst>
              <a:ext uri="{28A0092B-C50C-407E-A947-70E740481C1C}">
                <a14:useLocalDpi xmlns:a14="http://schemas.microsoft.com/office/drawing/2010/main" val="0"/>
              </a:ext>
            </a:extLst>
          </a:blip>
          <a:srcRect t="1212" b="1212"/>
          <a:stretch/>
        </p:blipFill>
        <p:spPr>
          <a:xfrm>
            <a:off x="5251808" y="3898995"/>
            <a:ext cx="2644800" cy="1763200"/>
          </a:xfrm>
          <a:prstGeom prst="roundRect">
            <a:avLst>
              <a:gd name="adj" fmla="val 4376"/>
            </a:avLst>
          </a:prstGeom>
          <a:solidFill>
            <a:srgbClr val="FFFFFF">
              <a:shade val="85000"/>
            </a:srgbClr>
          </a:solidFill>
          <a:ln>
            <a:noFill/>
          </a:ln>
          <a:effectLst/>
        </p:spPr>
      </p:pic>
      <p:pic>
        <p:nvPicPr>
          <p:cNvPr id="67" name="Picture 66">
            <a:extLst>
              <a:ext uri="{FF2B5EF4-FFF2-40B4-BE49-F238E27FC236}">
                <a16:creationId xmlns:a16="http://schemas.microsoft.com/office/drawing/2014/main" id="{0AFD5217-EE80-4E4A-922A-EA8B738150EE}"/>
              </a:ext>
            </a:extLst>
          </p:cNvPr>
          <p:cNvPicPr>
            <a:picLocks noChangeAspect="1"/>
          </p:cNvPicPr>
          <p:nvPr/>
        </p:nvPicPr>
        <p:blipFill>
          <a:blip r:embed="rId11" cstate="print">
            <a:extLst>
              <a:ext uri="{28A0092B-C50C-407E-A947-70E740481C1C}">
                <a14:useLocalDpi xmlns:a14="http://schemas.microsoft.com/office/drawing/2010/main" val="0"/>
              </a:ext>
            </a:extLst>
          </a:blip>
          <a:srcRect l="7082" r="7082"/>
          <a:stretch/>
        </p:blipFill>
        <p:spPr>
          <a:xfrm>
            <a:off x="6876144" y="1737778"/>
            <a:ext cx="2669272" cy="1760229"/>
          </a:xfrm>
          <a:prstGeom prst="roundRect">
            <a:avLst>
              <a:gd name="adj" fmla="val 4376"/>
            </a:avLst>
          </a:prstGeom>
          <a:solidFill>
            <a:srgbClr val="FFFFFF">
              <a:shade val="85000"/>
            </a:srgbClr>
          </a:solidFill>
          <a:ln>
            <a:noFill/>
          </a:ln>
          <a:effectLst/>
        </p:spPr>
      </p:pic>
      <p:sp>
        <p:nvSpPr>
          <p:cNvPr id="68" name="object 18">
            <a:extLst>
              <a:ext uri="{FF2B5EF4-FFF2-40B4-BE49-F238E27FC236}">
                <a16:creationId xmlns:a16="http://schemas.microsoft.com/office/drawing/2014/main" id="{F543FDFD-D754-44C0-ABC4-54182B7C24FB}"/>
              </a:ext>
            </a:extLst>
          </p:cNvPr>
          <p:cNvSpPr txBox="1"/>
          <p:nvPr/>
        </p:nvSpPr>
        <p:spPr>
          <a:xfrm>
            <a:off x="6845688" y="1695386"/>
            <a:ext cx="2730184" cy="1845013"/>
          </a:xfrm>
          <a:prstGeom prst="rect">
            <a:avLst/>
          </a:prstGeom>
          <a:solidFill>
            <a:srgbClr val="EE2D24"/>
          </a:solidFill>
        </p:spPr>
        <p:txBody>
          <a:bodyPr vert="horz" wrap="square" lIns="0" tIns="69120" rIns="0" bIns="0" rtlCol="0" anchor="ctr">
            <a:noAutofit/>
          </a:bodyPr>
          <a:lstStyle/>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AU" sz="5867" b="1" i="0" u="none" strike="noStrike" kern="1200" cap="none" spc="0" normalizeH="0" baseline="0" noProof="0" dirty="0">
                <a:ln>
                  <a:noFill/>
                </a:ln>
                <a:solidFill>
                  <a:prstClr val="white"/>
                </a:solidFill>
                <a:effectLst/>
                <a:uLnTx/>
                <a:uFillTx/>
                <a:latin typeface="Formula1 Display-Bold" panose="02000000000000000000" pitchFamily="2" charset="0"/>
                <a:ea typeface="Calibri" panose="020F0502020204030204" pitchFamily="34" charset="0"/>
                <a:cs typeface="Formula1-Display-Bold"/>
              </a:rPr>
              <a:t>RACE</a:t>
            </a:r>
            <a:endParaRPr kumimoji="0" lang="en-GB" sz="3733"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1" name="object 18">
            <a:extLst>
              <a:ext uri="{FF2B5EF4-FFF2-40B4-BE49-F238E27FC236}">
                <a16:creationId xmlns:a16="http://schemas.microsoft.com/office/drawing/2014/main" id="{572A2B78-4872-4889-B14D-24AAD1B4AAB6}"/>
              </a:ext>
            </a:extLst>
          </p:cNvPr>
          <p:cNvSpPr txBox="1"/>
          <p:nvPr/>
        </p:nvSpPr>
        <p:spPr>
          <a:xfrm>
            <a:off x="5209116" y="3858088"/>
            <a:ext cx="2730184" cy="1845013"/>
          </a:xfrm>
          <a:prstGeom prst="rect">
            <a:avLst/>
          </a:prstGeom>
          <a:solidFill>
            <a:schemeClr val="bg1">
              <a:lumMod val="75000"/>
            </a:schemeClr>
          </a:solidFill>
        </p:spPr>
        <p:txBody>
          <a:bodyPr vert="horz" wrap="square" lIns="0" tIns="69120" rIns="0" bIns="0" rtlCol="0" anchor="ctr">
            <a:noAutofit/>
          </a:bodyPr>
          <a:lstStyle/>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AU" sz="2133" b="1" i="0" u="none" strike="noStrike" kern="1200" cap="none" spc="0" normalizeH="0" baseline="0" noProof="0" dirty="0">
                <a:ln>
                  <a:noFill/>
                </a:ln>
                <a:solidFill>
                  <a:prstClr val="black"/>
                </a:solidFill>
                <a:effectLst/>
                <a:uLnTx/>
                <a:uFillTx/>
                <a:latin typeface="Formula1 Display-Bold" panose="02000000000000000000" pitchFamily="2" charset="0"/>
                <a:ea typeface="Calibri" panose="020F0502020204030204" pitchFamily="34" charset="0"/>
                <a:cs typeface="Formula1-Display-Bold"/>
              </a:rPr>
              <a:t>Design  &amp; Engineering</a:t>
            </a:r>
          </a:p>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AU" sz="2133" b="1" i="0" u="none" strike="noStrike" kern="1200" cap="none" spc="0" normalizeH="0" baseline="0" noProof="0" dirty="0">
                <a:ln>
                  <a:noFill/>
                </a:ln>
                <a:solidFill>
                  <a:srgbClr val="EE2D24"/>
                </a:solidFill>
                <a:effectLst/>
                <a:uLnTx/>
                <a:uFillTx/>
                <a:latin typeface="Formula1 Display-Bold" panose="02000000000000000000" pitchFamily="2" charset="0"/>
                <a:ea typeface="Calibri" panose="020F0502020204030204" pitchFamily="34" charset="0"/>
                <a:cs typeface="Times New Roman" panose="02020603050405020304" pitchFamily="18" charset="0"/>
              </a:rPr>
              <a:t>PDF</a:t>
            </a:r>
            <a:endParaRPr kumimoji="0" lang="en-GB" sz="2133" b="0" i="0" u="none" strike="noStrike" kern="1200" cap="none" spc="0" normalizeH="0" baseline="0" noProof="0" dirty="0">
              <a:ln>
                <a:noFill/>
              </a:ln>
              <a:solidFill>
                <a:srgbClr val="EE2D2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3" name="Picture 72">
            <a:extLst>
              <a:ext uri="{FF2B5EF4-FFF2-40B4-BE49-F238E27FC236}">
                <a16:creationId xmlns:a16="http://schemas.microsoft.com/office/drawing/2014/main" id="{A21B8660-453F-478C-AC2A-DAFDC6B44E23}"/>
              </a:ext>
            </a:extLst>
          </p:cNvPr>
          <p:cNvPicPr>
            <a:picLocks noChangeAspect="1"/>
          </p:cNvPicPr>
          <p:nvPr/>
        </p:nvPicPr>
        <p:blipFill>
          <a:blip r:embed="rId12" cstate="print">
            <a:extLst>
              <a:ext uri="{28A0092B-C50C-407E-A947-70E740481C1C}">
                <a14:useLocalDpi xmlns:a14="http://schemas.microsoft.com/office/drawing/2010/main" val="0"/>
              </a:ext>
            </a:extLst>
          </a:blip>
          <a:srcRect t="5635" b="5635"/>
          <a:stretch/>
        </p:blipFill>
        <p:spPr>
          <a:xfrm rot="10800000">
            <a:off x="1886571" y="3900481"/>
            <a:ext cx="2645083" cy="1760229"/>
          </a:xfrm>
          <a:prstGeom prst="roundRect">
            <a:avLst>
              <a:gd name="adj" fmla="val 4376"/>
            </a:avLst>
          </a:prstGeom>
          <a:solidFill>
            <a:srgbClr val="FFFFFF">
              <a:shade val="85000"/>
            </a:srgbClr>
          </a:solidFill>
          <a:ln>
            <a:noFill/>
          </a:ln>
          <a:effectLst/>
        </p:spPr>
      </p:pic>
      <p:pic>
        <p:nvPicPr>
          <p:cNvPr id="74" name="Picture 73">
            <a:extLst>
              <a:ext uri="{FF2B5EF4-FFF2-40B4-BE49-F238E27FC236}">
                <a16:creationId xmlns:a16="http://schemas.microsoft.com/office/drawing/2014/main" id="{411810BC-B124-4A70-8FF9-048E86D95534}"/>
              </a:ext>
            </a:extLst>
          </p:cNvPr>
          <p:cNvPicPr>
            <a:picLocks noChangeAspect="1"/>
          </p:cNvPicPr>
          <p:nvPr/>
        </p:nvPicPr>
        <p:blipFill>
          <a:blip r:embed="rId13" cstate="print">
            <a:extLst>
              <a:ext uri="{28A0092B-C50C-407E-A947-70E740481C1C}">
                <a14:useLocalDpi xmlns:a14="http://schemas.microsoft.com/office/drawing/2010/main" val="0"/>
              </a:ext>
            </a:extLst>
          </a:blip>
          <a:srcRect t="5538" b="5538"/>
          <a:stretch/>
        </p:blipFill>
        <p:spPr>
          <a:xfrm rot="10800000">
            <a:off x="1886712" y="3898996"/>
            <a:ext cx="2644800" cy="1763200"/>
          </a:xfrm>
          <a:prstGeom prst="roundRect">
            <a:avLst>
              <a:gd name="adj" fmla="val 4376"/>
            </a:avLst>
          </a:prstGeom>
          <a:solidFill>
            <a:srgbClr val="FFFFFF">
              <a:shade val="85000"/>
            </a:srgbClr>
          </a:solidFill>
          <a:ln>
            <a:noFill/>
          </a:ln>
          <a:effectLst/>
        </p:spPr>
      </p:pic>
      <p:pic>
        <p:nvPicPr>
          <p:cNvPr id="75" name="Picture 74">
            <a:extLst>
              <a:ext uri="{FF2B5EF4-FFF2-40B4-BE49-F238E27FC236}">
                <a16:creationId xmlns:a16="http://schemas.microsoft.com/office/drawing/2014/main" id="{9B76529A-FBBD-42E0-A705-2C6617C1022B}"/>
              </a:ext>
            </a:extLst>
          </p:cNvPr>
          <p:cNvPicPr>
            <a:picLocks noChangeAspect="1"/>
          </p:cNvPicPr>
          <p:nvPr/>
        </p:nvPicPr>
        <p:blipFill>
          <a:blip r:embed="rId14" cstate="print">
            <a:extLst>
              <a:ext uri="{28A0092B-C50C-407E-A947-70E740481C1C}">
                <a14:useLocalDpi xmlns:a14="http://schemas.microsoft.com/office/drawing/2010/main" val="0"/>
              </a:ext>
            </a:extLst>
          </a:blip>
          <a:srcRect l="7813" r="7813"/>
          <a:stretch/>
        </p:blipFill>
        <p:spPr>
          <a:xfrm>
            <a:off x="1886712" y="3898996"/>
            <a:ext cx="2644800" cy="1763200"/>
          </a:xfrm>
          <a:prstGeom prst="roundRect">
            <a:avLst>
              <a:gd name="adj" fmla="val 4376"/>
            </a:avLst>
          </a:prstGeom>
          <a:solidFill>
            <a:srgbClr val="FFFFFF">
              <a:shade val="85000"/>
            </a:srgbClr>
          </a:solidFill>
          <a:ln>
            <a:noFill/>
          </a:ln>
          <a:effectLst/>
        </p:spPr>
      </p:pic>
      <p:sp>
        <p:nvSpPr>
          <p:cNvPr id="76" name="object 18">
            <a:extLst>
              <a:ext uri="{FF2B5EF4-FFF2-40B4-BE49-F238E27FC236}">
                <a16:creationId xmlns:a16="http://schemas.microsoft.com/office/drawing/2014/main" id="{E87BB61D-D671-4F83-98A2-ED40E51819E5}"/>
              </a:ext>
            </a:extLst>
          </p:cNvPr>
          <p:cNvSpPr txBox="1"/>
          <p:nvPr/>
        </p:nvSpPr>
        <p:spPr>
          <a:xfrm>
            <a:off x="1844020" y="3873539"/>
            <a:ext cx="2730184" cy="1845013"/>
          </a:xfrm>
          <a:prstGeom prst="rect">
            <a:avLst/>
          </a:prstGeom>
          <a:solidFill>
            <a:schemeClr val="tx1"/>
          </a:solidFill>
        </p:spPr>
        <p:txBody>
          <a:bodyPr vert="horz" wrap="square" lIns="0" tIns="69120" rIns="0" bIns="0" rtlCol="0" anchor="ctr">
            <a:noAutofit/>
          </a:bodyPr>
          <a:lstStyle/>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AU" sz="2133" b="1" i="0" u="none" strike="noStrike" kern="1200" cap="none" spc="0" normalizeH="0" baseline="0" noProof="0" dirty="0">
                <a:ln>
                  <a:noFill/>
                </a:ln>
                <a:solidFill>
                  <a:prstClr val="white"/>
                </a:solidFill>
                <a:effectLst/>
                <a:uLnTx/>
                <a:uFillTx/>
                <a:latin typeface="Formula1 Display-Bold" panose="02000000000000000000" pitchFamily="2" charset="0"/>
                <a:ea typeface="Calibri" panose="020F0502020204030204" pitchFamily="34" charset="0"/>
                <a:cs typeface="Formula1-Display-Bold"/>
              </a:rPr>
              <a:t>1 x F1 in Schools Race Car</a:t>
            </a:r>
          </a:p>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AU" sz="2133" b="1" i="0" u="none" strike="noStrike" kern="1200" cap="none" spc="0" normalizeH="0" baseline="0" noProof="0" dirty="0">
                <a:ln>
                  <a:noFill/>
                </a:ln>
                <a:solidFill>
                  <a:srgbClr val="EE2D24"/>
                </a:solidFill>
                <a:effectLst/>
                <a:uLnTx/>
                <a:uFillTx/>
                <a:latin typeface="Formula1 Display-Bold" panose="02000000000000000000" pitchFamily="2" charset="0"/>
                <a:ea typeface="Calibri" panose="020F0502020204030204" pitchFamily="34" charset="0"/>
                <a:cs typeface="Times New Roman" panose="02020603050405020304" pitchFamily="18" charset="0"/>
              </a:rPr>
              <a:t>PHYSICAL CAR</a:t>
            </a:r>
            <a:endParaRPr kumimoji="0" lang="en-GB" sz="1400" b="0" i="0" u="none" strike="noStrike" kern="1200" cap="none" spc="0" normalizeH="0" baseline="0" noProof="0" dirty="0">
              <a:ln>
                <a:noFill/>
              </a:ln>
              <a:solidFill>
                <a:srgbClr val="EE2D2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7" name="Picture 76" descr="A picture containing food&#10;&#10;Description automatically generated">
            <a:extLst>
              <a:ext uri="{FF2B5EF4-FFF2-40B4-BE49-F238E27FC236}">
                <a16:creationId xmlns:a16="http://schemas.microsoft.com/office/drawing/2014/main" id="{4A458D23-C3B8-448D-840E-635365B32C17}"/>
              </a:ext>
            </a:extLst>
          </p:cNvPr>
          <p:cNvPicPr>
            <a:picLocks noChangeAspect="1"/>
          </p:cNvPicPr>
          <p:nvPr/>
        </p:nvPicPr>
        <p:blipFill rotWithShape="1">
          <a:blip r:embed="rId8" cstate="print">
            <a:grayscl/>
            <a:extLst>
              <a:ext uri="{28A0092B-C50C-407E-A947-70E740481C1C}">
                <a14:useLocalDpi xmlns:a14="http://schemas.microsoft.com/office/drawing/2010/main" val="0"/>
              </a:ext>
            </a:extLst>
          </a:blip>
          <a:srcRect b="26315"/>
          <a:stretch/>
        </p:blipFill>
        <p:spPr>
          <a:xfrm rot="5400000">
            <a:off x="3866143" y="4630389"/>
            <a:ext cx="2029472" cy="339021"/>
          </a:xfrm>
          <a:prstGeom prst="rect">
            <a:avLst/>
          </a:prstGeom>
        </p:spPr>
      </p:pic>
      <p:pic>
        <p:nvPicPr>
          <p:cNvPr id="10" name="Picture 9">
            <a:extLst>
              <a:ext uri="{FF2B5EF4-FFF2-40B4-BE49-F238E27FC236}">
                <a16:creationId xmlns:a16="http://schemas.microsoft.com/office/drawing/2014/main" id="{DC11F871-BF75-481D-8279-126E325A7FDA}"/>
              </a:ext>
            </a:extLst>
          </p:cNvPr>
          <p:cNvPicPr>
            <a:picLocks noChangeAspect="1"/>
          </p:cNvPicPr>
          <p:nvPr/>
        </p:nvPicPr>
        <p:blipFill rotWithShape="1">
          <a:blip r:embed="rId15">
            <a:extLst>
              <a:ext uri="{BEBA8EAE-BF5A-486C-A8C5-ECC9F3942E4B}">
                <a14:imgProps xmlns:a14="http://schemas.microsoft.com/office/drawing/2010/main">
                  <a14:imgLayer r:embed="rId16">
                    <a14:imgEffect>
                      <a14:sharpenSoften amount="-25000"/>
                    </a14:imgEffect>
                    <a14:imgEffect>
                      <a14:colorTemperature colorTemp="7200"/>
                    </a14:imgEffect>
                    <a14:imgEffect>
                      <a14:brightnessContrast contrast="20000"/>
                    </a14:imgEffect>
                  </a14:imgLayer>
                </a14:imgProps>
              </a:ext>
            </a:extLst>
          </a:blip>
          <a:srcRect r="19407" b="9051"/>
          <a:stretch/>
        </p:blipFill>
        <p:spPr>
          <a:xfrm>
            <a:off x="3538477" y="1705451"/>
            <a:ext cx="2642579" cy="1763199"/>
          </a:xfrm>
          <a:prstGeom prst="roundRect">
            <a:avLst>
              <a:gd name="adj" fmla="val 4376"/>
            </a:avLst>
          </a:prstGeom>
          <a:solidFill>
            <a:srgbClr val="FFFFFF">
              <a:shade val="85000"/>
            </a:srgbClr>
          </a:solidFill>
          <a:ln>
            <a:noFill/>
          </a:ln>
          <a:effectLst/>
        </p:spPr>
      </p:pic>
      <p:sp>
        <p:nvSpPr>
          <p:cNvPr id="66" name="object 18">
            <a:extLst>
              <a:ext uri="{FF2B5EF4-FFF2-40B4-BE49-F238E27FC236}">
                <a16:creationId xmlns:a16="http://schemas.microsoft.com/office/drawing/2014/main" id="{9D27E809-BDF9-4421-8F00-C8851184FF8B}"/>
              </a:ext>
            </a:extLst>
          </p:cNvPr>
          <p:cNvSpPr txBox="1"/>
          <p:nvPr/>
        </p:nvSpPr>
        <p:spPr>
          <a:xfrm>
            <a:off x="3494674" y="1671959"/>
            <a:ext cx="2730184" cy="1845013"/>
          </a:xfrm>
          <a:prstGeom prst="rect">
            <a:avLst/>
          </a:prstGeom>
          <a:solidFill>
            <a:schemeClr val="bg1">
              <a:lumMod val="85000"/>
            </a:schemeClr>
          </a:solidFill>
        </p:spPr>
        <p:txBody>
          <a:bodyPr vert="horz" wrap="square" lIns="0" tIns="69120" rIns="0" bIns="0" rtlCol="0" anchor="ctr">
            <a:noAutofit/>
          </a:bodyPr>
          <a:lstStyle/>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AU" sz="2133" b="1" i="0" u="none" strike="noStrike" kern="1200" cap="none" spc="0" normalizeH="0" baseline="0" noProof="0" dirty="0">
                <a:ln>
                  <a:noFill/>
                </a:ln>
                <a:solidFill>
                  <a:prstClr val="black"/>
                </a:solidFill>
                <a:effectLst/>
                <a:uLnTx/>
                <a:uFillTx/>
                <a:latin typeface="Formula1 Display-Bold" panose="02000000000000000000" pitchFamily="2" charset="0"/>
                <a:ea typeface="Calibri" panose="020F0502020204030204" pitchFamily="34" charset="0"/>
                <a:cs typeface="Formula1-Display-Bold"/>
              </a:rPr>
              <a:t>VIDEO Verbal Presentation</a:t>
            </a:r>
          </a:p>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AU" sz="2133" b="1" i="0" u="none" strike="noStrike" kern="1200" cap="none" spc="0" normalizeH="0" baseline="0" noProof="0" dirty="0">
                <a:ln>
                  <a:noFill/>
                </a:ln>
                <a:solidFill>
                  <a:srgbClr val="EE2D24"/>
                </a:solidFill>
                <a:effectLst/>
                <a:uLnTx/>
                <a:uFillTx/>
                <a:latin typeface="Formula1 Display-Bold" panose="02000000000000000000" pitchFamily="2" charset="0"/>
                <a:ea typeface="Calibri" panose="020F0502020204030204" pitchFamily="34" charset="0"/>
                <a:cs typeface="Times New Roman" panose="02020603050405020304" pitchFamily="18" charset="0"/>
              </a:rPr>
              <a:t>VIDEO</a:t>
            </a:r>
            <a:endParaRPr kumimoji="0" lang="en-GB" sz="1400" b="0" i="0" u="none" strike="noStrike" kern="1200" cap="none" spc="0" normalizeH="0" baseline="0" noProof="0" dirty="0">
              <a:ln>
                <a:noFill/>
              </a:ln>
              <a:solidFill>
                <a:srgbClr val="EE2D2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86127745"/>
      </p:ext>
    </p:extLst>
  </p:cSld>
  <p:clrMapOvr>
    <a:masterClrMapping/>
  </p:clrMapOvr>
  <mc:AlternateContent xmlns:mc="http://schemas.openxmlformats.org/markup-compatibility/2006" xmlns:p14="http://schemas.microsoft.com/office/powerpoint/2010/main">
    <mc:Choice Requires="p14">
      <p:transition spd="med" p14:dur="700" advTm="94311">
        <p:fade/>
      </p:transition>
    </mc:Choice>
    <mc:Fallback xmlns="">
      <p:transition spd="med" advTm="943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right)">
                                      <p:cBhvr>
                                        <p:cTn id="12" dur="250"/>
                                        <p:tgtEl>
                                          <p:spTgt spid="61"/>
                                        </p:tgtEl>
                                      </p:cBhvr>
                                    </p:animEffect>
                                  </p:childTnLst>
                                </p:cTn>
                              </p:par>
                            </p:childTnLst>
                          </p:cTn>
                        </p:par>
                        <p:par>
                          <p:cTn id="13" fill="hold">
                            <p:stCondLst>
                              <p:cond delay="750"/>
                            </p:stCondLst>
                            <p:childTnLst>
                              <p:par>
                                <p:cTn id="14" presetID="22" presetClass="entr" presetSubtype="2" fill="hold" nodeType="after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wipe(right)">
                                      <p:cBhvr>
                                        <p:cTn id="16" dur="250"/>
                                        <p:tgtEl>
                                          <p:spTgt spid="63"/>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wipe(right)">
                                      <p:cBhvr>
                                        <p:cTn id="20" dur="250"/>
                                        <p:tgtEl>
                                          <p:spTgt spid="60"/>
                                        </p:tgtEl>
                                      </p:cBhvr>
                                    </p:animEffect>
                                  </p:childTnLst>
                                </p:cTn>
                              </p:par>
                            </p:childTnLst>
                          </p:cTn>
                        </p:par>
                        <p:par>
                          <p:cTn id="21" fill="hold">
                            <p:stCondLst>
                              <p:cond delay="1250"/>
                            </p:stCondLst>
                            <p:childTnLst>
                              <p:par>
                                <p:cTn id="22" presetID="22" presetClass="entr" presetSubtype="2" fill="hold" nodeType="afterEffect">
                                  <p:stCondLst>
                                    <p:cond delay="0"/>
                                  </p:stCondLst>
                                  <p:childTnLst>
                                    <p:set>
                                      <p:cBhvr>
                                        <p:cTn id="23" dur="1" fill="hold">
                                          <p:stCondLst>
                                            <p:cond delay="0"/>
                                          </p:stCondLst>
                                        </p:cTn>
                                        <p:tgtEl>
                                          <p:spTgt spid="77"/>
                                        </p:tgtEl>
                                        <p:attrNameLst>
                                          <p:attrName>style.visibility</p:attrName>
                                        </p:attrNameLst>
                                      </p:cBhvr>
                                      <p:to>
                                        <p:strVal val="visible"/>
                                      </p:to>
                                    </p:set>
                                    <p:animEffect transition="in" filter="wipe(right)">
                                      <p:cBhvr>
                                        <p:cTn id="24" dur="250"/>
                                        <p:tgtEl>
                                          <p:spTgt spid="77"/>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73"/>
                                        </p:tgtEl>
                                        <p:attrNameLst>
                                          <p:attrName>style.visibility</p:attrName>
                                        </p:attrNameLst>
                                      </p:cBhvr>
                                      <p:to>
                                        <p:strVal val="visible"/>
                                      </p:to>
                                    </p:set>
                                    <p:anim calcmode="lin" valueType="num">
                                      <p:cBhvr additive="base">
                                        <p:cTn id="42" dur="500" fill="hold"/>
                                        <p:tgtEl>
                                          <p:spTgt spid="73"/>
                                        </p:tgtEl>
                                        <p:attrNameLst>
                                          <p:attrName>ppt_x</p:attrName>
                                        </p:attrNameLst>
                                      </p:cBhvr>
                                      <p:tavLst>
                                        <p:tav tm="0">
                                          <p:val>
                                            <p:strVal val="0-#ppt_w/2"/>
                                          </p:val>
                                        </p:tav>
                                        <p:tav tm="100000">
                                          <p:val>
                                            <p:strVal val="#ppt_x"/>
                                          </p:val>
                                        </p:tav>
                                      </p:tavLst>
                                    </p:anim>
                                    <p:anim calcmode="lin" valueType="num">
                                      <p:cBhvr additive="base">
                                        <p:cTn id="43" dur="5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4"/>
                                        </p:tgtEl>
                                        <p:attrNameLst>
                                          <p:attrName>style.visibility</p:attrName>
                                        </p:attrNameLst>
                                      </p:cBhvr>
                                      <p:to>
                                        <p:strVal val="visible"/>
                                      </p:to>
                                    </p:set>
                                    <p:animEffect transition="in" filter="fade">
                                      <p:cBhvr>
                                        <p:cTn id="48" dur="500"/>
                                        <p:tgtEl>
                                          <p:spTgt spid="7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5"/>
                                        </p:tgtEl>
                                        <p:attrNameLst>
                                          <p:attrName>style.visibility</p:attrName>
                                        </p:attrNameLst>
                                      </p:cBhvr>
                                      <p:to>
                                        <p:strVal val="visible"/>
                                      </p:to>
                                    </p:set>
                                    <p:animEffect transition="in" filter="fade">
                                      <p:cBhvr>
                                        <p:cTn id="53" dur="500"/>
                                        <p:tgtEl>
                                          <p:spTgt spid="7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fade">
                                      <p:cBhvr>
                                        <p:cTn id="58" dur="500"/>
                                        <p:tgtEl>
                                          <p:spTgt spid="76"/>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47"/>
                                        </p:tgtEl>
                                        <p:attrNameLst>
                                          <p:attrName>style.visibility</p:attrName>
                                        </p:attrNameLst>
                                      </p:cBhvr>
                                      <p:to>
                                        <p:strVal val="visible"/>
                                      </p:to>
                                    </p:set>
                                    <p:anim calcmode="lin" valueType="num">
                                      <p:cBhvr additive="base">
                                        <p:cTn id="63" dur="500" fill="hold"/>
                                        <p:tgtEl>
                                          <p:spTgt spid="47"/>
                                        </p:tgtEl>
                                        <p:attrNameLst>
                                          <p:attrName>ppt_x</p:attrName>
                                        </p:attrNameLst>
                                      </p:cBhvr>
                                      <p:tavLst>
                                        <p:tav tm="0">
                                          <p:val>
                                            <p:strVal val="0-#ppt_w/2"/>
                                          </p:val>
                                        </p:tav>
                                        <p:tav tm="100000">
                                          <p:val>
                                            <p:strVal val="#ppt_x"/>
                                          </p:val>
                                        </p:tav>
                                      </p:tavLst>
                                    </p:anim>
                                    <p:anim calcmode="lin" valueType="num">
                                      <p:cBhvr additive="base">
                                        <p:cTn id="64"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57"/>
                                        </p:tgtEl>
                                        <p:attrNameLst>
                                          <p:attrName>style.visibility</p:attrName>
                                        </p:attrNameLst>
                                      </p:cBhvr>
                                      <p:to>
                                        <p:strVal val="visible"/>
                                      </p:to>
                                    </p:set>
                                    <p:animEffect transition="in" filter="fade">
                                      <p:cBhvr>
                                        <p:cTn id="69" dur="500"/>
                                        <p:tgtEl>
                                          <p:spTgt spid="5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500"/>
                                        <p:tgtEl>
                                          <p:spTgt spid="1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6"/>
                                        </p:tgtEl>
                                        <p:attrNameLst>
                                          <p:attrName>style.visibility</p:attrName>
                                        </p:attrNameLst>
                                      </p:cBhvr>
                                      <p:to>
                                        <p:strVal val="visible"/>
                                      </p:to>
                                    </p:set>
                                    <p:animEffect transition="in" filter="fade">
                                      <p:cBhvr>
                                        <p:cTn id="79" dur="500"/>
                                        <p:tgtEl>
                                          <p:spTgt spid="66"/>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8" fill="hold" nodeType="clickEffect">
                                  <p:stCondLst>
                                    <p:cond delay="0"/>
                                  </p:stCondLst>
                                  <p:childTnLst>
                                    <p:set>
                                      <p:cBhvr>
                                        <p:cTn id="83" dur="1" fill="hold">
                                          <p:stCondLst>
                                            <p:cond delay="0"/>
                                          </p:stCondLst>
                                        </p:cTn>
                                        <p:tgtEl>
                                          <p:spTgt spid="49"/>
                                        </p:tgtEl>
                                        <p:attrNameLst>
                                          <p:attrName>style.visibility</p:attrName>
                                        </p:attrNameLst>
                                      </p:cBhvr>
                                      <p:to>
                                        <p:strVal val="visible"/>
                                      </p:to>
                                    </p:set>
                                    <p:anim calcmode="lin" valueType="num">
                                      <p:cBhvr additive="base">
                                        <p:cTn id="84" dur="500" fill="hold"/>
                                        <p:tgtEl>
                                          <p:spTgt spid="49"/>
                                        </p:tgtEl>
                                        <p:attrNameLst>
                                          <p:attrName>ppt_x</p:attrName>
                                        </p:attrNameLst>
                                      </p:cBhvr>
                                      <p:tavLst>
                                        <p:tav tm="0">
                                          <p:val>
                                            <p:strVal val="0-#ppt_w/2"/>
                                          </p:val>
                                        </p:tav>
                                        <p:tav tm="100000">
                                          <p:val>
                                            <p:strVal val="#ppt_x"/>
                                          </p:val>
                                        </p:tav>
                                      </p:tavLst>
                                    </p:anim>
                                    <p:anim calcmode="lin" valueType="num">
                                      <p:cBhvr additive="base">
                                        <p:cTn id="85"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64"/>
                                        </p:tgtEl>
                                        <p:attrNameLst>
                                          <p:attrName>style.visibility</p:attrName>
                                        </p:attrNameLst>
                                      </p:cBhvr>
                                      <p:to>
                                        <p:strVal val="visible"/>
                                      </p:to>
                                    </p:set>
                                    <p:animEffect transition="in" filter="fade">
                                      <p:cBhvr>
                                        <p:cTn id="90" dur="500"/>
                                        <p:tgtEl>
                                          <p:spTgt spid="64"/>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65"/>
                                        </p:tgtEl>
                                        <p:attrNameLst>
                                          <p:attrName>style.visibility</p:attrName>
                                        </p:attrNameLst>
                                      </p:cBhvr>
                                      <p:to>
                                        <p:strVal val="visible"/>
                                      </p:to>
                                    </p:set>
                                    <p:animEffect transition="in" filter="fade">
                                      <p:cBhvr>
                                        <p:cTn id="95" dur="500"/>
                                        <p:tgtEl>
                                          <p:spTgt spid="65"/>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71"/>
                                        </p:tgtEl>
                                        <p:attrNameLst>
                                          <p:attrName>style.visibility</p:attrName>
                                        </p:attrNameLst>
                                      </p:cBhvr>
                                      <p:to>
                                        <p:strVal val="visible"/>
                                      </p:to>
                                    </p:set>
                                    <p:animEffect transition="in" filter="fade">
                                      <p:cBhvr>
                                        <p:cTn id="100" dur="500"/>
                                        <p:tgtEl>
                                          <p:spTgt spid="71"/>
                                        </p:tgtEl>
                                      </p:cBhvr>
                                    </p:animEffect>
                                  </p:childTnLst>
                                </p:cTn>
                              </p:par>
                            </p:childTnLst>
                          </p:cTn>
                        </p:par>
                      </p:childTnLst>
                    </p:cTn>
                  </p:par>
                  <p:par>
                    <p:cTn id="101" fill="hold">
                      <p:stCondLst>
                        <p:cond delay="indefinite"/>
                      </p:stCondLst>
                      <p:childTnLst>
                        <p:par>
                          <p:cTn id="102" fill="hold">
                            <p:stCondLst>
                              <p:cond delay="0"/>
                            </p:stCondLst>
                            <p:childTnLst>
                              <p:par>
                                <p:cTn id="103" presetID="2" presetClass="entr" presetSubtype="8" fill="hold" nodeType="clickEffect">
                                  <p:stCondLst>
                                    <p:cond delay="0"/>
                                  </p:stCondLst>
                                  <p:childTnLst>
                                    <p:set>
                                      <p:cBhvr>
                                        <p:cTn id="104" dur="1" fill="hold">
                                          <p:stCondLst>
                                            <p:cond delay="0"/>
                                          </p:stCondLst>
                                        </p:cTn>
                                        <p:tgtEl>
                                          <p:spTgt spid="40"/>
                                        </p:tgtEl>
                                        <p:attrNameLst>
                                          <p:attrName>style.visibility</p:attrName>
                                        </p:attrNameLst>
                                      </p:cBhvr>
                                      <p:to>
                                        <p:strVal val="visible"/>
                                      </p:to>
                                    </p:set>
                                    <p:anim calcmode="lin" valueType="num">
                                      <p:cBhvr additive="base">
                                        <p:cTn id="105" dur="500" fill="hold"/>
                                        <p:tgtEl>
                                          <p:spTgt spid="40"/>
                                        </p:tgtEl>
                                        <p:attrNameLst>
                                          <p:attrName>ppt_x</p:attrName>
                                        </p:attrNameLst>
                                      </p:cBhvr>
                                      <p:tavLst>
                                        <p:tav tm="0">
                                          <p:val>
                                            <p:strVal val="0-#ppt_w/2"/>
                                          </p:val>
                                        </p:tav>
                                        <p:tav tm="100000">
                                          <p:val>
                                            <p:strVal val="#ppt_x"/>
                                          </p:val>
                                        </p:tav>
                                      </p:tavLst>
                                    </p:anim>
                                    <p:anim calcmode="lin" valueType="num">
                                      <p:cBhvr additive="base">
                                        <p:cTn id="106"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56"/>
                                        </p:tgtEl>
                                        <p:attrNameLst>
                                          <p:attrName>style.visibility</p:attrName>
                                        </p:attrNameLst>
                                      </p:cBhvr>
                                      <p:to>
                                        <p:strVal val="visible"/>
                                      </p:to>
                                    </p:set>
                                    <p:animEffect transition="in" filter="fade">
                                      <p:cBhvr>
                                        <p:cTn id="111" dur="500"/>
                                        <p:tgtEl>
                                          <p:spTgt spid="56"/>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67"/>
                                        </p:tgtEl>
                                        <p:attrNameLst>
                                          <p:attrName>style.visibility</p:attrName>
                                        </p:attrNameLst>
                                      </p:cBhvr>
                                      <p:to>
                                        <p:strVal val="visible"/>
                                      </p:to>
                                    </p:set>
                                    <p:animEffect transition="in" filter="fade">
                                      <p:cBhvr>
                                        <p:cTn id="116" dur="500"/>
                                        <p:tgtEl>
                                          <p:spTgt spid="67"/>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68"/>
                                        </p:tgtEl>
                                        <p:attrNameLst>
                                          <p:attrName>style.visibility</p:attrName>
                                        </p:attrNameLst>
                                      </p:cBhvr>
                                      <p:to>
                                        <p:strVal val="visible"/>
                                      </p:to>
                                    </p:set>
                                    <p:animEffect transition="in" filter="fade">
                                      <p:cBhvr>
                                        <p:cTn id="121" dur="500"/>
                                        <p:tgtEl>
                                          <p:spTgt spid="68"/>
                                        </p:tgtEl>
                                      </p:cBhvr>
                                    </p:animEffect>
                                  </p:childTnLst>
                                </p:cTn>
                              </p:par>
                              <p:par>
                                <p:cTn id="122" presetID="10" presetClass="exit" presetSubtype="0" fill="hold" grpId="1" nodeType="withEffect">
                                  <p:stCondLst>
                                    <p:cond delay="0"/>
                                  </p:stCondLst>
                                  <p:childTnLst>
                                    <p:animEffect transition="out" filter="fade">
                                      <p:cBhvr>
                                        <p:cTn id="123" dur="500"/>
                                        <p:tgtEl>
                                          <p:spTgt spid="42"/>
                                        </p:tgtEl>
                                      </p:cBhvr>
                                    </p:animEffect>
                                    <p:set>
                                      <p:cBhvr>
                                        <p:cTn id="124" dur="1" fill="hold">
                                          <p:stCondLst>
                                            <p:cond delay="499"/>
                                          </p:stCondLst>
                                        </p:cTn>
                                        <p:tgtEl>
                                          <p:spTgt spid="42"/>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44"/>
                                        </p:tgtEl>
                                      </p:cBhvr>
                                    </p:animEffect>
                                    <p:set>
                                      <p:cBhvr>
                                        <p:cTn id="127" dur="1" fill="hold">
                                          <p:stCondLst>
                                            <p:cond delay="499"/>
                                          </p:stCondLst>
                                        </p:cTn>
                                        <p:tgtEl>
                                          <p:spTgt spid="44"/>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41"/>
                                        </p:tgtEl>
                                      </p:cBhvr>
                                    </p:animEffect>
                                    <p:set>
                                      <p:cBhvr>
                                        <p:cTn id="130" dur="1" fill="hold">
                                          <p:stCondLst>
                                            <p:cond delay="499"/>
                                          </p:stCondLst>
                                        </p:cTn>
                                        <p:tgtEl>
                                          <p:spTgt spid="41"/>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39"/>
                                        </p:tgtEl>
                                      </p:cBhvr>
                                    </p:animEffect>
                                    <p:set>
                                      <p:cBhvr>
                                        <p:cTn id="133" dur="1" fill="hold">
                                          <p:stCondLst>
                                            <p:cond delay="499"/>
                                          </p:stCondLst>
                                        </p:cTn>
                                        <p:tgtEl>
                                          <p:spTgt spid="39"/>
                                        </p:tgtEl>
                                        <p:attrNameLst>
                                          <p:attrName>style.visibility</p:attrName>
                                        </p:attrNameLst>
                                      </p:cBhvr>
                                      <p:to>
                                        <p:strVal val="hidden"/>
                                      </p:to>
                                    </p:set>
                                  </p:childTnLst>
                                </p:cTn>
                              </p:par>
                            </p:childTnLst>
                          </p:cTn>
                        </p:par>
                        <p:par>
                          <p:cTn id="134" fill="hold">
                            <p:stCondLst>
                              <p:cond delay="500"/>
                            </p:stCondLst>
                            <p:childTnLst>
                              <p:par>
                                <p:cTn id="135" presetID="2" presetClass="exit" presetSubtype="2" accel="100000" fill="hold" nodeType="afterEffect">
                                  <p:stCondLst>
                                    <p:cond delay="0"/>
                                  </p:stCondLst>
                                  <p:childTnLst>
                                    <p:anim calcmode="lin" valueType="num">
                                      <p:cBhvr additive="base">
                                        <p:cTn id="136" dur="500"/>
                                        <p:tgtEl>
                                          <p:spTgt spid="73"/>
                                        </p:tgtEl>
                                        <p:attrNameLst>
                                          <p:attrName>ppt_x</p:attrName>
                                        </p:attrNameLst>
                                      </p:cBhvr>
                                      <p:tavLst>
                                        <p:tav tm="0">
                                          <p:val>
                                            <p:strVal val="ppt_x"/>
                                          </p:val>
                                        </p:tav>
                                        <p:tav tm="100000">
                                          <p:val>
                                            <p:strVal val="1+ppt_w/2"/>
                                          </p:val>
                                        </p:tav>
                                      </p:tavLst>
                                    </p:anim>
                                    <p:anim calcmode="lin" valueType="num">
                                      <p:cBhvr additive="base">
                                        <p:cTn id="137" dur="500"/>
                                        <p:tgtEl>
                                          <p:spTgt spid="73"/>
                                        </p:tgtEl>
                                        <p:attrNameLst>
                                          <p:attrName>ppt_y</p:attrName>
                                        </p:attrNameLst>
                                      </p:cBhvr>
                                      <p:tavLst>
                                        <p:tav tm="0">
                                          <p:val>
                                            <p:strVal val="ppt_y"/>
                                          </p:val>
                                        </p:tav>
                                        <p:tav tm="100000">
                                          <p:val>
                                            <p:strVal val="ppt_y"/>
                                          </p:val>
                                        </p:tav>
                                      </p:tavLst>
                                    </p:anim>
                                    <p:set>
                                      <p:cBhvr>
                                        <p:cTn id="138" dur="1" fill="hold">
                                          <p:stCondLst>
                                            <p:cond delay="499"/>
                                          </p:stCondLst>
                                        </p:cTn>
                                        <p:tgtEl>
                                          <p:spTgt spid="73"/>
                                        </p:tgtEl>
                                        <p:attrNameLst>
                                          <p:attrName>style.visibility</p:attrName>
                                        </p:attrNameLst>
                                      </p:cBhvr>
                                      <p:to>
                                        <p:strVal val="hidden"/>
                                      </p:to>
                                    </p:set>
                                  </p:childTnLst>
                                </p:cTn>
                              </p:par>
                              <p:par>
                                <p:cTn id="139" presetID="2" presetClass="exit" presetSubtype="2" accel="100000" fill="hold" nodeType="withEffect">
                                  <p:stCondLst>
                                    <p:cond delay="0"/>
                                  </p:stCondLst>
                                  <p:childTnLst>
                                    <p:anim calcmode="lin" valueType="num">
                                      <p:cBhvr additive="base">
                                        <p:cTn id="140" dur="500"/>
                                        <p:tgtEl>
                                          <p:spTgt spid="74"/>
                                        </p:tgtEl>
                                        <p:attrNameLst>
                                          <p:attrName>ppt_x</p:attrName>
                                        </p:attrNameLst>
                                      </p:cBhvr>
                                      <p:tavLst>
                                        <p:tav tm="0">
                                          <p:val>
                                            <p:strVal val="ppt_x"/>
                                          </p:val>
                                        </p:tav>
                                        <p:tav tm="100000">
                                          <p:val>
                                            <p:strVal val="1+ppt_w/2"/>
                                          </p:val>
                                        </p:tav>
                                      </p:tavLst>
                                    </p:anim>
                                    <p:anim calcmode="lin" valueType="num">
                                      <p:cBhvr additive="base">
                                        <p:cTn id="141" dur="500"/>
                                        <p:tgtEl>
                                          <p:spTgt spid="74"/>
                                        </p:tgtEl>
                                        <p:attrNameLst>
                                          <p:attrName>ppt_y</p:attrName>
                                        </p:attrNameLst>
                                      </p:cBhvr>
                                      <p:tavLst>
                                        <p:tav tm="0">
                                          <p:val>
                                            <p:strVal val="ppt_y"/>
                                          </p:val>
                                        </p:tav>
                                        <p:tav tm="100000">
                                          <p:val>
                                            <p:strVal val="ppt_y"/>
                                          </p:val>
                                        </p:tav>
                                      </p:tavLst>
                                    </p:anim>
                                    <p:set>
                                      <p:cBhvr>
                                        <p:cTn id="142" dur="1" fill="hold">
                                          <p:stCondLst>
                                            <p:cond delay="499"/>
                                          </p:stCondLst>
                                        </p:cTn>
                                        <p:tgtEl>
                                          <p:spTgt spid="74"/>
                                        </p:tgtEl>
                                        <p:attrNameLst>
                                          <p:attrName>style.visibility</p:attrName>
                                        </p:attrNameLst>
                                      </p:cBhvr>
                                      <p:to>
                                        <p:strVal val="hidden"/>
                                      </p:to>
                                    </p:set>
                                  </p:childTnLst>
                                </p:cTn>
                              </p:par>
                              <p:par>
                                <p:cTn id="143" presetID="2" presetClass="exit" presetSubtype="2" accel="100000" fill="hold" nodeType="withEffect">
                                  <p:stCondLst>
                                    <p:cond delay="0"/>
                                  </p:stCondLst>
                                  <p:childTnLst>
                                    <p:anim calcmode="lin" valueType="num">
                                      <p:cBhvr additive="base">
                                        <p:cTn id="144" dur="500"/>
                                        <p:tgtEl>
                                          <p:spTgt spid="75"/>
                                        </p:tgtEl>
                                        <p:attrNameLst>
                                          <p:attrName>ppt_x</p:attrName>
                                        </p:attrNameLst>
                                      </p:cBhvr>
                                      <p:tavLst>
                                        <p:tav tm="0">
                                          <p:val>
                                            <p:strVal val="ppt_x"/>
                                          </p:val>
                                        </p:tav>
                                        <p:tav tm="100000">
                                          <p:val>
                                            <p:strVal val="1+ppt_w/2"/>
                                          </p:val>
                                        </p:tav>
                                      </p:tavLst>
                                    </p:anim>
                                    <p:anim calcmode="lin" valueType="num">
                                      <p:cBhvr additive="base">
                                        <p:cTn id="145" dur="500"/>
                                        <p:tgtEl>
                                          <p:spTgt spid="75"/>
                                        </p:tgtEl>
                                        <p:attrNameLst>
                                          <p:attrName>ppt_y</p:attrName>
                                        </p:attrNameLst>
                                      </p:cBhvr>
                                      <p:tavLst>
                                        <p:tav tm="0">
                                          <p:val>
                                            <p:strVal val="ppt_y"/>
                                          </p:val>
                                        </p:tav>
                                        <p:tav tm="100000">
                                          <p:val>
                                            <p:strVal val="ppt_y"/>
                                          </p:val>
                                        </p:tav>
                                      </p:tavLst>
                                    </p:anim>
                                    <p:set>
                                      <p:cBhvr>
                                        <p:cTn id="146" dur="1" fill="hold">
                                          <p:stCondLst>
                                            <p:cond delay="499"/>
                                          </p:stCondLst>
                                        </p:cTn>
                                        <p:tgtEl>
                                          <p:spTgt spid="75"/>
                                        </p:tgtEl>
                                        <p:attrNameLst>
                                          <p:attrName>style.visibility</p:attrName>
                                        </p:attrNameLst>
                                      </p:cBhvr>
                                      <p:to>
                                        <p:strVal val="hidden"/>
                                      </p:to>
                                    </p:set>
                                  </p:childTnLst>
                                </p:cTn>
                              </p:par>
                              <p:par>
                                <p:cTn id="147" presetID="2" presetClass="exit" presetSubtype="2" accel="100000" fill="hold" grpId="1" nodeType="withEffect">
                                  <p:stCondLst>
                                    <p:cond delay="0"/>
                                  </p:stCondLst>
                                  <p:childTnLst>
                                    <p:anim calcmode="lin" valueType="num">
                                      <p:cBhvr additive="base">
                                        <p:cTn id="148" dur="500"/>
                                        <p:tgtEl>
                                          <p:spTgt spid="76"/>
                                        </p:tgtEl>
                                        <p:attrNameLst>
                                          <p:attrName>ppt_x</p:attrName>
                                        </p:attrNameLst>
                                      </p:cBhvr>
                                      <p:tavLst>
                                        <p:tav tm="0">
                                          <p:val>
                                            <p:strVal val="ppt_x"/>
                                          </p:val>
                                        </p:tav>
                                        <p:tav tm="100000">
                                          <p:val>
                                            <p:strVal val="1+ppt_w/2"/>
                                          </p:val>
                                        </p:tav>
                                      </p:tavLst>
                                    </p:anim>
                                    <p:anim calcmode="lin" valueType="num">
                                      <p:cBhvr additive="base">
                                        <p:cTn id="149" dur="500"/>
                                        <p:tgtEl>
                                          <p:spTgt spid="76"/>
                                        </p:tgtEl>
                                        <p:attrNameLst>
                                          <p:attrName>ppt_y</p:attrName>
                                        </p:attrNameLst>
                                      </p:cBhvr>
                                      <p:tavLst>
                                        <p:tav tm="0">
                                          <p:val>
                                            <p:strVal val="ppt_y"/>
                                          </p:val>
                                        </p:tav>
                                        <p:tav tm="100000">
                                          <p:val>
                                            <p:strVal val="ppt_y"/>
                                          </p:val>
                                        </p:tav>
                                      </p:tavLst>
                                    </p:anim>
                                    <p:set>
                                      <p:cBhvr>
                                        <p:cTn id="150" dur="1" fill="hold">
                                          <p:stCondLst>
                                            <p:cond delay="499"/>
                                          </p:stCondLst>
                                        </p:cTn>
                                        <p:tgtEl>
                                          <p:spTgt spid="76"/>
                                        </p:tgtEl>
                                        <p:attrNameLst>
                                          <p:attrName>style.visibility</p:attrName>
                                        </p:attrNameLst>
                                      </p:cBhvr>
                                      <p:to>
                                        <p:strVal val="hidden"/>
                                      </p:to>
                                    </p:set>
                                  </p:childTnLst>
                                </p:cTn>
                              </p:par>
                              <p:par>
                                <p:cTn id="151" presetID="2" presetClass="exit" presetSubtype="2" accel="100000" fill="hold" nodeType="withEffect">
                                  <p:stCondLst>
                                    <p:cond delay="0"/>
                                  </p:stCondLst>
                                  <p:childTnLst>
                                    <p:anim calcmode="lin" valueType="num">
                                      <p:cBhvr additive="base">
                                        <p:cTn id="152" dur="500"/>
                                        <p:tgtEl>
                                          <p:spTgt spid="47"/>
                                        </p:tgtEl>
                                        <p:attrNameLst>
                                          <p:attrName>ppt_x</p:attrName>
                                        </p:attrNameLst>
                                      </p:cBhvr>
                                      <p:tavLst>
                                        <p:tav tm="0">
                                          <p:val>
                                            <p:strVal val="ppt_x"/>
                                          </p:val>
                                        </p:tav>
                                        <p:tav tm="100000">
                                          <p:val>
                                            <p:strVal val="1+ppt_w/2"/>
                                          </p:val>
                                        </p:tav>
                                      </p:tavLst>
                                    </p:anim>
                                    <p:anim calcmode="lin" valueType="num">
                                      <p:cBhvr additive="base">
                                        <p:cTn id="153" dur="500"/>
                                        <p:tgtEl>
                                          <p:spTgt spid="47"/>
                                        </p:tgtEl>
                                        <p:attrNameLst>
                                          <p:attrName>ppt_y</p:attrName>
                                        </p:attrNameLst>
                                      </p:cBhvr>
                                      <p:tavLst>
                                        <p:tav tm="0">
                                          <p:val>
                                            <p:strVal val="ppt_y"/>
                                          </p:val>
                                        </p:tav>
                                        <p:tav tm="100000">
                                          <p:val>
                                            <p:strVal val="ppt_y"/>
                                          </p:val>
                                        </p:tav>
                                      </p:tavLst>
                                    </p:anim>
                                    <p:set>
                                      <p:cBhvr>
                                        <p:cTn id="154" dur="1" fill="hold">
                                          <p:stCondLst>
                                            <p:cond delay="499"/>
                                          </p:stCondLst>
                                        </p:cTn>
                                        <p:tgtEl>
                                          <p:spTgt spid="47"/>
                                        </p:tgtEl>
                                        <p:attrNameLst>
                                          <p:attrName>style.visibility</p:attrName>
                                        </p:attrNameLst>
                                      </p:cBhvr>
                                      <p:to>
                                        <p:strVal val="hidden"/>
                                      </p:to>
                                    </p:set>
                                  </p:childTnLst>
                                </p:cTn>
                              </p:par>
                              <p:par>
                                <p:cTn id="155" presetID="2" presetClass="exit" presetSubtype="2" accel="100000" fill="hold" nodeType="withEffect">
                                  <p:stCondLst>
                                    <p:cond delay="0"/>
                                  </p:stCondLst>
                                  <p:childTnLst>
                                    <p:anim calcmode="lin" valueType="num">
                                      <p:cBhvr additive="base">
                                        <p:cTn id="156" dur="500"/>
                                        <p:tgtEl>
                                          <p:spTgt spid="57"/>
                                        </p:tgtEl>
                                        <p:attrNameLst>
                                          <p:attrName>ppt_x</p:attrName>
                                        </p:attrNameLst>
                                      </p:cBhvr>
                                      <p:tavLst>
                                        <p:tav tm="0">
                                          <p:val>
                                            <p:strVal val="ppt_x"/>
                                          </p:val>
                                        </p:tav>
                                        <p:tav tm="100000">
                                          <p:val>
                                            <p:strVal val="1+ppt_w/2"/>
                                          </p:val>
                                        </p:tav>
                                      </p:tavLst>
                                    </p:anim>
                                    <p:anim calcmode="lin" valueType="num">
                                      <p:cBhvr additive="base">
                                        <p:cTn id="157" dur="500"/>
                                        <p:tgtEl>
                                          <p:spTgt spid="57"/>
                                        </p:tgtEl>
                                        <p:attrNameLst>
                                          <p:attrName>ppt_y</p:attrName>
                                        </p:attrNameLst>
                                      </p:cBhvr>
                                      <p:tavLst>
                                        <p:tav tm="0">
                                          <p:val>
                                            <p:strVal val="ppt_y"/>
                                          </p:val>
                                        </p:tav>
                                        <p:tav tm="100000">
                                          <p:val>
                                            <p:strVal val="ppt_y"/>
                                          </p:val>
                                        </p:tav>
                                      </p:tavLst>
                                    </p:anim>
                                    <p:set>
                                      <p:cBhvr>
                                        <p:cTn id="158" dur="1" fill="hold">
                                          <p:stCondLst>
                                            <p:cond delay="499"/>
                                          </p:stCondLst>
                                        </p:cTn>
                                        <p:tgtEl>
                                          <p:spTgt spid="57"/>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10"/>
                                        </p:tgtEl>
                                      </p:cBhvr>
                                    </p:animEffect>
                                    <p:set>
                                      <p:cBhvr>
                                        <p:cTn id="161" dur="1" fill="hold">
                                          <p:stCondLst>
                                            <p:cond delay="499"/>
                                          </p:stCondLst>
                                        </p:cTn>
                                        <p:tgtEl>
                                          <p:spTgt spid="10"/>
                                        </p:tgtEl>
                                        <p:attrNameLst>
                                          <p:attrName>style.visibility</p:attrName>
                                        </p:attrNameLst>
                                      </p:cBhvr>
                                      <p:to>
                                        <p:strVal val="hidden"/>
                                      </p:to>
                                    </p:set>
                                  </p:childTnLst>
                                </p:cTn>
                              </p:par>
                              <p:par>
                                <p:cTn id="162" presetID="2" presetClass="exit" presetSubtype="2" accel="100000" fill="hold" grpId="1" nodeType="withEffect">
                                  <p:stCondLst>
                                    <p:cond delay="0"/>
                                  </p:stCondLst>
                                  <p:childTnLst>
                                    <p:anim calcmode="lin" valueType="num">
                                      <p:cBhvr additive="base">
                                        <p:cTn id="163" dur="500"/>
                                        <p:tgtEl>
                                          <p:spTgt spid="66"/>
                                        </p:tgtEl>
                                        <p:attrNameLst>
                                          <p:attrName>ppt_x</p:attrName>
                                        </p:attrNameLst>
                                      </p:cBhvr>
                                      <p:tavLst>
                                        <p:tav tm="0">
                                          <p:val>
                                            <p:strVal val="ppt_x"/>
                                          </p:val>
                                        </p:tav>
                                        <p:tav tm="100000">
                                          <p:val>
                                            <p:strVal val="1+ppt_w/2"/>
                                          </p:val>
                                        </p:tav>
                                      </p:tavLst>
                                    </p:anim>
                                    <p:anim calcmode="lin" valueType="num">
                                      <p:cBhvr additive="base">
                                        <p:cTn id="164" dur="500"/>
                                        <p:tgtEl>
                                          <p:spTgt spid="66"/>
                                        </p:tgtEl>
                                        <p:attrNameLst>
                                          <p:attrName>ppt_y</p:attrName>
                                        </p:attrNameLst>
                                      </p:cBhvr>
                                      <p:tavLst>
                                        <p:tav tm="0">
                                          <p:val>
                                            <p:strVal val="ppt_y"/>
                                          </p:val>
                                        </p:tav>
                                        <p:tav tm="100000">
                                          <p:val>
                                            <p:strVal val="ppt_y"/>
                                          </p:val>
                                        </p:tav>
                                      </p:tavLst>
                                    </p:anim>
                                    <p:set>
                                      <p:cBhvr>
                                        <p:cTn id="165" dur="1" fill="hold">
                                          <p:stCondLst>
                                            <p:cond delay="499"/>
                                          </p:stCondLst>
                                        </p:cTn>
                                        <p:tgtEl>
                                          <p:spTgt spid="66"/>
                                        </p:tgtEl>
                                        <p:attrNameLst>
                                          <p:attrName>style.visibility</p:attrName>
                                        </p:attrNameLst>
                                      </p:cBhvr>
                                      <p:to>
                                        <p:strVal val="hidden"/>
                                      </p:to>
                                    </p:set>
                                  </p:childTnLst>
                                </p:cTn>
                              </p:par>
                              <p:par>
                                <p:cTn id="166" presetID="2" presetClass="exit" presetSubtype="2" accel="100000" fill="hold" nodeType="withEffect">
                                  <p:stCondLst>
                                    <p:cond delay="0"/>
                                  </p:stCondLst>
                                  <p:childTnLst>
                                    <p:anim calcmode="lin" valueType="num">
                                      <p:cBhvr additive="base">
                                        <p:cTn id="167" dur="500"/>
                                        <p:tgtEl>
                                          <p:spTgt spid="49"/>
                                        </p:tgtEl>
                                        <p:attrNameLst>
                                          <p:attrName>ppt_x</p:attrName>
                                        </p:attrNameLst>
                                      </p:cBhvr>
                                      <p:tavLst>
                                        <p:tav tm="0">
                                          <p:val>
                                            <p:strVal val="ppt_x"/>
                                          </p:val>
                                        </p:tav>
                                        <p:tav tm="100000">
                                          <p:val>
                                            <p:strVal val="1+ppt_w/2"/>
                                          </p:val>
                                        </p:tav>
                                      </p:tavLst>
                                    </p:anim>
                                    <p:anim calcmode="lin" valueType="num">
                                      <p:cBhvr additive="base">
                                        <p:cTn id="168" dur="500"/>
                                        <p:tgtEl>
                                          <p:spTgt spid="49"/>
                                        </p:tgtEl>
                                        <p:attrNameLst>
                                          <p:attrName>ppt_y</p:attrName>
                                        </p:attrNameLst>
                                      </p:cBhvr>
                                      <p:tavLst>
                                        <p:tav tm="0">
                                          <p:val>
                                            <p:strVal val="ppt_y"/>
                                          </p:val>
                                        </p:tav>
                                        <p:tav tm="100000">
                                          <p:val>
                                            <p:strVal val="ppt_y"/>
                                          </p:val>
                                        </p:tav>
                                      </p:tavLst>
                                    </p:anim>
                                    <p:set>
                                      <p:cBhvr>
                                        <p:cTn id="169" dur="1" fill="hold">
                                          <p:stCondLst>
                                            <p:cond delay="499"/>
                                          </p:stCondLst>
                                        </p:cTn>
                                        <p:tgtEl>
                                          <p:spTgt spid="49"/>
                                        </p:tgtEl>
                                        <p:attrNameLst>
                                          <p:attrName>style.visibility</p:attrName>
                                        </p:attrNameLst>
                                      </p:cBhvr>
                                      <p:to>
                                        <p:strVal val="hidden"/>
                                      </p:to>
                                    </p:set>
                                  </p:childTnLst>
                                </p:cTn>
                              </p:par>
                              <p:par>
                                <p:cTn id="170" presetID="2" presetClass="exit" presetSubtype="2" accel="100000" fill="hold" nodeType="withEffect">
                                  <p:stCondLst>
                                    <p:cond delay="0"/>
                                  </p:stCondLst>
                                  <p:childTnLst>
                                    <p:anim calcmode="lin" valueType="num">
                                      <p:cBhvr additive="base">
                                        <p:cTn id="171" dur="500"/>
                                        <p:tgtEl>
                                          <p:spTgt spid="64"/>
                                        </p:tgtEl>
                                        <p:attrNameLst>
                                          <p:attrName>ppt_x</p:attrName>
                                        </p:attrNameLst>
                                      </p:cBhvr>
                                      <p:tavLst>
                                        <p:tav tm="0">
                                          <p:val>
                                            <p:strVal val="ppt_x"/>
                                          </p:val>
                                        </p:tav>
                                        <p:tav tm="100000">
                                          <p:val>
                                            <p:strVal val="1+ppt_w/2"/>
                                          </p:val>
                                        </p:tav>
                                      </p:tavLst>
                                    </p:anim>
                                    <p:anim calcmode="lin" valueType="num">
                                      <p:cBhvr additive="base">
                                        <p:cTn id="172" dur="500"/>
                                        <p:tgtEl>
                                          <p:spTgt spid="64"/>
                                        </p:tgtEl>
                                        <p:attrNameLst>
                                          <p:attrName>ppt_y</p:attrName>
                                        </p:attrNameLst>
                                      </p:cBhvr>
                                      <p:tavLst>
                                        <p:tav tm="0">
                                          <p:val>
                                            <p:strVal val="ppt_y"/>
                                          </p:val>
                                        </p:tav>
                                        <p:tav tm="100000">
                                          <p:val>
                                            <p:strVal val="ppt_y"/>
                                          </p:val>
                                        </p:tav>
                                      </p:tavLst>
                                    </p:anim>
                                    <p:set>
                                      <p:cBhvr>
                                        <p:cTn id="173" dur="1" fill="hold">
                                          <p:stCondLst>
                                            <p:cond delay="499"/>
                                          </p:stCondLst>
                                        </p:cTn>
                                        <p:tgtEl>
                                          <p:spTgt spid="64"/>
                                        </p:tgtEl>
                                        <p:attrNameLst>
                                          <p:attrName>style.visibility</p:attrName>
                                        </p:attrNameLst>
                                      </p:cBhvr>
                                      <p:to>
                                        <p:strVal val="hidden"/>
                                      </p:to>
                                    </p:set>
                                  </p:childTnLst>
                                </p:cTn>
                              </p:par>
                              <p:par>
                                <p:cTn id="174" presetID="2" presetClass="exit" presetSubtype="2" accel="100000" fill="hold" nodeType="withEffect">
                                  <p:stCondLst>
                                    <p:cond delay="0"/>
                                  </p:stCondLst>
                                  <p:childTnLst>
                                    <p:anim calcmode="lin" valueType="num">
                                      <p:cBhvr additive="base">
                                        <p:cTn id="175" dur="500"/>
                                        <p:tgtEl>
                                          <p:spTgt spid="65"/>
                                        </p:tgtEl>
                                        <p:attrNameLst>
                                          <p:attrName>ppt_x</p:attrName>
                                        </p:attrNameLst>
                                      </p:cBhvr>
                                      <p:tavLst>
                                        <p:tav tm="0">
                                          <p:val>
                                            <p:strVal val="ppt_x"/>
                                          </p:val>
                                        </p:tav>
                                        <p:tav tm="100000">
                                          <p:val>
                                            <p:strVal val="1+ppt_w/2"/>
                                          </p:val>
                                        </p:tav>
                                      </p:tavLst>
                                    </p:anim>
                                    <p:anim calcmode="lin" valueType="num">
                                      <p:cBhvr additive="base">
                                        <p:cTn id="176" dur="500"/>
                                        <p:tgtEl>
                                          <p:spTgt spid="65"/>
                                        </p:tgtEl>
                                        <p:attrNameLst>
                                          <p:attrName>ppt_y</p:attrName>
                                        </p:attrNameLst>
                                      </p:cBhvr>
                                      <p:tavLst>
                                        <p:tav tm="0">
                                          <p:val>
                                            <p:strVal val="ppt_y"/>
                                          </p:val>
                                        </p:tav>
                                        <p:tav tm="100000">
                                          <p:val>
                                            <p:strVal val="ppt_y"/>
                                          </p:val>
                                        </p:tav>
                                      </p:tavLst>
                                    </p:anim>
                                    <p:set>
                                      <p:cBhvr>
                                        <p:cTn id="177" dur="1" fill="hold">
                                          <p:stCondLst>
                                            <p:cond delay="499"/>
                                          </p:stCondLst>
                                        </p:cTn>
                                        <p:tgtEl>
                                          <p:spTgt spid="65"/>
                                        </p:tgtEl>
                                        <p:attrNameLst>
                                          <p:attrName>style.visibility</p:attrName>
                                        </p:attrNameLst>
                                      </p:cBhvr>
                                      <p:to>
                                        <p:strVal val="hidden"/>
                                      </p:to>
                                    </p:set>
                                  </p:childTnLst>
                                </p:cTn>
                              </p:par>
                              <p:par>
                                <p:cTn id="178" presetID="2" presetClass="exit" presetSubtype="2" accel="100000" fill="hold" grpId="1" nodeType="withEffect">
                                  <p:stCondLst>
                                    <p:cond delay="0"/>
                                  </p:stCondLst>
                                  <p:childTnLst>
                                    <p:anim calcmode="lin" valueType="num">
                                      <p:cBhvr additive="base">
                                        <p:cTn id="179" dur="500"/>
                                        <p:tgtEl>
                                          <p:spTgt spid="71"/>
                                        </p:tgtEl>
                                        <p:attrNameLst>
                                          <p:attrName>ppt_x</p:attrName>
                                        </p:attrNameLst>
                                      </p:cBhvr>
                                      <p:tavLst>
                                        <p:tav tm="0">
                                          <p:val>
                                            <p:strVal val="ppt_x"/>
                                          </p:val>
                                        </p:tav>
                                        <p:tav tm="100000">
                                          <p:val>
                                            <p:strVal val="1+ppt_w/2"/>
                                          </p:val>
                                        </p:tav>
                                      </p:tavLst>
                                    </p:anim>
                                    <p:anim calcmode="lin" valueType="num">
                                      <p:cBhvr additive="base">
                                        <p:cTn id="180" dur="500"/>
                                        <p:tgtEl>
                                          <p:spTgt spid="71"/>
                                        </p:tgtEl>
                                        <p:attrNameLst>
                                          <p:attrName>ppt_y</p:attrName>
                                        </p:attrNameLst>
                                      </p:cBhvr>
                                      <p:tavLst>
                                        <p:tav tm="0">
                                          <p:val>
                                            <p:strVal val="ppt_y"/>
                                          </p:val>
                                        </p:tav>
                                        <p:tav tm="100000">
                                          <p:val>
                                            <p:strVal val="ppt_y"/>
                                          </p:val>
                                        </p:tav>
                                      </p:tavLst>
                                    </p:anim>
                                    <p:set>
                                      <p:cBhvr>
                                        <p:cTn id="181" dur="1" fill="hold">
                                          <p:stCondLst>
                                            <p:cond delay="499"/>
                                          </p:stCondLst>
                                        </p:cTn>
                                        <p:tgtEl>
                                          <p:spTgt spid="71"/>
                                        </p:tgtEl>
                                        <p:attrNameLst>
                                          <p:attrName>style.visibility</p:attrName>
                                        </p:attrNameLst>
                                      </p:cBhvr>
                                      <p:to>
                                        <p:strVal val="hidden"/>
                                      </p:to>
                                    </p:set>
                                  </p:childTnLst>
                                </p:cTn>
                              </p:par>
                              <p:par>
                                <p:cTn id="182" presetID="2" presetClass="exit" presetSubtype="2" accel="100000" fill="hold" nodeType="withEffect">
                                  <p:stCondLst>
                                    <p:cond delay="0"/>
                                  </p:stCondLst>
                                  <p:childTnLst>
                                    <p:anim calcmode="lin" valueType="num">
                                      <p:cBhvr additive="base">
                                        <p:cTn id="183" dur="500"/>
                                        <p:tgtEl>
                                          <p:spTgt spid="40"/>
                                        </p:tgtEl>
                                        <p:attrNameLst>
                                          <p:attrName>ppt_x</p:attrName>
                                        </p:attrNameLst>
                                      </p:cBhvr>
                                      <p:tavLst>
                                        <p:tav tm="0">
                                          <p:val>
                                            <p:strVal val="ppt_x"/>
                                          </p:val>
                                        </p:tav>
                                        <p:tav tm="100000">
                                          <p:val>
                                            <p:strVal val="1+ppt_w/2"/>
                                          </p:val>
                                        </p:tav>
                                      </p:tavLst>
                                    </p:anim>
                                    <p:anim calcmode="lin" valueType="num">
                                      <p:cBhvr additive="base">
                                        <p:cTn id="184" dur="500"/>
                                        <p:tgtEl>
                                          <p:spTgt spid="40"/>
                                        </p:tgtEl>
                                        <p:attrNameLst>
                                          <p:attrName>ppt_y</p:attrName>
                                        </p:attrNameLst>
                                      </p:cBhvr>
                                      <p:tavLst>
                                        <p:tav tm="0">
                                          <p:val>
                                            <p:strVal val="ppt_y"/>
                                          </p:val>
                                        </p:tav>
                                        <p:tav tm="100000">
                                          <p:val>
                                            <p:strVal val="ppt_y"/>
                                          </p:val>
                                        </p:tav>
                                      </p:tavLst>
                                    </p:anim>
                                    <p:set>
                                      <p:cBhvr>
                                        <p:cTn id="185" dur="1" fill="hold">
                                          <p:stCondLst>
                                            <p:cond delay="499"/>
                                          </p:stCondLst>
                                        </p:cTn>
                                        <p:tgtEl>
                                          <p:spTgt spid="40"/>
                                        </p:tgtEl>
                                        <p:attrNameLst>
                                          <p:attrName>style.visibility</p:attrName>
                                        </p:attrNameLst>
                                      </p:cBhvr>
                                      <p:to>
                                        <p:strVal val="hidden"/>
                                      </p:to>
                                    </p:set>
                                  </p:childTnLst>
                                </p:cTn>
                              </p:par>
                              <p:par>
                                <p:cTn id="186" presetID="2" presetClass="exit" presetSubtype="2" accel="100000" fill="hold" nodeType="withEffect">
                                  <p:stCondLst>
                                    <p:cond delay="0"/>
                                  </p:stCondLst>
                                  <p:childTnLst>
                                    <p:anim calcmode="lin" valueType="num">
                                      <p:cBhvr additive="base">
                                        <p:cTn id="187" dur="500"/>
                                        <p:tgtEl>
                                          <p:spTgt spid="56"/>
                                        </p:tgtEl>
                                        <p:attrNameLst>
                                          <p:attrName>ppt_x</p:attrName>
                                        </p:attrNameLst>
                                      </p:cBhvr>
                                      <p:tavLst>
                                        <p:tav tm="0">
                                          <p:val>
                                            <p:strVal val="ppt_x"/>
                                          </p:val>
                                        </p:tav>
                                        <p:tav tm="100000">
                                          <p:val>
                                            <p:strVal val="1+ppt_w/2"/>
                                          </p:val>
                                        </p:tav>
                                      </p:tavLst>
                                    </p:anim>
                                    <p:anim calcmode="lin" valueType="num">
                                      <p:cBhvr additive="base">
                                        <p:cTn id="188" dur="500"/>
                                        <p:tgtEl>
                                          <p:spTgt spid="56"/>
                                        </p:tgtEl>
                                        <p:attrNameLst>
                                          <p:attrName>ppt_y</p:attrName>
                                        </p:attrNameLst>
                                      </p:cBhvr>
                                      <p:tavLst>
                                        <p:tav tm="0">
                                          <p:val>
                                            <p:strVal val="ppt_y"/>
                                          </p:val>
                                        </p:tav>
                                        <p:tav tm="100000">
                                          <p:val>
                                            <p:strVal val="ppt_y"/>
                                          </p:val>
                                        </p:tav>
                                      </p:tavLst>
                                    </p:anim>
                                    <p:set>
                                      <p:cBhvr>
                                        <p:cTn id="189" dur="1" fill="hold">
                                          <p:stCondLst>
                                            <p:cond delay="499"/>
                                          </p:stCondLst>
                                        </p:cTn>
                                        <p:tgtEl>
                                          <p:spTgt spid="56"/>
                                        </p:tgtEl>
                                        <p:attrNameLst>
                                          <p:attrName>style.visibility</p:attrName>
                                        </p:attrNameLst>
                                      </p:cBhvr>
                                      <p:to>
                                        <p:strVal val="hidden"/>
                                      </p:to>
                                    </p:set>
                                  </p:childTnLst>
                                </p:cTn>
                              </p:par>
                              <p:par>
                                <p:cTn id="190" presetID="2" presetClass="exit" presetSubtype="2" accel="100000" fill="hold" nodeType="withEffect">
                                  <p:stCondLst>
                                    <p:cond delay="0"/>
                                  </p:stCondLst>
                                  <p:childTnLst>
                                    <p:anim calcmode="lin" valueType="num">
                                      <p:cBhvr additive="base">
                                        <p:cTn id="191" dur="500"/>
                                        <p:tgtEl>
                                          <p:spTgt spid="67"/>
                                        </p:tgtEl>
                                        <p:attrNameLst>
                                          <p:attrName>ppt_x</p:attrName>
                                        </p:attrNameLst>
                                      </p:cBhvr>
                                      <p:tavLst>
                                        <p:tav tm="0">
                                          <p:val>
                                            <p:strVal val="ppt_x"/>
                                          </p:val>
                                        </p:tav>
                                        <p:tav tm="100000">
                                          <p:val>
                                            <p:strVal val="1+ppt_w/2"/>
                                          </p:val>
                                        </p:tav>
                                      </p:tavLst>
                                    </p:anim>
                                    <p:anim calcmode="lin" valueType="num">
                                      <p:cBhvr additive="base">
                                        <p:cTn id="192" dur="500"/>
                                        <p:tgtEl>
                                          <p:spTgt spid="67"/>
                                        </p:tgtEl>
                                        <p:attrNameLst>
                                          <p:attrName>ppt_y</p:attrName>
                                        </p:attrNameLst>
                                      </p:cBhvr>
                                      <p:tavLst>
                                        <p:tav tm="0">
                                          <p:val>
                                            <p:strVal val="ppt_y"/>
                                          </p:val>
                                        </p:tav>
                                        <p:tav tm="100000">
                                          <p:val>
                                            <p:strVal val="ppt_y"/>
                                          </p:val>
                                        </p:tav>
                                      </p:tavLst>
                                    </p:anim>
                                    <p:set>
                                      <p:cBhvr>
                                        <p:cTn id="193" dur="1" fill="hold">
                                          <p:stCondLst>
                                            <p:cond delay="499"/>
                                          </p:stCondLst>
                                        </p:cTn>
                                        <p:tgtEl>
                                          <p:spTgt spid="67"/>
                                        </p:tgtEl>
                                        <p:attrNameLst>
                                          <p:attrName>style.visibility</p:attrName>
                                        </p:attrNameLst>
                                      </p:cBhvr>
                                      <p:to>
                                        <p:strVal val="hidden"/>
                                      </p:to>
                                    </p:set>
                                  </p:childTnLst>
                                </p:cTn>
                              </p:par>
                              <p:par>
                                <p:cTn id="194" presetID="2" presetClass="exit" presetSubtype="2" accel="100000" fill="hold" grpId="1" nodeType="withEffect">
                                  <p:stCondLst>
                                    <p:cond delay="0"/>
                                  </p:stCondLst>
                                  <p:childTnLst>
                                    <p:anim calcmode="lin" valueType="num">
                                      <p:cBhvr additive="base">
                                        <p:cTn id="195" dur="500"/>
                                        <p:tgtEl>
                                          <p:spTgt spid="68"/>
                                        </p:tgtEl>
                                        <p:attrNameLst>
                                          <p:attrName>ppt_x</p:attrName>
                                        </p:attrNameLst>
                                      </p:cBhvr>
                                      <p:tavLst>
                                        <p:tav tm="0">
                                          <p:val>
                                            <p:strVal val="ppt_x"/>
                                          </p:val>
                                        </p:tav>
                                        <p:tav tm="100000">
                                          <p:val>
                                            <p:strVal val="1+ppt_w/2"/>
                                          </p:val>
                                        </p:tav>
                                      </p:tavLst>
                                    </p:anim>
                                    <p:anim calcmode="lin" valueType="num">
                                      <p:cBhvr additive="base">
                                        <p:cTn id="196" dur="500"/>
                                        <p:tgtEl>
                                          <p:spTgt spid="68"/>
                                        </p:tgtEl>
                                        <p:attrNameLst>
                                          <p:attrName>ppt_y</p:attrName>
                                        </p:attrNameLst>
                                      </p:cBhvr>
                                      <p:tavLst>
                                        <p:tav tm="0">
                                          <p:val>
                                            <p:strVal val="ppt_y"/>
                                          </p:val>
                                        </p:tav>
                                        <p:tav tm="100000">
                                          <p:val>
                                            <p:strVal val="ppt_y"/>
                                          </p:val>
                                        </p:tav>
                                      </p:tavLst>
                                    </p:anim>
                                    <p:set>
                                      <p:cBhvr>
                                        <p:cTn id="197" dur="1" fill="hold">
                                          <p:stCondLst>
                                            <p:cond delay="499"/>
                                          </p:stCondLst>
                                        </p:cTn>
                                        <p:tgtEl>
                                          <p:spTgt spid="68"/>
                                        </p:tgtEl>
                                        <p:attrNameLst>
                                          <p:attrName>style.visibility</p:attrName>
                                        </p:attrNameLst>
                                      </p:cBhvr>
                                      <p:to>
                                        <p:strVal val="hidden"/>
                                      </p:to>
                                    </p:set>
                                  </p:childTnLst>
                                </p:cTn>
                              </p:par>
                            </p:childTnLst>
                          </p:cTn>
                        </p:par>
                        <p:par>
                          <p:cTn id="198" fill="hold">
                            <p:stCondLst>
                              <p:cond delay="1000"/>
                            </p:stCondLst>
                            <p:childTnLst>
                              <p:par>
                                <p:cTn id="199" presetID="10" presetClass="exit" presetSubtype="0" fill="hold" nodeType="afterEffect">
                                  <p:stCondLst>
                                    <p:cond delay="0"/>
                                  </p:stCondLst>
                                  <p:childTnLst>
                                    <p:animEffect transition="out" filter="fade">
                                      <p:cBhvr>
                                        <p:cTn id="200" dur="500"/>
                                        <p:tgtEl>
                                          <p:spTgt spid="61"/>
                                        </p:tgtEl>
                                      </p:cBhvr>
                                    </p:animEffect>
                                    <p:set>
                                      <p:cBhvr>
                                        <p:cTn id="201" dur="1" fill="hold">
                                          <p:stCondLst>
                                            <p:cond delay="499"/>
                                          </p:stCondLst>
                                        </p:cTn>
                                        <p:tgtEl>
                                          <p:spTgt spid="61"/>
                                        </p:tgtEl>
                                        <p:attrNameLst>
                                          <p:attrName>style.visibility</p:attrName>
                                        </p:attrNameLst>
                                      </p:cBhvr>
                                      <p:to>
                                        <p:strVal val="hidden"/>
                                      </p:to>
                                    </p:set>
                                  </p:childTnLst>
                                </p:cTn>
                              </p:par>
                              <p:par>
                                <p:cTn id="202" presetID="10" presetClass="exit" presetSubtype="0" fill="hold" nodeType="withEffect">
                                  <p:stCondLst>
                                    <p:cond delay="0"/>
                                  </p:stCondLst>
                                  <p:childTnLst>
                                    <p:animEffect transition="out" filter="fade">
                                      <p:cBhvr>
                                        <p:cTn id="203" dur="500"/>
                                        <p:tgtEl>
                                          <p:spTgt spid="63"/>
                                        </p:tgtEl>
                                      </p:cBhvr>
                                    </p:animEffect>
                                    <p:set>
                                      <p:cBhvr>
                                        <p:cTn id="204" dur="1" fill="hold">
                                          <p:stCondLst>
                                            <p:cond delay="499"/>
                                          </p:stCondLst>
                                        </p:cTn>
                                        <p:tgtEl>
                                          <p:spTgt spid="63"/>
                                        </p:tgtEl>
                                        <p:attrNameLst>
                                          <p:attrName>style.visibility</p:attrName>
                                        </p:attrNameLst>
                                      </p:cBhvr>
                                      <p:to>
                                        <p:strVal val="hidden"/>
                                      </p:to>
                                    </p:set>
                                  </p:childTnLst>
                                </p:cTn>
                              </p:par>
                              <p:par>
                                <p:cTn id="205" presetID="10" presetClass="exit" presetSubtype="0" fill="hold" nodeType="withEffect">
                                  <p:stCondLst>
                                    <p:cond delay="0"/>
                                  </p:stCondLst>
                                  <p:childTnLst>
                                    <p:animEffect transition="out" filter="fade">
                                      <p:cBhvr>
                                        <p:cTn id="206" dur="500"/>
                                        <p:tgtEl>
                                          <p:spTgt spid="60"/>
                                        </p:tgtEl>
                                      </p:cBhvr>
                                    </p:animEffect>
                                    <p:set>
                                      <p:cBhvr>
                                        <p:cTn id="207" dur="1" fill="hold">
                                          <p:stCondLst>
                                            <p:cond delay="499"/>
                                          </p:stCondLst>
                                        </p:cTn>
                                        <p:tgtEl>
                                          <p:spTgt spid="60"/>
                                        </p:tgtEl>
                                        <p:attrNameLst>
                                          <p:attrName>style.visibility</p:attrName>
                                        </p:attrNameLst>
                                      </p:cBhvr>
                                      <p:to>
                                        <p:strVal val="hidden"/>
                                      </p:to>
                                    </p:set>
                                  </p:childTnLst>
                                </p:cTn>
                              </p:par>
                              <p:par>
                                <p:cTn id="208" presetID="10" presetClass="exit" presetSubtype="0" fill="hold" nodeType="withEffect">
                                  <p:stCondLst>
                                    <p:cond delay="0"/>
                                  </p:stCondLst>
                                  <p:childTnLst>
                                    <p:animEffect transition="out" filter="fade">
                                      <p:cBhvr>
                                        <p:cTn id="209" dur="500"/>
                                        <p:tgtEl>
                                          <p:spTgt spid="77"/>
                                        </p:tgtEl>
                                      </p:cBhvr>
                                    </p:animEffect>
                                    <p:set>
                                      <p:cBhvr>
                                        <p:cTn id="210" dur="1" fill="hold">
                                          <p:stCondLst>
                                            <p:cond delay="4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41" grpId="0" animBg="1"/>
      <p:bldP spid="41" grpId="1" animBg="1"/>
      <p:bldP spid="42" grpId="0" animBg="1"/>
      <p:bldP spid="42" grpId="1" animBg="1"/>
      <p:bldP spid="44" grpId="0" animBg="1"/>
      <p:bldP spid="44" grpId="1" animBg="1"/>
      <p:bldP spid="2" grpId="0"/>
      <p:bldP spid="68" grpId="0" animBg="1"/>
      <p:bldP spid="68" grpId="1" animBg="1"/>
      <p:bldP spid="71" grpId="0" animBg="1"/>
      <p:bldP spid="71" grpId="1" animBg="1"/>
      <p:bldP spid="76" grpId="0" animBg="1"/>
      <p:bldP spid="76" grpId="1" animBg="1"/>
      <p:bldP spid="66" grpId="0" animBg="1"/>
      <p:bldP spid="6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91161-5FC3-48A7-9BDA-CA2D439621DA}"/>
              </a:ext>
            </a:extLst>
          </p:cNvPr>
          <p:cNvSpPr>
            <a:spLocks noGrp="1"/>
          </p:cNvSpPr>
          <p:nvPr>
            <p:ph type="title"/>
          </p:nvPr>
        </p:nvSpPr>
        <p:spPr/>
        <p:txBody>
          <a:bodyPr/>
          <a:lstStyle/>
          <a:p>
            <a:r>
              <a:rPr lang="en-GB" dirty="0"/>
              <a:t>VIRTUAL EVENTS</a:t>
            </a:r>
          </a:p>
        </p:txBody>
      </p:sp>
      <p:sp>
        <p:nvSpPr>
          <p:cNvPr id="3" name="Content Placeholder 2">
            <a:extLst>
              <a:ext uri="{FF2B5EF4-FFF2-40B4-BE49-F238E27FC236}">
                <a16:creationId xmlns:a16="http://schemas.microsoft.com/office/drawing/2014/main" id="{24B246C3-4B28-4C53-9393-3038B9756022}"/>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093D4E2C-7F27-4183-8536-216DD55BE216}"/>
              </a:ext>
            </a:extLst>
          </p:cNvPr>
          <p:cNvPicPr>
            <a:picLocks noChangeAspect="1"/>
          </p:cNvPicPr>
          <p:nvPr/>
        </p:nvPicPr>
        <p:blipFill rotWithShape="1">
          <a:blip r:embed="rId2"/>
          <a:srcRect l="2969" r="468" b="17238"/>
          <a:stretch/>
        </p:blipFill>
        <p:spPr>
          <a:xfrm>
            <a:off x="352927" y="1228030"/>
            <a:ext cx="11486146" cy="4972362"/>
          </a:xfrm>
          <a:prstGeom prst="rect">
            <a:avLst/>
          </a:prstGeom>
        </p:spPr>
      </p:pic>
      <p:sp>
        <p:nvSpPr>
          <p:cNvPr id="5" name="Rectangle 4">
            <a:extLst>
              <a:ext uri="{FF2B5EF4-FFF2-40B4-BE49-F238E27FC236}">
                <a16:creationId xmlns:a16="http://schemas.microsoft.com/office/drawing/2014/main" id="{26F01534-8C68-45C1-BD59-B5140A1D4987}"/>
              </a:ext>
            </a:extLst>
          </p:cNvPr>
          <p:cNvSpPr/>
          <p:nvPr/>
        </p:nvSpPr>
        <p:spPr>
          <a:xfrm>
            <a:off x="1" y="-1"/>
            <a:ext cx="12191978" cy="6857999"/>
          </a:xfrm>
          <a:prstGeom prst="rect">
            <a:avLst/>
          </a:prstGeom>
          <a:gradFill flip="none" rotWithShape="1">
            <a:gsLst>
              <a:gs pos="0">
                <a:schemeClr val="tx1">
                  <a:alpha val="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2654E0C0-3B42-496C-BB5D-0A269B712D79}"/>
              </a:ext>
            </a:extLst>
          </p:cNvPr>
          <p:cNvSpPr/>
          <p:nvPr/>
        </p:nvSpPr>
        <p:spPr>
          <a:xfrm rot="5400000">
            <a:off x="6614217" y="-135011"/>
            <a:ext cx="790928" cy="6818459"/>
          </a:xfrm>
          <a:prstGeom prst="rect">
            <a:avLst/>
          </a:prstGeom>
          <a:solidFill>
            <a:schemeClr val="tx1"/>
          </a:solidFill>
          <a:ln w="34925">
            <a:solidFill>
              <a:schemeClr val="bg1"/>
            </a:solidFill>
            <a:headEnd type="none" w="med" len="med"/>
            <a:tailEnd type="triangle" w="med" len="med"/>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Regional Finals link at the end!</a:t>
            </a:r>
          </a:p>
        </p:txBody>
      </p:sp>
      <p:grpSp>
        <p:nvGrpSpPr>
          <p:cNvPr id="7" name="Group 6">
            <a:extLst>
              <a:ext uri="{FF2B5EF4-FFF2-40B4-BE49-F238E27FC236}">
                <a16:creationId xmlns:a16="http://schemas.microsoft.com/office/drawing/2014/main" id="{5B58E6E9-92F7-4A1E-8AF9-9EDFE77E070C}"/>
              </a:ext>
            </a:extLst>
          </p:cNvPr>
          <p:cNvGrpSpPr/>
          <p:nvPr/>
        </p:nvGrpSpPr>
        <p:grpSpPr>
          <a:xfrm rot="16200000">
            <a:off x="10636418" y="2806167"/>
            <a:ext cx="838200" cy="936104"/>
            <a:chOff x="8986132" y="4047120"/>
            <a:chExt cx="838200" cy="936104"/>
          </a:xfrm>
        </p:grpSpPr>
        <p:cxnSp>
          <p:nvCxnSpPr>
            <p:cNvPr id="8" name="Straight Arrow Connector 7">
              <a:extLst>
                <a:ext uri="{FF2B5EF4-FFF2-40B4-BE49-F238E27FC236}">
                  <a16:creationId xmlns:a16="http://schemas.microsoft.com/office/drawing/2014/main" id="{439898CD-4C8A-4014-9A09-360C1762AA37}"/>
                </a:ext>
              </a:extLst>
            </p:cNvPr>
            <p:cNvCxnSpPr>
              <a:cxnSpLocks/>
            </p:cNvCxnSpPr>
            <p:nvPr/>
          </p:nvCxnSpPr>
          <p:spPr>
            <a:xfrm rot="10800000" flipV="1">
              <a:off x="9417816" y="4047120"/>
              <a:ext cx="0" cy="93610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92AE75A-1362-4CA5-80B6-67D3F7A69A4C}"/>
                </a:ext>
              </a:extLst>
            </p:cNvPr>
            <p:cNvCxnSpPr>
              <a:cxnSpLocks/>
            </p:cNvCxnSpPr>
            <p:nvPr/>
          </p:nvCxnSpPr>
          <p:spPr>
            <a:xfrm rot="5400000">
              <a:off x="9405232" y="3628021"/>
              <a:ext cx="0" cy="838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192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3784F7-CBBE-4E9C-A348-8EDC4FDFF6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2976"/>
          <a:stretch/>
        </p:blipFill>
        <p:spPr>
          <a:xfrm rot="16200000">
            <a:off x="-1667177" y="3079954"/>
            <a:ext cx="5445224" cy="2110865"/>
          </a:xfrm>
          <a:prstGeom prst="rect">
            <a:avLst/>
          </a:prstGeom>
        </p:spPr>
      </p:pic>
      <p:pic>
        <p:nvPicPr>
          <p:cNvPr id="8" name="Picture 7">
            <a:extLst>
              <a:ext uri="{FF2B5EF4-FFF2-40B4-BE49-F238E27FC236}">
                <a16:creationId xmlns:a16="http://schemas.microsoft.com/office/drawing/2014/main" id="{07040F12-6A16-454A-9327-0BFB448FF1AF}"/>
              </a:ext>
            </a:extLst>
          </p:cNvPr>
          <p:cNvPicPr>
            <a:picLocks noChangeAspect="1"/>
          </p:cNvPicPr>
          <p:nvPr/>
        </p:nvPicPr>
        <p:blipFill>
          <a:blip r:embed="rId5" cstate="print">
            <a:extLst>
              <a:ext uri="{28A0092B-C50C-407E-A947-70E740481C1C}">
                <a14:useLocalDpi xmlns:a14="http://schemas.microsoft.com/office/drawing/2010/main" val="0"/>
              </a:ext>
            </a:extLst>
          </a:blip>
          <a:srcRect t="18860" b="18860"/>
          <a:stretch/>
        </p:blipFill>
        <p:spPr>
          <a:xfrm>
            <a:off x="980998" y="1948458"/>
            <a:ext cx="10102461" cy="4197317"/>
          </a:xfrm>
          <a:prstGeom prst="rect">
            <a:avLst/>
          </a:prstGeom>
        </p:spPr>
      </p:pic>
      <p:sp>
        <p:nvSpPr>
          <p:cNvPr id="257" name="TextBox 256">
            <a:extLst>
              <a:ext uri="{FF2B5EF4-FFF2-40B4-BE49-F238E27FC236}">
                <a16:creationId xmlns:a16="http://schemas.microsoft.com/office/drawing/2014/main" id="{B3A3509F-B216-4037-9C09-CD104AE64751}"/>
              </a:ext>
            </a:extLst>
          </p:cNvPr>
          <p:cNvSpPr txBox="1"/>
          <p:nvPr/>
        </p:nvSpPr>
        <p:spPr>
          <a:xfrm>
            <a:off x="2110880" y="872199"/>
            <a:ext cx="9073685" cy="70788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200" normalizeH="0" baseline="0" noProof="0" dirty="0">
                <a:ln>
                  <a:noFill/>
                </a:ln>
                <a:solidFill>
                  <a:prstClr val="black"/>
                </a:solidFill>
                <a:effectLst/>
                <a:uLnTx/>
                <a:uFillTx/>
                <a:latin typeface="Formula1 Display-Bold" panose="02000000000000000000" pitchFamily="2" charset="0"/>
                <a:ea typeface="Tahoma" pitchFamily="34" charset="0"/>
                <a:cs typeface="Tahoma" pitchFamily="34" charset="0"/>
              </a:rPr>
              <a:t>In (very brief) summary…</a:t>
            </a:r>
          </a:p>
        </p:txBody>
      </p:sp>
      <p:grpSp>
        <p:nvGrpSpPr>
          <p:cNvPr id="265" name="Group 264">
            <a:extLst>
              <a:ext uri="{FF2B5EF4-FFF2-40B4-BE49-F238E27FC236}">
                <a16:creationId xmlns:a16="http://schemas.microsoft.com/office/drawing/2014/main" id="{C23168E9-9771-499D-9D45-DF033B4370A0}"/>
              </a:ext>
            </a:extLst>
          </p:cNvPr>
          <p:cNvGrpSpPr/>
          <p:nvPr/>
        </p:nvGrpSpPr>
        <p:grpSpPr>
          <a:xfrm>
            <a:off x="2110880" y="448218"/>
            <a:ext cx="9700253" cy="6409783"/>
            <a:chOff x="1619672" y="336163"/>
            <a:chExt cx="7275190" cy="4807337"/>
          </a:xfrm>
        </p:grpSpPr>
        <p:grpSp>
          <p:nvGrpSpPr>
            <p:cNvPr id="266" name="Group 265">
              <a:extLst>
                <a:ext uri="{FF2B5EF4-FFF2-40B4-BE49-F238E27FC236}">
                  <a16:creationId xmlns:a16="http://schemas.microsoft.com/office/drawing/2014/main" id="{5D578220-2F1B-42B5-9607-782612232B6D}"/>
                </a:ext>
              </a:extLst>
            </p:cNvPr>
            <p:cNvGrpSpPr/>
            <p:nvPr userDrawn="1"/>
          </p:nvGrpSpPr>
          <p:grpSpPr>
            <a:xfrm>
              <a:off x="1619672" y="336163"/>
              <a:ext cx="7275190" cy="1044170"/>
              <a:chOff x="-2625853" y="483518"/>
              <a:chExt cx="8115955" cy="1164838"/>
            </a:xfrm>
            <a:noFill/>
          </p:grpSpPr>
          <p:sp>
            <p:nvSpPr>
              <p:cNvPr id="268" name="Arc 267">
                <a:extLst>
                  <a:ext uri="{FF2B5EF4-FFF2-40B4-BE49-F238E27FC236}">
                    <a16:creationId xmlns:a16="http://schemas.microsoft.com/office/drawing/2014/main" id="{EC8568D0-6D4D-4621-A6AD-4CCE037B7F5F}"/>
                  </a:ext>
                </a:extLst>
              </p:cNvPr>
              <p:cNvSpPr/>
              <p:nvPr/>
            </p:nvSpPr>
            <p:spPr>
              <a:xfrm>
                <a:off x="4325264" y="483518"/>
                <a:ext cx="1164838" cy="1164838"/>
              </a:xfrm>
              <a:prstGeom prst="arc">
                <a:avLst>
                  <a:gd name="adj1" fmla="val 16200000"/>
                  <a:gd name="adj2" fmla="val 21582708"/>
                </a:avLst>
              </a:prstGeom>
              <a:grpFill/>
              <a:ln w="165100">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69" name="Straight Connector 268">
                <a:extLst>
                  <a:ext uri="{FF2B5EF4-FFF2-40B4-BE49-F238E27FC236}">
                    <a16:creationId xmlns:a16="http://schemas.microsoft.com/office/drawing/2014/main" id="{A302D890-D451-4C44-992C-00AFC68B7E2E}"/>
                  </a:ext>
                </a:extLst>
              </p:cNvPr>
              <p:cNvCxnSpPr>
                <a:cxnSpLocks/>
                <a:stCxn id="268" idx="0"/>
              </p:cNvCxnSpPr>
              <p:nvPr/>
            </p:nvCxnSpPr>
            <p:spPr>
              <a:xfrm flipH="1">
                <a:off x="-2625853" y="483518"/>
                <a:ext cx="7533536" cy="0"/>
              </a:xfrm>
              <a:prstGeom prst="line">
                <a:avLst/>
              </a:prstGeom>
              <a:grpFill/>
              <a:ln w="165100">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267" name="Straight Connector 266">
              <a:extLst>
                <a:ext uri="{FF2B5EF4-FFF2-40B4-BE49-F238E27FC236}">
                  <a16:creationId xmlns:a16="http://schemas.microsoft.com/office/drawing/2014/main" id="{321F84F6-CEC5-4CB4-9930-218A1103B57B}"/>
                </a:ext>
              </a:extLst>
            </p:cNvPr>
            <p:cNvCxnSpPr>
              <a:cxnSpLocks/>
              <a:stCxn id="268" idx="2"/>
            </p:cNvCxnSpPr>
            <p:nvPr userDrawn="1"/>
          </p:nvCxnSpPr>
          <p:spPr>
            <a:xfrm>
              <a:off x="8894855" y="855622"/>
              <a:ext cx="7" cy="4287878"/>
            </a:xfrm>
            <a:prstGeom prst="line">
              <a:avLst/>
            </a:prstGeom>
            <a:ln w="165100">
              <a:solidFill>
                <a:srgbClr val="EE2D24"/>
              </a:solidFill>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162C644B-FA47-459A-BEF5-4800BD00B4F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23368" y="240811"/>
            <a:ext cx="1507200" cy="876060"/>
          </a:xfrm>
          <a:prstGeom prst="rect">
            <a:avLst/>
          </a:prstGeom>
        </p:spPr>
      </p:pic>
      <p:sp>
        <p:nvSpPr>
          <p:cNvPr id="24" name="Rectangle 23">
            <a:extLst>
              <a:ext uri="{FF2B5EF4-FFF2-40B4-BE49-F238E27FC236}">
                <a16:creationId xmlns:a16="http://schemas.microsoft.com/office/drawing/2014/main" id="{1582B24E-819C-4F07-A35B-DA228B64A390}"/>
              </a:ext>
            </a:extLst>
          </p:cNvPr>
          <p:cNvSpPr/>
          <p:nvPr/>
        </p:nvSpPr>
        <p:spPr>
          <a:xfrm>
            <a:off x="980998" y="1948457"/>
            <a:ext cx="10117533" cy="419732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9" name="Group 98">
            <a:extLst>
              <a:ext uri="{FF2B5EF4-FFF2-40B4-BE49-F238E27FC236}">
                <a16:creationId xmlns:a16="http://schemas.microsoft.com/office/drawing/2014/main" id="{1C8D874B-E500-4821-9261-C4FDA007E149}"/>
              </a:ext>
            </a:extLst>
          </p:cNvPr>
          <p:cNvGrpSpPr/>
          <p:nvPr/>
        </p:nvGrpSpPr>
        <p:grpSpPr>
          <a:xfrm>
            <a:off x="980999" y="1948459"/>
            <a:ext cx="10107556" cy="4197325"/>
            <a:chOff x="-1672846" y="336165"/>
            <a:chExt cx="10567710" cy="4468233"/>
          </a:xfrm>
        </p:grpSpPr>
        <p:grpSp>
          <p:nvGrpSpPr>
            <p:cNvPr id="100" name="Group 99">
              <a:extLst>
                <a:ext uri="{FF2B5EF4-FFF2-40B4-BE49-F238E27FC236}">
                  <a16:creationId xmlns:a16="http://schemas.microsoft.com/office/drawing/2014/main" id="{9A89CA83-7B93-46E5-AC79-F6AF00B49268}"/>
                </a:ext>
              </a:extLst>
            </p:cNvPr>
            <p:cNvGrpSpPr/>
            <p:nvPr userDrawn="1"/>
          </p:nvGrpSpPr>
          <p:grpSpPr>
            <a:xfrm>
              <a:off x="-1672846" y="336165"/>
              <a:ext cx="10567710" cy="512283"/>
              <a:chOff x="-6298875" y="483520"/>
              <a:chExt cx="11788977" cy="571484"/>
            </a:xfrm>
            <a:noFill/>
          </p:grpSpPr>
          <p:sp>
            <p:nvSpPr>
              <p:cNvPr id="102" name="Arc 101">
                <a:extLst>
                  <a:ext uri="{FF2B5EF4-FFF2-40B4-BE49-F238E27FC236}">
                    <a16:creationId xmlns:a16="http://schemas.microsoft.com/office/drawing/2014/main" id="{E5FE8205-1367-415B-AD63-C2937FD7FE1C}"/>
                  </a:ext>
                </a:extLst>
              </p:cNvPr>
              <p:cNvSpPr/>
              <p:nvPr/>
            </p:nvSpPr>
            <p:spPr>
              <a:xfrm>
                <a:off x="4918617" y="483520"/>
                <a:ext cx="571485" cy="571484"/>
              </a:xfrm>
              <a:prstGeom prst="arc">
                <a:avLst>
                  <a:gd name="adj1" fmla="val 16200000"/>
                  <a:gd name="adj2" fmla="val 21582708"/>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3" name="Straight Connector 102">
                <a:extLst>
                  <a:ext uri="{FF2B5EF4-FFF2-40B4-BE49-F238E27FC236}">
                    <a16:creationId xmlns:a16="http://schemas.microsoft.com/office/drawing/2014/main" id="{C055B108-D701-42FA-827C-097D4CB2B708}"/>
                  </a:ext>
                </a:extLst>
              </p:cNvPr>
              <p:cNvCxnSpPr>
                <a:cxnSpLocks/>
                <a:stCxn id="102" idx="0"/>
              </p:cNvCxnSpPr>
              <p:nvPr/>
            </p:nvCxnSpPr>
            <p:spPr>
              <a:xfrm flipH="1">
                <a:off x="-6298875" y="483520"/>
                <a:ext cx="11503234" cy="0"/>
              </a:xfrm>
              <a:prstGeom prst="line">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101" name="Straight Connector 100">
              <a:extLst>
                <a:ext uri="{FF2B5EF4-FFF2-40B4-BE49-F238E27FC236}">
                  <a16:creationId xmlns:a16="http://schemas.microsoft.com/office/drawing/2014/main" id="{6A7A68E9-46C8-440C-9BC9-4933E55D3F58}"/>
                </a:ext>
              </a:extLst>
            </p:cNvPr>
            <p:cNvCxnSpPr>
              <a:cxnSpLocks/>
              <a:stCxn id="102" idx="2"/>
            </p:cNvCxnSpPr>
            <p:nvPr userDrawn="1"/>
          </p:nvCxnSpPr>
          <p:spPr>
            <a:xfrm>
              <a:off x="8894861" y="590995"/>
              <a:ext cx="0" cy="4213403"/>
            </a:xfrm>
            <a:prstGeom prst="line">
              <a:avLst/>
            </a:prstGeom>
            <a:ln w="28575">
              <a:solidFill>
                <a:srgbClr val="EE2D24"/>
              </a:solidFill>
            </a:ln>
          </p:spPr>
          <p:style>
            <a:lnRef idx="1">
              <a:schemeClr val="accent1"/>
            </a:lnRef>
            <a:fillRef idx="0">
              <a:schemeClr val="accent1"/>
            </a:fillRef>
            <a:effectRef idx="0">
              <a:schemeClr val="accent1"/>
            </a:effectRef>
            <a:fontRef idx="minor">
              <a:schemeClr val="tx1"/>
            </a:fontRef>
          </p:style>
        </p:cxnSp>
      </p:grpSp>
      <p:sp>
        <p:nvSpPr>
          <p:cNvPr id="23" name="Content Placeholder 2">
            <a:extLst>
              <a:ext uri="{FF2B5EF4-FFF2-40B4-BE49-F238E27FC236}">
                <a16:creationId xmlns:a16="http://schemas.microsoft.com/office/drawing/2014/main" id="{60E5893A-AB31-4460-96BB-CB9C678A487F}"/>
              </a:ext>
            </a:extLst>
          </p:cNvPr>
          <p:cNvSpPr>
            <a:spLocks noGrp="1"/>
          </p:cNvSpPr>
          <p:nvPr>
            <p:ph idx="1"/>
          </p:nvPr>
        </p:nvSpPr>
        <p:spPr>
          <a:xfrm>
            <a:off x="981000" y="2105072"/>
            <a:ext cx="10036432" cy="3880731"/>
          </a:xfrm>
        </p:spPr>
        <p:txBody>
          <a:bodyPr>
            <a:normAutofit/>
          </a:bodyPr>
          <a:lstStyle/>
          <a:p>
            <a:pPr>
              <a:spcAft>
                <a:spcPts val="800"/>
              </a:spcAft>
            </a:pPr>
            <a:r>
              <a:rPr lang="en-US" sz="2133" dirty="0">
                <a:latin typeface="Formula1 Display-Bold" panose="02000000000000000000" pitchFamily="2" charset="0"/>
              </a:rPr>
              <a:t>Enter whatever your budget, resources or ambition</a:t>
            </a:r>
          </a:p>
          <a:p>
            <a:pPr>
              <a:spcAft>
                <a:spcPts val="800"/>
              </a:spcAft>
            </a:pPr>
            <a:r>
              <a:rPr lang="en-US" sz="2133" dirty="0">
                <a:latin typeface="Formula1 Display-Bold" panose="02000000000000000000" pitchFamily="2" charset="0"/>
              </a:rPr>
              <a:t>It’s free to enter… it could actually MAKE you money</a:t>
            </a:r>
          </a:p>
          <a:p>
            <a:pPr>
              <a:spcAft>
                <a:spcPts val="800"/>
              </a:spcAft>
            </a:pPr>
            <a:r>
              <a:rPr lang="en-US" sz="2133" dirty="0">
                <a:latin typeface="Formula1 Display-Bold" panose="02000000000000000000" pitchFamily="2" charset="0"/>
              </a:rPr>
              <a:t>It works when you don’t!</a:t>
            </a:r>
          </a:p>
          <a:p>
            <a:pPr>
              <a:spcAft>
                <a:spcPts val="800"/>
              </a:spcAft>
            </a:pPr>
            <a:r>
              <a:rPr lang="en-US" sz="2133" dirty="0">
                <a:latin typeface="Formula1 Display-Bold" panose="02000000000000000000" pitchFamily="2" charset="0"/>
              </a:rPr>
              <a:t>Empower your students to look beyond you and school</a:t>
            </a:r>
          </a:p>
          <a:p>
            <a:pPr>
              <a:spcAft>
                <a:spcPts val="800"/>
              </a:spcAft>
            </a:pPr>
            <a:r>
              <a:rPr lang="en-US" sz="2133" dirty="0">
                <a:latin typeface="Formula1 Display-Bold" panose="02000000000000000000" pitchFamily="2" charset="0"/>
              </a:rPr>
              <a:t>Flexibility: run it in lessons or as extra-curricular</a:t>
            </a:r>
          </a:p>
          <a:p>
            <a:pPr>
              <a:spcAft>
                <a:spcPts val="800"/>
              </a:spcAft>
            </a:pPr>
            <a:r>
              <a:rPr lang="en-US" sz="2133" dirty="0">
                <a:latin typeface="Formula1 Display-Bold" panose="02000000000000000000" pitchFamily="2" charset="0"/>
              </a:rPr>
              <a:t>Use our resources to get started in class</a:t>
            </a:r>
          </a:p>
          <a:p>
            <a:pPr>
              <a:spcAft>
                <a:spcPts val="800"/>
              </a:spcAft>
            </a:pPr>
            <a:r>
              <a:rPr lang="en-US" sz="2133" dirty="0">
                <a:latin typeface="Formula1 Display-Bold" panose="02000000000000000000" pitchFamily="2" charset="0"/>
              </a:rPr>
              <a:t>Be a shining light at a challenging time for everyone</a:t>
            </a:r>
          </a:p>
        </p:txBody>
      </p:sp>
      <p:sp>
        <p:nvSpPr>
          <p:cNvPr id="4" name="Arc 3">
            <a:extLst>
              <a:ext uri="{FF2B5EF4-FFF2-40B4-BE49-F238E27FC236}">
                <a16:creationId xmlns:a16="http://schemas.microsoft.com/office/drawing/2014/main" id="{EFD4B61F-2EAE-429C-B266-5A02E9D3E091}"/>
              </a:ext>
            </a:extLst>
          </p:cNvPr>
          <p:cNvSpPr/>
          <p:nvPr/>
        </p:nvSpPr>
        <p:spPr>
          <a:xfrm>
            <a:off x="10588391" y="1879105"/>
            <a:ext cx="581307" cy="572783"/>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Arc 26">
            <a:extLst>
              <a:ext uri="{FF2B5EF4-FFF2-40B4-BE49-F238E27FC236}">
                <a16:creationId xmlns:a16="http://schemas.microsoft.com/office/drawing/2014/main" id="{80ACD63D-A938-43BE-BBDB-E2456AA6C530}"/>
              </a:ext>
            </a:extLst>
          </p:cNvPr>
          <p:cNvSpPr/>
          <p:nvPr/>
        </p:nvSpPr>
        <p:spPr>
          <a:xfrm>
            <a:off x="10531323" y="1889126"/>
            <a:ext cx="618821" cy="609748"/>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7A2BF78-27EB-48E6-A085-6F391C305364}"/>
              </a:ext>
            </a:extLst>
          </p:cNvPr>
          <p:cNvSpPr/>
          <p:nvPr/>
        </p:nvSpPr>
        <p:spPr>
          <a:xfrm>
            <a:off x="0" y="-2096"/>
            <a:ext cx="12191978" cy="6857999"/>
          </a:xfrm>
          <a:prstGeom prst="rect">
            <a:avLst/>
          </a:prstGeom>
          <a:gradFill flip="none" rotWithShape="1">
            <a:gsLst>
              <a:gs pos="0">
                <a:schemeClr val="tx1">
                  <a:alpha val="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0E6EB71-45E3-4B52-BFCB-023A4528ECF7}"/>
              </a:ext>
            </a:extLst>
          </p:cNvPr>
          <p:cNvSpPr/>
          <p:nvPr/>
        </p:nvSpPr>
        <p:spPr>
          <a:xfrm rot="5400000">
            <a:off x="6059046" y="-690182"/>
            <a:ext cx="790928" cy="7928802"/>
          </a:xfrm>
          <a:prstGeom prst="rect">
            <a:avLst/>
          </a:prstGeom>
          <a:solidFill>
            <a:schemeClr val="tx1"/>
          </a:solidFill>
          <a:ln w="34925">
            <a:solidFill>
              <a:schemeClr val="bg1"/>
            </a:solidFill>
            <a:headEnd type="none" w="med" len="med"/>
            <a:tailEnd type="triangle" w="med" len="med"/>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F1 in Schools Playlist link at the end!</a:t>
            </a:r>
          </a:p>
        </p:txBody>
      </p:sp>
      <p:grpSp>
        <p:nvGrpSpPr>
          <p:cNvPr id="29" name="Group 28">
            <a:extLst>
              <a:ext uri="{FF2B5EF4-FFF2-40B4-BE49-F238E27FC236}">
                <a16:creationId xmlns:a16="http://schemas.microsoft.com/office/drawing/2014/main" id="{64773572-D2C0-4FD0-9215-42AB4AF7EDB3}"/>
              </a:ext>
            </a:extLst>
          </p:cNvPr>
          <p:cNvGrpSpPr/>
          <p:nvPr/>
        </p:nvGrpSpPr>
        <p:grpSpPr>
          <a:xfrm rot="16200000">
            <a:off x="10636418" y="2806167"/>
            <a:ext cx="838200" cy="936104"/>
            <a:chOff x="8986132" y="4047120"/>
            <a:chExt cx="838200" cy="936104"/>
          </a:xfrm>
        </p:grpSpPr>
        <p:cxnSp>
          <p:nvCxnSpPr>
            <p:cNvPr id="30" name="Straight Arrow Connector 29">
              <a:extLst>
                <a:ext uri="{FF2B5EF4-FFF2-40B4-BE49-F238E27FC236}">
                  <a16:creationId xmlns:a16="http://schemas.microsoft.com/office/drawing/2014/main" id="{D6846812-3B61-4502-8983-DBB6BC10E959}"/>
                </a:ext>
              </a:extLst>
            </p:cNvPr>
            <p:cNvCxnSpPr>
              <a:cxnSpLocks/>
            </p:cNvCxnSpPr>
            <p:nvPr/>
          </p:nvCxnSpPr>
          <p:spPr>
            <a:xfrm rot="10800000" flipV="1">
              <a:off x="9417816" y="4047120"/>
              <a:ext cx="0" cy="93610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349756B-E898-40EA-98E9-012A066494B5}"/>
                </a:ext>
              </a:extLst>
            </p:cNvPr>
            <p:cNvCxnSpPr>
              <a:cxnSpLocks/>
            </p:cNvCxnSpPr>
            <p:nvPr/>
          </p:nvCxnSpPr>
          <p:spPr>
            <a:xfrm rot="5400000">
              <a:off x="9405232" y="3628021"/>
              <a:ext cx="0" cy="838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230929006"/>
      </p:ext>
    </p:extLst>
  </p:cSld>
  <p:clrMapOvr>
    <a:masterClrMapping/>
  </p:clrMapOvr>
  <mc:AlternateContent xmlns:mc="http://schemas.openxmlformats.org/markup-compatibility/2006" xmlns:p14="http://schemas.microsoft.com/office/powerpoint/2010/main">
    <mc:Choice Requires="p14">
      <p:transition spd="med" p14:dur="700" advTm="186051">
        <p:fade/>
      </p:transition>
    </mc:Choice>
    <mc:Fallback xmlns="">
      <p:transition spd="med" advTm="1860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wipe(left)">
                                      <p:cBhvr>
                                        <p:cTn id="7" dur="250"/>
                                        <p:tgtEl>
                                          <p:spTgt spid="2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7"/>
                                        </p:tgtEl>
                                        <p:attrNameLst>
                                          <p:attrName>style.visibility</p:attrName>
                                        </p:attrNameLst>
                                      </p:cBhvr>
                                      <p:to>
                                        <p:strVal val="visible"/>
                                      </p:to>
                                    </p:set>
                                    <p:animEffect transition="in" filter="fade">
                                      <p:cBhvr>
                                        <p:cTn id="10" dur="250"/>
                                        <p:tgtEl>
                                          <p:spTgt spid="257"/>
                                        </p:tgtEl>
                                      </p:cBhvr>
                                    </p:animEffect>
                                  </p:childTnLst>
                                </p:cTn>
                              </p:par>
                            </p:childTnLst>
                          </p:cTn>
                        </p:par>
                        <p:par>
                          <p:cTn id="11" fill="hold">
                            <p:stCondLst>
                              <p:cond delay="250"/>
                            </p:stCondLst>
                            <p:childTnLst>
                              <p:par>
                                <p:cTn id="12" presetID="22" presetClass="entr" presetSubtype="8" fill="hold" nodeType="afterEffect">
                                  <p:stCondLst>
                                    <p:cond delay="0"/>
                                  </p:stCondLst>
                                  <p:childTnLst>
                                    <p:set>
                                      <p:cBhvr>
                                        <p:cTn id="13" dur="1" fill="hold">
                                          <p:stCondLst>
                                            <p:cond delay="0"/>
                                          </p:stCondLst>
                                        </p:cTn>
                                        <p:tgtEl>
                                          <p:spTgt spid="99"/>
                                        </p:tgtEl>
                                        <p:attrNameLst>
                                          <p:attrName>style.visibility</p:attrName>
                                        </p:attrNameLst>
                                      </p:cBhvr>
                                      <p:to>
                                        <p:strVal val="visible"/>
                                      </p:to>
                                    </p:set>
                                    <p:animEffect transition="in" filter="wipe(left)">
                                      <p:cBhvr>
                                        <p:cTn id="14" dur="250"/>
                                        <p:tgtEl>
                                          <p:spTgt spid="99"/>
                                        </p:tgtEl>
                                      </p:cBhvr>
                                    </p:animEffect>
                                  </p:childTnLst>
                                </p:cTn>
                              </p:par>
                              <p:par>
                                <p:cTn id="15" presetID="22" presetClass="entr" presetSubtype="8"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750"/>
                            </p:stCondLst>
                            <p:childTnLst>
                              <p:par>
                                <p:cTn id="19" presetID="2" presetClass="entr" presetSubtype="8" fill="hold" grpId="0" nodeType="afterEffect">
                                  <p:stCondLst>
                                    <p:cond delay="100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0-#ppt_w/2"/>
                                          </p:val>
                                        </p:tav>
                                        <p:tav tm="100000">
                                          <p:val>
                                            <p:strVal val="#ppt_x"/>
                                          </p:val>
                                        </p:tav>
                                      </p:tavLst>
                                    </p:anim>
                                    <p:anim calcmode="lin" valueType="num">
                                      <p:cBhvr additive="base">
                                        <p:cTn id="22" dur="500" fill="hold"/>
                                        <p:tgtEl>
                                          <p:spTgt spid="24"/>
                                        </p:tgtEl>
                                        <p:attrNameLst>
                                          <p:attrName>ppt_y</p:attrName>
                                        </p:attrNameLst>
                                      </p:cBhvr>
                                      <p:tavLst>
                                        <p:tav tm="0">
                                          <p:val>
                                            <p:strVal val="#ppt_y"/>
                                          </p:val>
                                        </p:tav>
                                        <p:tav tm="100000">
                                          <p:val>
                                            <p:strVal val="#ppt_y"/>
                                          </p:val>
                                        </p:tav>
                                      </p:tavLst>
                                    </p:anim>
                                  </p:childTnLst>
                                </p:cTn>
                              </p:par>
                            </p:childTnLst>
                          </p:cTn>
                        </p:par>
                        <p:par>
                          <p:cTn id="23" fill="hold">
                            <p:stCondLst>
                              <p:cond delay="2250"/>
                            </p:stCondLst>
                            <p:childTnLst>
                              <p:par>
                                <p:cTn id="24" presetID="22" presetClass="entr" presetSubtype="1"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1000"/>
                            </p:stCondLst>
                            <p:childTnLst>
                              <p:par>
                                <p:cTn id="37" presetID="22" presetClass="entr" presetSubtype="2"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right)">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0"/>
      <p:bldP spid="24" grpId="0" animBg="1"/>
      <p:bldP spid="23" grpId="0" uiExpand="1"/>
      <p:bldP spid="26" grpId="0" animBg="1"/>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236B45-6FE9-4370-B361-9F5B60F8B8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2976"/>
          <a:stretch/>
        </p:blipFill>
        <p:spPr>
          <a:xfrm rot="16200000">
            <a:off x="-1667177" y="3079954"/>
            <a:ext cx="5445224" cy="2110865"/>
          </a:xfrm>
          <a:prstGeom prst="rect">
            <a:avLst/>
          </a:prstGeom>
        </p:spPr>
      </p:pic>
      <p:grpSp>
        <p:nvGrpSpPr>
          <p:cNvPr id="14" name="Group 13">
            <a:extLst>
              <a:ext uri="{FF2B5EF4-FFF2-40B4-BE49-F238E27FC236}">
                <a16:creationId xmlns:a16="http://schemas.microsoft.com/office/drawing/2014/main" id="{9CFF09E1-D6EE-4448-B473-6614B52C13CB}"/>
              </a:ext>
            </a:extLst>
          </p:cNvPr>
          <p:cNvGrpSpPr/>
          <p:nvPr/>
        </p:nvGrpSpPr>
        <p:grpSpPr>
          <a:xfrm>
            <a:off x="2110880" y="448218"/>
            <a:ext cx="9700253" cy="6409783"/>
            <a:chOff x="1619672" y="336163"/>
            <a:chExt cx="7275190" cy="4807337"/>
          </a:xfrm>
        </p:grpSpPr>
        <p:grpSp>
          <p:nvGrpSpPr>
            <p:cNvPr id="15" name="Group 14">
              <a:extLst>
                <a:ext uri="{FF2B5EF4-FFF2-40B4-BE49-F238E27FC236}">
                  <a16:creationId xmlns:a16="http://schemas.microsoft.com/office/drawing/2014/main" id="{450E41B5-C36B-4BC9-AEB2-C62E9A5F29CA}"/>
                </a:ext>
              </a:extLst>
            </p:cNvPr>
            <p:cNvGrpSpPr/>
            <p:nvPr userDrawn="1"/>
          </p:nvGrpSpPr>
          <p:grpSpPr>
            <a:xfrm>
              <a:off x="1619672" y="336163"/>
              <a:ext cx="7275190" cy="1044170"/>
              <a:chOff x="-2625853" y="483518"/>
              <a:chExt cx="8115955" cy="1164838"/>
            </a:xfrm>
            <a:noFill/>
          </p:grpSpPr>
          <p:sp>
            <p:nvSpPr>
              <p:cNvPr id="17" name="Arc 16">
                <a:extLst>
                  <a:ext uri="{FF2B5EF4-FFF2-40B4-BE49-F238E27FC236}">
                    <a16:creationId xmlns:a16="http://schemas.microsoft.com/office/drawing/2014/main" id="{4439123A-A508-4BD0-AC06-03B7256BC151}"/>
                  </a:ext>
                </a:extLst>
              </p:cNvPr>
              <p:cNvSpPr/>
              <p:nvPr/>
            </p:nvSpPr>
            <p:spPr>
              <a:xfrm>
                <a:off x="4325264" y="483518"/>
                <a:ext cx="1164838" cy="1164838"/>
              </a:xfrm>
              <a:prstGeom prst="arc">
                <a:avLst>
                  <a:gd name="adj1" fmla="val 16200000"/>
                  <a:gd name="adj2" fmla="val 21582708"/>
                </a:avLst>
              </a:prstGeom>
              <a:grpFill/>
              <a:ln w="165100">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1DD43918-706E-42E0-9964-E86D527104B8}"/>
                  </a:ext>
                </a:extLst>
              </p:cNvPr>
              <p:cNvCxnSpPr>
                <a:cxnSpLocks/>
                <a:stCxn id="17" idx="0"/>
              </p:cNvCxnSpPr>
              <p:nvPr/>
            </p:nvCxnSpPr>
            <p:spPr>
              <a:xfrm flipH="1">
                <a:off x="-2625853" y="483518"/>
                <a:ext cx="7533536" cy="0"/>
              </a:xfrm>
              <a:prstGeom prst="line">
                <a:avLst/>
              </a:prstGeom>
              <a:grpFill/>
              <a:ln w="165100">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5EB8CEF9-D34B-43CB-9BA1-5715B6DFCCE5}"/>
                </a:ext>
              </a:extLst>
            </p:cNvPr>
            <p:cNvCxnSpPr>
              <a:cxnSpLocks/>
              <a:stCxn id="17" idx="2"/>
            </p:cNvCxnSpPr>
            <p:nvPr userDrawn="1"/>
          </p:nvCxnSpPr>
          <p:spPr>
            <a:xfrm>
              <a:off x="8894855" y="855622"/>
              <a:ext cx="7" cy="4287878"/>
            </a:xfrm>
            <a:prstGeom prst="line">
              <a:avLst/>
            </a:prstGeom>
            <a:ln w="165100">
              <a:solidFill>
                <a:srgbClr val="EE2D24"/>
              </a:solidFill>
            </a:ln>
          </p:spPr>
          <p:style>
            <a:lnRef idx="1">
              <a:schemeClr val="accent1"/>
            </a:lnRef>
            <a:fillRef idx="0">
              <a:schemeClr val="accent1"/>
            </a:fillRef>
            <a:effectRef idx="0">
              <a:schemeClr val="accent1"/>
            </a:effectRef>
            <a:fontRef idx="minor">
              <a:schemeClr val="tx1"/>
            </a:fontRef>
          </p:style>
        </p:cxnSp>
      </p:grpSp>
      <p:pic>
        <p:nvPicPr>
          <p:cNvPr id="19" name="Picture 18">
            <a:extLst>
              <a:ext uri="{FF2B5EF4-FFF2-40B4-BE49-F238E27FC236}">
                <a16:creationId xmlns:a16="http://schemas.microsoft.com/office/drawing/2014/main" id="{41725A07-4551-4788-9FBA-48AEFA38175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3368" y="240811"/>
            <a:ext cx="1507200" cy="876060"/>
          </a:xfrm>
          <a:prstGeom prst="rect">
            <a:avLst/>
          </a:prstGeom>
        </p:spPr>
      </p:pic>
      <p:sp>
        <p:nvSpPr>
          <p:cNvPr id="25" name="Arc 24">
            <a:extLst>
              <a:ext uri="{FF2B5EF4-FFF2-40B4-BE49-F238E27FC236}">
                <a16:creationId xmlns:a16="http://schemas.microsoft.com/office/drawing/2014/main" id="{F94DEAFE-6FB4-4F54-9FF1-170CBCE9291A}"/>
              </a:ext>
            </a:extLst>
          </p:cNvPr>
          <p:cNvSpPr/>
          <p:nvPr/>
        </p:nvSpPr>
        <p:spPr>
          <a:xfrm>
            <a:off x="10588391" y="2004687"/>
            <a:ext cx="581307" cy="572783"/>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Arc 25">
            <a:extLst>
              <a:ext uri="{FF2B5EF4-FFF2-40B4-BE49-F238E27FC236}">
                <a16:creationId xmlns:a16="http://schemas.microsoft.com/office/drawing/2014/main" id="{45255557-5532-4BFB-BE8E-7BB8134975F0}"/>
              </a:ext>
            </a:extLst>
          </p:cNvPr>
          <p:cNvSpPr/>
          <p:nvPr/>
        </p:nvSpPr>
        <p:spPr>
          <a:xfrm>
            <a:off x="10540848" y="2005183"/>
            <a:ext cx="618821" cy="609748"/>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9EFCB7B3-D358-4B9C-A96A-EA71A66DADC1}"/>
              </a:ext>
            </a:extLst>
          </p:cNvPr>
          <p:cNvSpPr txBox="1">
            <a:spLocks/>
          </p:cNvSpPr>
          <p:nvPr/>
        </p:nvSpPr>
        <p:spPr>
          <a:xfrm>
            <a:off x="1830568" y="1840445"/>
            <a:ext cx="9886320" cy="1696949"/>
          </a:xfrm>
          <a:prstGeom prst="rect">
            <a:avLst/>
          </a:prstGeom>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Formula1 Display-Bold" panose="02000000000000000000" pitchFamily="2" charset="0"/>
                <a:ea typeface="Tahoma" pitchFamily="34" charset="0"/>
                <a:cs typeface="Tahoma" pitchFamily="34" charset="0"/>
              </a:rPr>
              <a:t>Thanks for your time!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Formula1 Display-Bold" panose="02000000000000000000" pitchFamily="2" charset="0"/>
                <a:ea typeface="Tahoma" pitchFamily="34" charset="0"/>
                <a:cs typeface="Tahoma" pitchFamily="34" charset="0"/>
              </a:rPr>
              <a:t>For more information visit: </a:t>
            </a:r>
            <a:r>
              <a:rPr kumimoji="0" lang="en-GB" sz="4000" b="0" i="0" u="none" strike="noStrike" kern="1200" cap="none" spc="0" normalizeH="0" baseline="0" noProof="0" dirty="0">
                <a:ln>
                  <a:noFill/>
                </a:ln>
                <a:solidFill>
                  <a:srgbClr val="EE2D24"/>
                </a:solidFill>
                <a:effectLst/>
                <a:uLnTx/>
                <a:uFillTx/>
                <a:latin typeface="Formula1 Display-Bold" panose="02000000000000000000" pitchFamily="2" charset="0"/>
                <a:ea typeface="Tahoma" pitchFamily="34" charset="0"/>
                <a:cs typeface="Tahoma" pitchFamily="34" charset="0"/>
              </a:rPr>
              <a:t>www.F1inSchools.co.uk</a:t>
            </a:r>
          </a:p>
        </p:txBody>
      </p:sp>
      <p:sp>
        <p:nvSpPr>
          <p:cNvPr id="20" name="Title 1">
            <a:extLst>
              <a:ext uri="{FF2B5EF4-FFF2-40B4-BE49-F238E27FC236}">
                <a16:creationId xmlns:a16="http://schemas.microsoft.com/office/drawing/2014/main" id="{64D4E1E2-E0E0-4ECC-8909-2A66C417B490}"/>
              </a:ext>
            </a:extLst>
          </p:cNvPr>
          <p:cNvSpPr txBox="1">
            <a:spLocks/>
          </p:cNvSpPr>
          <p:nvPr/>
        </p:nvSpPr>
        <p:spPr>
          <a:xfrm>
            <a:off x="2355395" y="4678214"/>
            <a:ext cx="8836670" cy="1158382"/>
          </a:xfrm>
          <a:prstGeom prst="rect">
            <a:avLst/>
          </a:prstGeom>
          <a:noFill/>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667" b="0" i="0" u="none" strike="noStrike" kern="1200" cap="none" spc="0" normalizeH="0" baseline="0" noProof="0" dirty="0">
                <a:ln>
                  <a:noFill/>
                </a:ln>
                <a:solidFill>
                  <a:prstClr val="black"/>
                </a:solidFill>
                <a:effectLst/>
                <a:uLnTx/>
                <a:uFillTx/>
                <a:latin typeface="Formula1 Display-Bold" panose="02000000000000000000" pitchFamily="2" charset="0"/>
                <a:ea typeface="Tahoma" pitchFamily="34" charset="0"/>
                <a:cs typeface="Tahoma" pitchFamily="34" charset="0"/>
              </a:rPr>
              <a:t>Any questions, just ask…</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667" b="0" i="0" u="none" strike="noStrike" kern="1200" cap="none" spc="0" normalizeH="0" baseline="0" noProof="0" dirty="0">
                <a:ln>
                  <a:noFill/>
                </a:ln>
                <a:solidFill>
                  <a:prstClr val="black"/>
                </a:solidFill>
                <a:effectLst/>
                <a:uLnTx/>
                <a:uFillTx/>
                <a:latin typeface="Formula1 Display-Bold" panose="02000000000000000000" pitchFamily="2" charset="0"/>
                <a:ea typeface="Tahoma" pitchFamily="34" charset="0"/>
                <a:cs typeface="Tahoma" pitchFamily="34" charset="0"/>
              </a:rPr>
              <a:t>mwh@f1inschools.co.uk   |   07799 873116</a:t>
            </a:r>
          </a:p>
        </p:txBody>
      </p:sp>
      <p:cxnSp>
        <p:nvCxnSpPr>
          <p:cNvPr id="21" name="Straight Connector 20">
            <a:extLst>
              <a:ext uri="{FF2B5EF4-FFF2-40B4-BE49-F238E27FC236}">
                <a16:creationId xmlns:a16="http://schemas.microsoft.com/office/drawing/2014/main" id="{6D8D3EC9-FB99-499A-AC85-EE158CAC6C6C}"/>
              </a:ext>
            </a:extLst>
          </p:cNvPr>
          <p:cNvCxnSpPr>
            <a:cxnSpLocks/>
          </p:cNvCxnSpPr>
          <p:nvPr/>
        </p:nvCxnSpPr>
        <p:spPr>
          <a:xfrm flipH="1">
            <a:off x="2411747" y="4260968"/>
            <a:ext cx="878031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181847"/>
      </p:ext>
    </p:extLst>
  </p:cSld>
  <p:clrMapOvr>
    <a:masterClrMapping/>
  </p:clrMapOvr>
  <mc:AlternateContent xmlns:mc="http://schemas.openxmlformats.org/markup-compatibility/2006" xmlns:p14="http://schemas.microsoft.com/office/powerpoint/2010/main">
    <mc:Choice Requires="p14">
      <p:transition spd="med" p14:dur="700" advTm="19121">
        <p:fade/>
      </p:transition>
    </mc:Choice>
    <mc:Fallback xmlns="">
      <p:transition spd="med" advTm="191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50"/>
                                        <p:tgtEl>
                                          <p:spTgt spid="14"/>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750"/>
                            </p:stCondLst>
                            <p:childTnLst>
                              <p:par>
                                <p:cTn id="13" presetID="16" presetClass="entr" presetSubtype="37"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outVertical)">
                                      <p:cBhvr>
                                        <p:cTn id="15" dur="500"/>
                                        <p:tgtEl>
                                          <p:spTgt spid="21"/>
                                        </p:tgtEl>
                                      </p:cBhvr>
                                    </p:animEffect>
                                  </p:childTnLst>
                                </p:cTn>
                              </p:par>
                            </p:childTnLst>
                          </p:cTn>
                        </p:par>
                        <p:par>
                          <p:cTn id="16" fill="hold">
                            <p:stCondLst>
                              <p:cond delay="1250"/>
                            </p:stCondLst>
                            <p:childTnLst>
                              <p:par>
                                <p:cTn id="17" presetID="22" presetClass="entr" presetSubtype="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945B16-9263-4627-B55C-4263A3A4B119}"/>
              </a:ext>
            </a:extLst>
          </p:cNvPr>
          <p:cNvSpPr/>
          <p:nvPr/>
        </p:nvSpPr>
        <p:spPr>
          <a:xfrm>
            <a:off x="1" y="2"/>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logo&#10;&#10;Description automatically generated">
            <a:extLst>
              <a:ext uri="{FF2B5EF4-FFF2-40B4-BE49-F238E27FC236}">
                <a16:creationId xmlns:a16="http://schemas.microsoft.com/office/drawing/2014/main" id="{73BA8E0E-8FE0-4585-958E-8884F6840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1538" y="1554782"/>
            <a:ext cx="6448927" cy="3748439"/>
          </a:xfrm>
          <a:prstGeom prst="rect">
            <a:avLst/>
          </a:prstGeom>
        </p:spPr>
      </p:pic>
      <p:grpSp>
        <p:nvGrpSpPr>
          <p:cNvPr id="15" name="Group 14">
            <a:extLst>
              <a:ext uri="{FF2B5EF4-FFF2-40B4-BE49-F238E27FC236}">
                <a16:creationId xmlns:a16="http://schemas.microsoft.com/office/drawing/2014/main" id="{D335360C-06A3-42F8-8F20-EB4C38A6FA4A}"/>
              </a:ext>
            </a:extLst>
          </p:cNvPr>
          <p:cNvGrpSpPr/>
          <p:nvPr/>
        </p:nvGrpSpPr>
        <p:grpSpPr>
          <a:xfrm>
            <a:off x="200026" y="-6"/>
            <a:ext cx="9537031" cy="6863959"/>
            <a:chOff x="0" y="-6"/>
            <a:chExt cx="9537031" cy="6863958"/>
          </a:xfrm>
          <a:solidFill>
            <a:srgbClr val="E52F12"/>
          </a:solidFill>
        </p:grpSpPr>
        <p:sp>
          <p:nvSpPr>
            <p:cNvPr id="16" name="Isosceles Triangle 15">
              <a:extLst>
                <a:ext uri="{FF2B5EF4-FFF2-40B4-BE49-F238E27FC236}">
                  <a16:creationId xmlns:a16="http://schemas.microsoft.com/office/drawing/2014/main" id="{7992208E-D26F-496D-8BD0-444C7C4D32F8}"/>
                </a:ext>
              </a:extLst>
            </p:cNvPr>
            <p:cNvSpPr/>
            <p:nvPr/>
          </p:nvSpPr>
          <p:spPr>
            <a:xfrm flipV="1">
              <a:off x="2654967" y="-6"/>
              <a:ext cx="6882064" cy="686395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6596DC80-E605-4271-AAE0-06365250FEB2}"/>
                </a:ext>
              </a:extLst>
            </p:cNvPr>
            <p:cNvSpPr/>
            <p:nvPr/>
          </p:nvSpPr>
          <p:spPr>
            <a:xfrm>
              <a:off x="0" y="0"/>
              <a:ext cx="2654965" cy="6857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FE8D0B48-0E12-45C3-994F-568E45DAA609}"/>
              </a:ext>
            </a:extLst>
          </p:cNvPr>
          <p:cNvGrpSpPr/>
          <p:nvPr/>
        </p:nvGrpSpPr>
        <p:grpSpPr>
          <a:xfrm>
            <a:off x="2" y="-6"/>
            <a:ext cx="9537031" cy="6863959"/>
            <a:chOff x="0" y="-6"/>
            <a:chExt cx="9537031" cy="6863958"/>
          </a:xfrm>
          <a:solidFill>
            <a:schemeClr val="bg1"/>
          </a:solidFill>
        </p:grpSpPr>
        <p:sp>
          <p:nvSpPr>
            <p:cNvPr id="7" name="Isosceles Triangle 6">
              <a:extLst>
                <a:ext uri="{FF2B5EF4-FFF2-40B4-BE49-F238E27FC236}">
                  <a16:creationId xmlns:a16="http://schemas.microsoft.com/office/drawing/2014/main" id="{EC4D3604-E1FC-45AA-AFCC-853D862F733C}"/>
                </a:ext>
              </a:extLst>
            </p:cNvPr>
            <p:cNvSpPr/>
            <p:nvPr/>
          </p:nvSpPr>
          <p:spPr>
            <a:xfrm flipV="1">
              <a:off x="2654967" y="-6"/>
              <a:ext cx="6882064" cy="686395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BDB534D-1485-4933-8DF1-5F061A31FABA}"/>
                </a:ext>
              </a:extLst>
            </p:cNvPr>
            <p:cNvSpPr/>
            <p:nvPr/>
          </p:nvSpPr>
          <p:spPr>
            <a:xfrm>
              <a:off x="0" y="0"/>
              <a:ext cx="2654965" cy="6857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hought Bubble: Cloud 20">
            <a:extLst>
              <a:ext uri="{FF2B5EF4-FFF2-40B4-BE49-F238E27FC236}">
                <a16:creationId xmlns:a16="http://schemas.microsoft.com/office/drawing/2014/main" id="{14EBD482-55EA-4DDC-A58B-584B49C63682}"/>
              </a:ext>
            </a:extLst>
          </p:cNvPr>
          <p:cNvSpPr/>
          <p:nvPr/>
        </p:nvSpPr>
        <p:spPr>
          <a:xfrm rot="20413309" flipH="1">
            <a:off x="3288583" y="1078406"/>
            <a:ext cx="5614832" cy="4456428"/>
          </a:xfrm>
          <a:prstGeom prst="cloudCallout">
            <a:avLst>
              <a:gd name="adj1" fmla="val -1158"/>
              <a:gd name="adj2" fmla="val -1691"/>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32A89D05-C251-4D50-89E4-303072F96799}"/>
              </a:ext>
            </a:extLst>
          </p:cNvPr>
          <p:cNvGrpSpPr/>
          <p:nvPr/>
        </p:nvGrpSpPr>
        <p:grpSpPr>
          <a:xfrm>
            <a:off x="2464469" y="-5958"/>
            <a:ext cx="9537033" cy="6863959"/>
            <a:chOff x="2654967" y="-5959"/>
            <a:chExt cx="9537033" cy="6863959"/>
          </a:xfrm>
          <a:solidFill>
            <a:srgbClr val="E52F12"/>
          </a:solidFill>
        </p:grpSpPr>
        <p:sp>
          <p:nvSpPr>
            <p:cNvPr id="19" name="Isosceles Triangle 18">
              <a:extLst>
                <a:ext uri="{FF2B5EF4-FFF2-40B4-BE49-F238E27FC236}">
                  <a16:creationId xmlns:a16="http://schemas.microsoft.com/office/drawing/2014/main" id="{8C0198A4-E832-4252-B088-DA3541A99807}"/>
                </a:ext>
              </a:extLst>
            </p:cNvPr>
            <p:cNvSpPr/>
            <p:nvPr/>
          </p:nvSpPr>
          <p:spPr>
            <a:xfrm rot="10800000" flipV="1">
              <a:off x="2654967" y="-5959"/>
              <a:ext cx="6882065" cy="6863959"/>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6102C16-0A19-4222-A670-AD845FCD1C10}"/>
                </a:ext>
              </a:extLst>
            </p:cNvPr>
            <p:cNvSpPr/>
            <p:nvPr/>
          </p:nvSpPr>
          <p:spPr>
            <a:xfrm>
              <a:off x="9537035" y="0"/>
              <a:ext cx="2654965" cy="6857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7680A9E1-45D1-4102-8B6D-64C859E41B44}"/>
              </a:ext>
            </a:extLst>
          </p:cNvPr>
          <p:cNvGrpSpPr/>
          <p:nvPr/>
        </p:nvGrpSpPr>
        <p:grpSpPr>
          <a:xfrm>
            <a:off x="2654969" y="-5958"/>
            <a:ext cx="9537033" cy="6863959"/>
            <a:chOff x="2654967" y="-5959"/>
            <a:chExt cx="9537033" cy="6863959"/>
          </a:xfrm>
          <a:solidFill>
            <a:schemeClr val="bg1"/>
          </a:solidFill>
        </p:grpSpPr>
        <p:sp>
          <p:nvSpPr>
            <p:cNvPr id="8" name="Isosceles Triangle 7">
              <a:extLst>
                <a:ext uri="{FF2B5EF4-FFF2-40B4-BE49-F238E27FC236}">
                  <a16:creationId xmlns:a16="http://schemas.microsoft.com/office/drawing/2014/main" id="{9BE43537-AB82-4718-B40C-3BA0C1A7EBB7}"/>
                </a:ext>
              </a:extLst>
            </p:cNvPr>
            <p:cNvSpPr/>
            <p:nvPr/>
          </p:nvSpPr>
          <p:spPr>
            <a:xfrm rot="10800000" flipV="1">
              <a:off x="2654967" y="-5959"/>
              <a:ext cx="6882065" cy="6863959"/>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13A64AC-129E-42FF-B9FC-B96777E81C5C}"/>
                </a:ext>
              </a:extLst>
            </p:cNvPr>
            <p:cNvSpPr/>
            <p:nvPr/>
          </p:nvSpPr>
          <p:spPr>
            <a:xfrm>
              <a:off x="9537035" y="0"/>
              <a:ext cx="2654965" cy="6857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2" name="Co2">
            <a:hlinkClick r:id="" action="ppaction://media"/>
            <a:extLst>
              <a:ext uri="{FF2B5EF4-FFF2-40B4-BE49-F238E27FC236}">
                <a16:creationId xmlns:a16="http://schemas.microsoft.com/office/drawing/2014/main" id="{0133212C-8456-4F9C-B3D9-1CE285FA7DE6}"/>
              </a:ext>
            </a:extLst>
          </p:cNvPr>
          <p:cNvPicPr>
            <a:picLocks noChangeAspect="1"/>
          </p:cNvPicPr>
          <p:nvPr>
            <a:audioFile r:link="rId2"/>
            <p:extLst>
              <p:ext uri="{DAA4B4D4-6D71-4841-9C94-3DE7FCFB9230}">
                <p14:media xmlns:p14="http://schemas.microsoft.com/office/powerpoint/2010/main" r:embed="rId1">
                  <p14:fade out="900"/>
                </p14:media>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831378017"/>
      </p:ext>
    </p:extLst>
  </p:cSld>
  <p:clrMapOvr>
    <a:masterClrMapping/>
  </p:clrMapOvr>
  <mc:AlternateContent xmlns:mc="http://schemas.openxmlformats.org/markup-compatibility/2006" xmlns:p14="http://schemas.microsoft.com/office/powerpoint/2010/main">
    <mc:Choice Requires="p14">
      <p:transition spd="med" p14:dur="700" advTm="4825">
        <p:fade/>
      </p:transition>
    </mc:Choice>
    <mc:Fallback xmlns="">
      <p:transition spd="med" advTm="48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75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1250"/>
                            </p:stCondLst>
                            <p:childTnLst>
                              <p:par>
                                <p:cTn id="9" presetID="2" presetClass="exit" presetSubtype="8" accel="50000" decel="50000" fill="hold" nodeType="afterEffect">
                                  <p:stCondLst>
                                    <p:cond delay="0"/>
                                  </p:stCondLst>
                                  <p:childTnLst>
                                    <p:anim calcmode="lin" valueType="num">
                                      <p:cBhvr additive="base">
                                        <p:cTn id="10" dur="500"/>
                                        <p:tgtEl>
                                          <p:spTgt spid="14"/>
                                        </p:tgtEl>
                                        <p:attrNameLst>
                                          <p:attrName>ppt_x</p:attrName>
                                        </p:attrNameLst>
                                      </p:cBhvr>
                                      <p:tavLst>
                                        <p:tav tm="0">
                                          <p:val>
                                            <p:strVal val="ppt_x"/>
                                          </p:val>
                                        </p:tav>
                                        <p:tav tm="100000">
                                          <p:val>
                                            <p:strVal val="0-ppt_w/2"/>
                                          </p:val>
                                        </p:tav>
                                      </p:tavLst>
                                    </p:anim>
                                    <p:anim calcmode="lin" valueType="num">
                                      <p:cBhvr additive="base">
                                        <p:cTn id="11" dur="500"/>
                                        <p:tgtEl>
                                          <p:spTgt spid="14"/>
                                        </p:tgtEl>
                                        <p:attrNameLst>
                                          <p:attrName>ppt_y</p:attrName>
                                        </p:attrNameLst>
                                      </p:cBhvr>
                                      <p:tavLst>
                                        <p:tav tm="0">
                                          <p:val>
                                            <p:strVal val="ppt_y"/>
                                          </p:val>
                                        </p:tav>
                                        <p:tav tm="100000">
                                          <p:val>
                                            <p:strVal val="ppt_y"/>
                                          </p:val>
                                        </p:tav>
                                      </p:tavLst>
                                    </p:anim>
                                    <p:set>
                                      <p:cBhvr>
                                        <p:cTn id="12" dur="1" fill="hold">
                                          <p:stCondLst>
                                            <p:cond delay="499"/>
                                          </p:stCondLst>
                                        </p:cTn>
                                        <p:tgtEl>
                                          <p:spTgt spid="14"/>
                                        </p:tgtEl>
                                        <p:attrNameLst>
                                          <p:attrName>style.visibility</p:attrName>
                                        </p:attrNameLst>
                                      </p:cBhvr>
                                      <p:to>
                                        <p:strVal val="hidden"/>
                                      </p:to>
                                    </p:set>
                                  </p:childTnLst>
                                </p:cTn>
                              </p:par>
                              <p:par>
                                <p:cTn id="13" presetID="2" presetClass="exit" presetSubtype="2" accel="50000" decel="50000" fill="hold" nodeType="withEffect">
                                  <p:stCondLst>
                                    <p:cond delay="0"/>
                                  </p:stCondLst>
                                  <p:childTnLst>
                                    <p:anim calcmode="lin" valueType="num">
                                      <p:cBhvr additive="base">
                                        <p:cTn id="14" dur="500"/>
                                        <p:tgtEl>
                                          <p:spTgt spid="13"/>
                                        </p:tgtEl>
                                        <p:attrNameLst>
                                          <p:attrName>ppt_x</p:attrName>
                                        </p:attrNameLst>
                                      </p:cBhvr>
                                      <p:tavLst>
                                        <p:tav tm="0">
                                          <p:val>
                                            <p:strVal val="ppt_x"/>
                                          </p:val>
                                        </p:tav>
                                        <p:tav tm="100000">
                                          <p:val>
                                            <p:strVal val="1+ppt_w/2"/>
                                          </p:val>
                                        </p:tav>
                                      </p:tavLst>
                                    </p:anim>
                                    <p:anim calcmode="lin" valueType="num">
                                      <p:cBhvr additive="base">
                                        <p:cTn id="15" dur="500"/>
                                        <p:tgtEl>
                                          <p:spTgt spid="13"/>
                                        </p:tgtEl>
                                        <p:attrNameLst>
                                          <p:attrName>ppt_y</p:attrName>
                                        </p:attrNameLst>
                                      </p:cBhvr>
                                      <p:tavLst>
                                        <p:tav tm="0">
                                          <p:val>
                                            <p:strVal val="ppt_y"/>
                                          </p:val>
                                        </p:tav>
                                        <p:tav tm="100000">
                                          <p:val>
                                            <p:strVal val="ppt_y"/>
                                          </p:val>
                                        </p:tav>
                                      </p:tavLst>
                                    </p:anim>
                                    <p:set>
                                      <p:cBhvr>
                                        <p:cTn id="16" dur="1" fill="hold">
                                          <p:stCondLst>
                                            <p:cond delay="499"/>
                                          </p:stCondLst>
                                        </p:cTn>
                                        <p:tgtEl>
                                          <p:spTgt spid="13"/>
                                        </p:tgtEl>
                                        <p:attrNameLst>
                                          <p:attrName>style.visibility</p:attrName>
                                        </p:attrNameLst>
                                      </p:cBhvr>
                                      <p:to>
                                        <p:strVal val="hidden"/>
                                      </p:to>
                                    </p:set>
                                  </p:childTnLst>
                                </p:cTn>
                              </p:par>
                              <p:par>
                                <p:cTn id="17" presetID="2" presetClass="exit" presetSubtype="2" accel="50000" decel="50000" fill="hold" nodeType="withEffect">
                                  <p:stCondLst>
                                    <p:cond delay="0"/>
                                  </p:stCondLst>
                                  <p:childTnLst>
                                    <p:anim calcmode="lin" valueType="num">
                                      <p:cBhvr additive="base">
                                        <p:cTn id="18" dur="500"/>
                                        <p:tgtEl>
                                          <p:spTgt spid="18"/>
                                        </p:tgtEl>
                                        <p:attrNameLst>
                                          <p:attrName>ppt_x</p:attrName>
                                        </p:attrNameLst>
                                      </p:cBhvr>
                                      <p:tavLst>
                                        <p:tav tm="0">
                                          <p:val>
                                            <p:strVal val="ppt_x"/>
                                          </p:val>
                                        </p:tav>
                                        <p:tav tm="100000">
                                          <p:val>
                                            <p:strVal val="1+ppt_w/2"/>
                                          </p:val>
                                        </p:tav>
                                      </p:tavLst>
                                    </p:anim>
                                    <p:anim calcmode="lin" valueType="num">
                                      <p:cBhvr additive="base">
                                        <p:cTn id="19" dur="500"/>
                                        <p:tgtEl>
                                          <p:spTgt spid="18"/>
                                        </p:tgtEl>
                                        <p:attrNameLst>
                                          <p:attrName>ppt_y</p:attrName>
                                        </p:attrNameLst>
                                      </p:cBhvr>
                                      <p:tavLst>
                                        <p:tav tm="0">
                                          <p:val>
                                            <p:strVal val="ppt_y"/>
                                          </p:val>
                                        </p:tav>
                                        <p:tav tm="100000">
                                          <p:val>
                                            <p:strVal val="ppt_y"/>
                                          </p:val>
                                        </p:tav>
                                      </p:tavLst>
                                    </p:anim>
                                    <p:set>
                                      <p:cBhvr>
                                        <p:cTn id="20" dur="1" fill="hold">
                                          <p:stCondLst>
                                            <p:cond delay="499"/>
                                          </p:stCondLst>
                                        </p:cTn>
                                        <p:tgtEl>
                                          <p:spTgt spid="18"/>
                                        </p:tgtEl>
                                        <p:attrNameLst>
                                          <p:attrName>style.visibility</p:attrName>
                                        </p:attrNameLst>
                                      </p:cBhvr>
                                      <p:to>
                                        <p:strVal val="hidden"/>
                                      </p:to>
                                    </p:set>
                                  </p:childTnLst>
                                </p:cTn>
                              </p:par>
                              <p:par>
                                <p:cTn id="21" presetID="2" presetClass="exit" presetSubtype="8" accel="50000" decel="50000" fill="hold" nodeType="withEffect">
                                  <p:stCondLst>
                                    <p:cond delay="0"/>
                                  </p:stCondLst>
                                  <p:childTnLst>
                                    <p:anim calcmode="lin" valueType="num">
                                      <p:cBhvr additive="base">
                                        <p:cTn id="22" dur="500"/>
                                        <p:tgtEl>
                                          <p:spTgt spid="15"/>
                                        </p:tgtEl>
                                        <p:attrNameLst>
                                          <p:attrName>ppt_x</p:attrName>
                                        </p:attrNameLst>
                                      </p:cBhvr>
                                      <p:tavLst>
                                        <p:tav tm="0">
                                          <p:val>
                                            <p:strVal val="ppt_x"/>
                                          </p:val>
                                        </p:tav>
                                        <p:tav tm="100000">
                                          <p:val>
                                            <p:strVal val="0-ppt_w/2"/>
                                          </p:val>
                                        </p:tav>
                                      </p:tavLst>
                                    </p:anim>
                                    <p:anim calcmode="lin" valueType="num">
                                      <p:cBhvr additive="base">
                                        <p:cTn id="23" dur="500"/>
                                        <p:tgtEl>
                                          <p:spTgt spid="15"/>
                                        </p:tgtEl>
                                        <p:attrNameLst>
                                          <p:attrName>ppt_y</p:attrName>
                                        </p:attrNameLst>
                                      </p:cBhvr>
                                      <p:tavLst>
                                        <p:tav tm="0">
                                          <p:val>
                                            <p:strVal val="ppt_y"/>
                                          </p:val>
                                        </p:tav>
                                        <p:tav tm="100000">
                                          <p:val>
                                            <p:strVal val="ppt_y"/>
                                          </p:val>
                                        </p:tav>
                                      </p:tavLst>
                                    </p:anim>
                                    <p:set>
                                      <p:cBhvr>
                                        <p:cTn id="24" dur="1" fill="hold">
                                          <p:stCondLst>
                                            <p:cond delay="499"/>
                                          </p:stCondLst>
                                        </p:cTn>
                                        <p:tgtEl>
                                          <p:spTgt spid="15"/>
                                        </p:tgtEl>
                                        <p:attrNameLst>
                                          <p:attrName>style.visibility</p:attrName>
                                        </p:attrNameLst>
                                      </p:cBhvr>
                                      <p:to>
                                        <p:strVal val="hidden"/>
                                      </p:to>
                                    </p:set>
                                  </p:childTnLst>
                                </p:cTn>
                              </p:par>
                              <p:par>
                                <p:cTn id="25" presetID="1" presetClass="entr" presetSubtype="0" fill="hold" grpId="1"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6" presetClass="emph" presetSubtype="0" fill="hold" grpId="0" nodeType="withEffect">
                                  <p:stCondLst>
                                    <p:cond delay="0"/>
                                  </p:stCondLst>
                                  <p:childTnLst>
                                    <p:animScale>
                                      <p:cBhvr>
                                        <p:cTn id="28" dur="1000" fill="hold"/>
                                        <p:tgtEl>
                                          <p:spTgt spid="21"/>
                                        </p:tgtEl>
                                      </p:cBhvr>
                                      <p:by x="150000" y="150000"/>
                                    </p:animScale>
                                  </p:childTnLst>
                                </p:cTn>
                              </p:par>
                              <p:par>
                                <p:cTn id="29" presetID="10" presetClass="exit" presetSubtype="0" fill="hold" grpId="2" nodeType="withEffect">
                                  <p:stCondLst>
                                    <p:cond delay="0"/>
                                  </p:stCondLst>
                                  <p:childTnLst>
                                    <p:animEffect transition="out" filter="fade">
                                      <p:cBhvr>
                                        <p:cTn id="30" dur="1250"/>
                                        <p:tgtEl>
                                          <p:spTgt spid="21"/>
                                        </p:tgtEl>
                                      </p:cBhvr>
                                    </p:animEffect>
                                    <p:set>
                                      <p:cBhvr>
                                        <p:cTn id="31" dur="1" fill="hold">
                                          <p:stCondLst>
                                            <p:cond delay="1249"/>
                                          </p:stCondLst>
                                        </p:cTn>
                                        <p:tgtEl>
                                          <p:spTgt spid="21"/>
                                        </p:tgtEl>
                                        <p:attrNameLst>
                                          <p:attrName>style.visibility</p:attrName>
                                        </p:attrNameLst>
                                      </p:cBhvr>
                                      <p:to>
                                        <p:strVal val="hidden"/>
                                      </p:to>
                                    </p:set>
                                  </p:childTnLst>
                                </p:cTn>
                              </p:par>
                              <p:par>
                                <p:cTn id="32" presetID="1" presetClass="mediacall" presetSubtype="0" fill="hold" nodeType="withEffect">
                                  <p:stCondLst>
                                    <p:cond delay="250"/>
                                  </p:stCondLst>
                                  <p:childTnLst>
                                    <p:cmd type="call" cmd="playFrom(0.0)">
                                      <p:cBhvr>
                                        <p:cTn id="33" dur="905" fill="hold"/>
                                        <p:tgtEl>
                                          <p:spTgt spid="22"/>
                                        </p:tgtEl>
                                      </p:cBhvr>
                                    </p:cmd>
                                  </p:childTnLst>
                                </p:cTn>
                              </p:par>
                            </p:childTnLst>
                          </p:cTn>
                        </p:par>
                        <p:par>
                          <p:cTn id="34" fill="hold">
                            <p:stCondLst>
                              <p:cond delay="2500"/>
                            </p:stCondLst>
                            <p:childTnLst>
                              <p:par>
                                <p:cTn id="35" presetID="2" presetClass="entr" presetSubtype="8" fill="hold" nodeType="afterEffect">
                                  <p:stCondLst>
                                    <p:cond delay="10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100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0-#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100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1+#ppt_w/2"/>
                                          </p:val>
                                        </p:tav>
                                        <p:tav tm="100000">
                                          <p:val>
                                            <p:strVal val="#ppt_x"/>
                                          </p:val>
                                        </p:tav>
                                      </p:tavLst>
                                    </p:anim>
                                    <p:anim calcmode="lin" valueType="num">
                                      <p:cBhvr additive="base">
                                        <p:cTn id="46" dur="500" fill="hold"/>
                                        <p:tgtEl>
                                          <p:spTgt spid="18"/>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1+#ppt_w/2"/>
                                          </p:val>
                                        </p:tav>
                                        <p:tav tm="100000">
                                          <p:val>
                                            <p:strVal val="#ppt_x"/>
                                          </p:val>
                                        </p:tav>
                                      </p:tavLst>
                                    </p:anim>
                                    <p:anim calcmode="lin" valueType="num">
                                      <p:cBhvr additive="base">
                                        <p:cTn id="50" dur="500" fill="hold"/>
                                        <p:tgtEl>
                                          <p:spTgt spid="13"/>
                                        </p:tgtEl>
                                        <p:attrNameLst>
                                          <p:attrName>ppt_y</p:attrName>
                                        </p:attrNameLst>
                                      </p:cBhvr>
                                      <p:tavLst>
                                        <p:tav tm="0">
                                          <p:val>
                                            <p:strVal val="#ppt_y"/>
                                          </p:val>
                                        </p:tav>
                                        <p:tav tm="100000">
                                          <p:val>
                                            <p:strVal val="#ppt_y"/>
                                          </p:val>
                                        </p:tav>
                                      </p:tavLst>
                                    </p:anim>
                                  </p:childTnLst>
                                </p:cTn>
                              </p:par>
                            </p:childTnLst>
                          </p:cTn>
                        </p:par>
                        <p:par>
                          <p:cTn id="51" fill="hold">
                            <p:stCondLst>
                              <p:cond delay="4000"/>
                            </p:stCondLst>
                            <p:childTnLst>
                              <p:par>
                                <p:cTn id="52" presetID="22" presetClass="exit" presetSubtype="1" fill="hold" nodeType="afterEffect">
                                  <p:stCondLst>
                                    <p:cond delay="0"/>
                                  </p:stCondLst>
                                  <p:childTnLst>
                                    <p:animEffect transition="out" filter="wipe(up)">
                                      <p:cBhvr>
                                        <p:cTn id="53" dur="500"/>
                                        <p:tgtEl>
                                          <p:spTgt spid="18"/>
                                        </p:tgtEl>
                                      </p:cBhvr>
                                    </p:animEffect>
                                    <p:set>
                                      <p:cBhvr>
                                        <p:cTn id="5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5" fill="hold" display="0">
                  <p:stCondLst>
                    <p:cond delay="indefinite"/>
                  </p:stCondLst>
                  <p:endCondLst>
                    <p:cond evt="onStopAudio" delay="0">
                      <p:tgtEl>
                        <p:sldTgt/>
                      </p:tgtEl>
                    </p:cond>
                  </p:endCondLst>
                </p:cTn>
                <p:tgtEl>
                  <p:spTgt spid="22"/>
                </p:tgtEl>
              </p:cMediaNode>
            </p:audio>
          </p:childTnLst>
        </p:cTn>
      </p:par>
    </p:tnLst>
    <p:bldLst>
      <p:bldP spid="21" grpId="0" animBg="1"/>
      <p:bldP spid="21" grpId="1" animBg="1"/>
      <p:bldP spid="21" grpId="2" animBg="1"/>
    </p:bldLst>
  </p:timing>
  <p:extLst>
    <p:ext uri="{E180D4A7-C9FB-4DFB-919C-405C955672EB}">
      <p14:showEvtLst xmlns:p14="http://schemas.microsoft.com/office/powerpoint/2010/main">
        <p14:playEvt time="1514" objId="22"/>
        <p14:stopEvt time="2463" objId="22"/>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125C6-3B02-4972-8975-F48F9C8C7A96}"/>
              </a:ext>
            </a:extLst>
          </p:cNvPr>
          <p:cNvSpPr>
            <a:spLocks noGrp="1"/>
          </p:cNvSpPr>
          <p:nvPr>
            <p:ph type="title"/>
          </p:nvPr>
        </p:nvSpPr>
        <p:spPr/>
        <p:txBody>
          <a:bodyPr/>
          <a:lstStyle/>
          <a:p>
            <a:r>
              <a:rPr lang="en-GB" dirty="0"/>
              <a:t>VIDEO LINKS</a:t>
            </a:r>
          </a:p>
        </p:txBody>
      </p:sp>
      <p:sp>
        <p:nvSpPr>
          <p:cNvPr id="3" name="Content Placeholder 2">
            <a:extLst>
              <a:ext uri="{FF2B5EF4-FFF2-40B4-BE49-F238E27FC236}">
                <a16:creationId xmlns:a16="http://schemas.microsoft.com/office/drawing/2014/main" id="{3F6594F6-D9C1-4A5F-B16A-FB41099B7391}"/>
              </a:ext>
            </a:extLst>
          </p:cNvPr>
          <p:cNvSpPr>
            <a:spLocks noGrp="1"/>
          </p:cNvSpPr>
          <p:nvPr>
            <p:ph idx="1"/>
          </p:nvPr>
        </p:nvSpPr>
        <p:spPr/>
        <p:txBody>
          <a:bodyPr/>
          <a:lstStyle/>
          <a:p>
            <a:pPr marL="0" indent="0">
              <a:buNone/>
            </a:pPr>
            <a:r>
              <a:rPr lang="en-GB" dirty="0"/>
              <a:t>Here are all the video links we referred to in the show, in the order they appeared. Please view the videos at your leisure; feel free to share and show your pupils!</a:t>
            </a:r>
            <a:endParaRPr lang="en-GB" dirty="0">
              <a:hlinkClick r:id="rId2"/>
            </a:endParaRPr>
          </a:p>
          <a:p>
            <a:endParaRPr lang="en-GB" dirty="0">
              <a:hlinkClick r:id="rId2"/>
            </a:endParaRPr>
          </a:p>
          <a:p>
            <a:pPr marL="457200" indent="-457200">
              <a:buFont typeface="+mj-lt"/>
              <a:buAutoNum type="arabicPeriod"/>
            </a:pPr>
            <a:r>
              <a:rPr lang="en-GB" dirty="0">
                <a:hlinkClick r:id="rId2"/>
              </a:rPr>
              <a:t>F1 in Schools Primary Class – Twilight Activity Session</a:t>
            </a:r>
            <a:endParaRPr lang="en-GB" dirty="0"/>
          </a:p>
          <a:p>
            <a:pPr marL="457200" indent="-457200">
              <a:buFont typeface="+mj-lt"/>
              <a:buAutoNum type="arabicPeriod"/>
            </a:pPr>
            <a:r>
              <a:rPr lang="en-GB" dirty="0">
                <a:hlinkClick r:id="rId3"/>
              </a:rPr>
              <a:t>Mary Aldersley – Case Studio video</a:t>
            </a:r>
            <a:endParaRPr lang="en-GB" dirty="0"/>
          </a:p>
          <a:p>
            <a:pPr marL="457200" indent="-457200">
              <a:buFont typeface="+mj-lt"/>
              <a:buAutoNum type="arabicPeriod"/>
            </a:pPr>
            <a:r>
              <a:rPr lang="en-GB" dirty="0">
                <a:hlinkClick r:id="rId4"/>
              </a:rPr>
              <a:t>F1 in Schools World Finals – Highlights</a:t>
            </a:r>
            <a:endParaRPr lang="en-GB" dirty="0"/>
          </a:p>
          <a:p>
            <a:pPr marL="457200" indent="-457200">
              <a:buFont typeface="+mj-lt"/>
              <a:buAutoNum type="arabicPeriod"/>
            </a:pPr>
            <a:r>
              <a:rPr lang="en-GB" dirty="0">
                <a:hlinkClick r:id="rId5"/>
              </a:rPr>
              <a:t>Rules &amp; Regulations DOWNLOAD</a:t>
            </a:r>
            <a:endParaRPr lang="en-GB" dirty="0"/>
          </a:p>
          <a:p>
            <a:pPr marL="457200" indent="-457200">
              <a:buFont typeface="+mj-lt"/>
              <a:buAutoNum type="arabicPeriod"/>
            </a:pPr>
            <a:r>
              <a:rPr lang="en-GB" dirty="0">
                <a:hlinkClick r:id="rId6"/>
              </a:rPr>
              <a:t>F1 Bodyshell Nets DOWNLOAD</a:t>
            </a:r>
            <a:endParaRPr lang="en-GB" dirty="0"/>
          </a:p>
          <a:p>
            <a:pPr marL="457200" indent="-457200">
              <a:buFont typeface="+mj-lt"/>
              <a:buAutoNum type="arabicPeriod"/>
            </a:pPr>
            <a:r>
              <a:rPr lang="en-GB" dirty="0">
                <a:hlinkClick r:id="rId7"/>
              </a:rPr>
              <a:t>F1 in Schools Primary Class – Design Tutorials</a:t>
            </a:r>
            <a:endParaRPr lang="en-GB" dirty="0"/>
          </a:p>
          <a:p>
            <a:pPr marL="457200" indent="-457200">
              <a:buFont typeface="+mj-lt"/>
              <a:buAutoNum type="arabicPeriod"/>
            </a:pPr>
            <a:r>
              <a:rPr lang="en-GB" dirty="0">
                <a:hlinkClick r:id="rId8"/>
              </a:rPr>
              <a:t>F1 in Schools Primary Class – Regional Finals 2021</a:t>
            </a:r>
            <a:endParaRPr lang="en-GB" dirty="0"/>
          </a:p>
          <a:p>
            <a:pPr marL="457200" indent="-457200">
              <a:buFont typeface="+mj-lt"/>
              <a:buAutoNum type="arabicPeriod"/>
            </a:pPr>
            <a:r>
              <a:rPr lang="en-GB" dirty="0">
                <a:hlinkClick r:id="rId9"/>
              </a:rPr>
              <a:t>F1 in Schools Primary Class – Full Resource Playlist</a:t>
            </a:r>
            <a:endParaRPr lang="en-GB" dirty="0"/>
          </a:p>
        </p:txBody>
      </p:sp>
    </p:spTree>
    <p:extLst>
      <p:ext uri="{BB962C8B-B14F-4D97-AF65-F5344CB8AC3E}">
        <p14:creationId xmlns:p14="http://schemas.microsoft.com/office/powerpoint/2010/main" val="576629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1198CB7-A3C0-4B03-9024-519189AC3D3C}"/>
              </a:ext>
            </a:extLst>
          </p:cNvPr>
          <p:cNvSpPr txBox="1"/>
          <p:nvPr/>
        </p:nvSpPr>
        <p:spPr>
          <a:xfrm>
            <a:off x="639535" y="1562604"/>
            <a:ext cx="10958297" cy="3093154"/>
          </a:xfrm>
          <a:prstGeom prst="rect">
            <a:avLst/>
          </a:prstGeom>
          <a:noFill/>
        </p:spPr>
        <p:txBody>
          <a:bodyPr wrap="square" rtlCol="0">
            <a:spAutoFit/>
          </a:bodyPr>
          <a:lstStyle/>
          <a:p>
            <a:pPr>
              <a:spcBef>
                <a:spcPts val="600"/>
              </a:spcBef>
            </a:pPr>
            <a:r>
              <a:rPr lang="en-US" dirty="0">
                <a:solidFill>
                  <a:srgbClr val="EF4023"/>
                </a:solidFill>
                <a:latin typeface="Formula1 Display-Bold" panose="02000000000000000000" pitchFamily="2" charset="0"/>
              </a:rPr>
              <a:t>The Denford Primary STEM Project provides the ideal starting point for your entry into F1 in Schools. To find out more, click </a:t>
            </a:r>
            <a:r>
              <a:rPr lang="en-US" dirty="0">
                <a:solidFill>
                  <a:srgbClr val="EF4023"/>
                </a:solidFill>
                <a:latin typeface="Formula1 Display-Bold" panose="02000000000000000000" pitchFamily="2" charset="0"/>
                <a:hlinkClick r:id="rId2"/>
              </a:rPr>
              <a:t>here</a:t>
            </a:r>
            <a:r>
              <a:rPr lang="en-US" dirty="0">
                <a:solidFill>
                  <a:srgbClr val="EF4023"/>
                </a:solidFill>
                <a:latin typeface="Formula1 Display-Bold" panose="02000000000000000000" pitchFamily="2" charset="0"/>
              </a:rPr>
              <a:t>.</a:t>
            </a:r>
          </a:p>
          <a:p>
            <a:pPr>
              <a:spcBef>
                <a:spcPts val="600"/>
              </a:spcBef>
            </a:pPr>
            <a:endParaRPr lang="en-US" dirty="0">
              <a:solidFill>
                <a:srgbClr val="EF4023"/>
              </a:solidFill>
              <a:latin typeface="Formula1 Display-Bold" panose="02000000000000000000" pitchFamily="2" charset="0"/>
            </a:endParaRPr>
          </a:p>
          <a:p>
            <a:pPr marL="457200" indent="-457200">
              <a:spcBef>
                <a:spcPts val="600"/>
              </a:spcBef>
              <a:buFont typeface="Arial" panose="020B0604020202020204" pitchFamily="34" charset="0"/>
              <a:buChar char="•"/>
            </a:pPr>
            <a:r>
              <a:rPr lang="en-US" dirty="0">
                <a:latin typeface="Formula1 Display-Regular" panose="02000000000000000000" pitchFamily="2" charset="0"/>
              </a:rPr>
              <a:t>From Design to Creative Writing, this cross-curricular project is delivered using six purpose-written units of work, broken into individual lessons with teaching notes and lesson plans. Research, design, make, assemble and test your car before entering your teams into the F1 in Schools Primary Class competition.</a:t>
            </a:r>
          </a:p>
          <a:p>
            <a:pPr>
              <a:spcBef>
                <a:spcPts val="600"/>
              </a:spcBef>
            </a:pPr>
            <a:endParaRPr lang="en-US" dirty="0">
              <a:latin typeface="Formula1 Display-Regular" panose="02000000000000000000" pitchFamily="2" charset="0"/>
            </a:endParaRPr>
          </a:p>
          <a:p>
            <a:pPr marL="457200" indent="-457200">
              <a:buFont typeface="Arial" panose="020B0604020202020204" pitchFamily="34" charset="0"/>
              <a:buChar char="•"/>
            </a:pPr>
            <a:r>
              <a:rPr lang="en-US" dirty="0">
                <a:latin typeface="Formula1 Display-Regular" panose="02000000000000000000" pitchFamily="2" charset="0"/>
              </a:rPr>
              <a:t>Deliver the project as part of your curriculum, create a teamwork activity for transition days, or inspire pupils with an extra-curricular STEM project.</a:t>
            </a:r>
            <a:endParaRPr lang="en-GB" dirty="0">
              <a:latin typeface="Formula1 Display-Regular" panose="02000000000000000000" pitchFamily="2" charset="0"/>
            </a:endParaRPr>
          </a:p>
        </p:txBody>
      </p:sp>
      <p:sp>
        <p:nvSpPr>
          <p:cNvPr id="5" name="Rectangle 4"/>
          <p:cNvSpPr/>
          <p:nvPr/>
        </p:nvSpPr>
        <p:spPr>
          <a:xfrm>
            <a:off x="639536" y="612623"/>
            <a:ext cx="6954148" cy="738664"/>
          </a:xfrm>
          <a:prstGeom prst="rect">
            <a:avLst/>
          </a:prstGeom>
        </p:spPr>
        <p:txBody>
          <a:bodyPr wrap="none">
            <a:spAutoFit/>
          </a:bodyPr>
          <a:lstStyle/>
          <a:p>
            <a:pPr lvl="0">
              <a:lnSpc>
                <a:spcPct val="150000"/>
              </a:lnSpc>
            </a:pPr>
            <a:r>
              <a:rPr lang="en-US" sz="2800" dirty="0">
                <a:solidFill>
                  <a:prstClr val="black"/>
                </a:solidFill>
                <a:latin typeface="Formula1 Display-Bold" panose="02000000000000000000" pitchFamily="2" charset="0"/>
              </a:rPr>
              <a:t>It all starts in the classroom with</a:t>
            </a:r>
          </a:p>
        </p:txBody>
      </p:sp>
      <p:pic>
        <p:nvPicPr>
          <p:cNvPr id="28" name="Picture 27"/>
          <p:cNvPicPr>
            <a:picLocks noChangeAspect="1"/>
          </p:cNvPicPr>
          <p:nvPr/>
        </p:nvPicPr>
        <p:blipFill rotWithShape="1">
          <a:blip r:embed="rId3" cstate="print">
            <a:extLst>
              <a:ext uri="{28A0092B-C50C-407E-A947-70E740481C1C}">
                <a14:useLocalDpi xmlns:a14="http://schemas.microsoft.com/office/drawing/2010/main" val="0"/>
              </a:ext>
            </a:extLst>
          </a:blip>
          <a:srcRect l="1" r="-2128"/>
          <a:stretch/>
        </p:blipFill>
        <p:spPr>
          <a:xfrm>
            <a:off x="3996501" y="4867075"/>
            <a:ext cx="4244364" cy="120556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9266" r="-1" b="17479"/>
          <a:stretch/>
        </p:blipFill>
        <p:spPr bwMode="auto">
          <a:xfrm>
            <a:off x="7463481" y="0"/>
            <a:ext cx="3843526" cy="1578930"/>
          </a:xfrm>
          <a:prstGeom prst="rect">
            <a:avLst/>
          </a:prstGeom>
          <a:noFill/>
          <a:ln>
            <a:noFill/>
          </a:ln>
        </p:spPr>
      </p:pic>
    </p:spTree>
    <p:extLst>
      <p:ext uri="{BB962C8B-B14F-4D97-AF65-F5344CB8AC3E}">
        <p14:creationId xmlns:p14="http://schemas.microsoft.com/office/powerpoint/2010/main" val="1143755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C9FCDF0-9C89-4981-AC64-A57398F7DC73}"/>
              </a:ext>
            </a:extLst>
          </p:cNvPr>
          <p:cNvSpPr>
            <a:spLocks noGrp="1"/>
          </p:cNvSpPr>
          <p:nvPr>
            <p:ph idx="1"/>
          </p:nvPr>
        </p:nvSpPr>
        <p:spPr>
          <a:xfrm>
            <a:off x="343249" y="2504465"/>
            <a:ext cx="6252455" cy="532770"/>
          </a:xfrm>
        </p:spPr>
        <p:txBody>
          <a:bodyPr>
            <a:noAutofit/>
          </a:bodyPr>
          <a:lstStyle/>
          <a:p>
            <a:pPr marL="0" indent="0" algn="r">
              <a:buNone/>
            </a:pPr>
            <a:r>
              <a:rPr lang="en-GB" dirty="0">
                <a:latin typeface="Formula1 Display-Regular" panose="02000000000000000000" pitchFamily="2" charset="0"/>
              </a:rPr>
              <a:t>Apply </a:t>
            </a:r>
            <a:r>
              <a:rPr lang="en-GB" dirty="0">
                <a:latin typeface="Formula1 Display-Bold" panose="02000000000000000000" pitchFamily="2" charset="0"/>
              </a:rPr>
              <a:t>real life </a:t>
            </a:r>
            <a:r>
              <a:rPr lang="en-GB" dirty="0">
                <a:latin typeface="Formula1 Display-Regular" panose="02000000000000000000" pitchFamily="2" charset="0"/>
              </a:rPr>
              <a:t>skills in the classroom.</a:t>
            </a:r>
            <a:endParaRPr lang="en-GB" sz="3200" dirty="0">
              <a:latin typeface="Formula1 Display-Regular" panose="02000000000000000000" pitchFamily="2" charset="0"/>
            </a:endParaRPr>
          </a:p>
        </p:txBody>
      </p:sp>
      <p:pic>
        <p:nvPicPr>
          <p:cNvPr id="10" name="Picture 9">
            <a:extLst>
              <a:ext uri="{FF2B5EF4-FFF2-40B4-BE49-F238E27FC236}">
                <a16:creationId xmlns:a16="http://schemas.microsoft.com/office/drawing/2014/main" id="{7E13947B-60A6-4A98-A32C-582FDCCF4F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07704" y="2414826"/>
            <a:ext cx="4220864" cy="2813910"/>
          </a:xfrm>
          <a:prstGeom prst="roundRect">
            <a:avLst>
              <a:gd name="adj" fmla="val 8594"/>
            </a:avLst>
          </a:prstGeom>
          <a:solidFill>
            <a:srgbClr val="FFFFFF">
              <a:shade val="85000"/>
            </a:srgbClr>
          </a:solidFill>
          <a:ln w="57150">
            <a:solidFill>
              <a:srgbClr val="F03E24"/>
            </a:solidFill>
          </a:ln>
          <a:effectLst/>
        </p:spPr>
      </p:pic>
      <p:sp>
        <p:nvSpPr>
          <p:cNvPr id="11" name="TextBox 10">
            <a:extLst>
              <a:ext uri="{FF2B5EF4-FFF2-40B4-BE49-F238E27FC236}">
                <a16:creationId xmlns:a16="http://schemas.microsoft.com/office/drawing/2014/main" id="{F771D109-8DFF-43F6-AF83-D2B2B37FC58E}"/>
              </a:ext>
            </a:extLst>
          </p:cNvPr>
          <p:cNvSpPr txBox="1"/>
          <p:nvPr/>
        </p:nvSpPr>
        <p:spPr>
          <a:xfrm>
            <a:off x="225559" y="3417786"/>
            <a:ext cx="6370145" cy="1015663"/>
          </a:xfrm>
          <a:prstGeom prst="rect">
            <a:avLst/>
          </a:prstGeom>
          <a:noFill/>
        </p:spPr>
        <p:txBody>
          <a:bodyPr wrap="square" rtlCol="0">
            <a:spAutoFit/>
          </a:bodyPr>
          <a:lstStyle/>
          <a:p>
            <a:pPr algn="r"/>
            <a:r>
              <a:rPr lang="en-GB" sz="2000" b="1" dirty="0">
                <a:solidFill>
                  <a:srgbClr val="FF0000"/>
                </a:solidFill>
                <a:latin typeface="Formula1 Display-Regular" panose="02000000000000000000" pitchFamily="2" charset="0"/>
              </a:rPr>
              <a:t>Design</a:t>
            </a:r>
            <a:r>
              <a:rPr lang="en-GB" sz="2000" dirty="0">
                <a:latin typeface="Formula1 Display-Regular" panose="02000000000000000000" pitchFamily="2" charset="0"/>
              </a:rPr>
              <a:t>, </a:t>
            </a:r>
            <a:r>
              <a:rPr lang="en-GB" sz="2000" b="1" dirty="0">
                <a:solidFill>
                  <a:srgbClr val="FF0000"/>
                </a:solidFill>
                <a:latin typeface="Formula1 Display-Regular" panose="02000000000000000000" pitchFamily="2" charset="0"/>
              </a:rPr>
              <a:t>make</a:t>
            </a:r>
            <a:r>
              <a:rPr lang="en-GB" sz="2000" dirty="0">
                <a:latin typeface="Formula1 Display-Regular" panose="02000000000000000000" pitchFamily="2" charset="0"/>
              </a:rPr>
              <a:t>, </a:t>
            </a:r>
            <a:r>
              <a:rPr lang="en-GB" sz="2000" b="1" dirty="0">
                <a:solidFill>
                  <a:srgbClr val="FF0000"/>
                </a:solidFill>
                <a:latin typeface="Formula1 Display-Regular" panose="02000000000000000000" pitchFamily="2" charset="0"/>
              </a:rPr>
              <a:t>test</a:t>
            </a:r>
            <a:r>
              <a:rPr lang="en-GB" sz="2000" dirty="0">
                <a:latin typeface="Formula1 Display-Regular" panose="02000000000000000000" pitchFamily="2" charset="0"/>
              </a:rPr>
              <a:t> a model car and then </a:t>
            </a:r>
            <a:r>
              <a:rPr lang="en-GB" sz="2000" b="1" dirty="0">
                <a:solidFill>
                  <a:srgbClr val="FF0000"/>
                </a:solidFill>
                <a:latin typeface="Formula1 Display-Regular" panose="02000000000000000000" pitchFamily="2" charset="0"/>
              </a:rPr>
              <a:t>race</a:t>
            </a:r>
            <a:r>
              <a:rPr lang="en-GB" sz="2000" dirty="0">
                <a:latin typeface="Formula1 Display-Regular" panose="02000000000000000000" pitchFamily="2" charset="0"/>
              </a:rPr>
              <a:t> their finished models on</a:t>
            </a:r>
          </a:p>
          <a:p>
            <a:pPr algn="r"/>
            <a:r>
              <a:rPr lang="en-GB" sz="2000" dirty="0">
                <a:latin typeface="Formula1 Display-Regular" panose="02000000000000000000" pitchFamily="2" charset="0"/>
              </a:rPr>
              <a:t> a 10 metre track.</a:t>
            </a:r>
          </a:p>
        </p:txBody>
      </p:sp>
      <p:sp>
        <p:nvSpPr>
          <p:cNvPr id="28" name="Rectangle: Rounded Corners 27">
            <a:extLst>
              <a:ext uri="{FF2B5EF4-FFF2-40B4-BE49-F238E27FC236}">
                <a16:creationId xmlns:a16="http://schemas.microsoft.com/office/drawing/2014/main" id="{47C82E14-3597-48C3-B7F8-041EE73FD565}"/>
              </a:ext>
            </a:extLst>
          </p:cNvPr>
          <p:cNvSpPr/>
          <p:nvPr/>
        </p:nvSpPr>
        <p:spPr>
          <a:xfrm>
            <a:off x="378531" y="583522"/>
            <a:ext cx="6217173" cy="1238380"/>
          </a:xfrm>
          <a:prstGeom prst="roundRect">
            <a:avLst>
              <a:gd name="adj" fmla="val 23231"/>
            </a:avLst>
          </a:prstGeom>
          <a:noFill/>
          <a:ln w="57150">
            <a:solidFill>
              <a:srgbClr val="F03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Formula1 Display-Bold" panose="02000000000000000000" pitchFamily="2" charset="0"/>
              </a:rPr>
              <a:t>What is it about?</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7288"/>
          <a:stretch/>
        </p:blipFill>
        <p:spPr bwMode="auto">
          <a:xfrm>
            <a:off x="10101532" y="-30533"/>
            <a:ext cx="2090468" cy="1007854"/>
          </a:xfrm>
          <a:prstGeom prst="rect">
            <a:avLst/>
          </a:prstGeom>
          <a:noFill/>
          <a:ln>
            <a:noFill/>
          </a:ln>
        </p:spPr>
      </p:pic>
    </p:spTree>
    <p:extLst>
      <p:ext uri="{BB962C8B-B14F-4D97-AF65-F5344CB8AC3E}">
        <p14:creationId xmlns:p14="http://schemas.microsoft.com/office/powerpoint/2010/main" val="1075547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Rounded Corners 40">
            <a:extLst>
              <a:ext uri="{FF2B5EF4-FFF2-40B4-BE49-F238E27FC236}">
                <a16:creationId xmlns:a16="http://schemas.microsoft.com/office/drawing/2014/main" id="{A466A85F-BFFE-4B2F-9D2D-D2B22134EEFC}"/>
              </a:ext>
            </a:extLst>
          </p:cNvPr>
          <p:cNvSpPr/>
          <p:nvPr/>
        </p:nvSpPr>
        <p:spPr>
          <a:xfrm>
            <a:off x="373642" y="583522"/>
            <a:ext cx="3190651" cy="1238380"/>
          </a:xfrm>
          <a:prstGeom prst="roundRect">
            <a:avLst>
              <a:gd name="adj" fmla="val 23231"/>
            </a:avLst>
          </a:prstGeom>
          <a:noFill/>
          <a:ln w="57150">
            <a:solidFill>
              <a:srgbClr val="F03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Formula1 Display-Bold" panose="02000000000000000000" pitchFamily="2" charset="0"/>
              </a:rPr>
              <a:t>DESIGN</a:t>
            </a:r>
          </a:p>
        </p:txBody>
      </p:sp>
      <p:sp>
        <p:nvSpPr>
          <p:cNvPr id="7" name="Title 1">
            <a:extLst>
              <a:ext uri="{FF2B5EF4-FFF2-40B4-BE49-F238E27FC236}">
                <a16:creationId xmlns:a16="http://schemas.microsoft.com/office/drawing/2014/main" id="{D16CC709-6486-4670-B16C-308ABA94D183}"/>
              </a:ext>
            </a:extLst>
          </p:cNvPr>
          <p:cNvSpPr>
            <a:spLocks noGrp="1"/>
          </p:cNvSpPr>
          <p:nvPr>
            <p:ph idx="1"/>
          </p:nvPr>
        </p:nvSpPr>
        <p:spPr>
          <a:xfrm>
            <a:off x="218707" y="2610909"/>
            <a:ext cx="7048500" cy="902147"/>
          </a:xfrm>
        </p:spPr>
        <p:txBody>
          <a:bodyPr>
            <a:normAutofit/>
          </a:bodyPr>
          <a:lstStyle/>
          <a:p>
            <a:pPr marL="0" indent="0">
              <a:lnSpc>
                <a:spcPct val="100000"/>
              </a:lnSpc>
              <a:buNone/>
            </a:pPr>
            <a:r>
              <a:rPr lang="en-GB" sz="2400" dirty="0">
                <a:latin typeface="Formula1 Display-Regular" panose="02000000000000000000" pitchFamily="2" charset="0"/>
              </a:rPr>
              <a:t>During the </a:t>
            </a:r>
            <a:r>
              <a:rPr lang="en-GB" sz="2400" b="1" dirty="0">
                <a:latin typeface="Formula1 Display-Regular" panose="02000000000000000000" pitchFamily="2" charset="0"/>
              </a:rPr>
              <a:t>design process </a:t>
            </a:r>
            <a:r>
              <a:rPr lang="en-GB" sz="2400" dirty="0">
                <a:latin typeface="Formula1 Display-Regular" panose="02000000000000000000" pitchFamily="2" charset="0"/>
              </a:rPr>
              <a:t>students must consider:</a:t>
            </a:r>
          </a:p>
        </p:txBody>
      </p:sp>
      <p:sp>
        <p:nvSpPr>
          <p:cNvPr id="9" name="Rectangle 8">
            <a:extLst>
              <a:ext uri="{FF2B5EF4-FFF2-40B4-BE49-F238E27FC236}">
                <a16:creationId xmlns:a16="http://schemas.microsoft.com/office/drawing/2014/main" id="{B4D6886B-AD82-41D4-AAE2-F346EB7F16B1}"/>
              </a:ext>
            </a:extLst>
          </p:cNvPr>
          <p:cNvSpPr/>
          <p:nvPr/>
        </p:nvSpPr>
        <p:spPr>
          <a:xfrm>
            <a:off x="306172" y="3759912"/>
            <a:ext cx="10108278" cy="2862322"/>
          </a:xfrm>
          <a:prstGeom prst="rect">
            <a:avLst/>
          </a:prstGeom>
        </p:spPr>
        <p:txBody>
          <a:bodyPr wrap="square">
            <a:spAutoFit/>
          </a:bodyPr>
          <a:lstStyle/>
          <a:p>
            <a:pPr marL="285750" indent="-285750">
              <a:lnSpc>
                <a:spcPct val="150000"/>
              </a:lnSpc>
              <a:buFont typeface="Arial" panose="020B0604020202020204" pitchFamily="34" charset="0"/>
              <a:buChar char="•"/>
            </a:pPr>
            <a:r>
              <a:rPr lang="en-US" sz="2000" dirty="0">
                <a:latin typeface="Formula1 Display-Regular" panose="02000000000000000000" pitchFamily="2" charset="0"/>
              </a:rPr>
              <a:t>How forces will impact the car’s performance</a:t>
            </a:r>
          </a:p>
          <a:p>
            <a:pPr marL="285750" indent="-285750">
              <a:lnSpc>
                <a:spcPct val="150000"/>
              </a:lnSpc>
              <a:buFont typeface="Arial" panose="020B0604020202020204" pitchFamily="34" charset="0"/>
              <a:buChar char="•"/>
            </a:pPr>
            <a:r>
              <a:rPr lang="en-US" sz="2000" dirty="0">
                <a:latin typeface="Formula1 Display-Regular" panose="02000000000000000000" pitchFamily="2" charset="0"/>
              </a:rPr>
              <a:t>How they want to style the car</a:t>
            </a:r>
          </a:p>
          <a:p>
            <a:pPr marL="285750" indent="-285750">
              <a:lnSpc>
                <a:spcPct val="150000"/>
              </a:lnSpc>
              <a:buFont typeface="Arial" panose="020B0604020202020204" pitchFamily="34" charset="0"/>
              <a:buChar char="•"/>
            </a:pPr>
            <a:r>
              <a:rPr lang="en-US" sz="2000" dirty="0">
                <a:latin typeface="Formula1 Display-Regular" panose="02000000000000000000" pitchFamily="2" charset="0"/>
              </a:rPr>
              <a:t>What design features will help their car go faster</a:t>
            </a:r>
          </a:p>
          <a:p>
            <a:pPr marL="285750" indent="-285750">
              <a:lnSpc>
                <a:spcPct val="150000"/>
              </a:lnSpc>
              <a:buFont typeface="Arial" panose="020B0604020202020204" pitchFamily="34" charset="0"/>
              <a:buChar char="•"/>
            </a:pPr>
            <a:r>
              <a:rPr lang="en-US" sz="2000" dirty="0">
                <a:latin typeface="Formula1 Display-Regular" panose="02000000000000000000" pitchFamily="2" charset="0"/>
              </a:rPr>
              <a:t>What might cause the car to go slower </a:t>
            </a:r>
          </a:p>
          <a:p>
            <a:pPr marL="285750" indent="-285750">
              <a:lnSpc>
                <a:spcPct val="150000"/>
              </a:lnSpc>
              <a:buFont typeface="Arial" panose="020B0604020202020204" pitchFamily="34" charset="0"/>
              <a:buChar char="•"/>
            </a:pPr>
            <a:r>
              <a:rPr lang="en-US" sz="2000" dirty="0">
                <a:latin typeface="Formula1 Display-Regular" panose="02000000000000000000" pitchFamily="2" charset="0"/>
              </a:rPr>
              <a:t>Relevant sciences such as air resistance, gravity and air pressure</a:t>
            </a:r>
          </a:p>
          <a:p>
            <a:pPr marL="285750" indent="-285750">
              <a:lnSpc>
                <a:spcPct val="150000"/>
              </a:lnSpc>
              <a:buFont typeface="Arial" panose="020B0604020202020204" pitchFamily="34" charset="0"/>
              <a:buChar char="•"/>
            </a:pPr>
            <a:r>
              <a:rPr lang="en-US" sz="2000" dirty="0">
                <a:latin typeface="Formula1 Display-Regular" panose="02000000000000000000" pitchFamily="2" charset="0"/>
              </a:rPr>
              <a:t>How to develop ideas through sketching</a:t>
            </a:r>
          </a:p>
        </p:txBody>
      </p:sp>
      <p:pic>
        <p:nvPicPr>
          <p:cNvPr id="23" name="Picture 22">
            <a:extLst>
              <a:ext uri="{FF2B5EF4-FFF2-40B4-BE49-F238E27FC236}">
                <a16:creationId xmlns:a16="http://schemas.microsoft.com/office/drawing/2014/main" id="{3A931A83-A859-4AAB-9844-A1F80ABBE74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403" t="3826" r="3231" b="3929"/>
          <a:stretch/>
        </p:blipFill>
        <p:spPr>
          <a:xfrm>
            <a:off x="8239438" y="2791821"/>
            <a:ext cx="3568993" cy="2362806"/>
          </a:xfrm>
          <a:prstGeom prst="roundRect">
            <a:avLst>
              <a:gd name="adj" fmla="val 8594"/>
            </a:avLst>
          </a:prstGeom>
          <a:solidFill>
            <a:srgbClr val="FFFFFF">
              <a:shade val="85000"/>
            </a:srgbClr>
          </a:solidFill>
          <a:ln w="57150">
            <a:solidFill>
              <a:srgbClr val="F03E24"/>
            </a:solidFill>
          </a:ln>
          <a:effectLst/>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7805"/>
          <a:stretch/>
        </p:blipFill>
        <p:spPr bwMode="auto">
          <a:xfrm>
            <a:off x="10118784" y="-30533"/>
            <a:ext cx="2073215" cy="1007854"/>
          </a:xfrm>
          <a:prstGeom prst="rect">
            <a:avLst/>
          </a:prstGeom>
          <a:noFill/>
          <a:ln>
            <a:noFill/>
          </a:ln>
        </p:spPr>
      </p:pic>
    </p:spTree>
    <p:extLst>
      <p:ext uri="{BB962C8B-B14F-4D97-AF65-F5344CB8AC3E}">
        <p14:creationId xmlns:p14="http://schemas.microsoft.com/office/powerpoint/2010/main" val="3070183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C46F3D5-FFB8-4E24-A412-9E7E99A92503}"/>
              </a:ext>
            </a:extLst>
          </p:cNvPr>
          <p:cNvSpPr/>
          <p:nvPr/>
        </p:nvSpPr>
        <p:spPr>
          <a:xfrm>
            <a:off x="1718345" y="1521994"/>
            <a:ext cx="1511416" cy="498920"/>
          </a:xfrm>
          <a:prstGeom prst="rect">
            <a:avLst/>
          </a:prstGeom>
          <a:solidFill>
            <a:schemeClr val="bg1"/>
          </a:solidFill>
          <a:ln>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7ABD218B-53C8-4F0F-8184-65A9766FAF35}"/>
              </a:ext>
            </a:extLst>
          </p:cNvPr>
          <p:cNvSpPr>
            <a:spLocks noGrp="1"/>
          </p:cNvSpPr>
          <p:nvPr>
            <p:ph idx="1"/>
          </p:nvPr>
        </p:nvSpPr>
        <p:spPr>
          <a:xfrm>
            <a:off x="241423" y="2620532"/>
            <a:ext cx="5587767" cy="1523105"/>
          </a:xfrm>
        </p:spPr>
        <p:txBody>
          <a:bodyPr>
            <a:normAutofit/>
          </a:bodyPr>
          <a:lstStyle/>
          <a:p>
            <a:pPr marL="0" indent="0">
              <a:buNone/>
            </a:pPr>
            <a:r>
              <a:rPr lang="en-GB" sz="2400" dirty="0">
                <a:latin typeface="Formula1 Display-Regular" panose="02000000000000000000" pitchFamily="2" charset="0"/>
              </a:rPr>
              <a:t>Following research, students will design, make and decorate a body to create their own miniature racing car. </a:t>
            </a:r>
          </a:p>
          <a:p>
            <a:pPr marL="0" indent="0">
              <a:buNone/>
            </a:pPr>
            <a:endParaRPr lang="en-GB" sz="2400" dirty="0">
              <a:latin typeface="Formula1 Display-Regular" panose="02000000000000000000" pitchFamily="2" charset="0"/>
            </a:endParaRPr>
          </a:p>
        </p:txBody>
      </p:sp>
      <p:sp>
        <p:nvSpPr>
          <p:cNvPr id="14" name="Title 1">
            <a:extLst>
              <a:ext uri="{FF2B5EF4-FFF2-40B4-BE49-F238E27FC236}">
                <a16:creationId xmlns:a16="http://schemas.microsoft.com/office/drawing/2014/main" id="{1B55F30D-8CBD-4AC8-B4C1-ADE79064E5F1}"/>
              </a:ext>
            </a:extLst>
          </p:cNvPr>
          <p:cNvSpPr txBox="1">
            <a:spLocks/>
          </p:cNvSpPr>
          <p:nvPr/>
        </p:nvSpPr>
        <p:spPr>
          <a:xfrm>
            <a:off x="2200275" y="2393503"/>
            <a:ext cx="581517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latin typeface="Formula1 Display-Bold" panose="02000000000000000000" pitchFamily="2" charset="0"/>
            </a:endParaRPr>
          </a:p>
        </p:txBody>
      </p:sp>
      <p:grpSp>
        <p:nvGrpSpPr>
          <p:cNvPr id="15" name="Group 14">
            <a:extLst>
              <a:ext uri="{FF2B5EF4-FFF2-40B4-BE49-F238E27FC236}">
                <a16:creationId xmlns:a16="http://schemas.microsoft.com/office/drawing/2014/main" id="{48FF1E2F-6FBC-4561-A516-0C709F7361AA}"/>
              </a:ext>
            </a:extLst>
          </p:cNvPr>
          <p:cNvGrpSpPr/>
          <p:nvPr/>
        </p:nvGrpSpPr>
        <p:grpSpPr>
          <a:xfrm rot="21060644">
            <a:off x="7008731" y="1513930"/>
            <a:ext cx="4128043" cy="4246240"/>
            <a:chOff x="2247404" y="1353752"/>
            <a:chExt cx="5242469" cy="5357032"/>
          </a:xfrm>
        </p:grpSpPr>
        <p:pic>
          <p:nvPicPr>
            <p:cNvPr id="17" name="Picture 16">
              <a:extLst>
                <a:ext uri="{FF2B5EF4-FFF2-40B4-BE49-F238E27FC236}">
                  <a16:creationId xmlns:a16="http://schemas.microsoft.com/office/drawing/2014/main" id="{8FEB17A7-5495-4295-85AF-500C4F9FEA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47404" y="1353752"/>
              <a:ext cx="3338980" cy="4745382"/>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7108FE4C-2E68-4A8C-BBB4-132CE8843B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963045">
              <a:off x="4223783" y="2090847"/>
              <a:ext cx="3266090" cy="4619937"/>
            </a:xfrm>
            <a:prstGeom prst="rect">
              <a:avLst/>
            </a:prstGeom>
            <a:effectLst>
              <a:outerShdw blurRad="63500" sx="102000" sy="102000" algn="ctr" rotWithShape="0">
                <a:prstClr val="black">
                  <a:alpha val="40000"/>
                </a:prstClr>
              </a:outerShdw>
            </a:effectLst>
          </p:spPr>
        </p:pic>
      </p:grpSp>
      <p:sp>
        <p:nvSpPr>
          <p:cNvPr id="18" name="Rectangle: Rounded Corners 6">
            <a:extLst>
              <a:ext uri="{FF2B5EF4-FFF2-40B4-BE49-F238E27FC236}">
                <a16:creationId xmlns:a16="http://schemas.microsoft.com/office/drawing/2014/main" id="{B97C0F4B-5F5A-47A1-9C88-6C4BB7B1594D}"/>
              </a:ext>
            </a:extLst>
          </p:cNvPr>
          <p:cNvSpPr/>
          <p:nvPr/>
        </p:nvSpPr>
        <p:spPr>
          <a:xfrm>
            <a:off x="378530" y="590445"/>
            <a:ext cx="2582783" cy="1238380"/>
          </a:xfrm>
          <a:prstGeom prst="roundRect">
            <a:avLst>
              <a:gd name="adj" fmla="val 23231"/>
            </a:avLst>
          </a:prstGeom>
          <a:noFill/>
          <a:ln w="57150">
            <a:solidFill>
              <a:srgbClr val="F03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Formula1 Display-Bold" panose="02000000000000000000" pitchFamily="2" charset="0"/>
              </a:rPr>
              <a:t>BUILD</a:t>
            </a:r>
          </a:p>
        </p:txBody>
      </p:sp>
      <p:grpSp>
        <p:nvGrpSpPr>
          <p:cNvPr id="25" name="Group 24"/>
          <p:cNvGrpSpPr/>
          <p:nvPr/>
        </p:nvGrpSpPr>
        <p:grpSpPr>
          <a:xfrm>
            <a:off x="1427954" y="1179761"/>
            <a:ext cx="1974752" cy="1325563"/>
            <a:chOff x="1427954" y="1179761"/>
            <a:chExt cx="1974752" cy="1325563"/>
          </a:xfrm>
        </p:grpSpPr>
        <p:sp>
          <p:nvSpPr>
            <p:cNvPr id="26" name="Rectangle 25">
              <a:extLst>
                <a:ext uri="{FF2B5EF4-FFF2-40B4-BE49-F238E27FC236}">
                  <a16:creationId xmlns:a16="http://schemas.microsoft.com/office/drawing/2014/main" id="{CB8939E6-C65F-4DD9-AB3F-56546284F9EB}"/>
                </a:ext>
              </a:extLst>
            </p:cNvPr>
            <p:cNvSpPr/>
            <p:nvPr/>
          </p:nvSpPr>
          <p:spPr>
            <a:xfrm>
              <a:off x="1427954" y="1576037"/>
              <a:ext cx="1688500" cy="419709"/>
            </a:xfrm>
            <a:prstGeom prst="rect">
              <a:avLst/>
            </a:prstGeom>
            <a:solidFill>
              <a:schemeClr val="bg1"/>
            </a:solidFill>
            <a:ln>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itle 1">
              <a:extLst>
                <a:ext uri="{FF2B5EF4-FFF2-40B4-BE49-F238E27FC236}">
                  <a16:creationId xmlns:a16="http://schemas.microsoft.com/office/drawing/2014/main" id="{7C00E1B7-9C2B-473A-A90E-983E7D2890F1}"/>
                </a:ext>
              </a:extLst>
            </p:cNvPr>
            <p:cNvSpPr txBox="1">
              <a:spLocks/>
            </p:cNvSpPr>
            <p:nvPr/>
          </p:nvSpPr>
          <p:spPr>
            <a:xfrm>
              <a:off x="1713296" y="1179761"/>
              <a:ext cx="168941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dirty="0">
                  <a:latin typeface="Formula1 Display-Regular" panose="02000000000000000000" pitchFamily="2" charset="0"/>
                </a:rPr>
                <a:t>Body</a:t>
              </a:r>
            </a:p>
          </p:txBody>
        </p:sp>
      </p:grpSp>
      <p:grpSp>
        <p:nvGrpSpPr>
          <p:cNvPr id="4" name="Group 3"/>
          <p:cNvGrpSpPr/>
          <p:nvPr/>
        </p:nvGrpSpPr>
        <p:grpSpPr>
          <a:xfrm>
            <a:off x="1017216" y="4474819"/>
            <a:ext cx="3469288" cy="1892760"/>
            <a:chOff x="1370657" y="4410999"/>
            <a:chExt cx="3469288" cy="1892760"/>
          </a:xfrm>
        </p:grpSpPr>
        <p:sp>
          <p:nvSpPr>
            <p:cNvPr id="21" name="Rectangle: Rounded Corners 20">
              <a:extLst>
                <a:ext uri="{FF2B5EF4-FFF2-40B4-BE49-F238E27FC236}">
                  <a16:creationId xmlns:a16="http://schemas.microsoft.com/office/drawing/2014/main" id="{D803F269-B954-4AD2-931F-6EABB40DD62C}"/>
                </a:ext>
              </a:extLst>
            </p:cNvPr>
            <p:cNvSpPr/>
            <p:nvPr/>
          </p:nvSpPr>
          <p:spPr>
            <a:xfrm>
              <a:off x="1370657" y="4410999"/>
              <a:ext cx="3469288" cy="1892760"/>
            </a:xfrm>
            <a:prstGeom prst="roundRect">
              <a:avLst>
                <a:gd name="adj" fmla="val 23231"/>
              </a:avLst>
            </a:prstGeom>
            <a:noFill/>
            <a:ln w="57150">
              <a:solidFill>
                <a:srgbClr val="F03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l="22740" t="42596" r="21515" b="38643"/>
            <a:stretch/>
          </p:blipFill>
          <p:spPr>
            <a:xfrm>
              <a:off x="1797168" y="4743255"/>
              <a:ext cx="2702740" cy="1286633"/>
            </a:xfrm>
            <a:prstGeom prst="rect">
              <a:avLst/>
            </a:prstGeom>
          </p:spPr>
        </p:pic>
      </p:grpSp>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35993"/>
          <a:stretch/>
        </p:blipFill>
        <p:spPr bwMode="auto">
          <a:xfrm>
            <a:off x="10058400" y="-30533"/>
            <a:ext cx="2133600" cy="1007854"/>
          </a:xfrm>
          <a:prstGeom prst="rect">
            <a:avLst/>
          </a:prstGeom>
          <a:noFill/>
          <a:ln>
            <a:noFill/>
          </a:ln>
        </p:spPr>
      </p:pic>
    </p:spTree>
    <p:extLst>
      <p:ext uri="{BB962C8B-B14F-4D97-AF65-F5344CB8AC3E}">
        <p14:creationId xmlns:p14="http://schemas.microsoft.com/office/powerpoint/2010/main" val="3339504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16CC709-6486-4670-B16C-308ABA94D183}"/>
              </a:ext>
            </a:extLst>
          </p:cNvPr>
          <p:cNvSpPr>
            <a:spLocks noGrp="1"/>
          </p:cNvSpPr>
          <p:nvPr>
            <p:ph idx="1"/>
          </p:nvPr>
        </p:nvSpPr>
        <p:spPr>
          <a:xfrm>
            <a:off x="272149" y="2610651"/>
            <a:ext cx="6549438" cy="1325563"/>
          </a:xfrm>
        </p:spPr>
        <p:txBody>
          <a:bodyPr>
            <a:normAutofit fontScale="92500"/>
          </a:bodyPr>
          <a:lstStyle/>
          <a:p>
            <a:pPr marL="0" indent="0">
              <a:lnSpc>
                <a:spcPct val="100000"/>
              </a:lnSpc>
              <a:buNone/>
            </a:pPr>
            <a:r>
              <a:rPr lang="en-GB" sz="2400" dirty="0">
                <a:latin typeface="Formula1 Display-Regular" panose="02000000000000000000" pitchFamily="2" charset="0"/>
              </a:rPr>
              <a:t>The </a:t>
            </a:r>
            <a:r>
              <a:rPr lang="en-GB" sz="2400" b="1" dirty="0">
                <a:latin typeface="Formula1 Display-Bold" panose="02000000000000000000" pitchFamily="2" charset="0"/>
              </a:rPr>
              <a:t>EXCITING</a:t>
            </a:r>
            <a:r>
              <a:rPr lang="en-GB" sz="2400" dirty="0">
                <a:latin typeface="Formula1 Display-Regular" panose="02000000000000000000" pitchFamily="2" charset="0"/>
              </a:rPr>
              <a:t> final stage of the project, where students get to see how their ideas shape up against others.</a:t>
            </a:r>
          </a:p>
        </p:txBody>
      </p:sp>
      <p:pic>
        <p:nvPicPr>
          <p:cNvPr id="8" name="Picture 7">
            <a:extLst>
              <a:ext uri="{FF2B5EF4-FFF2-40B4-BE49-F238E27FC236}">
                <a16:creationId xmlns:a16="http://schemas.microsoft.com/office/drawing/2014/main" id="{2DC96689-C527-44E0-A929-4DD13762B9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19" t="15492" r="775" b="4003"/>
          <a:stretch/>
        </p:blipFill>
        <p:spPr>
          <a:xfrm>
            <a:off x="7916575" y="1995657"/>
            <a:ext cx="3912165" cy="4286630"/>
          </a:xfrm>
          <a:prstGeom prst="roundRect">
            <a:avLst>
              <a:gd name="adj" fmla="val 8594"/>
            </a:avLst>
          </a:prstGeom>
          <a:solidFill>
            <a:srgbClr val="FFFFFF">
              <a:shade val="85000"/>
            </a:srgbClr>
          </a:solidFill>
          <a:ln w="57150">
            <a:solidFill>
              <a:srgbClr val="F03E24"/>
            </a:solidFill>
          </a:ln>
          <a:effectLst/>
        </p:spPr>
      </p:pic>
      <p:sp>
        <p:nvSpPr>
          <p:cNvPr id="9" name="TextBox 8">
            <a:extLst>
              <a:ext uri="{FF2B5EF4-FFF2-40B4-BE49-F238E27FC236}">
                <a16:creationId xmlns:a16="http://schemas.microsoft.com/office/drawing/2014/main" id="{1C30D8C2-7FE3-4148-8E63-46A5BA23B285}"/>
              </a:ext>
            </a:extLst>
          </p:cNvPr>
          <p:cNvSpPr txBox="1"/>
          <p:nvPr/>
        </p:nvSpPr>
        <p:spPr>
          <a:xfrm>
            <a:off x="272149" y="3936214"/>
            <a:ext cx="7573339" cy="2308324"/>
          </a:xfrm>
          <a:prstGeom prst="rect">
            <a:avLst/>
          </a:prstGeom>
          <a:noFill/>
        </p:spPr>
        <p:txBody>
          <a:bodyPr wrap="square" rtlCol="0">
            <a:spAutoFit/>
          </a:bodyPr>
          <a:lstStyle/>
          <a:p>
            <a:pPr>
              <a:lnSpc>
                <a:spcPct val="150000"/>
              </a:lnSpc>
            </a:pPr>
            <a:r>
              <a:rPr lang="en-GB" sz="2400" dirty="0">
                <a:latin typeface="Formula1 Display-Regular" panose="02000000000000000000" pitchFamily="2" charset="0"/>
              </a:rPr>
              <a:t>It’s not just about </a:t>
            </a:r>
            <a:r>
              <a:rPr lang="en-GB" sz="2400" b="1" cap="all" dirty="0">
                <a:latin typeface="Formula1 Display-Bold" panose="02000000000000000000" pitchFamily="2" charset="0"/>
              </a:rPr>
              <a:t>winning</a:t>
            </a:r>
            <a:r>
              <a:rPr lang="en-GB" sz="2400" dirty="0">
                <a:latin typeface="Formula1 Display-Regular" panose="02000000000000000000" pitchFamily="2" charset="0"/>
              </a:rPr>
              <a:t>, but about:</a:t>
            </a:r>
          </a:p>
          <a:p>
            <a:pPr marL="285750" indent="-285750">
              <a:lnSpc>
                <a:spcPct val="150000"/>
              </a:lnSpc>
              <a:buFont typeface="Arial" panose="020B0604020202020204" pitchFamily="34" charset="0"/>
              <a:buChar char="•"/>
            </a:pPr>
            <a:r>
              <a:rPr lang="en-GB" sz="2000" dirty="0">
                <a:latin typeface="Formula1 Display-Regular" panose="02000000000000000000" pitchFamily="2" charset="0"/>
              </a:rPr>
              <a:t>Seeing ideas &amp; designs come to life</a:t>
            </a:r>
          </a:p>
          <a:p>
            <a:pPr marL="285750" indent="-285750">
              <a:lnSpc>
                <a:spcPct val="150000"/>
              </a:lnSpc>
              <a:buFont typeface="Arial" panose="020B0604020202020204" pitchFamily="34" charset="0"/>
              <a:buChar char="•"/>
            </a:pPr>
            <a:r>
              <a:rPr lang="en-GB" sz="2000" dirty="0">
                <a:latin typeface="Formula1 Display-Regular" panose="02000000000000000000" pitchFamily="2" charset="0"/>
              </a:rPr>
              <a:t>Developing sportsmanship</a:t>
            </a:r>
          </a:p>
          <a:p>
            <a:pPr marL="285750" indent="-285750">
              <a:lnSpc>
                <a:spcPct val="150000"/>
              </a:lnSpc>
              <a:buFont typeface="Arial" panose="020B0604020202020204" pitchFamily="34" charset="0"/>
              <a:buChar char="•"/>
            </a:pPr>
            <a:r>
              <a:rPr lang="en-GB" sz="2000" dirty="0">
                <a:latin typeface="Formula1 Display-Regular" panose="02000000000000000000" pitchFamily="2" charset="0"/>
              </a:rPr>
              <a:t>How they can improve next time</a:t>
            </a:r>
          </a:p>
          <a:p>
            <a:endParaRPr lang="en-GB" dirty="0"/>
          </a:p>
        </p:txBody>
      </p:sp>
      <p:sp>
        <p:nvSpPr>
          <p:cNvPr id="12" name="Rectangle: Rounded Corners 10">
            <a:extLst>
              <a:ext uri="{FF2B5EF4-FFF2-40B4-BE49-F238E27FC236}">
                <a16:creationId xmlns:a16="http://schemas.microsoft.com/office/drawing/2014/main" id="{323EA136-9B72-409C-98C6-F89CB70B1E47}"/>
              </a:ext>
            </a:extLst>
          </p:cNvPr>
          <p:cNvSpPr/>
          <p:nvPr/>
        </p:nvSpPr>
        <p:spPr>
          <a:xfrm>
            <a:off x="378531" y="583522"/>
            <a:ext cx="2275093" cy="1238380"/>
          </a:xfrm>
          <a:prstGeom prst="roundRect">
            <a:avLst>
              <a:gd name="adj" fmla="val 23231"/>
            </a:avLst>
          </a:prstGeom>
          <a:noFill/>
          <a:ln w="57150">
            <a:solidFill>
              <a:srgbClr val="F03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Formula1 Display-Bold" panose="02000000000000000000" pitchFamily="2" charset="0"/>
              </a:rPr>
              <a:t>RACE</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36770"/>
          <a:stretch/>
        </p:blipFill>
        <p:spPr bwMode="auto">
          <a:xfrm>
            <a:off x="10084278" y="-30533"/>
            <a:ext cx="2107721" cy="1007854"/>
          </a:xfrm>
          <a:prstGeom prst="rect">
            <a:avLst/>
          </a:prstGeom>
          <a:noFill/>
          <a:ln>
            <a:noFill/>
          </a:ln>
        </p:spPr>
      </p:pic>
    </p:spTree>
    <p:extLst>
      <p:ext uri="{BB962C8B-B14F-4D97-AF65-F5344CB8AC3E}">
        <p14:creationId xmlns:p14="http://schemas.microsoft.com/office/powerpoint/2010/main" val="1660331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B7B6BE9-36D1-4126-A724-75999F732E91}"/>
              </a:ext>
            </a:extLst>
          </p:cNvPr>
          <p:cNvGrpSpPr/>
          <p:nvPr/>
        </p:nvGrpSpPr>
        <p:grpSpPr>
          <a:xfrm rot="21054365">
            <a:off x="7838490" y="1646338"/>
            <a:ext cx="3938303" cy="4746191"/>
            <a:chOff x="899888" y="2041352"/>
            <a:chExt cx="3627082" cy="4371127"/>
          </a:xfrm>
        </p:grpSpPr>
        <p:pic>
          <p:nvPicPr>
            <p:cNvPr id="4" name="Picture 3">
              <a:extLst>
                <a:ext uri="{FF2B5EF4-FFF2-40B4-BE49-F238E27FC236}">
                  <a16:creationId xmlns:a16="http://schemas.microsoft.com/office/drawing/2014/main" id="{0B6DD6DD-4E42-4819-A30F-942B88A331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738461">
              <a:off x="899888" y="2041352"/>
              <a:ext cx="2691984" cy="3807854"/>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F4FE2F8C-8297-45EC-A4C5-7F90DB902C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516908">
              <a:off x="1401761" y="2205925"/>
              <a:ext cx="2772203" cy="3921326"/>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E640F2D3-0C41-4C56-B8A8-DD44324BED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5635">
              <a:off x="1754767" y="2491152"/>
              <a:ext cx="2772203" cy="3921327"/>
            </a:xfrm>
            <a:prstGeom prst="rect">
              <a:avLst/>
            </a:prstGeom>
            <a:ln>
              <a:noFill/>
            </a:ln>
            <a:effectLst>
              <a:outerShdw blurRad="190500" algn="tl" rotWithShape="0">
                <a:srgbClr val="000000">
                  <a:alpha val="70000"/>
                </a:srgbClr>
              </a:outerShdw>
            </a:effectLst>
          </p:spPr>
        </p:pic>
      </p:grpSp>
      <p:sp>
        <p:nvSpPr>
          <p:cNvPr id="8" name="Title 1">
            <a:extLst>
              <a:ext uri="{FF2B5EF4-FFF2-40B4-BE49-F238E27FC236}">
                <a16:creationId xmlns:a16="http://schemas.microsoft.com/office/drawing/2014/main" id="{D862185B-098E-444C-AF67-36DBC50ACF31}"/>
              </a:ext>
            </a:extLst>
          </p:cNvPr>
          <p:cNvSpPr>
            <a:spLocks noGrp="1"/>
          </p:cNvSpPr>
          <p:nvPr>
            <p:ph idx="1"/>
          </p:nvPr>
        </p:nvSpPr>
        <p:spPr>
          <a:xfrm>
            <a:off x="257151" y="2478399"/>
            <a:ext cx="7236074" cy="3417615"/>
          </a:xfrm>
        </p:spPr>
        <p:txBody>
          <a:bodyPr>
            <a:normAutofit/>
          </a:bodyPr>
          <a:lstStyle/>
          <a:p>
            <a:pPr>
              <a:lnSpc>
                <a:spcPct val="150000"/>
              </a:lnSpc>
            </a:pPr>
            <a:r>
              <a:rPr lang="en-GB" sz="2400" dirty="0">
                <a:latin typeface="Formula1 Display-Regular" panose="02000000000000000000" pitchFamily="2" charset="0"/>
              </a:rPr>
              <a:t>Fun classroom activities</a:t>
            </a:r>
          </a:p>
          <a:p>
            <a:pPr>
              <a:lnSpc>
                <a:spcPct val="150000"/>
              </a:lnSpc>
            </a:pPr>
            <a:r>
              <a:rPr lang="en-GB" sz="2400" dirty="0">
                <a:latin typeface="Formula1 Display-Regular" panose="02000000000000000000" pitchFamily="2" charset="0"/>
              </a:rPr>
              <a:t>Covering STEM subjects</a:t>
            </a:r>
          </a:p>
          <a:p>
            <a:pPr>
              <a:lnSpc>
                <a:spcPct val="150000"/>
              </a:lnSpc>
            </a:pPr>
            <a:r>
              <a:rPr lang="en-GB" sz="2400" dirty="0">
                <a:latin typeface="Formula1 Display-Regular" panose="02000000000000000000" pitchFamily="2" charset="0"/>
              </a:rPr>
              <a:t>Explaining scientific principles</a:t>
            </a:r>
          </a:p>
          <a:p>
            <a:pPr>
              <a:lnSpc>
                <a:spcPct val="150000"/>
              </a:lnSpc>
            </a:pPr>
            <a:r>
              <a:rPr lang="en-GB" sz="2400" dirty="0">
                <a:latin typeface="Formula1 Display-Regular" panose="02000000000000000000" pitchFamily="2" charset="0"/>
              </a:rPr>
              <a:t>Mapped to the UK National Curriculum</a:t>
            </a:r>
          </a:p>
          <a:p>
            <a:pPr>
              <a:lnSpc>
                <a:spcPct val="150000"/>
              </a:lnSpc>
            </a:pPr>
            <a:r>
              <a:rPr lang="en-GB" sz="2400" dirty="0">
                <a:latin typeface="Formula1 Display-Regular" panose="02000000000000000000" pitchFamily="2" charset="0"/>
              </a:rPr>
              <a:t>Other activities coming soon…</a:t>
            </a:r>
          </a:p>
        </p:txBody>
      </p:sp>
      <p:sp>
        <p:nvSpPr>
          <p:cNvPr id="10" name="Rectangle: Rounded Corners 10">
            <a:extLst>
              <a:ext uri="{FF2B5EF4-FFF2-40B4-BE49-F238E27FC236}">
                <a16:creationId xmlns:a16="http://schemas.microsoft.com/office/drawing/2014/main" id="{323EA136-9B72-409C-98C6-F89CB70B1E47}"/>
              </a:ext>
            </a:extLst>
          </p:cNvPr>
          <p:cNvSpPr/>
          <p:nvPr/>
        </p:nvSpPr>
        <p:spPr>
          <a:xfrm>
            <a:off x="378531" y="583522"/>
            <a:ext cx="4250113" cy="1238380"/>
          </a:xfrm>
          <a:prstGeom prst="roundRect">
            <a:avLst>
              <a:gd name="adj" fmla="val 23231"/>
            </a:avLst>
          </a:prstGeom>
          <a:noFill/>
          <a:ln w="57150">
            <a:solidFill>
              <a:srgbClr val="F03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Formula1 Display-Bold" panose="02000000000000000000" pitchFamily="2" charset="0"/>
              </a:rPr>
              <a:t>Activity Sheets</a:t>
            </a: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37029"/>
          <a:stretch/>
        </p:blipFill>
        <p:spPr bwMode="auto">
          <a:xfrm>
            <a:off x="10092906" y="-30533"/>
            <a:ext cx="2099094" cy="1007854"/>
          </a:xfrm>
          <a:prstGeom prst="rect">
            <a:avLst/>
          </a:prstGeom>
          <a:noFill/>
          <a:ln>
            <a:noFill/>
          </a:ln>
        </p:spPr>
      </p:pic>
    </p:spTree>
    <p:extLst>
      <p:ext uri="{BB962C8B-B14F-4D97-AF65-F5344CB8AC3E}">
        <p14:creationId xmlns:p14="http://schemas.microsoft.com/office/powerpoint/2010/main" val="2918343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8.9|4.6|3|9|13.1|5.3|18.1|4.1|14"/>
</p:tagLst>
</file>

<file path=ppt/tags/tag2.xml><?xml version="1.0" encoding="utf-8"?>
<p:tagLst xmlns:a="http://schemas.openxmlformats.org/drawingml/2006/main" xmlns:r="http://schemas.openxmlformats.org/officeDocument/2006/relationships" xmlns:p="http://schemas.openxmlformats.org/presentationml/2006/main">
  <p:tag name="TIMING" val="|38.7"/>
</p:tagLst>
</file>

<file path=ppt/tags/tag3.xml><?xml version="1.0" encoding="utf-8"?>
<p:tagLst xmlns:a="http://schemas.openxmlformats.org/drawingml/2006/main" xmlns:r="http://schemas.openxmlformats.org/officeDocument/2006/relationships" xmlns:p="http://schemas.openxmlformats.org/presentationml/2006/main">
  <p:tag name="TIMING" val="|3.8|2.9|7.1|5.1|1.9|6|2.3"/>
</p:tagLst>
</file>

<file path=ppt/tags/tag4.xml><?xml version="1.0" encoding="utf-8"?>
<p:tagLst xmlns:a="http://schemas.openxmlformats.org/drawingml/2006/main" xmlns:r="http://schemas.openxmlformats.org/officeDocument/2006/relationships" xmlns:p="http://schemas.openxmlformats.org/presentationml/2006/main">
  <p:tag name="TIMING" val="|3.8|2.9|7.1|5.1|1.9|6|2.3"/>
</p:tagLst>
</file>

<file path=ppt/tags/tag5.xml><?xml version="1.0" encoding="utf-8"?>
<p:tagLst xmlns:a="http://schemas.openxmlformats.org/drawingml/2006/main" xmlns:r="http://schemas.openxmlformats.org/officeDocument/2006/relationships" xmlns:p="http://schemas.openxmlformats.org/presentationml/2006/main">
  <p:tag name="TIMING" val="|4.5|3.5|2.5|2.4|3.7|3.5|3.6|3.6|3.7|2.2|3.2|3.5|3|8.7|3.2|1.6|4.2|3.5|2.1|1.9|1.9|1.8|2.1|2.1|4.1|2.5|5.4|2|1.5"/>
</p:tagLst>
</file>

<file path=ppt/tags/tag6.xml><?xml version="1.0" encoding="utf-8"?>
<p:tagLst xmlns:a="http://schemas.openxmlformats.org/drawingml/2006/main" xmlns:r="http://schemas.openxmlformats.org/officeDocument/2006/relationships" xmlns:p="http://schemas.openxmlformats.org/presentationml/2006/main">
  <p:tag name="TIMING" val="|7.5|2.9|10.1|20|41.7|29.9|27.1|25.8|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5582</TotalTime>
  <Words>1077</Words>
  <Application>Microsoft Office PowerPoint</Application>
  <PresentationFormat>Widescreen</PresentationFormat>
  <Paragraphs>186</Paragraphs>
  <Slides>35</Slides>
  <Notes>2</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35</vt:i4>
      </vt:variant>
    </vt:vector>
  </HeadingPairs>
  <TitlesOfParts>
    <vt:vector size="46" baseType="lpstr">
      <vt:lpstr>Formula1 Display-Regular</vt:lpstr>
      <vt:lpstr>Franklin Gothic Demi</vt:lpstr>
      <vt:lpstr>Formula1 Display-Bold</vt:lpstr>
      <vt:lpstr>Calibri</vt:lpstr>
      <vt:lpstr>Titillium Web</vt:lpstr>
      <vt:lpstr>Arial</vt:lpstr>
      <vt:lpstr>Formula1 Display-Italic</vt:lpstr>
      <vt:lpstr>Calibri Light</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things first…</vt:lpstr>
      <vt:lpstr>PowerPoint Presentation</vt:lpstr>
      <vt:lpstr>PowerPoint Presentation</vt:lpstr>
      <vt:lpstr>Sounds great, but…</vt:lpstr>
      <vt:lpstr>PowerPoint Presentation</vt:lpstr>
      <vt:lpstr>PowerPoint Presentation</vt:lpstr>
      <vt:lpstr>PowerPoint Presentation</vt:lpstr>
      <vt:lpstr>Sounds awesome…</vt:lpstr>
      <vt:lpstr>THE PROCESS</vt:lpstr>
      <vt:lpstr>MAKE THE GRID</vt:lpstr>
      <vt:lpstr>OUT WITH THE OLD</vt:lpstr>
      <vt:lpstr>IN WITH THE NEW</vt:lpstr>
      <vt:lpstr>STARTING POINT</vt:lpstr>
      <vt:lpstr>STARTER KIT (£25)</vt:lpstr>
      <vt:lpstr>GET CREATIVE!</vt:lpstr>
      <vt:lpstr>VIRTUAL SEASON</vt:lpstr>
      <vt:lpstr>It’s 2021 though…</vt:lpstr>
      <vt:lpstr>A ‘NORMAL’ SEASON</vt:lpstr>
      <vt:lpstr>Digital Project Elements</vt:lpstr>
      <vt:lpstr>VIRTUAL EVENTS</vt:lpstr>
      <vt:lpstr>PowerPoint Presentation</vt:lpstr>
      <vt:lpstr>PowerPoint Presentation</vt:lpstr>
      <vt:lpstr>PowerPoint Presentation</vt:lpstr>
      <vt:lpstr>VIDEO 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Denford</dc:creator>
  <cp:lastModifiedBy>Mark Wemyss-Holden</cp:lastModifiedBy>
  <cp:revision>7</cp:revision>
  <cp:lastPrinted>2021-07-05T09:43:06Z</cp:lastPrinted>
  <dcterms:created xsi:type="dcterms:W3CDTF">2021-07-01T12:41:41Z</dcterms:created>
  <dcterms:modified xsi:type="dcterms:W3CDTF">2021-07-06T11:45:25Z</dcterms:modified>
</cp:coreProperties>
</file>