
<file path=[Content_Types].xml><?xml version="1.0" encoding="utf-8"?>
<Types xmlns="http://schemas.openxmlformats.org/package/2006/content-types">
  <Default Extension="aac" ContentType="audio/aac"/>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8" r:id="rId2"/>
    <p:sldMasterId id="2147483696" r:id="rId3"/>
  </p:sldMasterIdLst>
  <p:notesMasterIdLst>
    <p:notesMasterId r:id="rId48"/>
  </p:notesMasterIdLst>
  <p:handoutMasterIdLst>
    <p:handoutMasterId r:id="rId49"/>
  </p:handoutMasterIdLst>
  <p:sldIdLst>
    <p:sldId id="325" r:id="rId4"/>
    <p:sldId id="298" r:id="rId5"/>
    <p:sldId id="260" r:id="rId6"/>
    <p:sldId id="261" r:id="rId7"/>
    <p:sldId id="262" r:id="rId8"/>
    <p:sldId id="355" r:id="rId9"/>
    <p:sldId id="336" r:id="rId10"/>
    <p:sldId id="337" r:id="rId11"/>
    <p:sldId id="338" r:id="rId12"/>
    <p:sldId id="339" r:id="rId13"/>
    <p:sldId id="340" r:id="rId14"/>
    <p:sldId id="341" r:id="rId15"/>
    <p:sldId id="302" r:id="rId16"/>
    <p:sldId id="303" r:id="rId17"/>
    <p:sldId id="315" r:id="rId18"/>
    <p:sldId id="305" r:id="rId19"/>
    <p:sldId id="312" r:id="rId20"/>
    <p:sldId id="308" r:id="rId21"/>
    <p:sldId id="279" r:id="rId22"/>
    <p:sldId id="256" r:id="rId23"/>
    <p:sldId id="441" r:id="rId24"/>
    <p:sldId id="445" r:id="rId25"/>
    <p:sldId id="420" r:id="rId26"/>
    <p:sldId id="421" r:id="rId27"/>
    <p:sldId id="389" r:id="rId28"/>
    <p:sldId id="360" r:id="rId29"/>
    <p:sldId id="440" r:id="rId30"/>
    <p:sldId id="456" r:id="rId31"/>
    <p:sldId id="588" r:id="rId32"/>
    <p:sldId id="589" r:id="rId33"/>
    <p:sldId id="458" r:id="rId34"/>
    <p:sldId id="455" r:id="rId35"/>
    <p:sldId id="460" r:id="rId36"/>
    <p:sldId id="461" r:id="rId37"/>
    <p:sldId id="457" r:id="rId38"/>
    <p:sldId id="442" r:id="rId39"/>
    <p:sldId id="400" r:id="rId40"/>
    <p:sldId id="443" r:id="rId41"/>
    <p:sldId id="587" r:id="rId42"/>
    <p:sldId id="447" r:id="rId43"/>
    <p:sldId id="444" r:id="rId44"/>
    <p:sldId id="398" r:id="rId45"/>
    <p:sldId id="439" r:id="rId46"/>
    <p:sldId id="459" r:id="rId47"/>
  </p:sldIdLst>
  <p:sldSz cx="12192000" cy="6858000"/>
  <p:notesSz cx="6799263" cy="9929813"/>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Eurostile" panose="020B0504020202050204" pitchFamily="34" charset="0"/>
      <p:regular r:id="rId56"/>
      <p:bold r:id="rId57"/>
    </p:embeddedFont>
    <p:embeddedFont>
      <p:font typeface="Formula1 Display-Bold" panose="02000000000000000000" pitchFamily="2" charset="0"/>
      <p:regular r:id="rId58"/>
    </p:embeddedFont>
    <p:embeddedFont>
      <p:font typeface="Formula1 Display-Italic" panose="02000000000000000000" pitchFamily="2" charset="0"/>
      <p:italic r:id="rId59"/>
    </p:embeddedFont>
    <p:embeddedFont>
      <p:font typeface="Formula1 Display-Regular" panose="02000000000000000000" pitchFamily="2" charset="0"/>
      <p:regular r:id="rId60"/>
    </p:embeddedFont>
    <p:embeddedFont>
      <p:font typeface="Formula1-Display-Bold" panose="02000000000000000000" pitchFamily="50" charset="0"/>
      <p:regular r:id="rId61"/>
    </p:embeddedFont>
    <p:embeddedFont>
      <p:font typeface="Franklin Gothic Demi" panose="020B0703020102020204" pitchFamily="34" charset="0"/>
      <p:regular r:id="rId62"/>
      <p:italic r:id="rId63"/>
    </p:embeddedFont>
    <p:embeddedFont>
      <p:font typeface="Titillium Web" panose="00000500000000000000" pitchFamily="2" charset="0"/>
      <p:regular r:id="rId64"/>
      <p:bold r:id="rId65"/>
      <p:italic r:id="rId66"/>
      <p:bold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4224"/>
    <a:srgbClr val="ED4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9" d="100"/>
          <a:sy n="119" d="100"/>
        </p:scale>
        <p:origin x="21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4.fntdata"/><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font" Target="fonts/font1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1.fntdata"/><Relationship Id="rId55"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1342" y="0"/>
            <a:ext cx="2946347" cy="498215"/>
          </a:xfrm>
          <a:prstGeom prst="rect">
            <a:avLst/>
          </a:prstGeom>
        </p:spPr>
        <p:txBody>
          <a:bodyPr vert="horz" lIns="91440" tIns="45720" rIns="91440" bIns="45720" rtlCol="0"/>
          <a:lstStyle>
            <a:lvl1pPr algn="r">
              <a:defRPr sz="1200"/>
            </a:lvl1pPr>
          </a:lstStyle>
          <a:p>
            <a:fld id="{86E84C4E-E350-4294-8161-871504520D0F}" type="datetimeFigureOut">
              <a:rPr lang="en-GB" smtClean="0"/>
              <a:t>07/07/2021</a:t>
            </a:fld>
            <a:endParaRPr lang="en-GB"/>
          </a:p>
        </p:txBody>
      </p:sp>
      <p:sp>
        <p:nvSpPr>
          <p:cNvPr id="4" name="Footer Placeholder 3"/>
          <p:cNvSpPr>
            <a:spLocks noGrp="1"/>
          </p:cNvSpPr>
          <p:nvPr>
            <p:ph type="ftr" sz="quarter" idx="2"/>
          </p:nvPr>
        </p:nvSpPr>
        <p:spPr>
          <a:xfrm>
            <a:off x="0" y="9431600"/>
            <a:ext cx="2946347" cy="49821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1342" y="9431600"/>
            <a:ext cx="2946347" cy="498214"/>
          </a:xfrm>
          <a:prstGeom prst="rect">
            <a:avLst/>
          </a:prstGeom>
        </p:spPr>
        <p:txBody>
          <a:bodyPr vert="horz" lIns="91440" tIns="45720" rIns="91440" bIns="45720" rtlCol="0" anchor="b"/>
          <a:lstStyle>
            <a:lvl1pPr algn="r">
              <a:defRPr sz="1200"/>
            </a:lvl1pPr>
          </a:lstStyle>
          <a:p>
            <a:fld id="{D082F13E-0EE2-4CD6-A67F-EB5ACC48EEE1}" type="slidenum">
              <a:rPr lang="en-GB" smtClean="0"/>
              <a:t>‹#›</a:t>
            </a:fld>
            <a:endParaRPr lang="en-GB"/>
          </a:p>
        </p:txBody>
      </p:sp>
    </p:spTree>
    <p:extLst>
      <p:ext uri="{BB962C8B-B14F-4D97-AF65-F5344CB8AC3E}">
        <p14:creationId xmlns:p14="http://schemas.microsoft.com/office/powerpoint/2010/main" val="4203175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1275" y="0"/>
            <a:ext cx="2946400" cy="498475"/>
          </a:xfrm>
          <a:prstGeom prst="rect">
            <a:avLst/>
          </a:prstGeom>
        </p:spPr>
        <p:txBody>
          <a:bodyPr vert="horz" lIns="91440" tIns="45720" rIns="91440" bIns="45720" rtlCol="0"/>
          <a:lstStyle>
            <a:lvl1pPr algn="r">
              <a:defRPr sz="1200"/>
            </a:lvl1pPr>
          </a:lstStyle>
          <a:p>
            <a:fld id="{A8D76FE6-DBC0-4C39-891B-93AAB178A7A8}" type="datetimeFigureOut">
              <a:rPr lang="en-GB" smtClean="0"/>
              <a:t>07/07/2021</a:t>
            </a:fld>
            <a:endParaRPr lang="en-GB"/>
          </a:p>
        </p:txBody>
      </p:sp>
      <p:sp>
        <p:nvSpPr>
          <p:cNvPr id="4" name="Slide Image Placeholder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8375"/>
            <a:ext cx="5440363" cy="391001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1338"/>
            <a:ext cx="2946400" cy="4984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1275" y="9431338"/>
            <a:ext cx="2946400" cy="498475"/>
          </a:xfrm>
          <a:prstGeom prst="rect">
            <a:avLst/>
          </a:prstGeom>
        </p:spPr>
        <p:txBody>
          <a:bodyPr vert="horz" lIns="91440" tIns="45720" rIns="91440" bIns="45720" rtlCol="0" anchor="b"/>
          <a:lstStyle>
            <a:lvl1pPr algn="r">
              <a:defRPr sz="1200"/>
            </a:lvl1pPr>
          </a:lstStyle>
          <a:p>
            <a:fld id="{33988439-710A-4707-BB61-A8D44073D4EE}" type="slidenum">
              <a:rPr lang="en-GB" smtClean="0"/>
              <a:t>‹#›</a:t>
            </a:fld>
            <a:endParaRPr lang="en-GB"/>
          </a:p>
        </p:txBody>
      </p:sp>
    </p:spTree>
    <p:extLst>
      <p:ext uri="{BB962C8B-B14F-4D97-AF65-F5344CB8AC3E}">
        <p14:creationId xmlns:p14="http://schemas.microsoft.com/office/powerpoint/2010/main" val="3624475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3138"/>
            <a:ext cx="5445125" cy="3913187"/>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EB95C-C986-4B74-BB28-4B32588947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249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1038" y="4783138"/>
            <a:ext cx="5445125" cy="3913187"/>
          </a:xfrm>
          <a:prstGeom prst="rect">
            <a:avLst/>
          </a:prstGeom>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FEB95C-C986-4B74-BB28-4B32588947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963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4AF60CD-16D3-4BCA-AE7F-BF4728272FEA}" type="datetimeFigureOut">
              <a:rPr lang="en-GB" smtClean="0"/>
              <a:t>07/07/2021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4239574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AF60CD-16D3-4BCA-AE7F-BF4728272FEA}" type="datetimeFigureOut">
              <a:rPr lang="en-GB" smtClean="0"/>
              <a:t>07/07/2021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1567175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AF60CD-16D3-4BCA-AE7F-BF4728272FEA}" type="datetimeFigureOut">
              <a:rPr lang="en-GB" smtClean="0"/>
              <a:t>07/07/2021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337473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3"/>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25955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10619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25659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389963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971435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4198615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822302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287A8-581E-4875-AF8D-6B187C038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2C327F9-49FB-4D76-9023-2FE64275D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0C416D-70FF-44B9-AFF7-B25DA75CD83A}"/>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5" name="Footer Placeholder 4">
            <a:extLst>
              <a:ext uri="{FF2B5EF4-FFF2-40B4-BE49-F238E27FC236}">
                <a16:creationId xmlns:a16="http://schemas.microsoft.com/office/drawing/2014/main" id="{3DA6B5DF-22E6-4E36-BA26-5378C13465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7C47FD-E874-443B-9E8A-15C9F58E1F88}"/>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789298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AF60CD-16D3-4BCA-AE7F-BF4728272FEA}" type="datetimeFigureOut">
              <a:rPr lang="en-GB" smtClean="0"/>
              <a:t>07/07/2021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4200064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A713E-BE42-47A2-A373-44D3838DB8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A7E0F7-E828-40DA-A03D-EBB6FD6CFA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496FAD-B2EC-4551-8680-16A4DABB3BCF}"/>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5" name="Footer Placeholder 4">
            <a:extLst>
              <a:ext uri="{FF2B5EF4-FFF2-40B4-BE49-F238E27FC236}">
                <a16:creationId xmlns:a16="http://schemas.microsoft.com/office/drawing/2014/main" id="{2BA038DB-E5EA-4243-B740-753AFB4A9A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5A9D70-12CE-441F-ACDC-DA92FF4F37FB}"/>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498194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E702-B7FB-4B12-AC5E-E5E3BF88C2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9CC2DB-7F53-4C3C-A87D-0B0A53F15C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C7EFD0-956D-4676-B0B2-9D18BBFE5B34}"/>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5" name="Footer Placeholder 4">
            <a:extLst>
              <a:ext uri="{FF2B5EF4-FFF2-40B4-BE49-F238E27FC236}">
                <a16:creationId xmlns:a16="http://schemas.microsoft.com/office/drawing/2014/main" id="{AE151B1E-E3B9-4D2D-85AD-D311D7D3DF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A82A23-DA7F-4573-8ABA-913CA61861D0}"/>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587292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EACF7-1008-4F48-A77C-83C9EEAE01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975482-E719-4163-892A-93806283C4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8C2086-B2AC-416E-9CEC-5EC06833F2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D823A5-690F-44F6-ABD9-8492A03D336C}"/>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6" name="Footer Placeholder 5">
            <a:extLst>
              <a:ext uri="{FF2B5EF4-FFF2-40B4-BE49-F238E27FC236}">
                <a16:creationId xmlns:a16="http://schemas.microsoft.com/office/drawing/2014/main" id="{D2C00AB0-5114-4AAA-B0FF-FF8B2E8F4A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520CDA-4CE6-4E32-992B-4219638ADACB}"/>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487662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33A-3577-455D-965A-DCB28639F26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E9002E-05C9-459E-88C7-07956B49E0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CEB5C8-FDBE-4313-B5C0-867CC32F51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A33CA19-B0D5-489B-95C4-ECE78EDA5E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4E8701-1AE0-4CC4-BC71-79B0C4BB22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10A803-E2B3-455D-A1CB-48A6ED3492DC}"/>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8" name="Footer Placeholder 7">
            <a:extLst>
              <a:ext uri="{FF2B5EF4-FFF2-40B4-BE49-F238E27FC236}">
                <a16:creationId xmlns:a16="http://schemas.microsoft.com/office/drawing/2014/main" id="{99B27EB7-6E40-4AC6-BB91-D603473C18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4A999D6-AFC0-4513-B7E4-0D756D12F3A1}"/>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830975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8768-FCC5-4BD6-AF43-0609865028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4CA4FB2-DFBB-408F-9C19-57885B15E6FA}"/>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4" name="Footer Placeholder 3">
            <a:extLst>
              <a:ext uri="{FF2B5EF4-FFF2-40B4-BE49-F238E27FC236}">
                <a16:creationId xmlns:a16="http://schemas.microsoft.com/office/drawing/2014/main" id="{E61C53F7-9B34-46B3-A72C-15A35841A92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F95CD2-EAA2-4470-9392-93D3CC46D90E}"/>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13607468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7B866-B79F-4092-8D56-D0BB62214347}"/>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3" name="Footer Placeholder 2">
            <a:extLst>
              <a:ext uri="{FF2B5EF4-FFF2-40B4-BE49-F238E27FC236}">
                <a16:creationId xmlns:a16="http://schemas.microsoft.com/office/drawing/2014/main" id="{049AB06C-DDFE-46D7-A4BE-268FF7568E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B1E1F76-626E-49DF-B428-A3BB2898484F}"/>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40369231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74D81-33B8-4EAA-9810-F758CD3E3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4F0166C-C9ED-4E2A-A113-FB82A992E7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06F424-6B9B-4FD6-B3E1-D335B931CB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E3434-5DDB-4FD9-ABB0-7B98561CB20C}"/>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6" name="Footer Placeholder 5">
            <a:extLst>
              <a:ext uri="{FF2B5EF4-FFF2-40B4-BE49-F238E27FC236}">
                <a16:creationId xmlns:a16="http://schemas.microsoft.com/office/drawing/2014/main" id="{A114217A-2EC1-4C4A-8B7B-031C96576C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F0EC74E-221C-476A-9F5E-E4D629244B37}"/>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951859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1253-4D2F-455B-BE56-548138EA1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BD92E7-1918-4802-A676-67ACA30496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23E1C1-A455-4F46-8C46-6CD8CDC28E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B728E7-B9F3-44E8-8510-ACFF63B05BDA}"/>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6" name="Footer Placeholder 5">
            <a:extLst>
              <a:ext uri="{FF2B5EF4-FFF2-40B4-BE49-F238E27FC236}">
                <a16:creationId xmlns:a16="http://schemas.microsoft.com/office/drawing/2014/main" id="{95FF07C4-A1B2-47AD-85DA-F1431ACE9F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CFDDF9-7E66-448B-BDB1-51A0748E4CF2}"/>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583039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BE17-0A62-42A0-A963-14D2A8F165F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6F85484-2FB3-4686-ADFF-FAFE87C00D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BF6F5A-1F71-4735-9987-BD32BEBB17AA}"/>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5" name="Footer Placeholder 4">
            <a:extLst>
              <a:ext uri="{FF2B5EF4-FFF2-40B4-BE49-F238E27FC236}">
                <a16:creationId xmlns:a16="http://schemas.microsoft.com/office/drawing/2014/main" id="{CDA40115-9BA1-455B-B6CF-989459A08E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9F657-4B83-4F6A-86BC-47A04BF1A0BA}"/>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0648163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602F9-9EA0-48FC-9B0D-AFAD004C8F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FA44F6-6555-43A3-94B3-301C7134079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58BF9C-9BEB-44FA-A5FF-B1F438BC6648}"/>
              </a:ext>
            </a:extLst>
          </p:cNvPr>
          <p:cNvSpPr>
            <a:spLocks noGrp="1"/>
          </p:cNvSpPr>
          <p:nvPr>
            <p:ph type="dt" sz="half" idx="10"/>
          </p:nvPr>
        </p:nvSpPr>
        <p:spPr/>
        <p:txBody>
          <a:bodyPr/>
          <a:lstStyle/>
          <a:p>
            <a:fld id="{9E5D45E0-2840-4D82-8234-AEC97F2D9A59}" type="datetimeFigureOut">
              <a:rPr lang="en-GB" smtClean="0"/>
              <a:t>07/07/2021</a:t>
            </a:fld>
            <a:endParaRPr lang="en-GB"/>
          </a:p>
        </p:txBody>
      </p:sp>
      <p:sp>
        <p:nvSpPr>
          <p:cNvPr id="5" name="Footer Placeholder 4">
            <a:extLst>
              <a:ext uri="{FF2B5EF4-FFF2-40B4-BE49-F238E27FC236}">
                <a16:creationId xmlns:a16="http://schemas.microsoft.com/office/drawing/2014/main" id="{A7065712-AFA4-4BA0-86F1-A2A39D67C4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276F53-5653-4B95-8EEC-60045342A9D8}"/>
              </a:ext>
            </a:extLst>
          </p:cNvPr>
          <p:cNvSpPr>
            <a:spLocks noGrp="1"/>
          </p:cNvSpPr>
          <p:nvPr>
            <p:ph type="sldNum" sz="quarter" idx="12"/>
          </p:nvPr>
        </p:nvSpPr>
        <p:spPr/>
        <p:txBody>
          <a:bodyPr/>
          <a:lstStyle/>
          <a:p>
            <a:fld id="{CFBC36E6-3B6E-42A5-B418-7508B15F9313}" type="slidenum">
              <a:rPr lang="en-GB" smtClean="0"/>
              <a:t>‹#›</a:t>
            </a:fld>
            <a:endParaRPr lang="en-GB"/>
          </a:p>
        </p:txBody>
      </p:sp>
    </p:spTree>
    <p:extLst>
      <p:ext uri="{BB962C8B-B14F-4D97-AF65-F5344CB8AC3E}">
        <p14:creationId xmlns:p14="http://schemas.microsoft.com/office/powerpoint/2010/main" val="209660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AF60CD-16D3-4BCA-AE7F-BF4728272FEA}" type="datetimeFigureOut">
              <a:rPr lang="en-GB" smtClean="0"/>
              <a:t>07/07/2021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28679895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459308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49" y="2084851"/>
            <a:ext cx="11233248" cy="3936437"/>
          </a:xfrm>
          <a:prstGeom prst="rect">
            <a:avLst/>
          </a:prstGeom>
        </p:spPr>
        <p:txBody>
          <a:bodyPr/>
          <a:lstStyle>
            <a:lvl1pPr>
              <a:defRPr sz="2133">
                <a:latin typeface="Titillium Web" panose="00000500000000000000" pitchFamily="2" charset="0"/>
              </a:defRPr>
            </a:lvl1pPr>
            <a:lvl2pPr>
              <a:defRPr sz="1867">
                <a:latin typeface="Titillium Web" panose="00000500000000000000" pitchFamily="2" charset="0"/>
              </a:defRPr>
            </a:lvl2pPr>
            <a:lvl3pPr>
              <a:defRPr sz="1600">
                <a:latin typeface="Titillium Web" panose="00000500000000000000" pitchFamily="2" charset="0"/>
              </a:defRPr>
            </a:lvl3pPr>
            <a:lvl4pPr>
              <a:defRPr sz="1467">
                <a:latin typeface="Titillium Web" panose="00000500000000000000" pitchFamily="2" charset="0"/>
              </a:defRPr>
            </a:lvl4pPr>
            <a:lvl5pPr>
              <a:defRPr sz="1467">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p:nvPr>
        </p:nvSpPr>
        <p:spPr>
          <a:xfrm>
            <a:off x="239349" y="1309392"/>
            <a:ext cx="11233248" cy="679449"/>
          </a:xfrm>
          <a:prstGeom prst="rect">
            <a:avLst/>
          </a:prstGeom>
        </p:spPr>
        <p:txBody>
          <a:bodyPr/>
          <a:lstStyle>
            <a:lvl1pPr marL="0" indent="0">
              <a:buNone/>
              <a:defRPr sz="2667" spc="0">
                <a:solidFill>
                  <a:schemeClr val="tx1"/>
                </a:solidFill>
                <a:latin typeface="Formula1 Display-Bold" panose="02000000000000000000" pitchFamily="2"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Master text styles</a:t>
            </a:r>
          </a:p>
        </p:txBody>
      </p:sp>
    </p:spTree>
    <p:extLst>
      <p:ext uri="{BB962C8B-B14F-4D97-AF65-F5344CB8AC3E}">
        <p14:creationId xmlns:p14="http://schemas.microsoft.com/office/powerpoint/2010/main" val="4195243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349" y="2084851"/>
            <a:ext cx="11233248" cy="3936437"/>
          </a:xfrm>
          <a:prstGeom prst="rect">
            <a:avLst/>
          </a:prstGeom>
        </p:spPr>
        <p:txBody>
          <a:bodyPr/>
          <a:lstStyle>
            <a:lvl1pPr>
              <a:defRPr sz="2133">
                <a:latin typeface="Titillium Web" panose="00000500000000000000" pitchFamily="2" charset="0"/>
              </a:defRPr>
            </a:lvl1pPr>
            <a:lvl2pPr>
              <a:defRPr sz="1867">
                <a:latin typeface="Titillium Web" panose="00000500000000000000" pitchFamily="2" charset="0"/>
              </a:defRPr>
            </a:lvl2pPr>
            <a:lvl3pPr>
              <a:defRPr sz="1600">
                <a:latin typeface="Titillium Web" panose="00000500000000000000" pitchFamily="2" charset="0"/>
              </a:defRPr>
            </a:lvl3pPr>
            <a:lvl4pPr>
              <a:defRPr sz="1467">
                <a:latin typeface="Titillium Web" panose="00000500000000000000" pitchFamily="2" charset="0"/>
              </a:defRPr>
            </a:lvl4pPr>
            <a:lvl5pPr>
              <a:defRPr sz="1467">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Placeholder 8"/>
          <p:cNvSpPr>
            <a:spLocks noGrp="1"/>
          </p:cNvSpPr>
          <p:nvPr>
            <p:ph type="body" sz="quarter" idx="13"/>
          </p:nvPr>
        </p:nvSpPr>
        <p:spPr>
          <a:xfrm>
            <a:off x="239349" y="1309392"/>
            <a:ext cx="11233248" cy="679449"/>
          </a:xfrm>
          <a:prstGeom prst="rect">
            <a:avLst/>
          </a:prstGeom>
        </p:spPr>
        <p:txBody>
          <a:bodyPr/>
          <a:lstStyle>
            <a:lvl1pPr marL="0" indent="0">
              <a:buNone/>
              <a:defRPr sz="2667" spc="0">
                <a:solidFill>
                  <a:schemeClr val="tx1"/>
                </a:solidFill>
                <a:latin typeface="Formula1 Display-Bold" panose="02000000000000000000" pitchFamily="2" charset="0"/>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Click to edit Master text styles</a:t>
            </a:r>
          </a:p>
        </p:txBody>
      </p:sp>
    </p:spTree>
    <p:extLst>
      <p:ext uri="{BB962C8B-B14F-4D97-AF65-F5344CB8AC3E}">
        <p14:creationId xmlns:p14="http://schemas.microsoft.com/office/powerpoint/2010/main" val="2305084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D80427-974A-45C6-A7E2-93300C4AC51F}"/>
              </a:ext>
            </a:extLst>
          </p:cNvPr>
          <p:cNvSpPr>
            <a:spLocks noGrp="1"/>
          </p:cNvSpPr>
          <p:nvPr>
            <p:ph type="body" sz="quarter" idx="10" hasCustomPrompt="1"/>
          </p:nvPr>
        </p:nvSpPr>
        <p:spPr>
          <a:xfrm>
            <a:off x="4729387" y="3188534"/>
            <a:ext cx="7223264" cy="1274233"/>
          </a:xfrm>
          <a:prstGeom prst="rect">
            <a:avLst/>
          </a:prstGeom>
        </p:spPr>
        <p:txBody>
          <a:bodyPr/>
          <a:lstStyle>
            <a:lvl1pPr algn="r">
              <a:buNone/>
              <a:defRPr lang="en-GB" sz="8000" kern="1200" spc="-200" dirty="0">
                <a:solidFill>
                  <a:schemeClr val="tx1"/>
                </a:solidFill>
                <a:latin typeface="Formula1 Display-Bold" panose="02000000000000000000" pitchFamily="2" charset="0"/>
                <a:ea typeface="Tahoma" pitchFamily="34" charset="0"/>
                <a:cs typeface="Tahoma" pitchFamily="34" charset="0"/>
              </a:defRPr>
            </a:lvl1pPr>
          </a:lstStyle>
          <a:p>
            <a:pPr lvl="0"/>
            <a:r>
              <a:rPr lang="en-US" dirty="0"/>
              <a:t>CLICK TO EDIT</a:t>
            </a:r>
            <a:endParaRPr lang="en-GB" dirty="0"/>
          </a:p>
        </p:txBody>
      </p:sp>
      <p:sp>
        <p:nvSpPr>
          <p:cNvPr id="2" name="Title 1"/>
          <p:cNvSpPr>
            <a:spLocks noGrp="1"/>
          </p:cNvSpPr>
          <p:nvPr>
            <p:ph type="title"/>
          </p:nvPr>
        </p:nvSpPr>
        <p:spPr>
          <a:xfrm>
            <a:off x="239349" y="2616321"/>
            <a:ext cx="7872875" cy="1362075"/>
          </a:xfrm>
          <a:prstGeom prst="rect">
            <a:avLst/>
          </a:prstGeom>
        </p:spPr>
        <p:txBody>
          <a:bodyPr anchor="t"/>
          <a:lstStyle>
            <a:lvl1pPr algn="l">
              <a:defRPr lang="en-GB" sz="6400" kern="1200" spc="-200" dirty="0">
                <a:solidFill>
                  <a:schemeClr val="tx1"/>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Tree>
    <p:extLst>
      <p:ext uri="{BB962C8B-B14F-4D97-AF65-F5344CB8AC3E}">
        <p14:creationId xmlns:p14="http://schemas.microsoft.com/office/powerpoint/2010/main" val="1117504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D80427-974A-45C6-A7E2-93300C4AC51F}"/>
              </a:ext>
            </a:extLst>
          </p:cNvPr>
          <p:cNvSpPr>
            <a:spLocks noGrp="1"/>
          </p:cNvSpPr>
          <p:nvPr>
            <p:ph type="body" sz="quarter" idx="10" hasCustomPrompt="1"/>
          </p:nvPr>
        </p:nvSpPr>
        <p:spPr>
          <a:xfrm>
            <a:off x="4729387" y="3188534"/>
            <a:ext cx="7223264" cy="1274233"/>
          </a:xfrm>
          <a:prstGeom prst="rect">
            <a:avLst/>
          </a:prstGeom>
        </p:spPr>
        <p:txBody>
          <a:bodyPr/>
          <a:lstStyle>
            <a:lvl1pPr algn="r">
              <a:buNone/>
              <a:defRPr lang="en-GB" sz="8000" kern="1200" spc="-200" dirty="0">
                <a:solidFill>
                  <a:schemeClr val="tx1"/>
                </a:solidFill>
                <a:latin typeface="Formula1 Display-Bold" panose="02000000000000000000" pitchFamily="2" charset="0"/>
                <a:ea typeface="Tahoma" pitchFamily="34" charset="0"/>
                <a:cs typeface="Tahoma" pitchFamily="34" charset="0"/>
              </a:defRPr>
            </a:lvl1pPr>
          </a:lstStyle>
          <a:p>
            <a:pPr lvl="0"/>
            <a:r>
              <a:rPr lang="en-US" dirty="0"/>
              <a:t>CLICK TO EDIT</a:t>
            </a:r>
            <a:endParaRPr lang="en-GB" dirty="0"/>
          </a:p>
        </p:txBody>
      </p:sp>
      <p:sp>
        <p:nvSpPr>
          <p:cNvPr id="2" name="Title 1"/>
          <p:cNvSpPr>
            <a:spLocks noGrp="1"/>
          </p:cNvSpPr>
          <p:nvPr>
            <p:ph type="title"/>
          </p:nvPr>
        </p:nvSpPr>
        <p:spPr>
          <a:xfrm>
            <a:off x="239349" y="2616321"/>
            <a:ext cx="7872875" cy="1362075"/>
          </a:xfrm>
          <a:prstGeom prst="rect">
            <a:avLst/>
          </a:prstGeom>
        </p:spPr>
        <p:txBody>
          <a:bodyPr anchor="t"/>
          <a:lstStyle>
            <a:lvl1pPr algn="l">
              <a:defRPr lang="en-GB" sz="6400" kern="1200" spc="-200" dirty="0">
                <a:solidFill>
                  <a:schemeClr val="tx1"/>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Tree>
    <p:extLst>
      <p:ext uri="{BB962C8B-B14F-4D97-AF65-F5344CB8AC3E}">
        <p14:creationId xmlns:p14="http://schemas.microsoft.com/office/powerpoint/2010/main" val="24128669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69972"/>
            <a:ext cx="10972800" cy="4756193"/>
          </a:xfrm>
          <a:prstGeom prst="rect">
            <a:avLst/>
          </a:prstGeom>
        </p:spPr>
        <p:txBody>
          <a:bodyPr/>
          <a:lstStyle>
            <a:lvl1pPr>
              <a:defRPr sz="2667">
                <a:latin typeface="Titillium Web" panose="00000500000000000000" pitchFamily="2" charset="0"/>
              </a:defRPr>
            </a:lvl1pPr>
            <a:lvl2pPr>
              <a:defRPr sz="2400">
                <a:latin typeface="Titillium Web" panose="00000500000000000000" pitchFamily="2" charset="0"/>
              </a:defRPr>
            </a:lvl2pPr>
            <a:lvl3pPr>
              <a:defRPr sz="2133">
                <a:latin typeface="Titillium Web" panose="00000500000000000000" pitchFamily="2" charset="0"/>
              </a:defRPr>
            </a:lvl3pPr>
            <a:lvl4pPr>
              <a:defRPr sz="1867">
                <a:latin typeface="Titillium Web" panose="00000500000000000000" pitchFamily="2" charset="0"/>
              </a:defRPr>
            </a:lvl4pPr>
            <a:lvl5pPr>
              <a:defRPr sz="1867">
                <a:latin typeface="Titillium Web"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6988659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5890681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83765" y="269776"/>
            <a:ext cx="7598635" cy="1100195"/>
          </a:xfrm>
          <a:prstGeom prst="rect">
            <a:avLst/>
          </a:prstGeom>
        </p:spPr>
        <p:txBody>
          <a:bodyPr anchor="ctr"/>
          <a:lstStyle>
            <a:lvl1pPr algn="r">
              <a:defRPr lang="en-GB" sz="4267" kern="1200" spc="-200" dirty="0">
                <a:solidFill>
                  <a:schemeClr val="tx1">
                    <a:lumMod val="95000"/>
                    <a:lumOff val="5000"/>
                  </a:schemeClr>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
        <p:nvSpPr>
          <p:cNvPr id="3" name="Content Placeholder 2"/>
          <p:cNvSpPr>
            <a:spLocks noGrp="1"/>
          </p:cNvSpPr>
          <p:nvPr>
            <p:ph idx="1"/>
          </p:nvPr>
        </p:nvSpPr>
        <p:spPr>
          <a:xfrm>
            <a:off x="609600" y="1275720"/>
            <a:ext cx="10972800" cy="4850445"/>
          </a:xfrm>
          <a:prstGeom prst="rect">
            <a:avLst/>
          </a:prstGeom>
        </p:spPr>
        <p:txBody>
          <a:bodyPr/>
          <a:lstStyle>
            <a:lvl1pPr>
              <a:defRPr sz="2400">
                <a:latin typeface="Titillium Web" panose="00000500000000000000" pitchFamily="2" charset="0"/>
              </a:defRPr>
            </a:lvl1pPr>
            <a:lvl2pPr>
              <a:defRPr sz="2133">
                <a:latin typeface="Titillium Web" panose="00000500000000000000" pitchFamily="2" charset="0"/>
              </a:defRPr>
            </a:lvl2pPr>
            <a:lvl3pPr>
              <a:defRPr sz="1867">
                <a:latin typeface="Titillium Web" panose="00000500000000000000" pitchFamily="2" charset="0"/>
              </a:defRPr>
            </a:lvl3pPr>
            <a:lvl4pPr>
              <a:defRPr sz="1600">
                <a:latin typeface="Titillium Web" panose="00000500000000000000" pitchFamily="2" charset="0"/>
              </a:defRPr>
            </a:lvl4pPr>
            <a:lvl5pPr>
              <a:defRPr sz="1600">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cxnSp>
        <p:nvCxnSpPr>
          <p:cNvPr id="8" name="Straight Connector 7">
            <a:extLst>
              <a:ext uri="{FF2B5EF4-FFF2-40B4-BE49-F238E27FC236}">
                <a16:creationId xmlns:a16="http://schemas.microsoft.com/office/drawing/2014/main" id="{D0A75AB6-E7A3-4DC2-9DFC-DA914825DC05}"/>
              </a:ext>
            </a:extLst>
          </p:cNvPr>
          <p:cNvCxnSpPr>
            <a:cxnSpLocks/>
          </p:cNvCxnSpPr>
          <p:nvPr userDrawn="1"/>
        </p:nvCxnSpPr>
        <p:spPr>
          <a:xfrm>
            <a:off x="0" y="1056896"/>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67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2582950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693654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4AF60CD-16D3-4BCA-AE7F-BF4728272FEA}" type="datetimeFigureOut">
              <a:rPr lang="en-GB" smtClean="0"/>
              <a:t>07/07/2021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914106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4"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4"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6650457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27126390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1991358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49"/>
            <a:ext cx="4011084" cy="1162051"/>
          </a:xfrm>
          <a:prstGeom prst="rect">
            <a:avLst/>
          </a:prstGeom>
        </p:spPr>
        <p:txBody>
          <a:bodyPr anchor="b"/>
          <a:lstStyle>
            <a:lvl1pPr algn="l">
              <a:defRPr sz="2667" b="1"/>
            </a:lvl1pPr>
          </a:lstStyle>
          <a:p>
            <a:r>
              <a:rPr lang="en-US"/>
              <a:t>Click to edit Master title style</a:t>
            </a:r>
            <a:endParaRPr lang="en-GB"/>
          </a:p>
        </p:txBody>
      </p:sp>
      <p:sp>
        <p:nvSpPr>
          <p:cNvPr id="3" name="Content Placeholder 2"/>
          <p:cNvSpPr>
            <a:spLocks noGrp="1"/>
          </p:cNvSpPr>
          <p:nvPr>
            <p:ph idx="1"/>
          </p:nvPr>
        </p:nvSpPr>
        <p:spPr>
          <a:xfrm>
            <a:off x="4766733" y="273054"/>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7" y="1435104"/>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2413264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a:prstGeom prst="rect">
            <a:avLst/>
          </a:prstGeom>
        </p:spPr>
        <p:txBody>
          <a:bodyPr anchor="b"/>
          <a:lstStyle>
            <a:lvl1pPr algn="l">
              <a:defRPr sz="2667"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GB" dirty="0"/>
          </a:p>
        </p:txBody>
      </p:sp>
      <p:sp>
        <p:nvSpPr>
          <p:cNvPr id="4" name="Text Placeholder 3"/>
          <p:cNvSpPr>
            <a:spLocks noGrp="1"/>
          </p:cNvSpPr>
          <p:nvPr>
            <p:ph type="body" sz="half" idx="2"/>
          </p:nvPr>
        </p:nvSpPr>
        <p:spPr>
          <a:xfrm>
            <a:off x="2389717" y="5367341"/>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4920926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3461924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FBD91ABD-23DA-4A0F-B25A-E0C3D175C42B}" type="datetimeFigureOut">
              <a:rPr lang="en-GB" smtClean="0"/>
              <a:pPr/>
              <a:t>07/07/2021</a:t>
            </a:fld>
            <a:endParaRPr lang="en-GB" dirty="0"/>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6CB58133-727F-4F92-937F-BC78F0265CDB}" type="slidenum">
              <a:rPr lang="en-GB" smtClean="0"/>
              <a:pPr/>
              <a:t>‹#›</a:t>
            </a:fld>
            <a:endParaRPr lang="en-GB" dirty="0"/>
          </a:p>
        </p:txBody>
      </p:sp>
    </p:spTree>
    <p:extLst>
      <p:ext uri="{BB962C8B-B14F-4D97-AF65-F5344CB8AC3E}">
        <p14:creationId xmlns:p14="http://schemas.microsoft.com/office/powerpoint/2010/main" val="1057746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D80427-974A-45C6-A7E2-93300C4AC51F}"/>
              </a:ext>
            </a:extLst>
          </p:cNvPr>
          <p:cNvSpPr>
            <a:spLocks noGrp="1"/>
          </p:cNvSpPr>
          <p:nvPr>
            <p:ph type="body" sz="quarter" idx="10" hasCustomPrompt="1"/>
          </p:nvPr>
        </p:nvSpPr>
        <p:spPr>
          <a:xfrm>
            <a:off x="4729387" y="3188534"/>
            <a:ext cx="7223264" cy="1274233"/>
          </a:xfrm>
          <a:prstGeom prst="rect">
            <a:avLst/>
          </a:prstGeom>
        </p:spPr>
        <p:txBody>
          <a:bodyPr/>
          <a:lstStyle>
            <a:lvl1pPr algn="r">
              <a:buNone/>
              <a:defRPr lang="en-GB" sz="8000" kern="1200" spc="-200" dirty="0">
                <a:solidFill>
                  <a:schemeClr val="tx1"/>
                </a:solidFill>
                <a:latin typeface="Formula1 Display-Bold" panose="02000000000000000000" pitchFamily="2" charset="0"/>
                <a:ea typeface="Tahoma" pitchFamily="34" charset="0"/>
                <a:cs typeface="Tahoma" pitchFamily="34" charset="0"/>
              </a:defRPr>
            </a:lvl1pPr>
          </a:lstStyle>
          <a:p>
            <a:pPr lvl="0"/>
            <a:r>
              <a:rPr lang="en-US" dirty="0"/>
              <a:t>CLICK TO EDIT</a:t>
            </a:r>
            <a:endParaRPr lang="en-GB" dirty="0"/>
          </a:p>
        </p:txBody>
      </p:sp>
      <p:sp>
        <p:nvSpPr>
          <p:cNvPr id="2" name="Title 1"/>
          <p:cNvSpPr>
            <a:spLocks noGrp="1"/>
          </p:cNvSpPr>
          <p:nvPr>
            <p:ph type="title"/>
          </p:nvPr>
        </p:nvSpPr>
        <p:spPr>
          <a:xfrm>
            <a:off x="239349" y="2616321"/>
            <a:ext cx="7872875" cy="1362075"/>
          </a:xfrm>
          <a:prstGeom prst="rect">
            <a:avLst/>
          </a:prstGeom>
        </p:spPr>
        <p:txBody>
          <a:bodyPr anchor="t"/>
          <a:lstStyle>
            <a:lvl1pPr algn="l">
              <a:defRPr lang="en-GB" sz="6400" kern="1200" spc="-200" dirty="0">
                <a:solidFill>
                  <a:schemeClr val="tx1"/>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Tree>
    <p:extLst>
      <p:ext uri="{BB962C8B-B14F-4D97-AF65-F5344CB8AC3E}">
        <p14:creationId xmlns:p14="http://schemas.microsoft.com/office/powerpoint/2010/main" val="34764828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95CA8F4-9A1B-4A62-AB14-F9B7A0E2D374}"/>
              </a:ext>
            </a:extLst>
          </p:cNvPr>
          <p:cNvSpPr>
            <a:spLocks noGrp="1"/>
          </p:cNvSpPr>
          <p:nvPr>
            <p:ph type="title" hasCustomPrompt="1"/>
          </p:nvPr>
        </p:nvSpPr>
        <p:spPr>
          <a:xfrm>
            <a:off x="3983765" y="269776"/>
            <a:ext cx="7598635" cy="1100195"/>
          </a:xfrm>
          <a:prstGeom prst="rect">
            <a:avLst/>
          </a:prstGeom>
        </p:spPr>
        <p:txBody>
          <a:bodyPr anchor="ctr"/>
          <a:lstStyle>
            <a:lvl1pPr algn="r">
              <a:defRPr lang="en-GB" sz="4267" kern="1200" spc="-200" dirty="0">
                <a:solidFill>
                  <a:schemeClr val="tx1">
                    <a:lumMod val="95000"/>
                    <a:lumOff val="5000"/>
                  </a:schemeClr>
                </a:solidFill>
                <a:latin typeface="Formula1 Display-Bold" panose="02000000000000000000" pitchFamily="2" charset="0"/>
                <a:ea typeface="Tahoma" pitchFamily="34" charset="0"/>
                <a:cs typeface="Tahoma" pitchFamily="34" charset="0"/>
              </a:defRPr>
            </a:lvl1pPr>
          </a:lstStyle>
          <a:p>
            <a:r>
              <a:rPr lang="en-US" dirty="0"/>
              <a:t>CLICK TO EDIT</a:t>
            </a:r>
            <a:endParaRPr lang="en-GB" dirty="0"/>
          </a:p>
        </p:txBody>
      </p:sp>
      <p:sp>
        <p:nvSpPr>
          <p:cNvPr id="5" name="Content Placeholder 2">
            <a:extLst>
              <a:ext uri="{FF2B5EF4-FFF2-40B4-BE49-F238E27FC236}">
                <a16:creationId xmlns:a16="http://schemas.microsoft.com/office/drawing/2014/main" id="{33BC8020-A2F7-4EC4-B4F3-A12A59BEE33A}"/>
              </a:ext>
            </a:extLst>
          </p:cNvPr>
          <p:cNvSpPr>
            <a:spLocks noGrp="1"/>
          </p:cNvSpPr>
          <p:nvPr>
            <p:ph idx="1"/>
          </p:nvPr>
        </p:nvSpPr>
        <p:spPr>
          <a:xfrm>
            <a:off x="609600" y="1220757"/>
            <a:ext cx="10972800" cy="4905408"/>
          </a:xfrm>
          <a:prstGeom prst="rect">
            <a:avLst/>
          </a:prstGeom>
        </p:spPr>
        <p:txBody>
          <a:bodyPr/>
          <a:lstStyle>
            <a:lvl1pPr>
              <a:defRPr sz="2400">
                <a:latin typeface="Titillium Web" panose="00000500000000000000" pitchFamily="2" charset="0"/>
              </a:defRPr>
            </a:lvl1pPr>
            <a:lvl2pPr>
              <a:defRPr sz="2133">
                <a:latin typeface="Titillium Web" panose="00000500000000000000" pitchFamily="2" charset="0"/>
              </a:defRPr>
            </a:lvl2pPr>
            <a:lvl3pPr>
              <a:defRPr sz="1867">
                <a:latin typeface="Titillium Web" panose="00000500000000000000" pitchFamily="2" charset="0"/>
              </a:defRPr>
            </a:lvl3pPr>
            <a:lvl4pPr>
              <a:defRPr sz="1600">
                <a:latin typeface="Titillium Web" panose="00000500000000000000" pitchFamily="2" charset="0"/>
              </a:defRPr>
            </a:lvl4pPr>
            <a:lvl5pPr>
              <a:defRPr sz="1600">
                <a:latin typeface="Titillium Web" panose="000005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a:extLst>
              <a:ext uri="{FF2B5EF4-FFF2-40B4-BE49-F238E27FC236}">
                <a16:creationId xmlns:a16="http://schemas.microsoft.com/office/drawing/2014/main" id="{8C132E37-C7E3-4A8F-8E6F-4CC3840C7C73}"/>
              </a:ext>
            </a:extLst>
          </p:cNvPr>
          <p:cNvCxnSpPr>
            <a:cxnSpLocks/>
          </p:cNvCxnSpPr>
          <p:nvPr userDrawn="1"/>
        </p:nvCxnSpPr>
        <p:spPr>
          <a:xfrm>
            <a:off x="0" y="1056896"/>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8020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4AF60CD-16D3-4BCA-AE7F-BF4728272FEA}" type="datetimeFigureOut">
              <a:rPr lang="en-GB" smtClean="0"/>
              <a:t>07/07/2021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18215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4AF60CD-16D3-4BCA-AE7F-BF4728272FEA}" type="datetimeFigureOut">
              <a:rPr lang="en-GB" smtClean="0"/>
              <a:t>07/07/2021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297164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AF60CD-16D3-4BCA-AE7F-BF4728272FEA}" type="datetimeFigureOut">
              <a:rPr lang="en-GB" smtClean="0"/>
              <a:t>07/07/2021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142351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AF60CD-16D3-4BCA-AE7F-BF4728272FEA}" type="datetimeFigureOut">
              <a:rPr lang="en-GB" smtClean="0"/>
              <a:t>07/07/2021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3494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4AF60CD-16D3-4BCA-AE7F-BF4728272FEA}" type="datetimeFigureOut">
              <a:rPr lang="en-GB" smtClean="0"/>
              <a:t>07/07/2021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27D8432-F6DA-4336-ACE9-34B390C375DD}" type="slidenum">
              <a:rPr lang="en-GB" smtClean="0"/>
              <a:t>‹#›</a:t>
            </a:fld>
            <a:endParaRPr lang="en-GB"/>
          </a:p>
        </p:txBody>
      </p:sp>
    </p:spTree>
    <p:extLst>
      <p:ext uri="{BB962C8B-B14F-4D97-AF65-F5344CB8AC3E}">
        <p14:creationId xmlns:p14="http://schemas.microsoft.com/office/powerpoint/2010/main" val="3223825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AF60CD-16D3-4BCA-AE7F-BF4728272FEA}" type="datetimeFigureOut">
              <a:rPr lang="en-GB" smtClean="0"/>
              <a:t>07/07/2021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D8432-F6DA-4336-ACE9-34B390C375DD}" type="slidenum">
              <a:rPr lang="en-GB" smtClean="0"/>
              <a:t>‹#›</a:t>
            </a:fld>
            <a:endParaRPr lang="en-GB"/>
          </a:p>
        </p:txBody>
      </p:sp>
    </p:spTree>
    <p:extLst>
      <p:ext uri="{BB962C8B-B14F-4D97-AF65-F5344CB8AC3E}">
        <p14:creationId xmlns:p14="http://schemas.microsoft.com/office/powerpoint/2010/main" val="29362046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4" r:id="rId13"/>
    <p:sldLayoutId id="2147483665" r:id="rId14"/>
    <p:sldLayoutId id="2147483667" r:id="rId15"/>
    <p:sldLayoutId id="2147483670" r:id="rId16"/>
    <p:sldLayoutId id="2147483674"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2558F7-1653-4184-9D15-4BD393F611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65F6BDE-D4FE-487C-8B15-D5032BF5E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3705A9-E354-4364-85FD-06DC555351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5D45E0-2840-4D82-8234-AEC97F2D9A59}" type="datetimeFigureOut">
              <a:rPr lang="en-GB" smtClean="0"/>
              <a:t>07/07/2021</a:t>
            </a:fld>
            <a:endParaRPr lang="en-GB"/>
          </a:p>
        </p:txBody>
      </p:sp>
      <p:sp>
        <p:nvSpPr>
          <p:cNvPr id="5" name="Footer Placeholder 4">
            <a:extLst>
              <a:ext uri="{FF2B5EF4-FFF2-40B4-BE49-F238E27FC236}">
                <a16:creationId xmlns:a16="http://schemas.microsoft.com/office/drawing/2014/main" id="{BDB96C43-F7FA-4E43-A493-AB6383CEBD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2FE046-1B62-4075-A1F1-30632972A6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BC36E6-3B6E-42A5-B418-7508B15F9313}" type="slidenum">
              <a:rPr lang="en-GB" smtClean="0"/>
              <a:t>‹#›</a:t>
            </a:fld>
            <a:endParaRPr lang="en-GB"/>
          </a:p>
        </p:txBody>
      </p:sp>
    </p:spTree>
    <p:extLst>
      <p:ext uri="{BB962C8B-B14F-4D97-AF65-F5344CB8AC3E}">
        <p14:creationId xmlns:p14="http://schemas.microsoft.com/office/powerpoint/2010/main" val="4156057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6350467"/>
            <a:ext cx="12192000" cy="28803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Title 1"/>
          <p:cNvSpPr txBox="1">
            <a:spLocks/>
          </p:cNvSpPr>
          <p:nvPr userDrawn="1"/>
        </p:nvSpPr>
        <p:spPr>
          <a:xfrm>
            <a:off x="239349" y="6308589"/>
            <a:ext cx="4608512" cy="480784"/>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133" spc="-200" dirty="0">
                <a:solidFill>
                  <a:schemeClr val="bg1"/>
                </a:solidFill>
                <a:latin typeface="Formula1 Display-Bold" panose="02000000000000000000" pitchFamily="2" charset="0"/>
                <a:ea typeface="Tahoma" pitchFamily="34" charset="0"/>
                <a:cs typeface="Tahoma" pitchFamily="34" charset="0"/>
              </a:rPr>
              <a:t>#F1inSchools    @F1inSchoolsUK</a:t>
            </a:r>
          </a:p>
        </p:txBody>
      </p:sp>
      <p:pic>
        <p:nvPicPr>
          <p:cNvPr id="6" name="Picture 5">
            <a:extLst>
              <a:ext uri="{FF2B5EF4-FFF2-40B4-BE49-F238E27FC236}">
                <a16:creationId xmlns:a16="http://schemas.microsoft.com/office/drawing/2014/main" id="{5BF17C09-D5C4-40B9-8E26-85316CA19775}"/>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419704" y="356659"/>
            <a:ext cx="3265117" cy="288032"/>
          </a:xfrm>
          <a:prstGeom prst="rect">
            <a:avLst/>
          </a:prstGeom>
        </p:spPr>
      </p:pic>
      <p:sp>
        <p:nvSpPr>
          <p:cNvPr id="7" name="Title 1">
            <a:extLst>
              <a:ext uri="{FF2B5EF4-FFF2-40B4-BE49-F238E27FC236}">
                <a16:creationId xmlns:a16="http://schemas.microsoft.com/office/drawing/2014/main" id="{33B148B1-488E-438A-89BC-7526F5161A45}"/>
              </a:ext>
            </a:extLst>
          </p:cNvPr>
          <p:cNvSpPr txBox="1">
            <a:spLocks/>
          </p:cNvSpPr>
          <p:nvPr userDrawn="1"/>
        </p:nvSpPr>
        <p:spPr>
          <a:xfrm>
            <a:off x="7344141" y="6308589"/>
            <a:ext cx="4608512" cy="480784"/>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133" spc="-200" dirty="0">
                <a:solidFill>
                  <a:schemeClr val="bg1"/>
                </a:solidFill>
                <a:latin typeface="Formula1 Display-Bold" panose="02000000000000000000" pitchFamily="2" charset="0"/>
                <a:ea typeface="Tahoma" pitchFamily="34" charset="0"/>
                <a:cs typeface="Tahoma" pitchFamily="34" charset="0"/>
              </a:rPr>
              <a:t>UK 2021 SEASON</a:t>
            </a:r>
          </a:p>
        </p:txBody>
      </p:sp>
    </p:spTree>
    <p:extLst>
      <p:ext uri="{BB962C8B-B14F-4D97-AF65-F5344CB8AC3E}">
        <p14:creationId xmlns:p14="http://schemas.microsoft.com/office/powerpoint/2010/main" val="23402820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5.xml"/><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6.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0.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35.xml"/><Relationship Id="rId1" Type="http://schemas.openxmlformats.org/officeDocument/2006/relationships/tags" Target="../tags/tag1.xml"/><Relationship Id="rId5" Type="http://schemas.openxmlformats.org/officeDocument/2006/relationships/image" Target="../media/image44.jpe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31.xml"/><Relationship Id="rId1" Type="http://schemas.openxmlformats.org/officeDocument/2006/relationships/tags" Target="../tags/tag2.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png"/><Relationship Id="rId3" Type="http://schemas.openxmlformats.org/officeDocument/2006/relationships/image" Target="../media/image52.png"/><Relationship Id="rId21" Type="http://schemas.openxmlformats.org/officeDocument/2006/relationships/image" Target="../media/image70.pn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66.png"/><Relationship Id="rId2" Type="http://schemas.openxmlformats.org/officeDocument/2006/relationships/image" Target="../media/image51.png"/><Relationship Id="rId16" Type="http://schemas.openxmlformats.org/officeDocument/2006/relationships/image" Target="../media/image65.png"/><Relationship Id="rId20" Type="http://schemas.openxmlformats.org/officeDocument/2006/relationships/image" Target="../media/image69.emf"/><Relationship Id="rId1" Type="http://schemas.openxmlformats.org/officeDocument/2006/relationships/slideLayout" Target="../slideLayouts/slideLayout37.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jpeg"/><Relationship Id="rId19" Type="http://schemas.openxmlformats.org/officeDocument/2006/relationships/image" Target="../media/image68.jpeg"/><Relationship Id="rId4" Type="http://schemas.openxmlformats.org/officeDocument/2006/relationships/image" Target="../media/image53.png"/><Relationship Id="rId9" Type="http://schemas.openxmlformats.org/officeDocument/2006/relationships/image" Target="../media/image58.jpeg"/><Relationship Id="rId1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3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81.png"/><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3" Type="http://schemas.microsoft.com/office/2007/relationships/hdphoto" Target="../media/hdphoto4.wdp"/><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37.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48.xml"/><Relationship Id="rId1" Type="http://schemas.openxmlformats.org/officeDocument/2006/relationships/tags" Target="../tags/tag3.xml"/><Relationship Id="rId5" Type="http://schemas.openxmlformats.org/officeDocument/2006/relationships/image" Target="../media/image90.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slideLayout" Target="../slideLayouts/slideLayout48.xml"/><Relationship Id="rId1" Type="http://schemas.openxmlformats.org/officeDocument/2006/relationships/tags" Target="../tags/tag4.xml"/><Relationship Id="rId6" Type="http://schemas.openxmlformats.org/officeDocument/2006/relationships/image" Target="../media/image94.JP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8" Type="http://schemas.openxmlformats.org/officeDocument/2006/relationships/image" Target="../media/image102.jpeg"/><Relationship Id="rId13" Type="http://schemas.openxmlformats.org/officeDocument/2006/relationships/image" Target="../media/image107.jpeg"/><Relationship Id="rId18" Type="http://schemas.openxmlformats.org/officeDocument/2006/relationships/image" Target="../media/image112.png"/><Relationship Id="rId3" Type="http://schemas.openxmlformats.org/officeDocument/2006/relationships/image" Target="../media/image97.jpeg"/><Relationship Id="rId21" Type="http://schemas.openxmlformats.org/officeDocument/2006/relationships/image" Target="../media/image115.jpeg"/><Relationship Id="rId7" Type="http://schemas.openxmlformats.org/officeDocument/2006/relationships/image" Target="../media/image101.jpeg"/><Relationship Id="rId12" Type="http://schemas.openxmlformats.org/officeDocument/2006/relationships/image" Target="../media/image106.jpeg"/><Relationship Id="rId17" Type="http://schemas.openxmlformats.org/officeDocument/2006/relationships/image" Target="../media/image111.jpeg"/><Relationship Id="rId25" Type="http://schemas.microsoft.com/office/2007/relationships/hdphoto" Target="../media/hdphoto5.wdp"/><Relationship Id="rId2" Type="http://schemas.openxmlformats.org/officeDocument/2006/relationships/slideLayout" Target="../slideLayouts/slideLayout37.xml"/><Relationship Id="rId16" Type="http://schemas.openxmlformats.org/officeDocument/2006/relationships/image" Target="../media/image110.jpeg"/><Relationship Id="rId20" Type="http://schemas.openxmlformats.org/officeDocument/2006/relationships/image" Target="../media/image114.jpeg"/><Relationship Id="rId1" Type="http://schemas.openxmlformats.org/officeDocument/2006/relationships/tags" Target="../tags/tag5.xml"/><Relationship Id="rId6" Type="http://schemas.openxmlformats.org/officeDocument/2006/relationships/image" Target="../media/image100.png"/><Relationship Id="rId11" Type="http://schemas.openxmlformats.org/officeDocument/2006/relationships/image" Target="../media/image105.jpeg"/><Relationship Id="rId24" Type="http://schemas.openxmlformats.org/officeDocument/2006/relationships/image" Target="../media/image118.png"/><Relationship Id="rId5" Type="http://schemas.openxmlformats.org/officeDocument/2006/relationships/image" Target="../media/image99.png"/><Relationship Id="rId15" Type="http://schemas.openxmlformats.org/officeDocument/2006/relationships/image" Target="../media/image109.png"/><Relationship Id="rId23" Type="http://schemas.openxmlformats.org/officeDocument/2006/relationships/image" Target="../media/image117.jpeg"/><Relationship Id="rId10" Type="http://schemas.openxmlformats.org/officeDocument/2006/relationships/image" Target="../media/image104.jpeg"/><Relationship Id="rId19" Type="http://schemas.openxmlformats.org/officeDocument/2006/relationships/image" Target="../media/image113.jpeg"/><Relationship Id="rId4" Type="http://schemas.openxmlformats.org/officeDocument/2006/relationships/image" Target="../media/image98.png"/><Relationship Id="rId9" Type="http://schemas.openxmlformats.org/officeDocument/2006/relationships/image" Target="../media/image103.jpeg"/><Relationship Id="rId14" Type="http://schemas.openxmlformats.org/officeDocument/2006/relationships/image" Target="../media/image108.jpeg"/><Relationship Id="rId22" Type="http://schemas.openxmlformats.org/officeDocument/2006/relationships/image" Target="../media/image116.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0.png"/><Relationship Id="rId4" Type="http://schemas.openxmlformats.org/officeDocument/2006/relationships/image" Target="../media/image11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122.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aac"/><Relationship Id="rId1" Type="http://schemas.microsoft.com/office/2007/relationships/media" Target="../media/media1.aac"/><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8" Type="http://schemas.openxmlformats.org/officeDocument/2006/relationships/hyperlink" Target="https://www.f1inschools.co.uk/rules--regs.html" TargetMode="External"/><Relationship Id="rId3" Type="http://schemas.openxmlformats.org/officeDocument/2006/relationships/hyperlink" Target="https://www.formula1.com/en/latest/video.from-f1-in-schools-to-mclaren.1687523827257254627.html" TargetMode="External"/><Relationship Id="rId7" Type="http://schemas.openxmlformats.org/officeDocument/2006/relationships/hyperlink" Target="https://www.youtube.com/watch?v=rju5ip6RZoc&amp;list=PLpR5596ZmkMYaBnXO_EFcdVmrCTPQBj1C&amp;index=3" TargetMode="External"/><Relationship Id="rId2" Type="http://schemas.openxmlformats.org/officeDocument/2006/relationships/hyperlink" Target="https://www.youtube.com/watch?v=Uw5s3v5Ifwo&amp;list=PLpR5596ZmkMYaBnXO_EFcdVmrCTPQBj1C&amp;index=1" TargetMode="External"/><Relationship Id="rId1" Type="http://schemas.openxmlformats.org/officeDocument/2006/relationships/slideLayout" Target="../slideLayouts/slideLayout37.xml"/><Relationship Id="rId6" Type="http://schemas.openxmlformats.org/officeDocument/2006/relationships/hyperlink" Target="https://www.f1inschools.co.uk/f1-team-nets.html" TargetMode="External"/><Relationship Id="rId11" Type="http://schemas.openxmlformats.org/officeDocument/2006/relationships/hyperlink" Target="https://www.youtube.com/playlist?list=PLpR5596ZmkMYaBnXO_EFcdVmrCTPQBj1C" TargetMode="External"/><Relationship Id="rId5" Type="http://schemas.openxmlformats.org/officeDocument/2006/relationships/hyperlink" Target="http://primarystemproject.com/" TargetMode="External"/><Relationship Id="rId10" Type="http://schemas.openxmlformats.org/officeDocument/2006/relationships/hyperlink" Target="https://www.youtube.com/playlist?list=PLpR5596ZmkMa_5n0OI0Q80RoZSj_WeMh6" TargetMode="External"/><Relationship Id="rId4" Type="http://schemas.openxmlformats.org/officeDocument/2006/relationships/hyperlink" Target="https://www.youtube.com/watch?v=OIpQLUeMuIs" TargetMode="External"/><Relationship Id="rId9" Type="http://schemas.openxmlformats.org/officeDocument/2006/relationships/hyperlink" Target="https://www.youtube.com/playlist?list=PLpR5596ZmkMY0iRrGO81jQH5Q2Zn-GOw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29592" b="36419"/>
          <a:stretch/>
        </p:blipFill>
        <p:spPr>
          <a:xfrm>
            <a:off x="357298" y="1484568"/>
            <a:ext cx="10542010" cy="2388692"/>
          </a:xfrm>
          <a:prstGeom prst="rect">
            <a:avLst/>
          </a:prstGeom>
        </p:spPr>
      </p:pic>
    </p:spTree>
    <p:extLst>
      <p:ext uri="{BB962C8B-B14F-4D97-AF65-F5344CB8AC3E}">
        <p14:creationId xmlns:p14="http://schemas.microsoft.com/office/powerpoint/2010/main" val="152196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p:cNvSpPr txBox="1">
            <a:spLocks/>
          </p:cNvSpPr>
          <p:nvPr/>
        </p:nvSpPr>
        <p:spPr>
          <a:xfrm>
            <a:off x="4600827" y="548021"/>
            <a:ext cx="2274426" cy="955035"/>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sz="4800" b="1" dirty="0">
                <a:solidFill>
                  <a:srgbClr val="FF0000"/>
                </a:solidFill>
                <a:latin typeface="Formula1 Display-Regular" panose="02000000000000000000" pitchFamily="2" charset="0"/>
              </a:rPr>
              <a:t>MAKE</a:t>
            </a:r>
          </a:p>
          <a:p>
            <a:endParaRPr lang="en-GB" altLang="en-US" sz="1100" b="1" dirty="0"/>
          </a:p>
          <a:p>
            <a:endParaRPr lang="en-GB" altLang="en-US" sz="1100" b="1" dirty="0"/>
          </a:p>
          <a:p>
            <a:endParaRPr lang="en-GB" altLang="en-US" sz="1100" b="1" dirty="0"/>
          </a:p>
          <a:p>
            <a:endParaRPr lang="en-GB" altLang="en-US" sz="1100" b="1" dirty="0"/>
          </a:p>
          <a:p>
            <a:endParaRPr lang="en-GB" altLang="en-US" sz="1100" b="1" dirty="0"/>
          </a:p>
          <a:p>
            <a:endParaRPr lang="en-GB" altLang="en-US" sz="1100" b="1"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US" altLang="en-US" dirty="0"/>
          </a:p>
          <a:p>
            <a:endParaRPr lang="en-US" altLang="en-US" dirty="0"/>
          </a:p>
        </p:txBody>
      </p:sp>
      <p:sp>
        <p:nvSpPr>
          <p:cNvPr id="12" name="TextBox 5"/>
          <p:cNvSpPr txBox="1">
            <a:spLocks noChangeArrowheads="1"/>
          </p:cNvSpPr>
          <p:nvPr/>
        </p:nvSpPr>
        <p:spPr bwMode="auto">
          <a:xfrm>
            <a:off x="2072659" y="5647576"/>
            <a:ext cx="75596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800" b="1" dirty="0">
                <a:solidFill>
                  <a:srgbClr val="FF0000"/>
                </a:solidFill>
                <a:latin typeface="Formula1 Display-Regular" panose="02000000000000000000" pitchFamily="2" charset="0"/>
              </a:rPr>
              <a:t>USING: ENGINEERING, MATHS, TECHNOLOGY</a:t>
            </a:r>
          </a:p>
          <a:p>
            <a:pPr algn="ctr">
              <a:lnSpc>
                <a:spcPct val="100000"/>
              </a:lnSpc>
              <a:spcBef>
                <a:spcPct val="0"/>
              </a:spcBef>
              <a:buNone/>
            </a:pPr>
            <a:r>
              <a:rPr lang="en-GB" altLang="en-US" sz="1800" b="1" dirty="0">
                <a:solidFill>
                  <a:srgbClr val="FF0000"/>
                </a:solidFill>
                <a:latin typeface="Formula1 Display-Regular" panose="02000000000000000000" pitchFamily="2" charset="0"/>
              </a:rPr>
              <a:t>UNDERSTANDING: CNC CODE, PROGRAMMING, EDITING</a:t>
            </a:r>
          </a:p>
          <a:p>
            <a:pPr algn="ctr" eaLnBrk="1" hangingPunct="1">
              <a:lnSpc>
                <a:spcPct val="100000"/>
              </a:lnSpc>
              <a:spcBef>
                <a:spcPct val="0"/>
              </a:spcBef>
              <a:buFontTx/>
              <a:buNone/>
            </a:pPr>
            <a:endParaRPr lang="en-GB" altLang="en-US" sz="1800" b="1" dirty="0">
              <a:solidFill>
                <a:srgbClr val="FF0000"/>
              </a:solidFill>
              <a:latin typeface="+mn-lt"/>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t="1" b="8130"/>
          <a:stretch/>
        </p:blipFill>
        <p:spPr>
          <a:xfrm>
            <a:off x="242466" y="1546484"/>
            <a:ext cx="5852458" cy="359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543" y="1567367"/>
            <a:ext cx="5373718" cy="35824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4439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C:\Users\cpearson\Dropbox\Catherine's Documents\2017 World Finals\TEst_preview.jpe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677" y="1955178"/>
            <a:ext cx="2937162" cy="2142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ontent Placeholder 2"/>
          <p:cNvSpPr txBox="1">
            <a:spLocks/>
          </p:cNvSpPr>
          <p:nvPr/>
        </p:nvSpPr>
        <p:spPr bwMode="auto">
          <a:xfrm>
            <a:off x="4883329" y="794670"/>
            <a:ext cx="1943100" cy="82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GB" altLang="en-US" sz="4400" b="1" dirty="0">
                <a:solidFill>
                  <a:srgbClr val="FF0000"/>
                </a:solidFill>
                <a:latin typeface="Formula1 Display-Regular" panose="02000000000000000000" pitchFamily="2" charset="0"/>
              </a:rPr>
              <a:t>TEST</a:t>
            </a:r>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US" altLang="en-US" sz="2400" dirty="0"/>
          </a:p>
          <a:p>
            <a:pPr algn="ctr" eaLnBrk="1" hangingPunct="1">
              <a:buFont typeface="Arial" panose="020B0604020202020204" pitchFamily="34" charset="0"/>
              <a:buNone/>
            </a:pPr>
            <a:endParaRPr lang="en-US" altLang="en-US" sz="2400" dirty="0"/>
          </a:p>
        </p:txBody>
      </p:sp>
      <p:pic>
        <p:nvPicPr>
          <p:cNvPr id="12" name="Picture 2" descr="SG1L154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21837" y="1995782"/>
            <a:ext cx="3146173" cy="20923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Lst>
        </p:spPr>
      </p:pic>
      <p:sp>
        <p:nvSpPr>
          <p:cNvPr id="13" name="TextBox 5"/>
          <p:cNvSpPr txBox="1">
            <a:spLocks noChangeArrowheads="1"/>
          </p:cNvSpPr>
          <p:nvPr/>
        </p:nvSpPr>
        <p:spPr bwMode="auto">
          <a:xfrm>
            <a:off x="2637016" y="5046775"/>
            <a:ext cx="6435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000" b="1" dirty="0">
                <a:solidFill>
                  <a:srgbClr val="FF0000"/>
                </a:solidFill>
                <a:latin typeface="Formula1 Display-Regular" panose="02000000000000000000" pitchFamily="2" charset="0"/>
              </a:rPr>
              <a:t>USING: ENGINEERING, TECHNOLOGY</a:t>
            </a:r>
          </a:p>
        </p:txBody>
      </p:sp>
      <p:sp>
        <p:nvSpPr>
          <p:cNvPr id="2" name="TextBox 1"/>
          <p:cNvSpPr txBox="1"/>
          <p:nvPr/>
        </p:nvSpPr>
        <p:spPr>
          <a:xfrm>
            <a:off x="1103125" y="4232365"/>
            <a:ext cx="3498073" cy="646331"/>
          </a:xfrm>
          <a:prstGeom prst="rect">
            <a:avLst/>
          </a:prstGeom>
          <a:noFill/>
        </p:spPr>
        <p:txBody>
          <a:bodyPr wrap="none" rtlCol="0">
            <a:spAutoFit/>
          </a:bodyPr>
          <a:lstStyle/>
          <a:p>
            <a:r>
              <a:rPr lang="en-GB" altLang="en-US" b="1" dirty="0">
                <a:solidFill>
                  <a:srgbClr val="FF0000"/>
                </a:solidFill>
                <a:latin typeface="Formula1 Display-Regular" panose="02000000000000000000" pitchFamily="2" charset="0"/>
              </a:rPr>
              <a:t>Smoke and Wind Tunnels</a:t>
            </a:r>
          </a:p>
          <a:p>
            <a:endParaRPr lang="en-GB"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6169" y="2056423"/>
            <a:ext cx="2981694" cy="1986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8909814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1571725" y="1998759"/>
            <a:ext cx="3891600"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descr="110166868KR051_Malaysian_F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855" r="6676" b="1"/>
          <a:stretch/>
        </p:blipFill>
        <p:spPr bwMode="auto">
          <a:xfrm>
            <a:off x="5987879" y="1981413"/>
            <a:ext cx="4575386" cy="32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ext uri="{91240B29-F687-4f45-9708-019B960494DF}"/>
          </a:extLst>
        </p:spPr>
      </p:pic>
      <p:sp>
        <p:nvSpPr>
          <p:cNvPr id="11" name="Content Placeholder 2"/>
          <p:cNvSpPr txBox="1">
            <a:spLocks/>
          </p:cNvSpPr>
          <p:nvPr/>
        </p:nvSpPr>
        <p:spPr bwMode="auto">
          <a:xfrm>
            <a:off x="4584023" y="923101"/>
            <a:ext cx="2158606" cy="777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 typeface="Arial" panose="020B0604020202020204" pitchFamily="34" charset="0"/>
              <a:buNone/>
            </a:pPr>
            <a:r>
              <a:rPr lang="en-GB" altLang="en-US" sz="4400" b="1" dirty="0">
                <a:solidFill>
                  <a:srgbClr val="FF0000"/>
                </a:solidFill>
                <a:latin typeface="Formula1 Display-Regular" panose="02000000000000000000" pitchFamily="2" charset="0"/>
              </a:rPr>
              <a:t>RACE</a:t>
            </a:r>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b="1"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GB" altLang="en-US" sz="1100" dirty="0"/>
          </a:p>
          <a:p>
            <a:pPr algn="ctr" eaLnBrk="1" hangingPunct="1">
              <a:buFont typeface="Arial" panose="020B0604020202020204" pitchFamily="34" charset="0"/>
              <a:buNone/>
            </a:pPr>
            <a:endParaRPr lang="en-US" altLang="en-US" sz="2400" dirty="0"/>
          </a:p>
          <a:p>
            <a:pPr algn="ctr" eaLnBrk="1" hangingPunct="1">
              <a:buFont typeface="Arial" panose="020B0604020202020204" pitchFamily="34" charset="0"/>
              <a:buNone/>
            </a:pPr>
            <a:endParaRPr lang="en-US" altLang="en-US" sz="2400" dirty="0"/>
          </a:p>
        </p:txBody>
      </p:sp>
      <p:sp>
        <p:nvSpPr>
          <p:cNvPr id="12" name="TextBox 5"/>
          <p:cNvSpPr txBox="1">
            <a:spLocks noChangeArrowheads="1"/>
          </p:cNvSpPr>
          <p:nvPr/>
        </p:nvSpPr>
        <p:spPr bwMode="auto">
          <a:xfrm>
            <a:off x="2290501" y="5594735"/>
            <a:ext cx="73947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000" b="1" dirty="0">
                <a:solidFill>
                  <a:srgbClr val="FF0000"/>
                </a:solidFill>
                <a:latin typeface="Formula1 Display-Regular" panose="02000000000000000000" pitchFamily="2" charset="0"/>
              </a:rPr>
              <a:t>USING: MATHS, ENGINEERING, TECHNOLOGY</a:t>
            </a:r>
          </a:p>
        </p:txBody>
      </p:sp>
    </p:spTree>
    <p:extLst>
      <p:ext uri="{BB962C8B-B14F-4D97-AF65-F5344CB8AC3E}">
        <p14:creationId xmlns:p14="http://schemas.microsoft.com/office/powerpoint/2010/main" val="4081167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2" name="TextBox 1">
            <a:extLst>
              <a:ext uri="{FF2B5EF4-FFF2-40B4-BE49-F238E27FC236}">
                <a16:creationId xmlns:a16="http://schemas.microsoft.com/office/drawing/2014/main" id="{8C7F95AD-F005-44BA-8761-078B4FFFB3DC}"/>
              </a:ext>
            </a:extLst>
          </p:cNvPr>
          <p:cNvSpPr txBox="1"/>
          <p:nvPr/>
        </p:nvSpPr>
        <p:spPr>
          <a:xfrm>
            <a:off x="239349" y="2276873"/>
            <a:ext cx="1440160" cy="461665"/>
          </a:xfrm>
          <a:prstGeom prst="rect">
            <a:avLst/>
          </a:prstGeom>
          <a:noFill/>
        </p:spPr>
        <p:txBody>
          <a:bodyPr wrap="square" rtlCol="0">
            <a:spAutoFit/>
          </a:bodyPr>
          <a:lstStyle/>
          <a:p>
            <a:endParaRPr lang="en-GB" sz="2400" dirty="0"/>
          </a:p>
        </p:txBody>
      </p:sp>
      <p:grpSp>
        <p:nvGrpSpPr>
          <p:cNvPr id="22" name="Group 21">
            <a:extLst>
              <a:ext uri="{FF2B5EF4-FFF2-40B4-BE49-F238E27FC236}">
                <a16:creationId xmlns:a16="http://schemas.microsoft.com/office/drawing/2014/main" id="{1E1E439A-5C30-4427-A79F-DEF4E17870C1}"/>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DA28F68E-23AD-4095-BD19-BCCE33241D49}"/>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7301A3A4-AF4C-4B6B-9859-E55E6DF083F9}"/>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4627E5A-0059-4678-BC5B-CFEDCD167146}"/>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61C8B9EF-4291-44C8-A421-6821646E3DCC}"/>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1AA45BCE-3594-4C6F-8517-C9841A1D1B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3490" y="3911134"/>
            <a:ext cx="2659016" cy="1809305"/>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Picture 14">
            <a:extLst>
              <a:ext uri="{FF2B5EF4-FFF2-40B4-BE49-F238E27FC236}">
                <a16:creationId xmlns:a16="http://schemas.microsoft.com/office/drawing/2014/main" id="{8DB7788D-39BB-4920-B808-74C8F949F9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212"/>
          <a:stretch/>
        </p:blipFill>
        <p:spPr>
          <a:xfrm>
            <a:off x="8090443" y="3920439"/>
            <a:ext cx="2659579" cy="1800000"/>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a:extLst>
              <a:ext uri="{FF2B5EF4-FFF2-40B4-BE49-F238E27FC236}">
                <a16:creationId xmlns:a16="http://schemas.microsoft.com/office/drawing/2014/main" id="{D1FDAD2C-CB56-4300-91CC-C4C2EE69A9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3546" y="3925738"/>
            <a:ext cx="2545857" cy="1800000"/>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TextBox 17">
            <a:extLst>
              <a:ext uri="{FF2B5EF4-FFF2-40B4-BE49-F238E27FC236}">
                <a16:creationId xmlns:a16="http://schemas.microsoft.com/office/drawing/2014/main" id="{D3814650-97D0-46FA-9A1B-A66D78394490}"/>
              </a:ext>
            </a:extLst>
          </p:cNvPr>
          <p:cNvSpPr txBox="1"/>
          <p:nvPr/>
        </p:nvSpPr>
        <p:spPr>
          <a:xfrm>
            <a:off x="2226980" y="2089065"/>
            <a:ext cx="8819284" cy="1384995"/>
          </a:xfrm>
          <a:prstGeom prst="rect">
            <a:avLst/>
          </a:prstGeom>
          <a:noFill/>
        </p:spPr>
        <p:txBody>
          <a:bodyPr wrap="square" rtlCol="0">
            <a:spAutoFit/>
          </a:bodyPr>
          <a:lstStyle/>
          <a:p>
            <a:r>
              <a:rPr lang="en-GB" sz="2400" dirty="0">
                <a:solidFill>
                  <a:srgbClr val="FF0000"/>
                </a:solidFill>
                <a:latin typeface="Formula1 Display-Bold" panose="02000000000000000000" pitchFamily="2" charset="0"/>
              </a:rPr>
              <a:t>RACE</a:t>
            </a:r>
            <a:r>
              <a:rPr lang="en-GB" sz="2400" dirty="0">
                <a:latin typeface="Formula1 Display-Bold" panose="02000000000000000000" pitchFamily="2" charset="0"/>
              </a:rPr>
              <a:t> – The pinnacle of the competition</a:t>
            </a:r>
          </a:p>
          <a:p>
            <a:endParaRPr lang="en-GB" sz="1500" dirty="0">
              <a:latin typeface="Formula1 Display-Regular" panose="02000000000000000000" pitchFamily="2" charset="0"/>
            </a:endParaRPr>
          </a:p>
          <a:p>
            <a:r>
              <a:rPr lang="en-GB" sz="1500" dirty="0">
                <a:latin typeface="Formula1 Display-Regular" panose="02000000000000000000" pitchFamily="2" charset="0"/>
              </a:rPr>
              <a:t>Teams are judged on the speed of their car, the ultimate test over 20m of straight track. Just like in the exciting world of Formula 1, this Demonstrates the aerodynamics, in particular the downforce and drag of the car. The race is on!   </a:t>
            </a:r>
          </a:p>
        </p:txBody>
      </p:sp>
      <p:sp>
        <p:nvSpPr>
          <p:cNvPr id="19" name="TextBox 18">
            <a:extLst>
              <a:ext uri="{FF2B5EF4-FFF2-40B4-BE49-F238E27FC236}">
                <a16:creationId xmlns:a16="http://schemas.microsoft.com/office/drawing/2014/main" id="{4E69C1F0-402F-429D-AA0A-4F2D046035D4}"/>
              </a:ext>
            </a:extLst>
          </p:cNvPr>
          <p:cNvSpPr txBox="1"/>
          <p:nvPr/>
        </p:nvSpPr>
        <p:spPr>
          <a:xfrm>
            <a:off x="268845" y="2571787"/>
            <a:ext cx="1697717" cy="2554545"/>
          </a:xfrm>
          <a:prstGeom prst="rect">
            <a:avLst/>
          </a:prstGeom>
          <a:solidFill>
            <a:schemeClr val="bg1">
              <a:lumMod val="95000"/>
            </a:schemeClr>
          </a:solidFill>
        </p:spPr>
        <p:txBody>
          <a:bodyPr wrap="square" rtlCol="0" anchor="ctr">
            <a:spAutoFit/>
          </a:bodyPr>
          <a:lstStyle/>
          <a:p>
            <a:pPr algn="ctr"/>
            <a:endParaRPr lang="en-GB" sz="2000" b="1" dirty="0">
              <a:solidFill>
                <a:srgbClr val="FF0000"/>
              </a:solidFill>
              <a:latin typeface="Formula1 Display-Bold" panose="02000000000000000000" pitchFamily="2" charset="0"/>
            </a:endParaRPr>
          </a:p>
          <a:p>
            <a:pPr algn="ctr"/>
            <a:r>
              <a:rPr lang="en-GB" sz="2400" dirty="0">
                <a:latin typeface="Formula1 Display-Bold" panose="02000000000000000000" pitchFamily="2" charset="0"/>
              </a:rPr>
              <a:t>WORLD RECORD</a:t>
            </a:r>
          </a:p>
          <a:p>
            <a:pPr algn="ctr"/>
            <a:endParaRPr lang="en-GB" sz="2400" dirty="0">
              <a:solidFill>
                <a:srgbClr val="FF0000"/>
              </a:solidFill>
              <a:latin typeface="Formula1 Display-Bold" panose="02000000000000000000" pitchFamily="2" charset="0"/>
            </a:endParaRPr>
          </a:p>
          <a:p>
            <a:pPr algn="ctr"/>
            <a:r>
              <a:rPr lang="en-GB" sz="2400" dirty="0">
                <a:solidFill>
                  <a:srgbClr val="FF0000"/>
                </a:solidFill>
                <a:latin typeface="Formula1 Display-Bold" panose="02000000000000000000" pitchFamily="2" charset="0"/>
              </a:rPr>
              <a:t>0.916 seconds</a:t>
            </a:r>
          </a:p>
          <a:p>
            <a:pPr algn="ctr"/>
            <a:endParaRPr lang="en-GB" sz="2000" dirty="0">
              <a:latin typeface="Formula1 Display-Bold" panose="02000000000000000000" pitchFamily="2" charset="0"/>
            </a:endParaRPr>
          </a:p>
        </p:txBody>
      </p:sp>
      <p:sp>
        <p:nvSpPr>
          <p:cNvPr id="33" name="TextBox 32">
            <a:extLst>
              <a:ext uri="{FF2B5EF4-FFF2-40B4-BE49-F238E27FC236}">
                <a16:creationId xmlns:a16="http://schemas.microsoft.com/office/drawing/2014/main" id="{A11781C6-6E66-4A2A-B95D-6E46CC4AE5D6}"/>
              </a:ext>
            </a:extLst>
          </p:cNvPr>
          <p:cNvSpPr txBox="1"/>
          <p:nvPr/>
        </p:nvSpPr>
        <p:spPr>
          <a:xfrm>
            <a:off x="2110880" y="872200"/>
            <a:ext cx="9073685" cy="707886"/>
          </a:xfrm>
          <a:prstGeom prst="rect">
            <a:avLst/>
          </a:prstGeom>
          <a:noFill/>
        </p:spPr>
        <p:txBody>
          <a:bodyPr wrap="square">
            <a:spAutoFit/>
          </a:bodyPr>
          <a:lstStyle/>
          <a:p>
            <a:pPr algn="r"/>
            <a:r>
              <a:rPr lang="en-GB" sz="4000" spc="-200" dirty="0">
                <a:latin typeface="Formula1 Display-Bold" panose="02000000000000000000" pitchFamily="2" charset="0"/>
                <a:ea typeface="Tahoma" pitchFamily="34" charset="0"/>
                <a:cs typeface="Tahoma" pitchFamily="34" charset="0"/>
              </a:rPr>
              <a:t>WHAT IS THE CHALLENGE?</a:t>
            </a:r>
          </a:p>
        </p:txBody>
      </p:sp>
    </p:spTree>
    <p:extLst>
      <p:ext uri="{BB962C8B-B14F-4D97-AF65-F5344CB8AC3E}">
        <p14:creationId xmlns:p14="http://schemas.microsoft.com/office/powerpoint/2010/main" val="1721520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grpSp>
        <p:nvGrpSpPr>
          <p:cNvPr id="22" name="Group 21">
            <a:extLst>
              <a:ext uri="{FF2B5EF4-FFF2-40B4-BE49-F238E27FC236}">
                <a16:creationId xmlns:a16="http://schemas.microsoft.com/office/drawing/2014/main" id="{1E1E439A-5C30-4427-A79F-DEF4E17870C1}"/>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DA28F68E-23AD-4095-BD19-BCCE33241D49}"/>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7301A3A4-AF4C-4B6B-9859-E55E6DF083F9}"/>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4627E5A-0059-4678-BC5B-CFEDCD167146}"/>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61C8B9EF-4291-44C8-A421-6821646E3DCC}"/>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29" name="object 3">
            <a:extLst>
              <a:ext uri="{FF2B5EF4-FFF2-40B4-BE49-F238E27FC236}">
                <a16:creationId xmlns:a16="http://schemas.microsoft.com/office/drawing/2014/main" id="{9D284C08-7E31-4E7A-B3A2-B386C36896A3}"/>
              </a:ext>
            </a:extLst>
          </p:cNvPr>
          <p:cNvSpPr/>
          <p:nvPr/>
        </p:nvSpPr>
        <p:spPr>
          <a:xfrm>
            <a:off x="3067453" y="2721801"/>
            <a:ext cx="2582040" cy="1647662"/>
          </a:xfrm>
          <a:custGeom>
            <a:avLst/>
            <a:gdLst/>
            <a:ahLst/>
            <a:cxnLst/>
            <a:rect l="l" t="t" r="r" b="b"/>
            <a:pathLst>
              <a:path w="4183379" h="937260">
                <a:moveTo>
                  <a:pt x="4122420" y="0"/>
                </a:moveTo>
                <a:lnTo>
                  <a:pt x="60960" y="0"/>
                </a:lnTo>
                <a:lnTo>
                  <a:pt x="25717" y="952"/>
                </a:lnTo>
                <a:lnTo>
                  <a:pt x="7620" y="7619"/>
                </a:lnTo>
                <a:lnTo>
                  <a:pt x="952" y="25717"/>
                </a:lnTo>
                <a:lnTo>
                  <a:pt x="0" y="60960"/>
                </a:lnTo>
                <a:lnTo>
                  <a:pt x="0" y="876300"/>
                </a:lnTo>
                <a:lnTo>
                  <a:pt x="952" y="911542"/>
                </a:lnTo>
                <a:lnTo>
                  <a:pt x="7620" y="929640"/>
                </a:lnTo>
                <a:lnTo>
                  <a:pt x="25717" y="936307"/>
                </a:lnTo>
                <a:lnTo>
                  <a:pt x="60960" y="937260"/>
                </a:lnTo>
                <a:lnTo>
                  <a:pt x="4122420" y="937260"/>
                </a:lnTo>
                <a:lnTo>
                  <a:pt x="4157662" y="936307"/>
                </a:lnTo>
                <a:lnTo>
                  <a:pt x="4175760" y="929640"/>
                </a:lnTo>
                <a:lnTo>
                  <a:pt x="4182427" y="911542"/>
                </a:lnTo>
                <a:lnTo>
                  <a:pt x="4183380" y="876300"/>
                </a:lnTo>
                <a:lnTo>
                  <a:pt x="4183380" y="60959"/>
                </a:lnTo>
                <a:lnTo>
                  <a:pt x="4182427" y="25717"/>
                </a:lnTo>
                <a:lnTo>
                  <a:pt x="4175760" y="7619"/>
                </a:lnTo>
                <a:lnTo>
                  <a:pt x="4157662" y="952"/>
                </a:lnTo>
                <a:lnTo>
                  <a:pt x="4122420" y="0"/>
                </a:lnTo>
                <a:close/>
              </a:path>
            </a:pathLst>
          </a:cu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0" name="object 4">
            <a:extLst>
              <a:ext uri="{FF2B5EF4-FFF2-40B4-BE49-F238E27FC236}">
                <a16:creationId xmlns:a16="http://schemas.microsoft.com/office/drawing/2014/main" id="{EDE2573C-7405-45BC-8A91-B3D84CB06F4B}"/>
              </a:ext>
            </a:extLst>
          </p:cNvPr>
          <p:cNvSpPr/>
          <p:nvPr/>
        </p:nvSpPr>
        <p:spPr>
          <a:xfrm>
            <a:off x="430627" y="2721802"/>
            <a:ext cx="2580472" cy="1647660"/>
          </a:xfrm>
          <a:custGeom>
            <a:avLst/>
            <a:gdLst/>
            <a:ahLst/>
            <a:cxnLst/>
            <a:rect l="l" t="t" r="r" b="b"/>
            <a:pathLst>
              <a:path w="4180840" h="937260">
                <a:moveTo>
                  <a:pt x="4119499" y="0"/>
                </a:moveTo>
                <a:lnTo>
                  <a:pt x="60959" y="0"/>
                </a:lnTo>
                <a:lnTo>
                  <a:pt x="25717" y="952"/>
                </a:lnTo>
                <a:lnTo>
                  <a:pt x="7619" y="7619"/>
                </a:lnTo>
                <a:lnTo>
                  <a:pt x="952" y="25717"/>
                </a:lnTo>
                <a:lnTo>
                  <a:pt x="0" y="60960"/>
                </a:lnTo>
                <a:lnTo>
                  <a:pt x="0" y="876300"/>
                </a:lnTo>
                <a:lnTo>
                  <a:pt x="952" y="911542"/>
                </a:lnTo>
                <a:lnTo>
                  <a:pt x="7619" y="929640"/>
                </a:lnTo>
                <a:lnTo>
                  <a:pt x="25717" y="936307"/>
                </a:lnTo>
                <a:lnTo>
                  <a:pt x="60959" y="937260"/>
                </a:lnTo>
                <a:lnTo>
                  <a:pt x="4119499" y="937260"/>
                </a:lnTo>
                <a:lnTo>
                  <a:pt x="4154741" y="936307"/>
                </a:lnTo>
                <a:lnTo>
                  <a:pt x="4172839" y="929640"/>
                </a:lnTo>
                <a:lnTo>
                  <a:pt x="4179506" y="911542"/>
                </a:lnTo>
                <a:lnTo>
                  <a:pt x="4180459" y="876300"/>
                </a:lnTo>
                <a:lnTo>
                  <a:pt x="4180459" y="60959"/>
                </a:lnTo>
                <a:lnTo>
                  <a:pt x="4179506" y="25717"/>
                </a:lnTo>
                <a:lnTo>
                  <a:pt x="4172839" y="7619"/>
                </a:lnTo>
                <a:lnTo>
                  <a:pt x="4154741" y="952"/>
                </a:lnTo>
                <a:lnTo>
                  <a:pt x="4119499" y="0"/>
                </a:lnTo>
                <a:close/>
              </a:path>
            </a:pathLst>
          </a:cu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1" name="object 5">
            <a:extLst>
              <a:ext uri="{FF2B5EF4-FFF2-40B4-BE49-F238E27FC236}">
                <a16:creationId xmlns:a16="http://schemas.microsoft.com/office/drawing/2014/main" id="{28FF1A0B-39E5-4639-B6FF-C3B70A5D24C2}"/>
              </a:ext>
            </a:extLst>
          </p:cNvPr>
          <p:cNvSpPr/>
          <p:nvPr/>
        </p:nvSpPr>
        <p:spPr>
          <a:xfrm>
            <a:off x="5717123" y="2721801"/>
            <a:ext cx="2582040" cy="1647662"/>
          </a:xfrm>
          <a:custGeom>
            <a:avLst/>
            <a:gdLst/>
            <a:ahLst/>
            <a:cxnLst/>
            <a:rect l="l" t="t" r="r" b="b"/>
            <a:pathLst>
              <a:path w="4183380" h="937260">
                <a:moveTo>
                  <a:pt x="4122165" y="0"/>
                </a:moveTo>
                <a:lnTo>
                  <a:pt x="60959" y="0"/>
                </a:lnTo>
                <a:lnTo>
                  <a:pt x="25717" y="952"/>
                </a:lnTo>
                <a:lnTo>
                  <a:pt x="7619" y="7619"/>
                </a:lnTo>
                <a:lnTo>
                  <a:pt x="952" y="25717"/>
                </a:lnTo>
                <a:lnTo>
                  <a:pt x="0" y="60960"/>
                </a:lnTo>
                <a:lnTo>
                  <a:pt x="0" y="876300"/>
                </a:lnTo>
                <a:lnTo>
                  <a:pt x="952" y="911542"/>
                </a:lnTo>
                <a:lnTo>
                  <a:pt x="7619" y="929640"/>
                </a:lnTo>
                <a:lnTo>
                  <a:pt x="25717" y="936307"/>
                </a:lnTo>
                <a:lnTo>
                  <a:pt x="60959" y="937260"/>
                </a:lnTo>
                <a:lnTo>
                  <a:pt x="4122165" y="937260"/>
                </a:lnTo>
                <a:lnTo>
                  <a:pt x="4157408" y="936307"/>
                </a:lnTo>
                <a:lnTo>
                  <a:pt x="4175505" y="929640"/>
                </a:lnTo>
                <a:lnTo>
                  <a:pt x="4182173" y="911542"/>
                </a:lnTo>
                <a:lnTo>
                  <a:pt x="4183125" y="876300"/>
                </a:lnTo>
                <a:lnTo>
                  <a:pt x="4183125" y="60959"/>
                </a:lnTo>
                <a:lnTo>
                  <a:pt x="4182173" y="25717"/>
                </a:lnTo>
                <a:lnTo>
                  <a:pt x="4175505" y="7619"/>
                </a:lnTo>
                <a:lnTo>
                  <a:pt x="4157408" y="952"/>
                </a:lnTo>
                <a:lnTo>
                  <a:pt x="4122165" y="0"/>
                </a:lnTo>
                <a:close/>
              </a:path>
            </a:pathLst>
          </a:cu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40" name="object 17">
            <a:extLst>
              <a:ext uri="{FF2B5EF4-FFF2-40B4-BE49-F238E27FC236}">
                <a16:creationId xmlns:a16="http://schemas.microsoft.com/office/drawing/2014/main" id="{8F0B312A-8562-41B4-9D92-17D4E9B66082}"/>
              </a:ext>
            </a:extLst>
          </p:cNvPr>
          <p:cNvSpPr txBox="1"/>
          <p:nvPr/>
        </p:nvSpPr>
        <p:spPr>
          <a:xfrm>
            <a:off x="2255575" y="2148959"/>
            <a:ext cx="8720059" cy="299351"/>
          </a:xfrm>
          <a:prstGeom prst="rect">
            <a:avLst/>
          </a:prstGeom>
        </p:spPr>
        <p:txBody>
          <a:bodyPr vert="horz" wrap="square" lIns="0" tIns="34137" rIns="0" bIns="0" rtlCol="0">
            <a:spAutoFit/>
          </a:bodyPr>
          <a:lstStyle/>
          <a:p>
            <a:pPr marL="8128" marR="3251">
              <a:lnSpc>
                <a:spcPts val="2304"/>
              </a:lnSpc>
              <a:spcBef>
                <a:spcPts val="269"/>
              </a:spcBef>
            </a:pPr>
            <a:r>
              <a:rPr lang="en-GB" sz="1600" dirty="0">
                <a:latin typeface="Formula1 Display-Regular" panose="02000000000000000000" pitchFamily="2" charset="0"/>
                <a:cs typeface="Formula1-Display-Regular"/>
              </a:rPr>
              <a:t>Life skills developed through different elements of the Challenge</a:t>
            </a:r>
            <a:endParaRPr sz="1600" dirty="0">
              <a:latin typeface="Formula1 Display-Regular" panose="02000000000000000000" pitchFamily="2" charset="0"/>
              <a:cs typeface="Formula1-Display-Regular"/>
            </a:endParaRPr>
          </a:p>
        </p:txBody>
      </p:sp>
      <p:sp>
        <p:nvSpPr>
          <p:cNvPr id="41" name="object 18">
            <a:extLst>
              <a:ext uri="{FF2B5EF4-FFF2-40B4-BE49-F238E27FC236}">
                <a16:creationId xmlns:a16="http://schemas.microsoft.com/office/drawing/2014/main" id="{43899B7D-B988-4CB8-9BA0-DB4201564938}"/>
              </a:ext>
            </a:extLst>
          </p:cNvPr>
          <p:cNvSpPr txBox="1"/>
          <p:nvPr/>
        </p:nvSpPr>
        <p:spPr>
          <a:xfrm>
            <a:off x="548198" y="2715000"/>
            <a:ext cx="2341738" cy="1365021"/>
          </a:xfrm>
          <a:prstGeom prst="rect">
            <a:avLst/>
          </a:prstGeom>
        </p:spPr>
        <p:txBody>
          <a:bodyPr vert="horz" wrap="square" lIns="0" tIns="69120" rIns="0" bIns="0" rtlCol="0">
            <a:spAutoFit/>
          </a:bodyPr>
          <a:lstStyle/>
          <a:p>
            <a:pPr marL="8128" marR="3251" algn="ctr">
              <a:lnSpc>
                <a:spcPts val="1536"/>
              </a:lnSpc>
              <a:spcBef>
                <a:spcPts val="179"/>
              </a:spcBef>
            </a:pPr>
            <a:r>
              <a:rPr lang="en-GB" sz="1344" b="1" dirty="0">
                <a:solidFill>
                  <a:srgbClr val="F8F4F1"/>
                </a:solidFill>
                <a:latin typeface="Formula1 Display-Bold" panose="02000000000000000000" pitchFamily="2" charset="0"/>
                <a:cs typeface="Formula1-Display-Bold"/>
              </a:rPr>
              <a:t>MARKETING</a:t>
            </a:r>
          </a:p>
          <a:p>
            <a:pPr marL="8128" marR="3251"/>
            <a:endParaRPr lang="en-GB" sz="896" b="1" dirty="0">
              <a:solidFill>
                <a:srgbClr val="F8F4F1"/>
              </a:solidFill>
              <a:latin typeface="Formula1-Display-Bold"/>
              <a:cs typeface="Formula1-Display-Bold"/>
            </a:endParaRPr>
          </a:p>
          <a:p>
            <a:pPr marL="8128" marR="3251"/>
            <a:br>
              <a:rPr lang="en-GB" sz="896" dirty="0">
                <a:solidFill>
                  <a:srgbClr val="F8F4F1"/>
                </a:solidFill>
                <a:latin typeface="Formula1 Display-Regular" panose="02000000000000000000" pitchFamily="2" charset="0"/>
                <a:cs typeface="Formula1-Display-Bold"/>
              </a:rPr>
            </a:br>
            <a:br>
              <a:rPr lang="en-GB" sz="896" dirty="0">
                <a:solidFill>
                  <a:srgbClr val="F8F4F1"/>
                </a:solidFill>
                <a:latin typeface="Formula1 Display-Regular" panose="02000000000000000000" pitchFamily="2" charset="0"/>
                <a:cs typeface="Formula1-Display-Bold"/>
              </a:rPr>
            </a:br>
            <a:r>
              <a:rPr lang="en-GB" sz="896" dirty="0">
                <a:solidFill>
                  <a:srgbClr val="F8F4F1"/>
                </a:solidFill>
                <a:latin typeface="Formula1 Display-Regular" panose="02000000000000000000" pitchFamily="2" charset="0"/>
                <a:cs typeface="Formula1-Display-Bold"/>
              </a:rPr>
              <a:t>Students use marketing, PR, and coding skills to design and build their team website and communication strategy to help develop their business plan.</a:t>
            </a:r>
          </a:p>
        </p:txBody>
      </p:sp>
      <p:sp>
        <p:nvSpPr>
          <p:cNvPr id="42" name="object 19">
            <a:extLst>
              <a:ext uri="{FF2B5EF4-FFF2-40B4-BE49-F238E27FC236}">
                <a16:creationId xmlns:a16="http://schemas.microsoft.com/office/drawing/2014/main" id="{B1384A8C-50AB-4103-B4F7-35301DD6A099}"/>
              </a:ext>
            </a:extLst>
          </p:cNvPr>
          <p:cNvSpPr txBox="1"/>
          <p:nvPr/>
        </p:nvSpPr>
        <p:spPr>
          <a:xfrm>
            <a:off x="3136635" y="2705118"/>
            <a:ext cx="2467596" cy="1470820"/>
          </a:xfrm>
          <a:prstGeom prst="rect">
            <a:avLst/>
          </a:prstGeom>
        </p:spPr>
        <p:txBody>
          <a:bodyPr vert="horz" wrap="square" lIns="0" tIns="69120" rIns="0" bIns="0" rtlCol="0">
            <a:spAutoFit/>
          </a:bodyPr>
          <a:lstStyle/>
          <a:p>
            <a:pPr marL="8128" marR="3251" algn="ctr">
              <a:lnSpc>
                <a:spcPts val="1536"/>
              </a:lnSpc>
              <a:spcBef>
                <a:spcPts val="179"/>
              </a:spcBef>
            </a:pPr>
            <a:r>
              <a:rPr lang="en-GB" sz="1344" b="1" spc="-9" dirty="0">
                <a:solidFill>
                  <a:srgbClr val="F8F4F1"/>
                </a:solidFill>
                <a:latin typeface="Formula1 Display-Bold" panose="02000000000000000000" pitchFamily="2" charset="0"/>
                <a:cs typeface="Formula1-Display-Bold"/>
              </a:rPr>
              <a:t>BUSINESS &amp; SPONSORSHIP</a:t>
            </a:r>
          </a:p>
          <a:p>
            <a:pPr marL="8128" marR="3251" algn="ctr">
              <a:spcBef>
                <a:spcPts val="179"/>
              </a:spcBef>
            </a:pPr>
            <a:endParaRPr lang="en-GB" sz="896" dirty="0">
              <a:solidFill>
                <a:srgbClr val="F8F4F1"/>
              </a:solidFill>
              <a:latin typeface="Formula1 Display-Regular" panose="02000000000000000000" pitchFamily="2" charset="0"/>
              <a:cs typeface="Formula1-Display-Bold"/>
            </a:endParaRPr>
          </a:p>
          <a:p>
            <a:pPr marL="8128" marR="3251">
              <a:spcBef>
                <a:spcPts val="179"/>
              </a:spcBef>
            </a:pPr>
            <a:r>
              <a:rPr lang="en-GB" sz="896" dirty="0">
                <a:solidFill>
                  <a:srgbClr val="F8F4F1"/>
                </a:solidFill>
                <a:latin typeface="Formula1 Display-Regular" panose="02000000000000000000" pitchFamily="2" charset="0"/>
                <a:cs typeface="Formula1-Display-Bold"/>
              </a:rPr>
              <a:t>Teams prepare a business plan, develop a budget and raise sponsorship using proven project management methodologies.  Teams are encouraged to collaborate with industry and create business links.</a:t>
            </a:r>
            <a:endParaRPr sz="896" dirty="0">
              <a:solidFill>
                <a:srgbClr val="F8F4F1"/>
              </a:solidFill>
              <a:latin typeface="Formula1 Display-Regular" panose="02000000000000000000" pitchFamily="2" charset="0"/>
              <a:cs typeface="Formula1-Display-Bold"/>
            </a:endParaRPr>
          </a:p>
        </p:txBody>
      </p:sp>
      <p:sp>
        <p:nvSpPr>
          <p:cNvPr id="43" name="object 20">
            <a:extLst>
              <a:ext uri="{FF2B5EF4-FFF2-40B4-BE49-F238E27FC236}">
                <a16:creationId xmlns:a16="http://schemas.microsoft.com/office/drawing/2014/main" id="{868F90BB-EA35-4FFE-9D35-19BCB9FC95E7}"/>
              </a:ext>
            </a:extLst>
          </p:cNvPr>
          <p:cNvSpPr txBox="1"/>
          <p:nvPr/>
        </p:nvSpPr>
        <p:spPr>
          <a:xfrm>
            <a:off x="5785375" y="2738538"/>
            <a:ext cx="2384539" cy="1485311"/>
          </a:xfrm>
          <a:prstGeom prst="rect">
            <a:avLst/>
          </a:prstGeom>
        </p:spPr>
        <p:txBody>
          <a:bodyPr vert="horz" wrap="square" lIns="0" tIns="69120" rIns="0" bIns="0" rtlCol="0">
            <a:spAutoFit/>
          </a:bodyPr>
          <a:lstStyle/>
          <a:p>
            <a:pPr marL="8128" marR="3251" algn="ctr">
              <a:lnSpc>
                <a:spcPts val="1536"/>
              </a:lnSpc>
              <a:spcBef>
                <a:spcPts val="179"/>
              </a:spcBef>
            </a:pPr>
            <a:r>
              <a:rPr lang="en-GB" sz="1344" b="1" spc="-19" dirty="0">
                <a:solidFill>
                  <a:srgbClr val="F8F4F1"/>
                </a:solidFill>
                <a:latin typeface="Formula1 Display-Bold" panose="02000000000000000000" pitchFamily="2" charset="0"/>
                <a:cs typeface="Formula1-Display-Bold"/>
              </a:rPr>
              <a:t>JUDGING PANELS</a:t>
            </a:r>
          </a:p>
          <a:p>
            <a:pPr marL="8128" marR="3251" algn="ctr">
              <a:spcBef>
                <a:spcPts val="179"/>
              </a:spcBef>
            </a:pPr>
            <a:endParaRPr lang="en-GB" sz="1344" b="1" spc="-19" dirty="0">
              <a:solidFill>
                <a:srgbClr val="F8F4F1"/>
              </a:solidFill>
              <a:latin typeface="Formula1-Display-Bold"/>
              <a:cs typeface="Formula1-Display-Bold"/>
            </a:endParaRPr>
          </a:p>
          <a:p>
            <a:pPr marL="8128" marR="3251">
              <a:spcBef>
                <a:spcPts val="179"/>
              </a:spcBef>
            </a:pPr>
            <a:br>
              <a:rPr lang="en-GB" sz="896" spc="-19" dirty="0">
                <a:solidFill>
                  <a:srgbClr val="F8F4F1"/>
                </a:solidFill>
                <a:latin typeface="Formula1 Display-Regular" panose="02000000000000000000" pitchFamily="2" charset="0"/>
                <a:cs typeface="Formula1-Display-Bold"/>
              </a:rPr>
            </a:br>
            <a:r>
              <a:rPr lang="en-GB" sz="896" spc="-19" dirty="0">
                <a:solidFill>
                  <a:srgbClr val="F8F4F1"/>
                </a:solidFill>
                <a:latin typeface="Formula1 Display-Regular" panose="02000000000000000000" pitchFamily="2" charset="0"/>
                <a:cs typeface="Formula1-Display-Bold"/>
              </a:rPr>
              <a:t>Teams enhance their communication skills by presenting to a panel of judges covering all aspects of the challenge, including how their car has been manufactured and why they chose particular designs.</a:t>
            </a:r>
            <a:endParaRPr lang="en-GB" sz="896" dirty="0">
              <a:latin typeface="Formula1 Display-Regular" panose="02000000000000000000" pitchFamily="2" charset="0"/>
              <a:cs typeface="Formula1-Display-Bold"/>
            </a:endParaRPr>
          </a:p>
        </p:txBody>
      </p:sp>
      <p:pic>
        <p:nvPicPr>
          <p:cNvPr id="49" name="Picture 48">
            <a:extLst>
              <a:ext uri="{FF2B5EF4-FFF2-40B4-BE49-F238E27FC236}">
                <a16:creationId xmlns:a16="http://schemas.microsoft.com/office/drawing/2014/main" id="{46CA1397-5749-407E-9354-1957FB22F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41" y="4329717"/>
            <a:ext cx="2573404" cy="1688439"/>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0" name="Picture 49">
            <a:extLst>
              <a:ext uri="{FF2B5EF4-FFF2-40B4-BE49-F238E27FC236}">
                <a16:creationId xmlns:a16="http://schemas.microsoft.com/office/drawing/2014/main" id="{AB15DE69-CEBE-4ED5-97F0-5FEF04F2EA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1423" y="4333406"/>
            <a:ext cx="2573405" cy="1681061"/>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51" name="Picture 50">
            <a:extLst>
              <a:ext uri="{FF2B5EF4-FFF2-40B4-BE49-F238E27FC236}">
                <a16:creationId xmlns:a16="http://schemas.microsoft.com/office/drawing/2014/main" id="{A7B21A2D-4D17-48FD-8BB3-1CAD94DE1A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628" y="4329930"/>
            <a:ext cx="2574072" cy="1688013"/>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37" name="TextBox 36">
            <a:extLst>
              <a:ext uri="{FF2B5EF4-FFF2-40B4-BE49-F238E27FC236}">
                <a16:creationId xmlns:a16="http://schemas.microsoft.com/office/drawing/2014/main" id="{B17E21A2-AE31-4F5D-9A39-55E29FD27F02}"/>
              </a:ext>
            </a:extLst>
          </p:cNvPr>
          <p:cNvSpPr txBox="1"/>
          <p:nvPr/>
        </p:nvSpPr>
        <p:spPr>
          <a:xfrm>
            <a:off x="2110880" y="872200"/>
            <a:ext cx="9073685" cy="707886"/>
          </a:xfrm>
          <a:prstGeom prst="rect">
            <a:avLst/>
          </a:prstGeom>
          <a:noFill/>
        </p:spPr>
        <p:txBody>
          <a:bodyPr wrap="square">
            <a:spAutoFit/>
          </a:bodyPr>
          <a:lstStyle/>
          <a:p>
            <a:pPr algn="r"/>
            <a:r>
              <a:rPr lang="en-GB" sz="4000" spc="-200" dirty="0">
                <a:latin typeface="Formula1 Display-Bold" panose="02000000000000000000" pitchFamily="2" charset="0"/>
                <a:ea typeface="Tahoma" pitchFamily="34" charset="0"/>
                <a:cs typeface="Tahoma" pitchFamily="34" charset="0"/>
              </a:rPr>
              <a:t>SO MUCH MORE!</a:t>
            </a:r>
          </a:p>
        </p:txBody>
      </p:sp>
      <p:sp>
        <p:nvSpPr>
          <p:cNvPr id="28" name="object 5">
            <a:extLst>
              <a:ext uri="{FF2B5EF4-FFF2-40B4-BE49-F238E27FC236}">
                <a16:creationId xmlns:a16="http://schemas.microsoft.com/office/drawing/2014/main" id="{28FF1A0B-39E5-4639-B6FF-C3B70A5D24C2}"/>
              </a:ext>
            </a:extLst>
          </p:cNvPr>
          <p:cNvSpPr/>
          <p:nvPr/>
        </p:nvSpPr>
        <p:spPr>
          <a:xfrm>
            <a:off x="8410505" y="2714423"/>
            <a:ext cx="2582040" cy="1647662"/>
          </a:xfrm>
          <a:custGeom>
            <a:avLst/>
            <a:gdLst/>
            <a:ahLst/>
            <a:cxnLst/>
            <a:rect l="l" t="t" r="r" b="b"/>
            <a:pathLst>
              <a:path w="4183380" h="937260">
                <a:moveTo>
                  <a:pt x="4122165" y="0"/>
                </a:moveTo>
                <a:lnTo>
                  <a:pt x="60959" y="0"/>
                </a:lnTo>
                <a:lnTo>
                  <a:pt x="25717" y="952"/>
                </a:lnTo>
                <a:lnTo>
                  <a:pt x="7619" y="7619"/>
                </a:lnTo>
                <a:lnTo>
                  <a:pt x="952" y="25717"/>
                </a:lnTo>
                <a:lnTo>
                  <a:pt x="0" y="60960"/>
                </a:lnTo>
                <a:lnTo>
                  <a:pt x="0" y="876300"/>
                </a:lnTo>
                <a:lnTo>
                  <a:pt x="952" y="911542"/>
                </a:lnTo>
                <a:lnTo>
                  <a:pt x="7619" y="929640"/>
                </a:lnTo>
                <a:lnTo>
                  <a:pt x="25717" y="936307"/>
                </a:lnTo>
                <a:lnTo>
                  <a:pt x="60959" y="937260"/>
                </a:lnTo>
                <a:lnTo>
                  <a:pt x="4122165" y="937260"/>
                </a:lnTo>
                <a:lnTo>
                  <a:pt x="4157408" y="936307"/>
                </a:lnTo>
                <a:lnTo>
                  <a:pt x="4175505" y="929640"/>
                </a:lnTo>
                <a:lnTo>
                  <a:pt x="4182173" y="911542"/>
                </a:lnTo>
                <a:lnTo>
                  <a:pt x="4183125" y="876300"/>
                </a:lnTo>
                <a:lnTo>
                  <a:pt x="4183125" y="60959"/>
                </a:lnTo>
                <a:lnTo>
                  <a:pt x="4182173" y="25717"/>
                </a:lnTo>
                <a:lnTo>
                  <a:pt x="4175505" y="7619"/>
                </a:lnTo>
                <a:lnTo>
                  <a:pt x="4157408" y="952"/>
                </a:lnTo>
                <a:lnTo>
                  <a:pt x="4122165" y="0"/>
                </a:lnTo>
                <a:close/>
              </a:path>
            </a:pathLst>
          </a:cu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chemeClr val="lt1"/>
              </a:solidFill>
            </a:endParaRPr>
          </a:p>
        </p:txBody>
      </p:sp>
      <p:sp>
        <p:nvSpPr>
          <p:cNvPr id="33" name="object 20">
            <a:extLst>
              <a:ext uri="{FF2B5EF4-FFF2-40B4-BE49-F238E27FC236}">
                <a16:creationId xmlns:a16="http://schemas.microsoft.com/office/drawing/2014/main" id="{868F90BB-EA35-4FFE-9D35-19BCB9FC95E7}"/>
              </a:ext>
            </a:extLst>
          </p:cNvPr>
          <p:cNvSpPr txBox="1"/>
          <p:nvPr/>
        </p:nvSpPr>
        <p:spPr>
          <a:xfrm>
            <a:off x="8505587" y="2747533"/>
            <a:ext cx="2353815" cy="1361944"/>
          </a:xfrm>
          <a:prstGeom prst="rect">
            <a:avLst/>
          </a:prstGeom>
        </p:spPr>
        <p:txBody>
          <a:bodyPr vert="horz" wrap="square" lIns="0" tIns="69120" rIns="0" bIns="0" rtlCol="0">
            <a:spAutoFit/>
          </a:bodyPr>
          <a:lstStyle/>
          <a:p>
            <a:pPr marL="8128" marR="3251" algn="ctr">
              <a:spcBef>
                <a:spcPts val="179"/>
              </a:spcBef>
            </a:pPr>
            <a:r>
              <a:rPr lang="en-GB" sz="1344" b="1" spc="-19" dirty="0">
                <a:solidFill>
                  <a:srgbClr val="F8F4F1"/>
                </a:solidFill>
                <a:latin typeface="Formula1 Display-Bold" panose="02000000000000000000" pitchFamily="2" charset="0"/>
                <a:cs typeface="Formula1-Display-Bold"/>
              </a:rPr>
              <a:t>DISPLAY BOOTHS</a:t>
            </a:r>
          </a:p>
          <a:p>
            <a:pPr marL="8128" marR="3251" algn="ctr">
              <a:spcBef>
                <a:spcPts val="179"/>
              </a:spcBef>
            </a:pPr>
            <a:endParaRPr lang="en-GB" sz="1344" b="1" spc="-19" dirty="0">
              <a:solidFill>
                <a:srgbClr val="F8F4F1"/>
              </a:solidFill>
              <a:latin typeface="Formula1-Display-Bold"/>
              <a:cs typeface="Formula1-Display-Bold"/>
            </a:endParaRPr>
          </a:p>
          <a:p>
            <a:pPr marL="8128" marR="3251">
              <a:spcBef>
                <a:spcPts val="179"/>
              </a:spcBef>
            </a:pPr>
            <a:br>
              <a:rPr lang="en-GB" sz="896" spc="-19" dirty="0">
                <a:solidFill>
                  <a:srgbClr val="F8F4F1"/>
                </a:solidFill>
                <a:latin typeface="Formula1 Display-Regular" panose="02000000000000000000" pitchFamily="2" charset="0"/>
                <a:cs typeface="Formula1-Display-Bold"/>
              </a:rPr>
            </a:br>
            <a:r>
              <a:rPr lang="en-GB" sz="896" spc="-19" dirty="0">
                <a:solidFill>
                  <a:srgbClr val="F8F4F1"/>
                </a:solidFill>
                <a:latin typeface="Formula1 Display-Regular" panose="02000000000000000000" pitchFamily="2" charset="0"/>
                <a:cs typeface="Formula1-Display-Bold"/>
              </a:rPr>
              <a:t>The Regional, National &amp; World Finals also require students to put together an informative display where a team’s brand really comes to the forefront here</a:t>
            </a:r>
            <a:endParaRPr lang="en-GB" sz="896" dirty="0">
              <a:latin typeface="Formula1 Display-Regular" panose="02000000000000000000" pitchFamily="2" charset="0"/>
              <a:cs typeface="Formula1-Display-Bold"/>
            </a:endParaRPr>
          </a:p>
        </p:txBody>
      </p:sp>
      <p:pic>
        <p:nvPicPr>
          <p:cNvPr id="48" name="Picture 47">
            <a:extLst>
              <a:ext uri="{FF2B5EF4-FFF2-40B4-BE49-F238E27FC236}">
                <a16:creationId xmlns:a16="http://schemas.microsoft.com/office/drawing/2014/main" id="{76AD56DA-D9C2-453A-9EC0-CF994610C3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0257" y="4329717"/>
            <a:ext cx="2592287" cy="1688439"/>
          </a:xfrm>
          <a:prstGeom prst="rect">
            <a:avLst/>
          </a:prstGeom>
          <a:solidFill>
            <a:srgbClr val="E52F1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4187214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25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2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38" name="TextBox 37">
            <a:extLst>
              <a:ext uri="{FF2B5EF4-FFF2-40B4-BE49-F238E27FC236}">
                <a16:creationId xmlns:a16="http://schemas.microsoft.com/office/drawing/2014/main" id="{D5C2E97B-1165-47E7-B626-E86344CB09A4}"/>
              </a:ext>
            </a:extLst>
          </p:cNvPr>
          <p:cNvSpPr txBox="1"/>
          <p:nvPr/>
        </p:nvSpPr>
        <p:spPr>
          <a:xfrm>
            <a:off x="2282639" y="888105"/>
            <a:ext cx="8950454" cy="707886"/>
          </a:xfrm>
          <a:prstGeom prst="rect">
            <a:avLst/>
          </a:prstGeom>
          <a:noFill/>
        </p:spPr>
        <p:txBody>
          <a:bodyPr wrap="square">
            <a:spAutoFit/>
          </a:bodyPr>
          <a:lstStyle/>
          <a:p>
            <a:pPr algn="r"/>
            <a:r>
              <a:rPr lang="en-GB" sz="4000" spc="-200" dirty="0">
                <a:latin typeface="Formula1 Display-Bold" panose="02000000000000000000" pitchFamily="2" charset="0"/>
                <a:ea typeface="Tahoma" pitchFamily="34" charset="0"/>
                <a:cs typeface="Tahoma" pitchFamily="34" charset="0"/>
              </a:rPr>
              <a:t>AND IT’S NOT JUST STEM… </a:t>
            </a:r>
          </a:p>
        </p:txBody>
      </p:sp>
      <p:sp>
        <p:nvSpPr>
          <p:cNvPr id="2" name="TextBox 1">
            <a:extLst>
              <a:ext uri="{FF2B5EF4-FFF2-40B4-BE49-F238E27FC236}">
                <a16:creationId xmlns:a16="http://schemas.microsoft.com/office/drawing/2014/main" id="{8C7F95AD-F005-44BA-8761-078B4FFFB3DC}"/>
              </a:ext>
            </a:extLst>
          </p:cNvPr>
          <p:cNvSpPr txBox="1"/>
          <p:nvPr/>
        </p:nvSpPr>
        <p:spPr>
          <a:xfrm>
            <a:off x="239349" y="2276873"/>
            <a:ext cx="1440160" cy="461665"/>
          </a:xfrm>
          <a:prstGeom prst="rect">
            <a:avLst/>
          </a:prstGeom>
          <a:noFill/>
        </p:spPr>
        <p:txBody>
          <a:bodyPr wrap="square" rtlCol="0">
            <a:spAutoFit/>
          </a:bodyPr>
          <a:lstStyle/>
          <a:p>
            <a:endParaRPr lang="en-GB" sz="2400" dirty="0"/>
          </a:p>
        </p:txBody>
      </p:sp>
      <p:grpSp>
        <p:nvGrpSpPr>
          <p:cNvPr id="22" name="Group 21">
            <a:extLst>
              <a:ext uri="{FF2B5EF4-FFF2-40B4-BE49-F238E27FC236}">
                <a16:creationId xmlns:a16="http://schemas.microsoft.com/office/drawing/2014/main" id="{1E1E439A-5C30-4427-A79F-DEF4E17870C1}"/>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DA28F68E-23AD-4095-BD19-BCCE33241D49}"/>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7301A3A4-AF4C-4B6B-9859-E55E6DF083F9}"/>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4627E5A-0059-4678-BC5B-CFEDCD167146}"/>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61C8B9EF-4291-44C8-A421-6821646E3DCC}"/>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B1B2EF25-AE23-42C4-B93E-152F4E61EA8D}"/>
              </a:ext>
            </a:extLst>
          </p:cNvPr>
          <p:cNvSpPr txBox="1"/>
          <p:nvPr/>
        </p:nvSpPr>
        <p:spPr>
          <a:xfrm>
            <a:off x="2688851" y="2276873"/>
            <a:ext cx="8399537" cy="2510174"/>
          </a:xfrm>
          <a:prstGeom prst="rect">
            <a:avLst/>
          </a:prstGeom>
          <a:noFill/>
        </p:spPr>
        <p:txBody>
          <a:bodyPr wrap="square" rtlCol="0">
            <a:spAutoFit/>
          </a:bodyPr>
          <a:lstStyle/>
          <a:p>
            <a:pPr>
              <a:lnSpc>
                <a:spcPct val="107000"/>
              </a:lnSpc>
              <a:spcAft>
                <a:spcPts val="1067"/>
              </a:spcAft>
            </a:pPr>
            <a:r>
              <a:rPr lang="en-US" sz="2400" dirty="0">
                <a:latin typeface="Formula1 Display-Bold" panose="02000000000000000000" pitchFamily="2" charset="0"/>
                <a:ea typeface="Calibri" panose="020F0502020204030204" pitchFamily="34" charset="0"/>
                <a:cs typeface="Times New Roman" panose="02020603050405020304" pitchFamily="18" charset="0"/>
              </a:rPr>
              <a:t>Life &amp; Employability Skills:</a:t>
            </a:r>
          </a:p>
          <a:p>
            <a:pPr>
              <a:lnSpc>
                <a:spcPct val="107000"/>
              </a:lnSpc>
              <a:spcAft>
                <a:spcPts val="1067"/>
              </a:spcAft>
              <a:tabLst>
                <a:tab pos="609585" algn="l"/>
              </a:tabLst>
            </a:pPr>
            <a:endParaRPr lang="en-US" sz="1600" dirty="0">
              <a:latin typeface="Formula1 Display-Regular" panose="02000000000000000000" pitchFamily="50" charset="0"/>
              <a:ea typeface="Calibri" panose="020F0502020204030204" pitchFamily="34" charset="0"/>
              <a:cs typeface="Times New Roman" panose="02020603050405020304" pitchFamily="18" charset="0"/>
            </a:endParaRPr>
          </a:p>
          <a:p>
            <a:pPr>
              <a:lnSpc>
                <a:spcPct val="107000"/>
              </a:lnSpc>
              <a:spcAft>
                <a:spcPts val="1067"/>
              </a:spcAft>
              <a:tabLst>
                <a:tab pos="609585" algn="l"/>
              </a:tabLst>
            </a:pPr>
            <a:endParaRPr lang="en-US" sz="1600" dirty="0">
              <a:latin typeface="Formula1 Display-Regular" panose="02000000000000000000" pitchFamily="50" charset="0"/>
              <a:ea typeface="Calibri" panose="020F0502020204030204" pitchFamily="34" charset="0"/>
              <a:cs typeface="Times New Roman" panose="02020603050405020304" pitchFamily="18" charset="0"/>
            </a:endParaRPr>
          </a:p>
          <a:p>
            <a:pPr>
              <a:lnSpc>
                <a:spcPct val="107000"/>
              </a:lnSpc>
              <a:spcAft>
                <a:spcPts val="1067"/>
              </a:spcAft>
              <a:tabLst>
                <a:tab pos="609585" algn="l"/>
              </a:tabLst>
            </a:pPr>
            <a:endParaRPr lang="en-US" sz="1600" dirty="0">
              <a:latin typeface="Formula1 Display-Regular" panose="02000000000000000000" pitchFamily="50" charset="0"/>
              <a:ea typeface="Calibri" panose="020F0502020204030204" pitchFamily="34" charset="0"/>
              <a:cs typeface="Times New Roman" panose="02020603050405020304" pitchFamily="18" charset="0"/>
            </a:endParaRPr>
          </a:p>
          <a:p>
            <a:pPr>
              <a:lnSpc>
                <a:spcPct val="107000"/>
              </a:lnSpc>
              <a:spcAft>
                <a:spcPts val="1067"/>
              </a:spcAft>
              <a:tabLst>
                <a:tab pos="609585" algn="l"/>
              </a:tabLst>
            </a:pPr>
            <a:endParaRPr lang="en-US" sz="1600" dirty="0">
              <a:latin typeface="Formula1 Display-Regular" panose="02000000000000000000" pitchFamily="50" charset="0"/>
              <a:ea typeface="Calibri" panose="020F0502020204030204" pitchFamily="34" charset="0"/>
              <a:cs typeface="Times New Roman" panose="02020603050405020304" pitchFamily="18" charset="0"/>
            </a:endParaRPr>
          </a:p>
          <a:p>
            <a:pPr>
              <a:lnSpc>
                <a:spcPct val="107000"/>
              </a:lnSpc>
              <a:spcAft>
                <a:spcPts val="1067"/>
              </a:spcAft>
              <a:tabLst>
                <a:tab pos="609585" algn="l"/>
              </a:tabLst>
            </a:pPr>
            <a:endParaRPr lang="en-US" sz="1600" dirty="0">
              <a:latin typeface="Formula1 Display-Regular" panose="02000000000000000000" pitchFamily="50"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6C9D47D-12A7-4088-A2F7-CA927A586CA9}"/>
              </a:ext>
            </a:extLst>
          </p:cNvPr>
          <p:cNvSpPr txBox="1"/>
          <p:nvPr/>
        </p:nvSpPr>
        <p:spPr>
          <a:xfrm>
            <a:off x="6567191" y="3062710"/>
            <a:ext cx="4479078" cy="3385542"/>
          </a:xfrm>
          <a:prstGeom prst="rect">
            <a:avLst/>
          </a:prstGeom>
          <a:noFill/>
        </p:spPr>
        <p:txBody>
          <a:bodyPr wrap="square" rtlCol="0">
            <a:spAutoFit/>
          </a:bodyPr>
          <a:lstStyle/>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Sponsorship and Marketing</a:t>
            </a:r>
          </a:p>
          <a:p>
            <a:endParaRPr lang="en-US"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Communication skills</a:t>
            </a:r>
          </a:p>
          <a:p>
            <a:endParaRPr lang="en-US"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Branding</a:t>
            </a:r>
          </a:p>
          <a:p>
            <a:endParaRPr lang="en-US"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Graphic identity</a:t>
            </a:r>
          </a:p>
          <a:p>
            <a:endParaRPr lang="en-US"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Media skills</a:t>
            </a:r>
          </a:p>
          <a:p>
            <a:endParaRPr lang="en-US"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International collaboration</a:t>
            </a:r>
            <a:endParaRPr lang="en-GB" dirty="0">
              <a:latin typeface="Formula1 Display-Regular" panose="02000000000000000000" pitchFamily="50" charset="0"/>
              <a:ea typeface="Calibri" panose="020F0502020204030204" pitchFamily="34" charset="0"/>
              <a:cs typeface="Times New Roman" panose="02020603050405020304" pitchFamily="18" charset="0"/>
            </a:endParaRPr>
          </a:p>
          <a:p>
            <a:endParaRPr lang="en-GB" sz="1600" dirty="0"/>
          </a:p>
        </p:txBody>
      </p:sp>
      <p:sp>
        <p:nvSpPr>
          <p:cNvPr id="7" name="TextBox 6">
            <a:extLst>
              <a:ext uri="{FF2B5EF4-FFF2-40B4-BE49-F238E27FC236}">
                <a16:creationId xmlns:a16="http://schemas.microsoft.com/office/drawing/2014/main" id="{EE984853-0B8A-48F4-9540-1CDA752E597E}"/>
              </a:ext>
            </a:extLst>
          </p:cNvPr>
          <p:cNvSpPr txBox="1"/>
          <p:nvPr/>
        </p:nvSpPr>
        <p:spPr>
          <a:xfrm>
            <a:off x="2586432" y="3062710"/>
            <a:ext cx="3505197" cy="3385542"/>
          </a:xfrm>
          <a:prstGeom prst="rect">
            <a:avLst/>
          </a:prstGeom>
          <a:noFill/>
        </p:spPr>
        <p:txBody>
          <a:bodyPr wrap="square" rtlCol="0">
            <a:spAutoFit/>
          </a:bodyPr>
          <a:lstStyle/>
          <a:p>
            <a:pPr marL="228594" indent="-228594">
              <a:buFont typeface="Arial" panose="020B0604020202020204" pitchFamily="34" charset="0"/>
              <a:buChar char="•"/>
            </a:pPr>
            <a:r>
              <a:rPr lang="en-GB" dirty="0">
                <a:latin typeface="Formula1 Display-Regular" panose="02000000000000000000" pitchFamily="50" charset="0"/>
                <a:ea typeface="Calibri" panose="020F0502020204030204" pitchFamily="34" charset="0"/>
                <a:cs typeface="Times New Roman" panose="02020603050405020304" pitchFamily="18" charset="0"/>
              </a:rPr>
              <a:t>Project management</a:t>
            </a:r>
          </a:p>
          <a:p>
            <a:endParaRPr lang="en-GB"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GB" dirty="0">
                <a:latin typeface="Formula1 Display-Regular" panose="02000000000000000000" pitchFamily="50" charset="0"/>
                <a:ea typeface="Calibri" panose="020F0502020204030204" pitchFamily="34" charset="0"/>
                <a:cs typeface="Times New Roman" panose="02020603050405020304" pitchFamily="18" charset="0"/>
              </a:rPr>
              <a:t>Business planning</a:t>
            </a:r>
          </a:p>
          <a:p>
            <a:endParaRPr lang="en-GB"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GB" dirty="0">
                <a:latin typeface="Formula1 Display-Regular" panose="02000000000000000000" pitchFamily="50" charset="0"/>
                <a:ea typeface="Calibri" panose="020F0502020204030204" pitchFamily="34" charset="0"/>
                <a:cs typeface="Times New Roman" panose="02020603050405020304" pitchFamily="18" charset="0"/>
              </a:rPr>
              <a:t>Financial strategy</a:t>
            </a:r>
          </a:p>
          <a:p>
            <a:endParaRPr lang="en-GB"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GB" dirty="0">
                <a:latin typeface="Formula1 Display-Regular" panose="02000000000000000000" pitchFamily="50" charset="0"/>
                <a:ea typeface="Calibri" panose="020F0502020204030204" pitchFamily="34" charset="0"/>
                <a:cs typeface="Times New Roman" panose="02020603050405020304" pitchFamily="18" charset="0"/>
              </a:rPr>
              <a:t>Budgeting</a:t>
            </a:r>
          </a:p>
          <a:p>
            <a:endParaRPr lang="en-GB"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Leadership</a:t>
            </a:r>
          </a:p>
          <a:p>
            <a:endParaRPr lang="en-GB" dirty="0">
              <a:latin typeface="Formula1 Display-Regular" panose="02000000000000000000" pitchFamily="50" charset="0"/>
              <a:ea typeface="Calibri" panose="020F0502020204030204" pitchFamily="34" charset="0"/>
              <a:cs typeface="Times New Roman" panose="02020603050405020304" pitchFamily="18" charset="0"/>
            </a:endParaRPr>
          </a:p>
          <a:p>
            <a:pPr marL="228594" indent="-228594">
              <a:buFont typeface="Arial" panose="020B0604020202020204" pitchFamily="34" charset="0"/>
              <a:buChar char="•"/>
            </a:pPr>
            <a:r>
              <a:rPr lang="en-US" dirty="0">
                <a:latin typeface="Formula1 Display-Regular" panose="02000000000000000000" pitchFamily="50" charset="0"/>
                <a:ea typeface="Calibri" panose="020F0502020204030204" pitchFamily="34" charset="0"/>
                <a:cs typeface="Times New Roman" panose="02020603050405020304" pitchFamily="18" charset="0"/>
              </a:rPr>
              <a:t>Teamwork</a:t>
            </a:r>
          </a:p>
          <a:p>
            <a:endParaRPr lang="en-GB" sz="1600" dirty="0"/>
          </a:p>
        </p:txBody>
      </p:sp>
    </p:spTree>
    <p:extLst>
      <p:ext uri="{BB962C8B-B14F-4D97-AF65-F5344CB8AC3E}">
        <p14:creationId xmlns:p14="http://schemas.microsoft.com/office/powerpoint/2010/main" val="14679386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250"/>
                                        <p:tgtEl>
                                          <p:spTgt spid="38"/>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250"/>
                                        <p:tgtEl>
                                          <p:spTgt spid="2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38" name="TextBox 37">
            <a:extLst>
              <a:ext uri="{FF2B5EF4-FFF2-40B4-BE49-F238E27FC236}">
                <a16:creationId xmlns:a16="http://schemas.microsoft.com/office/drawing/2014/main" id="{D5C2E97B-1165-47E7-B626-E86344CB09A4}"/>
              </a:ext>
            </a:extLst>
          </p:cNvPr>
          <p:cNvSpPr txBox="1"/>
          <p:nvPr/>
        </p:nvSpPr>
        <p:spPr>
          <a:xfrm>
            <a:off x="2110880" y="872199"/>
            <a:ext cx="9073685" cy="748988"/>
          </a:xfrm>
          <a:prstGeom prst="rect">
            <a:avLst/>
          </a:prstGeom>
          <a:noFill/>
        </p:spPr>
        <p:txBody>
          <a:bodyPr wrap="square">
            <a:spAutoFit/>
          </a:bodyPr>
          <a:lstStyle/>
          <a:p>
            <a:pPr algn="r"/>
            <a:r>
              <a:rPr lang="en-GB" sz="4267" b="1" dirty="0">
                <a:latin typeface="Formula1 Display-Bold" panose="02000000000000000000" pitchFamily="50" charset="0"/>
              </a:rPr>
              <a:t>COMPETITION FORMAT</a:t>
            </a:r>
          </a:p>
        </p:txBody>
      </p:sp>
      <p:sp>
        <p:nvSpPr>
          <p:cNvPr id="2" name="TextBox 1">
            <a:extLst>
              <a:ext uri="{FF2B5EF4-FFF2-40B4-BE49-F238E27FC236}">
                <a16:creationId xmlns:a16="http://schemas.microsoft.com/office/drawing/2014/main" id="{8C7F95AD-F005-44BA-8761-078B4FFFB3DC}"/>
              </a:ext>
            </a:extLst>
          </p:cNvPr>
          <p:cNvSpPr txBox="1"/>
          <p:nvPr/>
        </p:nvSpPr>
        <p:spPr>
          <a:xfrm>
            <a:off x="239349" y="2276873"/>
            <a:ext cx="1440160" cy="461665"/>
          </a:xfrm>
          <a:prstGeom prst="rect">
            <a:avLst/>
          </a:prstGeom>
          <a:noFill/>
        </p:spPr>
        <p:txBody>
          <a:bodyPr wrap="square" rtlCol="0">
            <a:spAutoFit/>
          </a:bodyPr>
          <a:lstStyle/>
          <a:p>
            <a:endParaRPr lang="en-GB" sz="2400" dirty="0"/>
          </a:p>
        </p:txBody>
      </p:sp>
      <p:grpSp>
        <p:nvGrpSpPr>
          <p:cNvPr id="22" name="Group 21">
            <a:extLst>
              <a:ext uri="{FF2B5EF4-FFF2-40B4-BE49-F238E27FC236}">
                <a16:creationId xmlns:a16="http://schemas.microsoft.com/office/drawing/2014/main" id="{1E1E439A-5C30-4427-A79F-DEF4E17870C1}"/>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DA28F68E-23AD-4095-BD19-BCCE33241D49}"/>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7301A3A4-AF4C-4B6B-9859-E55E6DF083F9}"/>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4627E5A-0059-4678-BC5B-CFEDCD167146}"/>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61C8B9EF-4291-44C8-A421-6821646E3DCC}"/>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B7E86709-A170-4D13-85B1-15B1A766D9CC}"/>
              </a:ext>
            </a:extLst>
          </p:cNvPr>
          <p:cNvGrpSpPr/>
          <p:nvPr/>
        </p:nvGrpSpPr>
        <p:grpSpPr>
          <a:xfrm>
            <a:off x="2209412" y="2089065"/>
            <a:ext cx="8836859" cy="3794734"/>
            <a:chOff x="650109" y="1503784"/>
            <a:chExt cx="9967274" cy="4280157"/>
          </a:xfrm>
        </p:grpSpPr>
        <p:sp>
          <p:nvSpPr>
            <p:cNvPr id="27" name="Rectangle 26">
              <a:extLst>
                <a:ext uri="{FF2B5EF4-FFF2-40B4-BE49-F238E27FC236}">
                  <a16:creationId xmlns:a16="http://schemas.microsoft.com/office/drawing/2014/main" id="{A121472A-D167-425F-99B3-261101F95168}"/>
                </a:ext>
              </a:extLst>
            </p:cNvPr>
            <p:cNvSpPr/>
            <p:nvPr/>
          </p:nvSpPr>
          <p:spPr>
            <a:xfrm>
              <a:off x="3499351" y="1503784"/>
              <a:ext cx="4079516" cy="61200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100" b="1" dirty="0">
                  <a:solidFill>
                    <a:schemeClr val="tx1">
                      <a:lumMod val="75000"/>
                      <a:lumOff val="25000"/>
                    </a:schemeClr>
                  </a:solidFill>
                  <a:latin typeface="Formula1 Display-Bold" panose="02000000000000000000" pitchFamily="2" charset="0"/>
                </a:rPr>
                <a:t>Schools, Colleges, Academies, Young Student Groups, Home Schooled</a:t>
              </a:r>
            </a:p>
          </p:txBody>
        </p:sp>
        <p:cxnSp>
          <p:nvCxnSpPr>
            <p:cNvPr id="28" name="Straight Connector 27">
              <a:extLst>
                <a:ext uri="{FF2B5EF4-FFF2-40B4-BE49-F238E27FC236}">
                  <a16:creationId xmlns:a16="http://schemas.microsoft.com/office/drawing/2014/main" id="{E18F1FB8-04E8-4317-A51B-EE0FFF748845}"/>
                </a:ext>
              </a:extLst>
            </p:cNvPr>
            <p:cNvCxnSpPr/>
            <p:nvPr/>
          </p:nvCxnSpPr>
          <p:spPr>
            <a:xfrm flipV="1">
              <a:off x="1412772" y="2111716"/>
              <a:ext cx="4125384" cy="719028"/>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4B2021A0-1110-415E-AA47-E1E2DC7C8BCE}"/>
                </a:ext>
              </a:extLst>
            </p:cNvPr>
            <p:cNvSpPr/>
            <p:nvPr/>
          </p:nvSpPr>
          <p:spPr>
            <a:xfrm>
              <a:off x="650109" y="2823236"/>
              <a:ext cx="1618656" cy="61200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000" b="1" dirty="0">
                  <a:solidFill>
                    <a:schemeClr val="tx1"/>
                  </a:solidFill>
                  <a:latin typeface="Formula1 Display-Bold" panose="02000000000000000000" pitchFamily="2" charset="0"/>
                </a:rPr>
                <a:t>Regional Final</a:t>
              </a:r>
            </a:p>
          </p:txBody>
        </p:sp>
        <p:cxnSp>
          <p:nvCxnSpPr>
            <p:cNvPr id="30" name="Straight Connector 29">
              <a:extLst>
                <a:ext uri="{FF2B5EF4-FFF2-40B4-BE49-F238E27FC236}">
                  <a16:creationId xmlns:a16="http://schemas.microsoft.com/office/drawing/2014/main" id="{7E676892-39C6-4269-ADBB-A705C96B784E}"/>
                </a:ext>
              </a:extLst>
            </p:cNvPr>
            <p:cNvCxnSpPr>
              <a:stCxn id="31" idx="0"/>
              <a:endCxn id="27" idx="2"/>
            </p:cNvCxnSpPr>
            <p:nvPr/>
          </p:nvCxnSpPr>
          <p:spPr>
            <a:xfrm flipV="1">
              <a:off x="3547404" y="2115784"/>
              <a:ext cx="1991705" cy="732945"/>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169C49AB-8D7F-4480-86B7-1C0EAF1BA3A3}"/>
                </a:ext>
              </a:extLst>
            </p:cNvPr>
            <p:cNvSpPr/>
            <p:nvPr/>
          </p:nvSpPr>
          <p:spPr>
            <a:xfrm>
              <a:off x="2737404" y="2848729"/>
              <a:ext cx="1620000" cy="61200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000" b="1" dirty="0">
                  <a:solidFill>
                    <a:schemeClr val="tx1"/>
                  </a:solidFill>
                  <a:latin typeface="Formula1 Display-Bold" panose="02000000000000000000" pitchFamily="2" charset="0"/>
                </a:rPr>
                <a:t>Regional Final</a:t>
              </a:r>
            </a:p>
          </p:txBody>
        </p:sp>
        <p:cxnSp>
          <p:nvCxnSpPr>
            <p:cNvPr id="32" name="Straight Connector 31">
              <a:extLst>
                <a:ext uri="{FF2B5EF4-FFF2-40B4-BE49-F238E27FC236}">
                  <a16:creationId xmlns:a16="http://schemas.microsoft.com/office/drawing/2014/main" id="{1A01D0E6-5D81-42B2-9834-892D9E89C06E}"/>
                </a:ext>
              </a:extLst>
            </p:cNvPr>
            <p:cNvCxnSpPr/>
            <p:nvPr/>
          </p:nvCxnSpPr>
          <p:spPr>
            <a:xfrm flipV="1">
              <a:off x="5529530" y="2117251"/>
              <a:ext cx="8626" cy="752660"/>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1E0A4C82-320C-42F4-8050-C51988352DC8}"/>
                </a:ext>
              </a:extLst>
            </p:cNvPr>
            <p:cNvSpPr/>
            <p:nvPr/>
          </p:nvSpPr>
          <p:spPr>
            <a:xfrm>
              <a:off x="3766423" y="4199472"/>
              <a:ext cx="3530600" cy="566549"/>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2600" b="1" dirty="0">
                  <a:solidFill>
                    <a:srgbClr val="FF0000"/>
                  </a:solidFill>
                  <a:latin typeface="Formula1 Display-Bold" panose="02000000000000000000" pitchFamily="2" charset="0"/>
                </a:rPr>
                <a:t>National Final</a:t>
              </a:r>
            </a:p>
          </p:txBody>
        </p:sp>
        <p:cxnSp>
          <p:nvCxnSpPr>
            <p:cNvPr id="34" name="Straight Connector 33">
              <a:extLst>
                <a:ext uri="{FF2B5EF4-FFF2-40B4-BE49-F238E27FC236}">
                  <a16:creationId xmlns:a16="http://schemas.microsoft.com/office/drawing/2014/main" id="{230FB983-C448-402A-949B-0ABC7BDF62C1}"/>
                </a:ext>
              </a:extLst>
            </p:cNvPr>
            <p:cNvCxnSpPr>
              <a:endCxn id="27" idx="2"/>
            </p:cNvCxnSpPr>
            <p:nvPr/>
          </p:nvCxnSpPr>
          <p:spPr>
            <a:xfrm flipH="1" flipV="1">
              <a:off x="5539109" y="2115784"/>
              <a:ext cx="2266100" cy="728932"/>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49B328C-5780-4035-BCAF-066C6CF97434}"/>
                </a:ext>
              </a:extLst>
            </p:cNvPr>
            <p:cNvCxnSpPr>
              <a:endCxn id="27" idx="2"/>
            </p:cNvCxnSpPr>
            <p:nvPr/>
          </p:nvCxnSpPr>
          <p:spPr>
            <a:xfrm flipH="1" flipV="1">
              <a:off x="5539109" y="2115784"/>
              <a:ext cx="4382860" cy="729078"/>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25E79D5-A67B-4A24-B3CC-C7FDD7A3BDAB}"/>
                </a:ext>
              </a:extLst>
            </p:cNvPr>
            <p:cNvCxnSpPr>
              <a:stCxn id="29" idx="2"/>
              <a:endCxn id="33" idx="0"/>
            </p:cNvCxnSpPr>
            <p:nvPr/>
          </p:nvCxnSpPr>
          <p:spPr>
            <a:xfrm>
              <a:off x="1459437" y="3435236"/>
              <a:ext cx="4072286" cy="764236"/>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6024C13-53C4-42B5-BE27-8F51876C2B0D}"/>
                </a:ext>
              </a:extLst>
            </p:cNvPr>
            <p:cNvCxnSpPr/>
            <p:nvPr/>
          </p:nvCxnSpPr>
          <p:spPr>
            <a:xfrm flipV="1">
              <a:off x="5520904" y="3441636"/>
              <a:ext cx="8626" cy="75266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07FA40F-1759-45AC-885E-596CB604E03B}"/>
                </a:ext>
              </a:extLst>
            </p:cNvPr>
            <p:cNvCxnSpPr>
              <a:stCxn id="31" idx="2"/>
            </p:cNvCxnSpPr>
            <p:nvPr/>
          </p:nvCxnSpPr>
          <p:spPr>
            <a:xfrm>
              <a:off x="3547404" y="3460729"/>
              <a:ext cx="1973500" cy="733567"/>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3EFA9C6-A6DB-4963-89FA-2606530EB933}"/>
                </a:ext>
              </a:extLst>
            </p:cNvPr>
            <p:cNvCxnSpPr>
              <a:endCxn id="33" idx="0"/>
            </p:cNvCxnSpPr>
            <p:nvPr/>
          </p:nvCxnSpPr>
          <p:spPr>
            <a:xfrm flipH="1">
              <a:off x="5531723" y="3430060"/>
              <a:ext cx="2404580" cy="769412"/>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8C74696-EBF2-453A-BCF9-A9A4F8F17081}"/>
                </a:ext>
              </a:extLst>
            </p:cNvPr>
            <p:cNvSpPr/>
            <p:nvPr/>
          </p:nvSpPr>
          <p:spPr>
            <a:xfrm>
              <a:off x="4790940" y="2858687"/>
              <a:ext cx="1620000" cy="61200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000" b="1" dirty="0">
                  <a:solidFill>
                    <a:schemeClr val="tx1"/>
                  </a:solidFill>
                  <a:latin typeface="Formula1 Display-Bold" panose="02000000000000000000" pitchFamily="2" charset="0"/>
                </a:rPr>
                <a:t>Regional Final</a:t>
              </a:r>
            </a:p>
          </p:txBody>
        </p:sp>
        <p:sp>
          <p:nvSpPr>
            <p:cNvPr id="42" name="Rectangle 41">
              <a:extLst>
                <a:ext uri="{FF2B5EF4-FFF2-40B4-BE49-F238E27FC236}">
                  <a16:creationId xmlns:a16="http://schemas.microsoft.com/office/drawing/2014/main" id="{0DC5A22C-0743-4BB3-A7EB-A4E352221FE8}"/>
                </a:ext>
              </a:extLst>
            </p:cNvPr>
            <p:cNvSpPr/>
            <p:nvPr/>
          </p:nvSpPr>
          <p:spPr>
            <a:xfrm>
              <a:off x="6943847" y="2845008"/>
              <a:ext cx="1620000" cy="61200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000" b="1" dirty="0">
                  <a:solidFill>
                    <a:schemeClr val="tx1"/>
                  </a:solidFill>
                  <a:latin typeface="Formula1 Display-Bold" panose="02000000000000000000" pitchFamily="2" charset="0"/>
                </a:rPr>
                <a:t>Regional Final</a:t>
              </a:r>
            </a:p>
          </p:txBody>
        </p:sp>
        <p:cxnSp>
          <p:nvCxnSpPr>
            <p:cNvPr id="43" name="Straight Connector 42">
              <a:extLst>
                <a:ext uri="{FF2B5EF4-FFF2-40B4-BE49-F238E27FC236}">
                  <a16:creationId xmlns:a16="http://schemas.microsoft.com/office/drawing/2014/main" id="{BDC68A17-1A0F-4B18-9FFB-35991F79F146}"/>
                </a:ext>
              </a:extLst>
            </p:cNvPr>
            <p:cNvCxnSpPr>
              <a:stCxn id="44" idx="2"/>
              <a:endCxn id="33" idx="0"/>
            </p:cNvCxnSpPr>
            <p:nvPr/>
          </p:nvCxnSpPr>
          <p:spPr>
            <a:xfrm flipH="1">
              <a:off x="5531723" y="3465365"/>
              <a:ext cx="4275660" cy="734107"/>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92A8F4F-047F-488B-BC27-3579A23A2F82}"/>
                </a:ext>
              </a:extLst>
            </p:cNvPr>
            <p:cNvSpPr/>
            <p:nvPr/>
          </p:nvSpPr>
          <p:spPr>
            <a:xfrm>
              <a:off x="8997383" y="2853365"/>
              <a:ext cx="1620000" cy="612000"/>
            </a:xfrm>
            <a:prstGeom prst="rect">
              <a:avLst/>
            </a:prstGeom>
            <a:solidFill>
              <a:schemeClr val="bg1">
                <a:lumMod val="8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GB" sz="1000" b="1" dirty="0">
                  <a:solidFill>
                    <a:schemeClr val="tx1"/>
                  </a:solidFill>
                  <a:latin typeface="Formula1 Display-Bold" panose="02000000000000000000" pitchFamily="2" charset="0"/>
                </a:rPr>
                <a:t>Regional Final</a:t>
              </a:r>
            </a:p>
          </p:txBody>
        </p:sp>
        <p:cxnSp>
          <p:nvCxnSpPr>
            <p:cNvPr id="45" name="Straight Connector 44">
              <a:extLst>
                <a:ext uri="{FF2B5EF4-FFF2-40B4-BE49-F238E27FC236}">
                  <a16:creationId xmlns:a16="http://schemas.microsoft.com/office/drawing/2014/main" id="{D289C2CA-C8AD-4B55-8FEB-548513785740}"/>
                </a:ext>
              </a:extLst>
            </p:cNvPr>
            <p:cNvCxnSpPr>
              <a:endCxn id="33" idx="2"/>
            </p:cNvCxnSpPr>
            <p:nvPr/>
          </p:nvCxnSpPr>
          <p:spPr>
            <a:xfrm flipH="1" flipV="1">
              <a:off x="5531723" y="4766021"/>
              <a:ext cx="6434" cy="1017920"/>
            </a:xfrm>
            <a:prstGeom prst="line">
              <a:avLst/>
            </a:prstGeom>
            <a:ln>
              <a:solidFill>
                <a:schemeClr val="tx1">
                  <a:lumMod val="75000"/>
                  <a:lumOff val="2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pic>
        <p:nvPicPr>
          <p:cNvPr id="4" name="Picture 3" descr="Text&#10;&#10;Description automatically generated">
            <a:extLst>
              <a:ext uri="{FF2B5EF4-FFF2-40B4-BE49-F238E27FC236}">
                <a16:creationId xmlns:a16="http://schemas.microsoft.com/office/drawing/2014/main" id="{47724A1E-6141-461B-B236-F780CA7E0D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7734" y="5553341"/>
            <a:ext cx="3596296" cy="1016097"/>
          </a:xfrm>
          <a:prstGeom prst="rect">
            <a:avLst/>
          </a:prstGeom>
        </p:spPr>
      </p:pic>
      <p:sp>
        <p:nvSpPr>
          <p:cNvPr id="3" name="TextBox 2"/>
          <p:cNvSpPr txBox="1"/>
          <p:nvPr/>
        </p:nvSpPr>
        <p:spPr>
          <a:xfrm>
            <a:off x="8611913" y="5553341"/>
            <a:ext cx="1234170" cy="461665"/>
          </a:xfrm>
          <a:prstGeom prst="rect">
            <a:avLst/>
          </a:prstGeom>
          <a:solidFill>
            <a:schemeClr val="bg1"/>
          </a:solidFill>
        </p:spPr>
        <p:txBody>
          <a:bodyPr wrap="square" rtlCol="0">
            <a:spAutoFit/>
          </a:bodyPr>
          <a:lstStyle/>
          <a:p>
            <a:endParaRPr lang="en-GB" sz="2400" dirty="0"/>
          </a:p>
        </p:txBody>
      </p:sp>
    </p:spTree>
    <p:extLst>
      <p:ext uri="{BB962C8B-B14F-4D97-AF65-F5344CB8AC3E}">
        <p14:creationId xmlns:p14="http://schemas.microsoft.com/office/powerpoint/2010/main" val="14216502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250"/>
                                        <p:tgtEl>
                                          <p:spTgt spid="38"/>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grpSp>
        <p:nvGrpSpPr>
          <p:cNvPr id="20" name="Group 19">
            <a:extLst>
              <a:ext uri="{FF2B5EF4-FFF2-40B4-BE49-F238E27FC236}">
                <a16:creationId xmlns:a16="http://schemas.microsoft.com/office/drawing/2014/main" id="{3749990A-CDF6-48B1-9D92-1A804CB6A149}"/>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AF25C6BC-1A73-4E53-952F-BCBF876CCE3D}"/>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FF82643C-4D72-4AD9-9E89-34F2B499E0BD}"/>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52A7AF6-3D3D-4CBD-8045-9506856D6DDB}"/>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C7AA06D9-FDEB-4C35-B7BE-95D5B8EDBAF4}"/>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07C50259-C7A3-4C95-A368-70BA327C2A6B}"/>
              </a:ext>
            </a:extLst>
          </p:cNvPr>
          <p:cNvSpPr txBox="1"/>
          <p:nvPr/>
        </p:nvSpPr>
        <p:spPr>
          <a:xfrm>
            <a:off x="1948294" y="881174"/>
            <a:ext cx="9284761" cy="707886"/>
          </a:xfrm>
          <a:prstGeom prst="rect">
            <a:avLst/>
          </a:prstGeom>
          <a:noFill/>
        </p:spPr>
        <p:txBody>
          <a:bodyPr wrap="square">
            <a:spAutoFit/>
          </a:bodyPr>
          <a:lstStyle/>
          <a:p>
            <a:pPr algn="r"/>
            <a:r>
              <a:rPr lang="en-US" sz="4000" spc="-200" dirty="0">
                <a:latin typeface="Formula1 Display-Bold" panose="02000000000000000000" pitchFamily="2" charset="0"/>
                <a:ea typeface="Tahoma" pitchFamily="34" charset="0"/>
                <a:cs typeface="Tahoma" pitchFamily="34" charset="0"/>
              </a:rPr>
              <a:t>F1 IN SCHOOLS ACADEMIES</a:t>
            </a:r>
          </a:p>
        </p:txBody>
      </p:sp>
      <p:sp>
        <p:nvSpPr>
          <p:cNvPr id="22" name="Content Placeholder 1">
            <a:extLst>
              <a:ext uri="{FF2B5EF4-FFF2-40B4-BE49-F238E27FC236}">
                <a16:creationId xmlns:a16="http://schemas.microsoft.com/office/drawing/2014/main" id="{BDAFA0F2-7E61-4A03-9301-11B1427C8C8E}"/>
              </a:ext>
            </a:extLst>
          </p:cNvPr>
          <p:cNvSpPr>
            <a:spLocks noGrp="1"/>
          </p:cNvSpPr>
          <p:nvPr>
            <p:ph idx="1"/>
          </p:nvPr>
        </p:nvSpPr>
        <p:spPr>
          <a:xfrm>
            <a:off x="3967145" y="2370940"/>
            <a:ext cx="7073054" cy="3953738"/>
          </a:xfrm>
        </p:spPr>
        <p:txBody>
          <a:bodyPr>
            <a:normAutofit/>
          </a:bodyPr>
          <a:lstStyle/>
          <a:p>
            <a:pPr marL="0" indent="0">
              <a:buNone/>
            </a:pPr>
            <a:r>
              <a:rPr lang="en-GB" sz="1600" dirty="0">
                <a:latin typeface="Formula1 Display-Regular" panose="02000000000000000000" pitchFamily="2" charset="0"/>
              </a:rPr>
              <a:t>Working with key institutions around the world, we are establishing a global network of F1 in Schools Academies.  </a:t>
            </a:r>
          </a:p>
          <a:p>
            <a:pPr marL="0" indent="0">
              <a:buNone/>
            </a:pPr>
            <a:endParaRPr lang="en-GB" sz="1600" dirty="0">
              <a:latin typeface="Formula1 Display-Regular" panose="02000000000000000000" pitchFamily="2" charset="0"/>
            </a:endParaRPr>
          </a:p>
          <a:p>
            <a:pPr marL="0" indent="0">
              <a:buNone/>
            </a:pPr>
            <a:r>
              <a:rPr lang="en-GB" sz="1600" dirty="0">
                <a:latin typeface="Formula1 Display-Regular" panose="02000000000000000000" pitchFamily="2" charset="0"/>
              </a:rPr>
              <a:t>These facilities provide access to </a:t>
            </a:r>
            <a:r>
              <a:rPr lang="en-GB" sz="1600" dirty="0">
                <a:latin typeface="Formula1 Display-Bold" panose="02000000000000000000" pitchFamily="2" charset="0"/>
              </a:rPr>
              <a:t>RESEARCH</a:t>
            </a:r>
            <a:r>
              <a:rPr lang="en-GB" sz="1600" dirty="0">
                <a:latin typeface="Formula1 Display-Regular" panose="02000000000000000000" pitchFamily="2" charset="0"/>
              </a:rPr>
              <a:t>, </a:t>
            </a:r>
            <a:r>
              <a:rPr lang="en-GB" sz="1600" dirty="0">
                <a:latin typeface="Formula1 Display-Bold" panose="02000000000000000000" pitchFamily="2" charset="0"/>
              </a:rPr>
              <a:t>MANUFACTURING</a:t>
            </a:r>
            <a:r>
              <a:rPr lang="en-GB" sz="1600" dirty="0">
                <a:latin typeface="Formula1 Display-Regular" panose="02000000000000000000" pitchFamily="2" charset="0"/>
              </a:rPr>
              <a:t>, </a:t>
            </a:r>
            <a:r>
              <a:rPr lang="en-GB" sz="1600" dirty="0">
                <a:latin typeface="Formula1 Display-Bold" panose="02000000000000000000" pitchFamily="2" charset="0"/>
              </a:rPr>
              <a:t>TEST</a:t>
            </a:r>
            <a:r>
              <a:rPr lang="en-GB" sz="1600" dirty="0">
                <a:latin typeface="Formula1 Display-Regular" panose="02000000000000000000" pitchFamily="2" charset="0"/>
              </a:rPr>
              <a:t> and </a:t>
            </a:r>
            <a:r>
              <a:rPr lang="en-GB" sz="1600" dirty="0">
                <a:latin typeface="Formula1 Display-Bold" panose="02000000000000000000" pitchFamily="2" charset="0"/>
              </a:rPr>
              <a:t>RACE</a:t>
            </a:r>
            <a:r>
              <a:rPr lang="en-GB" sz="1600" dirty="0">
                <a:latin typeface="Formula1 Display-Regular" panose="02000000000000000000" pitchFamily="2" charset="0"/>
              </a:rPr>
              <a:t> resources for visiting schools.</a:t>
            </a:r>
          </a:p>
          <a:p>
            <a:pPr marL="0" indent="0">
              <a:buNone/>
            </a:pPr>
            <a:endParaRPr lang="en-GB" sz="1600" dirty="0">
              <a:latin typeface="Formula1 Display-Regular" panose="02000000000000000000" pitchFamily="2" charset="0"/>
            </a:endParaRPr>
          </a:p>
          <a:p>
            <a:pPr marL="0" indent="0">
              <a:buNone/>
            </a:pPr>
            <a:r>
              <a:rPr lang="en-GB" sz="1600" dirty="0">
                <a:latin typeface="Formula1 Display-Regular" panose="02000000000000000000" pitchFamily="2" charset="0"/>
              </a:rPr>
              <a:t>For colleges and universities, the relationship is symbiotic, as it enables these institutions to recruit students onto courses.</a:t>
            </a:r>
          </a:p>
          <a:p>
            <a:pPr marL="0" indent="0">
              <a:buNone/>
            </a:pPr>
            <a:endParaRPr lang="en-GB" sz="1600" dirty="0">
              <a:latin typeface="Formula1 Display-Regular" panose="02000000000000000000" pitchFamily="2" charset="0"/>
            </a:endParaRPr>
          </a:p>
          <a:p>
            <a:pPr marL="0" indent="0">
              <a:buNone/>
            </a:pPr>
            <a:r>
              <a:rPr lang="en-GB" sz="1600" dirty="0">
                <a:latin typeface="Formula1 Display-Regular" panose="02000000000000000000" pitchFamily="2" charset="0"/>
              </a:rPr>
              <a:t>Academies can also host Regional or National Finals.</a:t>
            </a:r>
          </a:p>
        </p:txBody>
      </p:sp>
      <p:pic>
        <p:nvPicPr>
          <p:cNvPr id="2" name="Picture 1">
            <a:extLst>
              <a:ext uri="{FF2B5EF4-FFF2-40B4-BE49-F238E27FC236}">
                <a16:creationId xmlns:a16="http://schemas.microsoft.com/office/drawing/2014/main" id="{F90DDFCF-26E0-4782-828A-8A66C31C2C28}"/>
              </a:ext>
            </a:extLst>
          </p:cNvPr>
          <p:cNvPicPr>
            <a:picLocks noChangeAspect="1"/>
          </p:cNvPicPr>
          <p:nvPr/>
        </p:nvPicPr>
        <p:blipFill rotWithShape="1">
          <a:blip r:embed="rId4">
            <a:extLst>
              <a:ext uri="{28A0092B-C50C-407E-A947-70E740481C1C}">
                <a14:useLocalDpi xmlns:a14="http://schemas.microsoft.com/office/drawing/2010/main" val="0"/>
              </a:ext>
            </a:extLst>
          </a:blip>
          <a:srcRect l="3341" r="3341" b="22654"/>
          <a:stretch/>
        </p:blipFill>
        <p:spPr>
          <a:xfrm>
            <a:off x="268846" y="2409787"/>
            <a:ext cx="3505362" cy="3347853"/>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06588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38" name="TextBox 37">
            <a:extLst>
              <a:ext uri="{FF2B5EF4-FFF2-40B4-BE49-F238E27FC236}">
                <a16:creationId xmlns:a16="http://schemas.microsoft.com/office/drawing/2014/main" id="{D5C2E97B-1165-47E7-B626-E86344CB09A4}"/>
              </a:ext>
            </a:extLst>
          </p:cNvPr>
          <p:cNvSpPr txBox="1"/>
          <p:nvPr/>
        </p:nvSpPr>
        <p:spPr>
          <a:xfrm>
            <a:off x="2125579" y="838812"/>
            <a:ext cx="9073685" cy="748988"/>
          </a:xfrm>
          <a:prstGeom prst="rect">
            <a:avLst/>
          </a:prstGeom>
          <a:noFill/>
        </p:spPr>
        <p:txBody>
          <a:bodyPr wrap="square">
            <a:spAutoFit/>
          </a:bodyPr>
          <a:lstStyle/>
          <a:p>
            <a:pPr algn="r"/>
            <a:r>
              <a:rPr lang="en-GB" sz="4267" b="1" dirty="0">
                <a:latin typeface="Formula1 Display-Bold" panose="02000000000000000000" pitchFamily="50" charset="0"/>
              </a:rPr>
              <a:t>WHERE IT CAN LEAD</a:t>
            </a:r>
          </a:p>
        </p:txBody>
      </p:sp>
      <p:sp>
        <p:nvSpPr>
          <p:cNvPr id="2" name="TextBox 1">
            <a:extLst>
              <a:ext uri="{FF2B5EF4-FFF2-40B4-BE49-F238E27FC236}">
                <a16:creationId xmlns:a16="http://schemas.microsoft.com/office/drawing/2014/main" id="{8C7F95AD-F005-44BA-8761-078B4FFFB3DC}"/>
              </a:ext>
            </a:extLst>
          </p:cNvPr>
          <p:cNvSpPr txBox="1"/>
          <p:nvPr/>
        </p:nvSpPr>
        <p:spPr>
          <a:xfrm>
            <a:off x="239349" y="2276873"/>
            <a:ext cx="1440160" cy="461665"/>
          </a:xfrm>
          <a:prstGeom prst="rect">
            <a:avLst/>
          </a:prstGeom>
          <a:noFill/>
        </p:spPr>
        <p:txBody>
          <a:bodyPr wrap="square" rtlCol="0">
            <a:spAutoFit/>
          </a:bodyPr>
          <a:lstStyle/>
          <a:p>
            <a:endParaRPr lang="en-GB" sz="2400" dirty="0"/>
          </a:p>
        </p:txBody>
      </p:sp>
      <p:grpSp>
        <p:nvGrpSpPr>
          <p:cNvPr id="22" name="Group 21">
            <a:extLst>
              <a:ext uri="{FF2B5EF4-FFF2-40B4-BE49-F238E27FC236}">
                <a16:creationId xmlns:a16="http://schemas.microsoft.com/office/drawing/2014/main" id="{1E1E439A-5C30-4427-A79F-DEF4E17870C1}"/>
              </a:ext>
            </a:extLst>
          </p:cNvPr>
          <p:cNvGrpSpPr/>
          <p:nvPr/>
        </p:nvGrpSpPr>
        <p:grpSpPr>
          <a:xfrm>
            <a:off x="268845" y="1903135"/>
            <a:ext cx="10964296" cy="4545117"/>
            <a:chOff x="-6133861" y="336165"/>
            <a:chExt cx="15028723" cy="6229977"/>
          </a:xfrm>
        </p:grpSpPr>
        <p:grpSp>
          <p:nvGrpSpPr>
            <p:cNvPr id="23" name="Group 22">
              <a:extLst>
                <a:ext uri="{FF2B5EF4-FFF2-40B4-BE49-F238E27FC236}">
                  <a16:creationId xmlns:a16="http://schemas.microsoft.com/office/drawing/2014/main" id="{DA28F68E-23AD-4095-BD19-BCCE33241D49}"/>
                </a:ext>
              </a:extLst>
            </p:cNvPr>
            <p:cNvGrpSpPr/>
            <p:nvPr userDrawn="1"/>
          </p:nvGrpSpPr>
          <p:grpSpPr>
            <a:xfrm>
              <a:off x="-6133861" y="336165"/>
              <a:ext cx="15028723" cy="512283"/>
              <a:chOff x="-11275433" y="483520"/>
              <a:chExt cx="16765535" cy="571484"/>
            </a:xfrm>
            <a:noFill/>
          </p:grpSpPr>
          <p:sp>
            <p:nvSpPr>
              <p:cNvPr id="25" name="Arc 24">
                <a:extLst>
                  <a:ext uri="{FF2B5EF4-FFF2-40B4-BE49-F238E27FC236}">
                    <a16:creationId xmlns:a16="http://schemas.microsoft.com/office/drawing/2014/main" id="{7301A3A4-AF4C-4B6B-9859-E55E6DF083F9}"/>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 name="Straight Connector 25">
                <a:extLst>
                  <a:ext uri="{FF2B5EF4-FFF2-40B4-BE49-F238E27FC236}">
                    <a16:creationId xmlns:a16="http://schemas.microsoft.com/office/drawing/2014/main" id="{84627E5A-0059-4678-BC5B-CFEDCD167146}"/>
                  </a:ext>
                </a:extLst>
              </p:cNvPr>
              <p:cNvCxnSpPr>
                <a:cxnSpLocks/>
                <a:stCxn id="25"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61C8B9EF-4291-44C8-A421-6821646E3DCC}"/>
                </a:ext>
              </a:extLst>
            </p:cNvPr>
            <p:cNvCxnSpPr>
              <a:cxnSpLocks/>
              <a:stCxn id="25"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5" name="Text Placeholder 2">
            <a:extLst>
              <a:ext uri="{FF2B5EF4-FFF2-40B4-BE49-F238E27FC236}">
                <a16:creationId xmlns:a16="http://schemas.microsoft.com/office/drawing/2014/main" id="{DF13D16D-DAC6-4466-8344-13D19BA932A1}"/>
              </a:ext>
            </a:extLst>
          </p:cNvPr>
          <p:cNvSpPr txBox="1">
            <a:spLocks/>
          </p:cNvSpPr>
          <p:nvPr/>
        </p:nvSpPr>
        <p:spPr>
          <a:xfrm>
            <a:off x="2594521" y="2512627"/>
            <a:ext cx="2693740" cy="1405058"/>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Formula1 Display-Regular" panose="02000000000000000000" pitchFamily="2" charset="0"/>
              </a:rPr>
              <a:t>Arrive on the global stage with Formula 1</a:t>
            </a:r>
          </a:p>
        </p:txBody>
      </p:sp>
      <p:sp>
        <p:nvSpPr>
          <p:cNvPr id="8" name="Text Placeholder 2">
            <a:extLst>
              <a:ext uri="{FF2B5EF4-FFF2-40B4-BE49-F238E27FC236}">
                <a16:creationId xmlns:a16="http://schemas.microsoft.com/office/drawing/2014/main" id="{B89055AB-9CB1-462D-8758-694F3FA705AA}"/>
              </a:ext>
            </a:extLst>
          </p:cNvPr>
          <p:cNvSpPr txBox="1">
            <a:spLocks/>
          </p:cNvSpPr>
          <p:nvPr/>
        </p:nvSpPr>
        <p:spPr>
          <a:xfrm>
            <a:off x="8351466" y="2461435"/>
            <a:ext cx="2617664" cy="1509366"/>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1600" dirty="0">
                <a:latin typeface="Formula1 Display-Regular" panose="02000000000000000000" pitchFamily="2" charset="0"/>
              </a:rPr>
              <a:t>Competing with the best AND aiming for a dream career</a:t>
            </a:r>
          </a:p>
        </p:txBody>
      </p:sp>
      <p:pic>
        <p:nvPicPr>
          <p:cNvPr id="10" name="Picture 9">
            <a:extLst>
              <a:ext uri="{FF2B5EF4-FFF2-40B4-BE49-F238E27FC236}">
                <a16:creationId xmlns:a16="http://schemas.microsoft.com/office/drawing/2014/main" id="{091FFD62-BBBC-4CD0-9B80-7C6C436F2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00" r="-118"/>
          <a:stretch/>
        </p:blipFill>
        <p:spPr>
          <a:xfrm>
            <a:off x="7213293" y="4268657"/>
            <a:ext cx="3273379" cy="2168827"/>
          </a:xfrm>
          <a:prstGeom prst="snip2DiagRect">
            <a:avLst>
              <a:gd name="adj1" fmla="val 7586"/>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147F0046-1136-4A25-996E-235506F634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265" y="2357852"/>
            <a:ext cx="2667197" cy="2000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5184352-A835-4B5C-BA2C-A370C7EB25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7442" y="3958457"/>
            <a:ext cx="3628872" cy="2168816"/>
          </a:xfrm>
          <a:prstGeom prst="snip2DiagRect">
            <a:avLst>
              <a:gd name="adj1" fmla="val 4637"/>
              <a:gd name="adj2" fmla="val 16667"/>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4298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250"/>
                                        <p:tgtEl>
                                          <p:spTgt spid="38"/>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left)">
                                      <p:cBhvr>
                                        <p:cTn id="14"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2"/>
          <p:cNvSpPr txBox="1">
            <a:spLocks noChangeArrowheads="1"/>
          </p:cNvSpPr>
          <p:nvPr/>
        </p:nvSpPr>
        <p:spPr bwMode="auto">
          <a:xfrm>
            <a:off x="2437283" y="940870"/>
            <a:ext cx="66337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GB" altLang="en-US" sz="2400" b="1" dirty="0">
                <a:solidFill>
                  <a:srgbClr val="FF0000"/>
                </a:solidFill>
                <a:latin typeface="Formula1 Display-Regular" panose="02000000000000000000" pitchFamily="2" charset="0"/>
              </a:rPr>
              <a:t>OVER 40% FEMALE PARTICIPATION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9329" b="22230"/>
          <a:stretch/>
        </p:blipFill>
        <p:spPr>
          <a:xfrm>
            <a:off x="829572" y="1811545"/>
            <a:ext cx="9631394" cy="3752494"/>
          </a:xfrm>
          <a:prstGeom prst="rect">
            <a:avLst/>
          </a:prstGeom>
        </p:spPr>
      </p:pic>
      <p:sp>
        <p:nvSpPr>
          <p:cNvPr id="7" name="Text Placeholder 2">
            <a:extLst>
              <a:ext uri="{FF2B5EF4-FFF2-40B4-BE49-F238E27FC236}">
                <a16:creationId xmlns:a16="http://schemas.microsoft.com/office/drawing/2014/main" id="{DF13D16D-DAC6-4466-8344-13D19BA932A1}"/>
              </a:ext>
            </a:extLst>
          </p:cNvPr>
          <p:cNvSpPr txBox="1">
            <a:spLocks/>
          </p:cNvSpPr>
          <p:nvPr/>
        </p:nvSpPr>
        <p:spPr>
          <a:xfrm>
            <a:off x="3020836" y="5837677"/>
            <a:ext cx="6436201" cy="1405058"/>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b="1" dirty="0">
                <a:solidFill>
                  <a:srgbClr val="FF0000"/>
                </a:solidFill>
                <a:latin typeface="Formula1 Display-Regular" panose="02000000000000000000" pitchFamily="2" charset="0"/>
              </a:rPr>
              <a:t>57% from BAME background</a:t>
            </a:r>
          </a:p>
        </p:txBody>
      </p:sp>
    </p:spTree>
    <p:extLst>
      <p:ext uri="{BB962C8B-B14F-4D97-AF65-F5344CB8AC3E}">
        <p14:creationId xmlns:p14="http://schemas.microsoft.com/office/powerpoint/2010/main" val="396581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11D7594-7059-4765-B1CE-DEDF4DDBBA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6"/>
            <a:ext cx="5445224" cy="2110865"/>
          </a:xfrm>
          <a:prstGeom prst="rect">
            <a:avLst/>
          </a:prstGeom>
        </p:spPr>
      </p:pic>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9"/>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C4FDE64B-4EA4-4756-9041-EE30A9BF12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grpSp>
        <p:nvGrpSpPr>
          <p:cNvPr id="27" name="Group 26">
            <a:extLst>
              <a:ext uri="{FF2B5EF4-FFF2-40B4-BE49-F238E27FC236}">
                <a16:creationId xmlns:a16="http://schemas.microsoft.com/office/drawing/2014/main" id="{B6565F7B-3052-4471-B7B3-DA200C004C89}"/>
              </a:ext>
            </a:extLst>
          </p:cNvPr>
          <p:cNvGrpSpPr/>
          <p:nvPr/>
        </p:nvGrpSpPr>
        <p:grpSpPr>
          <a:xfrm>
            <a:off x="268845" y="1903136"/>
            <a:ext cx="10964296" cy="4545117"/>
            <a:chOff x="-6133861" y="336165"/>
            <a:chExt cx="15028723" cy="6229977"/>
          </a:xfrm>
        </p:grpSpPr>
        <p:grpSp>
          <p:nvGrpSpPr>
            <p:cNvPr id="28" name="Group 27">
              <a:extLst>
                <a:ext uri="{FF2B5EF4-FFF2-40B4-BE49-F238E27FC236}">
                  <a16:creationId xmlns:a16="http://schemas.microsoft.com/office/drawing/2014/main" id="{2D4D6C5D-FB2B-47C8-B52D-CD6CB1A0A84B}"/>
                </a:ext>
              </a:extLst>
            </p:cNvPr>
            <p:cNvGrpSpPr/>
            <p:nvPr userDrawn="1"/>
          </p:nvGrpSpPr>
          <p:grpSpPr>
            <a:xfrm>
              <a:off x="-6133861" y="336165"/>
              <a:ext cx="15028723" cy="512283"/>
              <a:chOff x="-11275433" y="483520"/>
              <a:chExt cx="16765535" cy="571484"/>
            </a:xfrm>
            <a:noFill/>
          </p:grpSpPr>
          <p:sp>
            <p:nvSpPr>
              <p:cNvPr id="30" name="Arc 29">
                <a:extLst>
                  <a:ext uri="{FF2B5EF4-FFF2-40B4-BE49-F238E27FC236}">
                    <a16:creationId xmlns:a16="http://schemas.microsoft.com/office/drawing/2014/main" id="{6DDD5ADD-491B-40FA-80B4-D72D9435ECB5}"/>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31" name="Straight Connector 30">
                <a:extLst>
                  <a:ext uri="{FF2B5EF4-FFF2-40B4-BE49-F238E27FC236}">
                    <a16:creationId xmlns:a16="http://schemas.microsoft.com/office/drawing/2014/main" id="{B8B9FD76-A441-4DEA-82D6-B810B0E0206A}"/>
                  </a:ext>
                </a:extLst>
              </p:cNvPr>
              <p:cNvCxnSpPr>
                <a:cxnSpLocks/>
                <a:stCxn id="30" idx="0"/>
              </p:cNvCxnSpPr>
              <p:nvPr/>
            </p:nvCxnSpPr>
            <p:spPr>
              <a:xfrm flipH="1">
                <a:off x="-11275433" y="483520"/>
                <a:ext cx="16479792"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9" name="Straight Connector 28">
              <a:extLst>
                <a:ext uri="{FF2B5EF4-FFF2-40B4-BE49-F238E27FC236}">
                  <a16:creationId xmlns:a16="http://schemas.microsoft.com/office/drawing/2014/main" id="{2EA71FDF-A65C-46FA-8062-6F4D7F334C09}"/>
                </a:ext>
              </a:extLst>
            </p:cNvPr>
            <p:cNvCxnSpPr>
              <a:cxnSpLocks/>
              <a:stCxn id="30"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D5C2E97B-1165-47E7-B626-E86344CB09A4}"/>
              </a:ext>
            </a:extLst>
          </p:cNvPr>
          <p:cNvSpPr txBox="1"/>
          <p:nvPr/>
        </p:nvSpPr>
        <p:spPr>
          <a:xfrm>
            <a:off x="2110880" y="872199"/>
            <a:ext cx="9073685" cy="707886"/>
          </a:xfrm>
          <a:prstGeom prst="rect">
            <a:avLst/>
          </a:prstGeom>
          <a:noFill/>
        </p:spPr>
        <p:txBody>
          <a:bodyPr wrap="square">
            <a:spAutoFit/>
          </a:bodyPr>
          <a:lstStyle/>
          <a:p>
            <a:pPr algn="r"/>
            <a:r>
              <a:rPr lang="en-GB" sz="4000" spc="-200" dirty="0">
                <a:latin typeface="Formula1 Display-Bold" panose="02000000000000000000" pitchFamily="2" charset="0"/>
                <a:ea typeface="Tahoma" pitchFamily="34" charset="0"/>
                <a:cs typeface="Tahoma" pitchFamily="34" charset="0"/>
              </a:rPr>
              <a:t>BACKGROUND</a:t>
            </a:r>
          </a:p>
        </p:txBody>
      </p:sp>
      <p:sp>
        <p:nvSpPr>
          <p:cNvPr id="20" name="Rectangle 19">
            <a:extLst>
              <a:ext uri="{FF2B5EF4-FFF2-40B4-BE49-F238E27FC236}">
                <a16:creationId xmlns:a16="http://schemas.microsoft.com/office/drawing/2014/main" id="{DE296319-A963-4769-9C15-0CBEC687815A}"/>
              </a:ext>
            </a:extLst>
          </p:cNvPr>
          <p:cNvSpPr/>
          <p:nvPr/>
        </p:nvSpPr>
        <p:spPr>
          <a:xfrm>
            <a:off x="2328949" y="4180180"/>
            <a:ext cx="9256380" cy="502573"/>
          </a:xfrm>
          <a:prstGeom prst="rect">
            <a:avLst/>
          </a:prstGeom>
        </p:spPr>
        <p:txBody>
          <a:bodyPr wrap="square">
            <a:spAutoFit/>
          </a:bodyPr>
          <a:lstStyle/>
          <a:p>
            <a:pPr eaLnBrk="0" fontAlgn="base" hangingPunct="0">
              <a:spcBef>
                <a:spcPct val="0"/>
              </a:spcBef>
              <a:spcAft>
                <a:spcPct val="0"/>
              </a:spcAft>
            </a:pPr>
            <a:endParaRPr lang="en-US" altLang="en-US" sz="1333" dirty="0">
              <a:latin typeface="Formula1 Display-Regular" panose="02000000000000000000" pitchFamily="2" charset="0"/>
              <a:ea typeface="Calibri" panose="020F0502020204030204" pitchFamily="34" charset="0"/>
              <a:cs typeface="Times New Roman" panose="02020603050405020304" pitchFamily="18" charset="0"/>
            </a:endParaRPr>
          </a:p>
          <a:p>
            <a:pPr eaLnBrk="0" fontAlgn="base" hangingPunct="0">
              <a:spcBef>
                <a:spcPct val="0"/>
              </a:spcBef>
              <a:spcAft>
                <a:spcPct val="0"/>
              </a:spcAft>
            </a:pPr>
            <a:endParaRPr lang="en-US" altLang="en-US" sz="1333" dirty="0">
              <a:latin typeface="Formula1 Display-Regular" panose="02000000000000000000"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61B28A8-AFCB-4357-907F-F51B16B4EFA6}"/>
              </a:ext>
            </a:extLst>
          </p:cNvPr>
          <p:cNvSpPr txBox="1"/>
          <p:nvPr/>
        </p:nvSpPr>
        <p:spPr>
          <a:xfrm>
            <a:off x="2249470" y="2861147"/>
            <a:ext cx="8845064" cy="2554545"/>
          </a:xfrm>
          <a:prstGeom prst="rect">
            <a:avLst/>
          </a:prstGeom>
          <a:noFill/>
        </p:spPr>
        <p:txBody>
          <a:bodyPr wrap="square" rtlCol="0">
            <a:spAutoFit/>
          </a:bodyPr>
          <a:lstStyle/>
          <a:p>
            <a:pPr eaLnBrk="0" fontAlgn="base" hangingPunct="0">
              <a:spcBef>
                <a:spcPct val="0"/>
              </a:spcBef>
              <a:spcAft>
                <a:spcPct val="0"/>
              </a:spcAft>
            </a:pPr>
            <a:r>
              <a:rPr lang="en-GB" altLang="en-US" sz="1600" dirty="0">
                <a:latin typeface="Formula1 Display-Regular" panose="02000000000000000000" pitchFamily="2" charset="0"/>
              </a:rPr>
              <a:t>Launched in the UK in 1999 in 8 schools and now operates in over 26,000 schools across 51 countries worldwide.</a:t>
            </a:r>
          </a:p>
          <a:p>
            <a:pPr eaLnBrk="0" fontAlgn="base" hangingPunct="0">
              <a:spcBef>
                <a:spcPct val="0"/>
              </a:spcBef>
              <a:spcAft>
                <a:spcPct val="0"/>
              </a:spcAft>
            </a:pPr>
            <a:endParaRPr lang="en-GB" altLang="en-US" sz="1600" dirty="0">
              <a:latin typeface="Formula1 Display-Regular" panose="02000000000000000000" pitchFamily="2" charset="0"/>
            </a:endParaRPr>
          </a:p>
          <a:p>
            <a:pPr eaLnBrk="0" fontAlgn="base" hangingPunct="0">
              <a:spcBef>
                <a:spcPct val="0"/>
              </a:spcBef>
              <a:spcAft>
                <a:spcPct val="0"/>
              </a:spcAft>
            </a:pPr>
            <a:r>
              <a:rPr lang="en-GB" altLang="en-US" sz="1600" dirty="0">
                <a:latin typeface="Formula1 Display-Regular" panose="02000000000000000000" pitchFamily="2" charset="0"/>
              </a:rPr>
              <a:t>Acclaimed as the world’s  biggest and most exciting STEM-based educational Project.</a:t>
            </a:r>
          </a:p>
          <a:p>
            <a:pPr eaLnBrk="0" fontAlgn="base" hangingPunct="0">
              <a:spcBef>
                <a:spcPct val="0"/>
              </a:spcBef>
              <a:spcAft>
                <a:spcPct val="0"/>
              </a:spcAft>
            </a:pPr>
            <a:endParaRPr lang="en-GB" altLang="en-US" sz="1600" dirty="0">
              <a:latin typeface="Formula1 Display-Regular" panose="02000000000000000000" pitchFamily="2" charset="0"/>
            </a:endParaRPr>
          </a:p>
          <a:p>
            <a:pPr eaLnBrk="0" fontAlgn="base" hangingPunct="0">
              <a:spcBef>
                <a:spcPct val="0"/>
              </a:spcBef>
              <a:spcAft>
                <a:spcPct val="0"/>
              </a:spcAft>
            </a:pPr>
            <a:r>
              <a:rPr lang="en-GB" altLang="en-US" sz="1600" dirty="0">
                <a:latin typeface="Formula1 Display-Regular" panose="02000000000000000000" pitchFamily="2" charset="0"/>
              </a:rPr>
              <a:t>Deliver the Challenge across a vast network of education establishments, ranging from township schools in South Africa, favela schools in Brazil, to inner city schools and independent schools, including international schools, right across the globe.</a:t>
            </a:r>
          </a:p>
        </p:txBody>
      </p:sp>
      <p:sp>
        <p:nvSpPr>
          <p:cNvPr id="5" name="TextBox 4">
            <a:extLst>
              <a:ext uri="{FF2B5EF4-FFF2-40B4-BE49-F238E27FC236}">
                <a16:creationId xmlns:a16="http://schemas.microsoft.com/office/drawing/2014/main" id="{4ED7429D-4F40-4FCB-94B1-39977EDBF685}"/>
              </a:ext>
            </a:extLst>
          </p:cNvPr>
          <p:cNvSpPr txBox="1"/>
          <p:nvPr/>
        </p:nvSpPr>
        <p:spPr>
          <a:xfrm>
            <a:off x="268844" y="4496009"/>
            <a:ext cx="1840987" cy="1857368"/>
          </a:xfrm>
          <a:prstGeom prst="rect">
            <a:avLst/>
          </a:prstGeom>
          <a:solidFill>
            <a:schemeClr val="bg1">
              <a:lumMod val="95000"/>
            </a:schemeClr>
          </a:solidFill>
        </p:spPr>
        <p:txBody>
          <a:bodyPr wrap="square" rtlCol="0" anchor="ctr">
            <a:spAutoFit/>
          </a:bodyPr>
          <a:lstStyle/>
          <a:p>
            <a:pPr algn="ctr"/>
            <a:endParaRPr lang="en-GB" sz="1067" dirty="0">
              <a:latin typeface="Formula1 Display-Bold" panose="02000000000000000000" pitchFamily="2" charset="0"/>
            </a:endParaRPr>
          </a:p>
          <a:p>
            <a:pPr algn="ctr"/>
            <a:endParaRPr lang="en-GB" sz="1067" dirty="0">
              <a:latin typeface="Formula1 Display-Bold" panose="02000000000000000000" pitchFamily="2" charset="0"/>
            </a:endParaRPr>
          </a:p>
          <a:p>
            <a:pPr algn="ctr"/>
            <a:r>
              <a:rPr lang="en-GB" sz="2000" b="1" dirty="0">
                <a:latin typeface="Formula1 Display-Bold" panose="02000000000000000000" pitchFamily="2" charset="0"/>
              </a:rPr>
              <a:t>Andrew Denford</a:t>
            </a:r>
            <a:endParaRPr lang="en-GB" sz="2000" dirty="0">
              <a:latin typeface="Formula1 Display-Bold" panose="02000000000000000000" pitchFamily="2" charset="0"/>
            </a:endParaRPr>
          </a:p>
          <a:p>
            <a:pPr algn="ctr"/>
            <a:endParaRPr lang="en-GB" sz="1067" dirty="0">
              <a:latin typeface="Formula1 Display-Bold" panose="02000000000000000000" pitchFamily="2" charset="0"/>
            </a:endParaRPr>
          </a:p>
          <a:p>
            <a:pPr algn="ctr"/>
            <a:r>
              <a:rPr lang="en-GB" sz="1067" dirty="0">
                <a:latin typeface="Formula1 Display-Bold" panose="02000000000000000000" pitchFamily="2" charset="0"/>
              </a:rPr>
              <a:t>Founder &amp; Chairman, F1 in Schools</a:t>
            </a:r>
          </a:p>
          <a:p>
            <a:pPr algn="ctr"/>
            <a:endParaRPr lang="en-GB" sz="1067" dirty="0">
              <a:latin typeface="Formula1 Display-Bold" panose="02000000000000000000" pitchFamily="2" charset="0"/>
            </a:endParaRPr>
          </a:p>
          <a:p>
            <a:pPr algn="ctr"/>
            <a:endParaRPr lang="en-GB" sz="1067" dirty="0">
              <a:latin typeface="Formula1 Display-Bold" panose="02000000000000000000" pitchFamily="2" charset="0"/>
            </a:endParaRPr>
          </a:p>
        </p:txBody>
      </p:sp>
      <p:pic>
        <p:nvPicPr>
          <p:cNvPr id="7" name="Picture 6" descr="A picture containing person, person, athletic game, sport&#10;&#10;Description automatically generated">
            <a:extLst>
              <a:ext uri="{FF2B5EF4-FFF2-40B4-BE49-F238E27FC236}">
                <a16:creationId xmlns:a16="http://schemas.microsoft.com/office/drawing/2014/main" id="{63D838EE-2CF4-4CCD-AA21-024FF851C6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18" t="2202" r="33663"/>
          <a:stretch/>
        </p:blipFill>
        <p:spPr>
          <a:xfrm>
            <a:off x="268844" y="1914640"/>
            <a:ext cx="1834310" cy="2581963"/>
          </a:xfrm>
          <a:prstGeom prst="rect">
            <a:avLst/>
          </a:prstGeom>
        </p:spPr>
      </p:pic>
    </p:spTree>
    <p:extLst>
      <p:ext uri="{BB962C8B-B14F-4D97-AF65-F5344CB8AC3E}">
        <p14:creationId xmlns:p14="http://schemas.microsoft.com/office/powerpoint/2010/main" val="3888460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250"/>
                                        <p:tgtEl>
                                          <p:spTgt spid="38"/>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2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945B16-9263-4627-B55C-4263A3A4B119}"/>
              </a:ext>
            </a:extLst>
          </p:cNvPr>
          <p:cNvSpPr/>
          <p:nvPr/>
        </p:nvSpPr>
        <p:spPr>
          <a:xfrm>
            <a:off x="1"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3" name="Group 22">
            <a:extLst>
              <a:ext uri="{FF2B5EF4-FFF2-40B4-BE49-F238E27FC236}">
                <a16:creationId xmlns:a16="http://schemas.microsoft.com/office/drawing/2014/main" id="{45644FFE-7E5C-4D12-A871-68A1C17999F9}"/>
              </a:ext>
            </a:extLst>
          </p:cNvPr>
          <p:cNvGrpSpPr/>
          <p:nvPr/>
        </p:nvGrpSpPr>
        <p:grpSpPr>
          <a:xfrm>
            <a:off x="815414" y="4722084"/>
            <a:ext cx="10561173" cy="1314820"/>
            <a:chOff x="556906" y="4190626"/>
            <a:chExt cx="10561173" cy="1314820"/>
          </a:xfrm>
        </p:grpSpPr>
        <p:sp>
          <p:nvSpPr>
            <p:cNvPr id="24" name="Title 1">
              <a:extLst>
                <a:ext uri="{FF2B5EF4-FFF2-40B4-BE49-F238E27FC236}">
                  <a16:creationId xmlns:a16="http://schemas.microsoft.com/office/drawing/2014/main" id="{3EAA886A-FE50-4413-A0D1-E4897E30FC24}"/>
                </a:ext>
              </a:extLst>
            </p:cNvPr>
            <p:cNvSpPr txBox="1">
              <a:spLocks/>
            </p:cNvSpPr>
            <p:nvPr/>
          </p:nvSpPr>
          <p:spPr>
            <a:xfrm>
              <a:off x="652916" y="4190626"/>
              <a:ext cx="10369152" cy="825825"/>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white"/>
                  </a:solidFill>
                  <a:effectLst/>
                  <a:uLnTx/>
                  <a:uFillTx/>
                  <a:latin typeface="Formula1 Display-Bold" panose="02000000000000000000" pitchFamily="2" charset="0"/>
                  <a:ea typeface="Tahoma" pitchFamily="34" charset="0"/>
                  <a:cs typeface="Tahoma" pitchFamily="34" charset="0"/>
                </a:rPr>
                <a:t>Mark Wemyss-Holden</a:t>
              </a:r>
            </a:p>
          </p:txBody>
        </p:sp>
        <p:sp>
          <p:nvSpPr>
            <p:cNvPr id="25" name="Title 1">
              <a:extLst>
                <a:ext uri="{FF2B5EF4-FFF2-40B4-BE49-F238E27FC236}">
                  <a16:creationId xmlns:a16="http://schemas.microsoft.com/office/drawing/2014/main" id="{307F8FB4-2491-486A-B037-47BA1303EAD2}"/>
                </a:ext>
              </a:extLst>
            </p:cNvPr>
            <p:cNvSpPr txBox="1">
              <a:spLocks/>
            </p:cNvSpPr>
            <p:nvPr/>
          </p:nvSpPr>
          <p:spPr>
            <a:xfrm>
              <a:off x="556906" y="4965130"/>
              <a:ext cx="10561173" cy="540316"/>
            </a:xfrm>
            <a:prstGeom prst="rect">
              <a:avLst/>
            </a:prstGeom>
            <a:noFill/>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Formula1 Display-Bold" panose="02000000000000000000" pitchFamily="2" charset="0"/>
                  <a:ea typeface="Tahoma" pitchFamily="34" charset="0"/>
                  <a:cs typeface="Tahoma" pitchFamily="34" charset="0"/>
                </a:rPr>
                <a:t>UK National Project Manager</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Franklin Gothic Demi" panose="020B0703020102020204" pitchFamily="34" charset="0"/>
                <a:ea typeface="Tahoma" pitchFamily="34" charset="0"/>
                <a:cs typeface="Tahoma" pitchFamily="34" charset="0"/>
              </a:endParaRPr>
            </a:p>
          </p:txBody>
        </p:sp>
      </p:grpSp>
      <p:pic>
        <p:nvPicPr>
          <p:cNvPr id="5" name="Picture 4" descr="A picture containing logo&#10;&#10;Description automatically generated">
            <a:extLst>
              <a:ext uri="{FF2B5EF4-FFF2-40B4-BE49-F238E27FC236}">
                <a16:creationId xmlns:a16="http://schemas.microsoft.com/office/drawing/2014/main" id="{73BA8E0E-8FE0-4585-958E-8884F6840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5834" y="1383630"/>
            <a:ext cx="4700334" cy="2732068"/>
          </a:xfrm>
          <a:prstGeom prst="rect">
            <a:avLst/>
          </a:prstGeom>
        </p:spPr>
      </p:pic>
      <p:grpSp>
        <p:nvGrpSpPr>
          <p:cNvPr id="15" name="Group 14">
            <a:extLst>
              <a:ext uri="{FF2B5EF4-FFF2-40B4-BE49-F238E27FC236}">
                <a16:creationId xmlns:a16="http://schemas.microsoft.com/office/drawing/2014/main" id="{D335360C-06A3-42F8-8F20-EB4C38A6FA4A}"/>
              </a:ext>
            </a:extLst>
          </p:cNvPr>
          <p:cNvGrpSpPr/>
          <p:nvPr/>
        </p:nvGrpSpPr>
        <p:grpSpPr>
          <a:xfrm>
            <a:off x="200026" y="-6"/>
            <a:ext cx="9537031" cy="6863959"/>
            <a:chOff x="0" y="-6"/>
            <a:chExt cx="9537031" cy="6863958"/>
          </a:xfrm>
          <a:solidFill>
            <a:srgbClr val="E52F12"/>
          </a:solidFill>
        </p:grpSpPr>
        <p:sp>
          <p:nvSpPr>
            <p:cNvPr id="16" name="Isosceles Triangle 15">
              <a:extLst>
                <a:ext uri="{FF2B5EF4-FFF2-40B4-BE49-F238E27FC236}">
                  <a16:creationId xmlns:a16="http://schemas.microsoft.com/office/drawing/2014/main" id="{7992208E-D26F-496D-8BD0-444C7C4D32F8}"/>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596DC80-E605-4271-AAE0-06365250FEB2}"/>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FE8D0B48-0E12-45C3-994F-568E45DAA609}"/>
              </a:ext>
            </a:extLst>
          </p:cNvPr>
          <p:cNvGrpSpPr/>
          <p:nvPr/>
        </p:nvGrpSpPr>
        <p:grpSpPr>
          <a:xfrm>
            <a:off x="2" y="-6"/>
            <a:ext cx="9537031" cy="6863959"/>
            <a:chOff x="0" y="-6"/>
            <a:chExt cx="9537031" cy="6863958"/>
          </a:xfrm>
          <a:solidFill>
            <a:schemeClr val="bg1"/>
          </a:solidFill>
        </p:grpSpPr>
        <p:sp>
          <p:nvSpPr>
            <p:cNvPr id="7" name="Isosceles Triangle 6">
              <a:extLst>
                <a:ext uri="{FF2B5EF4-FFF2-40B4-BE49-F238E27FC236}">
                  <a16:creationId xmlns:a16="http://schemas.microsoft.com/office/drawing/2014/main" id="{EC4D3604-E1FC-45AA-AFCC-853D862F733C}"/>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DB534D-1485-4933-8DF1-5F061A31FABA}"/>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hought Bubble: Cloud 20">
            <a:extLst>
              <a:ext uri="{FF2B5EF4-FFF2-40B4-BE49-F238E27FC236}">
                <a16:creationId xmlns:a16="http://schemas.microsoft.com/office/drawing/2014/main" id="{14EBD482-55EA-4DDC-A58B-584B49C63682}"/>
              </a:ext>
            </a:extLst>
          </p:cNvPr>
          <p:cNvSpPr/>
          <p:nvPr/>
        </p:nvSpPr>
        <p:spPr>
          <a:xfrm rot="20413309" flipH="1">
            <a:off x="3288583" y="1078406"/>
            <a:ext cx="5614832" cy="4456428"/>
          </a:xfrm>
          <a:prstGeom prst="cloudCallout">
            <a:avLst>
              <a:gd name="adj1" fmla="val -1158"/>
              <a:gd name="adj2" fmla="val -1691"/>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2A89D05-C251-4D50-89E4-303072F96799}"/>
              </a:ext>
            </a:extLst>
          </p:cNvPr>
          <p:cNvGrpSpPr/>
          <p:nvPr/>
        </p:nvGrpSpPr>
        <p:grpSpPr>
          <a:xfrm>
            <a:off x="2464469" y="-5958"/>
            <a:ext cx="9537033" cy="6863959"/>
            <a:chOff x="2654967" y="-5959"/>
            <a:chExt cx="9537033" cy="6863959"/>
          </a:xfrm>
          <a:solidFill>
            <a:srgbClr val="E52F12"/>
          </a:solidFill>
        </p:grpSpPr>
        <p:sp>
          <p:nvSpPr>
            <p:cNvPr id="19" name="Isosceles Triangle 18">
              <a:extLst>
                <a:ext uri="{FF2B5EF4-FFF2-40B4-BE49-F238E27FC236}">
                  <a16:creationId xmlns:a16="http://schemas.microsoft.com/office/drawing/2014/main" id="{8C0198A4-E832-4252-B088-DA3541A9980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6102C16-0A19-4222-A670-AD845FCD1C10}"/>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680A9E1-45D1-4102-8B6D-64C859E41B44}"/>
              </a:ext>
            </a:extLst>
          </p:cNvPr>
          <p:cNvGrpSpPr/>
          <p:nvPr/>
        </p:nvGrpSpPr>
        <p:grpSpPr>
          <a:xfrm>
            <a:off x="2654969" y="-5958"/>
            <a:ext cx="9537033" cy="6863959"/>
            <a:chOff x="2654967" y="-5959"/>
            <a:chExt cx="9537033" cy="6863959"/>
          </a:xfrm>
          <a:solidFill>
            <a:schemeClr val="bg1"/>
          </a:solidFill>
        </p:grpSpPr>
        <p:sp>
          <p:nvSpPr>
            <p:cNvPr id="8" name="Isosceles Triangle 7">
              <a:extLst>
                <a:ext uri="{FF2B5EF4-FFF2-40B4-BE49-F238E27FC236}">
                  <a16:creationId xmlns:a16="http://schemas.microsoft.com/office/drawing/2014/main" id="{9BE43537-AB82-4718-B40C-3BA0C1A7EBB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13A64AC-129E-42FF-B9FC-B96777E81C5C}"/>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Co2">
            <a:hlinkClick r:id="" action="ppaction://media"/>
            <a:extLst>
              <a:ext uri="{FF2B5EF4-FFF2-40B4-BE49-F238E27FC236}">
                <a16:creationId xmlns:a16="http://schemas.microsoft.com/office/drawing/2014/main" id="{0133212C-8456-4F9C-B3D9-1CE285FA7DE6}"/>
              </a:ext>
            </a:extLst>
          </p:cNvPr>
          <p:cNvPicPr>
            <a:picLocks noChangeAspect="1"/>
          </p:cNvPicPr>
          <p:nvPr>
            <a:audioFile r:link="rId2"/>
            <p:extLst>
              <p:ext uri="{DAA4B4D4-6D71-4841-9C94-3DE7FCFB9230}">
                <p14:media xmlns:p14="http://schemas.microsoft.com/office/powerpoint/2010/main" r:embed="rId1">
                  <p14:fade out="90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21256242"/>
      </p:ext>
    </p:extLst>
  </p:cSld>
  <p:clrMapOvr>
    <a:masterClrMapping/>
  </p:clrMapOvr>
  <mc:AlternateContent xmlns:mc="http://schemas.openxmlformats.org/markup-compatibility/2006" xmlns:p14="http://schemas.microsoft.com/office/powerpoint/2010/main">
    <mc:Choice Requires="p14">
      <p:transition spd="med" p14:dur="700" advTm="4825">
        <p:fade/>
      </p:transition>
    </mc:Choice>
    <mc:Fallback xmlns="">
      <p:transition spd="med" advTm="4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1250"/>
                            </p:stCondLst>
                            <p:childTnLst>
                              <p:par>
                                <p:cTn id="9" presetID="2" presetClass="exit" presetSubtype="8" accel="50000" decel="50000" fill="hold" nodeType="after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0-ppt_w/2"/>
                                          </p:val>
                                        </p:tav>
                                      </p:tavLst>
                                    </p:anim>
                                    <p:anim calcmode="lin" valueType="num">
                                      <p:cBhvr additive="base">
                                        <p:cTn id="11" dur="500"/>
                                        <p:tgtEl>
                                          <p:spTgt spid="14"/>
                                        </p:tgtEl>
                                        <p:attrNameLst>
                                          <p:attrName>ppt_y</p:attrName>
                                        </p:attrNameLst>
                                      </p:cBhvr>
                                      <p:tavLst>
                                        <p:tav tm="0">
                                          <p:val>
                                            <p:strVal val="ppt_y"/>
                                          </p:val>
                                        </p:tav>
                                        <p:tav tm="100000">
                                          <p:val>
                                            <p:strVal val="ppt_y"/>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2" accel="50000" decel="50000"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1+ppt_w/2"/>
                                          </p:val>
                                        </p:tav>
                                      </p:tavLst>
                                    </p:anim>
                                    <p:anim calcmode="lin" valueType="num">
                                      <p:cBhvr additive="base">
                                        <p:cTn id="15" dur="500"/>
                                        <p:tgtEl>
                                          <p:spTgt spid="13"/>
                                        </p:tgtEl>
                                        <p:attrNameLst>
                                          <p:attrName>ppt_y</p:attrName>
                                        </p:attrNameLst>
                                      </p:cBhvr>
                                      <p:tavLst>
                                        <p:tav tm="0">
                                          <p:val>
                                            <p:strVal val="ppt_y"/>
                                          </p:val>
                                        </p:tav>
                                        <p:tav tm="100000">
                                          <p:val>
                                            <p:strVal val="ppt_y"/>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2" accel="50000" decel="50000"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1+ppt_w/2"/>
                                          </p:val>
                                        </p:tav>
                                      </p:tavLst>
                                    </p:anim>
                                    <p:anim calcmode="lin" valueType="num">
                                      <p:cBhvr additive="base">
                                        <p:cTn id="19" dur="500"/>
                                        <p:tgtEl>
                                          <p:spTgt spid="18"/>
                                        </p:tgtEl>
                                        <p:attrNameLst>
                                          <p:attrName>ppt_y</p:attrName>
                                        </p:attrNameLst>
                                      </p:cBhvr>
                                      <p:tavLst>
                                        <p:tav tm="0">
                                          <p:val>
                                            <p:strVal val="ppt_y"/>
                                          </p:val>
                                        </p:tav>
                                        <p:tav tm="100000">
                                          <p:val>
                                            <p:strVal val="ppt_y"/>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8" accel="50000" decel="50000" fill="hold"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0-ppt_w/2"/>
                                          </p:val>
                                        </p:tav>
                                      </p:tavLst>
                                    </p:anim>
                                    <p:anim calcmode="lin" valueType="num">
                                      <p:cBhvr additive="base">
                                        <p:cTn id="23" dur="500"/>
                                        <p:tgtEl>
                                          <p:spTgt spid="15"/>
                                        </p:tgtEl>
                                        <p:attrNameLst>
                                          <p:attrName>ppt_y</p:attrName>
                                        </p:attrNameLst>
                                      </p:cBhvr>
                                      <p:tavLst>
                                        <p:tav tm="0">
                                          <p:val>
                                            <p:strVal val="ppt_y"/>
                                          </p:val>
                                        </p:tav>
                                        <p:tav tm="100000">
                                          <p:val>
                                            <p:strVal val="ppt_y"/>
                                          </p:val>
                                        </p:tav>
                                      </p:tavLst>
                                    </p:anim>
                                    <p:set>
                                      <p:cBhvr>
                                        <p:cTn id="24" dur="1" fill="hold">
                                          <p:stCondLst>
                                            <p:cond delay="499"/>
                                          </p:stCondLst>
                                        </p:cTn>
                                        <p:tgtEl>
                                          <p:spTgt spid="15"/>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6" presetClass="emph" presetSubtype="0" fill="hold" grpId="0" nodeType="withEffect">
                                  <p:stCondLst>
                                    <p:cond delay="0"/>
                                  </p:stCondLst>
                                  <p:childTnLst>
                                    <p:animScale>
                                      <p:cBhvr>
                                        <p:cTn id="28" dur="1000" fill="hold"/>
                                        <p:tgtEl>
                                          <p:spTgt spid="21"/>
                                        </p:tgtEl>
                                      </p:cBhvr>
                                      <p:by x="150000" y="150000"/>
                                    </p:animScale>
                                  </p:childTnLst>
                                </p:cTn>
                              </p:par>
                              <p:par>
                                <p:cTn id="29" presetID="10" presetClass="exit" presetSubtype="0" fill="hold" grpId="2" nodeType="withEffect">
                                  <p:stCondLst>
                                    <p:cond delay="0"/>
                                  </p:stCondLst>
                                  <p:childTnLst>
                                    <p:animEffect transition="out" filter="fade">
                                      <p:cBhvr>
                                        <p:cTn id="30" dur="1250"/>
                                        <p:tgtEl>
                                          <p:spTgt spid="21"/>
                                        </p:tgtEl>
                                      </p:cBhvr>
                                    </p:animEffect>
                                    <p:set>
                                      <p:cBhvr>
                                        <p:cTn id="31" dur="1" fill="hold">
                                          <p:stCondLst>
                                            <p:cond delay="1249"/>
                                          </p:stCondLst>
                                        </p:cTn>
                                        <p:tgtEl>
                                          <p:spTgt spid="21"/>
                                        </p:tgtEl>
                                        <p:attrNameLst>
                                          <p:attrName>style.visibility</p:attrName>
                                        </p:attrNameLst>
                                      </p:cBhvr>
                                      <p:to>
                                        <p:strVal val="hidden"/>
                                      </p:to>
                                    </p:set>
                                  </p:childTnLst>
                                </p:cTn>
                              </p:par>
                              <p:par>
                                <p:cTn id="32" presetID="1" presetClass="mediacall" presetSubtype="0" fill="hold" nodeType="withEffect">
                                  <p:stCondLst>
                                    <p:cond delay="250"/>
                                  </p:stCondLst>
                                  <p:childTnLst>
                                    <p:cmd type="call" cmd="playFrom(0.0)">
                                      <p:cBhvr>
                                        <p:cTn id="33" dur="905" fill="hold"/>
                                        <p:tgtEl>
                                          <p:spTgt spid="22"/>
                                        </p:tgtEl>
                                      </p:cBhvr>
                                    </p:cmd>
                                  </p:childTnLst>
                                </p:cTn>
                              </p:par>
                            </p:childTnLst>
                          </p:cTn>
                        </p:par>
                        <p:par>
                          <p:cTn id="34" fill="hold">
                            <p:stCondLst>
                              <p:cond delay="2500"/>
                            </p:stCondLst>
                            <p:childTnLst>
                              <p:par>
                                <p:cTn id="35" presetID="2" presetClass="entr" presetSubtype="8"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10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2" presetClass="exit" presetSubtype="1" fill="hold" nodeType="afterEffect">
                                  <p:stCondLst>
                                    <p:cond delay="0"/>
                                  </p:stCondLst>
                                  <p:childTnLst>
                                    <p:animEffect transition="out" filter="wipe(up)">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2"/>
                </p:tgtEl>
              </p:cMediaNode>
            </p:audio>
          </p:childTnLst>
        </p:cTn>
      </p:par>
    </p:tnLst>
    <p:bldLst>
      <p:bldP spid="21" grpId="0" animBg="1"/>
      <p:bldP spid="21" grpId="1" animBg="1"/>
      <p:bldP spid="21" grpId="2" animBg="1"/>
    </p:bldLst>
  </p:timing>
  <p:extLst>
    <p:ext uri="{E180D4A7-C9FB-4DFB-919C-405C955672EB}">
      <p14:showEvtLst xmlns:p14="http://schemas.microsoft.com/office/powerpoint/2010/main">
        <p14:playEvt time="1514" objId="22"/>
        <p14:stopEvt time="2463" objId="2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WHAT?</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First things first…</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3507367258"/>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6B7CBF-1334-4B0C-A1FC-AF94A38380D1}"/>
              </a:ext>
            </a:extLst>
          </p:cNvPr>
          <p:cNvSpPr/>
          <p:nvPr/>
        </p:nvSpPr>
        <p:spPr>
          <a:xfrm>
            <a:off x="0" y="0"/>
            <a:ext cx="12192000" cy="6858000"/>
          </a:xfrm>
          <a:prstGeom prst="rect">
            <a:avLst/>
          </a:prstGeom>
          <a:gradFill flip="none" rotWithShape="1">
            <a:gsLst>
              <a:gs pos="58000">
                <a:schemeClr val="bg1"/>
              </a:gs>
              <a:gs pos="100000">
                <a:schemeClr val="tx1">
                  <a:lumMod val="65000"/>
                  <a:lumOff val="3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Diagram&#10;&#10;Description automatically generated">
            <a:extLst>
              <a:ext uri="{FF2B5EF4-FFF2-40B4-BE49-F238E27FC236}">
                <a16:creationId xmlns:a16="http://schemas.microsoft.com/office/drawing/2014/main" id="{91F3A1CB-E6E4-46D9-B4EA-74EB92F359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91941"/>
            <a:ext cx="12192000" cy="2766060"/>
          </a:xfrm>
          <a:prstGeom prst="rect">
            <a:avLst/>
          </a:prstGeom>
        </p:spPr>
      </p:pic>
      <p:pic>
        <p:nvPicPr>
          <p:cNvPr id="9" name="Picture 8" descr="Icon&#10;&#10;Description automatically generated">
            <a:extLst>
              <a:ext uri="{FF2B5EF4-FFF2-40B4-BE49-F238E27FC236}">
                <a16:creationId xmlns:a16="http://schemas.microsoft.com/office/drawing/2014/main" id="{1DB6210D-D955-42F8-AB96-A0F6C8DE01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02914" y="4867091"/>
            <a:ext cx="2517023" cy="1768400"/>
          </a:xfrm>
          <a:prstGeom prst="rect">
            <a:avLst/>
          </a:prstGeom>
        </p:spPr>
      </p:pic>
      <p:pic>
        <p:nvPicPr>
          <p:cNvPr id="11" name="Picture 10" descr="Icon&#10;&#10;Description automatically generated">
            <a:extLst>
              <a:ext uri="{FF2B5EF4-FFF2-40B4-BE49-F238E27FC236}">
                <a16:creationId xmlns:a16="http://schemas.microsoft.com/office/drawing/2014/main" id="{5B78A22E-D9EF-4818-8EDE-DFBE43E138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065" y="4869160"/>
            <a:ext cx="2517020" cy="1766331"/>
          </a:xfrm>
          <a:prstGeom prst="rect">
            <a:avLst/>
          </a:prstGeom>
        </p:spPr>
      </p:pic>
      <p:pic>
        <p:nvPicPr>
          <p:cNvPr id="5" name="Picture 4" descr="A picture containing shape&#10;&#10;Description automatically generated">
            <a:extLst>
              <a:ext uri="{FF2B5EF4-FFF2-40B4-BE49-F238E27FC236}">
                <a16:creationId xmlns:a16="http://schemas.microsoft.com/office/drawing/2014/main" id="{41C81ADB-738C-4FE8-BAE7-80CA61B30A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5012" y="112390"/>
            <a:ext cx="6581976" cy="5307341"/>
          </a:xfrm>
          <a:prstGeom prst="rect">
            <a:avLst/>
          </a:prstGeom>
        </p:spPr>
      </p:pic>
      <p:sp>
        <p:nvSpPr>
          <p:cNvPr id="25" name="Oval 24">
            <a:extLst>
              <a:ext uri="{FF2B5EF4-FFF2-40B4-BE49-F238E27FC236}">
                <a16:creationId xmlns:a16="http://schemas.microsoft.com/office/drawing/2014/main" id="{378F5070-D176-4E6D-BD40-4B8C6C58FC15}"/>
              </a:ext>
            </a:extLst>
          </p:cNvPr>
          <p:cNvSpPr/>
          <p:nvPr/>
        </p:nvSpPr>
        <p:spPr>
          <a:xfrm>
            <a:off x="3853822"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a:extLst>
              <a:ext uri="{FF2B5EF4-FFF2-40B4-BE49-F238E27FC236}">
                <a16:creationId xmlns:a16="http://schemas.microsoft.com/office/drawing/2014/main" id="{7118C510-06A8-489D-830A-DD3E9CDC5FBF}"/>
              </a:ext>
            </a:extLst>
          </p:cNvPr>
          <p:cNvSpPr/>
          <p:nvPr/>
        </p:nvSpPr>
        <p:spPr>
          <a:xfrm>
            <a:off x="3853822"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a:extLst>
              <a:ext uri="{FF2B5EF4-FFF2-40B4-BE49-F238E27FC236}">
                <a16:creationId xmlns:a16="http://schemas.microsoft.com/office/drawing/2014/main" id="{A36594DA-F471-410D-9BE8-A6E12C819EEB}"/>
              </a:ext>
            </a:extLst>
          </p:cNvPr>
          <p:cNvSpPr/>
          <p:nvPr/>
        </p:nvSpPr>
        <p:spPr>
          <a:xfrm>
            <a:off x="4830715"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a:extLst>
              <a:ext uri="{FF2B5EF4-FFF2-40B4-BE49-F238E27FC236}">
                <a16:creationId xmlns:a16="http://schemas.microsoft.com/office/drawing/2014/main" id="{E11FC2A3-260C-4A6C-84DE-D3EEA1D6A775}"/>
              </a:ext>
            </a:extLst>
          </p:cNvPr>
          <p:cNvSpPr/>
          <p:nvPr/>
        </p:nvSpPr>
        <p:spPr>
          <a:xfrm>
            <a:off x="4830715"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a:extLst>
              <a:ext uri="{FF2B5EF4-FFF2-40B4-BE49-F238E27FC236}">
                <a16:creationId xmlns:a16="http://schemas.microsoft.com/office/drawing/2014/main" id="{144D9AA9-CF5A-4D55-97A6-9C9AAEE10CE9}"/>
              </a:ext>
            </a:extLst>
          </p:cNvPr>
          <p:cNvSpPr/>
          <p:nvPr/>
        </p:nvSpPr>
        <p:spPr>
          <a:xfrm>
            <a:off x="5807608"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a:extLst>
              <a:ext uri="{FF2B5EF4-FFF2-40B4-BE49-F238E27FC236}">
                <a16:creationId xmlns:a16="http://schemas.microsoft.com/office/drawing/2014/main" id="{0CAF1A63-D4A3-4267-BBA4-22EC615E9CBC}"/>
              </a:ext>
            </a:extLst>
          </p:cNvPr>
          <p:cNvSpPr/>
          <p:nvPr/>
        </p:nvSpPr>
        <p:spPr>
          <a:xfrm>
            <a:off x="5807608"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a:extLst>
              <a:ext uri="{FF2B5EF4-FFF2-40B4-BE49-F238E27FC236}">
                <a16:creationId xmlns:a16="http://schemas.microsoft.com/office/drawing/2014/main" id="{689606C9-7084-47EB-A943-FE8AF1570D31}"/>
              </a:ext>
            </a:extLst>
          </p:cNvPr>
          <p:cNvSpPr/>
          <p:nvPr/>
        </p:nvSpPr>
        <p:spPr>
          <a:xfrm>
            <a:off x="6784502"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a:extLst>
              <a:ext uri="{FF2B5EF4-FFF2-40B4-BE49-F238E27FC236}">
                <a16:creationId xmlns:a16="http://schemas.microsoft.com/office/drawing/2014/main" id="{D89C974B-C2CA-4ACC-A913-716D6CDB6C28}"/>
              </a:ext>
            </a:extLst>
          </p:cNvPr>
          <p:cNvSpPr/>
          <p:nvPr/>
        </p:nvSpPr>
        <p:spPr>
          <a:xfrm>
            <a:off x="6784502"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a:extLst>
              <a:ext uri="{FF2B5EF4-FFF2-40B4-BE49-F238E27FC236}">
                <a16:creationId xmlns:a16="http://schemas.microsoft.com/office/drawing/2014/main" id="{6DF8DD91-3399-448C-B7DC-1BEA7419F0A4}"/>
              </a:ext>
            </a:extLst>
          </p:cNvPr>
          <p:cNvSpPr/>
          <p:nvPr/>
        </p:nvSpPr>
        <p:spPr>
          <a:xfrm>
            <a:off x="7761395" y="356659"/>
            <a:ext cx="589925" cy="589920"/>
          </a:xfrm>
          <a:prstGeom prst="ellipse">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a:extLst>
              <a:ext uri="{FF2B5EF4-FFF2-40B4-BE49-F238E27FC236}">
                <a16:creationId xmlns:a16="http://schemas.microsoft.com/office/drawing/2014/main" id="{42264887-B9E9-4E19-99B3-A54EFCE7B4E4}"/>
              </a:ext>
            </a:extLst>
          </p:cNvPr>
          <p:cNvSpPr/>
          <p:nvPr/>
        </p:nvSpPr>
        <p:spPr>
          <a:xfrm>
            <a:off x="7761395" y="356659"/>
            <a:ext cx="589925" cy="589920"/>
          </a:xfrm>
          <a:prstGeom prst="ellipse">
            <a:avLst/>
          </a:prstGeom>
          <a:solidFill>
            <a:srgbClr val="FF0000"/>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04365F18-02DE-48E6-8F8E-CA2AE1ECDD39}"/>
              </a:ext>
            </a:extLst>
          </p:cNvPr>
          <p:cNvSpPr txBox="1"/>
          <p:nvPr/>
        </p:nvSpPr>
        <p:spPr>
          <a:xfrm>
            <a:off x="3847251" y="1160348"/>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AGES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9-19</a:t>
            </a:r>
          </a:p>
        </p:txBody>
      </p:sp>
      <p:sp>
        <p:nvSpPr>
          <p:cNvPr id="31" name="TextBox 30">
            <a:extLst>
              <a:ext uri="{FF2B5EF4-FFF2-40B4-BE49-F238E27FC236}">
                <a16:creationId xmlns:a16="http://schemas.microsoft.com/office/drawing/2014/main" id="{42E9A8CE-02E3-4878-8745-F912402967FA}"/>
              </a:ext>
            </a:extLst>
          </p:cNvPr>
          <p:cNvSpPr txBox="1"/>
          <p:nvPr/>
        </p:nvSpPr>
        <p:spPr>
          <a:xfrm>
            <a:off x="3847251" y="1160348"/>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TEAMS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3-6…</a:t>
            </a:r>
          </a:p>
        </p:txBody>
      </p:sp>
      <p:sp>
        <p:nvSpPr>
          <p:cNvPr id="35" name="TextBox 34">
            <a:extLst>
              <a:ext uri="{FF2B5EF4-FFF2-40B4-BE49-F238E27FC236}">
                <a16:creationId xmlns:a16="http://schemas.microsoft.com/office/drawing/2014/main" id="{03B1E8D6-690B-4CE0-943E-ADFD04464B43}"/>
              </a:ext>
            </a:extLst>
          </p:cNvPr>
          <p:cNvSpPr txBox="1"/>
          <p:nvPr/>
        </p:nvSpPr>
        <p:spPr>
          <a:xfrm>
            <a:off x="3847251" y="1160348"/>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FREE</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ENTRY</a:t>
            </a:r>
          </a:p>
        </p:txBody>
      </p:sp>
      <p:sp>
        <p:nvSpPr>
          <p:cNvPr id="36" name="TextBox 35">
            <a:extLst>
              <a:ext uri="{FF2B5EF4-FFF2-40B4-BE49-F238E27FC236}">
                <a16:creationId xmlns:a16="http://schemas.microsoft.com/office/drawing/2014/main" id="{34A17945-FC07-491A-A167-A3B5763FF081}"/>
              </a:ext>
            </a:extLst>
          </p:cNvPr>
          <p:cNvSpPr txBox="1"/>
          <p:nvPr/>
        </p:nvSpPr>
        <p:spPr>
          <a:xfrm>
            <a:off x="3847251" y="1160347"/>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LIFE</a:t>
            </a:r>
            <a:b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b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SKILLS</a:t>
            </a:r>
          </a:p>
        </p:txBody>
      </p:sp>
      <p:sp>
        <p:nvSpPr>
          <p:cNvPr id="37" name="TextBox 36">
            <a:extLst>
              <a:ext uri="{FF2B5EF4-FFF2-40B4-BE49-F238E27FC236}">
                <a16:creationId xmlns:a16="http://schemas.microsoft.com/office/drawing/2014/main" id="{38BE4B0C-CA2E-46D4-A68D-6E7A751D70BD}"/>
              </a:ext>
            </a:extLst>
          </p:cNvPr>
          <p:cNvSpPr txBox="1"/>
          <p:nvPr/>
        </p:nvSpPr>
        <p:spPr>
          <a:xfrm>
            <a:off x="3847251" y="1160347"/>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STEM</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PLUS</a:t>
            </a:r>
          </a:p>
        </p:txBody>
      </p:sp>
      <p:sp>
        <p:nvSpPr>
          <p:cNvPr id="32" name="TextBox 31">
            <a:extLst>
              <a:ext uri="{FF2B5EF4-FFF2-40B4-BE49-F238E27FC236}">
                <a16:creationId xmlns:a16="http://schemas.microsoft.com/office/drawing/2014/main" id="{A1741BCB-1B45-43EB-974F-29A0FC0F2426}"/>
              </a:ext>
            </a:extLst>
          </p:cNvPr>
          <p:cNvSpPr txBox="1"/>
          <p:nvPr/>
        </p:nvSpPr>
        <p:spPr>
          <a:xfrm>
            <a:off x="3847251" y="1160347"/>
            <a:ext cx="4497499" cy="2308324"/>
          </a:xfrm>
          <a:prstGeom prst="rect">
            <a:avLst/>
          </a:prstGeom>
          <a:solidFill>
            <a:srgbClr val="00000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REAL</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RACING</a:t>
            </a:r>
          </a:p>
        </p:txBody>
      </p:sp>
      <p:sp>
        <p:nvSpPr>
          <p:cNvPr id="30" name="Thought Bubble: Cloud 29">
            <a:extLst>
              <a:ext uri="{FF2B5EF4-FFF2-40B4-BE49-F238E27FC236}">
                <a16:creationId xmlns:a16="http://schemas.microsoft.com/office/drawing/2014/main" id="{456138E1-0AFB-4737-A41C-059760008E43}"/>
              </a:ext>
            </a:extLst>
          </p:cNvPr>
          <p:cNvSpPr/>
          <p:nvPr/>
        </p:nvSpPr>
        <p:spPr>
          <a:xfrm rot="20413309" flipH="1">
            <a:off x="1234967" y="2726885"/>
            <a:ext cx="4939067" cy="3920079"/>
          </a:xfrm>
          <a:prstGeom prst="cloudCallout">
            <a:avLst>
              <a:gd name="adj1" fmla="val 2068"/>
              <a:gd name="adj2" fmla="val 2356"/>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Thought Bubble: Cloud 5">
            <a:extLst>
              <a:ext uri="{FF2B5EF4-FFF2-40B4-BE49-F238E27FC236}">
                <a16:creationId xmlns:a16="http://schemas.microsoft.com/office/drawing/2014/main" id="{93977816-2DF8-45A1-896D-9CD82A974C20}"/>
              </a:ext>
            </a:extLst>
          </p:cNvPr>
          <p:cNvSpPr/>
          <p:nvPr/>
        </p:nvSpPr>
        <p:spPr>
          <a:xfrm>
            <a:off x="5894582" y="2907051"/>
            <a:ext cx="5088925" cy="3920079"/>
          </a:xfrm>
          <a:prstGeom prst="cloudCallout">
            <a:avLst>
              <a:gd name="adj1" fmla="val 3042"/>
              <a:gd name="adj2" fmla="val 4126"/>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18746167"/>
      </p:ext>
    </p:extLst>
  </p:cSld>
  <p:clrMapOvr>
    <a:masterClrMapping/>
  </p:clrMapOvr>
  <mc:AlternateContent xmlns:mc="http://schemas.openxmlformats.org/markup-compatibility/2006" xmlns:p14="http://schemas.microsoft.com/office/powerpoint/2010/main">
    <mc:Choice Requires="p14">
      <p:transition spd="med" p14:dur="700" advTm="8000">
        <p:fade/>
      </p:transition>
    </mc:Choice>
    <mc:Fallback xmlns="">
      <p:transition spd="med"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2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25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2"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250"/>
                                        <p:tgtEl>
                                          <p:spTgt spid="2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2"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1250"/>
                                        <p:tgtEl>
                                          <p:spTgt spid="2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2"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25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500"/>
                                        <p:tgtEl>
                                          <p:spTgt spid="37"/>
                                        </p:tgtEl>
                                      </p:cBhvr>
                                    </p:animEffect>
                                  </p:childTnLst>
                                </p:cTn>
                              </p:par>
                              <p:par>
                                <p:cTn id="43" presetID="6" presetClass="emph" presetSubtype="0" decel="100000" autoRev="1" fill="hold" grpId="0" nodeType="withEffect">
                                  <p:stCondLst>
                                    <p:cond delay="3000"/>
                                  </p:stCondLst>
                                  <p:childTnLst>
                                    <p:animScale>
                                      <p:cBhvr>
                                        <p:cTn id="44" dur="500" fill="hold"/>
                                        <p:tgtEl>
                                          <p:spTgt spid="22"/>
                                        </p:tgtEl>
                                      </p:cBhvr>
                                      <p:by x="150000" y="150000"/>
                                    </p:animScale>
                                  </p:childTnLst>
                                </p:cTn>
                              </p:par>
                              <p:par>
                                <p:cTn id="45" presetID="26" presetClass="emph" presetSubtype="0" fill="hold" grpId="1" nodeType="withEffect">
                                  <p:stCondLst>
                                    <p:cond delay="3000"/>
                                  </p:stCondLst>
                                  <p:childTnLst>
                                    <p:animEffect transition="out" filter="fade">
                                      <p:cBhvr>
                                        <p:cTn id="46" dur="500" tmFilter="0, 0; .2, .5; .8, .5; 1, 0"/>
                                        <p:tgtEl>
                                          <p:spTgt spid="22"/>
                                        </p:tgtEl>
                                      </p:cBhvr>
                                    </p:animEffect>
                                    <p:animScale>
                                      <p:cBhvr>
                                        <p:cTn id="47" dur="250" autoRev="1" fill="hold"/>
                                        <p:tgtEl>
                                          <p:spTgt spid="22"/>
                                        </p:tgtEl>
                                      </p:cBhvr>
                                      <p:by x="105000" y="105000"/>
                                    </p:animScale>
                                  </p:childTnLst>
                                </p:cTn>
                              </p:par>
                              <p:par>
                                <p:cTn id="48" presetID="6" presetClass="emph" presetSubtype="0" decel="100000" autoRev="1" fill="hold" grpId="0" nodeType="withEffect">
                                  <p:stCondLst>
                                    <p:cond delay="3000"/>
                                  </p:stCondLst>
                                  <p:childTnLst>
                                    <p:animScale>
                                      <p:cBhvr>
                                        <p:cTn id="49" dur="500" fill="hold"/>
                                        <p:tgtEl>
                                          <p:spTgt spid="21"/>
                                        </p:tgtEl>
                                      </p:cBhvr>
                                      <p:by x="150000" y="150000"/>
                                    </p:animScale>
                                  </p:childTnLst>
                                </p:cTn>
                              </p:par>
                              <p:par>
                                <p:cTn id="50" presetID="26" presetClass="emph" presetSubtype="0" fill="hold" grpId="1" nodeType="withEffect">
                                  <p:stCondLst>
                                    <p:cond delay="3000"/>
                                  </p:stCondLst>
                                  <p:childTnLst>
                                    <p:animEffect transition="out" filter="fade">
                                      <p:cBhvr>
                                        <p:cTn id="51" dur="500" tmFilter="0, 0; .2, .5; .8, .5; 1, 0"/>
                                        <p:tgtEl>
                                          <p:spTgt spid="21"/>
                                        </p:tgtEl>
                                      </p:cBhvr>
                                    </p:animEffect>
                                    <p:animScale>
                                      <p:cBhvr>
                                        <p:cTn id="52" dur="250" autoRev="1" fill="hold"/>
                                        <p:tgtEl>
                                          <p:spTgt spid="21"/>
                                        </p:tgtEl>
                                      </p:cBhvr>
                                      <p:by x="105000" y="105000"/>
                                    </p:animScale>
                                  </p:childTnLst>
                                </p:cTn>
                              </p:par>
                              <p:par>
                                <p:cTn id="53" presetID="6" presetClass="emph" presetSubtype="0" decel="100000" autoRev="1" fill="hold" grpId="0" nodeType="withEffect">
                                  <p:stCondLst>
                                    <p:cond delay="3000"/>
                                  </p:stCondLst>
                                  <p:childTnLst>
                                    <p:animScale>
                                      <p:cBhvr>
                                        <p:cTn id="54" dur="500" fill="hold"/>
                                        <p:tgtEl>
                                          <p:spTgt spid="20"/>
                                        </p:tgtEl>
                                      </p:cBhvr>
                                      <p:by x="150000" y="150000"/>
                                    </p:animScale>
                                  </p:childTnLst>
                                </p:cTn>
                              </p:par>
                              <p:par>
                                <p:cTn id="55" presetID="26" presetClass="emph" presetSubtype="0" fill="hold" grpId="1" nodeType="withEffect">
                                  <p:stCondLst>
                                    <p:cond delay="3000"/>
                                  </p:stCondLst>
                                  <p:childTnLst>
                                    <p:animEffect transition="out" filter="fade">
                                      <p:cBhvr>
                                        <p:cTn id="56" dur="500" tmFilter="0, 0; .2, .5; .8, .5; 1, 0"/>
                                        <p:tgtEl>
                                          <p:spTgt spid="20"/>
                                        </p:tgtEl>
                                      </p:cBhvr>
                                    </p:animEffect>
                                    <p:animScale>
                                      <p:cBhvr>
                                        <p:cTn id="57" dur="250" autoRev="1" fill="hold"/>
                                        <p:tgtEl>
                                          <p:spTgt spid="20"/>
                                        </p:tgtEl>
                                      </p:cBhvr>
                                      <p:by x="105000" y="105000"/>
                                    </p:animScale>
                                  </p:childTnLst>
                                </p:cTn>
                              </p:par>
                              <p:par>
                                <p:cTn id="58" presetID="6" presetClass="emph" presetSubtype="0" decel="100000" autoRev="1" fill="hold" grpId="0" nodeType="withEffect">
                                  <p:stCondLst>
                                    <p:cond delay="3000"/>
                                  </p:stCondLst>
                                  <p:childTnLst>
                                    <p:animScale>
                                      <p:cBhvr>
                                        <p:cTn id="59" dur="500" fill="hold"/>
                                        <p:tgtEl>
                                          <p:spTgt spid="23"/>
                                        </p:tgtEl>
                                      </p:cBhvr>
                                      <p:by x="150000" y="150000"/>
                                    </p:animScale>
                                  </p:childTnLst>
                                </p:cTn>
                              </p:par>
                              <p:par>
                                <p:cTn id="60" presetID="26" presetClass="emph" presetSubtype="0" fill="hold" grpId="1" nodeType="withEffect">
                                  <p:stCondLst>
                                    <p:cond delay="3000"/>
                                  </p:stCondLst>
                                  <p:childTnLst>
                                    <p:animEffect transition="out" filter="fade">
                                      <p:cBhvr>
                                        <p:cTn id="61" dur="500" tmFilter="0, 0; .2, .5; .8, .5; 1, 0"/>
                                        <p:tgtEl>
                                          <p:spTgt spid="23"/>
                                        </p:tgtEl>
                                      </p:cBhvr>
                                    </p:animEffect>
                                    <p:animScale>
                                      <p:cBhvr>
                                        <p:cTn id="62" dur="250" autoRev="1" fill="hold"/>
                                        <p:tgtEl>
                                          <p:spTgt spid="23"/>
                                        </p:tgtEl>
                                      </p:cBhvr>
                                      <p:by x="105000" y="105000"/>
                                    </p:animScale>
                                  </p:childTnLst>
                                </p:cTn>
                              </p:par>
                              <p:par>
                                <p:cTn id="63" presetID="6" presetClass="emph" presetSubtype="0" decel="100000" autoRev="1" fill="hold" grpId="0" nodeType="withEffect">
                                  <p:stCondLst>
                                    <p:cond delay="3000"/>
                                  </p:stCondLst>
                                  <p:childTnLst>
                                    <p:animScale>
                                      <p:cBhvr>
                                        <p:cTn id="64" dur="500" fill="hold"/>
                                        <p:tgtEl>
                                          <p:spTgt spid="24"/>
                                        </p:tgtEl>
                                      </p:cBhvr>
                                      <p:by x="150000" y="150000"/>
                                    </p:animScale>
                                  </p:childTnLst>
                                </p:cTn>
                              </p:par>
                              <p:par>
                                <p:cTn id="65" presetID="26" presetClass="emph" presetSubtype="0" fill="hold" grpId="1" nodeType="withEffect">
                                  <p:stCondLst>
                                    <p:cond delay="300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par>
                                <p:cTn id="68" presetID="30" presetClass="emph" presetSubtype="0" fill="hold" grpId="3" nodeType="withEffect">
                                  <p:stCondLst>
                                    <p:cond delay="3000"/>
                                  </p:stCondLst>
                                  <p:childTnLst>
                                    <p:animClr clrSpc="hsl" dir="cw">
                                      <p:cBhvr override="childStyle">
                                        <p:cTn id="69" dur="750" fill="hold"/>
                                        <p:tgtEl>
                                          <p:spTgt spid="22"/>
                                        </p:tgtEl>
                                        <p:attrNameLst>
                                          <p:attrName>style.color</p:attrName>
                                        </p:attrNameLst>
                                      </p:cBhvr>
                                      <p:by>
                                        <p:hsl h="0" s="12549" l="25098"/>
                                      </p:by>
                                    </p:animClr>
                                    <p:animClr clrSpc="hsl" dir="cw">
                                      <p:cBhvr>
                                        <p:cTn id="70" dur="750" fill="hold"/>
                                        <p:tgtEl>
                                          <p:spTgt spid="22"/>
                                        </p:tgtEl>
                                        <p:attrNameLst>
                                          <p:attrName>fillcolor</p:attrName>
                                        </p:attrNameLst>
                                      </p:cBhvr>
                                      <p:by>
                                        <p:hsl h="0" s="12549" l="25098"/>
                                      </p:by>
                                    </p:animClr>
                                    <p:animClr clrSpc="hsl" dir="cw">
                                      <p:cBhvr>
                                        <p:cTn id="71" dur="750" fill="hold"/>
                                        <p:tgtEl>
                                          <p:spTgt spid="22"/>
                                        </p:tgtEl>
                                        <p:attrNameLst>
                                          <p:attrName>stroke.color</p:attrName>
                                        </p:attrNameLst>
                                      </p:cBhvr>
                                      <p:by>
                                        <p:hsl h="0" s="12549" l="25098"/>
                                      </p:by>
                                    </p:animClr>
                                    <p:set>
                                      <p:cBhvr>
                                        <p:cTn id="72" dur="750" fill="hold"/>
                                        <p:tgtEl>
                                          <p:spTgt spid="22"/>
                                        </p:tgtEl>
                                        <p:attrNameLst>
                                          <p:attrName>fill.type</p:attrName>
                                        </p:attrNameLst>
                                      </p:cBhvr>
                                      <p:to>
                                        <p:strVal val="solid"/>
                                      </p:to>
                                    </p:set>
                                  </p:childTnLst>
                                </p:cTn>
                              </p:par>
                              <p:par>
                                <p:cTn id="73" presetID="30" presetClass="emph" presetSubtype="0" fill="hold" grpId="3" nodeType="withEffect">
                                  <p:stCondLst>
                                    <p:cond delay="3000"/>
                                  </p:stCondLst>
                                  <p:childTnLst>
                                    <p:animClr clrSpc="hsl" dir="cw">
                                      <p:cBhvr override="childStyle">
                                        <p:cTn id="74" dur="750" fill="hold"/>
                                        <p:tgtEl>
                                          <p:spTgt spid="21"/>
                                        </p:tgtEl>
                                        <p:attrNameLst>
                                          <p:attrName>style.color</p:attrName>
                                        </p:attrNameLst>
                                      </p:cBhvr>
                                      <p:by>
                                        <p:hsl h="0" s="12549" l="25098"/>
                                      </p:by>
                                    </p:animClr>
                                    <p:animClr clrSpc="hsl" dir="cw">
                                      <p:cBhvr>
                                        <p:cTn id="75" dur="750" fill="hold"/>
                                        <p:tgtEl>
                                          <p:spTgt spid="21"/>
                                        </p:tgtEl>
                                        <p:attrNameLst>
                                          <p:attrName>fillcolor</p:attrName>
                                        </p:attrNameLst>
                                      </p:cBhvr>
                                      <p:by>
                                        <p:hsl h="0" s="12549" l="25098"/>
                                      </p:by>
                                    </p:animClr>
                                    <p:animClr clrSpc="hsl" dir="cw">
                                      <p:cBhvr>
                                        <p:cTn id="76" dur="750" fill="hold"/>
                                        <p:tgtEl>
                                          <p:spTgt spid="21"/>
                                        </p:tgtEl>
                                        <p:attrNameLst>
                                          <p:attrName>stroke.color</p:attrName>
                                        </p:attrNameLst>
                                      </p:cBhvr>
                                      <p:by>
                                        <p:hsl h="0" s="12549" l="25098"/>
                                      </p:by>
                                    </p:animClr>
                                    <p:set>
                                      <p:cBhvr>
                                        <p:cTn id="77" dur="750" fill="hold"/>
                                        <p:tgtEl>
                                          <p:spTgt spid="21"/>
                                        </p:tgtEl>
                                        <p:attrNameLst>
                                          <p:attrName>fill.type</p:attrName>
                                        </p:attrNameLst>
                                      </p:cBhvr>
                                      <p:to>
                                        <p:strVal val="solid"/>
                                      </p:to>
                                    </p:set>
                                  </p:childTnLst>
                                </p:cTn>
                              </p:par>
                              <p:par>
                                <p:cTn id="78" presetID="30" presetClass="emph" presetSubtype="0" fill="hold" grpId="3" nodeType="withEffect">
                                  <p:stCondLst>
                                    <p:cond delay="3000"/>
                                  </p:stCondLst>
                                  <p:childTnLst>
                                    <p:animClr clrSpc="hsl" dir="cw">
                                      <p:cBhvr override="childStyle">
                                        <p:cTn id="79" dur="750" fill="hold"/>
                                        <p:tgtEl>
                                          <p:spTgt spid="20"/>
                                        </p:tgtEl>
                                        <p:attrNameLst>
                                          <p:attrName>style.color</p:attrName>
                                        </p:attrNameLst>
                                      </p:cBhvr>
                                      <p:by>
                                        <p:hsl h="0" s="12549" l="25098"/>
                                      </p:by>
                                    </p:animClr>
                                    <p:animClr clrSpc="hsl" dir="cw">
                                      <p:cBhvr>
                                        <p:cTn id="80" dur="750" fill="hold"/>
                                        <p:tgtEl>
                                          <p:spTgt spid="20"/>
                                        </p:tgtEl>
                                        <p:attrNameLst>
                                          <p:attrName>fillcolor</p:attrName>
                                        </p:attrNameLst>
                                      </p:cBhvr>
                                      <p:by>
                                        <p:hsl h="0" s="12549" l="25098"/>
                                      </p:by>
                                    </p:animClr>
                                    <p:animClr clrSpc="hsl" dir="cw">
                                      <p:cBhvr>
                                        <p:cTn id="81" dur="750" fill="hold"/>
                                        <p:tgtEl>
                                          <p:spTgt spid="20"/>
                                        </p:tgtEl>
                                        <p:attrNameLst>
                                          <p:attrName>stroke.color</p:attrName>
                                        </p:attrNameLst>
                                      </p:cBhvr>
                                      <p:by>
                                        <p:hsl h="0" s="12549" l="25098"/>
                                      </p:by>
                                    </p:animClr>
                                    <p:set>
                                      <p:cBhvr>
                                        <p:cTn id="82" dur="750" fill="hold"/>
                                        <p:tgtEl>
                                          <p:spTgt spid="20"/>
                                        </p:tgtEl>
                                        <p:attrNameLst>
                                          <p:attrName>fill.type</p:attrName>
                                        </p:attrNameLst>
                                      </p:cBhvr>
                                      <p:to>
                                        <p:strVal val="solid"/>
                                      </p:to>
                                    </p:set>
                                  </p:childTnLst>
                                </p:cTn>
                              </p:par>
                              <p:par>
                                <p:cTn id="83" presetID="30" presetClass="emph" presetSubtype="0" fill="hold" grpId="3" nodeType="withEffect">
                                  <p:stCondLst>
                                    <p:cond delay="3000"/>
                                  </p:stCondLst>
                                  <p:childTnLst>
                                    <p:animClr clrSpc="hsl" dir="cw">
                                      <p:cBhvr override="childStyle">
                                        <p:cTn id="84" dur="750" fill="hold"/>
                                        <p:tgtEl>
                                          <p:spTgt spid="23"/>
                                        </p:tgtEl>
                                        <p:attrNameLst>
                                          <p:attrName>style.color</p:attrName>
                                        </p:attrNameLst>
                                      </p:cBhvr>
                                      <p:by>
                                        <p:hsl h="0" s="12549" l="25098"/>
                                      </p:by>
                                    </p:animClr>
                                    <p:animClr clrSpc="hsl" dir="cw">
                                      <p:cBhvr>
                                        <p:cTn id="85" dur="750" fill="hold"/>
                                        <p:tgtEl>
                                          <p:spTgt spid="23"/>
                                        </p:tgtEl>
                                        <p:attrNameLst>
                                          <p:attrName>fillcolor</p:attrName>
                                        </p:attrNameLst>
                                      </p:cBhvr>
                                      <p:by>
                                        <p:hsl h="0" s="12549" l="25098"/>
                                      </p:by>
                                    </p:animClr>
                                    <p:animClr clrSpc="hsl" dir="cw">
                                      <p:cBhvr>
                                        <p:cTn id="86" dur="750" fill="hold"/>
                                        <p:tgtEl>
                                          <p:spTgt spid="23"/>
                                        </p:tgtEl>
                                        <p:attrNameLst>
                                          <p:attrName>stroke.color</p:attrName>
                                        </p:attrNameLst>
                                      </p:cBhvr>
                                      <p:by>
                                        <p:hsl h="0" s="12549" l="25098"/>
                                      </p:by>
                                    </p:animClr>
                                    <p:set>
                                      <p:cBhvr>
                                        <p:cTn id="87" dur="750" fill="hold"/>
                                        <p:tgtEl>
                                          <p:spTgt spid="23"/>
                                        </p:tgtEl>
                                        <p:attrNameLst>
                                          <p:attrName>fill.type</p:attrName>
                                        </p:attrNameLst>
                                      </p:cBhvr>
                                      <p:to>
                                        <p:strVal val="solid"/>
                                      </p:to>
                                    </p:set>
                                  </p:childTnLst>
                                </p:cTn>
                              </p:par>
                              <p:par>
                                <p:cTn id="88" presetID="30" presetClass="emph" presetSubtype="0" fill="hold" grpId="3" nodeType="withEffect">
                                  <p:stCondLst>
                                    <p:cond delay="3000"/>
                                  </p:stCondLst>
                                  <p:childTnLst>
                                    <p:animClr clrSpc="hsl" dir="cw">
                                      <p:cBhvr override="childStyle">
                                        <p:cTn id="89" dur="750" fill="hold"/>
                                        <p:tgtEl>
                                          <p:spTgt spid="24"/>
                                        </p:tgtEl>
                                        <p:attrNameLst>
                                          <p:attrName>style.color</p:attrName>
                                        </p:attrNameLst>
                                      </p:cBhvr>
                                      <p:by>
                                        <p:hsl h="0" s="12549" l="25098"/>
                                      </p:by>
                                    </p:animClr>
                                    <p:animClr clrSpc="hsl" dir="cw">
                                      <p:cBhvr>
                                        <p:cTn id="90" dur="750" fill="hold"/>
                                        <p:tgtEl>
                                          <p:spTgt spid="24"/>
                                        </p:tgtEl>
                                        <p:attrNameLst>
                                          <p:attrName>fillcolor</p:attrName>
                                        </p:attrNameLst>
                                      </p:cBhvr>
                                      <p:by>
                                        <p:hsl h="0" s="12549" l="25098"/>
                                      </p:by>
                                    </p:animClr>
                                    <p:animClr clrSpc="hsl" dir="cw">
                                      <p:cBhvr>
                                        <p:cTn id="91" dur="750" fill="hold"/>
                                        <p:tgtEl>
                                          <p:spTgt spid="24"/>
                                        </p:tgtEl>
                                        <p:attrNameLst>
                                          <p:attrName>stroke.color</p:attrName>
                                        </p:attrNameLst>
                                      </p:cBhvr>
                                      <p:by>
                                        <p:hsl h="0" s="12549" l="25098"/>
                                      </p:by>
                                    </p:animClr>
                                    <p:set>
                                      <p:cBhvr>
                                        <p:cTn id="92" dur="750" fill="hold"/>
                                        <p:tgtEl>
                                          <p:spTgt spid="24"/>
                                        </p:tgtEl>
                                        <p:attrNameLst>
                                          <p:attrName>fill.type</p:attrName>
                                        </p:attrNameLst>
                                      </p:cBhvr>
                                      <p:to>
                                        <p:strVal val="solid"/>
                                      </p:to>
                                    </p:set>
                                  </p:childTnLst>
                                </p:cTn>
                              </p:par>
                              <p:par>
                                <p:cTn id="93" presetID="10" presetClass="exit" presetSubtype="0" fill="hold" grpId="4" nodeType="withEffect">
                                  <p:stCondLst>
                                    <p:cond delay="3500"/>
                                  </p:stCondLst>
                                  <p:childTnLst>
                                    <p:animEffect transition="out" filter="fade">
                                      <p:cBhvr>
                                        <p:cTn id="94" dur="250"/>
                                        <p:tgtEl>
                                          <p:spTgt spid="20"/>
                                        </p:tgtEl>
                                      </p:cBhvr>
                                    </p:animEffect>
                                    <p:set>
                                      <p:cBhvr>
                                        <p:cTn id="95" dur="1" fill="hold">
                                          <p:stCondLst>
                                            <p:cond delay="249"/>
                                          </p:stCondLst>
                                        </p:cTn>
                                        <p:tgtEl>
                                          <p:spTgt spid="20"/>
                                        </p:tgtEl>
                                        <p:attrNameLst>
                                          <p:attrName>style.visibility</p:attrName>
                                        </p:attrNameLst>
                                      </p:cBhvr>
                                      <p:to>
                                        <p:strVal val="hidden"/>
                                      </p:to>
                                    </p:set>
                                  </p:childTnLst>
                                </p:cTn>
                              </p:par>
                              <p:par>
                                <p:cTn id="96" presetID="10" presetClass="exit" presetSubtype="0" fill="hold" grpId="4" nodeType="withEffect">
                                  <p:stCondLst>
                                    <p:cond delay="3500"/>
                                  </p:stCondLst>
                                  <p:childTnLst>
                                    <p:animEffect transition="out" filter="fade">
                                      <p:cBhvr>
                                        <p:cTn id="97" dur="250"/>
                                        <p:tgtEl>
                                          <p:spTgt spid="21"/>
                                        </p:tgtEl>
                                      </p:cBhvr>
                                    </p:animEffect>
                                    <p:set>
                                      <p:cBhvr>
                                        <p:cTn id="98" dur="1" fill="hold">
                                          <p:stCondLst>
                                            <p:cond delay="249"/>
                                          </p:stCondLst>
                                        </p:cTn>
                                        <p:tgtEl>
                                          <p:spTgt spid="21"/>
                                        </p:tgtEl>
                                        <p:attrNameLst>
                                          <p:attrName>style.visibility</p:attrName>
                                        </p:attrNameLst>
                                      </p:cBhvr>
                                      <p:to>
                                        <p:strVal val="hidden"/>
                                      </p:to>
                                    </p:set>
                                  </p:childTnLst>
                                </p:cTn>
                              </p:par>
                              <p:par>
                                <p:cTn id="99" presetID="10" presetClass="exit" presetSubtype="0" fill="hold" grpId="4" nodeType="withEffect">
                                  <p:stCondLst>
                                    <p:cond delay="3500"/>
                                  </p:stCondLst>
                                  <p:childTnLst>
                                    <p:animEffect transition="out" filter="fade">
                                      <p:cBhvr>
                                        <p:cTn id="100" dur="250"/>
                                        <p:tgtEl>
                                          <p:spTgt spid="22"/>
                                        </p:tgtEl>
                                      </p:cBhvr>
                                    </p:animEffect>
                                    <p:set>
                                      <p:cBhvr>
                                        <p:cTn id="101" dur="1" fill="hold">
                                          <p:stCondLst>
                                            <p:cond delay="249"/>
                                          </p:stCondLst>
                                        </p:cTn>
                                        <p:tgtEl>
                                          <p:spTgt spid="22"/>
                                        </p:tgtEl>
                                        <p:attrNameLst>
                                          <p:attrName>style.visibility</p:attrName>
                                        </p:attrNameLst>
                                      </p:cBhvr>
                                      <p:to>
                                        <p:strVal val="hidden"/>
                                      </p:to>
                                    </p:set>
                                  </p:childTnLst>
                                </p:cTn>
                              </p:par>
                              <p:par>
                                <p:cTn id="102" presetID="10" presetClass="exit" presetSubtype="0" fill="hold" grpId="4" nodeType="withEffect">
                                  <p:stCondLst>
                                    <p:cond delay="3500"/>
                                  </p:stCondLst>
                                  <p:childTnLst>
                                    <p:animEffect transition="out" filter="fade">
                                      <p:cBhvr>
                                        <p:cTn id="103" dur="250"/>
                                        <p:tgtEl>
                                          <p:spTgt spid="23"/>
                                        </p:tgtEl>
                                      </p:cBhvr>
                                    </p:animEffect>
                                    <p:set>
                                      <p:cBhvr>
                                        <p:cTn id="104" dur="1" fill="hold">
                                          <p:stCondLst>
                                            <p:cond delay="249"/>
                                          </p:stCondLst>
                                        </p:cTn>
                                        <p:tgtEl>
                                          <p:spTgt spid="23"/>
                                        </p:tgtEl>
                                        <p:attrNameLst>
                                          <p:attrName>style.visibility</p:attrName>
                                        </p:attrNameLst>
                                      </p:cBhvr>
                                      <p:to>
                                        <p:strVal val="hidden"/>
                                      </p:to>
                                    </p:set>
                                  </p:childTnLst>
                                </p:cTn>
                              </p:par>
                              <p:par>
                                <p:cTn id="105" presetID="10" presetClass="exit" presetSubtype="0" fill="hold" grpId="4" nodeType="withEffect">
                                  <p:stCondLst>
                                    <p:cond delay="3500"/>
                                  </p:stCondLst>
                                  <p:childTnLst>
                                    <p:animEffect transition="out" filter="fade">
                                      <p:cBhvr>
                                        <p:cTn id="106" dur="250"/>
                                        <p:tgtEl>
                                          <p:spTgt spid="24"/>
                                        </p:tgtEl>
                                      </p:cBhvr>
                                    </p:animEffect>
                                    <p:set>
                                      <p:cBhvr>
                                        <p:cTn id="107" dur="1" fill="hold">
                                          <p:stCondLst>
                                            <p:cond delay="249"/>
                                          </p:stCondLst>
                                        </p:cTn>
                                        <p:tgtEl>
                                          <p:spTgt spid="24"/>
                                        </p:tgtEl>
                                        <p:attrNameLst>
                                          <p:attrName>style.visibility</p:attrName>
                                        </p:attrNameLst>
                                      </p:cBhvr>
                                      <p:to>
                                        <p:strVal val="hidden"/>
                                      </p:to>
                                    </p:set>
                                  </p:childTnLst>
                                </p:cTn>
                              </p:par>
                              <p:par>
                                <p:cTn id="108" presetID="10" presetClass="entr" presetSubtype="0" fill="hold" grpId="0" nodeType="withEffect">
                                  <p:stCondLst>
                                    <p:cond delay="3500"/>
                                  </p:stCondLst>
                                  <p:childTnLst>
                                    <p:set>
                                      <p:cBhvr>
                                        <p:cTn id="109" dur="1" fill="hold">
                                          <p:stCondLst>
                                            <p:cond delay="0"/>
                                          </p:stCondLst>
                                        </p:cTn>
                                        <p:tgtEl>
                                          <p:spTgt spid="32"/>
                                        </p:tgtEl>
                                        <p:attrNameLst>
                                          <p:attrName>style.visibility</p:attrName>
                                        </p:attrNameLst>
                                      </p:cBhvr>
                                      <p:to>
                                        <p:strVal val="visible"/>
                                      </p:to>
                                    </p:set>
                                    <p:animEffect transition="in" filter="fade">
                                      <p:cBhvr>
                                        <p:cTn id="110" dur="500"/>
                                        <p:tgtEl>
                                          <p:spTgt spid="32"/>
                                        </p:tgtEl>
                                      </p:cBhvr>
                                    </p:animEffect>
                                  </p:childTnLst>
                                </p:cTn>
                              </p:par>
                              <p:par>
                                <p:cTn id="111" presetID="42" presetClass="path" presetSubtype="0" accel="50000" decel="50000" fill="hold" nodeType="withEffect">
                                  <p:stCondLst>
                                    <p:cond delay="3500"/>
                                  </p:stCondLst>
                                  <p:childTnLst>
                                    <p:animMotion origin="layout" path="M 8.33333E-7 -2.46914E-7 L 0.13403 -0.25802 " pathEditMode="relative" rAng="0" ptsTypes="AA">
                                      <p:cBhvr>
                                        <p:cTn id="112" dur="650" fill="hold"/>
                                        <p:tgtEl>
                                          <p:spTgt spid="9"/>
                                        </p:tgtEl>
                                        <p:attrNameLst>
                                          <p:attrName>ppt_x</p:attrName>
                                          <p:attrName>ppt_y</p:attrName>
                                        </p:attrNameLst>
                                      </p:cBhvr>
                                      <p:rCtr x="6701" y="-12901"/>
                                    </p:animMotion>
                                  </p:childTnLst>
                                </p:cTn>
                              </p:par>
                              <p:par>
                                <p:cTn id="113" presetID="42" presetClass="path" presetSubtype="0" accel="50000" decel="50000" fill="hold" nodeType="withEffect">
                                  <p:stCondLst>
                                    <p:cond delay="3500"/>
                                  </p:stCondLst>
                                  <p:childTnLst>
                                    <p:animMotion origin="layout" path="M 2.77778E-6 -2.46914E-7 L -0.13455 -0.25741 " pathEditMode="relative" rAng="0" ptsTypes="AA">
                                      <p:cBhvr>
                                        <p:cTn id="114" dur="750" fill="hold"/>
                                        <p:tgtEl>
                                          <p:spTgt spid="11"/>
                                        </p:tgtEl>
                                        <p:attrNameLst>
                                          <p:attrName>ppt_x</p:attrName>
                                          <p:attrName>ppt_y</p:attrName>
                                        </p:attrNameLst>
                                      </p:cBhvr>
                                      <p:rCtr x="-6736" y="-12870"/>
                                    </p:animMotion>
                                  </p:childTnLst>
                                </p:cTn>
                              </p:par>
                              <p:par>
                                <p:cTn id="115" presetID="6" presetClass="emph" presetSubtype="0" fill="hold" nodeType="withEffect">
                                  <p:stCondLst>
                                    <p:cond delay="3500"/>
                                  </p:stCondLst>
                                  <p:childTnLst>
                                    <p:animScale>
                                      <p:cBhvr>
                                        <p:cTn id="116" dur="500" fill="hold"/>
                                        <p:tgtEl>
                                          <p:spTgt spid="9"/>
                                        </p:tgtEl>
                                      </p:cBhvr>
                                      <p:by x="25000" y="25000"/>
                                    </p:animScale>
                                  </p:childTnLst>
                                </p:cTn>
                              </p:par>
                              <p:par>
                                <p:cTn id="117" presetID="6" presetClass="emph" presetSubtype="0" fill="hold" nodeType="withEffect">
                                  <p:stCondLst>
                                    <p:cond delay="3500"/>
                                  </p:stCondLst>
                                  <p:childTnLst>
                                    <p:animScale>
                                      <p:cBhvr>
                                        <p:cTn id="118" dur="500" fill="hold"/>
                                        <p:tgtEl>
                                          <p:spTgt spid="11"/>
                                        </p:tgtEl>
                                      </p:cBhvr>
                                      <p:by x="25000" y="25000"/>
                                    </p:animScale>
                                  </p:childTnLst>
                                </p:cTn>
                              </p:par>
                              <p:par>
                                <p:cTn id="119" presetID="10" presetClass="exit" presetSubtype="0" fill="hold" nodeType="withEffect">
                                  <p:stCondLst>
                                    <p:cond delay="3500"/>
                                  </p:stCondLst>
                                  <p:childTnLst>
                                    <p:animEffect transition="out" filter="fade">
                                      <p:cBhvr>
                                        <p:cTn id="120" dur="1000"/>
                                        <p:tgtEl>
                                          <p:spTgt spid="9"/>
                                        </p:tgtEl>
                                      </p:cBhvr>
                                    </p:animEffect>
                                    <p:set>
                                      <p:cBhvr>
                                        <p:cTn id="121" dur="1" fill="hold">
                                          <p:stCondLst>
                                            <p:cond delay="999"/>
                                          </p:stCondLst>
                                        </p:cTn>
                                        <p:tgtEl>
                                          <p:spTgt spid="9"/>
                                        </p:tgtEl>
                                        <p:attrNameLst>
                                          <p:attrName>style.visibility</p:attrName>
                                        </p:attrNameLst>
                                      </p:cBhvr>
                                      <p:to>
                                        <p:strVal val="hidden"/>
                                      </p:to>
                                    </p:set>
                                  </p:childTnLst>
                                </p:cTn>
                              </p:par>
                              <p:par>
                                <p:cTn id="122" presetID="10" presetClass="exit" presetSubtype="0" fill="hold" nodeType="withEffect">
                                  <p:stCondLst>
                                    <p:cond delay="3500"/>
                                  </p:stCondLst>
                                  <p:childTnLst>
                                    <p:animEffect transition="out" filter="fade">
                                      <p:cBhvr>
                                        <p:cTn id="123" dur="1000"/>
                                        <p:tgtEl>
                                          <p:spTgt spid="11"/>
                                        </p:tgtEl>
                                      </p:cBhvr>
                                    </p:animEffect>
                                    <p:set>
                                      <p:cBhvr>
                                        <p:cTn id="124" dur="1" fill="hold">
                                          <p:stCondLst>
                                            <p:cond delay="999"/>
                                          </p:stCondLst>
                                        </p:cTn>
                                        <p:tgtEl>
                                          <p:spTgt spid="11"/>
                                        </p:tgtEl>
                                        <p:attrNameLst>
                                          <p:attrName>style.visibility</p:attrName>
                                        </p:attrNameLst>
                                      </p:cBhvr>
                                      <p:to>
                                        <p:strVal val="hidden"/>
                                      </p:to>
                                    </p:set>
                                  </p:childTnLst>
                                </p:cTn>
                              </p:par>
                              <p:par>
                                <p:cTn id="125" presetID="1" presetClass="entr" presetSubtype="0" fill="hold" grpId="1" nodeType="withEffect">
                                  <p:stCondLst>
                                    <p:cond delay="3500"/>
                                  </p:stCondLst>
                                  <p:childTnLst>
                                    <p:set>
                                      <p:cBhvr>
                                        <p:cTn id="126" dur="1" fill="hold">
                                          <p:stCondLst>
                                            <p:cond delay="0"/>
                                          </p:stCondLst>
                                        </p:cTn>
                                        <p:tgtEl>
                                          <p:spTgt spid="6"/>
                                        </p:tgtEl>
                                        <p:attrNameLst>
                                          <p:attrName>style.visibility</p:attrName>
                                        </p:attrNameLst>
                                      </p:cBhvr>
                                      <p:to>
                                        <p:strVal val="visible"/>
                                      </p:to>
                                    </p:set>
                                  </p:childTnLst>
                                </p:cTn>
                              </p:par>
                              <p:par>
                                <p:cTn id="127" presetID="1" presetClass="entr" presetSubtype="0" fill="hold" grpId="1" nodeType="withEffect">
                                  <p:stCondLst>
                                    <p:cond delay="3500"/>
                                  </p:stCondLst>
                                  <p:childTnLst>
                                    <p:set>
                                      <p:cBhvr>
                                        <p:cTn id="128" dur="1" fill="hold">
                                          <p:stCondLst>
                                            <p:cond delay="0"/>
                                          </p:stCondLst>
                                        </p:cTn>
                                        <p:tgtEl>
                                          <p:spTgt spid="30"/>
                                        </p:tgtEl>
                                        <p:attrNameLst>
                                          <p:attrName>style.visibility</p:attrName>
                                        </p:attrNameLst>
                                      </p:cBhvr>
                                      <p:to>
                                        <p:strVal val="visible"/>
                                      </p:to>
                                    </p:set>
                                  </p:childTnLst>
                                </p:cTn>
                              </p:par>
                              <p:par>
                                <p:cTn id="129" presetID="6" presetClass="emph" presetSubtype="0" fill="hold" grpId="0" nodeType="withEffect">
                                  <p:stCondLst>
                                    <p:cond delay="3500"/>
                                  </p:stCondLst>
                                  <p:childTnLst>
                                    <p:animScale>
                                      <p:cBhvr>
                                        <p:cTn id="130" dur="1000" fill="hold"/>
                                        <p:tgtEl>
                                          <p:spTgt spid="6"/>
                                        </p:tgtEl>
                                      </p:cBhvr>
                                      <p:by x="150000" y="150000"/>
                                    </p:animScale>
                                  </p:childTnLst>
                                </p:cTn>
                              </p:par>
                              <p:par>
                                <p:cTn id="131" presetID="6" presetClass="emph" presetSubtype="0" fill="hold" grpId="0" nodeType="withEffect">
                                  <p:stCondLst>
                                    <p:cond delay="3500"/>
                                  </p:stCondLst>
                                  <p:childTnLst>
                                    <p:animScale>
                                      <p:cBhvr>
                                        <p:cTn id="132" dur="1000" fill="hold"/>
                                        <p:tgtEl>
                                          <p:spTgt spid="30"/>
                                        </p:tgtEl>
                                      </p:cBhvr>
                                      <p:by x="150000" y="150000"/>
                                    </p:animScale>
                                  </p:childTnLst>
                                </p:cTn>
                              </p:par>
                            </p:childTnLst>
                          </p:cTn>
                        </p:par>
                        <p:par>
                          <p:cTn id="133" fill="hold">
                            <p:stCondLst>
                              <p:cond delay="4500"/>
                            </p:stCondLst>
                            <p:childTnLst>
                              <p:par>
                                <p:cTn id="134" presetID="10" presetClass="exit" presetSubtype="0" fill="hold" grpId="2" nodeType="afterEffect">
                                  <p:stCondLst>
                                    <p:cond delay="0"/>
                                  </p:stCondLst>
                                  <p:childTnLst>
                                    <p:animEffect transition="out" filter="fade">
                                      <p:cBhvr>
                                        <p:cTn id="135" dur="500"/>
                                        <p:tgtEl>
                                          <p:spTgt spid="6"/>
                                        </p:tgtEl>
                                      </p:cBhvr>
                                    </p:animEffect>
                                    <p:set>
                                      <p:cBhvr>
                                        <p:cTn id="136" dur="1" fill="hold">
                                          <p:stCondLst>
                                            <p:cond delay="499"/>
                                          </p:stCondLst>
                                        </p:cTn>
                                        <p:tgtEl>
                                          <p:spTgt spid="6"/>
                                        </p:tgtEl>
                                        <p:attrNameLst>
                                          <p:attrName>style.visibility</p:attrName>
                                        </p:attrNameLst>
                                      </p:cBhvr>
                                      <p:to>
                                        <p:strVal val="hidden"/>
                                      </p:to>
                                    </p:set>
                                  </p:childTnLst>
                                </p:cTn>
                              </p:par>
                              <p:par>
                                <p:cTn id="137" presetID="10" presetClass="exit" presetSubtype="0" fill="hold" grpId="2" nodeType="withEffect">
                                  <p:stCondLst>
                                    <p:cond delay="0"/>
                                  </p:stCondLst>
                                  <p:childTnLst>
                                    <p:animEffect transition="out" filter="fade">
                                      <p:cBhvr>
                                        <p:cTn id="138" dur="500"/>
                                        <p:tgtEl>
                                          <p:spTgt spid="30"/>
                                        </p:tgtEl>
                                      </p:cBhvr>
                                    </p:animEffect>
                                    <p:set>
                                      <p:cBhvr>
                                        <p:cTn id="139"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2" grpId="2" animBg="1"/>
      <p:bldP spid="22" grpId="3" animBg="1"/>
      <p:bldP spid="22" grpId="4" animBg="1"/>
      <p:bldP spid="21" grpId="0" animBg="1"/>
      <p:bldP spid="21" grpId="1" animBg="1"/>
      <p:bldP spid="21" grpId="2" animBg="1"/>
      <p:bldP spid="21" grpId="3" animBg="1"/>
      <p:bldP spid="21" grpId="4" animBg="1"/>
      <p:bldP spid="20" grpId="0" animBg="1"/>
      <p:bldP spid="20" grpId="1" animBg="1"/>
      <p:bldP spid="20" grpId="2" animBg="1"/>
      <p:bldP spid="20" grpId="3" animBg="1"/>
      <p:bldP spid="20" grpId="4" animBg="1"/>
      <p:bldP spid="23" grpId="0" animBg="1"/>
      <p:bldP spid="23" grpId="1" animBg="1"/>
      <p:bldP spid="23" grpId="2" animBg="1"/>
      <p:bldP spid="23" grpId="3" animBg="1"/>
      <p:bldP spid="23" grpId="4" animBg="1"/>
      <p:bldP spid="24" grpId="0" animBg="1"/>
      <p:bldP spid="24" grpId="1" animBg="1"/>
      <p:bldP spid="24" grpId="2" animBg="1"/>
      <p:bldP spid="24" grpId="3" animBg="1"/>
      <p:bldP spid="24" grpId="4" animBg="1"/>
      <p:bldP spid="8" grpId="0" animBg="1"/>
      <p:bldP spid="31" grpId="0" animBg="1"/>
      <p:bldP spid="35" grpId="0" animBg="1"/>
      <p:bldP spid="36" grpId="0" animBg="1"/>
      <p:bldP spid="37" grpId="0" animBg="1"/>
      <p:bldP spid="32" grpId="0" animBg="1"/>
      <p:bldP spid="30" grpId="0" animBg="1"/>
      <p:bldP spid="30" grpId="1" animBg="1"/>
      <p:bldP spid="30" grpId="2" animBg="1"/>
      <p:bldP spid="6" grpId="0" animBg="1"/>
      <p:bldP spid="6" grpId="1" animBg="1"/>
      <p:bldP spid="6"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784F7-CBBE-4E9C-A348-8EDC4FDFF6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257" name="TextBox 256">
            <a:extLst>
              <a:ext uri="{FF2B5EF4-FFF2-40B4-BE49-F238E27FC236}">
                <a16:creationId xmlns:a16="http://schemas.microsoft.com/office/drawing/2014/main" id="{B3A3509F-B216-4037-9C09-CD104AE64751}"/>
              </a:ext>
            </a:extLst>
          </p:cNvPr>
          <p:cNvSpPr txBox="1"/>
          <p:nvPr/>
        </p:nvSpPr>
        <p:spPr>
          <a:xfrm>
            <a:off x="2110880" y="872199"/>
            <a:ext cx="9073685"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What’s in it for pupils?</a:t>
            </a:r>
          </a:p>
        </p:txBody>
      </p:sp>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62C644B-FA47-459A-BEF5-4800BD00B4F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pic>
        <p:nvPicPr>
          <p:cNvPr id="21" name="Picture 2">
            <a:extLst>
              <a:ext uri="{FF2B5EF4-FFF2-40B4-BE49-F238E27FC236}">
                <a16:creationId xmlns:a16="http://schemas.microsoft.com/office/drawing/2014/main" id="{5A2D0FED-274C-4793-970A-FAD7564689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556" b="6644"/>
          <a:stretch/>
        </p:blipFill>
        <p:spPr bwMode="auto">
          <a:xfrm>
            <a:off x="980946" y="1948458"/>
            <a:ext cx="10107492" cy="419732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1F41533C-0471-4896-888B-8AEE9C5359C5}"/>
              </a:ext>
            </a:extLst>
          </p:cNvPr>
          <p:cNvSpPr/>
          <p:nvPr/>
        </p:nvSpPr>
        <p:spPr>
          <a:xfrm>
            <a:off x="980999" y="1948457"/>
            <a:ext cx="10107504" cy="419732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1C8D874B-E500-4821-9261-C4FDA007E149}"/>
              </a:ext>
            </a:extLst>
          </p:cNvPr>
          <p:cNvGrpSpPr/>
          <p:nvPr/>
        </p:nvGrpSpPr>
        <p:grpSpPr>
          <a:xfrm>
            <a:off x="980999" y="1948459"/>
            <a:ext cx="10107556" cy="4197325"/>
            <a:chOff x="-1672846" y="336165"/>
            <a:chExt cx="10567710" cy="4468233"/>
          </a:xfrm>
        </p:grpSpPr>
        <p:grpSp>
          <p:nvGrpSpPr>
            <p:cNvPr id="100" name="Group 99">
              <a:extLst>
                <a:ext uri="{FF2B5EF4-FFF2-40B4-BE49-F238E27FC236}">
                  <a16:creationId xmlns:a16="http://schemas.microsoft.com/office/drawing/2014/main" id="{9A89CA83-7B93-46E5-AC79-F6AF00B49268}"/>
                </a:ext>
              </a:extLst>
            </p:cNvPr>
            <p:cNvGrpSpPr/>
            <p:nvPr userDrawn="1"/>
          </p:nvGrpSpPr>
          <p:grpSpPr>
            <a:xfrm>
              <a:off x="-1672846" y="336165"/>
              <a:ext cx="10567710" cy="512283"/>
              <a:chOff x="-6298875" y="483520"/>
              <a:chExt cx="11788977" cy="571484"/>
            </a:xfrm>
            <a:noFill/>
          </p:grpSpPr>
          <p:sp>
            <p:nvSpPr>
              <p:cNvPr id="102" name="Arc 101">
                <a:extLst>
                  <a:ext uri="{FF2B5EF4-FFF2-40B4-BE49-F238E27FC236}">
                    <a16:creationId xmlns:a16="http://schemas.microsoft.com/office/drawing/2014/main" id="{E5FE8205-1367-415B-AD63-C2937FD7FE1C}"/>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C055B108-D701-42FA-827C-097D4CB2B708}"/>
                  </a:ext>
                </a:extLst>
              </p:cNvPr>
              <p:cNvCxnSpPr>
                <a:cxnSpLocks/>
                <a:stCxn id="102" idx="0"/>
              </p:cNvCxnSpPr>
              <p:nvPr/>
            </p:nvCxnSpPr>
            <p:spPr>
              <a:xfrm flipH="1">
                <a:off x="-6298875" y="483520"/>
                <a:ext cx="11503234"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a:extLst>
                <a:ext uri="{FF2B5EF4-FFF2-40B4-BE49-F238E27FC236}">
                  <a16:creationId xmlns:a16="http://schemas.microsoft.com/office/drawing/2014/main" id="{6A7A68E9-46C8-440C-9BC9-4933E55D3F58}"/>
                </a:ext>
              </a:extLst>
            </p:cNvPr>
            <p:cNvCxnSpPr>
              <a:cxnSpLocks/>
              <a:stCxn id="102"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23" name="Content Placeholder 2">
            <a:extLst>
              <a:ext uri="{FF2B5EF4-FFF2-40B4-BE49-F238E27FC236}">
                <a16:creationId xmlns:a16="http://schemas.microsoft.com/office/drawing/2014/main" id="{60E5893A-AB31-4460-96BB-CB9C678A487F}"/>
              </a:ext>
            </a:extLst>
          </p:cNvPr>
          <p:cNvSpPr>
            <a:spLocks noGrp="1"/>
          </p:cNvSpPr>
          <p:nvPr>
            <p:ph idx="1"/>
          </p:nvPr>
        </p:nvSpPr>
        <p:spPr>
          <a:xfrm>
            <a:off x="980999" y="2105071"/>
            <a:ext cx="10107535" cy="4040708"/>
          </a:xfrm>
        </p:spPr>
        <p:txBody>
          <a:bodyPr/>
          <a:lstStyle/>
          <a:p>
            <a:pPr>
              <a:spcAft>
                <a:spcPts val="800"/>
              </a:spcAft>
            </a:pPr>
            <a:r>
              <a:rPr lang="en-GB" sz="1867" dirty="0">
                <a:latin typeface="Formula1 Display-Bold" panose="02000000000000000000" pitchFamily="2" charset="0"/>
              </a:rPr>
              <a:t>Designing and manufacturing a working product – it HAS to work!</a:t>
            </a:r>
          </a:p>
          <a:p>
            <a:pPr>
              <a:spcAft>
                <a:spcPts val="800"/>
              </a:spcAft>
            </a:pPr>
            <a:r>
              <a:rPr lang="en-GB" sz="1867" dirty="0">
                <a:latin typeface="Formula1 Display-Bold" panose="02000000000000000000" pitchFamily="2" charset="0"/>
              </a:rPr>
              <a:t>Trying out real jobs like Project Management, Engineering, Design, Marketing, Sponsorship and Finance</a:t>
            </a:r>
          </a:p>
          <a:p>
            <a:pPr>
              <a:spcAft>
                <a:spcPts val="800"/>
              </a:spcAft>
            </a:pPr>
            <a:r>
              <a:rPr lang="en-GB" sz="1867" dirty="0">
                <a:latin typeface="Formula1 Display-Bold" panose="02000000000000000000" pitchFamily="2" charset="0"/>
              </a:rPr>
              <a:t>Working together as a team against proper deadlines</a:t>
            </a:r>
          </a:p>
          <a:p>
            <a:pPr>
              <a:spcAft>
                <a:spcPts val="800"/>
              </a:spcAft>
            </a:pPr>
            <a:r>
              <a:rPr lang="en-GB" sz="1867" dirty="0">
                <a:latin typeface="Formula1 Display-Bold" panose="02000000000000000000" pitchFamily="2" charset="0"/>
              </a:rPr>
              <a:t>Solving problems through innovation</a:t>
            </a:r>
          </a:p>
          <a:p>
            <a:pPr>
              <a:spcAft>
                <a:spcPts val="800"/>
              </a:spcAft>
            </a:pPr>
            <a:r>
              <a:rPr lang="en-GB" sz="1867" dirty="0">
                <a:latin typeface="Formula1 Display-Bold" panose="02000000000000000000" pitchFamily="2" charset="0"/>
              </a:rPr>
              <a:t>Using Science and Maths to work out how to go faster</a:t>
            </a:r>
          </a:p>
          <a:p>
            <a:pPr>
              <a:spcAft>
                <a:spcPts val="800"/>
              </a:spcAft>
            </a:pPr>
            <a:r>
              <a:rPr lang="en-GB" sz="1867" dirty="0">
                <a:latin typeface="Formula1 Display-Bold" panose="02000000000000000000" pitchFamily="2" charset="0"/>
              </a:rPr>
              <a:t>Gain CREST Awards for your project work</a:t>
            </a:r>
          </a:p>
          <a:p>
            <a:pPr>
              <a:spcAft>
                <a:spcPts val="800"/>
              </a:spcAft>
            </a:pPr>
            <a:r>
              <a:rPr lang="en-GB" sz="1867" dirty="0">
                <a:latin typeface="Formula1 Display-Bold" panose="02000000000000000000" pitchFamily="2" charset="0"/>
              </a:rPr>
              <a:t>Business manners and understanding the world outside school…</a:t>
            </a:r>
          </a:p>
          <a:p>
            <a:pPr>
              <a:spcAft>
                <a:spcPts val="800"/>
              </a:spcAft>
            </a:pPr>
            <a:r>
              <a:rPr lang="en-GB" sz="1867" dirty="0">
                <a:solidFill>
                  <a:srgbClr val="EE2D24"/>
                </a:solidFill>
                <a:latin typeface="Formula1 Display-Bold" panose="02000000000000000000" pitchFamily="2" charset="0"/>
              </a:rPr>
              <a:t>…and realising money doesn’t grow on trees!</a:t>
            </a:r>
          </a:p>
        </p:txBody>
      </p:sp>
      <p:sp>
        <p:nvSpPr>
          <p:cNvPr id="4" name="Arc 3">
            <a:extLst>
              <a:ext uri="{FF2B5EF4-FFF2-40B4-BE49-F238E27FC236}">
                <a16:creationId xmlns:a16="http://schemas.microsoft.com/office/drawing/2014/main" id="{EFD4B61F-2EAE-429C-B266-5A02E9D3E091}"/>
              </a:ext>
            </a:extLst>
          </p:cNvPr>
          <p:cNvSpPr/>
          <p:nvPr/>
        </p:nvSpPr>
        <p:spPr>
          <a:xfrm>
            <a:off x="10578866" y="1889127"/>
            <a:ext cx="580803" cy="572286"/>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80ACD63D-A938-43BE-BBDB-E2456AA6C530}"/>
              </a:ext>
            </a:extLst>
          </p:cNvPr>
          <p:cNvSpPr/>
          <p:nvPr/>
        </p:nvSpPr>
        <p:spPr>
          <a:xfrm>
            <a:off x="10540848" y="1879601"/>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5064B9B-1479-4289-A649-400FE008A780}"/>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9C5DE89-9494-4BC0-B623-D20CD268A7F0}"/>
              </a:ext>
            </a:extLst>
          </p:cNvPr>
          <p:cNvSpPr/>
          <p:nvPr/>
        </p:nvSpPr>
        <p:spPr>
          <a:xfrm rot="5400000">
            <a:off x="6748928" y="-300"/>
            <a:ext cx="790928" cy="6549037"/>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Twilight video link at the end!</a:t>
            </a:r>
          </a:p>
        </p:txBody>
      </p:sp>
      <p:grpSp>
        <p:nvGrpSpPr>
          <p:cNvPr id="5" name="Group 4">
            <a:extLst>
              <a:ext uri="{FF2B5EF4-FFF2-40B4-BE49-F238E27FC236}">
                <a16:creationId xmlns:a16="http://schemas.microsoft.com/office/drawing/2014/main" id="{9B248744-BB15-4836-B86D-E13360A1B8EC}"/>
              </a:ext>
            </a:extLst>
          </p:cNvPr>
          <p:cNvGrpSpPr/>
          <p:nvPr/>
        </p:nvGrpSpPr>
        <p:grpSpPr>
          <a:xfrm rot="16200000">
            <a:off x="10636418" y="2806167"/>
            <a:ext cx="838200" cy="936104"/>
            <a:chOff x="8986132" y="4047120"/>
            <a:chExt cx="838200" cy="936104"/>
          </a:xfrm>
        </p:grpSpPr>
        <p:cxnSp>
          <p:nvCxnSpPr>
            <p:cNvPr id="26" name="Straight Arrow Connector 25">
              <a:extLst>
                <a:ext uri="{FF2B5EF4-FFF2-40B4-BE49-F238E27FC236}">
                  <a16:creationId xmlns:a16="http://schemas.microsoft.com/office/drawing/2014/main" id="{EADFC046-4451-495C-B139-8E16E3A1279A}"/>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4EB935F-B199-4692-9926-A55773672918}"/>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60112833"/>
      </p:ext>
    </p:extLst>
  </p:cSld>
  <p:clrMapOvr>
    <a:masterClrMapping/>
  </p:clrMapOvr>
  <mc:AlternateContent xmlns:mc="http://schemas.openxmlformats.org/markup-compatibility/2006" xmlns:p14="http://schemas.microsoft.com/office/powerpoint/2010/main">
    <mc:Choice Requires="p14">
      <p:transition spd="med" p14:dur="700" advTm="91706">
        <p:fade/>
      </p:transition>
    </mc:Choice>
    <mc:Fallback xmlns="">
      <p:transition spd="med" advTm="917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250"/>
                                        <p:tgtEl>
                                          <p:spTgt spid="257"/>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wipe(left)">
                                      <p:cBhvr>
                                        <p:cTn id="14" dur="250"/>
                                        <p:tgtEl>
                                          <p:spTgt spid="99"/>
                                        </p:tgtEl>
                                      </p:cBhvr>
                                    </p:animEffect>
                                  </p:childTnLst>
                                </p:cTn>
                              </p:par>
                            </p:childTnLst>
                          </p:cTn>
                        </p:par>
                        <p:par>
                          <p:cTn id="15" fill="hold">
                            <p:stCondLst>
                              <p:cond delay="500"/>
                            </p:stCondLst>
                            <p:childTnLst>
                              <p:par>
                                <p:cTn id="16" presetID="2" presetClass="entr" presetSubtype="8" fill="hold" grpId="0" nodeType="afterEffect">
                                  <p:stCondLst>
                                    <p:cond delay="10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0-#ppt_w/2"/>
                                          </p:val>
                                        </p:tav>
                                        <p:tav tm="100000">
                                          <p:val>
                                            <p:strVal val="#ppt_x"/>
                                          </p:val>
                                        </p:tav>
                                      </p:tavLst>
                                    </p:anim>
                                    <p:anim calcmode="lin" valueType="num">
                                      <p:cBhvr additive="base">
                                        <p:cTn id="19" dur="5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par>
                          <p:cTn id="33" fill="hold">
                            <p:stCondLst>
                              <p:cond delay="1500"/>
                            </p:stCondLst>
                            <p:childTnLst>
                              <p:par>
                                <p:cTn id="34" presetID="22" presetClass="entr" presetSubtype="2"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righ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2" grpId="0" animBg="1"/>
      <p:bldP spid="23" grpId="0" uiExpand="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WHY?</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Sounds great, but…</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546085894"/>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0C02F9-EC7D-402F-9633-D117BAE6BD18}"/>
              </a:ext>
            </a:extLst>
          </p:cNvPr>
          <p:cNvSpPr>
            <a:spLocks noGrp="1"/>
          </p:cNvSpPr>
          <p:nvPr>
            <p:ph type="body" sz="quarter" idx="13"/>
          </p:nvPr>
        </p:nvSpPr>
        <p:spPr/>
        <p:txBody>
          <a:bodyPr/>
          <a:lstStyle/>
          <a:p>
            <a:endParaRPr lang="en-GB"/>
          </a:p>
        </p:txBody>
      </p:sp>
      <p:pic>
        <p:nvPicPr>
          <p:cNvPr id="7" name="Picture 6">
            <a:extLst>
              <a:ext uri="{FF2B5EF4-FFF2-40B4-BE49-F238E27FC236}">
                <a16:creationId xmlns:a16="http://schemas.microsoft.com/office/drawing/2014/main" id="{B389DB7B-7262-4CBE-B5D6-2E4DEFB751D8}"/>
              </a:ext>
            </a:extLst>
          </p:cNvPr>
          <p:cNvPicPr>
            <a:picLocks noChangeAspect="1"/>
          </p:cNvPicPr>
          <p:nvPr/>
        </p:nvPicPr>
        <p:blipFill>
          <a:blip r:embed="rId3"/>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6716559F-0D0A-4266-8E88-C900A7C94421}"/>
              </a:ext>
            </a:extLst>
          </p:cNvPr>
          <p:cNvSpPr/>
          <p:nvPr/>
        </p:nvSpPr>
        <p:spPr>
          <a:xfrm>
            <a:off x="2063552" y="5252504"/>
            <a:ext cx="10128448" cy="1604797"/>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 Placeholder 2">
            <a:extLst>
              <a:ext uri="{FF2B5EF4-FFF2-40B4-BE49-F238E27FC236}">
                <a16:creationId xmlns:a16="http://schemas.microsoft.com/office/drawing/2014/main" id="{35F6DFB3-52FA-4A58-AA1F-F4F72C87BA8E}"/>
              </a:ext>
            </a:extLst>
          </p:cNvPr>
          <p:cNvSpPr txBox="1">
            <a:spLocks/>
          </p:cNvSpPr>
          <p:nvPr/>
        </p:nvSpPr>
        <p:spPr>
          <a:xfrm>
            <a:off x="6576053" y="5417142"/>
            <a:ext cx="5472608" cy="1144753"/>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267"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Mary Aldersley</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Operations Graduate, McLaren</a:t>
            </a:r>
          </a:p>
        </p:txBody>
      </p:sp>
      <p:sp>
        <p:nvSpPr>
          <p:cNvPr id="10" name="Rectangle 9">
            <a:extLst>
              <a:ext uri="{FF2B5EF4-FFF2-40B4-BE49-F238E27FC236}">
                <a16:creationId xmlns:a16="http://schemas.microsoft.com/office/drawing/2014/main" id="{B6C1D3A3-D716-4ED0-A712-A48F0D5E2D5B}"/>
              </a:ext>
            </a:extLst>
          </p:cNvPr>
          <p:cNvSpPr/>
          <p:nvPr/>
        </p:nvSpPr>
        <p:spPr>
          <a:xfrm>
            <a:off x="7976937" y="0"/>
            <a:ext cx="4215062" cy="5251805"/>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 Placeholder 2">
            <a:extLst>
              <a:ext uri="{FF2B5EF4-FFF2-40B4-BE49-F238E27FC236}">
                <a16:creationId xmlns:a16="http://schemas.microsoft.com/office/drawing/2014/main" id="{8AB1ACA6-6778-489D-9EC7-20BECEC950B9}"/>
              </a:ext>
            </a:extLst>
          </p:cNvPr>
          <p:cNvSpPr txBox="1">
            <a:spLocks/>
          </p:cNvSpPr>
          <p:nvPr/>
        </p:nvSpPr>
        <p:spPr>
          <a:xfrm>
            <a:off x="6864085" y="164638"/>
            <a:ext cx="5184576" cy="67944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667" kern="1200" spc="0">
                <a:solidFill>
                  <a:schemeClr val="tx1"/>
                </a:solidFill>
                <a:latin typeface="Formula1 Display-Bold" panose="02000000000000000000" pitchFamily="2" charset="0"/>
                <a:ea typeface="+mn-ea"/>
                <a:cs typeface="+mn-cs"/>
              </a:defRPr>
            </a:lvl1pPr>
            <a:lvl2pPr marL="609585"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Raise aspirations…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11" name="Rectangle 10">
            <a:extLst>
              <a:ext uri="{FF2B5EF4-FFF2-40B4-BE49-F238E27FC236}">
                <a16:creationId xmlns:a16="http://schemas.microsoft.com/office/drawing/2014/main" id="{03BFFB0B-9DC4-48CB-A0D5-680DBCA32659}"/>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63D4CDB8-1CCC-4CAC-B1FD-FB1AF3989D71}"/>
              </a:ext>
            </a:extLst>
          </p:cNvPr>
          <p:cNvSpPr/>
          <p:nvPr/>
        </p:nvSpPr>
        <p:spPr>
          <a:xfrm rot="5400000">
            <a:off x="6516248" y="-232980"/>
            <a:ext cx="790928" cy="7014398"/>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Case study video link at the end!</a:t>
            </a:r>
          </a:p>
        </p:txBody>
      </p:sp>
      <p:grpSp>
        <p:nvGrpSpPr>
          <p:cNvPr id="13" name="Group 12">
            <a:extLst>
              <a:ext uri="{FF2B5EF4-FFF2-40B4-BE49-F238E27FC236}">
                <a16:creationId xmlns:a16="http://schemas.microsoft.com/office/drawing/2014/main" id="{C5BC8E52-CBE2-401B-BB8B-0B50AF73C804}"/>
              </a:ext>
            </a:extLst>
          </p:cNvPr>
          <p:cNvGrpSpPr/>
          <p:nvPr/>
        </p:nvGrpSpPr>
        <p:grpSpPr>
          <a:xfrm rot="16200000">
            <a:off x="10636418" y="2806167"/>
            <a:ext cx="838200" cy="936104"/>
            <a:chOff x="8986132" y="4047120"/>
            <a:chExt cx="838200" cy="936104"/>
          </a:xfrm>
        </p:grpSpPr>
        <p:cxnSp>
          <p:nvCxnSpPr>
            <p:cNvPr id="14" name="Straight Arrow Connector 13">
              <a:extLst>
                <a:ext uri="{FF2B5EF4-FFF2-40B4-BE49-F238E27FC236}">
                  <a16:creationId xmlns:a16="http://schemas.microsoft.com/office/drawing/2014/main" id="{4CF856C4-CA57-4194-83C6-EA90D4BA3C64}"/>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180E8C-FEA9-4A96-86EA-54C25B22DE05}"/>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957416267"/>
      </p:ext>
    </p:extLst>
  </p:cSld>
  <p:clrMapOvr>
    <a:masterClrMapping/>
  </p:clrMapOvr>
  <mc:AlternateContent xmlns:mc="http://schemas.openxmlformats.org/markup-compatibility/2006" xmlns:p14="http://schemas.microsoft.com/office/powerpoint/2010/main">
    <mc:Choice Requires="p14">
      <p:transition spd="med" p14:dur="700" advTm="44183">
        <p:fade/>
      </p:transition>
    </mc:Choice>
    <mc:Fallback xmlns="">
      <p:transition spd="med" advTm="441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6" grpId="0"/>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C5541A-CF9D-4FD7-9E2A-54F4B7BFA2C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4397" b="19304"/>
          <a:stretch/>
        </p:blipFill>
        <p:spPr>
          <a:xfrm>
            <a:off x="4693" y="0"/>
            <a:ext cx="12187308" cy="6858000"/>
          </a:xfrm>
          <a:prstGeom prst="rect">
            <a:avLst/>
          </a:prstGeom>
        </p:spPr>
      </p:pic>
      <p:sp>
        <p:nvSpPr>
          <p:cNvPr id="3" name="Text Placeholder 2">
            <a:extLst>
              <a:ext uri="{FF2B5EF4-FFF2-40B4-BE49-F238E27FC236}">
                <a16:creationId xmlns:a16="http://schemas.microsoft.com/office/drawing/2014/main" id="{DF108954-5E28-43CC-B2DA-0CC155B4397B}"/>
              </a:ext>
            </a:extLst>
          </p:cNvPr>
          <p:cNvSpPr>
            <a:spLocks noGrp="1"/>
          </p:cNvSpPr>
          <p:nvPr>
            <p:ph type="body" sz="quarter" idx="13"/>
          </p:nvPr>
        </p:nvSpPr>
        <p:spPr>
          <a:xfrm>
            <a:off x="6864085" y="164638"/>
            <a:ext cx="5184576" cy="679449"/>
          </a:xfrm>
        </p:spPr>
        <p:txBody>
          <a:bodyPr/>
          <a:lstStyle/>
          <a:p>
            <a:pPr algn="r"/>
            <a:r>
              <a:rPr lang="en-US" dirty="0">
                <a:solidFill>
                  <a:schemeClr val="bg1"/>
                </a:solidFill>
              </a:rPr>
              <a:t>Give pupils a purpose…</a:t>
            </a:r>
          </a:p>
          <a:p>
            <a:endParaRPr lang="en-GB" dirty="0">
              <a:solidFill>
                <a:schemeClr val="bg1"/>
              </a:solidFill>
            </a:endParaRPr>
          </a:p>
        </p:txBody>
      </p:sp>
      <p:sp>
        <p:nvSpPr>
          <p:cNvPr id="2" name="Rectangle 1">
            <a:extLst>
              <a:ext uri="{FF2B5EF4-FFF2-40B4-BE49-F238E27FC236}">
                <a16:creationId xmlns:a16="http://schemas.microsoft.com/office/drawing/2014/main" id="{617940A9-1D2D-44A2-BC19-78367ED5FD92}"/>
              </a:ext>
            </a:extLst>
          </p:cNvPr>
          <p:cNvSpPr/>
          <p:nvPr/>
        </p:nvSpPr>
        <p:spPr>
          <a:xfrm>
            <a:off x="2447595" y="5252504"/>
            <a:ext cx="9744405" cy="1604797"/>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55E352FB-2353-4C19-B4EC-FBF22E13D0E8}"/>
              </a:ext>
            </a:extLst>
          </p:cNvPr>
          <p:cNvSpPr txBox="1">
            <a:spLocks/>
          </p:cNvSpPr>
          <p:nvPr/>
        </p:nvSpPr>
        <p:spPr>
          <a:xfrm>
            <a:off x="6576053" y="5417142"/>
            <a:ext cx="5472608" cy="1144753"/>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267"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Hawk Racing</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Colyton Grammar School, Devon</a:t>
            </a:r>
          </a:p>
        </p:txBody>
      </p:sp>
    </p:spTree>
    <p:extLst>
      <p:ext uri="{BB962C8B-B14F-4D97-AF65-F5344CB8AC3E}">
        <p14:creationId xmlns:p14="http://schemas.microsoft.com/office/powerpoint/2010/main" val="491727824"/>
      </p:ext>
    </p:extLst>
  </p:cSld>
  <p:clrMapOvr>
    <a:masterClrMapping/>
  </p:clrMapOvr>
  <mc:AlternateContent xmlns:mc="http://schemas.openxmlformats.org/markup-compatibility/2006" xmlns:p14="http://schemas.microsoft.com/office/powerpoint/2010/main">
    <mc:Choice Requires="p14">
      <p:transition spd="med" p14:dur="700" advTm="133511">
        <p:fade/>
      </p:transition>
    </mc:Choice>
    <mc:Fallback xmlns="">
      <p:transition spd="med" advTm="1335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E15F1FD0-6688-4FA4-B283-5539888414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409" b="11218"/>
          <a:stretch/>
        </p:blipFill>
        <p:spPr>
          <a:xfrm>
            <a:off x="0" y="0"/>
            <a:ext cx="12192000" cy="6858000"/>
          </a:xfrm>
          <a:prstGeom prst="rect">
            <a:avLst/>
          </a:prstGeom>
        </p:spPr>
      </p:pic>
      <p:sp>
        <p:nvSpPr>
          <p:cNvPr id="3" name="Rectangle 2">
            <a:extLst>
              <a:ext uri="{FF2B5EF4-FFF2-40B4-BE49-F238E27FC236}">
                <a16:creationId xmlns:a16="http://schemas.microsoft.com/office/drawing/2014/main" id="{E5FA57E4-9161-46BC-A969-4421D806A837}"/>
              </a:ext>
            </a:extLst>
          </p:cNvPr>
          <p:cNvSpPr/>
          <p:nvPr/>
        </p:nvSpPr>
        <p:spPr>
          <a:xfrm>
            <a:off x="6448926" y="5252504"/>
            <a:ext cx="5743074" cy="1604797"/>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02587E8B-C372-48E0-8D7D-68E123394F5F}"/>
              </a:ext>
            </a:extLst>
          </p:cNvPr>
          <p:cNvSpPr txBox="1">
            <a:spLocks/>
          </p:cNvSpPr>
          <p:nvPr/>
        </p:nvSpPr>
        <p:spPr>
          <a:xfrm>
            <a:off x="5943600" y="5417142"/>
            <a:ext cx="6105061" cy="1144753"/>
          </a:xfrm>
          <a:prstGeom prst="rect">
            <a:avLst/>
          </a:prstGeom>
        </p:spPr>
        <p:txBody>
          <a:bodyPr/>
          <a:lstStyle>
            <a:lvl1pPr marL="0" indent="0" algn="l" defTabSz="914400" rtl="0" eaLnBrk="1" latinLnBrk="0" hangingPunct="1">
              <a:spcBef>
                <a:spcPct val="20000"/>
              </a:spcBef>
              <a:buFont typeface="Arial" pitchFamily="34" charset="0"/>
              <a:buNone/>
              <a:defRPr sz="2000" kern="1200" spc="0">
                <a:solidFill>
                  <a:schemeClr val="tx1"/>
                </a:solidFill>
                <a:latin typeface="Formula1 Display-Bold" panose="02000000000000000000" pitchFamily="2" charset="0"/>
                <a:ea typeface="+mn-ea"/>
                <a:cs typeface="+mn-cs"/>
              </a:defRPr>
            </a:lvl1pPr>
            <a:lvl2pPr marL="457200" indent="0" algn="l"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24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267"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The Judges!</a:t>
            </a:r>
          </a:p>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33" b="0" i="0" u="none" strike="noStrike" kern="1200" cap="none" spc="0" normalizeH="0" baseline="0" noProof="0" dirty="0">
                <a:ln>
                  <a:noFill/>
                </a:ln>
                <a:solidFill>
                  <a:srgbClr val="FFFFFF"/>
                </a:solidFill>
                <a:effectLst/>
                <a:uLnTx/>
                <a:uFillTx/>
                <a:latin typeface="Formula1 Display-Bold" panose="02000000000000000000" pitchFamily="2" charset="0"/>
                <a:ea typeface="+mn-ea"/>
                <a:cs typeface="+mn-cs"/>
              </a:rPr>
              <a:t>Industry Professionals Worldwide</a:t>
            </a:r>
          </a:p>
        </p:txBody>
      </p:sp>
      <p:sp>
        <p:nvSpPr>
          <p:cNvPr id="2" name="Rectangle 1">
            <a:extLst>
              <a:ext uri="{FF2B5EF4-FFF2-40B4-BE49-F238E27FC236}">
                <a16:creationId xmlns:a16="http://schemas.microsoft.com/office/drawing/2014/main" id="{F6B7F0DA-545F-47B8-92B1-A45DB6D0D91E}"/>
              </a:ext>
            </a:extLst>
          </p:cNvPr>
          <p:cNvSpPr/>
          <p:nvPr/>
        </p:nvSpPr>
        <p:spPr>
          <a:xfrm>
            <a:off x="0" y="0"/>
            <a:ext cx="12192000" cy="8440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5AD4FE05-5C42-4990-9267-F8AA275BD0F4}"/>
              </a:ext>
            </a:extLst>
          </p:cNvPr>
          <p:cNvSpPr txBox="1">
            <a:spLocks/>
          </p:cNvSpPr>
          <p:nvPr/>
        </p:nvSpPr>
        <p:spPr>
          <a:xfrm>
            <a:off x="6864085" y="164638"/>
            <a:ext cx="5184576" cy="6794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Build career confidence…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C7AFE954-7396-493E-9C3A-D592CDE4CA18}"/>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7CD13663-7EC3-4A32-8616-FCA2774539A7}"/>
              </a:ext>
            </a:extLst>
          </p:cNvPr>
          <p:cNvSpPr/>
          <p:nvPr/>
        </p:nvSpPr>
        <p:spPr>
          <a:xfrm rot="5400000">
            <a:off x="6308058" y="-441169"/>
            <a:ext cx="790928" cy="7430775"/>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World Finals video link at the end!</a:t>
            </a:r>
          </a:p>
        </p:txBody>
      </p:sp>
      <p:grpSp>
        <p:nvGrpSpPr>
          <p:cNvPr id="12" name="Group 11">
            <a:extLst>
              <a:ext uri="{FF2B5EF4-FFF2-40B4-BE49-F238E27FC236}">
                <a16:creationId xmlns:a16="http://schemas.microsoft.com/office/drawing/2014/main" id="{7CFCD00D-C49B-406B-A87F-BB4F7D24232C}"/>
              </a:ext>
            </a:extLst>
          </p:cNvPr>
          <p:cNvGrpSpPr/>
          <p:nvPr/>
        </p:nvGrpSpPr>
        <p:grpSpPr>
          <a:xfrm rot="16200000">
            <a:off x="10636418" y="2806167"/>
            <a:ext cx="838200" cy="936104"/>
            <a:chOff x="8986132" y="4047120"/>
            <a:chExt cx="838200" cy="936104"/>
          </a:xfrm>
        </p:grpSpPr>
        <p:cxnSp>
          <p:nvCxnSpPr>
            <p:cNvPr id="13" name="Straight Arrow Connector 12">
              <a:extLst>
                <a:ext uri="{FF2B5EF4-FFF2-40B4-BE49-F238E27FC236}">
                  <a16:creationId xmlns:a16="http://schemas.microsoft.com/office/drawing/2014/main" id="{A140FDAA-FDC4-40C1-AEE8-5ECE9FBCA464}"/>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82DAE23-D902-41AC-87C6-AE37F51FC39E}"/>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550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childTnLst>
                          </p:cTn>
                        </p:par>
                        <p:par>
                          <p:cTn id="21" fill="hold">
                            <p:stCondLst>
                              <p:cond delay="1000"/>
                            </p:stCondLst>
                            <p:childTnLst>
                              <p:par>
                                <p:cTn id="22" presetID="22" presetClass="entr" presetSubtype="2"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right)">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HOW?</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Sounds awesome…</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2886388408"/>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685B4-9B94-4C61-B710-1E2A53977DF0}"/>
              </a:ext>
            </a:extLst>
          </p:cNvPr>
          <p:cNvSpPr>
            <a:spLocks noGrp="1"/>
          </p:cNvSpPr>
          <p:nvPr>
            <p:ph type="title"/>
          </p:nvPr>
        </p:nvSpPr>
        <p:spPr/>
        <p:txBody>
          <a:bodyPr/>
          <a:lstStyle/>
          <a:p>
            <a:r>
              <a:rPr lang="en-GB" dirty="0"/>
              <a:t>SUMMER / TRANSITION</a:t>
            </a:r>
          </a:p>
        </p:txBody>
      </p:sp>
      <p:pic>
        <p:nvPicPr>
          <p:cNvPr id="9" name="Picture 8" descr="A picture containing text, person&#10;&#10;Description automatically generated">
            <a:extLst>
              <a:ext uri="{FF2B5EF4-FFF2-40B4-BE49-F238E27FC236}">
                <a16:creationId xmlns:a16="http://schemas.microsoft.com/office/drawing/2014/main" id="{57880ED0-DE0E-4556-B69C-28A534D1D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3420" y="1369970"/>
            <a:ext cx="3224994" cy="4847107"/>
          </a:xfrm>
          <a:prstGeom prst="rect">
            <a:avLst/>
          </a:prstGeom>
        </p:spPr>
      </p:pic>
      <p:pic>
        <p:nvPicPr>
          <p:cNvPr id="11" name="Picture 10" descr="A picture containing toy, colorful, decorated, automaton&#10;&#10;Description automatically generated">
            <a:extLst>
              <a:ext uri="{FF2B5EF4-FFF2-40B4-BE49-F238E27FC236}">
                <a16:creationId xmlns:a16="http://schemas.microsoft.com/office/drawing/2014/main" id="{748197FA-1544-4126-815E-C14B4DC29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774" r="17794"/>
          <a:stretch/>
        </p:blipFill>
        <p:spPr>
          <a:xfrm rot="10800000">
            <a:off x="7806851" y="1369969"/>
            <a:ext cx="4034890" cy="4847107"/>
          </a:xfrm>
          <a:prstGeom prst="rect">
            <a:avLst/>
          </a:prstGeom>
        </p:spPr>
      </p:pic>
      <p:pic>
        <p:nvPicPr>
          <p:cNvPr id="12" name="Picture 11">
            <a:extLst>
              <a:ext uri="{FF2B5EF4-FFF2-40B4-BE49-F238E27FC236}">
                <a16:creationId xmlns:a16="http://schemas.microsoft.com/office/drawing/2014/main" id="{E2C709CB-5470-4ECF-9820-FA194F85E31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338" t="15492" r="7394" b="4003"/>
          <a:stretch/>
        </p:blipFill>
        <p:spPr>
          <a:xfrm>
            <a:off x="421897" y="1368647"/>
            <a:ext cx="3823086" cy="4847106"/>
          </a:xfrm>
          <a:prstGeom prst="rect">
            <a:avLst/>
          </a:prstGeom>
          <a:solidFill>
            <a:srgbClr val="FFFFFF">
              <a:shade val="85000"/>
            </a:srgbClr>
          </a:solidFill>
          <a:ln w="88900" cap="sq">
            <a:noFill/>
            <a:miter lim="800000"/>
          </a:ln>
          <a:effectLst/>
        </p:spPr>
      </p:pic>
      <p:sp>
        <p:nvSpPr>
          <p:cNvPr id="16" name="Rectangle 15">
            <a:extLst>
              <a:ext uri="{FF2B5EF4-FFF2-40B4-BE49-F238E27FC236}">
                <a16:creationId xmlns:a16="http://schemas.microsoft.com/office/drawing/2014/main" id="{BB6B3E68-3E0F-4277-8043-54FF7E186531}"/>
              </a:ext>
            </a:extLst>
          </p:cNvPr>
          <p:cNvSpPr/>
          <p:nvPr/>
        </p:nvSpPr>
        <p:spPr>
          <a:xfrm>
            <a:off x="1" y="0"/>
            <a:ext cx="12191978" cy="6857998"/>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5292A43D-B779-4D91-8C2A-D9EA4F04325A}"/>
              </a:ext>
            </a:extLst>
          </p:cNvPr>
          <p:cNvSpPr/>
          <p:nvPr/>
        </p:nvSpPr>
        <p:spPr>
          <a:xfrm rot="5400000">
            <a:off x="6727276" y="-21951"/>
            <a:ext cx="790928" cy="6592339"/>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Primary STEM link at the end!</a:t>
            </a:r>
          </a:p>
        </p:txBody>
      </p:sp>
      <p:grpSp>
        <p:nvGrpSpPr>
          <p:cNvPr id="18" name="Group 17">
            <a:extLst>
              <a:ext uri="{FF2B5EF4-FFF2-40B4-BE49-F238E27FC236}">
                <a16:creationId xmlns:a16="http://schemas.microsoft.com/office/drawing/2014/main" id="{2B71406D-229C-44C7-81DA-03AB3D256CFE}"/>
              </a:ext>
            </a:extLst>
          </p:cNvPr>
          <p:cNvGrpSpPr/>
          <p:nvPr/>
        </p:nvGrpSpPr>
        <p:grpSpPr>
          <a:xfrm rot="16200000">
            <a:off x="10636418" y="2806167"/>
            <a:ext cx="838200" cy="936104"/>
            <a:chOff x="8986132" y="4047120"/>
            <a:chExt cx="838200" cy="936104"/>
          </a:xfrm>
        </p:grpSpPr>
        <p:cxnSp>
          <p:nvCxnSpPr>
            <p:cNvPr id="19" name="Straight Arrow Connector 18">
              <a:extLst>
                <a:ext uri="{FF2B5EF4-FFF2-40B4-BE49-F238E27FC236}">
                  <a16:creationId xmlns:a16="http://schemas.microsoft.com/office/drawing/2014/main" id="{5D44118E-FAE3-4A1D-9251-EB7694DD7A97}"/>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33BE5E1-4681-4B01-A431-03ADB081A6CC}"/>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69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right)">
                                      <p:cBhvr>
                                        <p:cTn id="11" dur="500"/>
                                        <p:tgtEl>
                                          <p:spTgt spid="12"/>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righ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p:cNvSpPr txBox="1">
            <a:spLocks/>
          </p:cNvSpPr>
          <p:nvPr/>
        </p:nvSpPr>
        <p:spPr bwMode="auto">
          <a:xfrm>
            <a:off x="690427" y="4529755"/>
            <a:ext cx="7389954" cy="2951162"/>
          </a:xfrm>
          <a:prstGeom prst="rect">
            <a:avLst/>
          </a:prstGeom>
          <a:noFill/>
          <a:ln>
            <a:noFill/>
          </a:ln>
          <a:extLst>
            <a:ext uri="{909E8E84-426E-40dd-AFC4-6F175D3DCCD1}"/>
            <a:ext uri="{91240B29-F687-4f45-9708-019B960494DF}"/>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0" eaLnBrk="1" hangingPunct="1">
              <a:lnSpc>
                <a:spcPct val="100000"/>
              </a:lnSpc>
              <a:spcBef>
                <a:spcPct val="20000"/>
              </a:spcBef>
              <a:buFont typeface="Arial" panose="020B0604020202020204" pitchFamily="34" charset="0"/>
              <a:buNone/>
              <a:defRPr/>
            </a:pPr>
            <a:r>
              <a:rPr lang="en-GB" altLang="en-US" sz="1400" b="1" dirty="0">
                <a:latin typeface="Formula1 Display-Regular" panose="02000000000000000000" pitchFamily="2" charset="0"/>
              </a:rPr>
              <a:t>“A Project Approach to delivery of a STEM based curriculum” </a:t>
            </a:r>
          </a:p>
          <a:p>
            <a:pPr indent="0" eaLnBrk="1" hangingPunct="1">
              <a:lnSpc>
                <a:spcPct val="100000"/>
              </a:lnSpc>
              <a:spcBef>
                <a:spcPct val="20000"/>
              </a:spcBef>
              <a:buFont typeface="Arial" panose="020B0604020202020204" pitchFamily="34" charset="0"/>
              <a:buNone/>
              <a:defRPr/>
            </a:pPr>
            <a:endParaRPr lang="en-GB" altLang="en-US" sz="1200" b="1" dirty="0">
              <a:latin typeface="Formula1 Display-Regular" panose="02000000000000000000" pitchFamily="2" charset="0"/>
            </a:endParaRPr>
          </a:p>
          <a:p>
            <a:pPr indent="0" eaLnBrk="1" hangingPunct="1">
              <a:lnSpc>
                <a:spcPct val="100000"/>
              </a:lnSpc>
              <a:spcBef>
                <a:spcPct val="20000"/>
              </a:spcBef>
              <a:buFont typeface="Arial" panose="020B0604020202020204" pitchFamily="34" charset="0"/>
              <a:buNone/>
              <a:defRPr/>
            </a:pPr>
            <a:r>
              <a:rPr lang="en-GB" altLang="en-US" sz="1200" b="1" dirty="0">
                <a:latin typeface="Formula1 Display-Regular" panose="02000000000000000000" pitchFamily="2" charset="0"/>
              </a:rPr>
              <a:t>“Working with Business, Industry &amp; Government to address the Skills Gap!”</a:t>
            </a:r>
          </a:p>
          <a:p>
            <a:pPr indent="0" eaLnBrk="1" hangingPunct="1">
              <a:lnSpc>
                <a:spcPct val="100000"/>
              </a:lnSpc>
              <a:spcBef>
                <a:spcPct val="20000"/>
              </a:spcBef>
              <a:buFont typeface="Arial" panose="020B0604020202020204" pitchFamily="34" charset="0"/>
              <a:buNone/>
              <a:defRPr/>
            </a:pPr>
            <a:endParaRPr lang="en-GB" altLang="en-US" sz="1200" b="1" dirty="0">
              <a:latin typeface="Formula1 Display-Regular" panose="02000000000000000000" pitchFamily="2" charset="0"/>
            </a:endParaRPr>
          </a:p>
          <a:p>
            <a:pPr indent="0" eaLnBrk="1" hangingPunct="1">
              <a:lnSpc>
                <a:spcPct val="100000"/>
              </a:lnSpc>
              <a:spcBef>
                <a:spcPct val="20000"/>
              </a:spcBef>
              <a:buFont typeface="Arial" panose="020B0604020202020204" pitchFamily="34" charset="0"/>
              <a:buNone/>
              <a:defRPr/>
            </a:pPr>
            <a:r>
              <a:rPr lang="en-GB" sz="1200" b="1" dirty="0">
                <a:solidFill>
                  <a:srgbClr val="FF0000"/>
                </a:solidFill>
                <a:latin typeface="Formula1 Display-Regular" panose="02000000000000000000" pitchFamily="2" charset="0"/>
              </a:rPr>
              <a:t>The Challenge …..</a:t>
            </a:r>
          </a:p>
          <a:p>
            <a:pPr indent="0">
              <a:lnSpc>
                <a:spcPct val="100000"/>
              </a:lnSpc>
              <a:spcBef>
                <a:spcPct val="20000"/>
              </a:spcBef>
              <a:buFont typeface="Arial" panose="020B0604020202020204" pitchFamily="34" charset="0"/>
              <a:buNone/>
              <a:defRPr/>
            </a:pPr>
            <a:r>
              <a:rPr lang="en-GB" sz="1200" dirty="0">
                <a:latin typeface="Formula1 Display-Regular" panose="02000000000000000000" pitchFamily="2" charset="0"/>
              </a:rPr>
              <a:t>Design and manufacture the F1® car of the future simulating the design and </a:t>
            </a:r>
          </a:p>
          <a:p>
            <a:pPr indent="0">
              <a:lnSpc>
                <a:spcPct val="100000"/>
              </a:lnSpc>
              <a:spcBef>
                <a:spcPct val="20000"/>
              </a:spcBef>
              <a:buFont typeface="Arial" panose="020B0604020202020204" pitchFamily="34" charset="0"/>
              <a:buNone/>
              <a:defRPr/>
            </a:pPr>
            <a:r>
              <a:rPr lang="en-GB" sz="1200" dirty="0">
                <a:latin typeface="Formula1 Display-Regular" panose="02000000000000000000" pitchFamily="2" charset="0"/>
              </a:rPr>
              <a:t>engineering processes employed by a real Formula 1® team.</a:t>
            </a:r>
          </a:p>
          <a:p>
            <a:pPr algn="ctr" eaLnBrk="1" hangingPunct="1">
              <a:lnSpc>
                <a:spcPct val="100000"/>
              </a:lnSpc>
              <a:spcBef>
                <a:spcPct val="20000"/>
              </a:spcBef>
              <a:buFont typeface="Arial" panose="020B0604020202020204" pitchFamily="34" charset="0"/>
              <a:buNone/>
              <a:defRPr/>
            </a:pPr>
            <a:endParaRPr lang="en-US" altLang="en-US" sz="2000" dirty="0"/>
          </a:p>
        </p:txBody>
      </p:sp>
      <p:sp>
        <p:nvSpPr>
          <p:cNvPr id="11" name="TextBox 1"/>
          <p:cNvSpPr txBox="1">
            <a:spLocks noChangeArrowheads="1"/>
          </p:cNvSpPr>
          <p:nvPr/>
        </p:nvSpPr>
        <p:spPr bwMode="auto">
          <a:xfrm>
            <a:off x="7779990" y="5041896"/>
            <a:ext cx="38397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en-GB" altLang="en-US" sz="2400" b="1" dirty="0">
                <a:solidFill>
                  <a:srgbClr val="FF0000"/>
                </a:solidFill>
                <a:latin typeface="Formula1 Display-Regular" panose="02000000000000000000" pitchFamily="2" charset="0"/>
              </a:rPr>
              <a:t>ACTION LEARNING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9007" b="31370"/>
          <a:stretch/>
        </p:blipFill>
        <p:spPr>
          <a:xfrm>
            <a:off x="1109398" y="1117794"/>
            <a:ext cx="9759886" cy="3228126"/>
          </a:xfrm>
          <a:prstGeom prst="rect">
            <a:avLst/>
          </a:prstGeom>
        </p:spPr>
      </p:pic>
    </p:spTree>
    <p:extLst>
      <p:ext uri="{BB962C8B-B14F-4D97-AF65-F5344CB8AC3E}">
        <p14:creationId xmlns:p14="http://schemas.microsoft.com/office/powerpoint/2010/main" val="2924488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3C73-190A-4F32-A2F1-FD83F714B1F7}"/>
              </a:ext>
            </a:extLst>
          </p:cNvPr>
          <p:cNvSpPr>
            <a:spLocks noGrp="1"/>
          </p:cNvSpPr>
          <p:nvPr>
            <p:ph type="title"/>
          </p:nvPr>
        </p:nvSpPr>
        <p:spPr/>
        <p:txBody>
          <a:bodyPr/>
          <a:lstStyle/>
          <a:p>
            <a:r>
              <a:rPr lang="en-GB" dirty="0"/>
              <a:t>MAKE THE GRID</a:t>
            </a:r>
          </a:p>
        </p:txBody>
      </p:sp>
      <p:sp>
        <p:nvSpPr>
          <p:cNvPr id="4" name="TextBox 3">
            <a:extLst>
              <a:ext uri="{FF2B5EF4-FFF2-40B4-BE49-F238E27FC236}">
                <a16:creationId xmlns:a16="http://schemas.microsoft.com/office/drawing/2014/main" id="{92AC3BCD-6AEA-4D78-946A-55CBA76374C3}"/>
              </a:ext>
            </a:extLst>
          </p:cNvPr>
          <p:cNvSpPr txBox="1"/>
          <p:nvPr/>
        </p:nvSpPr>
        <p:spPr>
          <a:xfrm>
            <a:off x="639536" y="1552338"/>
            <a:ext cx="1075747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Titillium Web" panose="00000500000000000000" pitchFamily="2" charset="0"/>
                <a:ea typeface="+mn-ea"/>
                <a:cs typeface="+mn-cs"/>
              </a:rPr>
              <a:t>Download the official F1 team bodyshell nets from the F1 in Schools website, print out, then carefully cut and assemble your own Formula 1 grid! This can make an awesome intro activity…</a:t>
            </a:r>
          </a:p>
        </p:txBody>
      </p:sp>
      <p:pic>
        <p:nvPicPr>
          <p:cNvPr id="5" name="Picture 4" descr="A close up of text on a black background&#10;&#10;Description automatically generated">
            <a:extLst>
              <a:ext uri="{FF2B5EF4-FFF2-40B4-BE49-F238E27FC236}">
                <a16:creationId xmlns:a16="http://schemas.microsoft.com/office/drawing/2014/main" id="{648C288A-4449-4602-A788-D3A7A5E284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3796" y="4673600"/>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6" name="Picture 5" descr="A picture containing text&#10;&#10;Description automatically generated">
            <a:extLst>
              <a:ext uri="{FF2B5EF4-FFF2-40B4-BE49-F238E27FC236}">
                <a16:creationId xmlns:a16="http://schemas.microsoft.com/office/drawing/2014/main" id="{18D6890B-581F-418D-9C5C-C8E1D6206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4562" y="2810896"/>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7" name="Picture 6" descr="A close up of a device&#10;&#10;Description automatically generated">
            <a:extLst>
              <a:ext uri="{FF2B5EF4-FFF2-40B4-BE49-F238E27FC236}">
                <a16:creationId xmlns:a16="http://schemas.microsoft.com/office/drawing/2014/main" id="{26B0B0BD-CE10-4288-BF6F-2365C9EA8E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547" y="2800514"/>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8" name="Picture 7" descr="A close up of a logo&#10;&#10;Description automatically generated">
            <a:extLst>
              <a:ext uri="{FF2B5EF4-FFF2-40B4-BE49-F238E27FC236}">
                <a16:creationId xmlns:a16="http://schemas.microsoft.com/office/drawing/2014/main" id="{AD4ECCDF-7522-4BCE-A1C6-C308F1EB8B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4987" y="2798856"/>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9" name="Picture 8" descr="A picture containing text&#10;&#10;Description automatically generated">
            <a:extLst>
              <a:ext uri="{FF2B5EF4-FFF2-40B4-BE49-F238E27FC236}">
                <a16:creationId xmlns:a16="http://schemas.microsoft.com/office/drawing/2014/main" id="{091D8C8B-BE32-4C03-9BDA-F7440342C1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31545" y="4686252"/>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10" name="Picture 9" descr="A close up of text on a black background&#10;&#10;Description automatically generated">
            <a:extLst>
              <a:ext uri="{FF2B5EF4-FFF2-40B4-BE49-F238E27FC236}">
                <a16:creationId xmlns:a16="http://schemas.microsoft.com/office/drawing/2014/main" id="{208889FB-3F03-4561-A4F3-542CB569F6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0076" y="4673600"/>
            <a:ext cx="948585"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11" name="Picture 10" descr="A picture containing drawing, plate&#10;&#10;Description automatically generated">
            <a:extLst>
              <a:ext uri="{FF2B5EF4-FFF2-40B4-BE49-F238E27FC236}">
                <a16:creationId xmlns:a16="http://schemas.microsoft.com/office/drawing/2014/main" id="{2239015A-D8ED-4AF8-83E4-FA9FBFAFFA7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9267"/>
          <a:stretch/>
        </p:blipFill>
        <p:spPr>
          <a:xfrm>
            <a:off x="4703898" y="5099570"/>
            <a:ext cx="948585" cy="298287"/>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1A3F50F3-3534-40A6-971B-A48E5F62CB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7969" y="5059999"/>
            <a:ext cx="1006077" cy="391596"/>
          </a:xfrm>
          <a:prstGeom prst="rect">
            <a:avLst/>
          </a:prstGeom>
        </p:spPr>
      </p:pic>
      <p:pic>
        <p:nvPicPr>
          <p:cNvPr id="13" name="Picture 12" descr="A close up of a sign&#10;&#10;Description automatically generated">
            <a:extLst>
              <a:ext uri="{FF2B5EF4-FFF2-40B4-BE49-F238E27FC236}">
                <a16:creationId xmlns:a16="http://schemas.microsoft.com/office/drawing/2014/main" id="{F3B2EEEA-D8EA-4889-A65E-7E568F4872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77151" y="3155122"/>
            <a:ext cx="1072572" cy="500734"/>
          </a:xfrm>
          <a:prstGeom prst="rect">
            <a:avLst/>
          </a:prstGeom>
        </p:spPr>
      </p:pic>
      <p:pic>
        <p:nvPicPr>
          <p:cNvPr id="14" name="Picture 13" descr="A close up of a logo&#10;&#10;Description automatically generated">
            <a:extLst>
              <a:ext uri="{FF2B5EF4-FFF2-40B4-BE49-F238E27FC236}">
                <a16:creationId xmlns:a16="http://schemas.microsoft.com/office/drawing/2014/main" id="{782DCDDB-7E22-4E49-9C5E-7B07D187E0D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4972" t="22905" r="15345" b="22481"/>
          <a:stretch/>
        </p:blipFill>
        <p:spPr>
          <a:xfrm>
            <a:off x="153317" y="3221209"/>
            <a:ext cx="1165827" cy="386778"/>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34BC0FC-D110-49AC-B622-DAF42D2263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9317" r="17125"/>
          <a:stretch/>
        </p:blipFill>
        <p:spPr>
          <a:xfrm>
            <a:off x="9484346" y="3102604"/>
            <a:ext cx="787543" cy="696998"/>
          </a:xfrm>
          <a:prstGeom prst="rect">
            <a:avLst/>
          </a:prstGeom>
        </p:spPr>
      </p:pic>
      <p:pic>
        <p:nvPicPr>
          <p:cNvPr id="16" name="Picture 15" descr="A close up of a sign&#10;&#10;Description automatically generated">
            <a:extLst>
              <a:ext uri="{FF2B5EF4-FFF2-40B4-BE49-F238E27FC236}">
                <a16:creationId xmlns:a16="http://schemas.microsoft.com/office/drawing/2014/main" id="{9395F1C0-0354-46B1-B050-9F3189AB01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74457" y="5028425"/>
            <a:ext cx="1006078" cy="565919"/>
          </a:xfrm>
          <a:prstGeom prst="rect">
            <a:avLst/>
          </a:prstGeom>
        </p:spPr>
      </p:pic>
      <p:pic>
        <p:nvPicPr>
          <p:cNvPr id="17" name="Picture 2" descr="SponsorPitch - Mclaren">
            <a:extLst>
              <a:ext uri="{FF2B5EF4-FFF2-40B4-BE49-F238E27FC236}">
                <a16:creationId xmlns:a16="http://schemas.microsoft.com/office/drawing/2014/main" id="{D403CDF1-0CFB-4EA9-930C-80365AD68C16}"/>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7" t="31926" r="2028" b="31926"/>
          <a:stretch/>
        </p:blipFill>
        <p:spPr bwMode="auto">
          <a:xfrm>
            <a:off x="6996953" y="3318014"/>
            <a:ext cx="1063689" cy="22197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2A87166-F616-4AD4-A94E-FB779F173B3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08038" y="2809750"/>
            <a:ext cx="950170" cy="1341438"/>
          </a:xfrm>
          <a:prstGeom prst="roundRect">
            <a:avLst>
              <a:gd name="adj" fmla="val 16667"/>
            </a:avLst>
          </a:prstGeom>
          <a:ln w="38100">
            <a:solidFill>
              <a:srgbClr val="EF4023"/>
            </a:solidFill>
          </a:ln>
          <a:effectLst/>
          <a:scene3d>
            <a:camera prst="orthographicFront"/>
            <a:lightRig rig="threePt" dir="t"/>
          </a:scene3d>
          <a:sp3d contourW="6350" prstMaterial="matte">
            <a:contourClr>
              <a:srgbClr val="969696"/>
            </a:contourClr>
          </a:sp3d>
        </p:spPr>
      </p:pic>
      <p:pic>
        <p:nvPicPr>
          <p:cNvPr id="19" name="Picture 18">
            <a:extLst>
              <a:ext uri="{FF2B5EF4-FFF2-40B4-BE49-F238E27FC236}">
                <a16:creationId xmlns:a16="http://schemas.microsoft.com/office/drawing/2014/main" id="{EB8EA74A-A918-4BBF-A36A-63A720D0173D}"/>
              </a:ext>
            </a:extLst>
          </p:cNvPr>
          <p:cNvPicPr>
            <a:picLocks noChangeAspect="1"/>
          </p:cNvPicPr>
          <p:nvPr/>
        </p:nvPicPr>
        <p:blipFill>
          <a:blip r:embed="rId16"/>
          <a:stretch>
            <a:fillRect/>
          </a:stretch>
        </p:blipFill>
        <p:spPr>
          <a:xfrm>
            <a:off x="3624636" y="2810896"/>
            <a:ext cx="950892" cy="1341438"/>
          </a:xfrm>
          <a:prstGeom prst="roundRect">
            <a:avLst>
              <a:gd name="adj" fmla="val 16667"/>
            </a:avLst>
          </a:prstGeom>
          <a:ln w="38100">
            <a:solidFill>
              <a:srgbClr val="EF4023"/>
            </a:solidFill>
          </a:ln>
          <a:effectLst/>
          <a:scene3d>
            <a:camera prst="orthographicFront"/>
            <a:lightRig rig="contrasting" dir="t">
              <a:rot lat="0" lon="0" rev="4200000"/>
            </a:lightRig>
          </a:scene3d>
          <a:sp3d prstMaterial="plastic">
            <a:contourClr>
              <a:srgbClr val="969696"/>
            </a:contourClr>
          </a:sp3d>
        </p:spPr>
      </p:pic>
      <p:pic>
        <p:nvPicPr>
          <p:cNvPr id="20" name="Picture 19">
            <a:extLst>
              <a:ext uri="{FF2B5EF4-FFF2-40B4-BE49-F238E27FC236}">
                <a16:creationId xmlns:a16="http://schemas.microsoft.com/office/drawing/2014/main" id="{64E32714-9BAA-4330-8E5B-5C609677BE3C}"/>
              </a:ext>
            </a:extLst>
          </p:cNvPr>
          <p:cNvPicPr>
            <a:picLocks noChangeAspect="1"/>
          </p:cNvPicPr>
          <p:nvPr/>
        </p:nvPicPr>
        <p:blipFill rotWithShape="1">
          <a:blip r:embed="rId17"/>
          <a:srcRect r="23289"/>
          <a:stretch/>
        </p:blipFill>
        <p:spPr>
          <a:xfrm>
            <a:off x="8202908" y="4673600"/>
            <a:ext cx="948585" cy="1341438"/>
          </a:xfrm>
          <a:prstGeom prst="roundRect">
            <a:avLst>
              <a:gd name="adj" fmla="val 16667"/>
            </a:avLst>
          </a:prstGeom>
          <a:ln w="38100">
            <a:solidFill>
              <a:srgbClr val="EF4023"/>
            </a:solidFill>
          </a:ln>
          <a:effectLst/>
        </p:spPr>
      </p:pic>
      <p:pic>
        <p:nvPicPr>
          <p:cNvPr id="21" name="Picture 2" descr="Racing Point F1 Team - Wikipedia">
            <a:extLst>
              <a:ext uri="{FF2B5EF4-FFF2-40B4-BE49-F238E27FC236}">
                <a16:creationId xmlns:a16="http://schemas.microsoft.com/office/drawing/2014/main" id="{E4231F5C-6610-4948-A986-1FFA9896B7B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052396" y="4987237"/>
            <a:ext cx="982964" cy="5987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One I Missed: The Ferrari 288 GTO - MyCarQuest.com in 2020 | Ferrari logo,  Car logos, Ferrari">
            <a:extLst>
              <a:ext uri="{FF2B5EF4-FFF2-40B4-BE49-F238E27FC236}">
                <a16:creationId xmlns:a16="http://schemas.microsoft.com/office/drawing/2014/main" id="{C606DFD8-F4A9-4DB5-BD97-BF2013B51AB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834528" y="3067753"/>
            <a:ext cx="610841" cy="696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08D8CB70-E62D-4FF6-8D7E-E0234A840592}"/>
              </a:ext>
            </a:extLst>
          </p:cNvPr>
          <p:cNvPicPr>
            <a:picLocks noChangeAspect="1"/>
          </p:cNvPicPr>
          <p:nvPr/>
        </p:nvPicPr>
        <p:blipFill>
          <a:blip r:embed="rId20"/>
          <a:stretch>
            <a:fillRect/>
          </a:stretch>
        </p:blipFill>
        <p:spPr>
          <a:xfrm>
            <a:off x="3611942" y="4663563"/>
            <a:ext cx="928573" cy="1364127"/>
          </a:xfrm>
          <a:prstGeom prst="roundRect">
            <a:avLst>
              <a:gd name="adj" fmla="val 14865"/>
            </a:avLst>
          </a:prstGeom>
          <a:solidFill>
            <a:srgbClr val="FFFFFF">
              <a:shade val="85000"/>
            </a:srgbClr>
          </a:solidFill>
          <a:ln w="38100">
            <a:solidFill>
              <a:srgbClr val="EF4023"/>
            </a:solidFill>
          </a:ln>
          <a:effectLst/>
        </p:spPr>
      </p:pic>
      <p:pic>
        <p:nvPicPr>
          <p:cNvPr id="24" name="Picture 23">
            <a:extLst>
              <a:ext uri="{FF2B5EF4-FFF2-40B4-BE49-F238E27FC236}">
                <a16:creationId xmlns:a16="http://schemas.microsoft.com/office/drawing/2014/main" id="{32D21807-BFB2-4660-9C73-9851FE2FC9F5}"/>
              </a:ext>
            </a:extLst>
          </p:cNvPr>
          <p:cNvPicPr>
            <a:picLocks noChangeAspect="1"/>
          </p:cNvPicPr>
          <p:nvPr/>
        </p:nvPicPr>
        <p:blipFill>
          <a:blip r:embed="rId21"/>
          <a:stretch>
            <a:fillRect/>
          </a:stretch>
        </p:blipFill>
        <p:spPr>
          <a:xfrm>
            <a:off x="2466660" y="4987237"/>
            <a:ext cx="1045101" cy="587870"/>
          </a:xfrm>
          <a:prstGeom prst="rect">
            <a:avLst/>
          </a:prstGeom>
        </p:spPr>
      </p:pic>
      <p:sp>
        <p:nvSpPr>
          <p:cNvPr id="25" name="Rectangle 24">
            <a:extLst>
              <a:ext uri="{FF2B5EF4-FFF2-40B4-BE49-F238E27FC236}">
                <a16:creationId xmlns:a16="http://schemas.microsoft.com/office/drawing/2014/main" id="{8E38CD70-E5A3-4277-BFCF-AD34CC7994CE}"/>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7462536F-B30B-4B4D-A3C8-39AF08CAB0D8}"/>
              </a:ext>
            </a:extLst>
          </p:cNvPr>
          <p:cNvSpPr/>
          <p:nvPr/>
        </p:nvSpPr>
        <p:spPr>
          <a:xfrm rot="5400000">
            <a:off x="6410180" y="-339047"/>
            <a:ext cx="790928" cy="7226531"/>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F1 nets download link at the end!</a:t>
            </a:r>
          </a:p>
        </p:txBody>
      </p:sp>
      <p:grpSp>
        <p:nvGrpSpPr>
          <p:cNvPr id="27" name="Group 26">
            <a:extLst>
              <a:ext uri="{FF2B5EF4-FFF2-40B4-BE49-F238E27FC236}">
                <a16:creationId xmlns:a16="http://schemas.microsoft.com/office/drawing/2014/main" id="{53AB2D19-3620-4DE6-9B29-0E90E02C7EFF}"/>
              </a:ext>
            </a:extLst>
          </p:cNvPr>
          <p:cNvGrpSpPr/>
          <p:nvPr/>
        </p:nvGrpSpPr>
        <p:grpSpPr>
          <a:xfrm rot="16200000">
            <a:off x="10636418" y="2806167"/>
            <a:ext cx="838200" cy="936104"/>
            <a:chOff x="8986132" y="4047120"/>
            <a:chExt cx="838200" cy="936104"/>
          </a:xfrm>
        </p:grpSpPr>
        <p:cxnSp>
          <p:nvCxnSpPr>
            <p:cNvPr id="28" name="Straight Arrow Connector 27">
              <a:extLst>
                <a:ext uri="{FF2B5EF4-FFF2-40B4-BE49-F238E27FC236}">
                  <a16:creationId xmlns:a16="http://schemas.microsoft.com/office/drawing/2014/main" id="{AE4EAF59-1AF3-4404-855E-BE0E0D5BDE5A}"/>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A1F6C59-299A-4CAA-91D2-543267646839}"/>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07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left)">
                                      <p:cBhvr>
                                        <p:cTn id="11" dur="500"/>
                                        <p:tgtEl>
                                          <p:spTgt spid="2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6C24A5E3-E2CD-455B-AC6D-2EFF8CDD2AC7}"/>
              </a:ext>
            </a:extLst>
          </p:cNvPr>
          <p:cNvPicPr>
            <a:picLocks noChangeAspect="1"/>
          </p:cNvPicPr>
          <p:nvPr/>
        </p:nvPicPr>
        <p:blipFill>
          <a:blip r:embed="rId2" cstate="print">
            <a:extLst>
              <a:ext uri="{28A0092B-C50C-407E-A947-70E740481C1C}">
                <a14:useLocalDpi xmlns:a14="http://schemas.microsoft.com/office/drawing/2010/main" val="0"/>
              </a:ext>
            </a:extLst>
          </a:blip>
          <a:srcRect l="16177" r="16177"/>
          <a:stretch/>
        </p:blipFill>
        <p:spPr>
          <a:xfrm rot="10800000">
            <a:off x="4274101" y="1387077"/>
            <a:ext cx="3616193" cy="4009775"/>
          </a:xfrm>
          <a:prstGeom prst="rect">
            <a:avLst/>
          </a:prstGeom>
        </p:spPr>
      </p:pic>
      <p:pic>
        <p:nvPicPr>
          <p:cNvPr id="48" name="Picture 47" descr="A picture containing LEGO, toy&#10;&#10;Description automatically generated">
            <a:extLst>
              <a:ext uri="{FF2B5EF4-FFF2-40B4-BE49-F238E27FC236}">
                <a16:creationId xmlns:a16="http://schemas.microsoft.com/office/drawing/2014/main" id="{4EB2ACC7-D523-4499-AC9C-E08B15AA48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68" r="17553"/>
          <a:stretch/>
        </p:blipFill>
        <p:spPr>
          <a:xfrm rot="10800000">
            <a:off x="7890293" y="1392614"/>
            <a:ext cx="3618743" cy="4004238"/>
          </a:xfrm>
          <a:prstGeom prst="rect">
            <a:avLst/>
          </a:prstGeom>
        </p:spPr>
      </p:pic>
      <p:pic>
        <p:nvPicPr>
          <p:cNvPr id="50" name="Picture 49" descr="A picture containing toy&#10;&#10;Description automatically generated">
            <a:extLst>
              <a:ext uri="{FF2B5EF4-FFF2-40B4-BE49-F238E27FC236}">
                <a16:creationId xmlns:a16="http://schemas.microsoft.com/office/drawing/2014/main" id="{2DA2328A-1B4F-496D-BA09-7A6FD02510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709" r="20897"/>
          <a:stretch/>
        </p:blipFill>
        <p:spPr>
          <a:xfrm rot="10800000">
            <a:off x="740024" y="1386892"/>
            <a:ext cx="3534060" cy="4009763"/>
          </a:xfrm>
          <a:prstGeom prst="rect">
            <a:avLst/>
          </a:prstGeom>
        </p:spPr>
      </p:pic>
      <p:sp>
        <p:nvSpPr>
          <p:cNvPr id="2" name="Title 1">
            <a:extLst>
              <a:ext uri="{FF2B5EF4-FFF2-40B4-BE49-F238E27FC236}">
                <a16:creationId xmlns:a16="http://schemas.microsoft.com/office/drawing/2014/main" id="{EFBA82E7-D3FE-496C-A46E-4457B59C2BEA}"/>
              </a:ext>
            </a:extLst>
          </p:cNvPr>
          <p:cNvSpPr>
            <a:spLocks noGrp="1"/>
          </p:cNvSpPr>
          <p:nvPr>
            <p:ph type="title"/>
          </p:nvPr>
        </p:nvSpPr>
        <p:spPr/>
        <p:txBody>
          <a:bodyPr/>
          <a:lstStyle/>
          <a:p>
            <a:r>
              <a:rPr lang="en-GB" dirty="0"/>
              <a:t>PICK A CLASS</a:t>
            </a:r>
          </a:p>
        </p:txBody>
      </p:sp>
      <p:sp>
        <p:nvSpPr>
          <p:cNvPr id="4" name="Rectangle 3">
            <a:extLst>
              <a:ext uri="{FF2B5EF4-FFF2-40B4-BE49-F238E27FC236}">
                <a16:creationId xmlns:a16="http://schemas.microsoft.com/office/drawing/2014/main" id="{4A7AC661-40C2-4A2E-9E1D-80B60B52DF81}"/>
              </a:ext>
            </a:extLst>
          </p:cNvPr>
          <p:cNvSpPr/>
          <p:nvPr/>
        </p:nvSpPr>
        <p:spPr>
          <a:xfrm>
            <a:off x="4278825" y="1387152"/>
            <a:ext cx="3611480" cy="4009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Single Corner Snipped 4">
            <a:extLst>
              <a:ext uri="{FF2B5EF4-FFF2-40B4-BE49-F238E27FC236}">
                <a16:creationId xmlns:a16="http://schemas.microsoft.com/office/drawing/2014/main" id="{C5BA5996-309B-4B97-A75B-1F322DD6FFC3}"/>
              </a:ext>
            </a:extLst>
          </p:cNvPr>
          <p:cNvSpPr/>
          <p:nvPr/>
        </p:nvSpPr>
        <p:spPr>
          <a:xfrm>
            <a:off x="7883543" y="1369972"/>
            <a:ext cx="3611480" cy="4027062"/>
          </a:xfrm>
          <a:prstGeom prst="snip1Rect">
            <a:avLst>
              <a:gd name="adj" fmla="val 3548"/>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737F253-F237-45CE-A3F9-5D2439888232}"/>
              </a:ext>
            </a:extLst>
          </p:cNvPr>
          <p:cNvSpPr/>
          <p:nvPr/>
        </p:nvSpPr>
        <p:spPr>
          <a:xfrm>
            <a:off x="4278823" y="5396966"/>
            <a:ext cx="3611480" cy="502766"/>
          </a:xfrm>
          <a:prstGeom prst="rect">
            <a:avLst/>
          </a:prstGeom>
          <a:solidFill>
            <a:schemeClr val="tx1"/>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DEVELOPMENT</a:t>
            </a:r>
          </a:p>
        </p:txBody>
      </p:sp>
      <p:sp>
        <p:nvSpPr>
          <p:cNvPr id="7" name="Rectangle 6">
            <a:extLst>
              <a:ext uri="{FF2B5EF4-FFF2-40B4-BE49-F238E27FC236}">
                <a16:creationId xmlns:a16="http://schemas.microsoft.com/office/drawing/2014/main" id="{F01C9C17-32F8-4E76-A250-1D5EA0E888A7}"/>
              </a:ext>
            </a:extLst>
          </p:cNvPr>
          <p:cNvSpPr/>
          <p:nvPr/>
        </p:nvSpPr>
        <p:spPr>
          <a:xfrm>
            <a:off x="7890305" y="5396966"/>
            <a:ext cx="3604720" cy="502766"/>
          </a:xfrm>
          <a:prstGeom prst="rect">
            <a:avLst/>
          </a:prstGeom>
          <a:solidFill>
            <a:srgbClr val="EE2D24"/>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PROFESSIONAL</a:t>
            </a:r>
          </a:p>
        </p:txBody>
      </p:sp>
      <p:pic>
        <p:nvPicPr>
          <p:cNvPr id="8" name="Picture 7" descr="A close up of a logo&#10;&#10;Description automatically generated">
            <a:extLst>
              <a:ext uri="{FF2B5EF4-FFF2-40B4-BE49-F238E27FC236}">
                <a16:creationId xmlns:a16="http://schemas.microsoft.com/office/drawing/2014/main" id="{9DA49E12-0291-4CC4-BA98-C7761D22E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8670" y="1618274"/>
            <a:ext cx="1179485" cy="3621020"/>
          </a:xfrm>
          <a:prstGeom prst="rect">
            <a:avLst/>
          </a:prstGeom>
        </p:spPr>
      </p:pic>
      <p:pic>
        <p:nvPicPr>
          <p:cNvPr id="9" name="Picture 8" descr="A close up of a logo&#10;&#10;Description automatically generated">
            <a:extLst>
              <a:ext uri="{FF2B5EF4-FFF2-40B4-BE49-F238E27FC236}">
                <a16:creationId xmlns:a16="http://schemas.microsoft.com/office/drawing/2014/main" id="{9643D3E4-6FE0-4EC5-9B05-F67E316D8D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0142" y="1618273"/>
            <a:ext cx="1295072" cy="3621020"/>
          </a:xfrm>
          <a:prstGeom prst="rect">
            <a:avLst/>
          </a:prstGeom>
        </p:spPr>
      </p:pic>
      <p:sp>
        <p:nvSpPr>
          <p:cNvPr id="10" name="Rectangle 9">
            <a:extLst>
              <a:ext uri="{FF2B5EF4-FFF2-40B4-BE49-F238E27FC236}">
                <a16:creationId xmlns:a16="http://schemas.microsoft.com/office/drawing/2014/main" id="{AE04831C-8D8C-46B6-BCA3-27D218CD2C28}"/>
              </a:ext>
            </a:extLst>
          </p:cNvPr>
          <p:cNvSpPr/>
          <p:nvPr/>
        </p:nvSpPr>
        <p:spPr>
          <a:xfrm>
            <a:off x="5756680" y="1883457"/>
            <a:ext cx="2144836" cy="258827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60g minimum</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‘No-Go-Zone’</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Standard wheels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Standard axles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8g Power Pack</a:t>
            </a:r>
            <a:endParaRPr kumimoji="0" lang="en-GB" sz="1467" b="1" i="0" u="none" strike="noStrike" kern="1200" cap="none" spc="0" normalizeH="0" baseline="-25000" noProof="0" dirty="0">
              <a:ln>
                <a:noFill/>
              </a:ln>
              <a:solidFill>
                <a:prstClr val="black"/>
              </a:solidFill>
              <a:effectLst/>
              <a:uLnTx/>
              <a:uFillTx/>
              <a:latin typeface="Formula1 Display-Bold" panose="02000000000000000000" pitchFamily="2"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Average 50km/h</a:t>
            </a:r>
          </a:p>
        </p:txBody>
      </p:sp>
      <p:sp>
        <p:nvSpPr>
          <p:cNvPr id="11" name="Rectangle 10">
            <a:extLst>
              <a:ext uri="{FF2B5EF4-FFF2-40B4-BE49-F238E27FC236}">
                <a16:creationId xmlns:a16="http://schemas.microsoft.com/office/drawing/2014/main" id="{6D40615A-7F1D-4B58-AA10-FBB9345FA534}"/>
              </a:ext>
            </a:extLst>
          </p:cNvPr>
          <p:cNvSpPr/>
          <p:nvPr/>
        </p:nvSpPr>
        <p:spPr>
          <a:xfrm>
            <a:off x="9484188" y="1883457"/>
            <a:ext cx="2098212" cy="258827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50g minimum</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‘Virtual Cargo’</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Custom wheels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Custom axles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8g Power Pack</a:t>
            </a:r>
            <a:endParaRPr kumimoji="0" lang="en-GB" sz="1467" b="1" i="0" u="none" strike="noStrike" kern="1200" cap="none" spc="0" normalizeH="0" baseline="-25000" noProof="0" dirty="0">
              <a:ln>
                <a:noFill/>
              </a:ln>
              <a:solidFill>
                <a:prstClr val="black"/>
              </a:solidFill>
              <a:effectLst/>
              <a:uLnTx/>
              <a:uFillTx/>
              <a:latin typeface="Formula1 Display-Bold" panose="02000000000000000000" pitchFamily="2" charset="0"/>
              <a:ea typeface="+mn-ea"/>
              <a:cs typeface="+mn-cs"/>
            </a:endParaRP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Average 75km/h </a:t>
            </a:r>
            <a:endParaRPr kumimoji="0" lang="en-GB" sz="1467" b="1" i="0" u="none" strike="noStrike" kern="1200" cap="none" spc="0" normalizeH="0" baseline="0" noProof="0" dirty="0">
              <a:ln>
                <a:noFill/>
              </a:ln>
              <a:solidFill>
                <a:prstClr val="black"/>
              </a:solidFill>
              <a:effectLst/>
              <a:uLnTx/>
              <a:uFillTx/>
              <a:latin typeface="Formula1 Display-Regular" panose="02000000000000000000" pitchFamily="2" charset="0"/>
              <a:ea typeface="+mn-ea"/>
              <a:cs typeface="+mn-cs"/>
            </a:endParaRPr>
          </a:p>
        </p:txBody>
      </p:sp>
      <p:grpSp>
        <p:nvGrpSpPr>
          <p:cNvPr id="12" name="Group 11">
            <a:extLst>
              <a:ext uri="{FF2B5EF4-FFF2-40B4-BE49-F238E27FC236}">
                <a16:creationId xmlns:a16="http://schemas.microsoft.com/office/drawing/2014/main" id="{D4AD1E25-4B2F-4E1C-9A35-1C06D7337F62}"/>
              </a:ext>
            </a:extLst>
          </p:cNvPr>
          <p:cNvGrpSpPr/>
          <p:nvPr/>
        </p:nvGrpSpPr>
        <p:grpSpPr>
          <a:xfrm>
            <a:off x="4568555" y="2025389"/>
            <a:ext cx="891284" cy="2311896"/>
            <a:chOff x="809234" y="1923678"/>
            <a:chExt cx="664963" cy="1733922"/>
          </a:xfrm>
        </p:grpSpPr>
        <p:grpSp>
          <p:nvGrpSpPr>
            <p:cNvPr id="13" name="Group 12">
              <a:extLst>
                <a:ext uri="{FF2B5EF4-FFF2-40B4-BE49-F238E27FC236}">
                  <a16:creationId xmlns:a16="http://schemas.microsoft.com/office/drawing/2014/main" id="{489E7E3B-797A-4A1E-8ABA-45D1371672EC}"/>
                </a:ext>
              </a:extLst>
            </p:cNvPr>
            <p:cNvGrpSpPr/>
            <p:nvPr/>
          </p:nvGrpSpPr>
          <p:grpSpPr>
            <a:xfrm>
              <a:off x="809234" y="1923678"/>
              <a:ext cx="664963" cy="1733922"/>
              <a:chOff x="808360" y="1923678"/>
              <a:chExt cx="664963" cy="1733922"/>
            </a:xfrm>
            <a:solidFill>
              <a:srgbClr val="EE2D24"/>
            </a:solidFill>
          </p:grpSpPr>
          <p:sp>
            <p:nvSpPr>
              <p:cNvPr id="17" name="Rectangle 16">
                <a:extLst>
                  <a:ext uri="{FF2B5EF4-FFF2-40B4-BE49-F238E27FC236}">
                    <a16:creationId xmlns:a16="http://schemas.microsoft.com/office/drawing/2014/main" id="{909A44EC-6F8F-404E-840F-2D1AF721A108}"/>
                  </a:ext>
                </a:extLst>
              </p:cNvPr>
              <p:cNvSpPr/>
              <p:nvPr/>
            </p:nvSpPr>
            <p:spPr>
              <a:xfrm>
                <a:off x="969417" y="1923678"/>
                <a:ext cx="342850" cy="1733922"/>
              </a:xfrm>
              <a:prstGeom prst="rect">
                <a:avLst/>
              </a:prstGeom>
              <a:grpFill/>
              <a:ln>
                <a:solidFill>
                  <a:srgbClr val="EE2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8" name="Trapezoid 17">
                <a:extLst>
                  <a:ext uri="{FF2B5EF4-FFF2-40B4-BE49-F238E27FC236}">
                    <a16:creationId xmlns:a16="http://schemas.microsoft.com/office/drawing/2014/main" id="{B8848BFF-C92A-4E5F-804B-B4C26D416D0F}"/>
                  </a:ext>
                </a:extLst>
              </p:cNvPr>
              <p:cNvSpPr/>
              <p:nvPr/>
            </p:nvSpPr>
            <p:spPr>
              <a:xfrm rot="10800000">
                <a:off x="808360" y="2490788"/>
                <a:ext cx="664963" cy="718277"/>
              </a:xfrm>
              <a:prstGeom prst="trapezoid">
                <a:avLst/>
              </a:prstGeom>
              <a:grpFill/>
              <a:ln>
                <a:solidFill>
                  <a:srgbClr val="EE2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a:extLst>
                <a:ext uri="{FF2B5EF4-FFF2-40B4-BE49-F238E27FC236}">
                  <a16:creationId xmlns:a16="http://schemas.microsoft.com/office/drawing/2014/main" id="{D3C2E29A-CF8D-478C-88B0-0DE8D0DFDB99}"/>
                </a:ext>
              </a:extLst>
            </p:cNvPr>
            <p:cNvGrpSpPr/>
            <p:nvPr/>
          </p:nvGrpSpPr>
          <p:grpSpPr>
            <a:xfrm>
              <a:off x="809234" y="1923678"/>
              <a:ext cx="664963" cy="1733922"/>
              <a:chOff x="808360" y="1923678"/>
              <a:chExt cx="664963" cy="1733922"/>
            </a:xfrm>
            <a:pattFill prst="ltDnDiag">
              <a:fgClr>
                <a:srgbClr val="EE2D24"/>
              </a:fgClr>
              <a:bgClr>
                <a:schemeClr val="bg1"/>
              </a:bgClr>
            </a:pattFill>
          </p:grpSpPr>
          <p:sp>
            <p:nvSpPr>
              <p:cNvPr id="15" name="Rectangle 14">
                <a:extLst>
                  <a:ext uri="{FF2B5EF4-FFF2-40B4-BE49-F238E27FC236}">
                    <a16:creationId xmlns:a16="http://schemas.microsoft.com/office/drawing/2014/main" id="{F1EC78E8-C9C4-4644-AA6E-2F4996601882}"/>
                  </a:ext>
                </a:extLst>
              </p:cNvPr>
              <p:cNvSpPr/>
              <p:nvPr/>
            </p:nvSpPr>
            <p:spPr>
              <a:xfrm>
                <a:off x="969417" y="1923678"/>
                <a:ext cx="342850" cy="1733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6" name="Trapezoid 15">
                <a:extLst>
                  <a:ext uri="{FF2B5EF4-FFF2-40B4-BE49-F238E27FC236}">
                    <a16:creationId xmlns:a16="http://schemas.microsoft.com/office/drawing/2014/main" id="{2417FEF8-6A51-4384-B5A5-21DFEC9E1EC9}"/>
                  </a:ext>
                </a:extLst>
              </p:cNvPr>
              <p:cNvSpPr/>
              <p:nvPr/>
            </p:nvSpPr>
            <p:spPr>
              <a:xfrm rot="10800000">
                <a:off x="808360" y="2490788"/>
                <a:ext cx="664963" cy="718277"/>
              </a:xfrm>
              <a:prstGeom prst="trapezoi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19" name="Group 18">
            <a:extLst>
              <a:ext uri="{FF2B5EF4-FFF2-40B4-BE49-F238E27FC236}">
                <a16:creationId xmlns:a16="http://schemas.microsoft.com/office/drawing/2014/main" id="{F24ED138-EE78-43B6-BE7B-840277658814}"/>
              </a:ext>
            </a:extLst>
          </p:cNvPr>
          <p:cNvGrpSpPr/>
          <p:nvPr/>
        </p:nvGrpSpPr>
        <p:grpSpPr>
          <a:xfrm>
            <a:off x="8324580" y="2883137"/>
            <a:ext cx="711597" cy="803275"/>
            <a:chOff x="4413163" y="2562226"/>
            <a:chExt cx="531109" cy="602456"/>
          </a:xfrm>
        </p:grpSpPr>
        <p:sp>
          <p:nvSpPr>
            <p:cNvPr id="20" name="Trapezoid 19">
              <a:extLst>
                <a:ext uri="{FF2B5EF4-FFF2-40B4-BE49-F238E27FC236}">
                  <a16:creationId xmlns:a16="http://schemas.microsoft.com/office/drawing/2014/main" id="{578C1953-09AA-486D-9958-55A72B904BE8}"/>
                </a:ext>
              </a:extLst>
            </p:cNvPr>
            <p:cNvSpPr/>
            <p:nvPr/>
          </p:nvSpPr>
          <p:spPr>
            <a:xfrm>
              <a:off x="4413163" y="2562226"/>
              <a:ext cx="531109" cy="602456"/>
            </a:xfrm>
            <a:prstGeom prst="trapezoid">
              <a:avLst/>
            </a:prstGeom>
            <a:solidFill>
              <a:srgbClr val="EE2D24"/>
            </a:solidFill>
            <a:ln>
              <a:solidFill>
                <a:srgbClr val="EE2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1" name="Trapezoid 20">
              <a:extLst>
                <a:ext uri="{FF2B5EF4-FFF2-40B4-BE49-F238E27FC236}">
                  <a16:creationId xmlns:a16="http://schemas.microsoft.com/office/drawing/2014/main" id="{490D9834-E3F7-495F-A56F-2CEB5C906517}"/>
                </a:ext>
              </a:extLst>
            </p:cNvPr>
            <p:cNvSpPr/>
            <p:nvPr/>
          </p:nvSpPr>
          <p:spPr>
            <a:xfrm>
              <a:off x="4413163" y="2562226"/>
              <a:ext cx="531109" cy="602456"/>
            </a:xfrm>
            <a:prstGeom prst="trapezoid">
              <a:avLst/>
            </a:prstGeom>
            <a:pattFill prst="ltDnDiag">
              <a:fgClr>
                <a:srgbClr val="EE2D2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cxnSp>
        <p:nvCxnSpPr>
          <p:cNvPr id="22" name="Straight Connector 21">
            <a:extLst>
              <a:ext uri="{FF2B5EF4-FFF2-40B4-BE49-F238E27FC236}">
                <a16:creationId xmlns:a16="http://schemas.microsoft.com/office/drawing/2014/main" id="{238EE5E3-51D3-4C17-A88A-01D76C00829C}"/>
              </a:ext>
            </a:extLst>
          </p:cNvPr>
          <p:cNvCxnSpPr>
            <a:cxnSpLocks/>
          </p:cNvCxnSpPr>
          <p:nvPr/>
        </p:nvCxnSpPr>
        <p:spPr>
          <a:xfrm>
            <a:off x="5756686" y="1743709"/>
            <a:ext cx="0" cy="3107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FCCDCFB-BB9C-415C-A04C-4FABD2108077}"/>
              </a:ext>
            </a:extLst>
          </p:cNvPr>
          <p:cNvCxnSpPr>
            <a:cxnSpLocks/>
          </p:cNvCxnSpPr>
          <p:nvPr/>
        </p:nvCxnSpPr>
        <p:spPr>
          <a:xfrm>
            <a:off x="9470166" y="1743709"/>
            <a:ext cx="0" cy="3107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44D02765-5BFC-4AC3-A109-668B1BB2A09B}"/>
              </a:ext>
            </a:extLst>
          </p:cNvPr>
          <p:cNvSpPr/>
          <p:nvPr/>
        </p:nvSpPr>
        <p:spPr>
          <a:xfrm>
            <a:off x="744769" y="1387153"/>
            <a:ext cx="3534060" cy="40097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5" name="Rectangle 24">
            <a:extLst>
              <a:ext uri="{FF2B5EF4-FFF2-40B4-BE49-F238E27FC236}">
                <a16:creationId xmlns:a16="http://schemas.microsoft.com/office/drawing/2014/main" id="{5BD96BDB-E2CD-4FB6-B5EE-FAA3E7718772}"/>
              </a:ext>
            </a:extLst>
          </p:cNvPr>
          <p:cNvSpPr/>
          <p:nvPr/>
        </p:nvSpPr>
        <p:spPr>
          <a:xfrm>
            <a:off x="734122" y="5396965"/>
            <a:ext cx="3544701" cy="502766"/>
          </a:xfrm>
          <a:prstGeom prst="rect">
            <a:avLst/>
          </a:prstGeom>
          <a:solidFill>
            <a:schemeClr val="bg1">
              <a:lumMod val="50000"/>
            </a:schemeClr>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ENTRY</a:t>
            </a:r>
          </a:p>
        </p:txBody>
      </p:sp>
      <p:grpSp>
        <p:nvGrpSpPr>
          <p:cNvPr id="26" name="Group 25">
            <a:extLst>
              <a:ext uri="{FF2B5EF4-FFF2-40B4-BE49-F238E27FC236}">
                <a16:creationId xmlns:a16="http://schemas.microsoft.com/office/drawing/2014/main" id="{E5B678B0-12A7-405A-888B-A724DD16BF5D}"/>
              </a:ext>
            </a:extLst>
          </p:cNvPr>
          <p:cNvGrpSpPr/>
          <p:nvPr/>
        </p:nvGrpSpPr>
        <p:grpSpPr>
          <a:xfrm>
            <a:off x="744772" y="1369971"/>
            <a:ext cx="10764279" cy="4545117"/>
            <a:chOff x="-5859698" y="336165"/>
            <a:chExt cx="14754560" cy="6229977"/>
          </a:xfrm>
        </p:grpSpPr>
        <p:grpSp>
          <p:nvGrpSpPr>
            <p:cNvPr id="27" name="Group 26">
              <a:extLst>
                <a:ext uri="{FF2B5EF4-FFF2-40B4-BE49-F238E27FC236}">
                  <a16:creationId xmlns:a16="http://schemas.microsoft.com/office/drawing/2014/main" id="{BCC5BC42-D169-4577-9967-48469DEC4903}"/>
                </a:ext>
              </a:extLst>
            </p:cNvPr>
            <p:cNvGrpSpPr/>
            <p:nvPr userDrawn="1"/>
          </p:nvGrpSpPr>
          <p:grpSpPr>
            <a:xfrm>
              <a:off x="-5859698" y="336165"/>
              <a:ext cx="14754560" cy="512283"/>
              <a:chOff x="-10969586" y="483520"/>
              <a:chExt cx="16459688" cy="571484"/>
            </a:xfrm>
            <a:noFill/>
          </p:grpSpPr>
          <p:sp>
            <p:nvSpPr>
              <p:cNvPr id="29" name="Arc 28">
                <a:extLst>
                  <a:ext uri="{FF2B5EF4-FFF2-40B4-BE49-F238E27FC236}">
                    <a16:creationId xmlns:a16="http://schemas.microsoft.com/office/drawing/2014/main" id="{D88F29F5-8AFC-47AE-8610-A57A9E7BF441}"/>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30" name="Straight Connector 29">
                <a:extLst>
                  <a:ext uri="{FF2B5EF4-FFF2-40B4-BE49-F238E27FC236}">
                    <a16:creationId xmlns:a16="http://schemas.microsoft.com/office/drawing/2014/main" id="{A26F8A6B-1716-4C5C-89FA-88E8FC3F2711}"/>
                  </a:ext>
                </a:extLst>
              </p:cNvPr>
              <p:cNvCxnSpPr>
                <a:cxnSpLocks/>
                <a:stCxn id="29" idx="0"/>
              </p:cNvCxnSpPr>
              <p:nvPr/>
            </p:nvCxnSpPr>
            <p:spPr>
              <a:xfrm flipH="1">
                <a:off x="-10969586" y="483520"/>
                <a:ext cx="16173945"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8" name="Straight Connector 27">
              <a:extLst>
                <a:ext uri="{FF2B5EF4-FFF2-40B4-BE49-F238E27FC236}">
                  <a16:creationId xmlns:a16="http://schemas.microsoft.com/office/drawing/2014/main" id="{4185833B-9454-49D8-8F75-5DA800249D04}"/>
                </a:ext>
              </a:extLst>
            </p:cNvPr>
            <p:cNvCxnSpPr>
              <a:cxnSpLocks/>
              <a:stCxn id="29" idx="2"/>
            </p:cNvCxnSpPr>
            <p:nvPr userDrawn="1"/>
          </p:nvCxnSpPr>
          <p:spPr>
            <a:xfrm flipH="1">
              <a:off x="8894855" y="591018"/>
              <a:ext cx="4" cy="5975124"/>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31" name="Picture 30" descr="A picture containing shape&#10;&#10;Description automatically generated">
            <a:extLst>
              <a:ext uri="{FF2B5EF4-FFF2-40B4-BE49-F238E27FC236}">
                <a16:creationId xmlns:a16="http://schemas.microsoft.com/office/drawing/2014/main" id="{EED5D26D-C5B9-4880-AACB-EA87A9B26A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1179" y="1618273"/>
            <a:ext cx="1117225" cy="3581820"/>
          </a:xfrm>
          <a:prstGeom prst="rect">
            <a:avLst/>
          </a:prstGeom>
        </p:spPr>
      </p:pic>
      <p:grpSp>
        <p:nvGrpSpPr>
          <p:cNvPr id="32" name="Group 31">
            <a:extLst>
              <a:ext uri="{FF2B5EF4-FFF2-40B4-BE49-F238E27FC236}">
                <a16:creationId xmlns:a16="http://schemas.microsoft.com/office/drawing/2014/main" id="{C3254329-FD69-4E56-ADC3-C3AF91D1E73A}"/>
              </a:ext>
            </a:extLst>
          </p:cNvPr>
          <p:cNvGrpSpPr/>
          <p:nvPr/>
        </p:nvGrpSpPr>
        <p:grpSpPr>
          <a:xfrm>
            <a:off x="1014147" y="2006012"/>
            <a:ext cx="891284" cy="2311896"/>
            <a:chOff x="809233" y="1923678"/>
            <a:chExt cx="664963" cy="1733922"/>
          </a:xfrm>
        </p:grpSpPr>
        <p:grpSp>
          <p:nvGrpSpPr>
            <p:cNvPr id="33" name="Group 32">
              <a:extLst>
                <a:ext uri="{FF2B5EF4-FFF2-40B4-BE49-F238E27FC236}">
                  <a16:creationId xmlns:a16="http://schemas.microsoft.com/office/drawing/2014/main" id="{DAE5A706-75F9-4592-8C93-476E8F8BB260}"/>
                </a:ext>
              </a:extLst>
            </p:cNvPr>
            <p:cNvGrpSpPr/>
            <p:nvPr/>
          </p:nvGrpSpPr>
          <p:grpSpPr>
            <a:xfrm>
              <a:off x="809233" y="1923678"/>
              <a:ext cx="664963" cy="1733922"/>
              <a:chOff x="808359" y="1923678"/>
              <a:chExt cx="664963" cy="1733922"/>
            </a:xfrm>
            <a:solidFill>
              <a:srgbClr val="EE2D24"/>
            </a:solidFill>
          </p:grpSpPr>
          <p:sp>
            <p:nvSpPr>
              <p:cNvPr id="37" name="Rectangle 36">
                <a:extLst>
                  <a:ext uri="{FF2B5EF4-FFF2-40B4-BE49-F238E27FC236}">
                    <a16:creationId xmlns:a16="http://schemas.microsoft.com/office/drawing/2014/main" id="{05AAB0EB-FC83-42C6-8B75-7E380F264A6F}"/>
                  </a:ext>
                </a:extLst>
              </p:cNvPr>
              <p:cNvSpPr/>
              <p:nvPr/>
            </p:nvSpPr>
            <p:spPr>
              <a:xfrm>
                <a:off x="969417" y="1923678"/>
                <a:ext cx="342850" cy="1733922"/>
              </a:xfrm>
              <a:prstGeom prst="rect">
                <a:avLst/>
              </a:prstGeom>
              <a:grpFill/>
              <a:ln>
                <a:solidFill>
                  <a:srgbClr val="EE2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8" name="Trapezoid 37">
                <a:extLst>
                  <a:ext uri="{FF2B5EF4-FFF2-40B4-BE49-F238E27FC236}">
                    <a16:creationId xmlns:a16="http://schemas.microsoft.com/office/drawing/2014/main" id="{46305204-C0A5-45A1-A399-DABD0FAECB92}"/>
                  </a:ext>
                </a:extLst>
              </p:cNvPr>
              <p:cNvSpPr/>
              <p:nvPr/>
            </p:nvSpPr>
            <p:spPr>
              <a:xfrm rot="10800000">
                <a:off x="808359" y="2447029"/>
                <a:ext cx="664963" cy="762035"/>
              </a:xfrm>
              <a:prstGeom prst="trapezoid">
                <a:avLst>
                  <a:gd name="adj" fmla="val 0"/>
                </a:avLst>
              </a:prstGeom>
              <a:grpFill/>
              <a:ln>
                <a:solidFill>
                  <a:srgbClr val="EE2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 name="Group 33">
              <a:extLst>
                <a:ext uri="{FF2B5EF4-FFF2-40B4-BE49-F238E27FC236}">
                  <a16:creationId xmlns:a16="http://schemas.microsoft.com/office/drawing/2014/main" id="{9ADA88C4-EB16-4C75-A8CA-2E93188FEBE6}"/>
                </a:ext>
              </a:extLst>
            </p:cNvPr>
            <p:cNvGrpSpPr/>
            <p:nvPr/>
          </p:nvGrpSpPr>
          <p:grpSpPr>
            <a:xfrm>
              <a:off x="809233" y="1923678"/>
              <a:ext cx="664963" cy="1733922"/>
              <a:chOff x="808359" y="1923678"/>
              <a:chExt cx="664963" cy="1733922"/>
            </a:xfrm>
            <a:pattFill prst="ltDnDiag">
              <a:fgClr>
                <a:srgbClr val="EE2D24"/>
              </a:fgClr>
              <a:bgClr>
                <a:schemeClr val="bg1"/>
              </a:bgClr>
            </a:pattFill>
          </p:grpSpPr>
          <p:sp>
            <p:nvSpPr>
              <p:cNvPr id="35" name="Rectangle 34">
                <a:extLst>
                  <a:ext uri="{FF2B5EF4-FFF2-40B4-BE49-F238E27FC236}">
                    <a16:creationId xmlns:a16="http://schemas.microsoft.com/office/drawing/2014/main" id="{99CD4113-C391-4D89-A179-184F85F5E5F8}"/>
                  </a:ext>
                </a:extLst>
              </p:cNvPr>
              <p:cNvSpPr/>
              <p:nvPr/>
            </p:nvSpPr>
            <p:spPr>
              <a:xfrm>
                <a:off x="969417" y="1923678"/>
                <a:ext cx="342850" cy="17339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Trapezoid 35">
                <a:extLst>
                  <a:ext uri="{FF2B5EF4-FFF2-40B4-BE49-F238E27FC236}">
                    <a16:creationId xmlns:a16="http://schemas.microsoft.com/office/drawing/2014/main" id="{45A3C8A1-B9BC-4441-8FF2-C2C8004DBB78}"/>
                  </a:ext>
                </a:extLst>
              </p:cNvPr>
              <p:cNvSpPr/>
              <p:nvPr/>
            </p:nvSpPr>
            <p:spPr>
              <a:xfrm rot="10800000">
                <a:off x="808359" y="2447029"/>
                <a:ext cx="664963" cy="762035"/>
              </a:xfrm>
              <a:prstGeom prst="trapezoid">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9" name="Rectangle 38">
            <a:extLst>
              <a:ext uri="{FF2B5EF4-FFF2-40B4-BE49-F238E27FC236}">
                <a16:creationId xmlns:a16="http://schemas.microsoft.com/office/drawing/2014/main" id="{B436BA5F-C3BD-4B91-AD8C-C62C26BA1E59}"/>
              </a:ext>
            </a:extLst>
          </p:cNvPr>
          <p:cNvSpPr/>
          <p:nvPr/>
        </p:nvSpPr>
        <p:spPr>
          <a:xfrm>
            <a:off x="2147232" y="1883456"/>
            <a:ext cx="2271437" cy="258827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65g minimum</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‘No-Go-Zone’</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Standard wheels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Standard axles</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8g Power Pack</a:t>
            </a:r>
          </a:p>
          <a:p>
            <a:pPr marL="0" marR="0" lvl="0" indent="0" algn="l" defTabSz="914400" rtl="0" eaLnBrk="1" fontAlgn="auto" latinLnBrk="0" hangingPunct="1">
              <a:lnSpc>
                <a:spcPct val="150000"/>
              </a:lnSpc>
              <a:spcBef>
                <a:spcPts val="0"/>
              </a:spcBef>
              <a:spcAft>
                <a:spcPts val="800"/>
              </a:spcAft>
              <a:buClrTx/>
              <a:buSzTx/>
              <a:buFontTx/>
              <a:buNone/>
              <a:tabLst/>
              <a:defRPr/>
            </a:pPr>
            <a:r>
              <a:rPr kumimoji="0" lang="en-GB" sz="1467"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Average 40km/h</a:t>
            </a:r>
          </a:p>
        </p:txBody>
      </p:sp>
      <p:cxnSp>
        <p:nvCxnSpPr>
          <p:cNvPr id="40" name="Straight Connector 39">
            <a:extLst>
              <a:ext uri="{FF2B5EF4-FFF2-40B4-BE49-F238E27FC236}">
                <a16:creationId xmlns:a16="http://schemas.microsoft.com/office/drawing/2014/main" id="{31E504C6-026E-4020-9D66-2DD7ACCBFB03}"/>
              </a:ext>
            </a:extLst>
          </p:cNvPr>
          <p:cNvCxnSpPr>
            <a:cxnSpLocks/>
          </p:cNvCxnSpPr>
          <p:nvPr/>
        </p:nvCxnSpPr>
        <p:spPr>
          <a:xfrm>
            <a:off x="2147238" y="1743709"/>
            <a:ext cx="0" cy="310759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A0414219-A265-4567-A9C9-CD2EF847B2DE}"/>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Rectangle 51">
            <a:extLst>
              <a:ext uri="{FF2B5EF4-FFF2-40B4-BE49-F238E27FC236}">
                <a16:creationId xmlns:a16="http://schemas.microsoft.com/office/drawing/2014/main" id="{D735D206-EEDA-4BD7-8AE9-6255AAA1ED6A}"/>
              </a:ext>
            </a:extLst>
          </p:cNvPr>
          <p:cNvSpPr/>
          <p:nvPr/>
        </p:nvSpPr>
        <p:spPr>
          <a:xfrm rot="5400000">
            <a:off x="6562275" y="-12012"/>
            <a:ext cx="1140808" cy="6572461"/>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Classes Explainer &amp; Rules and Regulations link at the end!</a:t>
            </a:r>
          </a:p>
        </p:txBody>
      </p:sp>
      <p:grpSp>
        <p:nvGrpSpPr>
          <p:cNvPr id="53" name="Group 52">
            <a:extLst>
              <a:ext uri="{FF2B5EF4-FFF2-40B4-BE49-F238E27FC236}">
                <a16:creationId xmlns:a16="http://schemas.microsoft.com/office/drawing/2014/main" id="{6DAE43FC-1EFE-48A0-8EB4-3B0C88079082}"/>
              </a:ext>
            </a:extLst>
          </p:cNvPr>
          <p:cNvGrpSpPr/>
          <p:nvPr/>
        </p:nvGrpSpPr>
        <p:grpSpPr>
          <a:xfrm rot="16200000">
            <a:off x="10451022" y="2806167"/>
            <a:ext cx="1208992" cy="936104"/>
            <a:chOff x="8986132" y="4047120"/>
            <a:chExt cx="838200" cy="936104"/>
          </a:xfrm>
        </p:grpSpPr>
        <p:cxnSp>
          <p:nvCxnSpPr>
            <p:cNvPr id="54" name="Straight Arrow Connector 53">
              <a:extLst>
                <a:ext uri="{FF2B5EF4-FFF2-40B4-BE49-F238E27FC236}">
                  <a16:creationId xmlns:a16="http://schemas.microsoft.com/office/drawing/2014/main" id="{A2EC0412-5087-425E-8798-D17C3C1CCA2A}"/>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C6B979F-E8D7-4727-808F-30891DB54412}"/>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290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25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250" fill="hold"/>
                                        <p:tgtEl>
                                          <p:spTgt spid="25"/>
                                        </p:tgtEl>
                                        <p:attrNameLst>
                                          <p:attrName>ppt_x</p:attrName>
                                        </p:attrNameLst>
                                      </p:cBhvr>
                                      <p:tavLst>
                                        <p:tav tm="0">
                                          <p:val>
                                            <p:strVal val="#ppt_x"/>
                                          </p:val>
                                        </p:tav>
                                        <p:tav tm="100000">
                                          <p:val>
                                            <p:strVal val="#ppt_x"/>
                                          </p:val>
                                        </p:tav>
                                      </p:tavLst>
                                    </p:anim>
                                    <p:anim calcmode="lin" valueType="num">
                                      <p:cBhvr additive="base">
                                        <p:cTn id="13" dur="250" fill="hold"/>
                                        <p:tgtEl>
                                          <p:spTgt spid="25"/>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250" fill="hold"/>
                                        <p:tgtEl>
                                          <p:spTgt spid="6"/>
                                        </p:tgtEl>
                                        <p:attrNameLst>
                                          <p:attrName>ppt_x</p:attrName>
                                        </p:attrNameLst>
                                      </p:cBhvr>
                                      <p:tavLst>
                                        <p:tav tm="0">
                                          <p:val>
                                            <p:strVal val="#ppt_x"/>
                                          </p:val>
                                        </p:tav>
                                        <p:tav tm="100000">
                                          <p:val>
                                            <p:strVal val="#ppt_x"/>
                                          </p:val>
                                        </p:tav>
                                      </p:tavLst>
                                    </p:anim>
                                    <p:anim calcmode="lin" valueType="num">
                                      <p:cBhvr additive="base">
                                        <p:cTn id="22" dur="250" fill="hold"/>
                                        <p:tgtEl>
                                          <p:spTgt spid="6"/>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250" fill="hold"/>
                                        <p:tgtEl>
                                          <p:spTgt spid="7"/>
                                        </p:tgtEl>
                                        <p:attrNameLst>
                                          <p:attrName>ppt_x</p:attrName>
                                        </p:attrNameLst>
                                      </p:cBhvr>
                                      <p:tavLst>
                                        <p:tav tm="0">
                                          <p:val>
                                            <p:strVal val="#ppt_x"/>
                                          </p:val>
                                        </p:tav>
                                        <p:tav tm="100000">
                                          <p:val>
                                            <p:strVal val="#ppt_x"/>
                                          </p:val>
                                        </p:tav>
                                      </p:tavLst>
                                    </p:anim>
                                    <p:anim calcmode="lin" valueType="num">
                                      <p:cBhvr additive="base">
                                        <p:cTn id="31" dur="250" fill="hold"/>
                                        <p:tgtEl>
                                          <p:spTgt spid="7"/>
                                        </p:tgtEl>
                                        <p:attrNameLst>
                                          <p:attrName>ppt_y</p:attrName>
                                        </p:attrNameLst>
                                      </p:cBhvr>
                                      <p:tavLst>
                                        <p:tav tm="0">
                                          <p:val>
                                            <p:strVal val="1+#ppt_h/2"/>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500"/>
                                        <p:tgtEl>
                                          <p:spTgt spid="2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down)">
                                      <p:cBhvr>
                                        <p:cTn id="45" dur="500"/>
                                        <p:tgtEl>
                                          <p:spTgt spid="5"/>
                                        </p:tgtEl>
                                      </p:cBhvr>
                                    </p:animEffect>
                                  </p:childTnLst>
                                </p:cTn>
                              </p:par>
                              <p:par>
                                <p:cTn id="46" presetID="2" presetClass="entr" presetSubtype="4" decel="100000" fill="hold" nodeType="withEffect">
                                  <p:stCondLst>
                                    <p:cond delay="250"/>
                                  </p:stCondLst>
                                  <p:childTnLst>
                                    <p:set>
                                      <p:cBhvr>
                                        <p:cTn id="47" dur="1" fill="hold">
                                          <p:stCondLst>
                                            <p:cond delay="0"/>
                                          </p:stCondLst>
                                        </p:cTn>
                                        <p:tgtEl>
                                          <p:spTgt spid="31"/>
                                        </p:tgtEl>
                                        <p:attrNameLst>
                                          <p:attrName>style.visibility</p:attrName>
                                        </p:attrNameLst>
                                      </p:cBhvr>
                                      <p:to>
                                        <p:strVal val="visible"/>
                                      </p:to>
                                    </p:set>
                                    <p:anim calcmode="lin" valueType="num">
                                      <p:cBhvr additive="base">
                                        <p:cTn id="48" dur="500" fill="hold"/>
                                        <p:tgtEl>
                                          <p:spTgt spid="31"/>
                                        </p:tgtEl>
                                        <p:attrNameLst>
                                          <p:attrName>ppt_x</p:attrName>
                                        </p:attrNameLst>
                                      </p:cBhvr>
                                      <p:tavLst>
                                        <p:tav tm="0">
                                          <p:val>
                                            <p:strVal val="#ppt_x"/>
                                          </p:val>
                                        </p:tav>
                                        <p:tav tm="100000">
                                          <p:val>
                                            <p:strVal val="#ppt_x"/>
                                          </p:val>
                                        </p:tav>
                                      </p:tavLst>
                                    </p:anim>
                                    <p:anim calcmode="lin" valueType="num">
                                      <p:cBhvr additive="base">
                                        <p:cTn id="49" dur="500" fill="hold"/>
                                        <p:tgtEl>
                                          <p:spTgt spid="31"/>
                                        </p:tgtEl>
                                        <p:attrNameLst>
                                          <p:attrName>ppt_y</p:attrName>
                                        </p:attrNameLst>
                                      </p:cBhvr>
                                      <p:tavLst>
                                        <p:tav tm="0">
                                          <p:val>
                                            <p:strVal val="1+#ppt_h/2"/>
                                          </p:val>
                                        </p:tav>
                                        <p:tav tm="100000">
                                          <p:val>
                                            <p:strVal val="#ppt_y"/>
                                          </p:val>
                                        </p:tav>
                                      </p:tavLst>
                                    </p:anim>
                                  </p:childTnLst>
                                </p:cTn>
                              </p:par>
                              <p:par>
                                <p:cTn id="50" presetID="2" presetClass="entr" presetSubtype="4" decel="100000" fill="hold" nodeType="withEffect">
                                  <p:stCondLst>
                                    <p:cond delay="50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par>
                                <p:cTn id="54" presetID="2" presetClass="entr" presetSubtype="4" decel="100000" fill="hold" nodeType="withEffect">
                                  <p:stCondLst>
                                    <p:cond delay="75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ppt_x"/>
                                          </p:val>
                                        </p:tav>
                                        <p:tav tm="100000">
                                          <p:val>
                                            <p:strVal val="#ppt_x"/>
                                          </p:val>
                                        </p:tav>
                                      </p:tavLst>
                                    </p:anim>
                                    <p:anim calcmode="lin" valueType="num">
                                      <p:cBhvr additive="base">
                                        <p:cTn id="57" dur="500" fill="hold"/>
                                        <p:tgtEl>
                                          <p:spTgt spid="9"/>
                                        </p:tgtEl>
                                        <p:attrNameLst>
                                          <p:attrName>ppt_y</p:attrName>
                                        </p:attrNameLst>
                                      </p:cBhvr>
                                      <p:tavLst>
                                        <p:tav tm="0">
                                          <p:val>
                                            <p:strVal val="1+#ppt_h/2"/>
                                          </p:val>
                                        </p:tav>
                                        <p:tav tm="100000">
                                          <p:val>
                                            <p:strVal val="#ppt_y"/>
                                          </p:val>
                                        </p:tav>
                                      </p:tavLst>
                                    </p:anim>
                                  </p:childTnLst>
                                </p:cTn>
                              </p:par>
                            </p:childTnLst>
                          </p:cTn>
                        </p:par>
                        <p:par>
                          <p:cTn id="58" fill="hold">
                            <p:stCondLst>
                              <p:cond delay="1250"/>
                            </p:stCondLst>
                            <p:childTnLst>
                              <p:par>
                                <p:cTn id="59" presetID="22" presetClass="entr" presetSubtype="1" fill="hold"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wipe(up)">
                                      <p:cBhvr>
                                        <p:cTn id="61" dur="500"/>
                                        <p:tgtEl>
                                          <p:spTgt spid="40"/>
                                        </p:tgtEl>
                                      </p:cBhvr>
                                    </p:animEffect>
                                  </p:childTnLst>
                                </p:cTn>
                              </p:par>
                              <p:par>
                                <p:cTn id="62" presetID="22" presetClass="entr" presetSubtype="1"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500"/>
                                        <p:tgtEl>
                                          <p:spTgt spid="22"/>
                                        </p:tgtEl>
                                      </p:cBhvr>
                                    </p:animEffect>
                                  </p:childTnLst>
                                </p:cTn>
                              </p:par>
                              <p:par>
                                <p:cTn id="65" presetID="22" presetClass="entr" presetSubtype="1"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9">
                                            <p:txEl>
                                              <p:pRg st="0" end="0"/>
                                            </p:txEl>
                                          </p:spTgt>
                                        </p:tgtEl>
                                        <p:attrNameLst>
                                          <p:attrName>style.visibility</p:attrName>
                                        </p:attrNameLst>
                                      </p:cBhvr>
                                      <p:to>
                                        <p:strVal val="visible"/>
                                      </p:to>
                                    </p:set>
                                    <p:animEffect transition="in" filter="wipe(left)">
                                      <p:cBhvr>
                                        <p:cTn id="72" dur="500"/>
                                        <p:tgtEl>
                                          <p:spTgt spid="39">
                                            <p:txEl>
                                              <p:pRg st="0" end="0"/>
                                            </p:txEl>
                                          </p:spTgt>
                                        </p:tgtEl>
                                      </p:cBhvr>
                                    </p:animEffect>
                                  </p:childTnLst>
                                </p:cTn>
                              </p:par>
                              <p:par>
                                <p:cTn id="73" presetID="22" presetClass="entr" presetSubtype="8" fill="hold" nodeType="withEffect">
                                  <p:stCondLst>
                                    <p:cond delay="0"/>
                                  </p:stCondLst>
                                  <p:childTnLst>
                                    <p:set>
                                      <p:cBhvr>
                                        <p:cTn id="74" dur="1" fill="hold">
                                          <p:stCondLst>
                                            <p:cond delay="0"/>
                                          </p:stCondLst>
                                        </p:cTn>
                                        <p:tgtEl>
                                          <p:spTgt spid="10">
                                            <p:txEl>
                                              <p:pRg st="0" end="0"/>
                                            </p:txEl>
                                          </p:spTgt>
                                        </p:tgtEl>
                                        <p:attrNameLst>
                                          <p:attrName>style.visibility</p:attrName>
                                        </p:attrNameLst>
                                      </p:cBhvr>
                                      <p:to>
                                        <p:strVal val="visible"/>
                                      </p:to>
                                    </p:set>
                                    <p:animEffect transition="in" filter="wipe(left)">
                                      <p:cBhvr>
                                        <p:cTn id="75" dur="500"/>
                                        <p:tgtEl>
                                          <p:spTgt spid="10">
                                            <p:txEl>
                                              <p:pRg st="0" end="0"/>
                                            </p:txEl>
                                          </p:spTgt>
                                        </p:tgtEl>
                                      </p:cBhvr>
                                    </p:animEffect>
                                  </p:childTnLst>
                                </p:cTn>
                              </p:par>
                              <p:par>
                                <p:cTn id="76" presetID="22" presetClass="entr" presetSubtype="8" fill="hold" nodeType="withEffect">
                                  <p:stCondLst>
                                    <p:cond delay="0"/>
                                  </p:stCondLst>
                                  <p:childTnLst>
                                    <p:set>
                                      <p:cBhvr>
                                        <p:cTn id="77" dur="1" fill="hold">
                                          <p:stCondLst>
                                            <p:cond delay="0"/>
                                          </p:stCondLst>
                                        </p:cTn>
                                        <p:tgtEl>
                                          <p:spTgt spid="11">
                                            <p:txEl>
                                              <p:pRg st="0" end="0"/>
                                            </p:txEl>
                                          </p:spTgt>
                                        </p:tgtEl>
                                        <p:attrNameLst>
                                          <p:attrName>style.visibility</p:attrName>
                                        </p:attrNameLst>
                                      </p:cBhvr>
                                      <p:to>
                                        <p:strVal val="visible"/>
                                      </p:to>
                                    </p:set>
                                    <p:animEffect transition="in" filter="wipe(left)">
                                      <p:cBhvr>
                                        <p:cTn id="78" dur="500"/>
                                        <p:tgtEl>
                                          <p:spTgt spid="1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9">
                                            <p:txEl>
                                              <p:pRg st="1" end="1"/>
                                            </p:txEl>
                                          </p:spTgt>
                                        </p:tgtEl>
                                        <p:attrNameLst>
                                          <p:attrName>style.visibility</p:attrName>
                                        </p:attrNameLst>
                                      </p:cBhvr>
                                      <p:to>
                                        <p:strVal val="visible"/>
                                      </p:to>
                                    </p:set>
                                    <p:animEffect transition="in" filter="wipe(left)">
                                      <p:cBhvr>
                                        <p:cTn id="83" dur="500"/>
                                        <p:tgtEl>
                                          <p:spTgt spid="39">
                                            <p:txEl>
                                              <p:pRg st="1" end="1"/>
                                            </p:txEl>
                                          </p:spTgt>
                                        </p:tgtEl>
                                      </p:cBhvr>
                                    </p:animEffect>
                                  </p:childTnLst>
                                </p:cTn>
                              </p:par>
                            </p:childTnLst>
                          </p:cTn>
                        </p:par>
                        <p:par>
                          <p:cTn id="84" fill="hold">
                            <p:stCondLst>
                              <p:cond delay="500"/>
                            </p:stCondLst>
                            <p:childTnLst>
                              <p:par>
                                <p:cTn id="85" presetID="10" presetClass="entr" presetSubtype="0" fill="hold" nodeType="afterEffect">
                                  <p:stCondLst>
                                    <p:cond delay="50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10">
                                            <p:txEl>
                                              <p:pRg st="1" end="1"/>
                                            </p:txEl>
                                          </p:spTgt>
                                        </p:tgtEl>
                                        <p:attrNameLst>
                                          <p:attrName>style.visibility</p:attrName>
                                        </p:attrNameLst>
                                      </p:cBhvr>
                                      <p:to>
                                        <p:strVal val="visible"/>
                                      </p:to>
                                    </p:set>
                                    <p:animEffect transition="in" filter="wipe(left)">
                                      <p:cBhvr>
                                        <p:cTn id="92" dur="500"/>
                                        <p:tgtEl>
                                          <p:spTgt spid="10">
                                            <p:txEl>
                                              <p:pRg st="1" end="1"/>
                                            </p:txEl>
                                          </p:spTgt>
                                        </p:tgtEl>
                                      </p:cBhvr>
                                    </p:animEffect>
                                  </p:childTnLst>
                                </p:cTn>
                              </p:par>
                            </p:childTnLst>
                          </p:cTn>
                        </p:par>
                        <p:par>
                          <p:cTn id="93" fill="hold">
                            <p:stCondLst>
                              <p:cond delay="500"/>
                            </p:stCondLst>
                            <p:childTnLst>
                              <p:par>
                                <p:cTn id="94" presetID="10" presetClass="entr" presetSubtype="0" fill="hold" nodeType="afterEffect">
                                  <p:stCondLst>
                                    <p:cond delay="500"/>
                                  </p:stCondLst>
                                  <p:childTnLst>
                                    <p:set>
                                      <p:cBhvr>
                                        <p:cTn id="95" dur="1" fill="hold">
                                          <p:stCondLst>
                                            <p:cond delay="0"/>
                                          </p:stCondLst>
                                        </p:cTn>
                                        <p:tgtEl>
                                          <p:spTgt spid="12"/>
                                        </p:tgtEl>
                                        <p:attrNameLst>
                                          <p:attrName>style.visibility</p:attrName>
                                        </p:attrNameLst>
                                      </p:cBhvr>
                                      <p:to>
                                        <p:strVal val="visible"/>
                                      </p:to>
                                    </p:set>
                                    <p:animEffect transition="in" filter="fade">
                                      <p:cBhvr>
                                        <p:cTn id="96" dur="500"/>
                                        <p:tgtEl>
                                          <p:spTgt spid="1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1">
                                            <p:txEl>
                                              <p:pRg st="1" end="1"/>
                                            </p:txEl>
                                          </p:spTgt>
                                        </p:tgtEl>
                                        <p:attrNameLst>
                                          <p:attrName>style.visibility</p:attrName>
                                        </p:attrNameLst>
                                      </p:cBhvr>
                                      <p:to>
                                        <p:strVal val="visible"/>
                                      </p:to>
                                    </p:set>
                                    <p:animEffect transition="in" filter="wipe(left)">
                                      <p:cBhvr>
                                        <p:cTn id="101" dur="500"/>
                                        <p:tgtEl>
                                          <p:spTgt spid="11">
                                            <p:txEl>
                                              <p:pRg st="1" end="1"/>
                                            </p:txEl>
                                          </p:spTgt>
                                        </p:tgtEl>
                                      </p:cBhvr>
                                    </p:animEffect>
                                  </p:childTnLst>
                                </p:cTn>
                              </p:par>
                            </p:childTnLst>
                          </p:cTn>
                        </p:par>
                        <p:par>
                          <p:cTn id="102" fill="hold">
                            <p:stCondLst>
                              <p:cond delay="500"/>
                            </p:stCondLst>
                            <p:childTnLst>
                              <p:par>
                                <p:cTn id="103" presetID="10" presetClass="entr" presetSubtype="0" fill="hold" nodeType="afterEffect">
                                  <p:stCondLst>
                                    <p:cond delay="50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500"/>
                                        <p:tgtEl>
                                          <p:spTgt spid="19"/>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32"/>
                                        </p:tgtEl>
                                      </p:cBhvr>
                                    </p:animEffect>
                                    <p:set>
                                      <p:cBhvr>
                                        <p:cTn id="110" dur="1" fill="hold">
                                          <p:stCondLst>
                                            <p:cond delay="499"/>
                                          </p:stCondLst>
                                        </p:cTn>
                                        <p:tgtEl>
                                          <p:spTgt spid="32"/>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19"/>
                                        </p:tgtEl>
                                      </p:cBhvr>
                                    </p:animEffect>
                                    <p:set>
                                      <p:cBhvr>
                                        <p:cTn id="116" dur="1" fill="hold">
                                          <p:stCondLst>
                                            <p:cond delay="499"/>
                                          </p:stCondLst>
                                        </p:cTn>
                                        <p:tgtEl>
                                          <p:spTgt spid="1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childTnLst>
                                    <p:set>
                                      <p:cBhvr>
                                        <p:cTn id="120" dur="1" fill="hold">
                                          <p:stCondLst>
                                            <p:cond delay="0"/>
                                          </p:stCondLst>
                                        </p:cTn>
                                        <p:tgtEl>
                                          <p:spTgt spid="39">
                                            <p:txEl>
                                              <p:pRg st="2" end="2"/>
                                            </p:txEl>
                                          </p:spTgt>
                                        </p:tgtEl>
                                        <p:attrNameLst>
                                          <p:attrName>style.visibility</p:attrName>
                                        </p:attrNameLst>
                                      </p:cBhvr>
                                      <p:to>
                                        <p:strVal val="visible"/>
                                      </p:to>
                                    </p:set>
                                    <p:animEffect transition="in" filter="wipe(left)">
                                      <p:cBhvr>
                                        <p:cTn id="121" dur="500"/>
                                        <p:tgtEl>
                                          <p:spTgt spid="39">
                                            <p:txEl>
                                              <p:pRg st="2" end="2"/>
                                            </p:txEl>
                                          </p:spTgt>
                                        </p:tgtEl>
                                      </p:cBhvr>
                                    </p:animEffect>
                                  </p:childTnLst>
                                </p:cTn>
                              </p:par>
                              <p:par>
                                <p:cTn id="122" presetID="22" presetClass="entr" presetSubtype="8" fill="hold" nodeType="withEffect">
                                  <p:stCondLst>
                                    <p:cond delay="0"/>
                                  </p:stCondLst>
                                  <p:childTnLst>
                                    <p:set>
                                      <p:cBhvr>
                                        <p:cTn id="123" dur="1" fill="hold">
                                          <p:stCondLst>
                                            <p:cond delay="0"/>
                                          </p:stCondLst>
                                        </p:cTn>
                                        <p:tgtEl>
                                          <p:spTgt spid="10">
                                            <p:txEl>
                                              <p:pRg st="2" end="2"/>
                                            </p:txEl>
                                          </p:spTgt>
                                        </p:tgtEl>
                                        <p:attrNameLst>
                                          <p:attrName>style.visibility</p:attrName>
                                        </p:attrNameLst>
                                      </p:cBhvr>
                                      <p:to>
                                        <p:strVal val="visible"/>
                                      </p:to>
                                    </p:set>
                                    <p:animEffect transition="in" filter="wipe(left)">
                                      <p:cBhvr>
                                        <p:cTn id="124" dur="500"/>
                                        <p:tgtEl>
                                          <p:spTgt spid="10">
                                            <p:txEl>
                                              <p:pRg st="2" end="2"/>
                                            </p:txEl>
                                          </p:spTgt>
                                        </p:tgtEl>
                                      </p:cBhvr>
                                    </p:animEffect>
                                  </p:childTnLst>
                                </p:cTn>
                              </p:par>
                              <p:par>
                                <p:cTn id="125" presetID="22" presetClass="entr" presetSubtype="8" fill="hold" nodeType="withEffect">
                                  <p:stCondLst>
                                    <p:cond delay="0"/>
                                  </p:stCondLst>
                                  <p:childTnLst>
                                    <p:set>
                                      <p:cBhvr>
                                        <p:cTn id="126" dur="1" fill="hold">
                                          <p:stCondLst>
                                            <p:cond delay="0"/>
                                          </p:stCondLst>
                                        </p:cTn>
                                        <p:tgtEl>
                                          <p:spTgt spid="11">
                                            <p:txEl>
                                              <p:pRg st="2" end="2"/>
                                            </p:txEl>
                                          </p:spTgt>
                                        </p:tgtEl>
                                        <p:attrNameLst>
                                          <p:attrName>style.visibility</p:attrName>
                                        </p:attrNameLst>
                                      </p:cBhvr>
                                      <p:to>
                                        <p:strVal val="visible"/>
                                      </p:to>
                                    </p:set>
                                    <p:animEffect transition="in" filter="wipe(left)">
                                      <p:cBhvr>
                                        <p:cTn id="127" dur="500"/>
                                        <p:tgtEl>
                                          <p:spTgt spid="11">
                                            <p:txEl>
                                              <p:pRg st="2" end="2"/>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39">
                                            <p:txEl>
                                              <p:pRg st="3" end="3"/>
                                            </p:txEl>
                                          </p:spTgt>
                                        </p:tgtEl>
                                        <p:attrNameLst>
                                          <p:attrName>style.visibility</p:attrName>
                                        </p:attrNameLst>
                                      </p:cBhvr>
                                      <p:to>
                                        <p:strVal val="visible"/>
                                      </p:to>
                                    </p:set>
                                    <p:animEffect transition="in" filter="wipe(left)">
                                      <p:cBhvr>
                                        <p:cTn id="132" dur="500"/>
                                        <p:tgtEl>
                                          <p:spTgt spid="39">
                                            <p:txEl>
                                              <p:pRg st="3" end="3"/>
                                            </p:txEl>
                                          </p:spTgt>
                                        </p:tgtEl>
                                      </p:cBhvr>
                                    </p:animEffect>
                                  </p:childTnLst>
                                </p:cTn>
                              </p:par>
                              <p:par>
                                <p:cTn id="133" presetID="22" presetClass="entr" presetSubtype="8" fill="hold" nodeType="withEffect">
                                  <p:stCondLst>
                                    <p:cond delay="0"/>
                                  </p:stCondLst>
                                  <p:childTnLst>
                                    <p:set>
                                      <p:cBhvr>
                                        <p:cTn id="134" dur="1" fill="hold">
                                          <p:stCondLst>
                                            <p:cond delay="0"/>
                                          </p:stCondLst>
                                        </p:cTn>
                                        <p:tgtEl>
                                          <p:spTgt spid="10">
                                            <p:txEl>
                                              <p:pRg st="3" end="3"/>
                                            </p:txEl>
                                          </p:spTgt>
                                        </p:tgtEl>
                                        <p:attrNameLst>
                                          <p:attrName>style.visibility</p:attrName>
                                        </p:attrNameLst>
                                      </p:cBhvr>
                                      <p:to>
                                        <p:strVal val="visible"/>
                                      </p:to>
                                    </p:set>
                                    <p:animEffect transition="in" filter="wipe(left)">
                                      <p:cBhvr>
                                        <p:cTn id="135" dur="500"/>
                                        <p:tgtEl>
                                          <p:spTgt spid="10">
                                            <p:txEl>
                                              <p:pRg st="3" end="3"/>
                                            </p:txEl>
                                          </p:spTgt>
                                        </p:tgtEl>
                                      </p:cBhvr>
                                    </p:animEffect>
                                  </p:childTnLst>
                                </p:cTn>
                              </p:par>
                              <p:par>
                                <p:cTn id="136" presetID="22" presetClass="entr" presetSubtype="8" fill="hold" nodeType="withEffect">
                                  <p:stCondLst>
                                    <p:cond delay="0"/>
                                  </p:stCondLst>
                                  <p:childTnLst>
                                    <p:set>
                                      <p:cBhvr>
                                        <p:cTn id="137" dur="1" fill="hold">
                                          <p:stCondLst>
                                            <p:cond delay="0"/>
                                          </p:stCondLst>
                                        </p:cTn>
                                        <p:tgtEl>
                                          <p:spTgt spid="11">
                                            <p:txEl>
                                              <p:pRg st="3" end="3"/>
                                            </p:txEl>
                                          </p:spTgt>
                                        </p:tgtEl>
                                        <p:attrNameLst>
                                          <p:attrName>style.visibility</p:attrName>
                                        </p:attrNameLst>
                                      </p:cBhvr>
                                      <p:to>
                                        <p:strVal val="visible"/>
                                      </p:to>
                                    </p:set>
                                    <p:animEffect transition="in" filter="wipe(left)">
                                      <p:cBhvr>
                                        <p:cTn id="138" dur="500"/>
                                        <p:tgtEl>
                                          <p:spTgt spid="11">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8" fill="hold" grpId="0" nodeType="clickEffect">
                                  <p:stCondLst>
                                    <p:cond delay="0"/>
                                  </p:stCondLst>
                                  <p:childTnLst>
                                    <p:set>
                                      <p:cBhvr>
                                        <p:cTn id="142" dur="1" fill="hold">
                                          <p:stCondLst>
                                            <p:cond delay="0"/>
                                          </p:stCondLst>
                                        </p:cTn>
                                        <p:tgtEl>
                                          <p:spTgt spid="39">
                                            <p:txEl>
                                              <p:pRg st="4" end="4"/>
                                            </p:txEl>
                                          </p:spTgt>
                                        </p:tgtEl>
                                        <p:attrNameLst>
                                          <p:attrName>style.visibility</p:attrName>
                                        </p:attrNameLst>
                                      </p:cBhvr>
                                      <p:to>
                                        <p:strVal val="visible"/>
                                      </p:to>
                                    </p:set>
                                    <p:animEffect transition="in" filter="wipe(left)">
                                      <p:cBhvr>
                                        <p:cTn id="143" dur="500"/>
                                        <p:tgtEl>
                                          <p:spTgt spid="39">
                                            <p:txEl>
                                              <p:pRg st="4" end="4"/>
                                            </p:txEl>
                                          </p:spTgt>
                                        </p:tgtEl>
                                      </p:cBhvr>
                                    </p:animEffect>
                                  </p:childTnLst>
                                </p:cTn>
                              </p:par>
                              <p:par>
                                <p:cTn id="144" presetID="22" presetClass="entr" presetSubtype="8" fill="hold" nodeType="withEffect">
                                  <p:stCondLst>
                                    <p:cond delay="0"/>
                                  </p:stCondLst>
                                  <p:childTnLst>
                                    <p:set>
                                      <p:cBhvr>
                                        <p:cTn id="145" dur="1" fill="hold">
                                          <p:stCondLst>
                                            <p:cond delay="0"/>
                                          </p:stCondLst>
                                        </p:cTn>
                                        <p:tgtEl>
                                          <p:spTgt spid="10">
                                            <p:txEl>
                                              <p:pRg st="4" end="4"/>
                                            </p:txEl>
                                          </p:spTgt>
                                        </p:tgtEl>
                                        <p:attrNameLst>
                                          <p:attrName>style.visibility</p:attrName>
                                        </p:attrNameLst>
                                      </p:cBhvr>
                                      <p:to>
                                        <p:strVal val="visible"/>
                                      </p:to>
                                    </p:set>
                                    <p:animEffect transition="in" filter="wipe(left)">
                                      <p:cBhvr>
                                        <p:cTn id="146" dur="500"/>
                                        <p:tgtEl>
                                          <p:spTgt spid="10">
                                            <p:txEl>
                                              <p:pRg st="4" end="4"/>
                                            </p:txEl>
                                          </p:spTgt>
                                        </p:tgtEl>
                                      </p:cBhvr>
                                    </p:animEffect>
                                  </p:childTnLst>
                                </p:cTn>
                              </p:par>
                              <p:par>
                                <p:cTn id="147" presetID="22" presetClass="entr" presetSubtype="8" fill="hold" nodeType="withEffect">
                                  <p:stCondLst>
                                    <p:cond delay="0"/>
                                  </p:stCondLst>
                                  <p:childTnLst>
                                    <p:set>
                                      <p:cBhvr>
                                        <p:cTn id="148" dur="1" fill="hold">
                                          <p:stCondLst>
                                            <p:cond delay="0"/>
                                          </p:stCondLst>
                                        </p:cTn>
                                        <p:tgtEl>
                                          <p:spTgt spid="11">
                                            <p:txEl>
                                              <p:pRg st="4" end="4"/>
                                            </p:txEl>
                                          </p:spTgt>
                                        </p:tgtEl>
                                        <p:attrNameLst>
                                          <p:attrName>style.visibility</p:attrName>
                                        </p:attrNameLst>
                                      </p:cBhvr>
                                      <p:to>
                                        <p:strVal val="visible"/>
                                      </p:to>
                                    </p:set>
                                    <p:animEffect transition="in" filter="wipe(left)">
                                      <p:cBhvr>
                                        <p:cTn id="149" dur="500"/>
                                        <p:tgtEl>
                                          <p:spTgt spid="11">
                                            <p:txEl>
                                              <p:pRg st="4" end="4"/>
                                            </p:txEl>
                                          </p:spTgt>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9">
                                            <p:txEl>
                                              <p:pRg st="5" end="5"/>
                                            </p:txEl>
                                          </p:spTgt>
                                        </p:tgtEl>
                                        <p:attrNameLst>
                                          <p:attrName>style.visibility</p:attrName>
                                        </p:attrNameLst>
                                      </p:cBhvr>
                                      <p:to>
                                        <p:strVal val="visible"/>
                                      </p:to>
                                    </p:set>
                                    <p:animEffect transition="in" filter="wipe(left)">
                                      <p:cBhvr>
                                        <p:cTn id="154" dur="500"/>
                                        <p:tgtEl>
                                          <p:spTgt spid="39">
                                            <p:txEl>
                                              <p:pRg st="5" end="5"/>
                                            </p:txEl>
                                          </p:spTgt>
                                        </p:tgtEl>
                                      </p:cBhvr>
                                    </p:animEffect>
                                  </p:childTnLst>
                                </p:cTn>
                              </p:par>
                              <p:par>
                                <p:cTn id="155" presetID="22" presetClass="entr" presetSubtype="8" fill="hold" nodeType="withEffect">
                                  <p:stCondLst>
                                    <p:cond delay="0"/>
                                  </p:stCondLst>
                                  <p:childTnLst>
                                    <p:set>
                                      <p:cBhvr>
                                        <p:cTn id="156" dur="1" fill="hold">
                                          <p:stCondLst>
                                            <p:cond delay="0"/>
                                          </p:stCondLst>
                                        </p:cTn>
                                        <p:tgtEl>
                                          <p:spTgt spid="10">
                                            <p:txEl>
                                              <p:pRg st="5" end="5"/>
                                            </p:txEl>
                                          </p:spTgt>
                                        </p:tgtEl>
                                        <p:attrNameLst>
                                          <p:attrName>style.visibility</p:attrName>
                                        </p:attrNameLst>
                                      </p:cBhvr>
                                      <p:to>
                                        <p:strVal val="visible"/>
                                      </p:to>
                                    </p:set>
                                    <p:animEffect transition="in" filter="wipe(left)">
                                      <p:cBhvr>
                                        <p:cTn id="157" dur="500"/>
                                        <p:tgtEl>
                                          <p:spTgt spid="10">
                                            <p:txEl>
                                              <p:pRg st="5" end="5"/>
                                            </p:txEl>
                                          </p:spTgt>
                                        </p:tgtEl>
                                      </p:cBhvr>
                                    </p:animEffect>
                                  </p:childTnLst>
                                </p:cTn>
                              </p:par>
                              <p:par>
                                <p:cTn id="158" presetID="22" presetClass="entr" presetSubtype="8" fill="hold" nodeType="withEffect">
                                  <p:stCondLst>
                                    <p:cond delay="0"/>
                                  </p:stCondLst>
                                  <p:childTnLst>
                                    <p:set>
                                      <p:cBhvr>
                                        <p:cTn id="159" dur="1" fill="hold">
                                          <p:stCondLst>
                                            <p:cond delay="0"/>
                                          </p:stCondLst>
                                        </p:cTn>
                                        <p:tgtEl>
                                          <p:spTgt spid="11">
                                            <p:txEl>
                                              <p:pRg st="5" end="5"/>
                                            </p:txEl>
                                          </p:spTgt>
                                        </p:tgtEl>
                                        <p:attrNameLst>
                                          <p:attrName>style.visibility</p:attrName>
                                        </p:attrNameLst>
                                      </p:cBhvr>
                                      <p:to>
                                        <p:strVal val="visible"/>
                                      </p:to>
                                    </p:set>
                                    <p:animEffect transition="in" filter="wipe(left)">
                                      <p:cBhvr>
                                        <p:cTn id="160" dur="500"/>
                                        <p:tgtEl>
                                          <p:spTgt spid="11">
                                            <p:txEl>
                                              <p:pRg st="5" end="5"/>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2" presetClass="exit" presetSubtype="1" decel="100000" fill="hold" nodeType="clickEffect">
                                  <p:stCondLst>
                                    <p:cond delay="0"/>
                                  </p:stCondLst>
                                  <p:childTnLst>
                                    <p:anim calcmode="lin" valueType="num">
                                      <p:cBhvr additive="base">
                                        <p:cTn id="164" dur="500"/>
                                        <p:tgtEl>
                                          <p:spTgt spid="9"/>
                                        </p:tgtEl>
                                        <p:attrNameLst>
                                          <p:attrName>ppt_x</p:attrName>
                                        </p:attrNameLst>
                                      </p:cBhvr>
                                      <p:tavLst>
                                        <p:tav tm="0">
                                          <p:val>
                                            <p:strVal val="ppt_x"/>
                                          </p:val>
                                        </p:tav>
                                        <p:tav tm="100000">
                                          <p:val>
                                            <p:strVal val="ppt_x"/>
                                          </p:val>
                                        </p:tav>
                                      </p:tavLst>
                                    </p:anim>
                                    <p:anim calcmode="lin" valueType="num">
                                      <p:cBhvr additive="base">
                                        <p:cTn id="165" dur="500"/>
                                        <p:tgtEl>
                                          <p:spTgt spid="9"/>
                                        </p:tgtEl>
                                        <p:attrNameLst>
                                          <p:attrName>ppt_y</p:attrName>
                                        </p:attrNameLst>
                                      </p:cBhvr>
                                      <p:tavLst>
                                        <p:tav tm="0">
                                          <p:val>
                                            <p:strVal val="ppt_y"/>
                                          </p:val>
                                        </p:tav>
                                        <p:tav tm="100000">
                                          <p:val>
                                            <p:strVal val="0-ppt_h/2"/>
                                          </p:val>
                                        </p:tav>
                                      </p:tavLst>
                                    </p:anim>
                                    <p:set>
                                      <p:cBhvr>
                                        <p:cTn id="166" dur="1" fill="hold">
                                          <p:stCondLst>
                                            <p:cond delay="499"/>
                                          </p:stCondLst>
                                        </p:cTn>
                                        <p:tgtEl>
                                          <p:spTgt spid="9"/>
                                        </p:tgtEl>
                                        <p:attrNameLst>
                                          <p:attrName>style.visibility</p:attrName>
                                        </p:attrNameLst>
                                      </p:cBhvr>
                                      <p:to>
                                        <p:strVal val="hidden"/>
                                      </p:to>
                                    </p:set>
                                  </p:childTnLst>
                                </p:cTn>
                              </p:par>
                              <p:par>
                                <p:cTn id="167" presetID="2" presetClass="exit" presetSubtype="1" accel="100000" fill="hold" nodeType="withEffect">
                                  <p:stCondLst>
                                    <p:cond delay="250"/>
                                  </p:stCondLst>
                                  <p:childTnLst>
                                    <p:anim calcmode="lin" valueType="num">
                                      <p:cBhvr additive="base">
                                        <p:cTn id="168" dur="500"/>
                                        <p:tgtEl>
                                          <p:spTgt spid="8"/>
                                        </p:tgtEl>
                                        <p:attrNameLst>
                                          <p:attrName>ppt_x</p:attrName>
                                        </p:attrNameLst>
                                      </p:cBhvr>
                                      <p:tavLst>
                                        <p:tav tm="0">
                                          <p:val>
                                            <p:strVal val="ppt_x"/>
                                          </p:val>
                                        </p:tav>
                                        <p:tav tm="100000">
                                          <p:val>
                                            <p:strVal val="ppt_x"/>
                                          </p:val>
                                        </p:tav>
                                      </p:tavLst>
                                    </p:anim>
                                    <p:anim calcmode="lin" valueType="num">
                                      <p:cBhvr additive="base">
                                        <p:cTn id="169" dur="500"/>
                                        <p:tgtEl>
                                          <p:spTgt spid="8"/>
                                        </p:tgtEl>
                                        <p:attrNameLst>
                                          <p:attrName>ppt_y</p:attrName>
                                        </p:attrNameLst>
                                      </p:cBhvr>
                                      <p:tavLst>
                                        <p:tav tm="0">
                                          <p:val>
                                            <p:strVal val="ppt_y"/>
                                          </p:val>
                                        </p:tav>
                                        <p:tav tm="100000">
                                          <p:val>
                                            <p:strVal val="0-ppt_h/2"/>
                                          </p:val>
                                        </p:tav>
                                      </p:tavLst>
                                    </p:anim>
                                    <p:set>
                                      <p:cBhvr>
                                        <p:cTn id="170" dur="1" fill="hold">
                                          <p:stCondLst>
                                            <p:cond delay="499"/>
                                          </p:stCondLst>
                                        </p:cTn>
                                        <p:tgtEl>
                                          <p:spTgt spid="8"/>
                                        </p:tgtEl>
                                        <p:attrNameLst>
                                          <p:attrName>style.visibility</p:attrName>
                                        </p:attrNameLst>
                                      </p:cBhvr>
                                      <p:to>
                                        <p:strVal val="hidden"/>
                                      </p:to>
                                    </p:set>
                                  </p:childTnLst>
                                </p:cTn>
                              </p:par>
                              <p:par>
                                <p:cTn id="171" presetID="2" presetClass="exit" presetSubtype="1" accel="100000" fill="hold" nodeType="withEffect">
                                  <p:stCondLst>
                                    <p:cond delay="500"/>
                                  </p:stCondLst>
                                  <p:childTnLst>
                                    <p:anim calcmode="lin" valueType="num">
                                      <p:cBhvr additive="base">
                                        <p:cTn id="172" dur="500"/>
                                        <p:tgtEl>
                                          <p:spTgt spid="31"/>
                                        </p:tgtEl>
                                        <p:attrNameLst>
                                          <p:attrName>ppt_x</p:attrName>
                                        </p:attrNameLst>
                                      </p:cBhvr>
                                      <p:tavLst>
                                        <p:tav tm="0">
                                          <p:val>
                                            <p:strVal val="ppt_x"/>
                                          </p:val>
                                        </p:tav>
                                        <p:tav tm="100000">
                                          <p:val>
                                            <p:strVal val="ppt_x"/>
                                          </p:val>
                                        </p:tav>
                                      </p:tavLst>
                                    </p:anim>
                                    <p:anim calcmode="lin" valueType="num">
                                      <p:cBhvr additive="base">
                                        <p:cTn id="173" dur="500"/>
                                        <p:tgtEl>
                                          <p:spTgt spid="31"/>
                                        </p:tgtEl>
                                        <p:attrNameLst>
                                          <p:attrName>ppt_y</p:attrName>
                                        </p:attrNameLst>
                                      </p:cBhvr>
                                      <p:tavLst>
                                        <p:tav tm="0">
                                          <p:val>
                                            <p:strVal val="ppt_y"/>
                                          </p:val>
                                        </p:tav>
                                        <p:tav tm="100000">
                                          <p:val>
                                            <p:strVal val="0-ppt_h/2"/>
                                          </p:val>
                                        </p:tav>
                                      </p:tavLst>
                                    </p:anim>
                                    <p:set>
                                      <p:cBhvr>
                                        <p:cTn id="174" dur="1" fill="hold">
                                          <p:stCondLst>
                                            <p:cond delay="499"/>
                                          </p:stCondLst>
                                        </p:cTn>
                                        <p:tgtEl>
                                          <p:spTgt spid="31"/>
                                        </p:tgtEl>
                                        <p:attrNameLst>
                                          <p:attrName>style.visibility</p:attrName>
                                        </p:attrNameLst>
                                      </p:cBhvr>
                                      <p:to>
                                        <p:strVal val="hidden"/>
                                      </p:to>
                                    </p:set>
                                  </p:childTnLst>
                                </p:cTn>
                              </p:par>
                            </p:childTnLst>
                          </p:cTn>
                        </p:par>
                        <p:par>
                          <p:cTn id="175" fill="hold">
                            <p:stCondLst>
                              <p:cond delay="1000"/>
                            </p:stCondLst>
                            <p:childTnLst>
                              <p:par>
                                <p:cTn id="176" presetID="10" presetClass="exit" presetSubtype="0" fill="hold" nodeType="afterEffect">
                                  <p:stCondLst>
                                    <p:cond delay="0"/>
                                  </p:stCondLst>
                                  <p:childTnLst>
                                    <p:animEffect transition="out" filter="fade">
                                      <p:cBhvr>
                                        <p:cTn id="177" dur="500"/>
                                        <p:tgtEl>
                                          <p:spTgt spid="40"/>
                                        </p:tgtEl>
                                      </p:cBhvr>
                                    </p:animEffect>
                                    <p:set>
                                      <p:cBhvr>
                                        <p:cTn id="178" dur="1" fill="hold">
                                          <p:stCondLst>
                                            <p:cond delay="499"/>
                                          </p:stCondLst>
                                        </p:cTn>
                                        <p:tgtEl>
                                          <p:spTgt spid="40"/>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22"/>
                                        </p:tgtEl>
                                      </p:cBhvr>
                                    </p:animEffect>
                                    <p:set>
                                      <p:cBhvr>
                                        <p:cTn id="181" dur="1" fill="hold">
                                          <p:stCondLst>
                                            <p:cond delay="499"/>
                                          </p:stCondLst>
                                        </p:cTn>
                                        <p:tgtEl>
                                          <p:spTgt spid="22"/>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3"/>
                                        </p:tgtEl>
                                      </p:cBhvr>
                                    </p:animEffect>
                                    <p:set>
                                      <p:cBhvr>
                                        <p:cTn id="184" dur="1" fill="hold">
                                          <p:stCondLst>
                                            <p:cond delay="499"/>
                                          </p:stCondLst>
                                        </p:cTn>
                                        <p:tgtEl>
                                          <p:spTgt spid="23"/>
                                        </p:tgtEl>
                                        <p:attrNameLst>
                                          <p:attrName>style.visibility</p:attrName>
                                        </p:attrNameLst>
                                      </p:cBhvr>
                                      <p:to>
                                        <p:strVal val="hidden"/>
                                      </p:to>
                                    </p:set>
                                  </p:childTnLst>
                                </p:cTn>
                              </p:par>
                              <p:par>
                                <p:cTn id="185" presetID="10" presetClass="exit" presetSubtype="0" fill="hold" grpId="0" nodeType="withEffect">
                                  <p:stCondLst>
                                    <p:cond delay="0"/>
                                  </p:stCondLst>
                                  <p:childTnLst>
                                    <p:animEffect transition="out" filter="fade">
                                      <p:cBhvr>
                                        <p:cTn id="186" dur="500"/>
                                        <p:tgtEl>
                                          <p:spTgt spid="10">
                                            <p:txEl>
                                              <p:pRg st="0" end="0"/>
                                            </p:txEl>
                                          </p:spTgt>
                                        </p:tgtEl>
                                      </p:cBhvr>
                                    </p:animEffect>
                                    <p:set>
                                      <p:cBhvr>
                                        <p:cTn id="187" dur="1" fill="hold">
                                          <p:stCondLst>
                                            <p:cond delay="499"/>
                                          </p:stCondLst>
                                        </p:cTn>
                                        <p:tgtEl>
                                          <p:spTgt spid="10">
                                            <p:txEl>
                                              <p:pRg st="0" end="0"/>
                                            </p:txEl>
                                          </p:spTgt>
                                        </p:tgtEl>
                                        <p:attrNameLst>
                                          <p:attrName>style.visibility</p:attrName>
                                        </p:attrNameLst>
                                      </p:cBhvr>
                                      <p:to>
                                        <p:strVal val="hidden"/>
                                      </p:to>
                                    </p:set>
                                  </p:childTnLst>
                                </p:cTn>
                              </p:par>
                              <p:par>
                                <p:cTn id="188" presetID="10" presetClass="exit" presetSubtype="0" fill="hold" grpId="0" nodeType="withEffect">
                                  <p:stCondLst>
                                    <p:cond delay="0"/>
                                  </p:stCondLst>
                                  <p:childTnLst>
                                    <p:animEffect transition="out" filter="fade">
                                      <p:cBhvr>
                                        <p:cTn id="189" dur="500"/>
                                        <p:tgtEl>
                                          <p:spTgt spid="10">
                                            <p:txEl>
                                              <p:pRg st="1" end="1"/>
                                            </p:txEl>
                                          </p:spTgt>
                                        </p:tgtEl>
                                      </p:cBhvr>
                                    </p:animEffect>
                                    <p:set>
                                      <p:cBhvr>
                                        <p:cTn id="190" dur="1" fill="hold">
                                          <p:stCondLst>
                                            <p:cond delay="499"/>
                                          </p:stCondLst>
                                        </p:cTn>
                                        <p:tgtEl>
                                          <p:spTgt spid="10">
                                            <p:txEl>
                                              <p:pRg st="1" end="1"/>
                                            </p:txEl>
                                          </p:spTgt>
                                        </p:tgtEl>
                                        <p:attrNameLst>
                                          <p:attrName>style.visibility</p:attrName>
                                        </p:attrNameLst>
                                      </p:cBhvr>
                                      <p:to>
                                        <p:strVal val="hidden"/>
                                      </p:to>
                                    </p:set>
                                  </p:childTnLst>
                                </p:cTn>
                              </p:par>
                              <p:par>
                                <p:cTn id="191" presetID="10" presetClass="exit" presetSubtype="0" fill="hold" grpId="0" nodeType="withEffect">
                                  <p:stCondLst>
                                    <p:cond delay="0"/>
                                  </p:stCondLst>
                                  <p:childTnLst>
                                    <p:animEffect transition="out" filter="fade">
                                      <p:cBhvr>
                                        <p:cTn id="192" dur="500"/>
                                        <p:tgtEl>
                                          <p:spTgt spid="10">
                                            <p:txEl>
                                              <p:pRg st="2" end="2"/>
                                            </p:txEl>
                                          </p:spTgt>
                                        </p:tgtEl>
                                      </p:cBhvr>
                                    </p:animEffect>
                                    <p:set>
                                      <p:cBhvr>
                                        <p:cTn id="193" dur="1" fill="hold">
                                          <p:stCondLst>
                                            <p:cond delay="499"/>
                                          </p:stCondLst>
                                        </p:cTn>
                                        <p:tgtEl>
                                          <p:spTgt spid="10">
                                            <p:txEl>
                                              <p:pRg st="2" end="2"/>
                                            </p:txEl>
                                          </p:spTgt>
                                        </p:tgtEl>
                                        <p:attrNameLst>
                                          <p:attrName>style.visibility</p:attrName>
                                        </p:attrNameLst>
                                      </p:cBhvr>
                                      <p:to>
                                        <p:strVal val="hidden"/>
                                      </p:to>
                                    </p:set>
                                  </p:childTnLst>
                                </p:cTn>
                              </p:par>
                              <p:par>
                                <p:cTn id="194" presetID="10" presetClass="exit" presetSubtype="0" fill="hold" grpId="0" nodeType="withEffect">
                                  <p:stCondLst>
                                    <p:cond delay="0"/>
                                  </p:stCondLst>
                                  <p:childTnLst>
                                    <p:animEffect transition="out" filter="fade">
                                      <p:cBhvr>
                                        <p:cTn id="195" dur="500"/>
                                        <p:tgtEl>
                                          <p:spTgt spid="10">
                                            <p:txEl>
                                              <p:pRg st="3" end="3"/>
                                            </p:txEl>
                                          </p:spTgt>
                                        </p:tgtEl>
                                      </p:cBhvr>
                                    </p:animEffect>
                                    <p:set>
                                      <p:cBhvr>
                                        <p:cTn id="196" dur="1" fill="hold">
                                          <p:stCondLst>
                                            <p:cond delay="499"/>
                                          </p:stCondLst>
                                        </p:cTn>
                                        <p:tgtEl>
                                          <p:spTgt spid="10">
                                            <p:txEl>
                                              <p:pRg st="3" end="3"/>
                                            </p:txEl>
                                          </p:spTgt>
                                        </p:tgtEl>
                                        <p:attrNameLst>
                                          <p:attrName>style.visibility</p:attrName>
                                        </p:attrNameLst>
                                      </p:cBhvr>
                                      <p:to>
                                        <p:strVal val="hidden"/>
                                      </p:to>
                                    </p:set>
                                  </p:childTnLst>
                                </p:cTn>
                              </p:par>
                              <p:par>
                                <p:cTn id="197" presetID="10" presetClass="exit" presetSubtype="0" fill="hold" grpId="0" nodeType="withEffect">
                                  <p:stCondLst>
                                    <p:cond delay="0"/>
                                  </p:stCondLst>
                                  <p:childTnLst>
                                    <p:animEffect transition="out" filter="fade">
                                      <p:cBhvr>
                                        <p:cTn id="198" dur="500"/>
                                        <p:tgtEl>
                                          <p:spTgt spid="10">
                                            <p:txEl>
                                              <p:pRg st="4" end="4"/>
                                            </p:txEl>
                                          </p:spTgt>
                                        </p:tgtEl>
                                      </p:cBhvr>
                                    </p:animEffect>
                                    <p:set>
                                      <p:cBhvr>
                                        <p:cTn id="199" dur="1" fill="hold">
                                          <p:stCondLst>
                                            <p:cond delay="499"/>
                                          </p:stCondLst>
                                        </p:cTn>
                                        <p:tgtEl>
                                          <p:spTgt spid="10">
                                            <p:txEl>
                                              <p:pRg st="4" end="4"/>
                                            </p:txEl>
                                          </p:spTgt>
                                        </p:tgtEl>
                                        <p:attrNameLst>
                                          <p:attrName>style.visibility</p:attrName>
                                        </p:attrNameLst>
                                      </p:cBhvr>
                                      <p:to>
                                        <p:strVal val="hidden"/>
                                      </p:to>
                                    </p:set>
                                  </p:childTnLst>
                                </p:cTn>
                              </p:par>
                              <p:par>
                                <p:cTn id="200" presetID="10" presetClass="exit" presetSubtype="0" fill="hold" grpId="0" nodeType="withEffect">
                                  <p:stCondLst>
                                    <p:cond delay="0"/>
                                  </p:stCondLst>
                                  <p:childTnLst>
                                    <p:animEffect transition="out" filter="fade">
                                      <p:cBhvr>
                                        <p:cTn id="201" dur="500"/>
                                        <p:tgtEl>
                                          <p:spTgt spid="10">
                                            <p:txEl>
                                              <p:pRg st="5" end="5"/>
                                            </p:txEl>
                                          </p:spTgt>
                                        </p:tgtEl>
                                      </p:cBhvr>
                                    </p:animEffect>
                                    <p:set>
                                      <p:cBhvr>
                                        <p:cTn id="202" dur="1" fill="hold">
                                          <p:stCondLst>
                                            <p:cond delay="499"/>
                                          </p:stCondLst>
                                        </p:cTn>
                                        <p:tgtEl>
                                          <p:spTgt spid="10">
                                            <p:txEl>
                                              <p:pRg st="5" end="5"/>
                                            </p:txEl>
                                          </p:spTgt>
                                        </p:tgtEl>
                                        <p:attrNameLst>
                                          <p:attrName>style.visibility</p:attrName>
                                        </p:attrNameLst>
                                      </p:cBhvr>
                                      <p:to>
                                        <p:strVal val="hidden"/>
                                      </p:to>
                                    </p:set>
                                  </p:childTnLst>
                                </p:cTn>
                              </p:par>
                              <p:par>
                                <p:cTn id="203" presetID="10" presetClass="exit" presetSubtype="0" fill="hold" grpId="0" nodeType="withEffect">
                                  <p:stCondLst>
                                    <p:cond delay="0"/>
                                  </p:stCondLst>
                                  <p:childTnLst>
                                    <p:animEffect transition="out" filter="fade">
                                      <p:cBhvr>
                                        <p:cTn id="204" dur="500"/>
                                        <p:tgtEl>
                                          <p:spTgt spid="11">
                                            <p:txEl>
                                              <p:pRg st="0" end="0"/>
                                            </p:txEl>
                                          </p:spTgt>
                                        </p:tgtEl>
                                      </p:cBhvr>
                                    </p:animEffect>
                                    <p:set>
                                      <p:cBhvr>
                                        <p:cTn id="205" dur="1" fill="hold">
                                          <p:stCondLst>
                                            <p:cond delay="499"/>
                                          </p:stCondLst>
                                        </p:cTn>
                                        <p:tgtEl>
                                          <p:spTgt spid="11">
                                            <p:txEl>
                                              <p:pRg st="0" end="0"/>
                                            </p:txEl>
                                          </p:spTgt>
                                        </p:tgtEl>
                                        <p:attrNameLst>
                                          <p:attrName>style.visibility</p:attrName>
                                        </p:attrNameLst>
                                      </p:cBhvr>
                                      <p:to>
                                        <p:strVal val="hidden"/>
                                      </p:to>
                                    </p:set>
                                  </p:childTnLst>
                                </p:cTn>
                              </p:par>
                              <p:par>
                                <p:cTn id="206" presetID="10" presetClass="exit" presetSubtype="0" fill="hold" grpId="0" nodeType="withEffect">
                                  <p:stCondLst>
                                    <p:cond delay="0"/>
                                  </p:stCondLst>
                                  <p:childTnLst>
                                    <p:animEffect transition="out" filter="fade">
                                      <p:cBhvr>
                                        <p:cTn id="207" dur="500"/>
                                        <p:tgtEl>
                                          <p:spTgt spid="11">
                                            <p:txEl>
                                              <p:pRg st="1" end="1"/>
                                            </p:txEl>
                                          </p:spTgt>
                                        </p:tgtEl>
                                      </p:cBhvr>
                                    </p:animEffect>
                                    <p:set>
                                      <p:cBhvr>
                                        <p:cTn id="208" dur="1" fill="hold">
                                          <p:stCondLst>
                                            <p:cond delay="499"/>
                                          </p:stCondLst>
                                        </p:cTn>
                                        <p:tgtEl>
                                          <p:spTgt spid="11">
                                            <p:txEl>
                                              <p:pRg st="1" end="1"/>
                                            </p:txEl>
                                          </p:spTgt>
                                        </p:tgtEl>
                                        <p:attrNameLst>
                                          <p:attrName>style.visibility</p:attrName>
                                        </p:attrNameLst>
                                      </p:cBhvr>
                                      <p:to>
                                        <p:strVal val="hidden"/>
                                      </p:to>
                                    </p:set>
                                  </p:childTnLst>
                                </p:cTn>
                              </p:par>
                              <p:par>
                                <p:cTn id="209" presetID="10" presetClass="exit" presetSubtype="0" fill="hold" grpId="0" nodeType="withEffect">
                                  <p:stCondLst>
                                    <p:cond delay="0"/>
                                  </p:stCondLst>
                                  <p:childTnLst>
                                    <p:animEffect transition="out" filter="fade">
                                      <p:cBhvr>
                                        <p:cTn id="210" dur="500"/>
                                        <p:tgtEl>
                                          <p:spTgt spid="11">
                                            <p:txEl>
                                              <p:pRg st="2" end="2"/>
                                            </p:txEl>
                                          </p:spTgt>
                                        </p:tgtEl>
                                      </p:cBhvr>
                                    </p:animEffect>
                                    <p:set>
                                      <p:cBhvr>
                                        <p:cTn id="211" dur="1" fill="hold">
                                          <p:stCondLst>
                                            <p:cond delay="499"/>
                                          </p:stCondLst>
                                        </p:cTn>
                                        <p:tgtEl>
                                          <p:spTgt spid="11">
                                            <p:txEl>
                                              <p:pRg st="2" end="2"/>
                                            </p:txEl>
                                          </p:spTgt>
                                        </p:tgtEl>
                                        <p:attrNameLst>
                                          <p:attrName>style.visibility</p:attrName>
                                        </p:attrNameLst>
                                      </p:cBhvr>
                                      <p:to>
                                        <p:strVal val="hidden"/>
                                      </p:to>
                                    </p:set>
                                  </p:childTnLst>
                                </p:cTn>
                              </p:par>
                              <p:par>
                                <p:cTn id="212" presetID="10" presetClass="exit" presetSubtype="0" fill="hold" grpId="0" nodeType="withEffect">
                                  <p:stCondLst>
                                    <p:cond delay="0"/>
                                  </p:stCondLst>
                                  <p:childTnLst>
                                    <p:animEffect transition="out" filter="fade">
                                      <p:cBhvr>
                                        <p:cTn id="213" dur="500"/>
                                        <p:tgtEl>
                                          <p:spTgt spid="11">
                                            <p:txEl>
                                              <p:pRg st="3" end="3"/>
                                            </p:txEl>
                                          </p:spTgt>
                                        </p:tgtEl>
                                      </p:cBhvr>
                                    </p:animEffect>
                                    <p:set>
                                      <p:cBhvr>
                                        <p:cTn id="214" dur="1" fill="hold">
                                          <p:stCondLst>
                                            <p:cond delay="499"/>
                                          </p:stCondLst>
                                        </p:cTn>
                                        <p:tgtEl>
                                          <p:spTgt spid="11">
                                            <p:txEl>
                                              <p:pRg st="3" end="3"/>
                                            </p:txEl>
                                          </p:spTgt>
                                        </p:tgtEl>
                                        <p:attrNameLst>
                                          <p:attrName>style.visibility</p:attrName>
                                        </p:attrNameLst>
                                      </p:cBhvr>
                                      <p:to>
                                        <p:strVal val="hidden"/>
                                      </p:to>
                                    </p:set>
                                  </p:childTnLst>
                                </p:cTn>
                              </p:par>
                              <p:par>
                                <p:cTn id="215" presetID="10" presetClass="exit" presetSubtype="0" fill="hold" grpId="0" nodeType="withEffect">
                                  <p:stCondLst>
                                    <p:cond delay="0"/>
                                  </p:stCondLst>
                                  <p:childTnLst>
                                    <p:animEffect transition="out" filter="fade">
                                      <p:cBhvr>
                                        <p:cTn id="216" dur="500"/>
                                        <p:tgtEl>
                                          <p:spTgt spid="11">
                                            <p:txEl>
                                              <p:pRg st="4" end="4"/>
                                            </p:txEl>
                                          </p:spTgt>
                                        </p:tgtEl>
                                      </p:cBhvr>
                                    </p:animEffect>
                                    <p:set>
                                      <p:cBhvr>
                                        <p:cTn id="217" dur="1" fill="hold">
                                          <p:stCondLst>
                                            <p:cond delay="499"/>
                                          </p:stCondLst>
                                        </p:cTn>
                                        <p:tgtEl>
                                          <p:spTgt spid="11">
                                            <p:txEl>
                                              <p:pRg st="4" end="4"/>
                                            </p:txEl>
                                          </p:spTgt>
                                        </p:tgtEl>
                                        <p:attrNameLst>
                                          <p:attrName>style.visibility</p:attrName>
                                        </p:attrNameLst>
                                      </p:cBhvr>
                                      <p:to>
                                        <p:strVal val="hidden"/>
                                      </p:to>
                                    </p:set>
                                  </p:childTnLst>
                                </p:cTn>
                              </p:par>
                              <p:par>
                                <p:cTn id="218" presetID="10" presetClass="exit" presetSubtype="0" fill="hold" grpId="0" nodeType="withEffect">
                                  <p:stCondLst>
                                    <p:cond delay="0"/>
                                  </p:stCondLst>
                                  <p:childTnLst>
                                    <p:animEffect transition="out" filter="fade">
                                      <p:cBhvr>
                                        <p:cTn id="219" dur="500"/>
                                        <p:tgtEl>
                                          <p:spTgt spid="11">
                                            <p:txEl>
                                              <p:pRg st="5" end="5"/>
                                            </p:txEl>
                                          </p:spTgt>
                                        </p:tgtEl>
                                      </p:cBhvr>
                                    </p:animEffect>
                                    <p:set>
                                      <p:cBhvr>
                                        <p:cTn id="220" dur="1" fill="hold">
                                          <p:stCondLst>
                                            <p:cond delay="499"/>
                                          </p:stCondLst>
                                        </p:cTn>
                                        <p:tgtEl>
                                          <p:spTgt spid="11">
                                            <p:txEl>
                                              <p:pRg st="5" end="5"/>
                                            </p:txEl>
                                          </p:spTgt>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39">
                                            <p:txEl>
                                              <p:pRg st="0" end="0"/>
                                            </p:txEl>
                                          </p:spTgt>
                                        </p:tgtEl>
                                      </p:cBhvr>
                                    </p:animEffect>
                                    <p:set>
                                      <p:cBhvr>
                                        <p:cTn id="223" dur="1" fill="hold">
                                          <p:stCondLst>
                                            <p:cond delay="499"/>
                                          </p:stCondLst>
                                        </p:cTn>
                                        <p:tgtEl>
                                          <p:spTgt spid="39">
                                            <p:txEl>
                                              <p:pRg st="0" end="0"/>
                                            </p:txEl>
                                          </p:spTgt>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39">
                                            <p:txEl>
                                              <p:pRg st="1" end="1"/>
                                            </p:txEl>
                                          </p:spTgt>
                                        </p:tgtEl>
                                      </p:cBhvr>
                                    </p:animEffect>
                                    <p:set>
                                      <p:cBhvr>
                                        <p:cTn id="226" dur="1" fill="hold">
                                          <p:stCondLst>
                                            <p:cond delay="499"/>
                                          </p:stCondLst>
                                        </p:cTn>
                                        <p:tgtEl>
                                          <p:spTgt spid="39">
                                            <p:txEl>
                                              <p:pRg st="1" end="1"/>
                                            </p:txEl>
                                          </p:spTgt>
                                        </p:tgtEl>
                                        <p:attrNameLst>
                                          <p:attrName>style.visibility</p:attrName>
                                        </p:attrNameLst>
                                      </p:cBhvr>
                                      <p:to>
                                        <p:strVal val="hidden"/>
                                      </p:to>
                                    </p:set>
                                  </p:childTnLst>
                                </p:cTn>
                              </p:par>
                              <p:par>
                                <p:cTn id="227" presetID="10" presetClass="exit" presetSubtype="0" fill="hold" grpId="1" nodeType="withEffect">
                                  <p:stCondLst>
                                    <p:cond delay="0"/>
                                  </p:stCondLst>
                                  <p:childTnLst>
                                    <p:animEffect transition="out" filter="fade">
                                      <p:cBhvr>
                                        <p:cTn id="228" dur="500"/>
                                        <p:tgtEl>
                                          <p:spTgt spid="39">
                                            <p:txEl>
                                              <p:pRg st="2" end="2"/>
                                            </p:txEl>
                                          </p:spTgt>
                                        </p:tgtEl>
                                      </p:cBhvr>
                                    </p:animEffect>
                                    <p:set>
                                      <p:cBhvr>
                                        <p:cTn id="229" dur="1" fill="hold">
                                          <p:stCondLst>
                                            <p:cond delay="499"/>
                                          </p:stCondLst>
                                        </p:cTn>
                                        <p:tgtEl>
                                          <p:spTgt spid="39">
                                            <p:txEl>
                                              <p:pRg st="2" end="2"/>
                                            </p:txEl>
                                          </p:spTgt>
                                        </p:tgtEl>
                                        <p:attrNameLst>
                                          <p:attrName>style.visibility</p:attrName>
                                        </p:attrNameLst>
                                      </p:cBhvr>
                                      <p:to>
                                        <p:strVal val="hidden"/>
                                      </p:to>
                                    </p:set>
                                  </p:childTnLst>
                                </p:cTn>
                              </p:par>
                              <p:par>
                                <p:cTn id="230" presetID="10" presetClass="exit" presetSubtype="0" fill="hold" grpId="1" nodeType="withEffect">
                                  <p:stCondLst>
                                    <p:cond delay="0"/>
                                  </p:stCondLst>
                                  <p:childTnLst>
                                    <p:animEffect transition="out" filter="fade">
                                      <p:cBhvr>
                                        <p:cTn id="231" dur="500"/>
                                        <p:tgtEl>
                                          <p:spTgt spid="39">
                                            <p:txEl>
                                              <p:pRg st="3" end="3"/>
                                            </p:txEl>
                                          </p:spTgt>
                                        </p:tgtEl>
                                      </p:cBhvr>
                                    </p:animEffect>
                                    <p:set>
                                      <p:cBhvr>
                                        <p:cTn id="232" dur="1" fill="hold">
                                          <p:stCondLst>
                                            <p:cond delay="499"/>
                                          </p:stCondLst>
                                        </p:cTn>
                                        <p:tgtEl>
                                          <p:spTgt spid="39">
                                            <p:txEl>
                                              <p:pRg st="3" end="3"/>
                                            </p:txEl>
                                          </p:spTgt>
                                        </p:tgtEl>
                                        <p:attrNameLst>
                                          <p:attrName>style.visibility</p:attrName>
                                        </p:attrNameLst>
                                      </p:cBhvr>
                                      <p:to>
                                        <p:strVal val="hidden"/>
                                      </p:to>
                                    </p:set>
                                  </p:childTnLst>
                                </p:cTn>
                              </p:par>
                              <p:par>
                                <p:cTn id="233" presetID="10" presetClass="exit" presetSubtype="0" fill="hold" grpId="1" nodeType="withEffect">
                                  <p:stCondLst>
                                    <p:cond delay="0"/>
                                  </p:stCondLst>
                                  <p:childTnLst>
                                    <p:animEffect transition="out" filter="fade">
                                      <p:cBhvr>
                                        <p:cTn id="234" dur="500"/>
                                        <p:tgtEl>
                                          <p:spTgt spid="39">
                                            <p:txEl>
                                              <p:pRg st="4" end="4"/>
                                            </p:txEl>
                                          </p:spTgt>
                                        </p:tgtEl>
                                      </p:cBhvr>
                                    </p:animEffect>
                                    <p:set>
                                      <p:cBhvr>
                                        <p:cTn id="235" dur="1" fill="hold">
                                          <p:stCondLst>
                                            <p:cond delay="499"/>
                                          </p:stCondLst>
                                        </p:cTn>
                                        <p:tgtEl>
                                          <p:spTgt spid="39">
                                            <p:txEl>
                                              <p:pRg st="4" end="4"/>
                                            </p:txEl>
                                          </p:spTgt>
                                        </p:tgtEl>
                                        <p:attrNameLst>
                                          <p:attrName>style.visibility</p:attrName>
                                        </p:attrNameLst>
                                      </p:cBhvr>
                                      <p:to>
                                        <p:strVal val="hidden"/>
                                      </p:to>
                                    </p:set>
                                  </p:childTnLst>
                                </p:cTn>
                              </p:par>
                              <p:par>
                                <p:cTn id="236" presetID="10" presetClass="exit" presetSubtype="0" fill="hold" grpId="1" nodeType="withEffect">
                                  <p:stCondLst>
                                    <p:cond delay="0"/>
                                  </p:stCondLst>
                                  <p:childTnLst>
                                    <p:animEffect transition="out" filter="fade">
                                      <p:cBhvr>
                                        <p:cTn id="237" dur="500"/>
                                        <p:tgtEl>
                                          <p:spTgt spid="39">
                                            <p:txEl>
                                              <p:pRg st="5" end="5"/>
                                            </p:txEl>
                                          </p:spTgt>
                                        </p:tgtEl>
                                      </p:cBhvr>
                                    </p:animEffect>
                                    <p:set>
                                      <p:cBhvr>
                                        <p:cTn id="238" dur="1" fill="hold">
                                          <p:stCondLst>
                                            <p:cond delay="499"/>
                                          </p:stCondLst>
                                        </p:cTn>
                                        <p:tgtEl>
                                          <p:spTgt spid="39">
                                            <p:txEl>
                                              <p:pRg st="5" end="5"/>
                                            </p:txEl>
                                          </p:spTgt>
                                        </p:tgtEl>
                                        <p:attrNameLst>
                                          <p:attrName>style.visibility</p:attrName>
                                        </p:attrNameLst>
                                      </p:cBhvr>
                                      <p:to>
                                        <p:strVal val="hidden"/>
                                      </p:to>
                                    </p:set>
                                  </p:childTnLst>
                                </p:cTn>
                              </p:par>
                            </p:childTnLst>
                          </p:cTn>
                        </p:par>
                      </p:childTnLst>
                    </p:cTn>
                  </p:par>
                  <p:par>
                    <p:cTn id="239" fill="hold">
                      <p:stCondLst>
                        <p:cond delay="indefinite"/>
                      </p:stCondLst>
                      <p:childTnLst>
                        <p:par>
                          <p:cTn id="240" fill="hold">
                            <p:stCondLst>
                              <p:cond delay="0"/>
                            </p:stCondLst>
                            <p:childTnLst>
                              <p:par>
                                <p:cTn id="241" presetID="22" presetClass="entr" presetSubtype="4" fill="hold" grpId="0" nodeType="clickEffect">
                                  <p:stCondLst>
                                    <p:cond delay="0"/>
                                  </p:stCondLst>
                                  <p:childTnLst>
                                    <p:set>
                                      <p:cBhvr>
                                        <p:cTn id="242" dur="1" fill="hold">
                                          <p:stCondLst>
                                            <p:cond delay="0"/>
                                          </p:stCondLst>
                                        </p:cTn>
                                        <p:tgtEl>
                                          <p:spTgt spid="51"/>
                                        </p:tgtEl>
                                        <p:attrNameLst>
                                          <p:attrName>style.visibility</p:attrName>
                                        </p:attrNameLst>
                                      </p:cBhvr>
                                      <p:to>
                                        <p:strVal val="visible"/>
                                      </p:to>
                                    </p:set>
                                    <p:animEffect transition="in" filter="wipe(down)">
                                      <p:cBhvr>
                                        <p:cTn id="243" dur="500"/>
                                        <p:tgtEl>
                                          <p:spTgt spid="51"/>
                                        </p:tgtEl>
                                      </p:cBhvr>
                                    </p:animEffect>
                                  </p:childTnLst>
                                </p:cTn>
                              </p:par>
                            </p:childTnLst>
                          </p:cTn>
                        </p:par>
                        <p:par>
                          <p:cTn id="244" fill="hold">
                            <p:stCondLst>
                              <p:cond delay="500"/>
                            </p:stCondLst>
                            <p:childTnLst>
                              <p:par>
                                <p:cTn id="245" presetID="22" presetClass="entr" presetSubtype="8" fill="hold" nodeType="afterEffect">
                                  <p:stCondLst>
                                    <p:cond delay="0"/>
                                  </p:stCondLst>
                                  <p:childTnLst>
                                    <p:set>
                                      <p:cBhvr>
                                        <p:cTn id="246" dur="1" fill="hold">
                                          <p:stCondLst>
                                            <p:cond delay="0"/>
                                          </p:stCondLst>
                                        </p:cTn>
                                        <p:tgtEl>
                                          <p:spTgt spid="53"/>
                                        </p:tgtEl>
                                        <p:attrNameLst>
                                          <p:attrName>style.visibility</p:attrName>
                                        </p:attrNameLst>
                                      </p:cBhvr>
                                      <p:to>
                                        <p:strVal val="visible"/>
                                      </p:to>
                                    </p:set>
                                    <p:animEffect transition="in" filter="wipe(left)">
                                      <p:cBhvr>
                                        <p:cTn id="247" dur="500"/>
                                        <p:tgtEl>
                                          <p:spTgt spid="53"/>
                                        </p:tgtEl>
                                      </p:cBhvr>
                                    </p:animEffect>
                                  </p:childTnLst>
                                </p:cTn>
                              </p:par>
                            </p:childTnLst>
                          </p:cTn>
                        </p:par>
                        <p:par>
                          <p:cTn id="248" fill="hold">
                            <p:stCondLst>
                              <p:cond delay="1000"/>
                            </p:stCondLst>
                            <p:childTnLst>
                              <p:par>
                                <p:cTn id="249" presetID="22" presetClass="entr" presetSubtype="2" fill="hold" grpId="0" nodeType="afterEffect">
                                  <p:stCondLst>
                                    <p:cond delay="0"/>
                                  </p:stCondLst>
                                  <p:childTnLst>
                                    <p:set>
                                      <p:cBhvr>
                                        <p:cTn id="250" dur="1" fill="hold">
                                          <p:stCondLst>
                                            <p:cond delay="0"/>
                                          </p:stCondLst>
                                        </p:cTn>
                                        <p:tgtEl>
                                          <p:spTgt spid="52"/>
                                        </p:tgtEl>
                                        <p:attrNameLst>
                                          <p:attrName>style.visibility</p:attrName>
                                        </p:attrNameLst>
                                      </p:cBhvr>
                                      <p:to>
                                        <p:strVal val="visible"/>
                                      </p:to>
                                    </p:set>
                                    <p:animEffect transition="in" filter="wipe(right)">
                                      <p:cBhvr>
                                        <p:cTn id="25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build="allAtOnce"/>
      <p:bldP spid="11" grpId="0" build="allAtOnce"/>
      <p:bldP spid="24" grpId="0" animBg="1"/>
      <p:bldP spid="25" grpId="0" animBg="1"/>
      <p:bldP spid="39" grpId="0" uiExpand="1" build="p"/>
      <p:bldP spid="39" grpId="1" build="allAtOnce"/>
      <p:bldP spid="51" grpId="0" animBg="1"/>
      <p:bldP spid="5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F869-B636-4DE1-BE11-A9244A0B5FA8}"/>
              </a:ext>
            </a:extLst>
          </p:cNvPr>
          <p:cNvSpPr>
            <a:spLocks noGrp="1"/>
          </p:cNvSpPr>
          <p:nvPr>
            <p:ph type="title"/>
          </p:nvPr>
        </p:nvSpPr>
        <p:spPr/>
        <p:txBody>
          <a:bodyPr/>
          <a:lstStyle/>
          <a:p>
            <a:r>
              <a:rPr lang="en-GB" dirty="0"/>
              <a:t>STARTER KIT (£30+)</a:t>
            </a:r>
          </a:p>
        </p:txBody>
      </p:sp>
      <p:grpSp>
        <p:nvGrpSpPr>
          <p:cNvPr id="5" name="Group 4">
            <a:extLst>
              <a:ext uri="{FF2B5EF4-FFF2-40B4-BE49-F238E27FC236}">
                <a16:creationId xmlns:a16="http://schemas.microsoft.com/office/drawing/2014/main" id="{DDF1B12A-F236-4099-B915-2CBCDB326F34}"/>
              </a:ext>
            </a:extLst>
          </p:cNvPr>
          <p:cNvGrpSpPr/>
          <p:nvPr/>
        </p:nvGrpSpPr>
        <p:grpSpPr>
          <a:xfrm>
            <a:off x="1629605" y="1439325"/>
            <a:ext cx="8977687" cy="4197325"/>
            <a:chOff x="-491539" y="336165"/>
            <a:chExt cx="9386403" cy="4468233"/>
          </a:xfrm>
        </p:grpSpPr>
        <p:grpSp>
          <p:nvGrpSpPr>
            <p:cNvPr id="6" name="Group 5">
              <a:extLst>
                <a:ext uri="{FF2B5EF4-FFF2-40B4-BE49-F238E27FC236}">
                  <a16:creationId xmlns:a16="http://schemas.microsoft.com/office/drawing/2014/main" id="{B94EA0AE-B527-4788-B25F-0332CC8422DC}"/>
                </a:ext>
              </a:extLst>
            </p:cNvPr>
            <p:cNvGrpSpPr/>
            <p:nvPr userDrawn="1"/>
          </p:nvGrpSpPr>
          <p:grpSpPr>
            <a:xfrm>
              <a:off x="-491539" y="336165"/>
              <a:ext cx="9386403" cy="512283"/>
              <a:chOff x="-4981049" y="483520"/>
              <a:chExt cx="10471151" cy="571484"/>
            </a:xfrm>
            <a:noFill/>
          </p:grpSpPr>
          <p:sp>
            <p:nvSpPr>
              <p:cNvPr id="8" name="Arc 7">
                <a:extLst>
                  <a:ext uri="{FF2B5EF4-FFF2-40B4-BE49-F238E27FC236}">
                    <a16:creationId xmlns:a16="http://schemas.microsoft.com/office/drawing/2014/main" id="{C3096C3E-8913-40F6-BEC1-7D1322426961}"/>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9" name="Straight Connector 8">
                <a:extLst>
                  <a:ext uri="{FF2B5EF4-FFF2-40B4-BE49-F238E27FC236}">
                    <a16:creationId xmlns:a16="http://schemas.microsoft.com/office/drawing/2014/main" id="{E87DA7AC-B734-4149-B137-080506571A0B}"/>
                  </a:ext>
                </a:extLst>
              </p:cNvPr>
              <p:cNvCxnSpPr>
                <a:cxnSpLocks/>
                <a:stCxn id="8" idx="0"/>
              </p:cNvCxnSpPr>
              <p:nvPr/>
            </p:nvCxnSpPr>
            <p:spPr>
              <a:xfrm flipH="1">
                <a:off x="-4981049" y="483520"/>
                <a:ext cx="10185409"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CA0EDA27-9C79-4B60-90DC-38D1BC6571A8}"/>
                </a:ext>
              </a:extLst>
            </p:cNvPr>
            <p:cNvCxnSpPr>
              <a:cxnSpLocks/>
              <a:stCxn id="8"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10" name="Arc 9">
            <a:extLst>
              <a:ext uri="{FF2B5EF4-FFF2-40B4-BE49-F238E27FC236}">
                <a16:creationId xmlns:a16="http://schemas.microsoft.com/office/drawing/2014/main" id="{03B2E115-ABB3-4CE1-809D-C3AD2227DE28}"/>
              </a:ext>
            </a:extLst>
          </p:cNvPr>
          <p:cNvSpPr/>
          <p:nvPr/>
        </p:nvSpPr>
        <p:spPr>
          <a:xfrm>
            <a:off x="10107128" y="1369971"/>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Arc 10">
            <a:extLst>
              <a:ext uri="{FF2B5EF4-FFF2-40B4-BE49-F238E27FC236}">
                <a16:creationId xmlns:a16="http://schemas.microsoft.com/office/drawing/2014/main" id="{F34815D5-8974-450D-B036-409374847EFF}"/>
              </a:ext>
            </a:extLst>
          </p:cNvPr>
          <p:cNvSpPr/>
          <p:nvPr/>
        </p:nvSpPr>
        <p:spPr>
          <a:xfrm>
            <a:off x="10059585" y="1370467"/>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D0C735FA-93CF-46A1-A3C5-235BB9196DA4}"/>
              </a:ext>
            </a:extLst>
          </p:cNvPr>
          <p:cNvSpPr txBox="1"/>
          <p:nvPr/>
        </p:nvSpPr>
        <p:spPr>
          <a:xfrm>
            <a:off x="5777714" y="2088229"/>
            <a:ext cx="4731826" cy="28315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1-30</a:t>
            </a:r>
            <a:r>
              <a:rPr kumimoji="0" lang="en-GB" sz="40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 cars</a:t>
            </a:r>
          </a:p>
        </p:txBody>
      </p:sp>
      <p:pic>
        <p:nvPicPr>
          <p:cNvPr id="14" name="Picture 13">
            <a:extLst>
              <a:ext uri="{FF2B5EF4-FFF2-40B4-BE49-F238E27FC236}">
                <a16:creationId xmlns:a16="http://schemas.microsoft.com/office/drawing/2014/main" id="{4191EC31-FA0E-40D6-AE82-461F4DD3F074}"/>
              </a:ext>
            </a:extLst>
          </p:cNvPr>
          <p:cNvPicPr>
            <a:picLocks noChangeAspect="1"/>
          </p:cNvPicPr>
          <p:nvPr/>
        </p:nvPicPr>
        <p:blipFill rotWithShape="1">
          <a:blip r:embed="rId2"/>
          <a:srcRect l="7692" t="8848" r="7692" b="8848"/>
          <a:stretch/>
        </p:blipFill>
        <p:spPr>
          <a:xfrm>
            <a:off x="1447207" y="1974941"/>
            <a:ext cx="4320478" cy="3096057"/>
          </a:xfrm>
          <a:prstGeom prst="rect">
            <a:avLst/>
          </a:prstGeom>
        </p:spPr>
      </p:pic>
    </p:spTree>
    <p:extLst>
      <p:ext uri="{BB962C8B-B14F-4D97-AF65-F5344CB8AC3E}">
        <p14:creationId xmlns:p14="http://schemas.microsoft.com/office/powerpoint/2010/main" val="64523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50"/>
                                        <p:tgtEl>
                                          <p:spTgt spid="5"/>
                                        </p:tgtEl>
                                      </p:cBhvr>
                                    </p:animEffect>
                                  </p:childTnLst>
                                </p:cTn>
                              </p:par>
                            </p:childTnLst>
                          </p:cTn>
                        </p:par>
                        <p:par>
                          <p:cTn id="8" fill="hold">
                            <p:stCondLst>
                              <p:cond delay="250"/>
                            </p:stCondLst>
                            <p:childTnLst>
                              <p:par>
                                <p:cTn id="9" presetID="22" presetClass="entr" presetSubtype="2"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right)">
                                      <p:cBhvr>
                                        <p:cTn id="11" dur="500"/>
                                        <p:tgtEl>
                                          <p:spTgt spid="14"/>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7C2F-B752-47AD-A9A0-81D455D3F853}"/>
              </a:ext>
            </a:extLst>
          </p:cNvPr>
          <p:cNvSpPr>
            <a:spLocks noGrp="1"/>
          </p:cNvSpPr>
          <p:nvPr>
            <p:ph type="title"/>
          </p:nvPr>
        </p:nvSpPr>
        <p:spPr/>
        <p:txBody>
          <a:bodyPr/>
          <a:lstStyle/>
          <a:p>
            <a:r>
              <a:rPr lang="en-GB" dirty="0"/>
              <a:t>GET CREATIVE!</a:t>
            </a:r>
          </a:p>
        </p:txBody>
      </p:sp>
      <p:pic>
        <p:nvPicPr>
          <p:cNvPr id="11" name="Picture 4">
            <a:extLst>
              <a:ext uri="{FF2B5EF4-FFF2-40B4-BE49-F238E27FC236}">
                <a16:creationId xmlns:a16="http://schemas.microsoft.com/office/drawing/2014/main" id="{6ABDC874-BA3E-48DD-91C2-99CC65259D7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099" r="24099"/>
          <a:stretch/>
        </p:blipFill>
        <p:spPr bwMode="auto">
          <a:xfrm>
            <a:off x="6308887" y="2193801"/>
            <a:ext cx="2228210" cy="24195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1C8EFD31-CC6E-405A-BB8F-3308375368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74" r="9795"/>
          <a:stretch/>
        </p:blipFill>
        <p:spPr bwMode="auto">
          <a:xfrm>
            <a:off x="8310520" y="1851583"/>
            <a:ext cx="3528041" cy="28474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soSketch – ScrawlrBox">
            <a:extLst>
              <a:ext uri="{FF2B5EF4-FFF2-40B4-BE49-F238E27FC236}">
                <a16:creationId xmlns:a16="http://schemas.microsoft.com/office/drawing/2014/main" id="{95E8B0FC-CD9A-41EA-98FD-D09642AFD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29" t="7197" r="6622" b="7786"/>
          <a:stretch/>
        </p:blipFill>
        <p:spPr bwMode="auto">
          <a:xfrm rot="5400000">
            <a:off x="656522" y="2372045"/>
            <a:ext cx="2514202" cy="20074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Dice.jpg">
            <a:extLst>
              <a:ext uri="{FF2B5EF4-FFF2-40B4-BE49-F238E27FC236}">
                <a16:creationId xmlns:a16="http://schemas.microsoft.com/office/drawing/2014/main" id="{B07A3A76-7E98-4C37-B57D-88FB6054F7B3}"/>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785" b="89676" l="15132" r="84430">
                        <a14:foregroundMark x1="32895" y1="41740" x2="54167" y2="32448"/>
                        <a14:foregroundMark x1="54167" y1="32448" x2="61404" y2="62242"/>
                        <a14:foregroundMark x1="61404" y1="62242" x2="46601" y2="85398"/>
                        <a14:foregroundMark x1="46601" y1="85398" x2="37719" y2="57522"/>
                        <a14:foregroundMark x1="37719" y1="57522" x2="58443" y2="52212"/>
                        <a14:foregroundMark x1="58443" y1="52212" x2="47697" y2="25516"/>
                        <a14:foregroundMark x1="47697" y1="25516" x2="59759" y2="6785"/>
                        <a14:foregroundMark x1="69408" y1="80088" x2="71053" y2="85841"/>
                        <a14:foregroundMark x1="72368" y1="43953" x2="66009" y2="46313"/>
                        <a14:foregroundMark x1="51754" y1="84071" x2="41228" y2="89676"/>
                        <a14:foregroundMark x1="58882" y1="72271" x2="38048" y2="65634"/>
                        <a14:foregroundMark x1="38048" y1="65634" x2="29825" y2="35398"/>
                        <a14:foregroundMark x1="29825" y1="35398" x2="48026" y2="17109"/>
                        <a14:foregroundMark x1="48026" y1="17109" x2="62939" y2="37463"/>
                        <a14:foregroundMark x1="62939" y1="37463" x2="41447" y2="52655"/>
                        <a14:foregroundMark x1="41447" y1="52655" x2="62500" y2="59882"/>
                        <a14:foregroundMark x1="62500" y1="59882" x2="63487" y2="54720"/>
                        <a14:foregroundMark x1="64803" y1="55310" x2="59759" y2="68879"/>
                        <a14:foregroundMark x1="64803" y1="68879" x2="65132" y2="39381"/>
                        <a14:foregroundMark x1="65132" y1="39381" x2="43750" y2="38791"/>
                        <a14:foregroundMark x1="43750" y1="38791" x2="45395" y2="71386"/>
                        <a14:foregroundMark x1="45395" y1="71386" x2="61404" y2="49115"/>
                        <a14:foregroundMark x1="61404" y1="49115" x2="59759" y2="46313"/>
                        <a14:foregroundMark x1="69408" y1="54720" x2="65570" y2="47935"/>
                        <a14:foregroundMark x1="54715" y1="79646" x2="62719" y2="68879"/>
                        <a14:foregroundMark x1="67325" y1="60324" x2="66447" y2="70501"/>
                        <a14:foregroundMark x1="47149" y1="34366" x2="37500" y2="40560"/>
                        <a14:foregroundMark x1="33333" y1="62094" x2="37061" y2="64307"/>
                        <a14:foregroundMark x1="45833" y1="37168" x2="50110" y2="22566"/>
                        <a14:foregroundMark x1="46272" y1="28171" x2="49671" y2="30531"/>
                        <a14:foregroundMark x1="42105" y1="30973" x2="35855" y2="37758"/>
                        <a14:foregroundMark x1="37500" y1="35546" x2="48026" y2="26549"/>
                      </a14:backgroundRemoval>
                    </a14:imgEffect>
                  </a14:imgLayer>
                </a14:imgProps>
              </a:ext>
              <a:ext uri="{28A0092B-C50C-407E-A947-70E740481C1C}">
                <a14:useLocalDpi xmlns:a14="http://schemas.microsoft.com/office/drawing/2010/main" val="0"/>
              </a:ext>
            </a:extLst>
          </a:blip>
          <a:srcRect l="6669" t="5306" r="6776" b="8456"/>
          <a:stretch/>
        </p:blipFill>
        <p:spPr>
          <a:xfrm>
            <a:off x="3290600" y="2403298"/>
            <a:ext cx="2672098" cy="2031448"/>
          </a:xfrm>
          <a:prstGeom prst="rect">
            <a:avLst/>
          </a:prstGeom>
        </p:spPr>
      </p:pic>
      <p:sp>
        <p:nvSpPr>
          <p:cNvPr id="18" name="Rectangle 17">
            <a:extLst>
              <a:ext uri="{FF2B5EF4-FFF2-40B4-BE49-F238E27FC236}">
                <a16:creationId xmlns:a16="http://schemas.microsoft.com/office/drawing/2014/main" id="{CF2AAA86-45CF-47D7-8C01-75439275AC9C}"/>
              </a:ext>
            </a:extLst>
          </p:cNvPr>
          <p:cNvSpPr/>
          <p:nvPr/>
        </p:nvSpPr>
        <p:spPr>
          <a:xfrm>
            <a:off x="633310" y="5117982"/>
            <a:ext cx="2560626" cy="502766"/>
          </a:xfrm>
          <a:prstGeom prst="rect">
            <a:avLst/>
          </a:prstGeom>
          <a:solidFill>
            <a:srgbClr val="00B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LEARN</a:t>
            </a:r>
          </a:p>
        </p:txBody>
      </p:sp>
      <p:sp>
        <p:nvSpPr>
          <p:cNvPr id="22" name="Rectangle 21">
            <a:extLst>
              <a:ext uri="{FF2B5EF4-FFF2-40B4-BE49-F238E27FC236}">
                <a16:creationId xmlns:a16="http://schemas.microsoft.com/office/drawing/2014/main" id="{4538D45D-6BCB-4FF7-ACDE-27CA0E7F4F36}"/>
              </a:ext>
            </a:extLst>
          </p:cNvPr>
          <p:cNvSpPr/>
          <p:nvPr/>
        </p:nvSpPr>
        <p:spPr>
          <a:xfrm>
            <a:off x="3402072" y="5117982"/>
            <a:ext cx="2560626" cy="502766"/>
          </a:xfrm>
          <a:prstGeom prst="rect">
            <a:avLst/>
          </a:prstGeom>
          <a:solidFill>
            <a:srgbClr val="92D05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SKETCH</a:t>
            </a:r>
          </a:p>
        </p:txBody>
      </p:sp>
      <p:sp>
        <p:nvSpPr>
          <p:cNvPr id="23" name="Rectangle 22">
            <a:extLst>
              <a:ext uri="{FF2B5EF4-FFF2-40B4-BE49-F238E27FC236}">
                <a16:creationId xmlns:a16="http://schemas.microsoft.com/office/drawing/2014/main" id="{A829CD46-9D6D-4503-9834-194E7F13AE56}"/>
              </a:ext>
            </a:extLst>
          </p:cNvPr>
          <p:cNvSpPr/>
          <p:nvPr/>
        </p:nvSpPr>
        <p:spPr>
          <a:xfrm>
            <a:off x="6170834" y="5117982"/>
            <a:ext cx="2560626" cy="502766"/>
          </a:xfrm>
          <a:prstGeom prst="rect">
            <a:avLst/>
          </a:prstGeom>
          <a:solidFill>
            <a:srgbClr val="FFC00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APPLY</a:t>
            </a:r>
          </a:p>
        </p:txBody>
      </p:sp>
      <p:sp>
        <p:nvSpPr>
          <p:cNvPr id="27" name="Rectangle 26">
            <a:extLst>
              <a:ext uri="{FF2B5EF4-FFF2-40B4-BE49-F238E27FC236}">
                <a16:creationId xmlns:a16="http://schemas.microsoft.com/office/drawing/2014/main" id="{E5105C8E-38E2-4348-8179-D85B95DEF139}"/>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48B9B56D-C732-4818-8EB9-AAA6AD9F60E8}"/>
              </a:ext>
            </a:extLst>
          </p:cNvPr>
          <p:cNvSpPr/>
          <p:nvPr/>
        </p:nvSpPr>
        <p:spPr>
          <a:xfrm>
            <a:off x="8939596" y="5117982"/>
            <a:ext cx="2560626" cy="502766"/>
          </a:xfrm>
          <a:prstGeom prst="rect">
            <a:avLst/>
          </a:prstGeom>
          <a:solidFill>
            <a:srgbClr val="C00000"/>
          </a:solid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CREATE</a:t>
            </a:r>
          </a:p>
        </p:txBody>
      </p:sp>
      <p:sp>
        <p:nvSpPr>
          <p:cNvPr id="28" name="Rectangle 27">
            <a:extLst>
              <a:ext uri="{FF2B5EF4-FFF2-40B4-BE49-F238E27FC236}">
                <a16:creationId xmlns:a16="http://schemas.microsoft.com/office/drawing/2014/main" id="{5E4AEC8B-1567-4EA5-877F-CA871092929E}"/>
              </a:ext>
            </a:extLst>
          </p:cNvPr>
          <p:cNvSpPr/>
          <p:nvPr/>
        </p:nvSpPr>
        <p:spPr>
          <a:xfrm rot="5400000">
            <a:off x="6515027" y="-234201"/>
            <a:ext cx="790928" cy="7016839"/>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Design tutorials link at the end!</a:t>
            </a:r>
          </a:p>
        </p:txBody>
      </p:sp>
      <p:grpSp>
        <p:nvGrpSpPr>
          <p:cNvPr id="29" name="Group 28">
            <a:extLst>
              <a:ext uri="{FF2B5EF4-FFF2-40B4-BE49-F238E27FC236}">
                <a16:creationId xmlns:a16="http://schemas.microsoft.com/office/drawing/2014/main" id="{201F994A-C4DC-4A59-BCF7-229D6E611807}"/>
              </a:ext>
            </a:extLst>
          </p:cNvPr>
          <p:cNvGrpSpPr/>
          <p:nvPr/>
        </p:nvGrpSpPr>
        <p:grpSpPr>
          <a:xfrm rot="16200000">
            <a:off x="10636418" y="2806167"/>
            <a:ext cx="838200" cy="936104"/>
            <a:chOff x="8986132" y="4047120"/>
            <a:chExt cx="838200" cy="936104"/>
          </a:xfrm>
        </p:grpSpPr>
        <p:cxnSp>
          <p:nvCxnSpPr>
            <p:cNvPr id="30" name="Straight Arrow Connector 29">
              <a:extLst>
                <a:ext uri="{FF2B5EF4-FFF2-40B4-BE49-F238E27FC236}">
                  <a16:creationId xmlns:a16="http://schemas.microsoft.com/office/drawing/2014/main" id="{2F867FB3-4DC7-4B90-B5D7-648FF989A96D}"/>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C4DD9D-F629-42B8-A701-40BAF8385E96}"/>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148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20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27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2"/>
                                        </p:tgtEl>
                                      </p:cBhvr>
                                    </p:animEffect>
                                    <p:animScale>
                                      <p:cBhvr>
                                        <p:cTn id="25" dur="250" autoRev="1" fill="hold"/>
                                        <p:tgtEl>
                                          <p:spTgt spid="12"/>
                                        </p:tgtEl>
                                      </p:cBhvr>
                                      <p:by x="105000" y="105000"/>
                                    </p:animScale>
                                  </p:childTnLst>
                                </p:cTn>
                              </p:par>
                              <p:par>
                                <p:cTn id="26" presetID="2" presetClass="entr" presetSubtype="4"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250" fill="hold"/>
                                        <p:tgtEl>
                                          <p:spTgt spid="18"/>
                                        </p:tgtEl>
                                        <p:attrNameLst>
                                          <p:attrName>ppt_x</p:attrName>
                                        </p:attrNameLst>
                                      </p:cBhvr>
                                      <p:tavLst>
                                        <p:tav tm="0">
                                          <p:val>
                                            <p:strVal val="#ppt_x"/>
                                          </p:val>
                                        </p:tav>
                                        <p:tav tm="100000">
                                          <p:val>
                                            <p:strVal val="#ppt_x"/>
                                          </p:val>
                                        </p:tav>
                                      </p:tavLst>
                                    </p:anim>
                                    <p:anim calcmode="lin" valueType="num">
                                      <p:cBhvr additive="base">
                                        <p:cTn id="29" dur="25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13"/>
                                        </p:tgtEl>
                                      </p:cBhvr>
                                    </p:animEffect>
                                    <p:animScale>
                                      <p:cBhvr>
                                        <p:cTn id="34" dur="250" autoRev="1" fill="hold"/>
                                        <p:tgtEl>
                                          <p:spTgt spid="13"/>
                                        </p:tgtEl>
                                      </p:cBhvr>
                                      <p:by x="105000" y="105000"/>
                                    </p:animScale>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250" fill="hold"/>
                                        <p:tgtEl>
                                          <p:spTgt spid="22"/>
                                        </p:tgtEl>
                                        <p:attrNameLst>
                                          <p:attrName>ppt_x</p:attrName>
                                        </p:attrNameLst>
                                      </p:cBhvr>
                                      <p:tavLst>
                                        <p:tav tm="0">
                                          <p:val>
                                            <p:strVal val="#ppt_x"/>
                                          </p:val>
                                        </p:tav>
                                        <p:tav tm="100000">
                                          <p:val>
                                            <p:strVal val="#ppt_x"/>
                                          </p:val>
                                        </p:tav>
                                      </p:tavLst>
                                    </p:anim>
                                    <p:anim calcmode="lin" valueType="num">
                                      <p:cBhvr additive="base">
                                        <p:cTn id="38" dur="25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11"/>
                                        </p:tgtEl>
                                      </p:cBhvr>
                                    </p:animEffect>
                                    <p:animScale>
                                      <p:cBhvr>
                                        <p:cTn id="43" dur="250" autoRev="1" fill="hold"/>
                                        <p:tgtEl>
                                          <p:spTgt spid="11"/>
                                        </p:tgtEl>
                                      </p:cBhvr>
                                      <p:by x="105000" y="105000"/>
                                    </p:animScale>
                                  </p:childTnLst>
                                </p:cTn>
                              </p:par>
                              <p:par>
                                <p:cTn id="44" presetID="2" presetClass="entr" presetSubtype="4"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250" fill="hold"/>
                                        <p:tgtEl>
                                          <p:spTgt spid="23"/>
                                        </p:tgtEl>
                                        <p:attrNameLst>
                                          <p:attrName>ppt_x</p:attrName>
                                        </p:attrNameLst>
                                      </p:cBhvr>
                                      <p:tavLst>
                                        <p:tav tm="0">
                                          <p:val>
                                            <p:strVal val="#ppt_x"/>
                                          </p:val>
                                        </p:tav>
                                        <p:tav tm="100000">
                                          <p:val>
                                            <p:strVal val="#ppt_x"/>
                                          </p:val>
                                        </p:tav>
                                      </p:tavLst>
                                    </p:anim>
                                    <p:anim calcmode="lin" valueType="num">
                                      <p:cBhvr additive="base">
                                        <p:cTn id="47" dur="25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10"/>
                                        </p:tgtEl>
                                      </p:cBhvr>
                                    </p:animEffect>
                                    <p:animScale>
                                      <p:cBhvr>
                                        <p:cTn id="52" dur="250" autoRev="1" fill="hold"/>
                                        <p:tgtEl>
                                          <p:spTgt spid="10"/>
                                        </p:tgtEl>
                                      </p:cBhvr>
                                      <p:by x="105000" y="105000"/>
                                    </p:animScale>
                                  </p:childTnLst>
                                </p:cTn>
                              </p:par>
                              <p:par>
                                <p:cTn id="53" presetID="2" presetClass="entr" presetSubtype="4"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250" fill="hold"/>
                                        <p:tgtEl>
                                          <p:spTgt spid="24"/>
                                        </p:tgtEl>
                                        <p:attrNameLst>
                                          <p:attrName>ppt_x</p:attrName>
                                        </p:attrNameLst>
                                      </p:cBhvr>
                                      <p:tavLst>
                                        <p:tav tm="0">
                                          <p:val>
                                            <p:strVal val="#ppt_x"/>
                                          </p:val>
                                        </p:tav>
                                        <p:tav tm="100000">
                                          <p:val>
                                            <p:strVal val="#ppt_x"/>
                                          </p:val>
                                        </p:tav>
                                      </p:tavLst>
                                    </p:anim>
                                    <p:anim calcmode="lin" valueType="num">
                                      <p:cBhvr additive="base">
                                        <p:cTn id="56" dur="25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down)">
                                      <p:cBhvr>
                                        <p:cTn id="61" dur="500"/>
                                        <p:tgtEl>
                                          <p:spTgt spid="27"/>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wipe(left)">
                                      <p:cBhvr>
                                        <p:cTn id="65" dur="500"/>
                                        <p:tgtEl>
                                          <p:spTgt spid="29"/>
                                        </p:tgtEl>
                                      </p:cBhvr>
                                    </p:animEffect>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wipe(right)">
                                      <p:cBhvr>
                                        <p:cTn id="6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7" grpId="0" animBg="1"/>
      <p:bldP spid="24"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F109F-3E93-4528-BD26-52BB98AAB201}"/>
              </a:ext>
            </a:extLst>
          </p:cNvPr>
          <p:cNvSpPr>
            <a:spLocks noGrp="1"/>
          </p:cNvSpPr>
          <p:nvPr>
            <p:ph type="title"/>
          </p:nvPr>
        </p:nvSpPr>
        <p:spPr/>
        <p:txBody>
          <a:bodyPr/>
          <a:lstStyle/>
          <a:p>
            <a:r>
              <a:rPr lang="en-GB" dirty="0"/>
              <a:t>USE OUR RESOURCES</a:t>
            </a:r>
          </a:p>
        </p:txBody>
      </p:sp>
      <p:pic>
        <p:nvPicPr>
          <p:cNvPr id="46" name="Picture 45">
            <a:extLst>
              <a:ext uri="{FF2B5EF4-FFF2-40B4-BE49-F238E27FC236}">
                <a16:creationId xmlns:a16="http://schemas.microsoft.com/office/drawing/2014/main" id="{B8E57D5A-D434-4058-8B97-8D1AD051975D}"/>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489" b="97226" l="906" r="99547">
                        <a14:foregroundMark x1="1068" y1="64672" x2="11978" y2="75474"/>
                        <a14:foregroundMark x1="11978" y1="75474" x2="15474" y2="91095"/>
                        <a14:foregroundMark x1="15474" y1="91095" x2="26449" y2="90511"/>
                        <a14:foregroundMark x1="26449" y1="90511" x2="68501" y2="52555"/>
                        <a14:foregroundMark x1="68501" y1="52555" x2="63160" y2="15036"/>
                        <a14:foregroundMark x1="63160" y1="15036" x2="74231" y2="12555"/>
                        <a14:foregroundMark x1="74231" y1="12555" x2="85011" y2="20730"/>
                        <a14:foregroundMark x1="85011" y1="20730" x2="99547" y2="43212"/>
                        <a14:foregroundMark x1="46229" y1="84818" x2="75623" y2="46861"/>
                        <a14:foregroundMark x1="75623" y1="46861" x2="87083" y2="41752"/>
                        <a14:foregroundMark x1="87083" y1="41752" x2="96245" y2="52117"/>
                        <a14:foregroundMark x1="96245" y1="52117" x2="71933" y2="97518"/>
                        <a14:foregroundMark x1="83101" y1="91241" x2="92943" y2="88321"/>
                        <a14:foregroundMark x1="92943" y1="88321" x2="95079" y2="82482"/>
                        <a14:foregroundMark x1="9032" y1="90803" x2="4565" y2="46861"/>
                        <a14:foregroundMark x1="4565" y1="46861" x2="4856" y2="27883"/>
                        <a14:foregroundMark x1="4856" y1="27883" x2="14179" y2="14745"/>
                        <a14:foregroundMark x1="14179" y1="14745" x2="46714" y2="10803"/>
                        <a14:foregroundMark x1="6636" y1="91825" x2="1327" y2="37518"/>
                        <a14:foregroundMark x1="1327" y1="37518" x2="906" y2="36496"/>
                        <a14:backgroundMark x1="95856" y1="98248" x2="98576" y2="98248"/>
                      </a14:backgroundRemoval>
                    </a14:imgEffect>
                  </a14:imgLayer>
                </a14:imgProps>
              </a:ext>
              <a:ext uri="{28A0092B-C50C-407E-A947-70E740481C1C}">
                <a14:useLocalDpi xmlns:a14="http://schemas.microsoft.com/office/drawing/2010/main" val="0"/>
              </a:ext>
            </a:extLst>
          </a:blip>
          <a:stretch>
            <a:fillRect/>
          </a:stretch>
        </p:blipFill>
        <p:spPr>
          <a:xfrm>
            <a:off x="3826764" y="1580709"/>
            <a:ext cx="6787117" cy="4197307"/>
          </a:xfrm>
          <a:prstGeom prst="rect">
            <a:avLst/>
          </a:prstGeom>
        </p:spPr>
      </p:pic>
      <p:sp>
        <p:nvSpPr>
          <p:cNvPr id="47" name="Rectangle 46">
            <a:extLst>
              <a:ext uri="{FF2B5EF4-FFF2-40B4-BE49-F238E27FC236}">
                <a16:creationId xmlns:a16="http://schemas.microsoft.com/office/drawing/2014/main" id="{8651CAB8-B3B2-48C2-9392-CD3E070D3997}"/>
              </a:ext>
            </a:extLst>
          </p:cNvPr>
          <p:cNvSpPr/>
          <p:nvPr/>
        </p:nvSpPr>
        <p:spPr>
          <a:xfrm>
            <a:off x="1636193" y="1580710"/>
            <a:ext cx="8977688" cy="41973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48" name="Content Placeholder 2">
            <a:extLst>
              <a:ext uri="{FF2B5EF4-FFF2-40B4-BE49-F238E27FC236}">
                <a16:creationId xmlns:a16="http://schemas.microsoft.com/office/drawing/2014/main" id="{DBCCF149-8595-43E3-AA3D-165AE73090A1}"/>
              </a:ext>
            </a:extLst>
          </p:cNvPr>
          <p:cNvSpPr>
            <a:spLocks noGrp="1"/>
          </p:cNvSpPr>
          <p:nvPr>
            <p:ph idx="1"/>
          </p:nvPr>
        </p:nvSpPr>
        <p:spPr>
          <a:xfrm>
            <a:off x="1638081" y="1737323"/>
            <a:ext cx="8379332" cy="4040708"/>
          </a:xfrm>
        </p:spPr>
        <p:txBody>
          <a:bodyPr/>
          <a:lstStyle/>
          <a:p>
            <a:pPr>
              <a:spcAft>
                <a:spcPts val="800"/>
              </a:spcAft>
            </a:pPr>
            <a:r>
              <a:rPr lang="en-US" sz="1867" dirty="0">
                <a:latin typeface="Formula1 Display-Bold" panose="02000000000000000000" pitchFamily="2" charset="0"/>
              </a:rPr>
              <a:t>Kick it off with some rapid sketching and modelling…</a:t>
            </a:r>
          </a:p>
          <a:p>
            <a:pPr>
              <a:spcAft>
                <a:spcPts val="800"/>
              </a:spcAft>
            </a:pPr>
            <a:r>
              <a:rPr lang="en-US" sz="1867" dirty="0">
                <a:latin typeface="Formula1 Display-Bold" panose="02000000000000000000" pitchFamily="2" charset="0"/>
              </a:rPr>
              <a:t>Don’t accept “can’t draw” as a reason to skip this vital step, because help is at hand…</a:t>
            </a:r>
          </a:p>
          <a:p>
            <a:pPr>
              <a:spcAft>
                <a:spcPts val="800"/>
              </a:spcAft>
            </a:pPr>
            <a:r>
              <a:rPr lang="en-US" sz="1867" dirty="0">
                <a:latin typeface="Formula1 Display-Bold" panose="02000000000000000000" pitchFamily="2" charset="0"/>
              </a:rPr>
              <a:t>Check out our YouTube sketching tutorials using the IsoSketch 3D drawing tool on F1inSchoolsUK</a:t>
            </a:r>
          </a:p>
          <a:p>
            <a:pPr>
              <a:spcAft>
                <a:spcPts val="800"/>
              </a:spcAft>
            </a:pPr>
            <a:r>
              <a:rPr lang="en-US" sz="1867" dirty="0">
                <a:latin typeface="Formula1 Display-Bold" panose="02000000000000000000" pitchFamily="2" charset="0"/>
              </a:rPr>
              <a:t>Start with the basics, get them creating loads of different ideas before moving to physical modelling</a:t>
            </a:r>
          </a:p>
          <a:p>
            <a:pPr>
              <a:spcAft>
                <a:spcPts val="800"/>
              </a:spcAft>
            </a:pPr>
            <a:r>
              <a:rPr lang="en-US" sz="1867" dirty="0">
                <a:latin typeface="Formula1 Display-Bold" panose="02000000000000000000" pitchFamily="2" charset="0"/>
              </a:rPr>
              <a:t>Download / make a no-go-zone to design around</a:t>
            </a:r>
          </a:p>
          <a:p>
            <a:pPr>
              <a:spcAft>
                <a:spcPts val="800"/>
              </a:spcAft>
            </a:pPr>
            <a:r>
              <a:rPr lang="en-US" sz="1867" dirty="0">
                <a:latin typeface="Formula1 Display-Bold" panose="02000000000000000000" pitchFamily="2" charset="0"/>
              </a:rPr>
              <a:t>Card, foam, plasticine, then move onto CAD when the time is right</a:t>
            </a:r>
          </a:p>
          <a:p>
            <a:pPr>
              <a:spcAft>
                <a:spcPts val="800"/>
              </a:spcAft>
            </a:pPr>
            <a:endParaRPr lang="en-GB" sz="1867" dirty="0">
              <a:solidFill>
                <a:srgbClr val="EE2D24"/>
              </a:solidFill>
              <a:latin typeface="Formula1 Display-Bold" panose="02000000000000000000" pitchFamily="2" charset="0"/>
            </a:endParaRPr>
          </a:p>
        </p:txBody>
      </p:sp>
      <p:sp>
        <p:nvSpPr>
          <p:cNvPr id="49" name="Rectangle 48">
            <a:extLst>
              <a:ext uri="{FF2B5EF4-FFF2-40B4-BE49-F238E27FC236}">
                <a16:creationId xmlns:a16="http://schemas.microsoft.com/office/drawing/2014/main" id="{6E088EE3-D1DA-4CD5-B8B8-73653A010D1D}"/>
              </a:ext>
            </a:extLst>
          </p:cNvPr>
          <p:cNvSpPr/>
          <p:nvPr/>
        </p:nvSpPr>
        <p:spPr>
          <a:xfrm>
            <a:off x="1636193" y="1580710"/>
            <a:ext cx="8977688" cy="419730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50" name="Arc 49">
            <a:extLst>
              <a:ext uri="{FF2B5EF4-FFF2-40B4-BE49-F238E27FC236}">
                <a16:creationId xmlns:a16="http://schemas.microsoft.com/office/drawing/2014/main" id="{9443F572-5E9E-4ABC-B7FC-56D870FAA1D3}"/>
              </a:ext>
            </a:extLst>
          </p:cNvPr>
          <p:cNvSpPr/>
          <p:nvPr/>
        </p:nvSpPr>
        <p:spPr>
          <a:xfrm>
            <a:off x="10111313" y="1511357"/>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Arc 50">
            <a:extLst>
              <a:ext uri="{FF2B5EF4-FFF2-40B4-BE49-F238E27FC236}">
                <a16:creationId xmlns:a16="http://schemas.microsoft.com/office/drawing/2014/main" id="{707616E6-7C40-4DFA-9E19-D0262ACCA6B8}"/>
              </a:ext>
            </a:extLst>
          </p:cNvPr>
          <p:cNvSpPr/>
          <p:nvPr/>
        </p:nvSpPr>
        <p:spPr>
          <a:xfrm>
            <a:off x="10063770" y="1511853"/>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nvGrpSpPr>
          <p:cNvPr id="52" name="Group 51">
            <a:extLst>
              <a:ext uri="{FF2B5EF4-FFF2-40B4-BE49-F238E27FC236}">
                <a16:creationId xmlns:a16="http://schemas.microsoft.com/office/drawing/2014/main" id="{EE346E45-D029-40D6-98C7-E8A3E901E825}"/>
              </a:ext>
            </a:extLst>
          </p:cNvPr>
          <p:cNvGrpSpPr/>
          <p:nvPr/>
        </p:nvGrpSpPr>
        <p:grpSpPr>
          <a:xfrm>
            <a:off x="1633788" y="1580711"/>
            <a:ext cx="8977689" cy="4197325"/>
            <a:chOff x="-491542" y="336165"/>
            <a:chExt cx="9386406" cy="4468233"/>
          </a:xfrm>
        </p:grpSpPr>
        <p:grpSp>
          <p:nvGrpSpPr>
            <p:cNvPr id="53" name="Group 52">
              <a:extLst>
                <a:ext uri="{FF2B5EF4-FFF2-40B4-BE49-F238E27FC236}">
                  <a16:creationId xmlns:a16="http://schemas.microsoft.com/office/drawing/2014/main" id="{8CBEB7C6-EFC8-49FA-ACCC-8886A0CA0D14}"/>
                </a:ext>
              </a:extLst>
            </p:cNvPr>
            <p:cNvGrpSpPr/>
            <p:nvPr userDrawn="1"/>
          </p:nvGrpSpPr>
          <p:grpSpPr>
            <a:xfrm>
              <a:off x="-491542" y="336165"/>
              <a:ext cx="9386406" cy="512283"/>
              <a:chOff x="-4981052" y="483520"/>
              <a:chExt cx="10471154" cy="571484"/>
            </a:xfrm>
            <a:noFill/>
          </p:grpSpPr>
          <p:sp>
            <p:nvSpPr>
              <p:cNvPr id="55" name="Arc 54">
                <a:extLst>
                  <a:ext uri="{FF2B5EF4-FFF2-40B4-BE49-F238E27FC236}">
                    <a16:creationId xmlns:a16="http://schemas.microsoft.com/office/drawing/2014/main" id="{B2ED5E75-DC7D-4FC3-BA3C-EEC1F83AFDB6}"/>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cxnSp>
            <p:nvCxnSpPr>
              <p:cNvPr id="56" name="Straight Connector 55">
                <a:extLst>
                  <a:ext uri="{FF2B5EF4-FFF2-40B4-BE49-F238E27FC236}">
                    <a16:creationId xmlns:a16="http://schemas.microsoft.com/office/drawing/2014/main" id="{4F064CF5-C685-475E-B743-9525F0B6F2C4}"/>
                  </a:ext>
                </a:extLst>
              </p:cNvPr>
              <p:cNvCxnSpPr>
                <a:cxnSpLocks/>
                <a:stCxn id="55" idx="0"/>
              </p:cNvCxnSpPr>
              <p:nvPr/>
            </p:nvCxnSpPr>
            <p:spPr>
              <a:xfrm flipH="1">
                <a:off x="-4981052" y="483520"/>
                <a:ext cx="10185411"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4387989C-C4DC-4F18-84A9-07D162B5DC38}"/>
                </a:ext>
              </a:extLst>
            </p:cNvPr>
            <p:cNvCxnSpPr>
              <a:cxnSpLocks/>
              <a:stCxn id="55"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5FCE7ACE-3EB4-4B4E-8D39-36EDA3F8ABB0}"/>
              </a:ext>
            </a:extLst>
          </p:cNvPr>
          <p:cNvGrpSpPr/>
          <p:nvPr/>
        </p:nvGrpSpPr>
        <p:grpSpPr>
          <a:xfrm>
            <a:off x="1634770" y="1695071"/>
            <a:ext cx="2853939" cy="1984231"/>
            <a:chOff x="1583886" y="1547114"/>
            <a:chExt cx="2140454" cy="1488173"/>
          </a:xfrm>
        </p:grpSpPr>
        <p:sp>
          <p:nvSpPr>
            <p:cNvPr id="58" name="Rectangle: Rounded Corners 57">
              <a:extLst>
                <a:ext uri="{FF2B5EF4-FFF2-40B4-BE49-F238E27FC236}">
                  <a16:creationId xmlns:a16="http://schemas.microsoft.com/office/drawing/2014/main" id="{8033B844-F1C6-4650-B825-F5E599FCBF19}"/>
                </a:ext>
              </a:extLst>
            </p:cNvPr>
            <p:cNvSpPr/>
            <p:nvPr/>
          </p:nvSpPr>
          <p:spPr>
            <a:xfrm>
              <a:off x="1583886" y="1547114"/>
              <a:ext cx="2140454" cy="1488173"/>
            </a:xfrm>
            <a:prstGeom prst="roundRect">
              <a:avLst>
                <a:gd name="adj" fmla="val 9311"/>
              </a:avLst>
            </a:prstGeom>
            <a:solidFill>
              <a:schemeClr val="bg1"/>
            </a:solidFill>
            <a:ln>
              <a:solidFill>
                <a:srgbClr val="E233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pic>
          <p:nvPicPr>
            <p:cNvPr id="59" name="Picture 58">
              <a:extLst>
                <a:ext uri="{FF2B5EF4-FFF2-40B4-BE49-F238E27FC236}">
                  <a16:creationId xmlns:a16="http://schemas.microsoft.com/office/drawing/2014/main" id="{EB5999B6-F028-4701-B1F2-2E04334170B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841259" y="1671485"/>
              <a:ext cx="1632808" cy="1249708"/>
            </a:xfrm>
            <a:prstGeom prst="roundRect">
              <a:avLst>
                <a:gd name="adj" fmla="val 8594"/>
              </a:avLst>
            </a:prstGeom>
            <a:solidFill>
              <a:srgbClr val="FFFFFF">
                <a:shade val="85000"/>
              </a:srgbClr>
            </a:solidFill>
            <a:ln>
              <a:noFill/>
            </a:ln>
            <a:effectLst/>
          </p:spPr>
        </p:pic>
      </p:grpSp>
      <p:grpSp>
        <p:nvGrpSpPr>
          <p:cNvPr id="60" name="Group 59">
            <a:extLst>
              <a:ext uri="{FF2B5EF4-FFF2-40B4-BE49-F238E27FC236}">
                <a16:creationId xmlns:a16="http://schemas.microsoft.com/office/drawing/2014/main" id="{71D3A719-2B7D-4F77-802B-707B4EDC1FC9}"/>
              </a:ext>
            </a:extLst>
          </p:cNvPr>
          <p:cNvGrpSpPr/>
          <p:nvPr/>
        </p:nvGrpSpPr>
        <p:grpSpPr>
          <a:xfrm>
            <a:off x="7651695" y="1695071"/>
            <a:ext cx="2853939" cy="1984231"/>
            <a:chOff x="6096580" y="1547114"/>
            <a:chExt cx="2140454" cy="1488173"/>
          </a:xfrm>
        </p:grpSpPr>
        <p:sp>
          <p:nvSpPr>
            <p:cNvPr id="61" name="Rectangle: Rounded Corners 60">
              <a:extLst>
                <a:ext uri="{FF2B5EF4-FFF2-40B4-BE49-F238E27FC236}">
                  <a16:creationId xmlns:a16="http://schemas.microsoft.com/office/drawing/2014/main" id="{62F6D000-D77F-4728-8A86-2E6291195788}"/>
                </a:ext>
              </a:extLst>
            </p:cNvPr>
            <p:cNvSpPr/>
            <p:nvPr/>
          </p:nvSpPr>
          <p:spPr>
            <a:xfrm>
              <a:off x="6096580" y="1547114"/>
              <a:ext cx="2140454" cy="1488173"/>
            </a:xfrm>
            <a:prstGeom prst="roundRect">
              <a:avLst>
                <a:gd name="adj" fmla="val 9311"/>
              </a:avLst>
            </a:prstGeom>
            <a:solidFill>
              <a:schemeClr val="bg1"/>
            </a:solidFill>
            <a:ln>
              <a:solidFill>
                <a:srgbClr val="E233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pic>
          <p:nvPicPr>
            <p:cNvPr id="62" name="Picture 2" descr="Plasticine Pack of 12 350g Blocks Assorted Colours - CraftyArts.co.uk">
              <a:extLst>
                <a:ext uri="{FF2B5EF4-FFF2-40B4-BE49-F238E27FC236}">
                  <a16:creationId xmlns:a16="http://schemas.microsoft.com/office/drawing/2014/main" id="{8EC6F7B0-85FC-4CD2-A9EF-D3D5B1EA07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6456660" y="1586461"/>
              <a:ext cx="1409478" cy="14094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3" name="Group 62">
            <a:extLst>
              <a:ext uri="{FF2B5EF4-FFF2-40B4-BE49-F238E27FC236}">
                <a16:creationId xmlns:a16="http://schemas.microsoft.com/office/drawing/2014/main" id="{D680215B-1E4A-416A-BC0B-ACF6D5188FA2}"/>
              </a:ext>
            </a:extLst>
          </p:cNvPr>
          <p:cNvGrpSpPr/>
          <p:nvPr/>
        </p:nvGrpSpPr>
        <p:grpSpPr>
          <a:xfrm>
            <a:off x="4643233" y="1695071"/>
            <a:ext cx="2853939" cy="1984231"/>
            <a:chOff x="3840233" y="1547114"/>
            <a:chExt cx="2140454" cy="1488173"/>
          </a:xfrm>
        </p:grpSpPr>
        <p:sp>
          <p:nvSpPr>
            <p:cNvPr id="64" name="Rectangle: Rounded Corners 63">
              <a:extLst>
                <a:ext uri="{FF2B5EF4-FFF2-40B4-BE49-F238E27FC236}">
                  <a16:creationId xmlns:a16="http://schemas.microsoft.com/office/drawing/2014/main" id="{1CC2F427-37B8-47F4-894D-478D07939C11}"/>
                </a:ext>
              </a:extLst>
            </p:cNvPr>
            <p:cNvSpPr/>
            <p:nvPr/>
          </p:nvSpPr>
          <p:spPr>
            <a:xfrm>
              <a:off x="3840233" y="1547114"/>
              <a:ext cx="2140454" cy="1488173"/>
            </a:xfrm>
            <a:prstGeom prst="roundRect">
              <a:avLst>
                <a:gd name="adj" fmla="val 9311"/>
              </a:avLst>
            </a:prstGeom>
            <a:solidFill>
              <a:schemeClr val="bg1"/>
            </a:solidFill>
            <a:ln>
              <a:solidFill>
                <a:srgbClr val="E2332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grpSp>
          <p:nvGrpSpPr>
            <p:cNvPr id="65" name="Group 64">
              <a:extLst>
                <a:ext uri="{FF2B5EF4-FFF2-40B4-BE49-F238E27FC236}">
                  <a16:creationId xmlns:a16="http://schemas.microsoft.com/office/drawing/2014/main" id="{86153FC6-A768-4BE5-A439-A21D6B71741F}"/>
                </a:ext>
              </a:extLst>
            </p:cNvPr>
            <p:cNvGrpSpPr/>
            <p:nvPr/>
          </p:nvGrpSpPr>
          <p:grpSpPr>
            <a:xfrm>
              <a:off x="4496866" y="1926490"/>
              <a:ext cx="817102" cy="744522"/>
              <a:chOff x="2345761" y="1842264"/>
              <a:chExt cx="817102" cy="744522"/>
            </a:xfrm>
          </p:grpSpPr>
          <p:sp>
            <p:nvSpPr>
              <p:cNvPr id="66" name="Arrow: Striped Right 65">
                <a:extLst>
                  <a:ext uri="{FF2B5EF4-FFF2-40B4-BE49-F238E27FC236}">
                    <a16:creationId xmlns:a16="http://schemas.microsoft.com/office/drawing/2014/main" id="{65CC0E38-E41E-4E65-9583-3D0B5EADAFD9}"/>
                  </a:ext>
                </a:extLst>
              </p:cNvPr>
              <p:cNvSpPr/>
              <p:nvPr/>
            </p:nvSpPr>
            <p:spPr>
              <a:xfrm rot="5400000">
                <a:off x="2440202" y="1796334"/>
                <a:ext cx="628220" cy="720080"/>
              </a:xfrm>
              <a:prstGeom prst="strip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cxnSp>
            <p:nvCxnSpPr>
              <p:cNvPr id="67" name="Straight Connector 66">
                <a:extLst>
                  <a:ext uri="{FF2B5EF4-FFF2-40B4-BE49-F238E27FC236}">
                    <a16:creationId xmlns:a16="http://schemas.microsoft.com/office/drawing/2014/main" id="{738C2B2B-C061-4462-9A1E-F2428760F307}"/>
                  </a:ext>
                </a:extLst>
              </p:cNvPr>
              <p:cNvCxnSpPr>
                <a:cxnSpLocks/>
              </p:cNvCxnSpPr>
              <p:nvPr/>
            </p:nvCxnSpPr>
            <p:spPr>
              <a:xfrm>
                <a:off x="2345761" y="2586786"/>
                <a:ext cx="8171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8" name="Group 67">
            <a:extLst>
              <a:ext uri="{FF2B5EF4-FFF2-40B4-BE49-F238E27FC236}">
                <a16:creationId xmlns:a16="http://schemas.microsoft.com/office/drawing/2014/main" id="{40BF717F-6769-4384-B83E-BB31C185BC7D}"/>
              </a:ext>
            </a:extLst>
          </p:cNvPr>
          <p:cNvGrpSpPr/>
          <p:nvPr/>
        </p:nvGrpSpPr>
        <p:grpSpPr>
          <a:xfrm>
            <a:off x="1634770" y="3793661"/>
            <a:ext cx="2853939" cy="1984231"/>
            <a:chOff x="1583886" y="3121056"/>
            <a:chExt cx="2140454" cy="1488173"/>
          </a:xfrm>
        </p:grpSpPr>
        <p:sp>
          <p:nvSpPr>
            <p:cNvPr id="69" name="Rectangle: Rounded Corners 68">
              <a:extLst>
                <a:ext uri="{FF2B5EF4-FFF2-40B4-BE49-F238E27FC236}">
                  <a16:creationId xmlns:a16="http://schemas.microsoft.com/office/drawing/2014/main" id="{878EF977-A5D9-4F00-8214-7A6A15D4D767}"/>
                </a:ext>
              </a:extLst>
            </p:cNvPr>
            <p:cNvSpPr/>
            <p:nvPr/>
          </p:nvSpPr>
          <p:spPr>
            <a:xfrm>
              <a:off x="1583886" y="3121056"/>
              <a:ext cx="2140454" cy="1488173"/>
            </a:xfrm>
            <a:prstGeom prst="roundRect">
              <a:avLst>
                <a:gd name="adj" fmla="val 9311"/>
              </a:avLst>
            </a:prstGeom>
            <a:solidFill>
              <a:srgbClr val="E2332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pic>
          <p:nvPicPr>
            <p:cNvPr id="70" name="Picture 69" descr="A picture containing shape&#10;&#10;Description automatically generated">
              <a:extLst>
                <a:ext uri="{FF2B5EF4-FFF2-40B4-BE49-F238E27FC236}">
                  <a16:creationId xmlns:a16="http://schemas.microsoft.com/office/drawing/2014/main" id="{27901D58-6A7C-495C-930B-1E936CB24A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740470" y="3627760"/>
              <a:ext cx="1815062" cy="474764"/>
            </a:xfrm>
            <a:prstGeom prst="rect">
              <a:avLst/>
            </a:prstGeom>
          </p:spPr>
        </p:pic>
      </p:grpSp>
      <p:grpSp>
        <p:nvGrpSpPr>
          <p:cNvPr id="71" name="Group 70">
            <a:extLst>
              <a:ext uri="{FF2B5EF4-FFF2-40B4-BE49-F238E27FC236}">
                <a16:creationId xmlns:a16="http://schemas.microsoft.com/office/drawing/2014/main" id="{DFA48AA2-A4D4-4470-93F7-F55BD9C2FD73}"/>
              </a:ext>
            </a:extLst>
          </p:cNvPr>
          <p:cNvGrpSpPr/>
          <p:nvPr/>
        </p:nvGrpSpPr>
        <p:grpSpPr>
          <a:xfrm>
            <a:off x="4643233" y="3793661"/>
            <a:ext cx="2853939" cy="1984231"/>
            <a:chOff x="3840233" y="3121056"/>
            <a:chExt cx="2140454" cy="1488173"/>
          </a:xfrm>
        </p:grpSpPr>
        <p:sp>
          <p:nvSpPr>
            <p:cNvPr id="72" name="Rectangle: Rounded Corners 71">
              <a:extLst>
                <a:ext uri="{FF2B5EF4-FFF2-40B4-BE49-F238E27FC236}">
                  <a16:creationId xmlns:a16="http://schemas.microsoft.com/office/drawing/2014/main" id="{8DBCBC76-C6AD-4180-BFE5-A1C2AE1B58BE}"/>
                </a:ext>
              </a:extLst>
            </p:cNvPr>
            <p:cNvSpPr/>
            <p:nvPr/>
          </p:nvSpPr>
          <p:spPr>
            <a:xfrm>
              <a:off x="3840233" y="3121056"/>
              <a:ext cx="2140454" cy="1488173"/>
            </a:xfrm>
            <a:prstGeom prst="roundRect">
              <a:avLst>
                <a:gd name="adj" fmla="val 9311"/>
              </a:avLst>
            </a:prstGeom>
            <a:solidFill>
              <a:srgbClr val="E2332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grpSp>
          <p:nvGrpSpPr>
            <p:cNvPr id="73" name="Group 72">
              <a:extLst>
                <a:ext uri="{FF2B5EF4-FFF2-40B4-BE49-F238E27FC236}">
                  <a16:creationId xmlns:a16="http://schemas.microsoft.com/office/drawing/2014/main" id="{5629D7BF-5D79-4047-8F57-5D0FEB82FAB2}"/>
                </a:ext>
              </a:extLst>
            </p:cNvPr>
            <p:cNvGrpSpPr/>
            <p:nvPr/>
          </p:nvGrpSpPr>
          <p:grpSpPr>
            <a:xfrm>
              <a:off x="3995868" y="3622150"/>
              <a:ext cx="1815062" cy="756239"/>
              <a:chOff x="3997885" y="3549807"/>
              <a:chExt cx="1815062" cy="756239"/>
            </a:xfrm>
          </p:grpSpPr>
          <p:pic>
            <p:nvPicPr>
              <p:cNvPr id="74" name="Picture 73" descr="A picture containing shape&#10;&#10;Description automatically generated">
                <a:extLst>
                  <a:ext uri="{FF2B5EF4-FFF2-40B4-BE49-F238E27FC236}">
                    <a16:creationId xmlns:a16="http://schemas.microsoft.com/office/drawing/2014/main" id="{CCBBDD97-112D-45F0-B6A7-21C679934C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36235" flipH="1">
                <a:off x="3997885" y="3549807"/>
                <a:ext cx="1815062" cy="474764"/>
              </a:xfrm>
              <a:prstGeom prst="rect">
                <a:avLst/>
              </a:prstGeom>
            </p:spPr>
          </p:pic>
          <p:sp>
            <p:nvSpPr>
              <p:cNvPr id="75" name="Right Triangle 74">
                <a:extLst>
                  <a:ext uri="{FF2B5EF4-FFF2-40B4-BE49-F238E27FC236}">
                    <a16:creationId xmlns:a16="http://schemas.microsoft.com/office/drawing/2014/main" id="{739239C2-99EF-4EF9-ADA6-4CD22F8C7A54}"/>
                  </a:ext>
                </a:extLst>
              </p:cNvPr>
              <p:cNvSpPr/>
              <p:nvPr/>
            </p:nvSpPr>
            <p:spPr>
              <a:xfrm>
                <a:off x="4078430" y="3799238"/>
                <a:ext cx="1634189" cy="506808"/>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76" name="Group 75">
            <a:extLst>
              <a:ext uri="{FF2B5EF4-FFF2-40B4-BE49-F238E27FC236}">
                <a16:creationId xmlns:a16="http://schemas.microsoft.com/office/drawing/2014/main" id="{190AEB17-5BB4-4CC8-BBF3-40EDE8DBE5BC}"/>
              </a:ext>
            </a:extLst>
          </p:cNvPr>
          <p:cNvGrpSpPr/>
          <p:nvPr/>
        </p:nvGrpSpPr>
        <p:grpSpPr>
          <a:xfrm>
            <a:off x="7651695" y="3791947"/>
            <a:ext cx="2853939" cy="1985944"/>
            <a:chOff x="6096580" y="3119771"/>
            <a:chExt cx="2140454" cy="1489458"/>
          </a:xfrm>
        </p:grpSpPr>
        <p:sp>
          <p:nvSpPr>
            <p:cNvPr id="77" name="Rectangle: Rounded Corners 76">
              <a:extLst>
                <a:ext uri="{FF2B5EF4-FFF2-40B4-BE49-F238E27FC236}">
                  <a16:creationId xmlns:a16="http://schemas.microsoft.com/office/drawing/2014/main" id="{9313D04D-CC93-4629-B040-0E2954D53008}"/>
                </a:ext>
              </a:extLst>
            </p:cNvPr>
            <p:cNvSpPr/>
            <p:nvPr/>
          </p:nvSpPr>
          <p:spPr>
            <a:xfrm>
              <a:off x="6096580" y="3121056"/>
              <a:ext cx="2140454" cy="1488173"/>
            </a:xfrm>
            <a:prstGeom prst="roundRect">
              <a:avLst>
                <a:gd name="adj" fmla="val 9311"/>
              </a:avLst>
            </a:prstGeom>
            <a:solidFill>
              <a:srgbClr val="E2332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endParaRPr>
            </a:p>
          </p:txBody>
        </p:sp>
        <p:sp>
          <p:nvSpPr>
            <p:cNvPr id="78" name="Rectangle: Rounded Corners 77">
              <a:extLst>
                <a:ext uri="{FF2B5EF4-FFF2-40B4-BE49-F238E27FC236}">
                  <a16:creationId xmlns:a16="http://schemas.microsoft.com/office/drawing/2014/main" id="{88160B7C-898D-4225-AE9C-DCC86E6BD965}"/>
                </a:ext>
              </a:extLst>
            </p:cNvPr>
            <p:cNvSpPr/>
            <p:nvPr/>
          </p:nvSpPr>
          <p:spPr>
            <a:xfrm>
              <a:off x="6250726" y="3290600"/>
              <a:ext cx="944841" cy="1198751"/>
            </a:xfrm>
            <a:prstGeom prst="roundRect">
              <a:avLst>
                <a:gd name="adj" fmla="val 1501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78">
              <a:extLst>
                <a:ext uri="{FF2B5EF4-FFF2-40B4-BE49-F238E27FC236}">
                  <a16:creationId xmlns:a16="http://schemas.microsoft.com/office/drawing/2014/main" id="{97DDF7E3-2089-46BF-98F2-B72BBFD4D5F8}"/>
                </a:ext>
              </a:extLst>
            </p:cNvPr>
            <p:cNvSpPr/>
            <p:nvPr/>
          </p:nvSpPr>
          <p:spPr>
            <a:xfrm>
              <a:off x="6215958" y="3282793"/>
              <a:ext cx="1006224" cy="169732"/>
            </a:xfrm>
            <a:prstGeom prst="rect">
              <a:avLst/>
            </a:prstGeom>
            <a:solidFill>
              <a:srgbClr val="E23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80" name="Picture 4" descr="Stopwatch, timer, clock, watch icon - Free download">
              <a:extLst>
                <a:ext uri="{FF2B5EF4-FFF2-40B4-BE49-F238E27FC236}">
                  <a16:creationId xmlns:a16="http://schemas.microsoft.com/office/drawing/2014/main" id="{B308BF7B-6BAB-45A1-B41E-ABAE5D0A06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262286" y="3383891"/>
              <a:ext cx="934644" cy="934644"/>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FDFA4DF0-3B58-4A2B-9299-83D5EC4DC4E1}"/>
                </a:ext>
              </a:extLst>
            </p:cNvPr>
            <p:cNvSpPr/>
            <p:nvPr/>
          </p:nvSpPr>
          <p:spPr>
            <a:xfrm>
              <a:off x="6245053" y="3152745"/>
              <a:ext cx="950515" cy="1341914"/>
            </a:xfrm>
            <a:prstGeom prst="roundRect">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82" name="Rectangle 81">
              <a:extLst>
                <a:ext uri="{FF2B5EF4-FFF2-40B4-BE49-F238E27FC236}">
                  <a16:creationId xmlns:a16="http://schemas.microsoft.com/office/drawing/2014/main" id="{597299E7-529F-4916-AC18-01C57FC634A8}"/>
                </a:ext>
              </a:extLst>
            </p:cNvPr>
            <p:cNvSpPr/>
            <p:nvPr/>
          </p:nvSpPr>
          <p:spPr>
            <a:xfrm>
              <a:off x="6198587" y="3119771"/>
              <a:ext cx="1037134" cy="223769"/>
            </a:xfrm>
            <a:prstGeom prst="rect">
              <a:avLst/>
            </a:prstGeom>
            <a:solidFill>
              <a:srgbClr val="E233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83" name="Picture 82" descr="A picture containing shape&#10;&#10;Description automatically generated">
              <a:extLst>
                <a:ext uri="{FF2B5EF4-FFF2-40B4-BE49-F238E27FC236}">
                  <a16:creationId xmlns:a16="http://schemas.microsoft.com/office/drawing/2014/main" id="{DF807453-664A-4354-9683-63EDA2AADAD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1" r="8136" b="-1"/>
            <a:stretch/>
          </p:blipFill>
          <p:spPr>
            <a:xfrm rot="5400000" flipH="1">
              <a:off x="6295253" y="3460050"/>
              <a:ext cx="948416" cy="270052"/>
            </a:xfrm>
            <a:prstGeom prst="rect">
              <a:avLst/>
            </a:prstGeom>
          </p:spPr>
        </p:pic>
      </p:grpSp>
    </p:spTree>
    <p:extLst>
      <p:ext uri="{BB962C8B-B14F-4D97-AF65-F5344CB8AC3E}">
        <p14:creationId xmlns:p14="http://schemas.microsoft.com/office/powerpoint/2010/main" val="363974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250"/>
                                        <p:tgtEl>
                                          <p:spTgt spid="52"/>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par>
                          <p:cTn id="17" fill="hold">
                            <p:stCondLst>
                              <p:cond delay="500"/>
                            </p:stCondLst>
                            <p:childTnLst>
                              <p:par>
                                <p:cTn id="18" presetID="2" presetClass="entr" presetSubtype="8" decel="100000" fill="hold" grpId="0" nodeType="after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 calcmode="lin" valueType="num">
                                      <p:cBhvr additive="base">
                                        <p:cTn id="20" dur="500" fill="hold"/>
                                        <p:tgtEl>
                                          <p:spTgt spid="48">
                                            <p:txEl>
                                              <p:pRg st="0" end="0"/>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48">
                                            <p:txEl>
                                              <p:pRg st="0" end="0"/>
                                            </p:txEl>
                                          </p:spTgt>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0"/>
                                  </p:stCondLst>
                                  <p:childTnLst>
                                    <p:set>
                                      <p:cBhvr>
                                        <p:cTn id="23" dur="1" fill="hold">
                                          <p:stCondLst>
                                            <p:cond delay="0"/>
                                          </p:stCondLst>
                                        </p:cTn>
                                        <p:tgtEl>
                                          <p:spTgt spid="48">
                                            <p:txEl>
                                              <p:pRg st="1" end="1"/>
                                            </p:txEl>
                                          </p:spTgt>
                                        </p:tgtEl>
                                        <p:attrNameLst>
                                          <p:attrName>style.visibility</p:attrName>
                                        </p:attrNameLst>
                                      </p:cBhvr>
                                      <p:to>
                                        <p:strVal val="visible"/>
                                      </p:to>
                                    </p:set>
                                    <p:anim calcmode="lin" valueType="num">
                                      <p:cBhvr additive="base">
                                        <p:cTn id="24" dur="500" fill="hold"/>
                                        <p:tgtEl>
                                          <p:spTgt spid="48">
                                            <p:txEl>
                                              <p:pRg st="1" end="1"/>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48">
                                            <p:txEl>
                                              <p:pRg st="1" end="1"/>
                                            </p:txEl>
                                          </p:spTgt>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48">
                                            <p:txEl>
                                              <p:pRg st="2" end="2"/>
                                            </p:txEl>
                                          </p:spTgt>
                                        </p:tgtEl>
                                        <p:attrNameLst>
                                          <p:attrName>style.visibility</p:attrName>
                                        </p:attrNameLst>
                                      </p:cBhvr>
                                      <p:to>
                                        <p:strVal val="visible"/>
                                      </p:to>
                                    </p:set>
                                    <p:anim calcmode="lin" valueType="num">
                                      <p:cBhvr additive="base">
                                        <p:cTn id="28" dur="500" fill="hold"/>
                                        <p:tgtEl>
                                          <p:spTgt spid="48">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48">
                                            <p:txEl>
                                              <p:pRg st="2" end="2"/>
                                            </p:txEl>
                                          </p:spTgt>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0"/>
                                  </p:stCondLst>
                                  <p:childTnLst>
                                    <p:set>
                                      <p:cBhvr>
                                        <p:cTn id="31" dur="1" fill="hold">
                                          <p:stCondLst>
                                            <p:cond delay="0"/>
                                          </p:stCondLst>
                                        </p:cTn>
                                        <p:tgtEl>
                                          <p:spTgt spid="48">
                                            <p:txEl>
                                              <p:pRg st="3" end="3"/>
                                            </p:txEl>
                                          </p:spTgt>
                                        </p:tgtEl>
                                        <p:attrNameLst>
                                          <p:attrName>style.visibility</p:attrName>
                                        </p:attrNameLst>
                                      </p:cBhvr>
                                      <p:to>
                                        <p:strVal val="visible"/>
                                      </p:to>
                                    </p:set>
                                    <p:anim calcmode="lin" valueType="num">
                                      <p:cBhvr additive="base">
                                        <p:cTn id="32" dur="500" fill="hold"/>
                                        <p:tgtEl>
                                          <p:spTgt spid="48">
                                            <p:txEl>
                                              <p:pRg st="3" end="3"/>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48">
                                            <p:txEl>
                                              <p:pRg st="3" end="3"/>
                                            </p:txEl>
                                          </p:spTgt>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0"/>
                                  </p:stCondLst>
                                  <p:childTnLst>
                                    <p:set>
                                      <p:cBhvr>
                                        <p:cTn id="35" dur="1" fill="hold">
                                          <p:stCondLst>
                                            <p:cond delay="0"/>
                                          </p:stCondLst>
                                        </p:cTn>
                                        <p:tgtEl>
                                          <p:spTgt spid="48">
                                            <p:txEl>
                                              <p:pRg st="4" end="4"/>
                                            </p:txEl>
                                          </p:spTgt>
                                        </p:tgtEl>
                                        <p:attrNameLst>
                                          <p:attrName>style.visibility</p:attrName>
                                        </p:attrNameLst>
                                      </p:cBhvr>
                                      <p:to>
                                        <p:strVal val="visible"/>
                                      </p:to>
                                    </p:set>
                                    <p:anim calcmode="lin" valueType="num">
                                      <p:cBhvr additive="base">
                                        <p:cTn id="36" dur="500" fill="hold"/>
                                        <p:tgtEl>
                                          <p:spTgt spid="48">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48">
                                            <p:txEl>
                                              <p:pRg st="4" end="4"/>
                                            </p:txEl>
                                          </p:spTgt>
                                        </p:tgtEl>
                                        <p:attrNameLst>
                                          <p:attrName>ppt_y</p:attrName>
                                        </p:attrNameLst>
                                      </p:cBhvr>
                                      <p:tavLst>
                                        <p:tav tm="0">
                                          <p:val>
                                            <p:strVal val="#ppt_y"/>
                                          </p:val>
                                        </p:tav>
                                        <p:tav tm="100000">
                                          <p:val>
                                            <p:strVal val="#ppt_y"/>
                                          </p:val>
                                        </p:tav>
                                      </p:tavLst>
                                    </p:anim>
                                  </p:childTnLst>
                                </p:cTn>
                              </p:par>
                              <p:par>
                                <p:cTn id="38" presetID="2" presetClass="entr" presetSubtype="8" decel="100000" fill="hold" grpId="0" nodeType="withEffect">
                                  <p:stCondLst>
                                    <p:cond delay="0"/>
                                  </p:stCondLst>
                                  <p:childTnLst>
                                    <p:set>
                                      <p:cBhvr>
                                        <p:cTn id="39" dur="1" fill="hold">
                                          <p:stCondLst>
                                            <p:cond delay="0"/>
                                          </p:stCondLst>
                                        </p:cTn>
                                        <p:tgtEl>
                                          <p:spTgt spid="48">
                                            <p:txEl>
                                              <p:pRg st="5" end="5"/>
                                            </p:txEl>
                                          </p:spTgt>
                                        </p:tgtEl>
                                        <p:attrNameLst>
                                          <p:attrName>style.visibility</p:attrName>
                                        </p:attrNameLst>
                                      </p:cBhvr>
                                      <p:to>
                                        <p:strVal val="visible"/>
                                      </p:to>
                                    </p:set>
                                    <p:anim calcmode="lin" valueType="num">
                                      <p:cBhvr additive="base">
                                        <p:cTn id="40" dur="500" fill="hold"/>
                                        <p:tgtEl>
                                          <p:spTgt spid="48">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4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fade">
                                      <p:cBhvr>
                                        <p:cTn id="50" dur="500"/>
                                        <p:tgtEl>
                                          <p:spTgt spid="5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fade">
                                      <p:cBhvr>
                                        <p:cTn id="55" dur="500"/>
                                        <p:tgtEl>
                                          <p:spTgt spid="6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5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500"/>
                                        <p:tgtEl>
                                          <p:spTgt spid="6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fade">
                                      <p:cBhvr>
                                        <p:cTn id="70" dur="5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76"/>
                                        </p:tgtEl>
                                        <p:attrNameLst>
                                          <p:attrName>style.visibility</p:attrName>
                                        </p:attrNameLst>
                                      </p:cBhvr>
                                      <p:to>
                                        <p:strVal val="visible"/>
                                      </p:to>
                                    </p:set>
                                    <p:animEffect transition="in" filter="fade">
                                      <p:cBhvr>
                                        <p:cTn id="75"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uiExpand="1" build="allAtOnce"/>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D41C8A2-C375-452E-83BD-B945DCD50D3D}"/>
              </a:ext>
            </a:extLst>
          </p:cNvPr>
          <p:cNvGrpSpPr/>
          <p:nvPr/>
        </p:nvGrpSpPr>
        <p:grpSpPr>
          <a:xfrm>
            <a:off x="2" y="1082677"/>
            <a:ext cx="2543605" cy="5272529"/>
            <a:chOff x="-108520" y="1419622"/>
            <a:chExt cx="2664295" cy="2604584"/>
          </a:xfrm>
        </p:grpSpPr>
        <p:grpSp>
          <p:nvGrpSpPr>
            <p:cNvPr id="14" name="Group 13">
              <a:extLst>
                <a:ext uri="{FF2B5EF4-FFF2-40B4-BE49-F238E27FC236}">
                  <a16:creationId xmlns:a16="http://schemas.microsoft.com/office/drawing/2014/main" id="{A8F4150E-0409-42B9-8051-78DFF18BDC07}"/>
                </a:ext>
              </a:extLst>
            </p:cNvPr>
            <p:cNvGrpSpPr/>
            <p:nvPr/>
          </p:nvGrpSpPr>
          <p:grpSpPr>
            <a:xfrm>
              <a:off x="0" y="1419622"/>
              <a:ext cx="2555775" cy="2604583"/>
              <a:chOff x="0" y="1419622"/>
              <a:chExt cx="2555775" cy="2604583"/>
            </a:xfrm>
          </p:grpSpPr>
          <p:sp>
            <p:nvSpPr>
              <p:cNvPr id="7" name="Rectangle 6">
                <a:extLst>
                  <a:ext uri="{FF2B5EF4-FFF2-40B4-BE49-F238E27FC236}">
                    <a16:creationId xmlns:a16="http://schemas.microsoft.com/office/drawing/2014/main" id="{EB9A2A6E-7256-4E88-9FAF-16710BE7B307}"/>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a:extLst>
                  <a:ext uri="{FF2B5EF4-FFF2-40B4-BE49-F238E27FC236}">
                    <a16:creationId xmlns:a16="http://schemas.microsoft.com/office/drawing/2014/main" id="{51707002-B62E-4B2D-A4A1-3A5C7DDF4E98}"/>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B61A6E10-AD82-4E97-B87C-2D7F2C489CC4}"/>
                </a:ext>
              </a:extLst>
            </p:cNvPr>
            <p:cNvGrpSpPr/>
            <p:nvPr/>
          </p:nvGrpSpPr>
          <p:grpSpPr>
            <a:xfrm>
              <a:off x="-108520" y="1419622"/>
              <a:ext cx="2557275" cy="2604584"/>
              <a:chOff x="0" y="1419622"/>
              <a:chExt cx="2557275" cy="2604584"/>
            </a:xfrm>
            <a:solidFill>
              <a:schemeClr val="bg1">
                <a:lumMod val="95000"/>
              </a:schemeClr>
            </a:solidFill>
          </p:grpSpPr>
          <p:sp>
            <p:nvSpPr>
              <p:cNvPr id="20" name="Rectangle 19">
                <a:extLst>
                  <a:ext uri="{FF2B5EF4-FFF2-40B4-BE49-F238E27FC236}">
                    <a16:creationId xmlns:a16="http://schemas.microsoft.com/office/drawing/2014/main" id="{4E3F8C00-28C3-4CA2-86C7-71038E52E5BF}"/>
                  </a:ext>
                </a:extLst>
              </p:cNvPr>
              <p:cNvSpPr/>
              <p:nvPr/>
            </p:nvSpPr>
            <p:spPr>
              <a:xfrm>
                <a:off x="0" y="1419622"/>
                <a:ext cx="1763688"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2467E33D-F9F6-4D0D-BA75-6DD0E5C10B84}"/>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1157A289-B18D-4475-B40C-D86B23BE965D}"/>
              </a:ext>
            </a:extLst>
          </p:cNvPr>
          <p:cNvSpPr>
            <a:spLocks noGrp="1"/>
          </p:cNvSpPr>
          <p:nvPr>
            <p:ph type="title"/>
          </p:nvPr>
        </p:nvSpPr>
        <p:spPr/>
        <p:txBody>
          <a:bodyPr/>
          <a:lstStyle/>
          <a:p>
            <a:r>
              <a:rPr lang="en-GB" dirty="0"/>
              <a:t>A ‘NORMAL’ SEASON</a:t>
            </a:r>
          </a:p>
        </p:txBody>
      </p:sp>
      <p:grpSp>
        <p:nvGrpSpPr>
          <p:cNvPr id="23" name="Group 22">
            <a:extLst>
              <a:ext uri="{FF2B5EF4-FFF2-40B4-BE49-F238E27FC236}">
                <a16:creationId xmlns:a16="http://schemas.microsoft.com/office/drawing/2014/main" id="{04D6C63A-5470-4056-8BF7-372224F6F243}"/>
              </a:ext>
            </a:extLst>
          </p:cNvPr>
          <p:cNvGrpSpPr/>
          <p:nvPr/>
        </p:nvGrpSpPr>
        <p:grpSpPr>
          <a:xfrm>
            <a:off x="1583499" y="1082677"/>
            <a:ext cx="4655840" cy="5272529"/>
            <a:chOff x="-2320976" y="1419622"/>
            <a:chExt cx="4876751" cy="2604584"/>
          </a:xfrm>
        </p:grpSpPr>
        <p:grpSp>
          <p:nvGrpSpPr>
            <p:cNvPr id="24" name="Group 23">
              <a:extLst>
                <a:ext uri="{FF2B5EF4-FFF2-40B4-BE49-F238E27FC236}">
                  <a16:creationId xmlns:a16="http://schemas.microsoft.com/office/drawing/2014/main" id="{8E213155-3C6E-4CA3-A226-52A11456301F}"/>
                </a:ext>
              </a:extLst>
            </p:cNvPr>
            <p:cNvGrpSpPr/>
            <p:nvPr/>
          </p:nvGrpSpPr>
          <p:grpSpPr>
            <a:xfrm>
              <a:off x="0" y="1419622"/>
              <a:ext cx="2555775" cy="2604583"/>
              <a:chOff x="0" y="1419622"/>
              <a:chExt cx="2555775" cy="2604583"/>
            </a:xfrm>
          </p:grpSpPr>
          <p:sp>
            <p:nvSpPr>
              <p:cNvPr id="28" name="Rectangle 27">
                <a:extLst>
                  <a:ext uri="{FF2B5EF4-FFF2-40B4-BE49-F238E27FC236}">
                    <a16:creationId xmlns:a16="http://schemas.microsoft.com/office/drawing/2014/main" id="{5ABB6FB9-613D-4D1D-B4C6-8B5707949D1A}"/>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Isosceles Triangle 28">
                <a:extLst>
                  <a:ext uri="{FF2B5EF4-FFF2-40B4-BE49-F238E27FC236}">
                    <a16:creationId xmlns:a16="http://schemas.microsoft.com/office/drawing/2014/main" id="{1D1D0C9B-1EDB-4381-A317-0C0F17D77B51}"/>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AA940CA2-DB3F-4B7F-B483-81DBA7F87841}"/>
                </a:ext>
              </a:extLst>
            </p:cNvPr>
            <p:cNvGrpSpPr/>
            <p:nvPr/>
          </p:nvGrpSpPr>
          <p:grpSpPr>
            <a:xfrm>
              <a:off x="-2320976" y="1419622"/>
              <a:ext cx="4769731" cy="2604584"/>
              <a:chOff x="-2212456" y="1419622"/>
              <a:chExt cx="4769731" cy="2604584"/>
            </a:xfrm>
            <a:solidFill>
              <a:schemeClr val="bg1">
                <a:lumMod val="95000"/>
              </a:schemeClr>
            </a:solidFill>
          </p:grpSpPr>
          <p:sp>
            <p:nvSpPr>
              <p:cNvPr id="26" name="Rectangle 25">
                <a:extLst>
                  <a:ext uri="{FF2B5EF4-FFF2-40B4-BE49-F238E27FC236}">
                    <a16:creationId xmlns:a16="http://schemas.microsoft.com/office/drawing/2014/main" id="{799F7560-D455-4FD7-A6E4-0F4C08BF7E88}"/>
                  </a:ext>
                </a:extLst>
              </p:cNvPr>
              <p:cNvSpPr/>
              <p:nvPr/>
            </p:nvSpPr>
            <p:spPr>
              <a:xfrm>
                <a:off x="-2212456" y="1419622"/>
                <a:ext cx="397614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Isosceles Triangle 26">
                <a:extLst>
                  <a:ext uri="{FF2B5EF4-FFF2-40B4-BE49-F238E27FC236}">
                    <a16:creationId xmlns:a16="http://schemas.microsoft.com/office/drawing/2014/main" id="{37D19B84-EB62-4CAD-8137-940F5E31ECC2}"/>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0" name="Group 29">
            <a:extLst>
              <a:ext uri="{FF2B5EF4-FFF2-40B4-BE49-F238E27FC236}">
                <a16:creationId xmlns:a16="http://schemas.microsoft.com/office/drawing/2014/main" id="{02DAD6A5-2AB4-4816-9A33-9978EFEE10A6}"/>
              </a:ext>
            </a:extLst>
          </p:cNvPr>
          <p:cNvGrpSpPr/>
          <p:nvPr/>
        </p:nvGrpSpPr>
        <p:grpSpPr>
          <a:xfrm>
            <a:off x="5236253" y="1082677"/>
            <a:ext cx="5084281" cy="5272529"/>
            <a:chOff x="-2769746" y="1419622"/>
            <a:chExt cx="5325521" cy="2604584"/>
          </a:xfrm>
        </p:grpSpPr>
        <p:grpSp>
          <p:nvGrpSpPr>
            <p:cNvPr id="31" name="Group 30">
              <a:extLst>
                <a:ext uri="{FF2B5EF4-FFF2-40B4-BE49-F238E27FC236}">
                  <a16:creationId xmlns:a16="http://schemas.microsoft.com/office/drawing/2014/main" id="{5DCCB8EA-B3B0-4BB2-B3F7-C3A4CED53CB3}"/>
                </a:ext>
              </a:extLst>
            </p:cNvPr>
            <p:cNvGrpSpPr/>
            <p:nvPr/>
          </p:nvGrpSpPr>
          <p:grpSpPr>
            <a:xfrm>
              <a:off x="0" y="1419622"/>
              <a:ext cx="2555775" cy="2604583"/>
              <a:chOff x="0" y="1419622"/>
              <a:chExt cx="2555775" cy="2604583"/>
            </a:xfrm>
          </p:grpSpPr>
          <p:sp>
            <p:nvSpPr>
              <p:cNvPr id="35" name="Rectangle 34">
                <a:extLst>
                  <a:ext uri="{FF2B5EF4-FFF2-40B4-BE49-F238E27FC236}">
                    <a16:creationId xmlns:a16="http://schemas.microsoft.com/office/drawing/2014/main" id="{B379EDA8-0E29-4764-9C35-F304AF84527F}"/>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a:extLst>
                  <a:ext uri="{FF2B5EF4-FFF2-40B4-BE49-F238E27FC236}">
                    <a16:creationId xmlns:a16="http://schemas.microsoft.com/office/drawing/2014/main" id="{B0D5D533-11EF-4131-851D-55075776EECB}"/>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E28467BA-5A67-499E-A227-F76DD86C9C5C}"/>
                </a:ext>
              </a:extLst>
            </p:cNvPr>
            <p:cNvGrpSpPr/>
            <p:nvPr/>
          </p:nvGrpSpPr>
          <p:grpSpPr>
            <a:xfrm>
              <a:off x="-2769746" y="1419622"/>
              <a:ext cx="5218501" cy="2604584"/>
              <a:chOff x="-2661226" y="1419622"/>
              <a:chExt cx="5218501" cy="2604584"/>
            </a:xfrm>
            <a:solidFill>
              <a:schemeClr val="bg1">
                <a:lumMod val="95000"/>
              </a:schemeClr>
            </a:solidFill>
          </p:grpSpPr>
          <p:sp>
            <p:nvSpPr>
              <p:cNvPr id="33" name="Rectangle 32">
                <a:extLst>
                  <a:ext uri="{FF2B5EF4-FFF2-40B4-BE49-F238E27FC236}">
                    <a16:creationId xmlns:a16="http://schemas.microsoft.com/office/drawing/2014/main" id="{B368169F-3406-4FAA-AD19-B95CCE40CDE4}"/>
                  </a:ext>
                </a:extLst>
              </p:cNvPr>
              <p:cNvSpPr/>
              <p:nvPr/>
            </p:nvSpPr>
            <p:spPr>
              <a:xfrm>
                <a:off x="-2661226" y="1419622"/>
                <a:ext cx="442491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a:extLst>
                  <a:ext uri="{FF2B5EF4-FFF2-40B4-BE49-F238E27FC236}">
                    <a16:creationId xmlns:a16="http://schemas.microsoft.com/office/drawing/2014/main" id="{62324AE5-330C-43C5-9432-32A8C21B29F6}"/>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7" name="Content Placeholder 16">
            <a:extLst>
              <a:ext uri="{FF2B5EF4-FFF2-40B4-BE49-F238E27FC236}">
                <a16:creationId xmlns:a16="http://schemas.microsoft.com/office/drawing/2014/main" id="{BAEA9301-FCDC-41F1-9D19-59ABA4F2D2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118" b="118"/>
          <a:stretch/>
        </p:blipFill>
        <p:spPr>
          <a:xfrm>
            <a:off x="431371" y="2378914"/>
            <a:ext cx="3552394" cy="2500607"/>
          </a:xfrm>
          <a:prstGeom prst="roundRect">
            <a:avLst>
              <a:gd name="adj" fmla="val 8447"/>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94F9AC7F-4C2F-4C54-8C0D-37868D227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19804" y="2377173"/>
            <a:ext cx="3552393" cy="2504089"/>
          </a:xfrm>
          <a:prstGeom prst="roundRect">
            <a:avLst>
              <a:gd name="adj" fmla="val 8447"/>
            </a:avLst>
          </a:prstGeom>
          <a:solidFill>
            <a:srgbClr val="FFFFFF">
              <a:shade val="85000"/>
            </a:srgbClr>
          </a:solidFill>
          <a:ln>
            <a:noFill/>
          </a:ln>
          <a:effectLst/>
        </p:spPr>
      </p:pic>
      <p:pic>
        <p:nvPicPr>
          <p:cNvPr id="19" name="Picture 18">
            <a:extLst>
              <a:ext uri="{FF2B5EF4-FFF2-40B4-BE49-F238E27FC236}">
                <a16:creationId xmlns:a16="http://schemas.microsoft.com/office/drawing/2014/main" id="{114CBA27-190C-400F-B33F-A3D5F6E46A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08236" y="2377173"/>
            <a:ext cx="3552393" cy="2504089"/>
          </a:xfrm>
          <a:prstGeom prst="roundRect">
            <a:avLst>
              <a:gd name="adj" fmla="val 8447"/>
            </a:avLst>
          </a:prstGeom>
          <a:solidFill>
            <a:srgbClr val="FFFFFF">
              <a:shade val="85000"/>
            </a:srgbClr>
          </a:solidFill>
          <a:ln>
            <a:noFill/>
          </a:ln>
          <a:effectLst/>
        </p:spPr>
      </p:pic>
    </p:spTree>
    <p:custDataLst>
      <p:tags r:id="rId1"/>
    </p:custDataLst>
    <p:extLst>
      <p:ext uri="{BB962C8B-B14F-4D97-AF65-F5344CB8AC3E}">
        <p14:creationId xmlns:p14="http://schemas.microsoft.com/office/powerpoint/2010/main" val="4245204298"/>
      </p:ext>
    </p:extLst>
  </p:cSld>
  <p:clrMapOvr>
    <a:masterClrMapping/>
  </p:clrMapOvr>
  <mc:AlternateContent xmlns:mc="http://schemas.openxmlformats.org/markup-compatibility/2006" xmlns:p14="http://schemas.microsoft.com/office/powerpoint/2010/main">
    <mc:Choice Requires="p14">
      <p:transition spd="med" p14:dur="700" advTm="39314">
        <p:fade/>
      </p:transition>
    </mc:Choice>
    <mc:Fallback xmlns="">
      <p:transition spd="med" advTm="39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10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6" presetClass="emph" presetSubtype="0" fill="hold" nodeType="withEffect">
                                  <p:stCondLst>
                                    <p:cond delay="0"/>
                                  </p:stCondLst>
                                  <p:childTnLst>
                                    <p:animEffect transition="out" filter="fade">
                                      <p:cBhvr>
                                        <p:cTn id="31" dur="500" tmFilter="0, 0; .2, .5; .8, .5; 1, 0"/>
                                        <p:tgtEl>
                                          <p:spTgt spid="17"/>
                                        </p:tgtEl>
                                      </p:cBhvr>
                                    </p:animEffect>
                                    <p:animScale>
                                      <p:cBhvr>
                                        <p:cTn id="32" dur="250" autoRev="1" fill="hold"/>
                                        <p:tgtEl>
                                          <p:spTgt spid="17"/>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0-#ppt_w/2"/>
                                          </p:val>
                                        </p:tav>
                                        <p:tav tm="100000">
                                          <p:val>
                                            <p:strVal val="#ppt_x"/>
                                          </p:val>
                                        </p:tav>
                                      </p:tavLst>
                                    </p:anim>
                                    <p:anim calcmode="lin" valueType="num">
                                      <p:cBhvr additive="base">
                                        <p:cTn id="38" dur="500" fill="hold"/>
                                        <p:tgtEl>
                                          <p:spTgt spid="23"/>
                                        </p:tgtEl>
                                        <p:attrNameLst>
                                          <p:attrName>ppt_y</p:attrName>
                                        </p:attrNameLst>
                                      </p:cBhvr>
                                      <p:tavLst>
                                        <p:tav tm="0">
                                          <p:val>
                                            <p:strVal val="#ppt_y"/>
                                          </p:val>
                                        </p:tav>
                                        <p:tav tm="100000">
                                          <p:val>
                                            <p:strVal val="#ppt_y"/>
                                          </p:val>
                                        </p:tav>
                                      </p:tavLst>
                                    </p:anim>
                                  </p:childTnLst>
                                </p:cTn>
                              </p:par>
                              <p:par>
                                <p:cTn id="39" presetID="26" presetClass="emph" presetSubtype="0" fill="hold" nodeType="withEffect">
                                  <p:stCondLst>
                                    <p:cond delay="0"/>
                                  </p:stCondLst>
                                  <p:childTnLst>
                                    <p:animEffect transition="out" filter="fade">
                                      <p:cBhvr>
                                        <p:cTn id="40" dur="500" tmFilter="0, 0; .2, .5; .8, .5; 1, 0"/>
                                        <p:tgtEl>
                                          <p:spTgt spid="21"/>
                                        </p:tgtEl>
                                      </p:cBhvr>
                                    </p:animEffect>
                                    <p:animScale>
                                      <p:cBhvr>
                                        <p:cTn id="41" dur="250" autoRev="1" fill="hold"/>
                                        <p:tgtEl>
                                          <p:spTgt spid="21"/>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0-#ppt_w/2"/>
                                          </p:val>
                                        </p:tav>
                                        <p:tav tm="100000">
                                          <p:val>
                                            <p:strVal val="#ppt_x"/>
                                          </p:val>
                                        </p:tav>
                                      </p:tavLst>
                                    </p:anim>
                                    <p:anim calcmode="lin" valueType="num">
                                      <p:cBhvr additive="base">
                                        <p:cTn id="47" dur="500" fill="hold"/>
                                        <p:tgtEl>
                                          <p:spTgt spid="30"/>
                                        </p:tgtEl>
                                        <p:attrNameLst>
                                          <p:attrName>ppt_y</p:attrName>
                                        </p:attrNameLst>
                                      </p:cBhvr>
                                      <p:tavLst>
                                        <p:tav tm="0">
                                          <p:val>
                                            <p:strVal val="#ppt_y"/>
                                          </p:val>
                                        </p:tav>
                                        <p:tav tm="100000">
                                          <p:val>
                                            <p:strVal val="#ppt_y"/>
                                          </p:val>
                                        </p:tav>
                                      </p:tavLst>
                                    </p:anim>
                                  </p:childTnLst>
                                </p:cTn>
                              </p:par>
                              <p:par>
                                <p:cTn id="48" presetID="26" presetClass="emph" presetSubtype="0" fill="hold" nodeType="withEffect">
                                  <p:stCondLst>
                                    <p:cond delay="0"/>
                                  </p:stCondLst>
                                  <p:childTnLst>
                                    <p:animEffect transition="out" filter="fade">
                                      <p:cBhvr>
                                        <p:cTn id="49" dur="500" tmFilter="0, 0; .2, .5; .8, .5; 1, 0"/>
                                        <p:tgtEl>
                                          <p:spTgt spid="19"/>
                                        </p:tgtEl>
                                      </p:cBhvr>
                                    </p:animEffect>
                                    <p:animScale>
                                      <p:cBhvr>
                                        <p:cTn id="50" dur="25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EE16C-40E1-4EED-A7E9-54AD6EE70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sp>
        <p:nvSpPr>
          <p:cNvPr id="4" name="Rectangle 3">
            <a:extLst>
              <a:ext uri="{FF2B5EF4-FFF2-40B4-BE49-F238E27FC236}">
                <a16:creationId xmlns:a16="http://schemas.microsoft.com/office/drawing/2014/main" id="{C8B321D1-7DCA-4887-8828-1ECBD63BCAFB}"/>
              </a:ext>
            </a:extLst>
          </p:cNvPr>
          <p:cNvSpPr/>
          <p:nvPr/>
        </p:nvSpPr>
        <p:spPr>
          <a:xfrm>
            <a:off x="0" y="3525011"/>
            <a:ext cx="12192000" cy="17131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726EB45F-94F0-4EEB-9C61-FC7DBD63783C}"/>
              </a:ext>
            </a:extLst>
          </p:cNvPr>
          <p:cNvSpPr>
            <a:spLocks noGrp="1"/>
          </p:cNvSpPr>
          <p:nvPr>
            <p:ph type="body" sz="quarter" idx="10"/>
          </p:nvPr>
        </p:nvSpPr>
        <p:spPr>
          <a:xfrm>
            <a:off x="226649" y="3565310"/>
            <a:ext cx="11617291" cy="1879915"/>
          </a:xfrm>
        </p:spPr>
        <p:txBody>
          <a:bodyPr/>
          <a:lstStyle/>
          <a:p>
            <a:r>
              <a:rPr lang="en-GB" sz="11733" dirty="0">
                <a:solidFill>
                  <a:schemeClr val="bg1"/>
                </a:solidFill>
              </a:rPr>
              <a:t>HOW?</a:t>
            </a:r>
          </a:p>
        </p:txBody>
      </p:sp>
      <p:sp>
        <p:nvSpPr>
          <p:cNvPr id="3" name="Title 2">
            <a:extLst>
              <a:ext uri="{FF2B5EF4-FFF2-40B4-BE49-F238E27FC236}">
                <a16:creationId xmlns:a16="http://schemas.microsoft.com/office/drawing/2014/main" id="{E7C2718B-5D89-4D80-BF47-7DFD34822838}"/>
              </a:ext>
            </a:extLst>
          </p:cNvPr>
          <p:cNvSpPr>
            <a:spLocks noGrp="1"/>
          </p:cNvSpPr>
          <p:nvPr>
            <p:ph type="title"/>
          </p:nvPr>
        </p:nvSpPr>
        <p:spPr>
          <a:xfrm>
            <a:off x="239349" y="2747962"/>
            <a:ext cx="11617291" cy="1362075"/>
          </a:xfrm>
        </p:spPr>
        <p:txBody>
          <a:bodyPr/>
          <a:lstStyle/>
          <a:p>
            <a:pPr algn="r"/>
            <a:r>
              <a:rPr lang="en-GB" dirty="0"/>
              <a:t>It’s 2021 though…</a:t>
            </a:r>
          </a:p>
        </p:txBody>
      </p:sp>
      <p:cxnSp>
        <p:nvCxnSpPr>
          <p:cNvPr id="9" name="Straight Connector 8">
            <a:extLst>
              <a:ext uri="{FF2B5EF4-FFF2-40B4-BE49-F238E27FC236}">
                <a16:creationId xmlns:a16="http://schemas.microsoft.com/office/drawing/2014/main" id="{49E0E451-DA10-427B-8CAC-C7A63160520A}"/>
              </a:ext>
            </a:extLst>
          </p:cNvPr>
          <p:cNvCxnSpPr>
            <a:cxnSpLocks/>
          </p:cNvCxnSpPr>
          <p:nvPr/>
        </p:nvCxnSpPr>
        <p:spPr>
          <a:xfrm>
            <a:off x="0" y="3521915"/>
            <a:ext cx="12192000"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788D058-49AD-4AF7-B47F-E7BD77F006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Tree>
    <p:extLst>
      <p:ext uri="{BB962C8B-B14F-4D97-AF65-F5344CB8AC3E}">
        <p14:creationId xmlns:p14="http://schemas.microsoft.com/office/powerpoint/2010/main" val="2340495457"/>
      </p:ext>
    </p:extLst>
  </p:cSld>
  <p:clrMapOvr>
    <a:masterClrMapping/>
  </p:clrMapOvr>
  <mc:AlternateContent xmlns:mc="http://schemas.openxmlformats.org/markup-compatibility/2006" xmlns:p14="http://schemas.microsoft.com/office/powerpoint/2010/main">
    <mc:Choice Requires="p14">
      <p:transition spd="med" p14:dur="700" advTm="3129">
        <p:fade/>
      </p:transition>
    </mc:Choice>
    <mc:Fallback xmlns="">
      <p:transition spd="med" advTm="31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par>
                          <p:cTn id="8" fill="hold">
                            <p:stCondLst>
                              <p:cond delay="25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250"/>
                                        <p:tgtEl>
                                          <p:spTgt spid="5"/>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par>
                                <p:cTn id="21" presetID="22" presetClass="entr" presetSubtype="1" fill="hold" grpId="0" nodeType="withEffect">
                                  <p:stCondLst>
                                    <p:cond delay="50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D41C8A2-C375-452E-83BD-B945DCD50D3D}"/>
              </a:ext>
            </a:extLst>
          </p:cNvPr>
          <p:cNvGrpSpPr/>
          <p:nvPr/>
        </p:nvGrpSpPr>
        <p:grpSpPr>
          <a:xfrm>
            <a:off x="2" y="1082677"/>
            <a:ext cx="2543605" cy="5272529"/>
            <a:chOff x="-108520" y="1419622"/>
            <a:chExt cx="2664295" cy="2604584"/>
          </a:xfrm>
        </p:grpSpPr>
        <p:grpSp>
          <p:nvGrpSpPr>
            <p:cNvPr id="14" name="Group 13">
              <a:extLst>
                <a:ext uri="{FF2B5EF4-FFF2-40B4-BE49-F238E27FC236}">
                  <a16:creationId xmlns:a16="http://schemas.microsoft.com/office/drawing/2014/main" id="{A8F4150E-0409-42B9-8051-78DFF18BDC07}"/>
                </a:ext>
              </a:extLst>
            </p:cNvPr>
            <p:cNvGrpSpPr/>
            <p:nvPr/>
          </p:nvGrpSpPr>
          <p:grpSpPr>
            <a:xfrm>
              <a:off x="0" y="1419622"/>
              <a:ext cx="2555775" cy="2604583"/>
              <a:chOff x="0" y="1419622"/>
              <a:chExt cx="2555775" cy="2604583"/>
            </a:xfrm>
          </p:grpSpPr>
          <p:sp>
            <p:nvSpPr>
              <p:cNvPr id="7" name="Rectangle 6">
                <a:extLst>
                  <a:ext uri="{FF2B5EF4-FFF2-40B4-BE49-F238E27FC236}">
                    <a16:creationId xmlns:a16="http://schemas.microsoft.com/office/drawing/2014/main" id="{EB9A2A6E-7256-4E88-9FAF-16710BE7B307}"/>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12" name="Isosceles Triangle 11">
                <a:extLst>
                  <a:ext uri="{FF2B5EF4-FFF2-40B4-BE49-F238E27FC236}">
                    <a16:creationId xmlns:a16="http://schemas.microsoft.com/office/drawing/2014/main" id="{51707002-B62E-4B2D-A4A1-3A5C7DDF4E98}"/>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B61A6E10-AD82-4E97-B87C-2D7F2C489CC4}"/>
                </a:ext>
              </a:extLst>
            </p:cNvPr>
            <p:cNvGrpSpPr/>
            <p:nvPr/>
          </p:nvGrpSpPr>
          <p:grpSpPr>
            <a:xfrm>
              <a:off x="-108520" y="1419622"/>
              <a:ext cx="2557275" cy="2604584"/>
              <a:chOff x="0" y="1419622"/>
              <a:chExt cx="2557275" cy="2604584"/>
            </a:xfrm>
            <a:solidFill>
              <a:schemeClr val="bg1">
                <a:lumMod val="95000"/>
              </a:schemeClr>
            </a:solidFill>
          </p:grpSpPr>
          <p:sp>
            <p:nvSpPr>
              <p:cNvPr id="20" name="Rectangle 19">
                <a:extLst>
                  <a:ext uri="{FF2B5EF4-FFF2-40B4-BE49-F238E27FC236}">
                    <a16:creationId xmlns:a16="http://schemas.microsoft.com/office/drawing/2014/main" id="{4E3F8C00-28C3-4CA2-86C7-71038E52E5BF}"/>
                  </a:ext>
                </a:extLst>
              </p:cNvPr>
              <p:cNvSpPr/>
              <p:nvPr/>
            </p:nvSpPr>
            <p:spPr>
              <a:xfrm>
                <a:off x="0" y="1419622"/>
                <a:ext cx="1763688"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Isosceles Triangle 21">
                <a:extLst>
                  <a:ext uri="{FF2B5EF4-FFF2-40B4-BE49-F238E27FC236}">
                    <a16:creationId xmlns:a16="http://schemas.microsoft.com/office/drawing/2014/main" id="{2467E33D-F9F6-4D0D-BA75-6DD0E5C10B84}"/>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 name="Title 1">
            <a:extLst>
              <a:ext uri="{FF2B5EF4-FFF2-40B4-BE49-F238E27FC236}">
                <a16:creationId xmlns:a16="http://schemas.microsoft.com/office/drawing/2014/main" id="{1157A289-B18D-4475-B40C-D86B23BE965D}"/>
              </a:ext>
            </a:extLst>
          </p:cNvPr>
          <p:cNvSpPr>
            <a:spLocks noGrp="1"/>
          </p:cNvSpPr>
          <p:nvPr>
            <p:ph type="title"/>
          </p:nvPr>
        </p:nvSpPr>
        <p:spPr/>
        <p:txBody>
          <a:bodyPr/>
          <a:lstStyle/>
          <a:p>
            <a:r>
              <a:rPr lang="en-GB" dirty="0"/>
              <a:t>VIRTUAL SEASON</a:t>
            </a:r>
          </a:p>
        </p:txBody>
      </p:sp>
      <p:grpSp>
        <p:nvGrpSpPr>
          <p:cNvPr id="23" name="Group 22">
            <a:extLst>
              <a:ext uri="{FF2B5EF4-FFF2-40B4-BE49-F238E27FC236}">
                <a16:creationId xmlns:a16="http://schemas.microsoft.com/office/drawing/2014/main" id="{04D6C63A-5470-4056-8BF7-372224F6F243}"/>
              </a:ext>
            </a:extLst>
          </p:cNvPr>
          <p:cNvGrpSpPr/>
          <p:nvPr/>
        </p:nvGrpSpPr>
        <p:grpSpPr>
          <a:xfrm>
            <a:off x="1583499" y="1082677"/>
            <a:ext cx="4655840" cy="5272529"/>
            <a:chOff x="-2320976" y="1419622"/>
            <a:chExt cx="4876751" cy="2604584"/>
          </a:xfrm>
        </p:grpSpPr>
        <p:grpSp>
          <p:nvGrpSpPr>
            <p:cNvPr id="24" name="Group 23">
              <a:extLst>
                <a:ext uri="{FF2B5EF4-FFF2-40B4-BE49-F238E27FC236}">
                  <a16:creationId xmlns:a16="http://schemas.microsoft.com/office/drawing/2014/main" id="{8E213155-3C6E-4CA3-A226-52A11456301F}"/>
                </a:ext>
              </a:extLst>
            </p:cNvPr>
            <p:cNvGrpSpPr/>
            <p:nvPr/>
          </p:nvGrpSpPr>
          <p:grpSpPr>
            <a:xfrm>
              <a:off x="0" y="1419622"/>
              <a:ext cx="2555775" cy="2604583"/>
              <a:chOff x="0" y="1419622"/>
              <a:chExt cx="2555775" cy="2604583"/>
            </a:xfrm>
          </p:grpSpPr>
          <p:sp>
            <p:nvSpPr>
              <p:cNvPr id="28" name="Rectangle 27">
                <a:extLst>
                  <a:ext uri="{FF2B5EF4-FFF2-40B4-BE49-F238E27FC236}">
                    <a16:creationId xmlns:a16="http://schemas.microsoft.com/office/drawing/2014/main" id="{5ABB6FB9-613D-4D1D-B4C6-8B5707949D1A}"/>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9" name="Isosceles Triangle 28">
                <a:extLst>
                  <a:ext uri="{FF2B5EF4-FFF2-40B4-BE49-F238E27FC236}">
                    <a16:creationId xmlns:a16="http://schemas.microsoft.com/office/drawing/2014/main" id="{1D1D0C9B-1EDB-4381-A317-0C0F17D77B51}"/>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5" name="Group 24">
              <a:extLst>
                <a:ext uri="{FF2B5EF4-FFF2-40B4-BE49-F238E27FC236}">
                  <a16:creationId xmlns:a16="http://schemas.microsoft.com/office/drawing/2014/main" id="{AA940CA2-DB3F-4B7F-B483-81DBA7F87841}"/>
                </a:ext>
              </a:extLst>
            </p:cNvPr>
            <p:cNvGrpSpPr/>
            <p:nvPr/>
          </p:nvGrpSpPr>
          <p:grpSpPr>
            <a:xfrm>
              <a:off x="-2320976" y="1419622"/>
              <a:ext cx="4769731" cy="2604584"/>
              <a:chOff x="-2212456" y="1419622"/>
              <a:chExt cx="4769731" cy="2604584"/>
            </a:xfrm>
            <a:solidFill>
              <a:schemeClr val="bg1">
                <a:lumMod val="95000"/>
              </a:schemeClr>
            </a:solidFill>
          </p:grpSpPr>
          <p:sp>
            <p:nvSpPr>
              <p:cNvPr id="26" name="Rectangle 25">
                <a:extLst>
                  <a:ext uri="{FF2B5EF4-FFF2-40B4-BE49-F238E27FC236}">
                    <a16:creationId xmlns:a16="http://schemas.microsoft.com/office/drawing/2014/main" id="{799F7560-D455-4FD7-A6E4-0F4C08BF7E88}"/>
                  </a:ext>
                </a:extLst>
              </p:cNvPr>
              <p:cNvSpPr/>
              <p:nvPr/>
            </p:nvSpPr>
            <p:spPr>
              <a:xfrm>
                <a:off x="-2212456" y="1419622"/>
                <a:ext cx="397614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27" name="Isosceles Triangle 26">
                <a:extLst>
                  <a:ext uri="{FF2B5EF4-FFF2-40B4-BE49-F238E27FC236}">
                    <a16:creationId xmlns:a16="http://schemas.microsoft.com/office/drawing/2014/main" id="{37D19B84-EB62-4CAD-8137-940F5E31ECC2}"/>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30" name="Group 29">
            <a:extLst>
              <a:ext uri="{FF2B5EF4-FFF2-40B4-BE49-F238E27FC236}">
                <a16:creationId xmlns:a16="http://schemas.microsoft.com/office/drawing/2014/main" id="{02DAD6A5-2AB4-4816-9A33-9978EFEE10A6}"/>
              </a:ext>
            </a:extLst>
          </p:cNvPr>
          <p:cNvGrpSpPr/>
          <p:nvPr/>
        </p:nvGrpSpPr>
        <p:grpSpPr>
          <a:xfrm>
            <a:off x="5236253" y="1082677"/>
            <a:ext cx="5084281" cy="5272529"/>
            <a:chOff x="-2769746" y="1419622"/>
            <a:chExt cx="5325521" cy="2604584"/>
          </a:xfrm>
        </p:grpSpPr>
        <p:grpSp>
          <p:nvGrpSpPr>
            <p:cNvPr id="31" name="Group 30">
              <a:extLst>
                <a:ext uri="{FF2B5EF4-FFF2-40B4-BE49-F238E27FC236}">
                  <a16:creationId xmlns:a16="http://schemas.microsoft.com/office/drawing/2014/main" id="{5DCCB8EA-B3B0-4BB2-B3F7-C3A4CED53CB3}"/>
                </a:ext>
              </a:extLst>
            </p:cNvPr>
            <p:cNvGrpSpPr/>
            <p:nvPr/>
          </p:nvGrpSpPr>
          <p:grpSpPr>
            <a:xfrm>
              <a:off x="0" y="1419622"/>
              <a:ext cx="2555775" cy="2604583"/>
              <a:chOff x="0" y="1419622"/>
              <a:chExt cx="2555775" cy="2604583"/>
            </a:xfrm>
          </p:grpSpPr>
          <p:sp>
            <p:nvSpPr>
              <p:cNvPr id="35" name="Rectangle 34">
                <a:extLst>
                  <a:ext uri="{FF2B5EF4-FFF2-40B4-BE49-F238E27FC236}">
                    <a16:creationId xmlns:a16="http://schemas.microsoft.com/office/drawing/2014/main" id="{B379EDA8-0E29-4764-9C35-F304AF84527F}"/>
                  </a:ext>
                </a:extLst>
              </p:cNvPr>
              <p:cNvSpPr/>
              <p:nvPr/>
            </p:nvSpPr>
            <p:spPr>
              <a:xfrm>
                <a:off x="0" y="1419622"/>
                <a:ext cx="1763688" cy="2604582"/>
              </a:xfrm>
              <a:prstGeom prst="rect">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a:extLst>
                  <a:ext uri="{FF2B5EF4-FFF2-40B4-BE49-F238E27FC236}">
                    <a16:creationId xmlns:a16="http://schemas.microsoft.com/office/drawing/2014/main" id="{B0D5D533-11EF-4131-851D-55075776EECB}"/>
                  </a:ext>
                </a:extLst>
              </p:cNvPr>
              <p:cNvSpPr/>
              <p:nvPr/>
            </p:nvSpPr>
            <p:spPr>
              <a:xfrm rot="5400000">
                <a:off x="855939" y="2324369"/>
                <a:ext cx="2604583" cy="795089"/>
              </a:xfrm>
              <a:prstGeom prst="triangle">
                <a:avLst/>
              </a:prstGeom>
              <a:solidFill>
                <a:srgbClr val="EE2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2" name="Group 31">
              <a:extLst>
                <a:ext uri="{FF2B5EF4-FFF2-40B4-BE49-F238E27FC236}">
                  <a16:creationId xmlns:a16="http://schemas.microsoft.com/office/drawing/2014/main" id="{E28467BA-5A67-499E-A227-F76DD86C9C5C}"/>
                </a:ext>
              </a:extLst>
            </p:cNvPr>
            <p:cNvGrpSpPr/>
            <p:nvPr/>
          </p:nvGrpSpPr>
          <p:grpSpPr>
            <a:xfrm>
              <a:off x="-2769746" y="1419622"/>
              <a:ext cx="5218501" cy="2604584"/>
              <a:chOff x="-2661226" y="1419622"/>
              <a:chExt cx="5218501" cy="2604584"/>
            </a:xfrm>
            <a:solidFill>
              <a:schemeClr val="bg1">
                <a:lumMod val="95000"/>
              </a:schemeClr>
            </a:solidFill>
          </p:grpSpPr>
          <p:sp>
            <p:nvSpPr>
              <p:cNvPr id="33" name="Rectangle 32">
                <a:extLst>
                  <a:ext uri="{FF2B5EF4-FFF2-40B4-BE49-F238E27FC236}">
                    <a16:creationId xmlns:a16="http://schemas.microsoft.com/office/drawing/2014/main" id="{B368169F-3406-4FAA-AD19-B95CCE40CDE4}"/>
                  </a:ext>
                </a:extLst>
              </p:cNvPr>
              <p:cNvSpPr/>
              <p:nvPr/>
            </p:nvSpPr>
            <p:spPr>
              <a:xfrm>
                <a:off x="-2661226" y="1419622"/>
                <a:ext cx="4424914" cy="26045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sp>
            <p:nvSpPr>
              <p:cNvPr id="34" name="Isosceles Triangle 33">
                <a:extLst>
                  <a:ext uri="{FF2B5EF4-FFF2-40B4-BE49-F238E27FC236}">
                    <a16:creationId xmlns:a16="http://schemas.microsoft.com/office/drawing/2014/main" id="{62324AE5-330C-43C5-9432-32A8C21B29F6}"/>
                  </a:ext>
                </a:extLst>
              </p:cNvPr>
              <p:cNvSpPr/>
              <p:nvPr/>
            </p:nvSpPr>
            <p:spPr>
              <a:xfrm rot="5400000">
                <a:off x="858190" y="2325121"/>
                <a:ext cx="2604582" cy="79358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7" name="Content Placeholder 16">
            <a:extLst>
              <a:ext uri="{FF2B5EF4-FFF2-40B4-BE49-F238E27FC236}">
                <a16:creationId xmlns:a16="http://schemas.microsoft.com/office/drawing/2014/main" id="{BAEA9301-FCDC-41F1-9D19-59ABA4F2D27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371" y="2378914"/>
            <a:ext cx="3552394" cy="2500607"/>
          </a:xfrm>
          <a:prstGeom prst="roundRect">
            <a:avLst>
              <a:gd name="adj" fmla="val 8447"/>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94F9AC7F-4C2F-4C54-8C0D-37868D2274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19804" y="2377173"/>
            <a:ext cx="3552393" cy="2504089"/>
          </a:xfrm>
          <a:prstGeom prst="roundRect">
            <a:avLst>
              <a:gd name="adj" fmla="val 8447"/>
            </a:avLst>
          </a:prstGeom>
          <a:solidFill>
            <a:srgbClr val="FFFFFF">
              <a:shade val="85000"/>
            </a:srgbClr>
          </a:solidFill>
          <a:ln>
            <a:noFill/>
          </a:ln>
          <a:effectLst/>
        </p:spPr>
      </p:pic>
      <p:pic>
        <p:nvPicPr>
          <p:cNvPr id="19" name="Picture 18">
            <a:extLst>
              <a:ext uri="{FF2B5EF4-FFF2-40B4-BE49-F238E27FC236}">
                <a16:creationId xmlns:a16="http://schemas.microsoft.com/office/drawing/2014/main" id="{114CBA27-190C-400F-B33F-A3D5F6E46A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208236" y="2377173"/>
            <a:ext cx="3552393" cy="2504089"/>
          </a:xfrm>
          <a:prstGeom prst="roundRect">
            <a:avLst>
              <a:gd name="adj" fmla="val 8447"/>
            </a:avLst>
          </a:prstGeom>
          <a:solidFill>
            <a:srgbClr val="FFFFFF">
              <a:shade val="85000"/>
            </a:srgbClr>
          </a:solidFill>
          <a:ln>
            <a:noFill/>
          </a:ln>
          <a:effectLst/>
        </p:spPr>
      </p:pic>
      <p:pic>
        <p:nvPicPr>
          <p:cNvPr id="41" name="Picture 40" descr="A picture containing person, person, people, holding&#10;&#10;Description automatically generated">
            <a:extLst>
              <a:ext uri="{FF2B5EF4-FFF2-40B4-BE49-F238E27FC236}">
                <a16:creationId xmlns:a16="http://schemas.microsoft.com/office/drawing/2014/main" id="{3E727B20-307B-4FF7-9C06-CF4DC1865D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59" r="8341" b="17442"/>
          <a:stretch/>
        </p:blipFill>
        <p:spPr>
          <a:xfrm>
            <a:off x="7677581" y="1700809"/>
            <a:ext cx="4183408" cy="3919961"/>
          </a:xfrm>
          <a:prstGeom prst="rect">
            <a:avLst/>
          </a:prstGeom>
        </p:spPr>
      </p:pic>
      <p:pic>
        <p:nvPicPr>
          <p:cNvPr id="43" name="Picture 42" descr="A picture containing person, person, indoor, holding&#10;&#10;Description automatically generated">
            <a:extLst>
              <a:ext uri="{FF2B5EF4-FFF2-40B4-BE49-F238E27FC236}">
                <a16:creationId xmlns:a16="http://schemas.microsoft.com/office/drawing/2014/main" id="{FE85C36C-0CE0-4AEE-82E4-84989D9379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8446"/>
          <a:stretch/>
        </p:blipFill>
        <p:spPr>
          <a:xfrm>
            <a:off x="331012" y="1700809"/>
            <a:ext cx="3619349" cy="3919961"/>
          </a:xfrm>
          <a:prstGeom prst="rect">
            <a:avLst/>
          </a:prstGeom>
        </p:spPr>
      </p:pic>
      <p:pic>
        <p:nvPicPr>
          <p:cNvPr id="37" name="Picture 36" descr="A picture containing young, person, child, standing&#10;&#10;Description automatically generated">
            <a:extLst>
              <a:ext uri="{FF2B5EF4-FFF2-40B4-BE49-F238E27FC236}">
                <a16:creationId xmlns:a16="http://schemas.microsoft.com/office/drawing/2014/main" id="{D6D13540-CF25-4E4B-8D68-68259618FC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738" r="8247" b="7434"/>
          <a:stretch/>
        </p:blipFill>
        <p:spPr>
          <a:xfrm rot="5400000">
            <a:off x="3853992" y="1797182"/>
            <a:ext cx="3919960" cy="3727217"/>
          </a:xfrm>
          <a:prstGeom prst="rect">
            <a:avLst/>
          </a:prstGeom>
        </p:spPr>
      </p:pic>
    </p:spTree>
    <p:custDataLst>
      <p:tags r:id="rId1"/>
    </p:custDataLst>
    <p:extLst>
      <p:ext uri="{BB962C8B-B14F-4D97-AF65-F5344CB8AC3E}">
        <p14:creationId xmlns:p14="http://schemas.microsoft.com/office/powerpoint/2010/main" val="1016142973"/>
      </p:ext>
    </p:extLst>
  </p:cSld>
  <p:clrMapOvr>
    <a:masterClrMapping/>
  </p:clrMapOvr>
  <mc:AlternateContent xmlns:mc="http://schemas.openxmlformats.org/markup-compatibility/2006" xmlns:p14="http://schemas.microsoft.com/office/powerpoint/2010/main">
    <mc:Choice Requires="p14">
      <p:transition spd="med" p14:dur="700" advTm="39314">
        <p:fade/>
      </p:transition>
    </mc:Choice>
    <mc:Fallback xmlns="">
      <p:transition spd="med" advTm="393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100000"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100000"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0-#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0-#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500"/>
                                        <p:tgtEl>
                                          <p:spTgt spid="43"/>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bject 18">
            <a:extLst>
              <a:ext uri="{FF2B5EF4-FFF2-40B4-BE49-F238E27FC236}">
                <a16:creationId xmlns:a16="http://schemas.microsoft.com/office/drawing/2014/main" id="{A212D738-7015-457D-8AE2-33DA36905BCB}"/>
              </a:ext>
            </a:extLst>
          </p:cNvPr>
          <p:cNvSpPr txBox="1"/>
          <p:nvPr/>
        </p:nvSpPr>
        <p:spPr>
          <a:xfrm>
            <a:off x="5339348" y="1705179"/>
            <a:ext cx="2730184" cy="1845013"/>
          </a:xfrm>
          <a:prstGeom prst="rect">
            <a:avLst/>
          </a:prstGeom>
          <a:solidFill>
            <a:schemeClr val="bg1">
              <a:lumMod val="7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Enterprise Portfolio</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mn-ea"/>
                <a:cs typeface="+mn-cs"/>
              </a:rPr>
              <a:t>PDF</a:t>
            </a:r>
          </a:p>
        </p:txBody>
      </p:sp>
      <p:sp>
        <p:nvSpPr>
          <p:cNvPr id="39" name="object 18">
            <a:extLst>
              <a:ext uri="{FF2B5EF4-FFF2-40B4-BE49-F238E27FC236}">
                <a16:creationId xmlns:a16="http://schemas.microsoft.com/office/drawing/2014/main" id="{1E0F59B9-9646-42CB-B2FF-3549A965C210}"/>
              </a:ext>
            </a:extLst>
          </p:cNvPr>
          <p:cNvSpPr txBox="1"/>
          <p:nvPr/>
        </p:nvSpPr>
        <p:spPr>
          <a:xfrm>
            <a:off x="8698552" y="1695386"/>
            <a:ext cx="2730184" cy="1845013"/>
          </a:xfrm>
          <a:prstGeom prst="rect">
            <a:avLst/>
          </a:prstGeom>
          <a:solidFill>
            <a:srgbClr val="EE2D24"/>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5867"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RACE</a:t>
            </a:r>
            <a:endParaRPr kumimoji="0" lang="en-GB" sz="3733"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object 18">
            <a:extLst>
              <a:ext uri="{FF2B5EF4-FFF2-40B4-BE49-F238E27FC236}">
                <a16:creationId xmlns:a16="http://schemas.microsoft.com/office/drawing/2014/main" id="{07010538-105B-4996-8273-41396B5B9D87}"/>
              </a:ext>
            </a:extLst>
          </p:cNvPr>
          <p:cNvSpPr txBox="1"/>
          <p:nvPr/>
        </p:nvSpPr>
        <p:spPr>
          <a:xfrm>
            <a:off x="7061980" y="3865813"/>
            <a:ext cx="2730184" cy="1845013"/>
          </a:xfrm>
          <a:prstGeom prst="rect">
            <a:avLst/>
          </a:prstGeom>
          <a:solidFill>
            <a:schemeClr val="bg1">
              <a:lumMod val="7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Design  &amp; Engineering</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PDF</a:t>
            </a:r>
            <a:endParaRPr kumimoji="0" lang="en-GB" sz="2133"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object 18">
            <a:extLst>
              <a:ext uri="{FF2B5EF4-FFF2-40B4-BE49-F238E27FC236}">
                <a16:creationId xmlns:a16="http://schemas.microsoft.com/office/drawing/2014/main" id="{2871669C-5E70-43A0-8BDC-8ECEC35DAD5B}"/>
              </a:ext>
            </a:extLst>
          </p:cNvPr>
          <p:cNvSpPr txBox="1"/>
          <p:nvPr/>
        </p:nvSpPr>
        <p:spPr>
          <a:xfrm>
            <a:off x="368148" y="3865813"/>
            <a:ext cx="2730184" cy="1845013"/>
          </a:xfrm>
          <a:prstGeom prst="rect">
            <a:avLst/>
          </a:prstGeom>
          <a:solidFill>
            <a:schemeClr val="tx1"/>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1 x F1 in Schools Race Car</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PHYSICAL CAR</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3" name="object 18">
            <a:extLst>
              <a:ext uri="{FF2B5EF4-FFF2-40B4-BE49-F238E27FC236}">
                <a16:creationId xmlns:a16="http://schemas.microsoft.com/office/drawing/2014/main" id="{EF6BDA86-BB2B-445D-BF01-EBEF20BF2913}"/>
              </a:ext>
            </a:extLst>
          </p:cNvPr>
          <p:cNvSpPr txBox="1"/>
          <p:nvPr/>
        </p:nvSpPr>
        <p:spPr>
          <a:xfrm>
            <a:off x="1984252" y="1690521"/>
            <a:ext cx="2730184" cy="1845013"/>
          </a:xfrm>
          <a:prstGeom prst="rect">
            <a:avLst/>
          </a:prstGeom>
          <a:solidFill>
            <a:schemeClr val="bg1">
              <a:lumMod val="9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VIRTUAL </a:t>
            </a:r>
            <a:r>
              <a:rPr kumimoji="0" lang="en-GB" sz="2133"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Pit Display</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GB"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3D CAD MODEL</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4" name="object 18">
            <a:extLst>
              <a:ext uri="{FF2B5EF4-FFF2-40B4-BE49-F238E27FC236}">
                <a16:creationId xmlns:a16="http://schemas.microsoft.com/office/drawing/2014/main" id="{29AB29B9-FA54-49D4-87CD-136A7EA89412}"/>
              </a:ext>
            </a:extLst>
          </p:cNvPr>
          <p:cNvSpPr txBox="1"/>
          <p:nvPr/>
        </p:nvSpPr>
        <p:spPr>
          <a:xfrm>
            <a:off x="3716507" y="3877392"/>
            <a:ext cx="2730184" cy="1845013"/>
          </a:xfrm>
          <a:prstGeom prst="rect">
            <a:avLst/>
          </a:prstGeom>
          <a:solidFill>
            <a:schemeClr val="bg1">
              <a:lumMod val="8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VIDEO Verbal Presentation</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VIDEO</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descr="A picture containing computer, sitting, monitor, office&#10;&#10;Description automatically generated">
            <a:extLst>
              <a:ext uri="{FF2B5EF4-FFF2-40B4-BE49-F238E27FC236}">
                <a16:creationId xmlns:a16="http://schemas.microsoft.com/office/drawing/2014/main" id="{6305C18D-9290-4B9D-9A8C-A590378826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45" t="5062" r="4266" b="3649"/>
          <a:stretch/>
        </p:blipFill>
        <p:spPr>
          <a:xfrm>
            <a:off x="2026265" y="1734643"/>
            <a:ext cx="2636876" cy="1757917"/>
          </a:xfrm>
          <a:prstGeom prst="roundRect">
            <a:avLst>
              <a:gd name="adj" fmla="val 4376"/>
            </a:avLst>
          </a:prstGeom>
          <a:solidFill>
            <a:srgbClr val="FFFFFF">
              <a:shade val="85000"/>
            </a:srgbClr>
          </a:solidFill>
          <a:ln>
            <a:noFill/>
          </a:ln>
          <a:effectLst/>
        </p:spPr>
      </p:pic>
      <p:sp>
        <p:nvSpPr>
          <p:cNvPr id="2" name="Title 1">
            <a:extLst>
              <a:ext uri="{FF2B5EF4-FFF2-40B4-BE49-F238E27FC236}">
                <a16:creationId xmlns:a16="http://schemas.microsoft.com/office/drawing/2014/main" id="{93B95AB0-E659-4FBF-886D-46D7503DB41F}"/>
              </a:ext>
            </a:extLst>
          </p:cNvPr>
          <p:cNvSpPr>
            <a:spLocks noGrp="1"/>
          </p:cNvSpPr>
          <p:nvPr>
            <p:ph type="title"/>
          </p:nvPr>
        </p:nvSpPr>
        <p:spPr/>
        <p:txBody>
          <a:bodyPr/>
          <a:lstStyle/>
          <a:p>
            <a:r>
              <a:rPr lang="en-GB" dirty="0"/>
              <a:t>Digital Project Elements</a:t>
            </a:r>
          </a:p>
        </p:txBody>
      </p:sp>
      <p:grpSp>
        <p:nvGrpSpPr>
          <p:cNvPr id="8" name="Group 7">
            <a:extLst>
              <a:ext uri="{FF2B5EF4-FFF2-40B4-BE49-F238E27FC236}">
                <a16:creationId xmlns:a16="http://schemas.microsoft.com/office/drawing/2014/main" id="{7ED9304B-89EA-4CA3-85F8-564C95D0139C}"/>
              </a:ext>
            </a:extLst>
          </p:cNvPr>
          <p:cNvGrpSpPr/>
          <p:nvPr/>
        </p:nvGrpSpPr>
        <p:grpSpPr>
          <a:xfrm>
            <a:off x="2022475" y="1734641"/>
            <a:ext cx="2645311" cy="1757920"/>
            <a:chOff x="1325952" y="1127694"/>
            <a:chExt cx="1977661" cy="1318440"/>
          </a:xfrm>
        </p:grpSpPr>
        <p:sp>
          <p:nvSpPr>
            <p:cNvPr id="7" name="Rectangle: Rounded Corners 6">
              <a:extLst>
                <a:ext uri="{FF2B5EF4-FFF2-40B4-BE49-F238E27FC236}">
                  <a16:creationId xmlns:a16="http://schemas.microsoft.com/office/drawing/2014/main" id="{B132CD69-A80F-43AB-8492-3CAD90210FD7}"/>
                </a:ext>
              </a:extLst>
            </p:cNvPr>
            <p:cNvSpPr/>
            <p:nvPr/>
          </p:nvSpPr>
          <p:spPr>
            <a:xfrm>
              <a:off x="1325952" y="1127694"/>
              <a:ext cx="1977661" cy="1318440"/>
            </a:xfrm>
            <a:prstGeom prst="roundRect">
              <a:avLst>
                <a:gd name="adj"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179A1CDF-B827-4846-89BE-A2E3D34A63EE}"/>
                </a:ext>
              </a:extLst>
            </p:cNvPr>
            <p:cNvPicPr>
              <a:picLocks noChangeAspect="1"/>
            </p:cNvPicPr>
            <p:nvPr/>
          </p:nvPicPr>
          <p:blipFill>
            <a:blip r:embed="rId4"/>
            <a:stretch>
              <a:fillRect/>
            </a:stretch>
          </p:blipFill>
          <p:spPr>
            <a:xfrm>
              <a:off x="1468834" y="1131304"/>
              <a:ext cx="1691896" cy="1311220"/>
            </a:xfrm>
            <a:prstGeom prst="rect">
              <a:avLst/>
            </a:prstGeom>
          </p:spPr>
        </p:pic>
      </p:grpSp>
      <p:pic>
        <p:nvPicPr>
          <p:cNvPr id="81" name="Picture 80">
            <a:extLst>
              <a:ext uri="{FF2B5EF4-FFF2-40B4-BE49-F238E27FC236}">
                <a16:creationId xmlns:a16="http://schemas.microsoft.com/office/drawing/2014/main" id="{2C0C7AFD-1BD3-456E-9E33-B03C7DF054E3}"/>
              </a:ext>
            </a:extLst>
          </p:cNvPr>
          <p:cNvPicPr>
            <a:picLocks noChangeAspect="1"/>
          </p:cNvPicPr>
          <p:nvPr/>
        </p:nvPicPr>
        <p:blipFill rotWithShape="1">
          <a:blip r:embed="rId5"/>
          <a:srcRect t="8699" b="12940"/>
          <a:stretch/>
        </p:blipFill>
        <p:spPr>
          <a:xfrm>
            <a:off x="2022303" y="1734643"/>
            <a:ext cx="2644799" cy="1757919"/>
          </a:xfrm>
          <a:prstGeom prst="roundRect">
            <a:avLst>
              <a:gd name="adj" fmla="val 4376"/>
            </a:avLst>
          </a:prstGeom>
          <a:solidFill>
            <a:srgbClr val="FFFFFF">
              <a:shade val="85000"/>
            </a:srgbClr>
          </a:solidFill>
          <a:ln>
            <a:noFill/>
          </a:ln>
          <a:effectLst/>
        </p:spPr>
      </p:pic>
      <p:pic>
        <p:nvPicPr>
          <p:cNvPr id="79" name="Content Placeholder 78">
            <a:extLst>
              <a:ext uri="{FF2B5EF4-FFF2-40B4-BE49-F238E27FC236}">
                <a16:creationId xmlns:a16="http://schemas.microsoft.com/office/drawing/2014/main" id="{8C81DB43-ED8F-4596-8D71-1057B5B49565}"/>
              </a:ext>
            </a:extLst>
          </p:cNvPr>
          <p:cNvPicPr>
            <a:picLocks noGrp="1" noChangeAspect="1"/>
          </p:cNvPicPr>
          <p:nvPr>
            <p:ph idx="1"/>
          </p:nvPr>
        </p:nvPicPr>
        <p:blipFill rotWithShape="1">
          <a:blip r:embed="rId6"/>
          <a:srcRect l="12065" r="8452"/>
          <a:stretch/>
        </p:blipFill>
        <p:spPr>
          <a:xfrm>
            <a:off x="2026262" y="1734641"/>
            <a:ext cx="2636881" cy="1757920"/>
          </a:xfrm>
          <a:prstGeom prst="roundRect">
            <a:avLst>
              <a:gd name="adj" fmla="val 4376"/>
            </a:avLst>
          </a:prstGeom>
          <a:solidFill>
            <a:srgbClr val="FFFFFF">
              <a:shade val="85000"/>
            </a:srgbClr>
          </a:solidFill>
          <a:ln>
            <a:noFill/>
          </a:ln>
          <a:effectLst/>
        </p:spPr>
      </p:pic>
      <p:pic>
        <p:nvPicPr>
          <p:cNvPr id="40" name="Picture 39" descr="A group of people standing next to a person&#10;&#10;Description automatically generated">
            <a:extLst>
              <a:ext uri="{FF2B5EF4-FFF2-40B4-BE49-F238E27FC236}">
                <a16:creationId xmlns:a16="http://schemas.microsoft.com/office/drawing/2014/main" id="{BDA47C9F-2BB8-408B-9CBA-A6ACEE32B9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1244" y="1736292"/>
            <a:ext cx="2644800" cy="1763200"/>
          </a:xfrm>
          <a:prstGeom prst="roundRect">
            <a:avLst>
              <a:gd name="adj" fmla="val 4376"/>
            </a:avLst>
          </a:prstGeom>
          <a:solidFill>
            <a:srgbClr val="FFFFFF">
              <a:shade val="85000"/>
            </a:srgbClr>
          </a:solidFill>
          <a:ln>
            <a:noFill/>
          </a:ln>
          <a:effectLst/>
        </p:spPr>
      </p:pic>
      <p:pic>
        <p:nvPicPr>
          <p:cNvPr id="47" name="Picture 46">
            <a:extLst>
              <a:ext uri="{FF2B5EF4-FFF2-40B4-BE49-F238E27FC236}">
                <a16:creationId xmlns:a16="http://schemas.microsoft.com/office/drawing/2014/main" id="{9B4FCB21-04ED-4D58-BE65-483624111DB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31"/>
          <a:stretch/>
        </p:blipFill>
        <p:spPr>
          <a:xfrm>
            <a:off x="3761420" y="3907560"/>
            <a:ext cx="2640357" cy="1754397"/>
          </a:xfrm>
          <a:prstGeom prst="roundRect">
            <a:avLst>
              <a:gd name="adj" fmla="val 4376"/>
            </a:avLst>
          </a:prstGeom>
          <a:solidFill>
            <a:srgbClr val="FFFFFF">
              <a:shade val="85000"/>
            </a:srgbClr>
          </a:solidFill>
          <a:ln>
            <a:noFill/>
          </a:ln>
          <a:effectLst/>
        </p:spPr>
      </p:pic>
      <p:pic>
        <p:nvPicPr>
          <p:cNvPr id="48" name="Picture 47">
            <a:extLst>
              <a:ext uri="{FF2B5EF4-FFF2-40B4-BE49-F238E27FC236}">
                <a16:creationId xmlns:a16="http://schemas.microsoft.com/office/drawing/2014/main" id="{E144EF0D-BB3A-44CF-86B3-9308C7DCC7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60" t="11026" r="5977" b="381"/>
          <a:stretch/>
        </p:blipFill>
        <p:spPr>
          <a:xfrm>
            <a:off x="5369804" y="1742766"/>
            <a:ext cx="2669272" cy="1754389"/>
          </a:xfrm>
          <a:prstGeom prst="roundRect">
            <a:avLst>
              <a:gd name="adj" fmla="val 4376"/>
            </a:avLst>
          </a:prstGeom>
          <a:solidFill>
            <a:srgbClr val="FFFFFF">
              <a:shade val="85000"/>
            </a:srgbClr>
          </a:solidFill>
          <a:ln>
            <a:noFill/>
          </a:ln>
          <a:effectLst/>
        </p:spPr>
      </p:pic>
      <p:pic>
        <p:nvPicPr>
          <p:cNvPr id="49" name="Picture 48">
            <a:extLst>
              <a:ext uri="{FF2B5EF4-FFF2-40B4-BE49-F238E27FC236}">
                <a16:creationId xmlns:a16="http://schemas.microsoft.com/office/drawing/2014/main" id="{28620772-E8A9-4FC6-B0FA-D9B6BFDFA2D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316" b="12473"/>
          <a:stretch/>
        </p:blipFill>
        <p:spPr>
          <a:xfrm>
            <a:off x="7104531" y="3900476"/>
            <a:ext cx="2645083" cy="1760237"/>
          </a:xfrm>
          <a:prstGeom prst="roundRect">
            <a:avLst>
              <a:gd name="adj" fmla="val 4376"/>
            </a:avLst>
          </a:prstGeom>
          <a:solidFill>
            <a:srgbClr val="FFFFFF">
              <a:shade val="85000"/>
            </a:srgbClr>
          </a:solidFill>
          <a:ln>
            <a:noFill/>
          </a:ln>
          <a:effectLst/>
        </p:spPr>
      </p:pic>
      <p:pic>
        <p:nvPicPr>
          <p:cNvPr id="53" name="Picture 52" descr="A close up of text on a white background&#10;&#10;Description automatically generated">
            <a:extLst>
              <a:ext uri="{FF2B5EF4-FFF2-40B4-BE49-F238E27FC236}">
                <a16:creationId xmlns:a16="http://schemas.microsoft.com/office/drawing/2014/main" id="{E9AC57EA-CB9B-42E2-9233-8D3E141D9D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2040" y="1738360"/>
            <a:ext cx="2644800" cy="1763200"/>
          </a:xfrm>
          <a:prstGeom prst="roundRect">
            <a:avLst>
              <a:gd name="adj" fmla="val 4376"/>
            </a:avLst>
          </a:prstGeom>
          <a:solidFill>
            <a:srgbClr val="FFFFFF">
              <a:shade val="85000"/>
            </a:srgbClr>
          </a:solidFill>
          <a:ln>
            <a:noFill/>
          </a:ln>
          <a:effectLst/>
        </p:spPr>
      </p:pic>
      <p:sp>
        <p:nvSpPr>
          <p:cNvPr id="55" name="object 18">
            <a:extLst>
              <a:ext uri="{FF2B5EF4-FFF2-40B4-BE49-F238E27FC236}">
                <a16:creationId xmlns:a16="http://schemas.microsoft.com/office/drawing/2014/main" id="{EBCA1811-2296-4400-BA96-F6E19261C14A}"/>
              </a:ext>
            </a:extLst>
          </p:cNvPr>
          <p:cNvSpPr txBox="1"/>
          <p:nvPr/>
        </p:nvSpPr>
        <p:spPr>
          <a:xfrm>
            <a:off x="5339348" y="1697454"/>
            <a:ext cx="2730184" cy="1845013"/>
          </a:xfrm>
          <a:prstGeom prst="rect">
            <a:avLst/>
          </a:prstGeom>
          <a:solidFill>
            <a:schemeClr val="bg1">
              <a:lumMod val="7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Enterprise Portfolio</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mn-ea"/>
                <a:cs typeface="+mn-cs"/>
              </a:rPr>
              <a:t>PDF</a:t>
            </a:r>
          </a:p>
        </p:txBody>
      </p:sp>
      <p:pic>
        <p:nvPicPr>
          <p:cNvPr id="56" name="Picture 55" descr="A picture containing indoor, toy, sitting, small&#10;&#10;Description automatically generated">
            <a:extLst>
              <a:ext uri="{FF2B5EF4-FFF2-40B4-BE49-F238E27FC236}">
                <a16:creationId xmlns:a16="http://schemas.microsoft.com/office/drawing/2014/main" id="{2C20F718-37BC-43A8-AE57-4811A184DDC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741244" y="1736292"/>
            <a:ext cx="2644800" cy="1763200"/>
          </a:xfrm>
          <a:prstGeom prst="roundRect">
            <a:avLst>
              <a:gd name="adj" fmla="val 4376"/>
            </a:avLst>
          </a:prstGeom>
          <a:solidFill>
            <a:srgbClr val="FFFFFF">
              <a:shade val="85000"/>
            </a:srgbClr>
          </a:solidFill>
          <a:ln>
            <a:noFill/>
          </a:ln>
          <a:effectLst/>
        </p:spPr>
      </p:pic>
      <p:pic>
        <p:nvPicPr>
          <p:cNvPr id="57" name="Picture 56" descr="A group of people standing next to a person&#10;&#10;Description automatically generated">
            <a:extLst>
              <a:ext uri="{FF2B5EF4-FFF2-40B4-BE49-F238E27FC236}">
                <a16:creationId xmlns:a16="http://schemas.microsoft.com/office/drawing/2014/main" id="{213D0F09-0E16-4F67-8C18-98A0D43A3AD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59199" y="3903159"/>
            <a:ext cx="2644800" cy="1763200"/>
          </a:xfrm>
          <a:prstGeom prst="roundRect">
            <a:avLst>
              <a:gd name="adj" fmla="val 4376"/>
            </a:avLst>
          </a:prstGeom>
          <a:solidFill>
            <a:srgbClr val="FFFFFF">
              <a:shade val="85000"/>
            </a:srgbClr>
          </a:solidFill>
          <a:ln>
            <a:noFill/>
          </a:ln>
          <a:effectLst/>
        </p:spPr>
      </p:pic>
      <p:pic>
        <p:nvPicPr>
          <p:cNvPr id="58" name="Picture 57" descr="A group of people standing around a table&#10;&#10;Description automatically generated">
            <a:extLst>
              <a:ext uri="{FF2B5EF4-FFF2-40B4-BE49-F238E27FC236}">
                <a16:creationId xmlns:a16="http://schemas.microsoft.com/office/drawing/2014/main" id="{2C37A092-23ED-4592-AB83-B9B0BCBAD6E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6232" t="2677" r="16314" b="19869"/>
          <a:stretch/>
        </p:blipFill>
        <p:spPr>
          <a:xfrm>
            <a:off x="3759199" y="3903159"/>
            <a:ext cx="2644800" cy="1763200"/>
          </a:xfrm>
          <a:prstGeom prst="roundRect">
            <a:avLst>
              <a:gd name="adj" fmla="val 4376"/>
            </a:avLst>
          </a:prstGeom>
          <a:solidFill>
            <a:srgbClr val="FFFFFF">
              <a:shade val="85000"/>
            </a:srgbClr>
          </a:solidFill>
          <a:ln>
            <a:noFill/>
          </a:ln>
          <a:effectLst/>
        </p:spPr>
      </p:pic>
      <p:pic>
        <p:nvPicPr>
          <p:cNvPr id="59" name="Picture 58" descr="A picture containing food&#10;&#10;Description automatically generated">
            <a:extLst>
              <a:ext uri="{FF2B5EF4-FFF2-40B4-BE49-F238E27FC236}">
                <a16:creationId xmlns:a16="http://schemas.microsoft.com/office/drawing/2014/main" id="{6873E4D9-8C52-41A9-B133-12D417F87B77}"/>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b="26315"/>
          <a:stretch/>
        </p:blipFill>
        <p:spPr>
          <a:xfrm rot="5400000">
            <a:off x="4010240" y="2435792"/>
            <a:ext cx="2029472" cy="339021"/>
          </a:xfrm>
          <a:prstGeom prst="rect">
            <a:avLst/>
          </a:prstGeom>
        </p:spPr>
      </p:pic>
      <p:pic>
        <p:nvPicPr>
          <p:cNvPr id="60" name="Picture 59" descr="A picture containing food&#10;&#10;Description automatically generated">
            <a:extLst>
              <a:ext uri="{FF2B5EF4-FFF2-40B4-BE49-F238E27FC236}">
                <a16:creationId xmlns:a16="http://schemas.microsoft.com/office/drawing/2014/main" id="{308DF2BE-A811-4757-A6A5-396597119E0A}"/>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b="26315"/>
          <a:stretch/>
        </p:blipFill>
        <p:spPr>
          <a:xfrm rot="5400000">
            <a:off x="7361504" y="2435792"/>
            <a:ext cx="2029472" cy="339021"/>
          </a:xfrm>
          <a:prstGeom prst="rect">
            <a:avLst/>
          </a:prstGeom>
        </p:spPr>
      </p:pic>
      <p:pic>
        <p:nvPicPr>
          <p:cNvPr id="61" name="Picture 60" descr="A picture containing food&#10;&#10;Description automatically generated">
            <a:extLst>
              <a:ext uri="{FF2B5EF4-FFF2-40B4-BE49-F238E27FC236}">
                <a16:creationId xmlns:a16="http://schemas.microsoft.com/office/drawing/2014/main" id="{1D708D33-DC11-490B-AE86-C719FC25EDFA}"/>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b="26315"/>
          <a:stretch/>
        </p:blipFill>
        <p:spPr>
          <a:xfrm rot="5400000">
            <a:off x="10737175" y="2435792"/>
            <a:ext cx="2029472" cy="339021"/>
          </a:xfrm>
          <a:prstGeom prst="rect">
            <a:avLst/>
          </a:prstGeom>
        </p:spPr>
      </p:pic>
      <p:pic>
        <p:nvPicPr>
          <p:cNvPr id="62" name="Picture 61" descr="A picture containing food&#10;&#10;Description automatically generated">
            <a:extLst>
              <a:ext uri="{FF2B5EF4-FFF2-40B4-BE49-F238E27FC236}">
                <a16:creationId xmlns:a16="http://schemas.microsoft.com/office/drawing/2014/main" id="{472AE2A8-0F0F-458C-BF0C-408EABF6E093}"/>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b="26315"/>
          <a:stretch/>
        </p:blipFill>
        <p:spPr>
          <a:xfrm rot="5400000">
            <a:off x="5735744" y="4633811"/>
            <a:ext cx="2029472" cy="339021"/>
          </a:xfrm>
          <a:prstGeom prst="rect">
            <a:avLst/>
          </a:prstGeom>
        </p:spPr>
      </p:pic>
      <p:pic>
        <p:nvPicPr>
          <p:cNvPr id="63" name="Picture 62" descr="A picture containing food&#10;&#10;Description automatically generated">
            <a:extLst>
              <a:ext uri="{FF2B5EF4-FFF2-40B4-BE49-F238E27FC236}">
                <a16:creationId xmlns:a16="http://schemas.microsoft.com/office/drawing/2014/main" id="{B0CC05D9-00FA-4360-9037-67A270EFB120}"/>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b="26315"/>
          <a:stretch/>
        </p:blipFill>
        <p:spPr>
          <a:xfrm rot="5400000">
            <a:off x="9081217" y="4630388"/>
            <a:ext cx="2029472" cy="339021"/>
          </a:xfrm>
          <a:prstGeom prst="rect">
            <a:avLst/>
          </a:prstGeom>
        </p:spPr>
      </p:pic>
      <p:pic>
        <p:nvPicPr>
          <p:cNvPr id="64" name="Picture 63" descr="A group of people sitting at a desk&#10;&#10;Description automatically generated">
            <a:extLst>
              <a:ext uri="{FF2B5EF4-FFF2-40B4-BE49-F238E27FC236}">
                <a16:creationId xmlns:a16="http://schemas.microsoft.com/office/drawing/2014/main" id="{FEDF5078-AA5E-4300-86F7-52E1BD9FBB7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7277" t="13948" r="9358" b="2687"/>
          <a:stretch/>
        </p:blipFill>
        <p:spPr>
          <a:xfrm>
            <a:off x="7104672" y="3898995"/>
            <a:ext cx="2644800" cy="1763200"/>
          </a:xfrm>
          <a:prstGeom prst="roundRect">
            <a:avLst>
              <a:gd name="adj" fmla="val 4376"/>
            </a:avLst>
          </a:prstGeom>
          <a:solidFill>
            <a:srgbClr val="FFFFFF">
              <a:shade val="85000"/>
            </a:srgbClr>
          </a:solidFill>
          <a:ln>
            <a:noFill/>
          </a:ln>
          <a:effectLst/>
        </p:spPr>
      </p:pic>
      <p:pic>
        <p:nvPicPr>
          <p:cNvPr id="65" name="Picture 64" descr="A group of people sitting at a table&#10;&#10;Description automatically generated">
            <a:extLst>
              <a:ext uri="{FF2B5EF4-FFF2-40B4-BE49-F238E27FC236}">
                <a16:creationId xmlns:a16="http://schemas.microsoft.com/office/drawing/2014/main" id="{04023B3A-5126-46AA-8F1C-04AF69F6D8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104672" y="3898995"/>
            <a:ext cx="2644800" cy="1763200"/>
          </a:xfrm>
          <a:prstGeom prst="roundRect">
            <a:avLst>
              <a:gd name="adj" fmla="val 4376"/>
            </a:avLst>
          </a:prstGeom>
          <a:solidFill>
            <a:srgbClr val="FFFFFF">
              <a:shade val="85000"/>
            </a:srgbClr>
          </a:solidFill>
          <a:ln>
            <a:noFill/>
          </a:ln>
          <a:effectLst/>
        </p:spPr>
      </p:pic>
      <p:pic>
        <p:nvPicPr>
          <p:cNvPr id="67" name="Picture 66">
            <a:extLst>
              <a:ext uri="{FF2B5EF4-FFF2-40B4-BE49-F238E27FC236}">
                <a16:creationId xmlns:a16="http://schemas.microsoft.com/office/drawing/2014/main" id="{0AFD5217-EE80-4E4A-922A-EA8B738150EE}"/>
              </a:ext>
            </a:extLst>
          </p:cNvPr>
          <p:cNvPicPr>
            <a:picLocks noChangeAspect="1"/>
          </p:cNvPicPr>
          <p:nvPr/>
        </p:nvPicPr>
        <p:blipFill>
          <a:blip r:embed="rId18" cstate="print">
            <a:extLst>
              <a:ext uri="{28A0092B-C50C-407E-A947-70E740481C1C}">
                <a14:useLocalDpi xmlns:a14="http://schemas.microsoft.com/office/drawing/2010/main" val="0"/>
              </a:ext>
            </a:extLst>
          </a:blip>
          <a:srcRect l="7082" r="7082"/>
          <a:stretch/>
        </p:blipFill>
        <p:spPr>
          <a:xfrm>
            <a:off x="8729008" y="1737778"/>
            <a:ext cx="2669272" cy="1760229"/>
          </a:xfrm>
          <a:prstGeom prst="roundRect">
            <a:avLst>
              <a:gd name="adj" fmla="val 4376"/>
            </a:avLst>
          </a:prstGeom>
          <a:solidFill>
            <a:srgbClr val="FFFFFF">
              <a:shade val="85000"/>
            </a:srgbClr>
          </a:solidFill>
          <a:ln>
            <a:noFill/>
          </a:ln>
          <a:effectLst/>
        </p:spPr>
      </p:pic>
      <p:sp>
        <p:nvSpPr>
          <p:cNvPr id="68" name="object 18">
            <a:extLst>
              <a:ext uri="{FF2B5EF4-FFF2-40B4-BE49-F238E27FC236}">
                <a16:creationId xmlns:a16="http://schemas.microsoft.com/office/drawing/2014/main" id="{F543FDFD-D754-44C0-ABC4-54182B7C24FB}"/>
              </a:ext>
            </a:extLst>
          </p:cNvPr>
          <p:cNvSpPr txBox="1"/>
          <p:nvPr/>
        </p:nvSpPr>
        <p:spPr>
          <a:xfrm>
            <a:off x="8698552" y="1695386"/>
            <a:ext cx="2730184" cy="1845013"/>
          </a:xfrm>
          <a:prstGeom prst="rect">
            <a:avLst/>
          </a:prstGeom>
          <a:solidFill>
            <a:srgbClr val="EE2D24"/>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5867"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RACE</a:t>
            </a:r>
            <a:endParaRPr kumimoji="0" lang="en-GB" sz="3733"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9" name="Picture 2" descr="Tackling the STEM shortage at top speed">
            <a:extLst>
              <a:ext uri="{FF2B5EF4-FFF2-40B4-BE49-F238E27FC236}">
                <a16:creationId xmlns:a16="http://schemas.microsoft.com/office/drawing/2014/main" id="{B31C1F73-116D-42F5-A637-2F7A79DCB107}"/>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12037" r="11354"/>
          <a:stretch/>
        </p:blipFill>
        <p:spPr bwMode="auto">
          <a:xfrm>
            <a:off x="7106892" y="3903397"/>
            <a:ext cx="2640360" cy="1754399"/>
          </a:xfrm>
          <a:prstGeom prst="roundRect">
            <a:avLst>
              <a:gd name="adj" fmla="val 4376"/>
            </a:avLst>
          </a:prstGeom>
          <a:solidFill>
            <a:srgbClr val="FFFFFF">
              <a:shade val="85000"/>
            </a:srgbClr>
          </a:solidFill>
          <a:ln>
            <a:noFill/>
          </a:ln>
          <a:effectLst/>
        </p:spPr>
      </p:pic>
      <p:pic>
        <p:nvPicPr>
          <p:cNvPr id="70" name="Picture 4" descr="Router Accessories - Denford Ltd">
            <a:extLst>
              <a:ext uri="{FF2B5EF4-FFF2-40B4-BE49-F238E27FC236}">
                <a16:creationId xmlns:a16="http://schemas.microsoft.com/office/drawing/2014/main" id="{2300EC43-CF39-4A3A-A342-AADE6263AA6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04672" y="3899856"/>
            <a:ext cx="2644800" cy="1761477"/>
          </a:xfrm>
          <a:prstGeom prst="roundRect">
            <a:avLst>
              <a:gd name="adj" fmla="val 4376"/>
            </a:avLst>
          </a:prstGeom>
          <a:solidFill>
            <a:srgbClr val="FFFFFF">
              <a:shade val="85000"/>
            </a:srgbClr>
          </a:solidFill>
          <a:ln>
            <a:noFill/>
          </a:ln>
          <a:effectLst/>
        </p:spPr>
      </p:pic>
      <p:sp>
        <p:nvSpPr>
          <p:cNvPr id="71" name="object 18">
            <a:extLst>
              <a:ext uri="{FF2B5EF4-FFF2-40B4-BE49-F238E27FC236}">
                <a16:creationId xmlns:a16="http://schemas.microsoft.com/office/drawing/2014/main" id="{572A2B78-4872-4889-B14D-24AAD1B4AAB6}"/>
              </a:ext>
            </a:extLst>
          </p:cNvPr>
          <p:cNvSpPr txBox="1"/>
          <p:nvPr/>
        </p:nvSpPr>
        <p:spPr>
          <a:xfrm>
            <a:off x="7061980" y="3858088"/>
            <a:ext cx="2730184" cy="1845013"/>
          </a:xfrm>
          <a:prstGeom prst="rect">
            <a:avLst/>
          </a:prstGeom>
          <a:solidFill>
            <a:schemeClr val="bg1">
              <a:lumMod val="7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Design  &amp; Engineering</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PDF</a:t>
            </a:r>
            <a:endParaRPr kumimoji="0" lang="en-GB" sz="2133"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3" name="Picture 72">
            <a:extLst>
              <a:ext uri="{FF2B5EF4-FFF2-40B4-BE49-F238E27FC236}">
                <a16:creationId xmlns:a16="http://schemas.microsoft.com/office/drawing/2014/main" id="{A21B8660-453F-478C-AC2A-DAFDC6B44E23}"/>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l="8021" b="8205"/>
          <a:stretch/>
        </p:blipFill>
        <p:spPr>
          <a:xfrm>
            <a:off x="410699" y="3900480"/>
            <a:ext cx="2645083" cy="1760229"/>
          </a:xfrm>
          <a:prstGeom prst="roundRect">
            <a:avLst>
              <a:gd name="adj" fmla="val 4376"/>
            </a:avLst>
          </a:prstGeom>
          <a:solidFill>
            <a:srgbClr val="FFFFFF">
              <a:shade val="85000"/>
            </a:srgbClr>
          </a:solidFill>
          <a:ln>
            <a:noFill/>
          </a:ln>
          <a:effectLst/>
        </p:spPr>
      </p:pic>
      <p:pic>
        <p:nvPicPr>
          <p:cNvPr id="74" name="Picture 73" descr="A picture containing sitting, remote, video&#10;&#10;Description automatically generated">
            <a:extLst>
              <a:ext uri="{FF2B5EF4-FFF2-40B4-BE49-F238E27FC236}">
                <a16:creationId xmlns:a16="http://schemas.microsoft.com/office/drawing/2014/main" id="{411810BC-B124-4A70-8FF9-048E86D9553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10840" y="3898995"/>
            <a:ext cx="2644800" cy="1763200"/>
          </a:xfrm>
          <a:prstGeom prst="roundRect">
            <a:avLst>
              <a:gd name="adj" fmla="val 4376"/>
            </a:avLst>
          </a:prstGeom>
          <a:solidFill>
            <a:srgbClr val="FFFFFF">
              <a:shade val="85000"/>
            </a:srgbClr>
          </a:solidFill>
          <a:ln>
            <a:noFill/>
          </a:ln>
          <a:effectLst/>
        </p:spPr>
      </p:pic>
      <p:pic>
        <p:nvPicPr>
          <p:cNvPr id="75" name="Picture 74" descr="A car driving on a road&#10;&#10;Description automatically generated">
            <a:extLst>
              <a:ext uri="{FF2B5EF4-FFF2-40B4-BE49-F238E27FC236}">
                <a16:creationId xmlns:a16="http://schemas.microsoft.com/office/drawing/2014/main" id="{9B76529A-FBBD-42E0-A705-2C6617C1022B}"/>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3848" t="17664" r="13814" b="-1"/>
          <a:stretch/>
        </p:blipFill>
        <p:spPr>
          <a:xfrm>
            <a:off x="410840" y="3898995"/>
            <a:ext cx="2644800" cy="1763200"/>
          </a:xfrm>
          <a:prstGeom prst="roundRect">
            <a:avLst>
              <a:gd name="adj" fmla="val 4376"/>
            </a:avLst>
          </a:prstGeom>
          <a:solidFill>
            <a:srgbClr val="FFFFFF">
              <a:shade val="85000"/>
            </a:srgbClr>
          </a:solidFill>
          <a:ln>
            <a:noFill/>
          </a:ln>
          <a:effectLst/>
        </p:spPr>
      </p:pic>
      <p:sp>
        <p:nvSpPr>
          <p:cNvPr id="76" name="object 18">
            <a:extLst>
              <a:ext uri="{FF2B5EF4-FFF2-40B4-BE49-F238E27FC236}">
                <a16:creationId xmlns:a16="http://schemas.microsoft.com/office/drawing/2014/main" id="{E87BB61D-D671-4F83-98A2-ED40E51819E5}"/>
              </a:ext>
            </a:extLst>
          </p:cNvPr>
          <p:cNvSpPr txBox="1"/>
          <p:nvPr/>
        </p:nvSpPr>
        <p:spPr>
          <a:xfrm>
            <a:off x="368148" y="3858088"/>
            <a:ext cx="2730184" cy="1845013"/>
          </a:xfrm>
          <a:prstGeom prst="rect">
            <a:avLst/>
          </a:prstGeom>
          <a:solidFill>
            <a:schemeClr val="tx1"/>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white"/>
                </a:solidFill>
                <a:effectLst/>
                <a:uLnTx/>
                <a:uFillTx/>
                <a:latin typeface="Formula1 Display-Bold" panose="02000000000000000000" pitchFamily="2" charset="0"/>
                <a:ea typeface="Calibri" panose="020F0502020204030204" pitchFamily="34" charset="0"/>
                <a:cs typeface="Formula1-Display-Bold"/>
              </a:rPr>
              <a:t>1 x F1 in Schools Race Car</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PHYSICAL CAR</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7" name="Picture 76" descr="A picture containing food&#10;&#10;Description automatically generated">
            <a:extLst>
              <a:ext uri="{FF2B5EF4-FFF2-40B4-BE49-F238E27FC236}">
                <a16:creationId xmlns:a16="http://schemas.microsoft.com/office/drawing/2014/main" id="{4A458D23-C3B8-448D-840E-635365B32C17}"/>
              </a:ext>
            </a:extLst>
          </p:cNvPr>
          <p:cNvPicPr>
            <a:picLocks noChangeAspect="1"/>
          </p:cNvPicPr>
          <p:nvPr/>
        </p:nvPicPr>
        <p:blipFill rotWithShape="1">
          <a:blip r:embed="rId15" cstate="print">
            <a:grayscl/>
            <a:extLst>
              <a:ext uri="{28A0092B-C50C-407E-A947-70E740481C1C}">
                <a14:useLocalDpi xmlns:a14="http://schemas.microsoft.com/office/drawing/2010/main" val="0"/>
              </a:ext>
            </a:extLst>
          </a:blip>
          <a:srcRect b="26315"/>
          <a:stretch/>
        </p:blipFill>
        <p:spPr>
          <a:xfrm rot="5400000">
            <a:off x="2390271" y="4630388"/>
            <a:ext cx="2029472" cy="339021"/>
          </a:xfrm>
          <a:prstGeom prst="rect">
            <a:avLst/>
          </a:prstGeom>
        </p:spPr>
      </p:pic>
      <p:sp>
        <p:nvSpPr>
          <p:cNvPr id="52" name="object 18">
            <a:extLst>
              <a:ext uri="{FF2B5EF4-FFF2-40B4-BE49-F238E27FC236}">
                <a16:creationId xmlns:a16="http://schemas.microsoft.com/office/drawing/2014/main" id="{0C2A4214-A17B-4356-864C-C808F53F7466}"/>
              </a:ext>
            </a:extLst>
          </p:cNvPr>
          <p:cNvSpPr txBox="1"/>
          <p:nvPr/>
        </p:nvSpPr>
        <p:spPr>
          <a:xfrm>
            <a:off x="1984252" y="1682796"/>
            <a:ext cx="2730184" cy="1845013"/>
          </a:xfrm>
          <a:prstGeom prst="rect">
            <a:avLst/>
          </a:prstGeom>
          <a:solidFill>
            <a:schemeClr val="bg1">
              <a:lumMod val="9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VIRTUAL </a:t>
            </a:r>
            <a:r>
              <a:rPr kumimoji="0" lang="en-GB" sz="2133" b="1" i="0" u="none" strike="noStrike" kern="1200" cap="none" spc="0" normalizeH="0" baseline="0" noProof="0" dirty="0">
                <a:ln>
                  <a:noFill/>
                </a:ln>
                <a:solidFill>
                  <a:prstClr val="black"/>
                </a:solidFill>
                <a:effectLst/>
                <a:uLnTx/>
                <a:uFillTx/>
                <a:latin typeface="Formula1 Display-Bold" panose="02000000000000000000" pitchFamily="2" charset="0"/>
                <a:ea typeface="+mn-ea"/>
                <a:cs typeface="+mn-cs"/>
              </a:rPr>
              <a:t>Pit Display</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GB"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3D CAD MODEL</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DC11F871-BF75-481D-8279-126E325A7FDA}"/>
              </a:ext>
            </a:extLst>
          </p:cNvPr>
          <p:cNvPicPr>
            <a:picLocks noChangeAspect="1"/>
          </p:cNvPicPr>
          <p:nvPr/>
        </p:nvPicPr>
        <p:blipFill rotWithShape="1">
          <a:blip r:embed="rId24">
            <a:extLst>
              <a:ext uri="{BEBA8EAE-BF5A-486C-A8C5-ECC9F3942E4B}">
                <a14:imgProps xmlns:a14="http://schemas.microsoft.com/office/drawing/2010/main">
                  <a14:imgLayer r:embed="rId25">
                    <a14:imgEffect>
                      <a14:sharpenSoften amount="-25000"/>
                    </a14:imgEffect>
                    <a14:imgEffect>
                      <a14:colorTemperature colorTemp="7200"/>
                    </a14:imgEffect>
                    <a14:imgEffect>
                      <a14:brightnessContrast contrast="20000"/>
                    </a14:imgEffect>
                  </a14:imgLayer>
                </a14:imgProps>
              </a:ext>
            </a:extLst>
          </a:blip>
          <a:srcRect r="19407" b="9051"/>
          <a:stretch/>
        </p:blipFill>
        <p:spPr>
          <a:xfrm>
            <a:off x="3761420" y="3903159"/>
            <a:ext cx="2642579" cy="1763199"/>
          </a:xfrm>
          <a:prstGeom prst="roundRect">
            <a:avLst>
              <a:gd name="adj" fmla="val 4376"/>
            </a:avLst>
          </a:prstGeom>
          <a:solidFill>
            <a:srgbClr val="FFFFFF">
              <a:shade val="85000"/>
            </a:srgbClr>
          </a:solidFill>
          <a:ln>
            <a:noFill/>
          </a:ln>
          <a:effectLst/>
        </p:spPr>
      </p:pic>
      <p:sp>
        <p:nvSpPr>
          <p:cNvPr id="66" name="object 18">
            <a:extLst>
              <a:ext uri="{FF2B5EF4-FFF2-40B4-BE49-F238E27FC236}">
                <a16:creationId xmlns:a16="http://schemas.microsoft.com/office/drawing/2014/main" id="{9D27E809-BDF9-4421-8F00-C8851184FF8B}"/>
              </a:ext>
            </a:extLst>
          </p:cNvPr>
          <p:cNvSpPr txBox="1"/>
          <p:nvPr/>
        </p:nvSpPr>
        <p:spPr>
          <a:xfrm>
            <a:off x="3716507" y="3869667"/>
            <a:ext cx="2730184" cy="1845013"/>
          </a:xfrm>
          <a:prstGeom prst="rect">
            <a:avLst/>
          </a:prstGeom>
          <a:solidFill>
            <a:schemeClr val="bg1">
              <a:lumMod val="85000"/>
            </a:schemeClr>
          </a:solidFill>
        </p:spPr>
        <p:txBody>
          <a:bodyPr vert="horz" wrap="square" lIns="0" tIns="69120" rIns="0" bIns="0" rtlCol="0" anchor="ctr">
            <a:noAutofit/>
          </a:bodyPr>
          <a:lstStyle/>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prstClr val="black"/>
                </a:solidFill>
                <a:effectLst/>
                <a:uLnTx/>
                <a:uFillTx/>
                <a:latin typeface="Formula1 Display-Bold" panose="02000000000000000000" pitchFamily="2" charset="0"/>
                <a:ea typeface="Calibri" panose="020F0502020204030204" pitchFamily="34" charset="0"/>
                <a:cs typeface="Formula1-Display-Bold"/>
              </a:rPr>
              <a:t>VIDEO Verbal Presentation</a:t>
            </a:r>
          </a:p>
          <a:p>
            <a:pPr marL="11853" marR="0" lvl="0" indent="0" algn="ctr" defTabSz="1219170" rtl="0" eaLnBrk="1" fontAlgn="auto" latinLnBrk="0" hangingPunct="1">
              <a:lnSpc>
                <a:spcPct val="115000"/>
              </a:lnSpc>
              <a:spcBef>
                <a:spcPts val="180"/>
              </a:spcBef>
              <a:spcAft>
                <a:spcPts val="1333"/>
              </a:spcAft>
              <a:buClrTx/>
              <a:buSzTx/>
              <a:buFontTx/>
              <a:buNone/>
              <a:tabLst/>
              <a:defRPr/>
            </a:pPr>
            <a:r>
              <a:rPr kumimoji="0" lang="en-AU" sz="2133" b="1" i="0" u="none" strike="noStrike" kern="1200" cap="none" spc="0" normalizeH="0" baseline="0" noProof="0" dirty="0">
                <a:ln>
                  <a:noFill/>
                </a:ln>
                <a:solidFill>
                  <a:srgbClr val="EE2D24"/>
                </a:solidFill>
                <a:effectLst/>
                <a:uLnTx/>
                <a:uFillTx/>
                <a:latin typeface="Formula1 Display-Bold" panose="02000000000000000000" pitchFamily="2" charset="0"/>
                <a:ea typeface="Calibri" panose="020F0502020204030204" pitchFamily="34" charset="0"/>
                <a:cs typeface="Times New Roman" panose="02020603050405020304" pitchFamily="18" charset="0"/>
              </a:rPr>
              <a:t>VIDEO</a:t>
            </a:r>
            <a:endParaRPr kumimoji="0" lang="en-GB" sz="1400" b="0" i="0" u="none" strike="noStrike" kern="1200" cap="none" spc="0" normalizeH="0" baseline="0" noProof="0" dirty="0">
              <a:ln>
                <a:noFill/>
              </a:ln>
              <a:solidFill>
                <a:srgbClr val="EE2D24"/>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86127745"/>
      </p:ext>
    </p:extLst>
  </p:cSld>
  <p:clrMapOvr>
    <a:masterClrMapping/>
  </p:clrMapOvr>
  <mc:AlternateContent xmlns:mc="http://schemas.openxmlformats.org/markup-compatibility/2006" xmlns:p14="http://schemas.microsoft.com/office/powerpoint/2010/main">
    <mc:Choice Requires="p14">
      <p:transition spd="med" p14:dur="700" advTm="94311">
        <p:fade/>
      </p:transition>
    </mc:Choice>
    <mc:Fallback xmlns="">
      <p:transition spd="med" advTm="943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right)">
                                      <p:cBhvr>
                                        <p:cTn id="12" dur="250"/>
                                        <p:tgtEl>
                                          <p:spTgt spid="61"/>
                                        </p:tgtEl>
                                      </p:cBhvr>
                                    </p:animEffect>
                                  </p:childTnLst>
                                </p:cTn>
                              </p:par>
                            </p:childTnLst>
                          </p:cTn>
                        </p:par>
                        <p:par>
                          <p:cTn id="13" fill="hold">
                            <p:stCondLst>
                              <p:cond delay="750"/>
                            </p:stCondLst>
                            <p:childTnLst>
                              <p:par>
                                <p:cTn id="14" presetID="22" presetClass="entr" presetSubtype="2" fill="hold" nodeType="after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wipe(right)">
                                      <p:cBhvr>
                                        <p:cTn id="16" dur="250"/>
                                        <p:tgtEl>
                                          <p:spTgt spid="63"/>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right)">
                                      <p:cBhvr>
                                        <p:cTn id="20" dur="250"/>
                                        <p:tgtEl>
                                          <p:spTgt spid="60"/>
                                        </p:tgtEl>
                                      </p:cBhvr>
                                    </p:animEffect>
                                  </p:childTnLst>
                                </p:cTn>
                              </p:par>
                            </p:childTnLst>
                          </p:cTn>
                        </p:par>
                        <p:par>
                          <p:cTn id="21" fill="hold">
                            <p:stCondLst>
                              <p:cond delay="1250"/>
                            </p:stCondLst>
                            <p:childTnLst>
                              <p:par>
                                <p:cTn id="22" presetID="22" presetClass="entr" presetSubtype="2" fill="hold" nodeType="after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right)">
                                      <p:cBhvr>
                                        <p:cTn id="24" dur="250"/>
                                        <p:tgtEl>
                                          <p:spTgt spid="62"/>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wipe(right)">
                                      <p:cBhvr>
                                        <p:cTn id="28" dur="250"/>
                                        <p:tgtEl>
                                          <p:spTgt spid="59"/>
                                        </p:tgtEl>
                                      </p:cBhvr>
                                    </p:animEffect>
                                  </p:childTnLst>
                                </p:cTn>
                              </p:par>
                            </p:childTnLst>
                          </p:cTn>
                        </p:par>
                        <p:par>
                          <p:cTn id="29" fill="hold">
                            <p:stCondLst>
                              <p:cond delay="1750"/>
                            </p:stCondLst>
                            <p:childTnLst>
                              <p:par>
                                <p:cTn id="30" presetID="22" presetClass="entr" presetSubtype="2" fill="hold" nodeType="after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right)">
                                      <p:cBhvr>
                                        <p:cTn id="32" dur="250"/>
                                        <p:tgtEl>
                                          <p:spTgt spid="77"/>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fade">
                                      <p:cBhvr>
                                        <p:cTn id="45" dur="500"/>
                                        <p:tgtEl>
                                          <p:spTgt spid="3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73"/>
                                        </p:tgtEl>
                                        <p:attrNameLst>
                                          <p:attrName>style.visibility</p:attrName>
                                        </p:attrNameLst>
                                      </p:cBhvr>
                                      <p:to>
                                        <p:strVal val="visible"/>
                                      </p:to>
                                    </p:set>
                                    <p:anim calcmode="lin" valueType="num">
                                      <p:cBhvr additive="base">
                                        <p:cTn id="56" dur="500" fill="hold"/>
                                        <p:tgtEl>
                                          <p:spTgt spid="73"/>
                                        </p:tgtEl>
                                        <p:attrNameLst>
                                          <p:attrName>ppt_x</p:attrName>
                                        </p:attrNameLst>
                                      </p:cBhvr>
                                      <p:tavLst>
                                        <p:tav tm="0">
                                          <p:val>
                                            <p:strVal val="0-#ppt_w/2"/>
                                          </p:val>
                                        </p:tav>
                                        <p:tav tm="100000">
                                          <p:val>
                                            <p:strVal val="#ppt_x"/>
                                          </p:val>
                                        </p:tav>
                                      </p:tavLst>
                                    </p:anim>
                                    <p:anim calcmode="lin" valueType="num">
                                      <p:cBhvr additive="base">
                                        <p:cTn id="57" dur="500" fill="hold"/>
                                        <p:tgtEl>
                                          <p:spTgt spid="7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5"/>
                                        </p:tgtEl>
                                        <p:attrNameLst>
                                          <p:attrName>style.visibility</p:attrName>
                                        </p:attrNameLst>
                                      </p:cBhvr>
                                      <p:to>
                                        <p:strVal val="visible"/>
                                      </p:to>
                                    </p:set>
                                    <p:animEffect transition="in" filter="fade">
                                      <p:cBhvr>
                                        <p:cTn id="67" dur="500"/>
                                        <p:tgtEl>
                                          <p:spTgt spid="7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fade">
                                      <p:cBhvr>
                                        <p:cTn id="77" dur="500"/>
                                        <p:tgtEl>
                                          <p:spTgt spid="5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fade">
                                      <p:cBhvr>
                                        <p:cTn id="82" dur="500"/>
                                        <p:tgtEl>
                                          <p:spTgt spid="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1"/>
                                        </p:tgtEl>
                                        <p:attrNameLst>
                                          <p:attrName>style.visibility</p:attrName>
                                        </p:attrNameLst>
                                      </p:cBhvr>
                                      <p:to>
                                        <p:strVal val="visible"/>
                                      </p:to>
                                    </p:set>
                                    <p:animEffect transition="in" filter="fade">
                                      <p:cBhvr>
                                        <p:cTn id="87" dur="500"/>
                                        <p:tgtEl>
                                          <p:spTgt spid="81"/>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79"/>
                                        </p:tgtEl>
                                        <p:attrNameLst>
                                          <p:attrName>style.visibility</p:attrName>
                                        </p:attrNameLst>
                                      </p:cBhvr>
                                      <p:to>
                                        <p:strVal val="visible"/>
                                      </p:to>
                                    </p:set>
                                    <p:animEffect transition="in" filter="fade">
                                      <p:cBhvr>
                                        <p:cTn id="92" dur="500"/>
                                        <p:tgtEl>
                                          <p:spTgt spid="79"/>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8" fill="hold" nodeType="clickEffect">
                                  <p:stCondLst>
                                    <p:cond delay="0"/>
                                  </p:stCondLst>
                                  <p:childTnLst>
                                    <p:set>
                                      <p:cBhvr>
                                        <p:cTn id="101" dur="1" fill="hold">
                                          <p:stCondLst>
                                            <p:cond delay="0"/>
                                          </p:stCondLst>
                                        </p:cTn>
                                        <p:tgtEl>
                                          <p:spTgt spid="47"/>
                                        </p:tgtEl>
                                        <p:attrNameLst>
                                          <p:attrName>style.visibility</p:attrName>
                                        </p:attrNameLst>
                                      </p:cBhvr>
                                      <p:to>
                                        <p:strVal val="visible"/>
                                      </p:to>
                                    </p:set>
                                    <p:anim calcmode="lin" valueType="num">
                                      <p:cBhvr additive="base">
                                        <p:cTn id="102" dur="500" fill="hold"/>
                                        <p:tgtEl>
                                          <p:spTgt spid="47"/>
                                        </p:tgtEl>
                                        <p:attrNameLst>
                                          <p:attrName>ppt_x</p:attrName>
                                        </p:attrNameLst>
                                      </p:cBhvr>
                                      <p:tavLst>
                                        <p:tav tm="0">
                                          <p:val>
                                            <p:strVal val="0-#ppt_w/2"/>
                                          </p:val>
                                        </p:tav>
                                        <p:tav tm="100000">
                                          <p:val>
                                            <p:strVal val="#ppt_x"/>
                                          </p:val>
                                        </p:tav>
                                      </p:tavLst>
                                    </p:anim>
                                    <p:anim calcmode="lin" valueType="num">
                                      <p:cBhvr additive="base">
                                        <p:cTn id="103"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7"/>
                                        </p:tgtEl>
                                        <p:attrNameLst>
                                          <p:attrName>style.visibility</p:attrName>
                                        </p:attrNameLst>
                                      </p:cBhvr>
                                      <p:to>
                                        <p:strVal val="visible"/>
                                      </p:to>
                                    </p:set>
                                    <p:animEffect transition="in" filter="fade">
                                      <p:cBhvr>
                                        <p:cTn id="108" dur="500"/>
                                        <p:tgtEl>
                                          <p:spTgt spid="57"/>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nodeType="click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fade">
                                      <p:cBhvr>
                                        <p:cTn id="113" dur="500"/>
                                        <p:tgtEl>
                                          <p:spTgt spid="5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10"/>
                                        </p:tgtEl>
                                        <p:attrNameLst>
                                          <p:attrName>style.visibility</p:attrName>
                                        </p:attrNameLst>
                                      </p:cBhvr>
                                      <p:to>
                                        <p:strVal val="visible"/>
                                      </p:to>
                                    </p:set>
                                    <p:animEffect transition="in" filter="fade">
                                      <p:cBhvr>
                                        <p:cTn id="118" dur="500"/>
                                        <p:tgtEl>
                                          <p:spTgt spid="1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66"/>
                                        </p:tgtEl>
                                        <p:attrNameLst>
                                          <p:attrName>style.visibility</p:attrName>
                                        </p:attrNameLst>
                                      </p:cBhvr>
                                      <p:to>
                                        <p:strVal val="visible"/>
                                      </p:to>
                                    </p:set>
                                    <p:animEffect transition="in" filter="fade">
                                      <p:cBhvr>
                                        <p:cTn id="123" dur="500"/>
                                        <p:tgtEl>
                                          <p:spTgt spid="66"/>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8" fill="hold" nodeType="clickEffect">
                                  <p:stCondLst>
                                    <p:cond delay="0"/>
                                  </p:stCondLst>
                                  <p:childTnLst>
                                    <p:set>
                                      <p:cBhvr>
                                        <p:cTn id="127" dur="1" fill="hold">
                                          <p:stCondLst>
                                            <p:cond delay="0"/>
                                          </p:stCondLst>
                                        </p:cTn>
                                        <p:tgtEl>
                                          <p:spTgt spid="48"/>
                                        </p:tgtEl>
                                        <p:attrNameLst>
                                          <p:attrName>style.visibility</p:attrName>
                                        </p:attrNameLst>
                                      </p:cBhvr>
                                      <p:to>
                                        <p:strVal val="visible"/>
                                      </p:to>
                                    </p:set>
                                    <p:anim calcmode="lin" valueType="num">
                                      <p:cBhvr additive="base">
                                        <p:cTn id="128" dur="500" fill="hold"/>
                                        <p:tgtEl>
                                          <p:spTgt spid="48"/>
                                        </p:tgtEl>
                                        <p:attrNameLst>
                                          <p:attrName>ppt_x</p:attrName>
                                        </p:attrNameLst>
                                      </p:cBhvr>
                                      <p:tavLst>
                                        <p:tav tm="0">
                                          <p:val>
                                            <p:strVal val="0-#ppt_w/2"/>
                                          </p:val>
                                        </p:tav>
                                        <p:tav tm="100000">
                                          <p:val>
                                            <p:strVal val="#ppt_x"/>
                                          </p:val>
                                        </p:tav>
                                      </p:tavLst>
                                    </p:anim>
                                    <p:anim calcmode="lin" valueType="num">
                                      <p:cBhvr additive="base">
                                        <p:cTn id="129" dur="500" fill="hold"/>
                                        <p:tgtEl>
                                          <p:spTgt spid="48"/>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53"/>
                                        </p:tgtEl>
                                        <p:attrNameLst>
                                          <p:attrName>style.visibility</p:attrName>
                                        </p:attrNameLst>
                                      </p:cBhvr>
                                      <p:to>
                                        <p:strVal val="visible"/>
                                      </p:to>
                                    </p:set>
                                    <p:animEffect transition="in" filter="fade">
                                      <p:cBhvr>
                                        <p:cTn id="134" dur="500"/>
                                        <p:tgtEl>
                                          <p:spTgt spid="5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55"/>
                                        </p:tgtEl>
                                        <p:attrNameLst>
                                          <p:attrName>style.visibility</p:attrName>
                                        </p:attrNameLst>
                                      </p:cBhvr>
                                      <p:to>
                                        <p:strVal val="visible"/>
                                      </p:to>
                                    </p:set>
                                    <p:animEffect transition="in" filter="fade">
                                      <p:cBhvr>
                                        <p:cTn id="139" dur="500"/>
                                        <p:tgtEl>
                                          <p:spTgt spid="55"/>
                                        </p:tgtEl>
                                      </p:cBhvr>
                                    </p:animEffect>
                                  </p:childTnLst>
                                </p:cTn>
                              </p:par>
                            </p:childTnLst>
                          </p:cTn>
                        </p:par>
                      </p:childTnLst>
                    </p:cTn>
                  </p:par>
                  <p:par>
                    <p:cTn id="140" fill="hold">
                      <p:stCondLst>
                        <p:cond delay="indefinite"/>
                      </p:stCondLst>
                      <p:childTnLst>
                        <p:par>
                          <p:cTn id="141" fill="hold">
                            <p:stCondLst>
                              <p:cond delay="0"/>
                            </p:stCondLst>
                            <p:childTnLst>
                              <p:par>
                                <p:cTn id="142" presetID="2" presetClass="entr" presetSubtype="8" fill="hold" nodeType="clickEffect">
                                  <p:stCondLst>
                                    <p:cond delay="0"/>
                                  </p:stCondLst>
                                  <p:childTnLst>
                                    <p:set>
                                      <p:cBhvr>
                                        <p:cTn id="143" dur="1" fill="hold">
                                          <p:stCondLst>
                                            <p:cond delay="0"/>
                                          </p:stCondLst>
                                        </p:cTn>
                                        <p:tgtEl>
                                          <p:spTgt spid="49"/>
                                        </p:tgtEl>
                                        <p:attrNameLst>
                                          <p:attrName>style.visibility</p:attrName>
                                        </p:attrNameLst>
                                      </p:cBhvr>
                                      <p:to>
                                        <p:strVal val="visible"/>
                                      </p:to>
                                    </p:set>
                                    <p:anim calcmode="lin" valueType="num">
                                      <p:cBhvr additive="base">
                                        <p:cTn id="144" dur="500" fill="hold"/>
                                        <p:tgtEl>
                                          <p:spTgt spid="49"/>
                                        </p:tgtEl>
                                        <p:attrNameLst>
                                          <p:attrName>ppt_x</p:attrName>
                                        </p:attrNameLst>
                                      </p:cBhvr>
                                      <p:tavLst>
                                        <p:tav tm="0">
                                          <p:val>
                                            <p:strVal val="0-#ppt_w/2"/>
                                          </p:val>
                                        </p:tav>
                                        <p:tav tm="100000">
                                          <p:val>
                                            <p:strVal val="#ppt_x"/>
                                          </p:val>
                                        </p:tav>
                                      </p:tavLst>
                                    </p:anim>
                                    <p:anim calcmode="lin" valueType="num">
                                      <p:cBhvr additive="base">
                                        <p:cTn id="145"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nodeType="clickEffect">
                                  <p:stCondLst>
                                    <p:cond delay="0"/>
                                  </p:stCondLst>
                                  <p:childTnLst>
                                    <p:set>
                                      <p:cBhvr>
                                        <p:cTn id="149" dur="1" fill="hold">
                                          <p:stCondLst>
                                            <p:cond delay="0"/>
                                          </p:stCondLst>
                                        </p:cTn>
                                        <p:tgtEl>
                                          <p:spTgt spid="64"/>
                                        </p:tgtEl>
                                        <p:attrNameLst>
                                          <p:attrName>style.visibility</p:attrName>
                                        </p:attrNameLst>
                                      </p:cBhvr>
                                      <p:to>
                                        <p:strVal val="visible"/>
                                      </p:to>
                                    </p:set>
                                    <p:animEffect transition="in" filter="fade">
                                      <p:cBhvr>
                                        <p:cTn id="150" dur="500"/>
                                        <p:tgtEl>
                                          <p:spTgt spid="64"/>
                                        </p:tgtEl>
                                      </p:cBhvr>
                                    </p:animEffect>
                                  </p:childTnLst>
                                </p:cTn>
                              </p:par>
                            </p:childTnLst>
                          </p:cTn>
                        </p:par>
                      </p:childTnLst>
                    </p:cTn>
                  </p:par>
                  <p:par>
                    <p:cTn id="151" fill="hold">
                      <p:stCondLst>
                        <p:cond delay="indefinite"/>
                      </p:stCondLst>
                      <p:childTnLst>
                        <p:par>
                          <p:cTn id="152" fill="hold">
                            <p:stCondLst>
                              <p:cond delay="0"/>
                            </p:stCondLst>
                            <p:childTnLst>
                              <p:par>
                                <p:cTn id="153" presetID="10" presetClass="entr" presetSubtype="0" fill="hold" nodeType="clickEffect">
                                  <p:stCondLst>
                                    <p:cond delay="0"/>
                                  </p:stCondLst>
                                  <p:childTnLst>
                                    <p:set>
                                      <p:cBhvr>
                                        <p:cTn id="154" dur="1" fill="hold">
                                          <p:stCondLst>
                                            <p:cond delay="0"/>
                                          </p:stCondLst>
                                        </p:cTn>
                                        <p:tgtEl>
                                          <p:spTgt spid="65"/>
                                        </p:tgtEl>
                                        <p:attrNameLst>
                                          <p:attrName>style.visibility</p:attrName>
                                        </p:attrNameLst>
                                      </p:cBhvr>
                                      <p:to>
                                        <p:strVal val="visible"/>
                                      </p:to>
                                    </p:set>
                                    <p:animEffect transition="in" filter="fade">
                                      <p:cBhvr>
                                        <p:cTn id="155" dur="500"/>
                                        <p:tgtEl>
                                          <p:spTgt spid="65"/>
                                        </p:tgtEl>
                                      </p:cBhvr>
                                    </p:animEffect>
                                  </p:childTnLst>
                                </p:cTn>
                              </p:par>
                            </p:childTnLst>
                          </p:cTn>
                        </p:par>
                      </p:childTnLst>
                    </p:cTn>
                  </p:par>
                  <p:par>
                    <p:cTn id="156" fill="hold">
                      <p:stCondLst>
                        <p:cond delay="indefinite"/>
                      </p:stCondLst>
                      <p:childTnLst>
                        <p:par>
                          <p:cTn id="157" fill="hold">
                            <p:stCondLst>
                              <p:cond delay="0"/>
                            </p:stCondLst>
                            <p:childTnLst>
                              <p:par>
                                <p:cTn id="158" presetID="10" presetClass="entr" presetSubtype="0" fill="hold" nodeType="clickEffect">
                                  <p:stCondLst>
                                    <p:cond delay="0"/>
                                  </p:stCondLst>
                                  <p:childTnLst>
                                    <p:set>
                                      <p:cBhvr>
                                        <p:cTn id="159" dur="1" fill="hold">
                                          <p:stCondLst>
                                            <p:cond delay="0"/>
                                          </p:stCondLst>
                                        </p:cTn>
                                        <p:tgtEl>
                                          <p:spTgt spid="69"/>
                                        </p:tgtEl>
                                        <p:attrNameLst>
                                          <p:attrName>style.visibility</p:attrName>
                                        </p:attrNameLst>
                                      </p:cBhvr>
                                      <p:to>
                                        <p:strVal val="visible"/>
                                      </p:to>
                                    </p:set>
                                    <p:animEffect transition="in" filter="fade">
                                      <p:cBhvr>
                                        <p:cTn id="160" dur="500"/>
                                        <p:tgtEl>
                                          <p:spTgt spid="69"/>
                                        </p:tgtEl>
                                      </p:cBhvr>
                                    </p:animEffect>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nodeType="clickEffect">
                                  <p:stCondLst>
                                    <p:cond delay="0"/>
                                  </p:stCondLst>
                                  <p:childTnLst>
                                    <p:set>
                                      <p:cBhvr>
                                        <p:cTn id="164" dur="1" fill="hold">
                                          <p:stCondLst>
                                            <p:cond delay="0"/>
                                          </p:stCondLst>
                                        </p:cTn>
                                        <p:tgtEl>
                                          <p:spTgt spid="70"/>
                                        </p:tgtEl>
                                        <p:attrNameLst>
                                          <p:attrName>style.visibility</p:attrName>
                                        </p:attrNameLst>
                                      </p:cBhvr>
                                      <p:to>
                                        <p:strVal val="visible"/>
                                      </p:to>
                                    </p:set>
                                    <p:animEffect transition="in" filter="fade">
                                      <p:cBhvr>
                                        <p:cTn id="165" dur="500"/>
                                        <p:tgtEl>
                                          <p:spTgt spid="70"/>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71"/>
                                        </p:tgtEl>
                                        <p:attrNameLst>
                                          <p:attrName>style.visibility</p:attrName>
                                        </p:attrNameLst>
                                      </p:cBhvr>
                                      <p:to>
                                        <p:strVal val="visible"/>
                                      </p:to>
                                    </p:set>
                                    <p:animEffect transition="in" filter="fade">
                                      <p:cBhvr>
                                        <p:cTn id="170" dur="500"/>
                                        <p:tgtEl>
                                          <p:spTgt spid="71"/>
                                        </p:tgtEl>
                                      </p:cBhvr>
                                    </p:animEffect>
                                  </p:childTnLst>
                                </p:cTn>
                              </p:par>
                            </p:childTnLst>
                          </p:cTn>
                        </p:par>
                      </p:childTnLst>
                    </p:cTn>
                  </p:par>
                  <p:par>
                    <p:cTn id="171" fill="hold">
                      <p:stCondLst>
                        <p:cond delay="indefinite"/>
                      </p:stCondLst>
                      <p:childTnLst>
                        <p:par>
                          <p:cTn id="172" fill="hold">
                            <p:stCondLst>
                              <p:cond delay="0"/>
                            </p:stCondLst>
                            <p:childTnLst>
                              <p:par>
                                <p:cTn id="173" presetID="2" presetClass="entr" presetSubtype="8" fill="hold" nodeType="clickEffect">
                                  <p:stCondLst>
                                    <p:cond delay="0"/>
                                  </p:stCondLst>
                                  <p:childTnLst>
                                    <p:set>
                                      <p:cBhvr>
                                        <p:cTn id="174" dur="1" fill="hold">
                                          <p:stCondLst>
                                            <p:cond delay="0"/>
                                          </p:stCondLst>
                                        </p:cTn>
                                        <p:tgtEl>
                                          <p:spTgt spid="40"/>
                                        </p:tgtEl>
                                        <p:attrNameLst>
                                          <p:attrName>style.visibility</p:attrName>
                                        </p:attrNameLst>
                                      </p:cBhvr>
                                      <p:to>
                                        <p:strVal val="visible"/>
                                      </p:to>
                                    </p:set>
                                    <p:anim calcmode="lin" valueType="num">
                                      <p:cBhvr additive="base">
                                        <p:cTn id="175" dur="500" fill="hold"/>
                                        <p:tgtEl>
                                          <p:spTgt spid="40"/>
                                        </p:tgtEl>
                                        <p:attrNameLst>
                                          <p:attrName>ppt_x</p:attrName>
                                        </p:attrNameLst>
                                      </p:cBhvr>
                                      <p:tavLst>
                                        <p:tav tm="0">
                                          <p:val>
                                            <p:strVal val="0-#ppt_w/2"/>
                                          </p:val>
                                        </p:tav>
                                        <p:tav tm="100000">
                                          <p:val>
                                            <p:strVal val="#ppt_x"/>
                                          </p:val>
                                        </p:tav>
                                      </p:tavLst>
                                    </p:anim>
                                    <p:anim calcmode="lin" valueType="num">
                                      <p:cBhvr additive="base">
                                        <p:cTn id="176"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nodeType="clickEffect">
                                  <p:stCondLst>
                                    <p:cond delay="0"/>
                                  </p:stCondLst>
                                  <p:childTnLst>
                                    <p:set>
                                      <p:cBhvr>
                                        <p:cTn id="180" dur="1" fill="hold">
                                          <p:stCondLst>
                                            <p:cond delay="0"/>
                                          </p:stCondLst>
                                        </p:cTn>
                                        <p:tgtEl>
                                          <p:spTgt spid="56"/>
                                        </p:tgtEl>
                                        <p:attrNameLst>
                                          <p:attrName>style.visibility</p:attrName>
                                        </p:attrNameLst>
                                      </p:cBhvr>
                                      <p:to>
                                        <p:strVal val="visible"/>
                                      </p:to>
                                    </p:set>
                                    <p:animEffect transition="in" filter="fade">
                                      <p:cBhvr>
                                        <p:cTn id="181" dur="500"/>
                                        <p:tgtEl>
                                          <p:spTgt spid="56"/>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nodeType="clickEffect">
                                  <p:stCondLst>
                                    <p:cond delay="0"/>
                                  </p:stCondLst>
                                  <p:childTnLst>
                                    <p:set>
                                      <p:cBhvr>
                                        <p:cTn id="185" dur="1" fill="hold">
                                          <p:stCondLst>
                                            <p:cond delay="0"/>
                                          </p:stCondLst>
                                        </p:cTn>
                                        <p:tgtEl>
                                          <p:spTgt spid="67"/>
                                        </p:tgtEl>
                                        <p:attrNameLst>
                                          <p:attrName>style.visibility</p:attrName>
                                        </p:attrNameLst>
                                      </p:cBhvr>
                                      <p:to>
                                        <p:strVal val="visible"/>
                                      </p:to>
                                    </p:set>
                                    <p:animEffect transition="in" filter="fade">
                                      <p:cBhvr>
                                        <p:cTn id="186" dur="500"/>
                                        <p:tgtEl>
                                          <p:spTgt spid="67"/>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68"/>
                                        </p:tgtEl>
                                        <p:attrNameLst>
                                          <p:attrName>style.visibility</p:attrName>
                                        </p:attrNameLst>
                                      </p:cBhvr>
                                      <p:to>
                                        <p:strVal val="visible"/>
                                      </p:to>
                                    </p:set>
                                    <p:animEffect transition="in" filter="fade">
                                      <p:cBhvr>
                                        <p:cTn id="191" dur="500"/>
                                        <p:tgtEl>
                                          <p:spTgt spid="68"/>
                                        </p:tgtEl>
                                      </p:cBhvr>
                                    </p:animEffect>
                                  </p:childTnLst>
                                </p:cTn>
                              </p:par>
                              <p:par>
                                <p:cTn id="192" presetID="10" presetClass="exit" presetSubtype="0" fill="hold" grpId="1" nodeType="withEffect">
                                  <p:stCondLst>
                                    <p:cond delay="0"/>
                                  </p:stCondLst>
                                  <p:childTnLst>
                                    <p:animEffect transition="out" filter="fade">
                                      <p:cBhvr>
                                        <p:cTn id="193" dur="500"/>
                                        <p:tgtEl>
                                          <p:spTgt spid="42"/>
                                        </p:tgtEl>
                                      </p:cBhvr>
                                    </p:animEffect>
                                    <p:set>
                                      <p:cBhvr>
                                        <p:cTn id="194" dur="1" fill="hold">
                                          <p:stCondLst>
                                            <p:cond delay="499"/>
                                          </p:stCondLst>
                                        </p:cTn>
                                        <p:tgtEl>
                                          <p:spTgt spid="42"/>
                                        </p:tgtEl>
                                        <p:attrNameLst>
                                          <p:attrName>style.visibility</p:attrName>
                                        </p:attrNameLst>
                                      </p:cBhvr>
                                      <p:to>
                                        <p:strVal val="hidden"/>
                                      </p:to>
                                    </p:set>
                                  </p:childTnLst>
                                </p:cTn>
                              </p:par>
                              <p:par>
                                <p:cTn id="195" presetID="10" presetClass="exit" presetSubtype="0" fill="hold" grpId="1" nodeType="withEffect">
                                  <p:stCondLst>
                                    <p:cond delay="0"/>
                                  </p:stCondLst>
                                  <p:childTnLst>
                                    <p:animEffect transition="out" filter="fade">
                                      <p:cBhvr>
                                        <p:cTn id="196" dur="500"/>
                                        <p:tgtEl>
                                          <p:spTgt spid="43"/>
                                        </p:tgtEl>
                                      </p:cBhvr>
                                    </p:animEffect>
                                    <p:set>
                                      <p:cBhvr>
                                        <p:cTn id="197" dur="1" fill="hold">
                                          <p:stCondLst>
                                            <p:cond delay="499"/>
                                          </p:stCondLst>
                                        </p:cTn>
                                        <p:tgtEl>
                                          <p:spTgt spid="43"/>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500"/>
                                        <p:tgtEl>
                                          <p:spTgt spid="44"/>
                                        </p:tgtEl>
                                      </p:cBhvr>
                                    </p:animEffect>
                                    <p:set>
                                      <p:cBhvr>
                                        <p:cTn id="200" dur="1" fill="hold">
                                          <p:stCondLst>
                                            <p:cond delay="499"/>
                                          </p:stCondLst>
                                        </p:cTn>
                                        <p:tgtEl>
                                          <p:spTgt spid="44"/>
                                        </p:tgtEl>
                                        <p:attrNameLst>
                                          <p:attrName>style.visibility</p:attrName>
                                        </p:attrNameLst>
                                      </p:cBhvr>
                                      <p:to>
                                        <p:strVal val="hidden"/>
                                      </p:to>
                                    </p:set>
                                  </p:childTnLst>
                                </p:cTn>
                              </p:par>
                              <p:par>
                                <p:cTn id="201" presetID="10" presetClass="exit" presetSubtype="0" fill="hold" grpId="1" nodeType="withEffect">
                                  <p:stCondLst>
                                    <p:cond delay="0"/>
                                  </p:stCondLst>
                                  <p:childTnLst>
                                    <p:animEffect transition="out" filter="fade">
                                      <p:cBhvr>
                                        <p:cTn id="202" dur="500"/>
                                        <p:tgtEl>
                                          <p:spTgt spid="38"/>
                                        </p:tgtEl>
                                      </p:cBhvr>
                                    </p:animEffect>
                                    <p:set>
                                      <p:cBhvr>
                                        <p:cTn id="203" dur="1" fill="hold">
                                          <p:stCondLst>
                                            <p:cond delay="499"/>
                                          </p:stCondLst>
                                        </p:cTn>
                                        <p:tgtEl>
                                          <p:spTgt spid="38"/>
                                        </p:tgtEl>
                                        <p:attrNameLst>
                                          <p:attrName>style.visibility</p:attrName>
                                        </p:attrNameLst>
                                      </p:cBhvr>
                                      <p:to>
                                        <p:strVal val="hidden"/>
                                      </p:to>
                                    </p:set>
                                  </p:childTnLst>
                                </p:cTn>
                              </p:par>
                              <p:par>
                                <p:cTn id="204" presetID="10" presetClass="exit" presetSubtype="0" fill="hold" grpId="1" nodeType="withEffect">
                                  <p:stCondLst>
                                    <p:cond delay="0"/>
                                  </p:stCondLst>
                                  <p:childTnLst>
                                    <p:animEffect transition="out" filter="fade">
                                      <p:cBhvr>
                                        <p:cTn id="205" dur="500"/>
                                        <p:tgtEl>
                                          <p:spTgt spid="41"/>
                                        </p:tgtEl>
                                      </p:cBhvr>
                                    </p:animEffect>
                                    <p:set>
                                      <p:cBhvr>
                                        <p:cTn id="206" dur="1" fill="hold">
                                          <p:stCondLst>
                                            <p:cond delay="499"/>
                                          </p:stCondLst>
                                        </p:cTn>
                                        <p:tgtEl>
                                          <p:spTgt spid="41"/>
                                        </p:tgtEl>
                                        <p:attrNameLst>
                                          <p:attrName>style.visibility</p:attrName>
                                        </p:attrNameLst>
                                      </p:cBhvr>
                                      <p:to>
                                        <p:strVal val="hidden"/>
                                      </p:to>
                                    </p:set>
                                  </p:childTnLst>
                                </p:cTn>
                              </p:par>
                              <p:par>
                                <p:cTn id="207" presetID="10" presetClass="exit" presetSubtype="0" fill="hold" grpId="1" nodeType="withEffect">
                                  <p:stCondLst>
                                    <p:cond delay="0"/>
                                  </p:stCondLst>
                                  <p:childTnLst>
                                    <p:animEffect transition="out" filter="fade">
                                      <p:cBhvr>
                                        <p:cTn id="208" dur="500"/>
                                        <p:tgtEl>
                                          <p:spTgt spid="39"/>
                                        </p:tgtEl>
                                      </p:cBhvr>
                                    </p:animEffect>
                                    <p:set>
                                      <p:cBhvr>
                                        <p:cTn id="209" dur="1" fill="hold">
                                          <p:stCondLst>
                                            <p:cond delay="499"/>
                                          </p:stCondLst>
                                        </p:cTn>
                                        <p:tgtEl>
                                          <p:spTgt spid="39"/>
                                        </p:tgtEl>
                                        <p:attrNameLst>
                                          <p:attrName>style.visibility</p:attrName>
                                        </p:attrNameLst>
                                      </p:cBhvr>
                                      <p:to>
                                        <p:strVal val="hidden"/>
                                      </p:to>
                                    </p:set>
                                  </p:childTnLst>
                                </p:cTn>
                              </p:par>
                            </p:childTnLst>
                          </p:cTn>
                        </p:par>
                        <p:par>
                          <p:cTn id="210" fill="hold">
                            <p:stCondLst>
                              <p:cond delay="500"/>
                            </p:stCondLst>
                            <p:childTnLst>
                              <p:par>
                                <p:cTn id="211" presetID="2" presetClass="exit" presetSubtype="2" accel="100000" fill="hold" nodeType="afterEffect">
                                  <p:stCondLst>
                                    <p:cond delay="0"/>
                                  </p:stCondLst>
                                  <p:childTnLst>
                                    <p:anim calcmode="lin" valueType="num">
                                      <p:cBhvr additive="base">
                                        <p:cTn id="212" dur="500"/>
                                        <p:tgtEl>
                                          <p:spTgt spid="73"/>
                                        </p:tgtEl>
                                        <p:attrNameLst>
                                          <p:attrName>ppt_x</p:attrName>
                                        </p:attrNameLst>
                                      </p:cBhvr>
                                      <p:tavLst>
                                        <p:tav tm="0">
                                          <p:val>
                                            <p:strVal val="ppt_x"/>
                                          </p:val>
                                        </p:tav>
                                        <p:tav tm="100000">
                                          <p:val>
                                            <p:strVal val="1+ppt_w/2"/>
                                          </p:val>
                                        </p:tav>
                                      </p:tavLst>
                                    </p:anim>
                                    <p:anim calcmode="lin" valueType="num">
                                      <p:cBhvr additive="base">
                                        <p:cTn id="213" dur="500"/>
                                        <p:tgtEl>
                                          <p:spTgt spid="73"/>
                                        </p:tgtEl>
                                        <p:attrNameLst>
                                          <p:attrName>ppt_y</p:attrName>
                                        </p:attrNameLst>
                                      </p:cBhvr>
                                      <p:tavLst>
                                        <p:tav tm="0">
                                          <p:val>
                                            <p:strVal val="ppt_y"/>
                                          </p:val>
                                        </p:tav>
                                        <p:tav tm="100000">
                                          <p:val>
                                            <p:strVal val="ppt_y"/>
                                          </p:val>
                                        </p:tav>
                                      </p:tavLst>
                                    </p:anim>
                                    <p:set>
                                      <p:cBhvr>
                                        <p:cTn id="214" dur="1" fill="hold">
                                          <p:stCondLst>
                                            <p:cond delay="499"/>
                                          </p:stCondLst>
                                        </p:cTn>
                                        <p:tgtEl>
                                          <p:spTgt spid="73"/>
                                        </p:tgtEl>
                                        <p:attrNameLst>
                                          <p:attrName>style.visibility</p:attrName>
                                        </p:attrNameLst>
                                      </p:cBhvr>
                                      <p:to>
                                        <p:strVal val="hidden"/>
                                      </p:to>
                                    </p:set>
                                  </p:childTnLst>
                                </p:cTn>
                              </p:par>
                              <p:par>
                                <p:cTn id="215" presetID="2" presetClass="exit" presetSubtype="2" accel="100000" fill="hold" nodeType="withEffect">
                                  <p:stCondLst>
                                    <p:cond delay="0"/>
                                  </p:stCondLst>
                                  <p:childTnLst>
                                    <p:anim calcmode="lin" valueType="num">
                                      <p:cBhvr additive="base">
                                        <p:cTn id="216" dur="500"/>
                                        <p:tgtEl>
                                          <p:spTgt spid="74"/>
                                        </p:tgtEl>
                                        <p:attrNameLst>
                                          <p:attrName>ppt_x</p:attrName>
                                        </p:attrNameLst>
                                      </p:cBhvr>
                                      <p:tavLst>
                                        <p:tav tm="0">
                                          <p:val>
                                            <p:strVal val="ppt_x"/>
                                          </p:val>
                                        </p:tav>
                                        <p:tav tm="100000">
                                          <p:val>
                                            <p:strVal val="1+ppt_w/2"/>
                                          </p:val>
                                        </p:tav>
                                      </p:tavLst>
                                    </p:anim>
                                    <p:anim calcmode="lin" valueType="num">
                                      <p:cBhvr additive="base">
                                        <p:cTn id="217" dur="500"/>
                                        <p:tgtEl>
                                          <p:spTgt spid="74"/>
                                        </p:tgtEl>
                                        <p:attrNameLst>
                                          <p:attrName>ppt_y</p:attrName>
                                        </p:attrNameLst>
                                      </p:cBhvr>
                                      <p:tavLst>
                                        <p:tav tm="0">
                                          <p:val>
                                            <p:strVal val="ppt_y"/>
                                          </p:val>
                                        </p:tav>
                                        <p:tav tm="100000">
                                          <p:val>
                                            <p:strVal val="ppt_y"/>
                                          </p:val>
                                        </p:tav>
                                      </p:tavLst>
                                    </p:anim>
                                    <p:set>
                                      <p:cBhvr>
                                        <p:cTn id="218" dur="1" fill="hold">
                                          <p:stCondLst>
                                            <p:cond delay="499"/>
                                          </p:stCondLst>
                                        </p:cTn>
                                        <p:tgtEl>
                                          <p:spTgt spid="74"/>
                                        </p:tgtEl>
                                        <p:attrNameLst>
                                          <p:attrName>style.visibility</p:attrName>
                                        </p:attrNameLst>
                                      </p:cBhvr>
                                      <p:to>
                                        <p:strVal val="hidden"/>
                                      </p:to>
                                    </p:set>
                                  </p:childTnLst>
                                </p:cTn>
                              </p:par>
                              <p:par>
                                <p:cTn id="219" presetID="2" presetClass="exit" presetSubtype="2" accel="100000" fill="hold" nodeType="withEffect">
                                  <p:stCondLst>
                                    <p:cond delay="0"/>
                                  </p:stCondLst>
                                  <p:childTnLst>
                                    <p:anim calcmode="lin" valueType="num">
                                      <p:cBhvr additive="base">
                                        <p:cTn id="220" dur="500"/>
                                        <p:tgtEl>
                                          <p:spTgt spid="75"/>
                                        </p:tgtEl>
                                        <p:attrNameLst>
                                          <p:attrName>ppt_x</p:attrName>
                                        </p:attrNameLst>
                                      </p:cBhvr>
                                      <p:tavLst>
                                        <p:tav tm="0">
                                          <p:val>
                                            <p:strVal val="ppt_x"/>
                                          </p:val>
                                        </p:tav>
                                        <p:tav tm="100000">
                                          <p:val>
                                            <p:strVal val="1+ppt_w/2"/>
                                          </p:val>
                                        </p:tav>
                                      </p:tavLst>
                                    </p:anim>
                                    <p:anim calcmode="lin" valueType="num">
                                      <p:cBhvr additive="base">
                                        <p:cTn id="221" dur="500"/>
                                        <p:tgtEl>
                                          <p:spTgt spid="75"/>
                                        </p:tgtEl>
                                        <p:attrNameLst>
                                          <p:attrName>ppt_y</p:attrName>
                                        </p:attrNameLst>
                                      </p:cBhvr>
                                      <p:tavLst>
                                        <p:tav tm="0">
                                          <p:val>
                                            <p:strVal val="ppt_y"/>
                                          </p:val>
                                        </p:tav>
                                        <p:tav tm="100000">
                                          <p:val>
                                            <p:strVal val="ppt_y"/>
                                          </p:val>
                                        </p:tav>
                                      </p:tavLst>
                                    </p:anim>
                                    <p:set>
                                      <p:cBhvr>
                                        <p:cTn id="222" dur="1" fill="hold">
                                          <p:stCondLst>
                                            <p:cond delay="499"/>
                                          </p:stCondLst>
                                        </p:cTn>
                                        <p:tgtEl>
                                          <p:spTgt spid="75"/>
                                        </p:tgtEl>
                                        <p:attrNameLst>
                                          <p:attrName>style.visibility</p:attrName>
                                        </p:attrNameLst>
                                      </p:cBhvr>
                                      <p:to>
                                        <p:strVal val="hidden"/>
                                      </p:to>
                                    </p:set>
                                  </p:childTnLst>
                                </p:cTn>
                              </p:par>
                              <p:par>
                                <p:cTn id="223" presetID="2" presetClass="exit" presetSubtype="2" accel="100000" fill="hold" grpId="1" nodeType="withEffect">
                                  <p:stCondLst>
                                    <p:cond delay="0"/>
                                  </p:stCondLst>
                                  <p:childTnLst>
                                    <p:anim calcmode="lin" valueType="num">
                                      <p:cBhvr additive="base">
                                        <p:cTn id="224" dur="500"/>
                                        <p:tgtEl>
                                          <p:spTgt spid="76"/>
                                        </p:tgtEl>
                                        <p:attrNameLst>
                                          <p:attrName>ppt_x</p:attrName>
                                        </p:attrNameLst>
                                      </p:cBhvr>
                                      <p:tavLst>
                                        <p:tav tm="0">
                                          <p:val>
                                            <p:strVal val="ppt_x"/>
                                          </p:val>
                                        </p:tav>
                                        <p:tav tm="100000">
                                          <p:val>
                                            <p:strVal val="1+ppt_w/2"/>
                                          </p:val>
                                        </p:tav>
                                      </p:tavLst>
                                    </p:anim>
                                    <p:anim calcmode="lin" valueType="num">
                                      <p:cBhvr additive="base">
                                        <p:cTn id="225" dur="500"/>
                                        <p:tgtEl>
                                          <p:spTgt spid="76"/>
                                        </p:tgtEl>
                                        <p:attrNameLst>
                                          <p:attrName>ppt_y</p:attrName>
                                        </p:attrNameLst>
                                      </p:cBhvr>
                                      <p:tavLst>
                                        <p:tav tm="0">
                                          <p:val>
                                            <p:strVal val="ppt_y"/>
                                          </p:val>
                                        </p:tav>
                                        <p:tav tm="100000">
                                          <p:val>
                                            <p:strVal val="ppt_y"/>
                                          </p:val>
                                        </p:tav>
                                      </p:tavLst>
                                    </p:anim>
                                    <p:set>
                                      <p:cBhvr>
                                        <p:cTn id="226" dur="1" fill="hold">
                                          <p:stCondLst>
                                            <p:cond delay="499"/>
                                          </p:stCondLst>
                                        </p:cTn>
                                        <p:tgtEl>
                                          <p:spTgt spid="76"/>
                                        </p:tgtEl>
                                        <p:attrNameLst>
                                          <p:attrName>style.visibility</p:attrName>
                                        </p:attrNameLst>
                                      </p:cBhvr>
                                      <p:to>
                                        <p:strVal val="hidden"/>
                                      </p:to>
                                    </p:set>
                                  </p:childTnLst>
                                </p:cTn>
                              </p:par>
                              <p:par>
                                <p:cTn id="227" presetID="2" presetClass="exit" presetSubtype="2" accel="100000" fill="hold" nodeType="withEffect">
                                  <p:stCondLst>
                                    <p:cond delay="0"/>
                                  </p:stCondLst>
                                  <p:childTnLst>
                                    <p:anim calcmode="lin" valueType="num">
                                      <p:cBhvr additive="base">
                                        <p:cTn id="228" dur="500"/>
                                        <p:tgtEl>
                                          <p:spTgt spid="54"/>
                                        </p:tgtEl>
                                        <p:attrNameLst>
                                          <p:attrName>ppt_x</p:attrName>
                                        </p:attrNameLst>
                                      </p:cBhvr>
                                      <p:tavLst>
                                        <p:tav tm="0">
                                          <p:val>
                                            <p:strVal val="ppt_x"/>
                                          </p:val>
                                        </p:tav>
                                        <p:tav tm="100000">
                                          <p:val>
                                            <p:strVal val="1+ppt_w/2"/>
                                          </p:val>
                                        </p:tav>
                                      </p:tavLst>
                                    </p:anim>
                                    <p:anim calcmode="lin" valueType="num">
                                      <p:cBhvr additive="base">
                                        <p:cTn id="229" dur="500"/>
                                        <p:tgtEl>
                                          <p:spTgt spid="54"/>
                                        </p:tgtEl>
                                        <p:attrNameLst>
                                          <p:attrName>ppt_y</p:attrName>
                                        </p:attrNameLst>
                                      </p:cBhvr>
                                      <p:tavLst>
                                        <p:tav tm="0">
                                          <p:val>
                                            <p:strVal val="ppt_y"/>
                                          </p:val>
                                        </p:tav>
                                        <p:tav tm="100000">
                                          <p:val>
                                            <p:strVal val="ppt_y"/>
                                          </p:val>
                                        </p:tav>
                                      </p:tavLst>
                                    </p:anim>
                                    <p:set>
                                      <p:cBhvr>
                                        <p:cTn id="230" dur="1" fill="hold">
                                          <p:stCondLst>
                                            <p:cond delay="499"/>
                                          </p:stCondLst>
                                        </p:cTn>
                                        <p:tgtEl>
                                          <p:spTgt spid="54"/>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500"/>
                                        <p:tgtEl>
                                          <p:spTgt spid="8"/>
                                        </p:tgtEl>
                                      </p:cBhvr>
                                    </p:animEffect>
                                    <p:set>
                                      <p:cBhvr>
                                        <p:cTn id="233" dur="1" fill="hold">
                                          <p:stCondLst>
                                            <p:cond delay="499"/>
                                          </p:stCondLst>
                                        </p:cTn>
                                        <p:tgtEl>
                                          <p:spTgt spid="8"/>
                                        </p:tgtEl>
                                        <p:attrNameLst>
                                          <p:attrName>style.visibility</p:attrName>
                                        </p:attrNameLst>
                                      </p:cBhvr>
                                      <p:to>
                                        <p:strVal val="hidden"/>
                                      </p:to>
                                    </p:set>
                                  </p:childTnLst>
                                </p:cTn>
                              </p:par>
                              <p:par>
                                <p:cTn id="234" presetID="2" presetClass="exit" presetSubtype="2" accel="100000" fill="hold" nodeType="withEffect">
                                  <p:stCondLst>
                                    <p:cond delay="0"/>
                                  </p:stCondLst>
                                  <p:childTnLst>
                                    <p:anim calcmode="lin" valueType="num">
                                      <p:cBhvr additive="base">
                                        <p:cTn id="235" dur="500"/>
                                        <p:tgtEl>
                                          <p:spTgt spid="81"/>
                                        </p:tgtEl>
                                        <p:attrNameLst>
                                          <p:attrName>ppt_x</p:attrName>
                                        </p:attrNameLst>
                                      </p:cBhvr>
                                      <p:tavLst>
                                        <p:tav tm="0">
                                          <p:val>
                                            <p:strVal val="ppt_x"/>
                                          </p:val>
                                        </p:tav>
                                        <p:tav tm="100000">
                                          <p:val>
                                            <p:strVal val="1+ppt_w/2"/>
                                          </p:val>
                                        </p:tav>
                                      </p:tavLst>
                                    </p:anim>
                                    <p:anim calcmode="lin" valueType="num">
                                      <p:cBhvr additive="base">
                                        <p:cTn id="236" dur="500"/>
                                        <p:tgtEl>
                                          <p:spTgt spid="81"/>
                                        </p:tgtEl>
                                        <p:attrNameLst>
                                          <p:attrName>ppt_y</p:attrName>
                                        </p:attrNameLst>
                                      </p:cBhvr>
                                      <p:tavLst>
                                        <p:tav tm="0">
                                          <p:val>
                                            <p:strVal val="ppt_y"/>
                                          </p:val>
                                        </p:tav>
                                        <p:tav tm="100000">
                                          <p:val>
                                            <p:strVal val="ppt_y"/>
                                          </p:val>
                                        </p:tav>
                                      </p:tavLst>
                                    </p:anim>
                                    <p:set>
                                      <p:cBhvr>
                                        <p:cTn id="237" dur="1" fill="hold">
                                          <p:stCondLst>
                                            <p:cond delay="499"/>
                                          </p:stCondLst>
                                        </p:cTn>
                                        <p:tgtEl>
                                          <p:spTgt spid="81"/>
                                        </p:tgtEl>
                                        <p:attrNameLst>
                                          <p:attrName>style.visibility</p:attrName>
                                        </p:attrNameLst>
                                      </p:cBhvr>
                                      <p:to>
                                        <p:strVal val="hidden"/>
                                      </p:to>
                                    </p:set>
                                  </p:childTnLst>
                                </p:cTn>
                              </p:par>
                              <p:par>
                                <p:cTn id="238" presetID="2" presetClass="exit" presetSubtype="2" accel="100000" fill="hold" nodeType="withEffect">
                                  <p:stCondLst>
                                    <p:cond delay="0"/>
                                  </p:stCondLst>
                                  <p:childTnLst>
                                    <p:anim calcmode="lin" valueType="num">
                                      <p:cBhvr additive="base">
                                        <p:cTn id="239" dur="500"/>
                                        <p:tgtEl>
                                          <p:spTgt spid="79"/>
                                        </p:tgtEl>
                                        <p:attrNameLst>
                                          <p:attrName>ppt_x</p:attrName>
                                        </p:attrNameLst>
                                      </p:cBhvr>
                                      <p:tavLst>
                                        <p:tav tm="0">
                                          <p:val>
                                            <p:strVal val="ppt_x"/>
                                          </p:val>
                                        </p:tav>
                                        <p:tav tm="100000">
                                          <p:val>
                                            <p:strVal val="1+ppt_w/2"/>
                                          </p:val>
                                        </p:tav>
                                      </p:tavLst>
                                    </p:anim>
                                    <p:anim calcmode="lin" valueType="num">
                                      <p:cBhvr additive="base">
                                        <p:cTn id="240" dur="500"/>
                                        <p:tgtEl>
                                          <p:spTgt spid="79"/>
                                        </p:tgtEl>
                                        <p:attrNameLst>
                                          <p:attrName>ppt_y</p:attrName>
                                        </p:attrNameLst>
                                      </p:cBhvr>
                                      <p:tavLst>
                                        <p:tav tm="0">
                                          <p:val>
                                            <p:strVal val="ppt_y"/>
                                          </p:val>
                                        </p:tav>
                                        <p:tav tm="100000">
                                          <p:val>
                                            <p:strVal val="ppt_y"/>
                                          </p:val>
                                        </p:tav>
                                      </p:tavLst>
                                    </p:anim>
                                    <p:set>
                                      <p:cBhvr>
                                        <p:cTn id="241" dur="1" fill="hold">
                                          <p:stCondLst>
                                            <p:cond delay="499"/>
                                          </p:stCondLst>
                                        </p:cTn>
                                        <p:tgtEl>
                                          <p:spTgt spid="79"/>
                                        </p:tgtEl>
                                        <p:attrNameLst>
                                          <p:attrName>style.visibility</p:attrName>
                                        </p:attrNameLst>
                                      </p:cBhvr>
                                      <p:to>
                                        <p:strVal val="hidden"/>
                                      </p:to>
                                    </p:set>
                                  </p:childTnLst>
                                </p:cTn>
                              </p:par>
                              <p:par>
                                <p:cTn id="242" presetID="2" presetClass="exit" presetSubtype="2" accel="100000" fill="hold" grpId="1" nodeType="withEffect">
                                  <p:stCondLst>
                                    <p:cond delay="0"/>
                                  </p:stCondLst>
                                  <p:childTnLst>
                                    <p:anim calcmode="lin" valueType="num">
                                      <p:cBhvr additive="base">
                                        <p:cTn id="243" dur="500"/>
                                        <p:tgtEl>
                                          <p:spTgt spid="52"/>
                                        </p:tgtEl>
                                        <p:attrNameLst>
                                          <p:attrName>ppt_x</p:attrName>
                                        </p:attrNameLst>
                                      </p:cBhvr>
                                      <p:tavLst>
                                        <p:tav tm="0">
                                          <p:val>
                                            <p:strVal val="ppt_x"/>
                                          </p:val>
                                        </p:tav>
                                        <p:tav tm="100000">
                                          <p:val>
                                            <p:strVal val="1+ppt_w/2"/>
                                          </p:val>
                                        </p:tav>
                                      </p:tavLst>
                                    </p:anim>
                                    <p:anim calcmode="lin" valueType="num">
                                      <p:cBhvr additive="base">
                                        <p:cTn id="244" dur="500"/>
                                        <p:tgtEl>
                                          <p:spTgt spid="52"/>
                                        </p:tgtEl>
                                        <p:attrNameLst>
                                          <p:attrName>ppt_y</p:attrName>
                                        </p:attrNameLst>
                                      </p:cBhvr>
                                      <p:tavLst>
                                        <p:tav tm="0">
                                          <p:val>
                                            <p:strVal val="ppt_y"/>
                                          </p:val>
                                        </p:tav>
                                        <p:tav tm="100000">
                                          <p:val>
                                            <p:strVal val="ppt_y"/>
                                          </p:val>
                                        </p:tav>
                                      </p:tavLst>
                                    </p:anim>
                                    <p:set>
                                      <p:cBhvr>
                                        <p:cTn id="245" dur="1" fill="hold">
                                          <p:stCondLst>
                                            <p:cond delay="499"/>
                                          </p:stCondLst>
                                        </p:cTn>
                                        <p:tgtEl>
                                          <p:spTgt spid="52"/>
                                        </p:tgtEl>
                                        <p:attrNameLst>
                                          <p:attrName>style.visibility</p:attrName>
                                        </p:attrNameLst>
                                      </p:cBhvr>
                                      <p:to>
                                        <p:strVal val="hidden"/>
                                      </p:to>
                                    </p:set>
                                  </p:childTnLst>
                                </p:cTn>
                              </p:par>
                              <p:par>
                                <p:cTn id="246" presetID="2" presetClass="exit" presetSubtype="2" accel="100000" fill="hold" nodeType="withEffect">
                                  <p:stCondLst>
                                    <p:cond delay="0"/>
                                  </p:stCondLst>
                                  <p:childTnLst>
                                    <p:anim calcmode="lin" valueType="num">
                                      <p:cBhvr additive="base">
                                        <p:cTn id="247" dur="500"/>
                                        <p:tgtEl>
                                          <p:spTgt spid="47"/>
                                        </p:tgtEl>
                                        <p:attrNameLst>
                                          <p:attrName>ppt_x</p:attrName>
                                        </p:attrNameLst>
                                      </p:cBhvr>
                                      <p:tavLst>
                                        <p:tav tm="0">
                                          <p:val>
                                            <p:strVal val="ppt_x"/>
                                          </p:val>
                                        </p:tav>
                                        <p:tav tm="100000">
                                          <p:val>
                                            <p:strVal val="1+ppt_w/2"/>
                                          </p:val>
                                        </p:tav>
                                      </p:tavLst>
                                    </p:anim>
                                    <p:anim calcmode="lin" valueType="num">
                                      <p:cBhvr additive="base">
                                        <p:cTn id="248" dur="500"/>
                                        <p:tgtEl>
                                          <p:spTgt spid="47"/>
                                        </p:tgtEl>
                                        <p:attrNameLst>
                                          <p:attrName>ppt_y</p:attrName>
                                        </p:attrNameLst>
                                      </p:cBhvr>
                                      <p:tavLst>
                                        <p:tav tm="0">
                                          <p:val>
                                            <p:strVal val="ppt_y"/>
                                          </p:val>
                                        </p:tav>
                                        <p:tav tm="100000">
                                          <p:val>
                                            <p:strVal val="ppt_y"/>
                                          </p:val>
                                        </p:tav>
                                      </p:tavLst>
                                    </p:anim>
                                    <p:set>
                                      <p:cBhvr>
                                        <p:cTn id="249" dur="1" fill="hold">
                                          <p:stCondLst>
                                            <p:cond delay="499"/>
                                          </p:stCondLst>
                                        </p:cTn>
                                        <p:tgtEl>
                                          <p:spTgt spid="47"/>
                                        </p:tgtEl>
                                        <p:attrNameLst>
                                          <p:attrName>style.visibility</p:attrName>
                                        </p:attrNameLst>
                                      </p:cBhvr>
                                      <p:to>
                                        <p:strVal val="hidden"/>
                                      </p:to>
                                    </p:set>
                                  </p:childTnLst>
                                </p:cTn>
                              </p:par>
                              <p:par>
                                <p:cTn id="250" presetID="2" presetClass="exit" presetSubtype="2" accel="100000" fill="hold" nodeType="withEffect">
                                  <p:stCondLst>
                                    <p:cond delay="0"/>
                                  </p:stCondLst>
                                  <p:childTnLst>
                                    <p:anim calcmode="lin" valueType="num">
                                      <p:cBhvr additive="base">
                                        <p:cTn id="251" dur="500"/>
                                        <p:tgtEl>
                                          <p:spTgt spid="57"/>
                                        </p:tgtEl>
                                        <p:attrNameLst>
                                          <p:attrName>ppt_x</p:attrName>
                                        </p:attrNameLst>
                                      </p:cBhvr>
                                      <p:tavLst>
                                        <p:tav tm="0">
                                          <p:val>
                                            <p:strVal val="ppt_x"/>
                                          </p:val>
                                        </p:tav>
                                        <p:tav tm="100000">
                                          <p:val>
                                            <p:strVal val="1+ppt_w/2"/>
                                          </p:val>
                                        </p:tav>
                                      </p:tavLst>
                                    </p:anim>
                                    <p:anim calcmode="lin" valueType="num">
                                      <p:cBhvr additive="base">
                                        <p:cTn id="252" dur="500"/>
                                        <p:tgtEl>
                                          <p:spTgt spid="57"/>
                                        </p:tgtEl>
                                        <p:attrNameLst>
                                          <p:attrName>ppt_y</p:attrName>
                                        </p:attrNameLst>
                                      </p:cBhvr>
                                      <p:tavLst>
                                        <p:tav tm="0">
                                          <p:val>
                                            <p:strVal val="ppt_y"/>
                                          </p:val>
                                        </p:tav>
                                        <p:tav tm="100000">
                                          <p:val>
                                            <p:strVal val="ppt_y"/>
                                          </p:val>
                                        </p:tav>
                                      </p:tavLst>
                                    </p:anim>
                                    <p:set>
                                      <p:cBhvr>
                                        <p:cTn id="253" dur="1" fill="hold">
                                          <p:stCondLst>
                                            <p:cond delay="499"/>
                                          </p:stCondLst>
                                        </p:cTn>
                                        <p:tgtEl>
                                          <p:spTgt spid="57"/>
                                        </p:tgtEl>
                                        <p:attrNameLst>
                                          <p:attrName>style.visibility</p:attrName>
                                        </p:attrNameLst>
                                      </p:cBhvr>
                                      <p:to>
                                        <p:strVal val="hidden"/>
                                      </p:to>
                                    </p:set>
                                  </p:childTnLst>
                                </p:cTn>
                              </p:par>
                              <p:par>
                                <p:cTn id="254" presetID="2" presetClass="exit" presetSubtype="2" accel="100000" fill="hold" nodeType="withEffect">
                                  <p:stCondLst>
                                    <p:cond delay="0"/>
                                  </p:stCondLst>
                                  <p:childTnLst>
                                    <p:anim calcmode="lin" valueType="num">
                                      <p:cBhvr additive="base">
                                        <p:cTn id="255" dur="500"/>
                                        <p:tgtEl>
                                          <p:spTgt spid="58"/>
                                        </p:tgtEl>
                                        <p:attrNameLst>
                                          <p:attrName>ppt_x</p:attrName>
                                        </p:attrNameLst>
                                      </p:cBhvr>
                                      <p:tavLst>
                                        <p:tav tm="0">
                                          <p:val>
                                            <p:strVal val="ppt_x"/>
                                          </p:val>
                                        </p:tav>
                                        <p:tav tm="100000">
                                          <p:val>
                                            <p:strVal val="1+ppt_w/2"/>
                                          </p:val>
                                        </p:tav>
                                      </p:tavLst>
                                    </p:anim>
                                    <p:anim calcmode="lin" valueType="num">
                                      <p:cBhvr additive="base">
                                        <p:cTn id="256" dur="500"/>
                                        <p:tgtEl>
                                          <p:spTgt spid="58"/>
                                        </p:tgtEl>
                                        <p:attrNameLst>
                                          <p:attrName>ppt_y</p:attrName>
                                        </p:attrNameLst>
                                      </p:cBhvr>
                                      <p:tavLst>
                                        <p:tav tm="0">
                                          <p:val>
                                            <p:strVal val="ppt_y"/>
                                          </p:val>
                                        </p:tav>
                                        <p:tav tm="100000">
                                          <p:val>
                                            <p:strVal val="ppt_y"/>
                                          </p:val>
                                        </p:tav>
                                      </p:tavLst>
                                    </p:anim>
                                    <p:set>
                                      <p:cBhvr>
                                        <p:cTn id="257" dur="1" fill="hold">
                                          <p:stCondLst>
                                            <p:cond delay="499"/>
                                          </p:stCondLst>
                                        </p:cTn>
                                        <p:tgtEl>
                                          <p:spTgt spid="58"/>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0"/>
                                        </p:tgtEl>
                                      </p:cBhvr>
                                    </p:animEffect>
                                    <p:set>
                                      <p:cBhvr>
                                        <p:cTn id="260" dur="1" fill="hold">
                                          <p:stCondLst>
                                            <p:cond delay="499"/>
                                          </p:stCondLst>
                                        </p:cTn>
                                        <p:tgtEl>
                                          <p:spTgt spid="10"/>
                                        </p:tgtEl>
                                        <p:attrNameLst>
                                          <p:attrName>style.visibility</p:attrName>
                                        </p:attrNameLst>
                                      </p:cBhvr>
                                      <p:to>
                                        <p:strVal val="hidden"/>
                                      </p:to>
                                    </p:set>
                                  </p:childTnLst>
                                </p:cTn>
                              </p:par>
                              <p:par>
                                <p:cTn id="261" presetID="2" presetClass="exit" presetSubtype="2" accel="100000" fill="hold" grpId="1" nodeType="withEffect">
                                  <p:stCondLst>
                                    <p:cond delay="0"/>
                                  </p:stCondLst>
                                  <p:childTnLst>
                                    <p:anim calcmode="lin" valueType="num">
                                      <p:cBhvr additive="base">
                                        <p:cTn id="262" dur="500"/>
                                        <p:tgtEl>
                                          <p:spTgt spid="66"/>
                                        </p:tgtEl>
                                        <p:attrNameLst>
                                          <p:attrName>ppt_x</p:attrName>
                                        </p:attrNameLst>
                                      </p:cBhvr>
                                      <p:tavLst>
                                        <p:tav tm="0">
                                          <p:val>
                                            <p:strVal val="ppt_x"/>
                                          </p:val>
                                        </p:tav>
                                        <p:tav tm="100000">
                                          <p:val>
                                            <p:strVal val="1+ppt_w/2"/>
                                          </p:val>
                                        </p:tav>
                                      </p:tavLst>
                                    </p:anim>
                                    <p:anim calcmode="lin" valueType="num">
                                      <p:cBhvr additive="base">
                                        <p:cTn id="263" dur="500"/>
                                        <p:tgtEl>
                                          <p:spTgt spid="66"/>
                                        </p:tgtEl>
                                        <p:attrNameLst>
                                          <p:attrName>ppt_y</p:attrName>
                                        </p:attrNameLst>
                                      </p:cBhvr>
                                      <p:tavLst>
                                        <p:tav tm="0">
                                          <p:val>
                                            <p:strVal val="ppt_y"/>
                                          </p:val>
                                        </p:tav>
                                        <p:tav tm="100000">
                                          <p:val>
                                            <p:strVal val="ppt_y"/>
                                          </p:val>
                                        </p:tav>
                                      </p:tavLst>
                                    </p:anim>
                                    <p:set>
                                      <p:cBhvr>
                                        <p:cTn id="264" dur="1" fill="hold">
                                          <p:stCondLst>
                                            <p:cond delay="499"/>
                                          </p:stCondLst>
                                        </p:cTn>
                                        <p:tgtEl>
                                          <p:spTgt spid="66"/>
                                        </p:tgtEl>
                                        <p:attrNameLst>
                                          <p:attrName>style.visibility</p:attrName>
                                        </p:attrNameLst>
                                      </p:cBhvr>
                                      <p:to>
                                        <p:strVal val="hidden"/>
                                      </p:to>
                                    </p:set>
                                  </p:childTnLst>
                                </p:cTn>
                              </p:par>
                              <p:par>
                                <p:cTn id="265" presetID="2" presetClass="exit" presetSubtype="2" accel="100000" fill="hold" nodeType="withEffect">
                                  <p:stCondLst>
                                    <p:cond delay="0"/>
                                  </p:stCondLst>
                                  <p:childTnLst>
                                    <p:anim calcmode="lin" valueType="num">
                                      <p:cBhvr additive="base">
                                        <p:cTn id="266" dur="500"/>
                                        <p:tgtEl>
                                          <p:spTgt spid="48"/>
                                        </p:tgtEl>
                                        <p:attrNameLst>
                                          <p:attrName>ppt_x</p:attrName>
                                        </p:attrNameLst>
                                      </p:cBhvr>
                                      <p:tavLst>
                                        <p:tav tm="0">
                                          <p:val>
                                            <p:strVal val="ppt_x"/>
                                          </p:val>
                                        </p:tav>
                                        <p:tav tm="100000">
                                          <p:val>
                                            <p:strVal val="1+ppt_w/2"/>
                                          </p:val>
                                        </p:tav>
                                      </p:tavLst>
                                    </p:anim>
                                    <p:anim calcmode="lin" valueType="num">
                                      <p:cBhvr additive="base">
                                        <p:cTn id="267" dur="500"/>
                                        <p:tgtEl>
                                          <p:spTgt spid="48"/>
                                        </p:tgtEl>
                                        <p:attrNameLst>
                                          <p:attrName>ppt_y</p:attrName>
                                        </p:attrNameLst>
                                      </p:cBhvr>
                                      <p:tavLst>
                                        <p:tav tm="0">
                                          <p:val>
                                            <p:strVal val="ppt_y"/>
                                          </p:val>
                                        </p:tav>
                                        <p:tav tm="100000">
                                          <p:val>
                                            <p:strVal val="ppt_y"/>
                                          </p:val>
                                        </p:tav>
                                      </p:tavLst>
                                    </p:anim>
                                    <p:set>
                                      <p:cBhvr>
                                        <p:cTn id="268" dur="1" fill="hold">
                                          <p:stCondLst>
                                            <p:cond delay="499"/>
                                          </p:stCondLst>
                                        </p:cTn>
                                        <p:tgtEl>
                                          <p:spTgt spid="48"/>
                                        </p:tgtEl>
                                        <p:attrNameLst>
                                          <p:attrName>style.visibility</p:attrName>
                                        </p:attrNameLst>
                                      </p:cBhvr>
                                      <p:to>
                                        <p:strVal val="hidden"/>
                                      </p:to>
                                    </p:set>
                                  </p:childTnLst>
                                </p:cTn>
                              </p:par>
                              <p:par>
                                <p:cTn id="269" presetID="2" presetClass="exit" presetSubtype="2" accel="100000" fill="hold" nodeType="withEffect">
                                  <p:stCondLst>
                                    <p:cond delay="0"/>
                                  </p:stCondLst>
                                  <p:childTnLst>
                                    <p:anim calcmode="lin" valueType="num">
                                      <p:cBhvr additive="base">
                                        <p:cTn id="270" dur="500"/>
                                        <p:tgtEl>
                                          <p:spTgt spid="53"/>
                                        </p:tgtEl>
                                        <p:attrNameLst>
                                          <p:attrName>ppt_x</p:attrName>
                                        </p:attrNameLst>
                                      </p:cBhvr>
                                      <p:tavLst>
                                        <p:tav tm="0">
                                          <p:val>
                                            <p:strVal val="ppt_x"/>
                                          </p:val>
                                        </p:tav>
                                        <p:tav tm="100000">
                                          <p:val>
                                            <p:strVal val="1+ppt_w/2"/>
                                          </p:val>
                                        </p:tav>
                                      </p:tavLst>
                                    </p:anim>
                                    <p:anim calcmode="lin" valueType="num">
                                      <p:cBhvr additive="base">
                                        <p:cTn id="271" dur="500"/>
                                        <p:tgtEl>
                                          <p:spTgt spid="53"/>
                                        </p:tgtEl>
                                        <p:attrNameLst>
                                          <p:attrName>ppt_y</p:attrName>
                                        </p:attrNameLst>
                                      </p:cBhvr>
                                      <p:tavLst>
                                        <p:tav tm="0">
                                          <p:val>
                                            <p:strVal val="ppt_y"/>
                                          </p:val>
                                        </p:tav>
                                        <p:tav tm="100000">
                                          <p:val>
                                            <p:strVal val="ppt_y"/>
                                          </p:val>
                                        </p:tav>
                                      </p:tavLst>
                                    </p:anim>
                                    <p:set>
                                      <p:cBhvr>
                                        <p:cTn id="272" dur="1" fill="hold">
                                          <p:stCondLst>
                                            <p:cond delay="499"/>
                                          </p:stCondLst>
                                        </p:cTn>
                                        <p:tgtEl>
                                          <p:spTgt spid="53"/>
                                        </p:tgtEl>
                                        <p:attrNameLst>
                                          <p:attrName>style.visibility</p:attrName>
                                        </p:attrNameLst>
                                      </p:cBhvr>
                                      <p:to>
                                        <p:strVal val="hidden"/>
                                      </p:to>
                                    </p:set>
                                  </p:childTnLst>
                                </p:cTn>
                              </p:par>
                              <p:par>
                                <p:cTn id="273" presetID="2" presetClass="exit" presetSubtype="2" accel="100000" fill="hold" grpId="1" nodeType="withEffect">
                                  <p:stCondLst>
                                    <p:cond delay="0"/>
                                  </p:stCondLst>
                                  <p:childTnLst>
                                    <p:anim calcmode="lin" valueType="num">
                                      <p:cBhvr additive="base">
                                        <p:cTn id="274" dur="500"/>
                                        <p:tgtEl>
                                          <p:spTgt spid="55"/>
                                        </p:tgtEl>
                                        <p:attrNameLst>
                                          <p:attrName>ppt_x</p:attrName>
                                        </p:attrNameLst>
                                      </p:cBhvr>
                                      <p:tavLst>
                                        <p:tav tm="0">
                                          <p:val>
                                            <p:strVal val="ppt_x"/>
                                          </p:val>
                                        </p:tav>
                                        <p:tav tm="100000">
                                          <p:val>
                                            <p:strVal val="1+ppt_w/2"/>
                                          </p:val>
                                        </p:tav>
                                      </p:tavLst>
                                    </p:anim>
                                    <p:anim calcmode="lin" valueType="num">
                                      <p:cBhvr additive="base">
                                        <p:cTn id="275" dur="500"/>
                                        <p:tgtEl>
                                          <p:spTgt spid="55"/>
                                        </p:tgtEl>
                                        <p:attrNameLst>
                                          <p:attrName>ppt_y</p:attrName>
                                        </p:attrNameLst>
                                      </p:cBhvr>
                                      <p:tavLst>
                                        <p:tav tm="0">
                                          <p:val>
                                            <p:strVal val="ppt_y"/>
                                          </p:val>
                                        </p:tav>
                                        <p:tav tm="100000">
                                          <p:val>
                                            <p:strVal val="ppt_y"/>
                                          </p:val>
                                        </p:tav>
                                      </p:tavLst>
                                    </p:anim>
                                    <p:set>
                                      <p:cBhvr>
                                        <p:cTn id="276" dur="1" fill="hold">
                                          <p:stCondLst>
                                            <p:cond delay="499"/>
                                          </p:stCondLst>
                                        </p:cTn>
                                        <p:tgtEl>
                                          <p:spTgt spid="55"/>
                                        </p:tgtEl>
                                        <p:attrNameLst>
                                          <p:attrName>style.visibility</p:attrName>
                                        </p:attrNameLst>
                                      </p:cBhvr>
                                      <p:to>
                                        <p:strVal val="hidden"/>
                                      </p:to>
                                    </p:set>
                                  </p:childTnLst>
                                </p:cTn>
                              </p:par>
                              <p:par>
                                <p:cTn id="277" presetID="2" presetClass="exit" presetSubtype="2" accel="100000" fill="hold" nodeType="withEffect">
                                  <p:stCondLst>
                                    <p:cond delay="0"/>
                                  </p:stCondLst>
                                  <p:childTnLst>
                                    <p:anim calcmode="lin" valueType="num">
                                      <p:cBhvr additive="base">
                                        <p:cTn id="278" dur="500"/>
                                        <p:tgtEl>
                                          <p:spTgt spid="49"/>
                                        </p:tgtEl>
                                        <p:attrNameLst>
                                          <p:attrName>ppt_x</p:attrName>
                                        </p:attrNameLst>
                                      </p:cBhvr>
                                      <p:tavLst>
                                        <p:tav tm="0">
                                          <p:val>
                                            <p:strVal val="ppt_x"/>
                                          </p:val>
                                        </p:tav>
                                        <p:tav tm="100000">
                                          <p:val>
                                            <p:strVal val="1+ppt_w/2"/>
                                          </p:val>
                                        </p:tav>
                                      </p:tavLst>
                                    </p:anim>
                                    <p:anim calcmode="lin" valueType="num">
                                      <p:cBhvr additive="base">
                                        <p:cTn id="279" dur="500"/>
                                        <p:tgtEl>
                                          <p:spTgt spid="49"/>
                                        </p:tgtEl>
                                        <p:attrNameLst>
                                          <p:attrName>ppt_y</p:attrName>
                                        </p:attrNameLst>
                                      </p:cBhvr>
                                      <p:tavLst>
                                        <p:tav tm="0">
                                          <p:val>
                                            <p:strVal val="ppt_y"/>
                                          </p:val>
                                        </p:tav>
                                        <p:tav tm="100000">
                                          <p:val>
                                            <p:strVal val="ppt_y"/>
                                          </p:val>
                                        </p:tav>
                                      </p:tavLst>
                                    </p:anim>
                                    <p:set>
                                      <p:cBhvr>
                                        <p:cTn id="280" dur="1" fill="hold">
                                          <p:stCondLst>
                                            <p:cond delay="499"/>
                                          </p:stCondLst>
                                        </p:cTn>
                                        <p:tgtEl>
                                          <p:spTgt spid="49"/>
                                        </p:tgtEl>
                                        <p:attrNameLst>
                                          <p:attrName>style.visibility</p:attrName>
                                        </p:attrNameLst>
                                      </p:cBhvr>
                                      <p:to>
                                        <p:strVal val="hidden"/>
                                      </p:to>
                                    </p:set>
                                  </p:childTnLst>
                                </p:cTn>
                              </p:par>
                              <p:par>
                                <p:cTn id="281" presetID="2" presetClass="exit" presetSubtype="2" accel="100000" fill="hold" nodeType="withEffect">
                                  <p:stCondLst>
                                    <p:cond delay="0"/>
                                  </p:stCondLst>
                                  <p:childTnLst>
                                    <p:anim calcmode="lin" valueType="num">
                                      <p:cBhvr additive="base">
                                        <p:cTn id="282" dur="500"/>
                                        <p:tgtEl>
                                          <p:spTgt spid="64"/>
                                        </p:tgtEl>
                                        <p:attrNameLst>
                                          <p:attrName>ppt_x</p:attrName>
                                        </p:attrNameLst>
                                      </p:cBhvr>
                                      <p:tavLst>
                                        <p:tav tm="0">
                                          <p:val>
                                            <p:strVal val="ppt_x"/>
                                          </p:val>
                                        </p:tav>
                                        <p:tav tm="100000">
                                          <p:val>
                                            <p:strVal val="1+ppt_w/2"/>
                                          </p:val>
                                        </p:tav>
                                      </p:tavLst>
                                    </p:anim>
                                    <p:anim calcmode="lin" valueType="num">
                                      <p:cBhvr additive="base">
                                        <p:cTn id="283" dur="500"/>
                                        <p:tgtEl>
                                          <p:spTgt spid="64"/>
                                        </p:tgtEl>
                                        <p:attrNameLst>
                                          <p:attrName>ppt_y</p:attrName>
                                        </p:attrNameLst>
                                      </p:cBhvr>
                                      <p:tavLst>
                                        <p:tav tm="0">
                                          <p:val>
                                            <p:strVal val="ppt_y"/>
                                          </p:val>
                                        </p:tav>
                                        <p:tav tm="100000">
                                          <p:val>
                                            <p:strVal val="ppt_y"/>
                                          </p:val>
                                        </p:tav>
                                      </p:tavLst>
                                    </p:anim>
                                    <p:set>
                                      <p:cBhvr>
                                        <p:cTn id="284" dur="1" fill="hold">
                                          <p:stCondLst>
                                            <p:cond delay="499"/>
                                          </p:stCondLst>
                                        </p:cTn>
                                        <p:tgtEl>
                                          <p:spTgt spid="64"/>
                                        </p:tgtEl>
                                        <p:attrNameLst>
                                          <p:attrName>style.visibility</p:attrName>
                                        </p:attrNameLst>
                                      </p:cBhvr>
                                      <p:to>
                                        <p:strVal val="hidden"/>
                                      </p:to>
                                    </p:set>
                                  </p:childTnLst>
                                </p:cTn>
                              </p:par>
                              <p:par>
                                <p:cTn id="285" presetID="2" presetClass="exit" presetSubtype="2" accel="100000" fill="hold" nodeType="withEffect">
                                  <p:stCondLst>
                                    <p:cond delay="0"/>
                                  </p:stCondLst>
                                  <p:childTnLst>
                                    <p:anim calcmode="lin" valueType="num">
                                      <p:cBhvr additive="base">
                                        <p:cTn id="286" dur="500"/>
                                        <p:tgtEl>
                                          <p:spTgt spid="65"/>
                                        </p:tgtEl>
                                        <p:attrNameLst>
                                          <p:attrName>ppt_x</p:attrName>
                                        </p:attrNameLst>
                                      </p:cBhvr>
                                      <p:tavLst>
                                        <p:tav tm="0">
                                          <p:val>
                                            <p:strVal val="ppt_x"/>
                                          </p:val>
                                        </p:tav>
                                        <p:tav tm="100000">
                                          <p:val>
                                            <p:strVal val="1+ppt_w/2"/>
                                          </p:val>
                                        </p:tav>
                                      </p:tavLst>
                                    </p:anim>
                                    <p:anim calcmode="lin" valueType="num">
                                      <p:cBhvr additive="base">
                                        <p:cTn id="287" dur="500"/>
                                        <p:tgtEl>
                                          <p:spTgt spid="65"/>
                                        </p:tgtEl>
                                        <p:attrNameLst>
                                          <p:attrName>ppt_y</p:attrName>
                                        </p:attrNameLst>
                                      </p:cBhvr>
                                      <p:tavLst>
                                        <p:tav tm="0">
                                          <p:val>
                                            <p:strVal val="ppt_y"/>
                                          </p:val>
                                        </p:tav>
                                        <p:tav tm="100000">
                                          <p:val>
                                            <p:strVal val="ppt_y"/>
                                          </p:val>
                                        </p:tav>
                                      </p:tavLst>
                                    </p:anim>
                                    <p:set>
                                      <p:cBhvr>
                                        <p:cTn id="288" dur="1" fill="hold">
                                          <p:stCondLst>
                                            <p:cond delay="499"/>
                                          </p:stCondLst>
                                        </p:cTn>
                                        <p:tgtEl>
                                          <p:spTgt spid="65"/>
                                        </p:tgtEl>
                                        <p:attrNameLst>
                                          <p:attrName>style.visibility</p:attrName>
                                        </p:attrNameLst>
                                      </p:cBhvr>
                                      <p:to>
                                        <p:strVal val="hidden"/>
                                      </p:to>
                                    </p:set>
                                  </p:childTnLst>
                                </p:cTn>
                              </p:par>
                              <p:par>
                                <p:cTn id="289" presetID="2" presetClass="exit" presetSubtype="2" accel="100000" fill="hold" nodeType="withEffect">
                                  <p:stCondLst>
                                    <p:cond delay="0"/>
                                  </p:stCondLst>
                                  <p:childTnLst>
                                    <p:anim calcmode="lin" valueType="num">
                                      <p:cBhvr additive="base">
                                        <p:cTn id="290" dur="500"/>
                                        <p:tgtEl>
                                          <p:spTgt spid="69"/>
                                        </p:tgtEl>
                                        <p:attrNameLst>
                                          <p:attrName>ppt_x</p:attrName>
                                        </p:attrNameLst>
                                      </p:cBhvr>
                                      <p:tavLst>
                                        <p:tav tm="0">
                                          <p:val>
                                            <p:strVal val="ppt_x"/>
                                          </p:val>
                                        </p:tav>
                                        <p:tav tm="100000">
                                          <p:val>
                                            <p:strVal val="1+ppt_w/2"/>
                                          </p:val>
                                        </p:tav>
                                      </p:tavLst>
                                    </p:anim>
                                    <p:anim calcmode="lin" valueType="num">
                                      <p:cBhvr additive="base">
                                        <p:cTn id="291" dur="500"/>
                                        <p:tgtEl>
                                          <p:spTgt spid="69"/>
                                        </p:tgtEl>
                                        <p:attrNameLst>
                                          <p:attrName>ppt_y</p:attrName>
                                        </p:attrNameLst>
                                      </p:cBhvr>
                                      <p:tavLst>
                                        <p:tav tm="0">
                                          <p:val>
                                            <p:strVal val="ppt_y"/>
                                          </p:val>
                                        </p:tav>
                                        <p:tav tm="100000">
                                          <p:val>
                                            <p:strVal val="ppt_y"/>
                                          </p:val>
                                        </p:tav>
                                      </p:tavLst>
                                    </p:anim>
                                    <p:set>
                                      <p:cBhvr>
                                        <p:cTn id="292" dur="1" fill="hold">
                                          <p:stCondLst>
                                            <p:cond delay="499"/>
                                          </p:stCondLst>
                                        </p:cTn>
                                        <p:tgtEl>
                                          <p:spTgt spid="69"/>
                                        </p:tgtEl>
                                        <p:attrNameLst>
                                          <p:attrName>style.visibility</p:attrName>
                                        </p:attrNameLst>
                                      </p:cBhvr>
                                      <p:to>
                                        <p:strVal val="hidden"/>
                                      </p:to>
                                    </p:set>
                                  </p:childTnLst>
                                </p:cTn>
                              </p:par>
                              <p:par>
                                <p:cTn id="293" presetID="2" presetClass="exit" presetSubtype="2" accel="100000" fill="hold" nodeType="withEffect">
                                  <p:stCondLst>
                                    <p:cond delay="0"/>
                                  </p:stCondLst>
                                  <p:childTnLst>
                                    <p:anim calcmode="lin" valueType="num">
                                      <p:cBhvr additive="base">
                                        <p:cTn id="294" dur="500"/>
                                        <p:tgtEl>
                                          <p:spTgt spid="70"/>
                                        </p:tgtEl>
                                        <p:attrNameLst>
                                          <p:attrName>ppt_x</p:attrName>
                                        </p:attrNameLst>
                                      </p:cBhvr>
                                      <p:tavLst>
                                        <p:tav tm="0">
                                          <p:val>
                                            <p:strVal val="ppt_x"/>
                                          </p:val>
                                        </p:tav>
                                        <p:tav tm="100000">
                                          <p:val>
                                            <p:strVal val="1+ppt_w/2"/>
                                          </p:val>
                                        </p:tav>
                                      </p:tavLst>
                                    </p:anim>
                                    <p:anim calcmode="lin" valueType="num">
                                      <p:cBhvr additive="base">
                                        <p:cTn id="295" dur="500"/>
                                        <p:tgtEl>
                                          <p:spTgt spid="70"/>
                                        </p:tgtEl>
                                        <p:attrNameLst>
                                          <p:attrName>ppt_y</p:attrName>
                                        </p:attrNameLst>
                                      </p:cBhvr>
                                      <p:tavLst>
                                        <p:tav tm="0">
                                          <p:val>
                                            <p:strVal val="ppt_y"/>
                                          </p:val>
                                        </p:tav>
                                        <p:tav tm="100000">
                                          <p:val>
                                            <p:strVal val="ppt_y"/>
                                          </p:val>
                                        </p:tav>
                                      </p:tavLst>
                                    </p:anim>
                                    <p:set>
                                      <p:cBhvr>
                                        <p:cTn id="296" dur="1" fill="hold">
                                          <p:stCondLst>
                                            <p:cond delay="499"/>
                                          </p:stCondLst>
                                        </p:cTn>
                                        <p:tgtEl>
                                          <p:spTgt spid="70"/>
                                        </p:tgtEl>
                                        <p:attrNameLst>
                                          <p:attrName>style.visibility</p:attrName>
                                        </p:attrNameLst>
                                      </p:cBhvr>
                                      <p:to>
                                        <p:strVal val="hidden"/>
                                      </p:to>
                                    </p:set>
                                  </p:childTnLst>
                                </p:cTn>
                              </p:par>
                              <p:par>
                                <p:cTn id="297" presetID="2" presetClass="exit" presetSubtype="2" accel="100000" fill="hold" grpId="1" nodeType="withEffect">
                                  <p:stCondLst>
                                    <p:cond delay="0"/>
                                  </p:stCondLst>
                                  <p:childTnLst>
                                    <p:anim calcmode="lin" valueType="num">
                                      <p:cBhvr additive="base">
                                        <p:cTn id="298" dur="500"/>
                                        <p:tgtEl>
                                          <p:spTgt spid="71"/>
                                        </p:tgtEl>
                                        <p:attrNameLst>
                                          <p:attrName>ppt_x</p:attrName>
                                        </p:attrNameLst>
                                      </p:cBhvr>
                                      <p:tavLst>
                                        <p:tav tm="0">
                                          <p:val>
                                            <p:strVal val="ppt_x"/>
                                          </p:val>
                                        </p:tav>
                                        <p:tav tm="100000">
                                          <p:val>
                                            <p:strVal val="1+ppt_w/2"/>
                                          </p:val>
                                        </p:tav>
                                      </p:tavLst>
                                    </p:anim>
                                    <p:anim calcmode="lin" valueType="num">
                                      <p:cBhvr additive="base">
                                        <p:cTn id="299" dur="500"/>
                                        <p:tgtEl>
                                          <p:spTgt spid="71"/>
                                        </p:tgtEl>
                                        <p:attrNameLst>
                                          <p:attrName>ppt_y</p:attrName>
                                        </p:attrNameLst>
                                      </p:cBhvr>
                                      <p:tavLst>
                                        <p:tav tm="0">
                                          <p:val>
                                            <p:strVal val="ppt_y"/>
                                          </p:val>
                                        </p:tav>
                                        <p:tav tm="100000">
                                          <p:val>
                                            <p:strVal val="ppt_y"/>
                                          </p:val>
                                        </p:tav>
                                      </p:tavLst>
                                    </p:anim>
                                    <p:set>
                                      <p:cBhvr>
                                        <p:cTn id="300" dur="1" fill="hold">
                                          <p:stCondLst>
                                            <p:cond delay="499"/>
                                          </p:stCondLst>
                                        </p:cTn>
                                        <p:tgtEl>
                                          <p:spTgt spid="71"/>
                                        </p:tgtEl>
                                        <p:attrNameLst>
                                          <p:attrName>style.visibility</p:attrName>
                                        </p:attrNameLst>
                                      </p:cBhvr>
                                      <p:to>
                                        <p:strVal val="hidden"/>
                                      </p:to>
                                    </p:set>
                                  </p:childTnLst>
                                </p:cTn>
                              </p:par>
                              <p:par>
                                <p:cTn id="301" presetID="2" presetClass="exit" presetSubtype="2" accel="100000" fill="hold" nodeType="withEffect">
                                  <p:stCondLst>
                                    <p:cond delay="0"/>
                                  </p:stCondLst>
                                  <p:childTnLst>
                                    <p:anim calcmode="lin" valueType="num">
                                      <p:cBhvr additive="base">
                                        <p:cTn id="302" dur="500"/>
                                        <p:tgtEl>
                                          <p:spTgt spid="40"/>
                                        </p:tgtEl>
                                        <p:attrNameLst>
                                          <p:attrName>ppt_x</p:attrName>
                                        </p:attrNameLst>
                                      </p:cBhvr>
                                      <p:tavLst>
                                        <p:tav tm="0">
                                          <p:val>
                                            <p:strVal val="ppt_x"/>
                                          </p:val>
                                        </p:tav>
                                        <p:tav tm="100000">
                                          <p:val>
                                            <p:strVal val="1+ppt_w/2"/>
                                          </p:val>
                                        </p:tav>
                                      </p:tavLst>
                                    </p:anim>
                                    <p:anim calcmode="lin" valueType="num">
                                      <p:cBhvr additive="base">
                                        <p:cTn id="303" dur="500"/>
                                        <p:tgtEl>
                                          <p:spTgt spid="40"/>
                                        </p:tgtEl>
                                        <p:attrNameLst>
                                          <p:attrName>ppt_y</p:attrName>
                                        </p:attrNameLst>
                                      </p:cBhvr>
                                      <p:tavLst>
                                        <p:tav tm="0">
                                          <p:val>
                                            <p:strVal val="ppt_y"/>
                                          </p:val>
                                        </p:tav>
                                        <p:tav tm="100000">
                                          <p:val>
                                            <p:strVal val="ppt_y"/>
                                          </p:val>
                                        </p:tav>
                                      </p:tavLst>
                                    </p:anim>
                                    <p:set>
                                      <p:cBhvr>
                                        <p:cTn id="304" dur="1" fill="hold">
                                          <p:stCondLst>
                                            <p:cond delay="499"/>
                                          </p:stCondLst>
                                        </p:cTn>
                                        <p:tgtEl>
                                          <p:spTgt spid="40"/>
                                        </p:tgtEl>
                                        <p:attrNameLst>
                                          <p:attrName>style.visibility</p:attrName>
                                        </p:attrNameLst>
                                      </p:cBhvr>
                                      <p:to>
                                        <p:strVal val="hidden"/>
                                      </p:to>
                                    </p:set>
                                  </p:childTnLst>
                                </p:cTn>
                              </p:par>
                              <p:par>
                                <p:cTn id="305" presetID="2" presetClass="exit" presetSubtype="2" accel="100000" fill="hold" nodeType="withEffect">
                                  <p:stCondLst>
                                    <p:cond delay="0"/>
                                  </p:stCondLst>
                                  <p:childTnLst>
                                    <p:anim calcmode="lin" valueType="num">
                                      <p:cBhvr additive="base">
                                        <p:cTn id="306" dur="500"/>
                                        <p:tgtEl>
                                          <p:spTgt spid="56"/>
                                        </p:tgtEl>
                                        <p:attrNameLst>
                                          <p:attrName>ppt_x</p:attrName>
                                        </p:attrNameLst>
                                      </p:cBhvr>
                                      <p:tavLst>
                                        <p:tav tm="0">
                                          <p:val>
                                            <p:strVal val="ppt_x"/>
                                          </p:val>
                                        </p:tav>
                                        <p:tav tm="100000">
                                          <p:val>
                                            <p:strVal val="1+ppt_w/2"/>
                                          </p:val>
                                        </p:tav>
                                      </p:tavLst>
                                    </p:anim>
                                    <p:anim calcmode="lin" valueType="num">
                                      <p:cBhvr additive="base">
                                        <p:cTn id="307" dur="500"/>
                                        <p:tgtEl>
                                          <p:spTgt spid="56"/>
                                        </p:tgtEl>
                                        <p:attrNameLst>
                                          <p:attrName>ppt_y</p:attrName>
                                        </p:attrNameLst>
                                      </p:cBhvr>
                                      <p:tavLst>
                                        <p:tav tm="0">
                                          <p:val>
                                            <p:strVal val="ppt_y"/>
                                          </p:val>
                                        </p:tav>
                                        <p:tav tm="100000">
                                          <p:val>
                                            <p:strVal val="ppt_y"/>
                                          </p:val>
                                        </p:tav>
                                      </p:tavLst>
                                    </p:anim>
                                    <p:set>
                                      <p:cBhvr>
                                        <p:cTn id="308" dur="1" fill="hold">
                                          <p:stCondLst>
                                            <p:cond delay="499"/>
                                          </p:stCondLst>
                                        </p:cTn>
                                        <p:tgtEl>
                                          <p:spTgt spid="56"/>
                                        </p:tgtEl>
                                        <p:attrNameLst>
                                          <p:attrName>style.visibility</p:attrName>
                                        </p:attrNameLst>
                                      </p:cBhvr>
                                      <p:to>
                                        <p:strVal val="hidden"/>
                                      </p:to>
                                    </p:set>
                                  </p:childTnLst>
                                </p:cTn>
                              </p:par>
                              <p:par>
                                <p:cTn id="309" presetID="2" presetClass="exit" presetSubtype="2" accel="100000" fill="hold" nodeType="withEffect">
                                  <p:stCondLst>
                                    <p:cond delay="0"/>
                                  </p:stCondLst>
                                  <p:childTnLst>
                                    <p:anim calcmode="lin" valueType="num">
                                      <p:cBhvr additive="base">
                                        <p:cTn id="310" dur="500"/>
                                        <p:tgtEl>
                                          <p:spTgt spid="67"/>
                                        </p:tgtEl>
                                        <p:attrNameLst>
                                          <p:attrName>ppt_x</p:attrName>
                                        </p:attrNameLst>
                                      </p:cBhvr>
                                      <p:tavLst>
                                        <p:tav tm="0">
                                          <p:val>
                                            <p:strVal val="ppt_x"/>
                                          </p:val>
                                        </p:tav>
                                        <p:tav tm="100000">
                                          <p:val>
                                            <p:strVal val="1+ppt_w/2"/>
                                          </p:val>
                                        </p:tav>
                                      </p:tavLst>
                                    </p:anim>
                                    <p:anim calcmode="lin" valueType="num">
                                      <p:cBhvr additive="base">
                                        <p:cTn id="311" dur="500"/>
                                        <p:tgtEl>
                                          <p:spTgt spid="67"/>
                                        </p:tgtEl>
                                        <p:attrNameLst>
                                          <p:attrName>ppt_y</p:attrName>
                                        </p:attrNameLst>
                                      </p:cBhvr>
                                      <p:tavLst>
                                        <p:tav tm="0">
                                          <p:val>
                                            <p:strVal val="ppt_y"/>
                                          </p:val>
                                        </p:tav>
                                        <p:tav tm="100000">
                                          <p:val>
                                            <p:strVal val="ppt_y"/>
                                          </p:val>
                                        </p:tav>
                                      </p:tavLst>
                                    </p:anim>
                                    <p:set>
                                      <p:cBhvr>
                                        <p:cTn id="312" dur="1" fill="hold">
                                          <p:stCondLst>
                                            <p:cond delay="499"/>
                                          </p:stCondLst>
                                        </p:cTn>
                                        <p:tgtEl>
                                          <p:spTgt spid="67"/>
                                        </p:tgtEl>
                                        <p:attrNameLst>
                                          <p:attrName>style.visibility</p:attrName>
                                        </p:attrNameLst>
                                      </p:cBhvr>
                                      <p:to>
                                        <p:strVal val="hidden"/>
                                      </p:to>
                                    </p:set>
                                  </p:childTnLst>
                                </p:cTn>
                              </p:par>
                              <p:par>
                                <p:cTn id="313" presetID="2" presetClass="exit" presetSubtype="2" accel="100000" fill="hold" grpId="1" nodeType="withEffect">
                                  <p:stCondLst>
                                    <p:cond delay="0"/>
                                  </p:stCondLst>
                                  <p:childTnLst>
                                    <p:anim calcmode="lin" valueType="num">
                                      <p:cBhvr additive="base">
                                        <p:cTn id="314" dur="500"/>
                                        <p:tgtEl>
                                          <p:spTgt spid="68"/>
                                        </p:tgtEl>
                                        <p:attrNameLst>
                                          <p:attrName>ppt_x</p:attrName>
                                        </p:attrNameLst>
                                      </p:cBhvr>
                                      <p:tavLst>
                                        <p:tav tm="0">
                                          <p:val>
                                            <p:strVal val="ppt_x"/>
                                          </p:val>
                                        </p:tav>
                                        <p:tav tm="100000">
                                          <p:val>
                                            <p:strVal val="1+ppt_w/2"/>
                                          </p:val>
                                        </p:tav>
                                      </p:tavLst>
                                    </p:anim>
                                    <p:anim calcmode="lin" valueType="num">
                                      <p:cBhvr additive="base">
                                        <p:cTn id="315" dur="500"/>
                                        <p:tgtEl>
                                          <p:spTgt spid="68"/>
                                        </p:tgtEl>
                                        <p:attrNameLst>
                                          <p:attrName>ppt_y</p:attrName>
                                        </p:attrNameLst>
                                      </p:cBhvr>
                                      <p:tavLst>
                                        <p:tav tm="0">
                                          <p:val>
                                            <p:strVal val="ppt_y"/>
                                          </p:val>
                                        </p:tav>
                                        <p:tav tm="100000">
                                          <p:val>
                                            <p:strVal val="ppt_y"/>
                                          </p:val>
                                        </p:tav>
                                      </p:tavLst>
                                    </p:anim>
                                    <p:set>
                                      <p:cBhvr>
                                        <p:cTn id="316" dur="1" fill="hold">
                                          <p:stCondLst>
                                            <p:cond delay="499"/>
                                          </p:stCondLst>
                                        </p:cTn>
                                        <p:tgtEl>
                                          <p:spTgt spid="68"/>
                                        </p:tgtEl>
                                        <p:attrNameLst>
                                          <p:attrName>style.visibility</p:attrName>
                                        </p:attrNameLst>
                                      </p:cBhvr>
                                      <p:to>
                                        <p:strVal val="hidden"/>
                                      </p:to>
                                    </p:set>
                                  </p:childTnLst>
                                </p:cTn>
                              </p:par>
                            </p:childTnLst>
                          </p:cTn>
                        </p:par>
                        <p:par>
                          <p:cTn id="317" fill="hold">
                            <p:stCondLst>
                              <p:cond delay="1000"/>
                            </p:stCondLst>
                            <p:childTnLst>
                              <p:par>
                                <p:cTn id="318" presetID="10" presetClass="exit" presetSubtype="0" fill="hold" nodeType="afterEffect">
                                  <p:stCondLst>
                                    <p:cond delay="0"/>
                                  </p:stCondLst>
                                  <p:childTnLst>
                                    <p:animEffect transition="out" filter="fade">
                                      <p:cBhvr>
                                        <p:cTn id="319" dur="500"/>
                                        <p:tgtEl>
                                          <p:spTgt spid="61"/>
                                        </p:tgtEl>
                                      </p:cBhvr>
                                    </p:animEffect>
                                    <p:set>
                                      <p:cBhvr>
                                        <p:cTn id="320" dur="1" fill="hold">
                                          <p:stCondLst>
                                            <p:cond delay="499"/>
                                          </p:stCondLst>
                                        </p:cTn>
                                        <p:tgtEl>
                                          <p:spTgt spid="61"/>
                                        </p:tgtEl>
                                        <p:attrNameLst>
                                          <p:attrName>style.visibility</p:attrName>
                                        </p:attrNameLst>
                                      </p:cBhvr>
                                      <p:to>
                                        <p:strVal val="hidden"/>
                                      </p:to>
                                    </p:set>
                                  </p:childTnLst>
                                </p:cTn>
                              </p:par>
                              <p:par>
                                <p:cTn id="321" presetID="10" presetClass="exit" presetSubtype="0" fill="hold" nodeType="withEffect">
                                  <p:stCondLst>
                                    <p:cond delay="0"/>
                                  </p:stCondLst>
                                  <p:childTnLst>
                                    <p:animEffect transition="out" filter="fade">
                                      <p:cBhvr>
                                        <p:cTn id="322" dur="500"/>
                                        <p:tgtEl>
                                          <p:spTgt spid="63"/>
                                        </p:tgtEl>
                                      </p:cBhvr>
                                    </p:animEffect>
                                    <p:set>
                                      <p:cBhvr>
                                        <p:cTn id="323" dur="1" fill="hold">
                                          <p:stCondLst>
                                            <p:cond delay="499"/>
                                          </p:stCondLst>
                                        </p:cTn>
                                        <p:tgtEl>
                                          <p:spTgt spid="63"/>
                                        </p:tgtEl>
                                        <p:attrNameLst>
                                          <p:attrName>style.visibility</p:attrName>
                                        </p:attrNameLst>
                                      </p:cBhvr>
                                      <p:to>
                                        <p:strVal val="hidden"/>
                                      </p:to>
                                    </p:set>
                                  </p:childTnLst>
                                </p:cTn>
                              </p:par>
                              <p:par>
                                <p:cTn id="324" presetID="10" presetClass="exit" presetSubtype="0" fill="hold" nodeType="withEffect">
                                  <p:stCondLst>
                                    <p:cond delay="0"/>
                                  </p:stCondLst>
                                  <p:childTnLst>
                                    <p:animEffect transition="out" filter="fade">
                                      <p:cBhvr>
                                        <p:cTn id="325" dur="500"/>
                                        <p:tgtEl>
                                          <p:spTgt spid="60"/>
                                        </p:tgtEl>
                                      </p:cBhvr>
                                    </p:animEffect>
                                    <p:set>
                                      <p:cBhvr>
                                        <p:cTn id="326" dur="1" fill="hold">
                                          <p:stCondLst>
                                            <p:cond delay="499"/>
                                          </p:stCondLst>
                                        </p:cTn>
                                        <p:tgtEl>
                                          <p:spTgt spid="60"/>
                                        </p:tgtEl>
                                        <p:attrNameLst>
                                          <p:attrName>style.visibility</p:attrName>
                                        </p:attrNameLst>
                                      </p:cBhvr>
                                      <p:to>
                                        <p:strVal val="hidden"/>
                                      </p:to>
                                    </p:set>
                                  </p:childTnLst>
                                </p:cTn>
                              </p:par>
                              <p:par>
                                <p:cTn id="327" presetID="10" presetClass="exit" presetSubtype="0" fill="hold" nodeType="withEffect">
                                  <p:stCondLst>
                                    <p:cond delay="0"/>
                                  </p:stCondLst>
                                  <p:childTnLst>
                                    <p:animEffect transition="out" filter="fade">
                                      <p:cBhvr>
                                        <p:cTn id="328" dur="500"/>
                                        <p:tgtEl>
                                          <p:spTgt spid="62"/>
                                        </p:tgtEl>
                                      </p:cBhvr>
                                    </p:animEffect>
                                    <p:set>
                                      <p:cBhvr>
                                        <p:cTn id="329" dur="1" fill="hold">
                                          <p:stCondLst>
                                            <p:cond delay="499"/>
                                          </p:stCondLst>
                                        </p:cTn>
                                        <p:tgtEl>
                                          <p:spTgt spid="62"/>
                                        </p:tgtEl>
                                        <p:attrNameLst>
                                          <p:attrName>style.visibility</p:attrName>
                                        </p:attrNameLst>
                                      </p:cBhvr>
                                      <p:to>
                                        <p:strVal val="hidden"/>
                                      </p:to>
                                    </p:set>
                                  </p:childTnLst>
                                </p:cTn>
                              </p:par>
                              <p:par>
                                <p:cTn id="330" presetID="10" presetClass="exit" presetSubtype="0" fill="hold" nodeType="withEffect">
                                  <p:stCondLst>
                                    <p:cond delay="0"/>
                                  </p:stCondLst>
                                  <p:childTnLst>
                                    <p:animEffect transition="out" filter="fade">
                                      <p:cBhvr>
                                        <p:cTn id="331" dur="500"/>
                                        <p:tgtEl>
                                          <p:spTgt spid="59"/>
                                        </p:tgtEl>
                                      </p:cBhvr>
                                    </p:animEffect>
                                    <p:set>
                                      <p:cBhvr>
                                        <p:cTn id="332" dur="1" fill="hold">
                                          <p:stCondLst>
                                            <p:cond delay="499"/>
                                          </p:stCondLst>
                                        </p:cTn>
                                        <p:tgtEl>
                                          <p:spTgt spid="59"/>
                                        </p:tgtEl>
                                        <p:attrNameLst>
                                          <p:attrName>style.visibility</p:attrName>
                                        </p:attrNameLst>
                                      </p:cBhvr>
                                      <p:to>
                                        <p:strVal val="hidden"/>
                                      </p:to>
                                    </p:set>
                                  </p:childTnLst>
                                </p:cTn>
                              </p:par>
                              <p:par>
                                <p:cTn id="333" presetID="10" presetClass="exit" presetSubtype="0" fill="hold" nodeType="withEffect">
                                  <p:stCondLst>
                                    <p:cond delay="0"/>
                                  </p:stCondLst>
                                  <p:childTnLst>
                                    <p:animEffect transition="out" filter="fade">
                                      <p:cBhvr>
                                        <p:cTn id="334" dur="500"/>
                                        <p:tgtEl>
                                          <p:spTgt spid="77"/>
                                        </p:tgtEl>
                                      </p:cBhvr>
                                    </p:animEffect>
                                    <p:set>
                                      <p:cBhvr>
                                        <p:cTn id="335" dur="1" fill="hold">
                                          <p:stCondLst>
                                            <p:cond delay="4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39" grpId="1" animBg="1"/>
      <p:bldP spid="41" grpId="0" animBg="1"/>
      <p:bldP spid="41" grpId="1" animBg="1"/>
      <p:bldP spid="42" grpId="0" animBg="1"/>
      <p:bldP spid="42" grpId="1" animBg="1"/>
      <p:bldP spid="43" grpId="0" animBg="1"/>
      <p:bldP spid="43" grpId="1" animBg="1"/>
      <p:bldP spid="44" grpId="0" animBg="1"/>
      <p:bldP spid="44" grpId="1" animBg="1"/>
      <p:bldP spid="2" grpId="0"/>
      <p:bldP spid="55" grpId="0" animBg="1"/>
      <p:bldP spid="55" grpId="1" animBg="1"/>
      <p:bldP spid="68" grpId="0" animBg="1"/>
      <p:bldP spid="68" grpId="1" animBg="1"/>
      <p:bldP spid="71" grpId="0" animBg="1"/>
      <p:bldP spid="71" grpId="1" animBg="1"/>
      <p:bldP spid="76" grpId="0" animBg="1"/>
      <p:bldP spid="76" grpId="1" animBg="1"/>
      <p:bldP spid="52" grpId="0" animBg="1"/>
      <p:bldP spid="52" grpId="1" animBg="1"/>
      <p:bldP spid="66" grpId="0" animBg="1"/>
      <p:bldP spid="6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8DA2AD-65E2-4D3D-ABAF-F5413EDE6DE4}"/>
              </a:ext>
            </a:extLst>
          </p:cNvPr>
          <p:cNvSpPr>
            <a:spLocks noGrp="1"/>
          </p:cNvSpPr>
          <p:nvPr>
            <p:ph type="body" sz="quarter" idx="10"/>
          </p:nvPr>
        </p:nvSpPr>
        <p:spPr/>
        <p:txBody>
          <a:bodyPr/>
          <a:lstStyle/>
          <a:p>
            <a:endParaRPr lang="en-GB"/>
          </a:p>
        </p:txBody>
      </p:sp>
      <p:sp>
        <p:nvSpPr>
          <p:cNvPr id="3" name="Title 2">
            <a:extLst>
              <a:ext uri="{FF2B5EF4-FFF2-40B4-BE49-F238E27FC236}">
                <a16:creationId xmlns:a16="http://schemas.microsoft.com/office/drawing/2014/main" id="{12FA2333-9E72-4323-A8B3-125B463EEA7D}"/>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5B4B1582-885B-4C2A-9BC6-32FAFE92F75F}"/>
              </a:ext>
            </a:extLst>
          </p:cNvPr>
          <p:cNvPicPr>
            <a:picLocks noChangeAspect="1"/>
          </p:cNvPicPr>
          <p:nvPr/>
        </p:nvPicPr>
        <p:blipFill rotWithShape="1">
          <a:blip r:embed="rId4"/>
          <a:srcRect l="4975" r="4975"/>
          <a:stretch/>
        </p:blipFill>
        <p:spPr>
          <a:xfrm>
            <a:off x="0" y="0"/>
            <a:ext cx="12192000" cy="6858000"/>
          </a:xfrm>
          <a:prstGeom prst="rect">
            <a:avLst/>
          </a:prstGeom>
        </p:spPr>
      </p:pic>
      <p:pic>
        <p:nvPicPr>
          <p:cNvPr id="6" name="Screen Recording 5">
            <a:hlinkClick r:id="" action="ppaction://media"/>
            <a:extLst>
              <a:ext uri="{FF2B5EF4-FFF2-40B4-BE49-F238E27FC236}">
                <a16:creationId xmlns:a16="http://schemas.microsoft.com/office/drawing/2014/main" id="{21C8F4F3-25FD-4CA3-A0E3-3F8A9FD295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17957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754" y="1180055"/>
            <a:ext cx="8772340" cy="514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2209661" y="440726"/>
            <a:ext cx="91503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3600" b="1" dirty="0">
                <a:solidFill>
                  <a:srgbClr val="FF0000"/>
                </a:solidFill>
                <a:latin typeface="Formula1 Display-Regular" panose="02000000000000000000" pitchFamily="2" charset="0"/>
              </a:rPr>
              <a:t>OPERATING IN 51 COUNTRIES!</a:t>
            </a:r>
          </a:p>
        </p:txBody>
      </p:sp>
    </p:spTree>
    <p:extLst>
      <p:ext uri="{BB962C8B-B14F-4D97-AF65-F5344CB8AC3E}">
        <p14:creationId xmlns:p14="http://schemas.microsoft.com/office/powerpoint/2010/main" val="11461536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91161-5FC3-48A7-9BDA-CA2D439621DA}"/>
              </a:ext>
            </a:extLst>
          </p:cNvPr>
          <p:cNvSpPr>
            <a:spLocks noGrp="1"/>
          </p:cNvSpPr>
          <p:nvPr>
            <p:ph type="title"/>
          </p:nvPr>
        </p:nvSpPr>
        <p:spPr/>
        <p:txBody>
          <a:bodyPr/>
          <a:lstStyle/>
          <a:p>
            <a:r>
              <a:rPr lang="en-GB" dirty="0"/>
              <a:t>VIRTUAL EVENTS</a:t>
            </a:r>
          </a:p>
        </p:txBody>
      </p:sp>
      <p:sp>
        <p:nvSpPr>
          <p:cNvPr id="3" name="Content Placeholder 2">
            <a:extLst>
              <a:ext uri="{FF2B5EF4-FFF2-40B4-BE49-F238E27FC236}">
                <a16:creationId xmlns:a16="http://schemas.microsoft.com/office/drawing/2014/main" id="{24B246C3-4B28-4C53-9393-3038B9756022}"/>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93D4E2C-7F27-4183-8536-216DD55BE216}"/>
              </a:ext>
            </a:extLst>
          </p:cNvPr>
          <p:cNvPicPr>
            <a:picLocks noChangeAspect="1"/>
          </p:cNvPicPr>
          <p:nvPr/>
        </p:nvPicPr>
        <p:blipFill rotWithShape="1">
          <a:blip r:embed="rId2"/>
          <a:srcRect l="2969" r="468" b="17238"/>
          <a:stretch/>
        </p:blipFill>
        <p:spPr>
          <a:xfrm>
            <a:off x="352927" y="1228030"/>
            <a:ext cx="11486146" cy="4972362"/>
          </a:xfrm>
          <a:prstGeom prst="rect">
            <a:avLst/>
          </a:prstGeom>
        </p:spPr>
      </p:pic>
      <p:sp>
        <p:nvSpPr>
          <p:cNvPr id="5" name="Rectangle 4">
            <a:extLst>
              <a:ext uri="{FF2B5EF4-FFF2-40B4-BE49-F238E27FC236}">
                <a16:creationId xmlns:a16="http://schemas.microsoft.com/office/drawing/2014/main" id="{26F01534-8C68-45C1-BD59-B5140A1D4987}"/>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2654E0C0-3B42-496C-BB5D-0A269B712D79}"/>
              </a:ext>
            </a:extLst>
          </p:cNvPr>
          <p:cNvSpPr/>
          <p:nvPr/>
        </p:nvSpPr>
        <p:spPr>
          <a:xfrm rot="5400000">
            <a:off x="6704026" y="-45202"/>
            <a:ext cx="790928" cy="6638841"/>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Regional Finals link at the end!</a:t>
            </a:r>
          </a:p>
        </p:txBody>
      </p:sp>
      <p:grpSp>
        <p:nvGrpSpPr>
          <p:cNvPr id="7" name="Group 6">
            <a:extLst>
              <a:ext uri="{FF2B5EF4-FFF2-40B4-BE49-F238E27FC236}">
                <a16:creationId xmlns:a16="http://schemas.microsoft.com/office/drawing/2014/main" id="{5B58E6E9-92F7-4A1E-8AF9-9EDFE77E070C}"/>
              </a:ext>
            </a:extLst>
          </p:cNvPr>
          <p:cNvGrpSpPr/>
          <p:nvPr/>
        </p:nvGrpSpPr>
        <p:grpSpPr>
          <a:xfrm rot="16200000">
            <a:off x="10636418" y="2806167"/>
            <a:ext cx="838200" cy="936104"/>
            <a:chOff x="8986132" y="4047120"/>
            <a:chExt cx="838200" cy="936104"/>
          </a:xfrm>
        </p:grpSpPr>
        <p:cxnSp>
          <p:nvCxnSpPr>
            <p:cNvPr id="8" name="Straight Arrow Connector 7">
              <a:extLst>
                <a:ext uri="{FF2B5EF4-FFF2-40B4-BE49-F238E27FC236}">
                  <a16:creationId xmlns:a16="http://schemas.microsoft.com/office/drawing/2014/main" id="{439898CD-4C8A-4014-9A09-360C1762AA37}"/>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92AE75A-1362-4CA5-80B6-67D3F7A69A4C}"/>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192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out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3784F7-CBBE-4E9C-A348-8EDC4FDFF6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pic>
        <p:nvPicPr>
          <p:cNvPr id="8" name="Picture 7">
            <a:extLst>
              <a:ext uri="{FF2B5EF4-FFF2-40B4-BE49-F238E27FC236}">
                <a16:creationId xmlns:a16="http://schemas.microsoft.com/office/drawing/2014/main" id="{07040F12-6A16-454A-9327-0BFB448FF1AF}"/>
              </a:ext>
            </a:extLst>
          </p:cNvPr>
          <p:cNvPicPr>
            <a:picLocks noChangeAspect="1"/>
          </p:cNvPicPr>
          <p:nvPr/>
        </p:nvPicPr>
        <p:blipFill>
          <a:blip r:embed="rId5" cstate="print">
            <a:extLst>
              <a:ext uri="{28A0092B-C50C-407E-A947-70E740481C1C}">
                <a14:useLocalDpi xmlns:a14="http://schemas.microsoft.com/office/drawing/2010/main" val="0"/>
              </a:ext>
            </a:extLst>
          </a:blip>
          <a:srcRect t="18860" b="18860"/>
          <a:stretch/>
        </p:blipFill>
        <p:spPr>
          <a:xfrm>
            <a:off x="980998" y="1948458"/>
            <a:ext cx="10102461" cy="4197317"/>
          </a:xfrm>
          <a:prstGeom prst="rect">
            <a:avLst/>
          </a:prstGeom>
        </p:spPr>
      </p:pic>
      <p:sp>
        <p:nvSpPr>
          <p:cNvPr id="257" name="TextBox 256">
            <a:extLst>
              <a:ext uri="{FF2B5EF4-FFF2-40B4-BE49-F238E27FC236}">
                <a16:creationId xmlns:a16="http://schemas.microsoft.com/office/drawing/2014/main" id="{B3A3509F-B216-4037-9C09-CD104AE64751}"/>
              </a:ext>
            </a:extLst>
          </p:cNvPr>
          <p:cNvSpPr txBox="1"/>
          <p:nvPr/>
        </p:nvSpPr>
        <p:spPr>
          <a:xfrm>
            <a:off x="2110880" y="872199"/>
            <a:ext cx="9073685"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20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In (very brief) summary…</a:t>
            </a:r>
          </a:p>
        </p:txBody>
      </p:sp>
      <p:grpSp>
        <p:nvGrpSpPr>
          <p:cNvPr id="265" name="Group 264">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266" name="Group 265">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268" name="Arc 267">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69" name="Straight Connector 268">
                <a:extLst>
                  <a:ext uri="{FF2B5EF4-FFF2-40B4-BE49-F238E27FC236}">
                    <a16:creationId xmlns:a16="http://schemas.microsoft.com/office/drawing/2014/main" id="{A302D890-D451-4C44-992C-00AFC68B7E2E}"/>
                  </a:ext>
                </a:extLst>
              </p:cNvPr>
              <p:cNvCxnSpPr>
                <a:cxnSpLocks/>
                <a:stCxn id="268"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267" name="Straight Connector 266">
              <a:extLst>
                <a:ext uri="{FF2B5EF4-FFF2-40B4-BE49-F238E27FC236}">
                  <a16:creationId xmlns:a16="http://schemas.microsoft.com/office/drawing/2014/main" id="{321F84F6-CEC5-4CB4-9930-218A1103B57B}"/>
                </a:ext>
              </a:extLst>
            </p:cNvPr>
            <p:cNvCxnSpPr>
              <a:cxnSpLocks/>
              <a:stCxn id="268"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162C644B-FA47-459A-BEF5-4800BD00B4F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24" name="Rectangle 23">
            <a:extLst>
              <a:ext uri="{FF2B5EF4-FFF2-40B4-BE49-F238E27FC236}">
                <a16:creationId xmlns:a16="http://schemas.microsoft.com/office/drawing/2014/main" id="{1582B24E-819C-4F07-A35B-DA228B64A390}"/>
              </a:ext>
            </a:extLst>
          </p:cNvPr>
          <p:cNvSpPr/>
          <p:nvPr/>
        </p:nvSpPr>
        <p:spPr>
          <a:xfrm>
            <a:off x="980998" y="1948457"/>
            <a:ext cx="10117533" cy="419732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1C8D874B-E500-4821-9261-C4FDA007E149}"/>
              </a:ext>
            </a:extLst>
          </p:cNvPr>
          <p:cNvGrpSpPr/>
          <p:nvPr/>
        </p:nvGrpSpPr>
        <p:grpSpPr>
          <a:xfrm>
            <a:off x="980999" y="1948459"/>
            <a:ext cx="10107556" cy="4197325"/>
            <a:chOff x="-1672846" y="336165"/>
            <a:chExt cx="10567710" cy="4468233"/>
          </a:xfrm>
        </p:grpSpPr>
        <p:grpSp>
          <p:nvGrpSpPr>
            <p:cNvPr id="100" name="Group 99">
              <a:extLst>
                <a:ext uri="{FF2B5EF4-FFF2-40B4-BE49-F238E27FC236}">
                  <a16:creationId xmlns:a16="http://schemas.microsoft.com/office/drawing/2014/main" id="{9A89CA83-7B93-46E5-AC79-F6AF00B49268}"/>
                </a:ext>
              </a:extLst>
            </p:cNvPr>
            <p:cNvGrpSpPr/>
            <p:nvPr userDrawn="1"/>
          </p:nvGrpSpPr>
          <p:grpSpPr>
            <a:xfrm>
              <a:off x="-1672846" y="336165"/>
              <a:ext cx="10567710" cy="512283"/>
              <a:chOff x="-6298875" y="483520"/>
              <a:chExt cx="11788977" cy="571484"/>
            </a:xfrm>
            <a:noFill/>
          </p:grpSpPr>
          <p:sp>
            <p:nvSpPr>
              <p:cNvPr id="102" name="Arc 101">
                <a:extLst>
                  <a:ext uri="{FF2B5EF4-FFF2-40B4-BE49-F238E27FC236}">
                    <a16:creationId xmlns:a16="http://schemas.microsoft.com/office/drawing/2014/main" id="{E5FE8205-1367-415B-AD63-C2937FD7FE1C}"/>
                  </a:ext>
                </a:extLst>
              </p:cNvPr>
              <p:cNvSpPr/>
              <p:nvPr/>
            </p:nvSpPr>
            <p:spPr>
              <a:xfrm>
                <a:off x="4918617" y="483520"/>
                <a:ext cx="571485" cy="571484"/>
              </a:xfrm>
              <a:prstGeom prst="arc">
                <a:avLst>
                  <a:gd name="adj1" fmla="val 16200000"/>
                  <a:gd name="adj2" fmla="val 21582708"/>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C055B108-D701-42FA-827C-097D4CB2B708}"/>
                  </a:ext>
                </a:extLst>
              </p:cNvPr>
              <p:cNvCxnSpPr>
                <a:cxnSpLocks/>
                <a:stCxn id="102" idx="0"/>
              </p:cNvCxnSpPr>
              <p:nvPr/>
            </p:nvCxnSpPr>
            <p:spPr>
              <a:xfrm flipH="1">
                <a:off x="-6298875" y="483520"/>
                <a:ext cx="11503234" cy="0"/>
              </a:xfrm>
              <a:prstGeom prst="line">
                <a:avLst/>
              </a:prstGeom>
              <a:grpFill/>
              <a:ln w="28575">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01" name="Straight Connector 100">
              <a:extLst>
                <a:ext uri="{FF2B5EF4-FFF2-40B4-BE49-F238E27FC236}">
                  <a16:creationId xmlns:a16="http://schemas.microsoft.com/office/drawing/2014/main" id="{6A7A68E9-46C8-440C-9BC9-4933E55D3F58}"/>
                </a:ext>
              </a:extLst>
            </p:cNvPr>
            <p:cNvCxnSpPr>
              <a:cxnSpLocks/>
              <a:stCxn id="102" idx="2"/>
            </p:cNvCxnSpPr>
            <p:nvPr userDrawn="1"/>
          </p:nvCxnSpPr>
          <p:spPr>
            <a:xfrm>
              <a:off x="8894861" y="590995"/>
              <a:ext cx="0" cy="4213403"/>
            </a:xfrm>
            <a:prstGeom prst="line">
              <a:avLst/>
            </a:prstGeom>
            <a:ln w="28575">
              <a:solidFill>
                <a:srgbClr val="EE2D24"/>
              </a:solidFill>
            </a:ln>
          </p:spPr>
          <p:style>
            <a:lnRef idx="1">
              <a:schemeClr val="accent1"/>
            </a:lnRef>
            <a:fillRef idx="0">
              <a:schemeClr val="accent1"/>
            </a:fillRef>
            <a:effectRef idx="0">
              <a:schemeClr val="accent1"/>
            </a:effectRef>
            <a:fontRef idx="minor">
              <a:schemeClr val="tx1"/>
            </a:fontRef>
          </p:style>
        </p:cxnSp>
      </p:grpSp>
      <p:sp>
        <p:nvSpPr>
          <p:cNvPr id="23" name="Content Placeholder 2">
            <a:extLst>
              <a:ext uri="{FF2B5EF4-FFF2-40B4-BE49-F238E27FC236}">
                <a16:creationId xmlns:a16="http://schemas.microsoft.com/office/drawing/2014/main" id="{60E5893A-AB31-4460-96BB-CB9C678A487F}"/>
              </a:ext>
            </a:extLst>
          </p:cNvPr>
          <p:cNvSpPr>
            <a:spLocks noGrp="1"/>
          </p:cNvSpPr>
          <p:nvPr>
            <p:ph idx="1"/>
          </p:nvPr>
        </p:nvSpPr>
        <p:spPr>
          <a:xfrm>
            <a:off x="981000" y="2105072"/>
            <a:ext cx="10036432" cy="3880731"/>
          </a:xfrm>
        </p:spPr>
        <p:txBody>
          <a:bodyPr>
            <a:normAutofit lnSpcReduction="10000"/>
          </a:bodyPr>
          <a:lstStyle/>
          <a:p>
            <a:pPr>
              <a:spcAft>
                <a:spcPts val="800"/>
              </a:spcAft>
            </a:pPr>
            <a:r>
              <a:rPr lang="en-US" sz="2133" dirty="0">
                <a:latin typeface="Formula1 Display-Bold" panose="02000000000000000000" pitchFamily="2" charset="0"/>
              </a:rPr>
              <a:t>Entry points whatever your budget, resources or ambition</a:t>
            </a:r>
          </a:p>
          <a:p>
            <a:pPr>
              <a:spcAft>
                <a:spcPts val="800"/>
              </a:spcAft>
            </a:pPr>
            <a:r>
              <a:rPr lang="en-US" sz="2133" dirty="0">
                <a:latin typeface="Formula1 Display-Bold" panose="02000000000000000000" pitchFamily="2" charset="0"/>
              </a:rPr>
              <a:t>It’s free to enter… it could actually MAKE you money</a:t>
            </a:r>
          </a:p>
          <a:p>
            <a:pPr>
              <a:spcAft>
                <a:spcPts val="800"/>
              </a:spcAft>
            </a:pPr>
            <a:r>
              <a:rPr lang="en-US" sz="2133" dirty="0">
                <a:latin typeface="Formula1 Display-Bold" panose="02000000000000000000" pitchFamily="2" charset="0"/>
              </a:rPr>
              <a:t>CREST Awards when you make it to Regional Finals</a:t>
            </a:r>
          </a:p>
          <a:p>
            <a:pPr>
              <a:spcAft>
                <a:spcPts val="800"/>
              </a:spcAft>
            </a:pPr>
            <a:r>
              <a:rPr lang="en-US" sz="2133" dirty="0">
                <a:latin typeface="Formula1 Display-Bold" panose="02000000000000000000" pitchFamily="2" charset="0"/>
              </a:rPr>
              <a:t>It works when you don’t!</a:t>
            </a:r>
          </a:p>
          <a:p>
            <a:pPr>
              <a:spcAft>
                <a:spcPts val="800"/>
              </a:spcAft>
            </a:pPr>
            <a:r>
              <a:rPr lang="en-US" sz="2133" dirty="0">
                <a:latin typeface="Formula1 Display-Bold" panose="02000000000000000000" pitchFamily="2" charset="0"/>
              </a:rPr>
              <a:t>Empower your students to look beyond you and school</a:t>
            </a:r>
          </a:p>
          <a:p>
            <a:pPr>
              <a:spcAft>
                <a:spcPts val="800"/>
              </a:spcAft>
            </a:pPr>
            <a:r>
              <a:rPr lang="en-US" sz="2133" dirty="0">
                <a:latin typeface="Formula1 Display-Bold" panose="02000000000000000000" pitchFamily="2" charset="0"/>
              </a:rPr>
              <a:t>Run it as extra-curricular, no forced planning or monitoring</a:t>
            </a:r>
          </a:p>
          <a:p>
            <a:pPr>
              <a:spcAft>
                <a:spcPts val="800"/>
              </a:spcAft>
            </a:pPr>
            <a:r>
              <a:rPr lang="en-US" sz="2133" dirty="0">
                <a:latin typeface="Formula1 Display-Bold" panose="02000000000000000000" pitchFamily="2" charset="0"/>
              </a:rPr>
              <a:t>Smash cross-curricular collaboration and Gatsby Benchmarks</a:t>
            </a:r>
          </a:p>
          <a:p>
            <a:pPr>
              <a:spcAft>
                <a:spcPts val="800"/>
              </a:spcAft>
            </a:pPr>
            <a:r>
              <a:rPr lang="en-US" sz="2133" dirty="0">
                <a:latin typeface="Formula1 Display-Bold" panose="02000000000000000000" pitchFamily="2" charset="0"/>
              </a:rPr>
              <a:t>Be a shining light at a challenging time for everyone</a:t>
            </a:r>
          </a:p>
        </p:txBody>
      </p:sp>
      <p:sp>
        <p:nvSpPr>
          <p:cNvPr id="4" name="Arc 3">
            <a:extLst>
              <a:ext uri="{FF2B5EF4-FFF2-40B4-BE49-F238E27FC236}">
                <a16:creationId xmlns:a16="http://schemas.microsoft.com/office/drawing/2014/main" id="{EFD4B61F-2EAE-429C-B266-5A02E9D3E091}"/>
              </a:ext>
            </a:extLst>
          </p:cNvPr>
          <p:cNvSpPr/>
          <p:nvPr/>
        </p:nvSpPr>
        <p:spPr>
          <a:xfrm>
            <a:off x="10588391" y="1879105"/>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Arc 26">
            <a:extLst>
              <a:ext uri="{FF2B5EF4-FFF2-40B4-BE49-F238E27FC236}">
                <a16:creationId xmlns:a16="http://schemas.microsoft.com/office/drawing/2014/main" id="{80ACD63D-A938-43BE-BBDB-E2456AA6C530}"/>
              </a:ext>
            </a:extLst>
          </p:cNvPr>
          <p:cNvSpPr/>
          <p:nvPr/>
        </p:nvSpPr>
        <p:spPr>
          <a:xfrm>
            <a:off x="10531323" y="1889126"/>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97A2BF78-27EB-48E6-A085-6F391C305364}"/>
              </a:ext>
            </a:extLst>
          </p:cNvPr>
          <p:cNvSpPr/>
          <p:nvPr/>
        </p:nvSpPr>
        <p:spPr>
          <a:xfrm>
            <a:off x="1" y="-1"/>
            <a:ext cx="12191978" cy="6857999"/>
          </a:xfrm>
          <a:prstGeom prst="rect">
            <a:avLst/>
          </a:prstGeom>
          <a:gradFill flip="none" rotWithShape="1">
            <a:gsLst>
              <a:gs pos="0">
                <a:schemeClr val="tx1">
                  <a:alpha val="0"/>
                </a:schemeClr>
              </a:gs>
              <a:gs pos="100000">
                <a:schemeClr val="tx1">
                  <a:alpha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C0E6EB71-45E3-4B52-BFCB-023A4528ECF7}"/>
              </a:ext>
            </a:extLst>
          </p:cNvPr>
          <p:cNvSpPr/>
          <p:nvPr/>
        </p:nvSpPr>
        <p:spPr>
          <a:xfrm rot="5400000">
            <a:off x="6087622" y="-661606"/>
            <a:ext cx="790928" cy="7871650"/>
          </a:xfrm>
          <a:prstGeom prst="rect">
            <a:avLst/>
          </a:prstGeom>
          <a:solidFill>
            <a:schemeClr val="tx1"/>
          </a:solidFill>
          <a:ln w="34925">
            <a:solidFill>
              <a:schemeClr val="bg1"/>
            </a:solidFill>
            <a:headEnd type="none" w="med" len="med"/>
            <a:tailEnd type="triangle" w="med" len="med"/>
          </a:ln>
        </p:spPr>
        <p:style>
          <a:lnRef idx="2">
            <a:schemeClr val="accent2">
              <a:shade val="50000"/>
            </a:schemeClr>
          </a:lnRef>
          <a:fillRef idx="1">
            <a:schemeClr val="accent2"/>
          </a:fillRef>
          <a:effectRef idx="0">
            <a:schemeClr val="accent2"/>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Formula1 Display-Bold" panose="02000000000000000000" pitchFamily="2" charset="0"/>
                <a:ea typeface="+mn-ea"/>
                <a:cs typeface="+mn-cs"/>
              </a:rPr>
              <a:t>F1 in Schools Playlist link at the end!</a:t>
            </a:r>
          </a:p>
        </p:txBody>
      </p:sp>
      <p:grpSp>
        <p:nvGrpSpPr>
          <p:cNvPr id="29" name="Group 28">
            <a:extLst>
              <a:ext uri="{FF2B5EF4-FFF2-40B4-BE49-F238E27FC236}">
                <a16:creationId xmlns:a16="http://schemas.microsoft.com/office/drawing/2014/main" id="{64773572-D2C0-4FD0-9215-42AB4AF7EDB3}"/>
              </a:ext>
            </a:extLst>
          </p:cNvPr>
          <p:cNvGrpSpPr/>
          <p:nvPr/>
        </p:nvGrpSpPr>
        <p:grpSpPr>
          <a:xfrm rot="16200000">
            <a:off x="10636418" y="2806167"/>
            <a:ext cx="838200" cy="936104"/>
            <a:chOff x="8986132" y="4047120"/>
            <a:chExt cx="838200" cy="936104"/>
          </a:xfrm>
        </p:grpSpPr>
        <p:cxnSp>
          <p:nvCxnSpPr>
            <p:cNvPr id="30" name="Straight Arrow Connector 29">
              <a:extLst>
                <a:ext uri="{FF2B5EF4-FFF2-40B4-BE49-F238E27FC236}">
                  <a16:creationId xmlns:a16="http://schemas.microsoft.com/office/drawing/2014/main" id="{D6846812-3B61-4502-8983-DBB6BC10E959}"/>
                </a:ext>
              </a:extLst>
            </p:cNvPr>
            <p:cNvCxnSpPr>
              <a:cxnSpLocks/>
            </p:cNvCxnSpPr>
            <p:nvPr/>
          </p:nvCxnSpPr>
          <p:spPr>
            <a:xfrm rot="10800000" flipV="1">
              <a:off x="9417816" y="4047120"/>
              <a:ext cx="0" cy="93610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349756B-E898-40EA-98E9-012A066494B5}"/>
                </a:ext>
              </a:extLst>
            </p:cNvPr>
            <p:cNvCxnSpPr>
              <a:cxnSpLocks/>
            </p:cNvCxnSpPr>
            <p:nvPr/>
          </p:nvCxnSpPr>
          <p:spPr>
            <a:xfrm rot="5400000">
              <a:off x="9405232" y="3628021"/>
              <a:ext cx="0" cy="8382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30929006"/>
      </p:ext>
    </p:extLst>
  </p:cSld>
  <p:clrMapOvr>
    <a:masterClrMapping/>
  </p:clrMapOvr>
  <mc:AlternateContent xmlns:mc="http://schemas.openxmlformats.org/markup-compatibility/2006" xmlns:p14="http://schemas.microsoft.com/office/powerpoint/2010/main">
    <mc:Choice Requires="p14">
      <p:transition spd="med" p14:dur="700" advTm="186051">
        <p:fade/>
      </p:transition>
    </mc:Choice>
    <mc:Fallback xmlns="">
      <p:transition spd="med" advTm="1860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wipe(left)">
                                      <p:cBhvr>
                                        <p:cTn id="7" dur="250"/>
                                        <p:tgtEl>
                                          <p:spTgt spid="26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7"/>
                                        </p:tgtEl>
                                        <p:attrNameLst>
                                          <p:attrName>style.visibility</p:attrName>
                                        </p:attrNameLst>
                                      </p:cBhvr>
                                      <p:to>
                                        <p:strVal val="visible"/>
                                      </p:to>
                                    </p:set>
                                    <p:animEffect transition="in" filter="fade">
                                      <p:cBhvr>
                                        <p:cTn id="10" dur="250"/>
                                        <p:tgtEl>
                                          <p:spTgt spid="257"/>
                                        </p:tgtEl>
                                      </p:cBhvr>
                                    </p:animEffect>
                                  </p:childTnLst>
                                </p:cTn>
                              </p:par>
                            </p:childTnLst>
                          </p:cTn>
                        </p:par>
                        <p:par>
                          <p:cTn id="11" fill="hold">
                            <p:stCondLst>
                              <p:cond delay="250"/>
                            </p:stCondLst>
                            <p:childTnLst>
                              <p:par>
                                <p:cTn id="12" presetID="22" presetClass="entr" presetSubtype="8" fill="hold" nodeType="afterEffect">
                                  <p:stCondLst>
                                    <p:cond delay="0"/>
                                  </p:stCondLst>
                                  <p:childTnLst>
                                    <p:set>
                                      <p:cBhvr>
                                        <p:cTn id="13" dur="1" fill="hold">
                                          <p:stCondLst>
                                            <p:cond delay="0"/>
                                          </p:stCondLst>
                                        </p:cTn>
                                        <p:tgtEl>
                                          <p:spTgt spid="99"/>
                                        </p:tgtEl>
                                        <p:attrNameLst>
                                          <p:attrName>style.visibility</p:attrName>
                                        </p:attrNameLst>
                                      </p:cBhvr>
                                      <p:to>
                                        <p:strVal val="visible"/>
                                      </p:to>
                                    </p:set>
                                    <p:animEffect transition="in" filter="wipe(left)">
                                      <p:cBhvr>
                                        <p:cTn id="14" dur="250"/>
                                        <p:tgtEl>
                                          <p:spTgt spid="99"/>
                                        </p:tgtEl>
                                      </p:cBhvr>
                                    </p:animEffect>
                                  </p:childTnLst>
                                </p:cTn>
                              </p:par>
                              <p:par>
                                <p:cTn id="15" presetID="22" presetClass="entr" presetSubtype="8"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par>
                          <p:cTn id="18" fill="hold">
                            <p:stCondLst>
                              <p:cond delay="750"/>
                            </p:stCondLst>
                            <p:childTnLst>
                              <p:par>
                                <p:cTn id="19" presetID="2" presetClass="entr" presetSubtype="8" fill="hold" grpId="0" nodeType="afterEffect">
                                  <p:stCondLst>
                                    <p:cond delay="100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0-#ppt_w/2"/>
                                          </p:val>
                                        </p:tav>
                                        <p:tav tm="100000">
                                          <p:val>
                                            <p:strVal val="#ppt_x"/>
                                          </p:val>
                                        </p:tav>
                                      </p:tavLst>
                                    </p:anim>
                                    <p:anim calcmode="lin" valueType="num">
                                      <p:cBhvr additive="base">
                                        <p:cTn id="22" dur="500" fill="hold"/>
                                        <p:tgtEl>
                                          <p:spTgt spid="24"/>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2" presetClass="entr" presetSubtype="1" fill="hold" grpId="0"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up)">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1000"/>
                            </p:stCondLst>
                            <p:childTnLst>
                              <p:par>
                                <p:cTn id="37" presetID="22" presetClass="entr" presetSubtype="2"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right)">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p:bldP spid="24" grpId="0" animBg="1"/>
      <p:bldP spid="23" grpId="0" uiExpand="1"/>
      <p:bldP spid="26" grpId="0" animBg="1"/>
      <p:bldP spid="2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236B45-6FE9-4370-B361-9F5B60F8B8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2976"/>
          <a:stretch/>
        </p:blipFill>
        <p:spPr>
          <a:xfrm rot="16200000">
            <a:off x="-1667177" y="3079954"/>
            <a:ext cx="5445224" cy="2110865"/>
          </a:xfrm>
          <a:prstGeom prst="rect">
            <a:avLst/>
          </a:prstGeom>
        </p:spPr>
      </p:pic>
      <p:grpSp>
        <p:nvGrpSpPr>
          <p:cNvPr id="14" name="Group 13">
            <a:extLst>
              <a:ext uri="{FF2B5EF4-FFF2-40B4-BE49-F238E27FC236}">
                <a16:creationId xmlns:a16="http://schemas.microsoft.com/office/drawing/2014/main" id="{9CFF09E1-D6EE-4448-B473-6614B52C13CB}"/>
              </a:ext>
            </a:extLst>
          </p:cNvPr>
          <p:cNvGrpSpPr/>
          <p:nvPr/>
        </p:nvGrpSpPr>
        <p:grpSpPr>
          <a:xfrm>
            <a:off x="2110880" y="448218"/>
            <a:ext cx="9700253" cy="6409783"/>
            <a:chOff x="1619672" y="336163"/>
            <a:chExt cx="7275190" cy="4807337"/>
          </a:xfrm>
        </p:grpSpPr>
        <p:grpSp>
          <p:nvGrpSpPr>
            <p:cNvPr id="15" name="Group 14">
              <a:extLst>
                <a:ext uri="{FF2B5EF4-FFF2-40B4-BE49-F238E27FC236}">
                  <a16:creationId xmlns:a16="http://schemas.microsoft.com/office/drawing/2014/main" id="{450E41B5-C36B-4BC9-AEB2-C62E9A5F29CA}"/>
                </a:ext>
              </a:extLst>
            </p:cNvPr>
            <p:cNvGrpSpPr/>
            <p:nvPr userDrawn="1"/>
          </p:nvGrpSpPr>
          <p:grpSpPr>
            <a:xfrm>
              <a:off x="1619672" y="336163"/>
              <a:ext cx="7275190" cy="1044170"/>
              <a:chOff x="-2625853" y="483518"/>
              <a:chExt cx="8115955" cy="1164838"/>
            </a:xfrm>
            <a:noFill/>
          </p:grpSpPr>
          <p:sp>
            <p:nvSpPr>
              <p:cNvPr id="17" name="Arc 16">
                <a:extLst>
                  <a:ext uri="{FF2B5EF4-FFF2-40B4-BE49-F238E27FC236}">
                    <a16:creationId xmlns:a16="http://schemas.microsoft.com/office/drawing/2014/main" id="{4439123A-A508-4BD0-AC06-03B7256BC151}"/>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1DD43918-706E-42E0-9964-E86D527104B8}"/>
                  </a:ext>
                </a:extLst>
              </p:cNvPr>
              <p:cNvCxnSpPr>
                <a:cxnSpLocks/>
                <a:stCxn id="17"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5EB8CEF9-D34B-43CB-9BA1-5715B6DFCCE5}"/>
                </a:ext>
              </a:extLst>
            </p:cNvPr>
            <p:cNvCxnSpPr>
              <a:cxnSpLocks/>
              <a:stCxn id="17"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pic>
        <p:nvPicPr>
          <p:cNvPr id="19" name="Picture 18">
            <a:extLst>
              <a:ext uri="{FF2B5EF4-FFF2-40B4-BE49-F238E27FC236}">
                <a16:creationId xmlns:a16="http://schemas.microsoft.com/office/drawing/2014/main" id="{41725A07-4551-4788-9FBA-48AEFA38175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3368" y="240811"/>
            <a:ext cx="1507200" cy="876060"/>
          </a:xfrm>
          <a:prstGeom prst="rect">
            <a:avLst/>
          </a:prstGeom>
        </p:spPr>
      </p:pic>
      <p:sp>
        <p:nvSpPr>
          <p:cNvPr id="25" name="Arc 24">
            <a:extLst>
              <a:ext uri="{FF2B5EF4-FFF2-40B4-BE49-F238E27FC236}">
                <a16:creationId xmlns:a16="http://schemas.microsoft.com/office/drawing/2014/main" id="{F94DEAFE-6FB4-4F54-9FF1-170CBCE9291A}"/>
              </a:ext>
            </a:extLst>
          </p:cNvPr>
          <p:cNvSpPr/>
          <p:nvPr/>
        </p:nvSpPr>
        <p:spPr>
          <a:xfrm>
            <a:off x="10588391" y="2004687"/>
            <a:ext cx="581307" cy="572783"/>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Arc 25">
            <a:extLst>
              <a:ext uri="{FF2B5EF4-FFF2-40B4-BE49-F238E27FC236}">
                <a16:creationId xmlns:a16="http://schemas.microsoft.com/office/drawing/2014/main" id="{45255557-5532-4BFB-BE8E-7BB8134975F0}"/>
              </a:ext>
            </a:extLst>
          </p:cNvPr>
          <p:cNvSpPr/>
          <p:nvPr/>
        </p:nvSpPr>
        <p:spPr>
          <a:xfrm>
            <a:off x="10540848" y="2005183"/>
            <a:ext cx="618821" cy="609748"/>
          </a:xfrm>
          <a:prstGeom prst="arc">
            <a:avLst/>
          </a:prstGeom>
          <a:noFill/>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9EFCB7B3-D358-4B9C-A96A-EA71A66DADC1}"/>
              </a:ext>
            </a:extLst>
          </p:cNvPr>
          <p:cNvSpPr txBox="1">
            <a:spLocks/>
          </p:cNvSpPr>
          <p:nvPr/>
        </p:nvSpPr>
        <p:spPr>
          <a:xfrm>
            <a:off x="1830568" y="1840445"/>
            <a:ext cx="9886320" cy="1696949"/>
          </a:xfrm>
          <a:prstGeom prst="rect">
            <a:avLst/>
          </a:prstGeom>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Thanks for your time!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For more information visit: </a:t>
            </a:r>
            <a:r>
              <a:rPr kumimoji="0" lang="en-GB" sz="4000" b="0" i="0" u="none" strike="noStrike" kern="1200" cap="none" spc="0" normalizeH="0" baseline="0" noProof="0" dirty="0">
                <a:ln>
                  <a:noFill/>
                </a:ln>
                <a:solidFill>
                  <a:srgbClr val="EE2D24"/>
                </a:solidFill>
                <a:effectLst/>
                <a:uLnTx/>
                <a:uFillTx/>
                <a:latin typeface="Formula1 Display-Bold" panose="02000000000000000000" pitchFamily="2" charset="0"/>
                <a:ea typeface="Tahoma" pitchFamily="34" charset="0"/>
                <a:cs typeface="Tahoma" pitchFamily="34" charset="0"/>
              </a:rPr>
              <a:t>www.F1inSchools.co.uk</a:t>
            </a:r>
          </a:p>
        </p:txBody>
      </p:sp>
      <p:sp>
        <p:nvSpPr>
          <p:cNvPr id="20" name="Title 1">
            <a:extLst>
              <a:ext uri="{FF2B5EF4-FFF2-40B4-BE49-F238E27FC236}">
                <a16:creationId xmlns:a16="http://schemas.microsoft.com/office/drawing/2014/main" id="{64D4E1E2-E0E0-4ECC-8909-2A66C417B490}"/>
              </a:ext>
            </a:extLst>
          </p:cNvPr>
          <p:cNvSpPr txBox="1">
            <a:spLocks/>
          </p:cNvSpPr>
          <p:nvPr/>
        </p:nvSpPr>
        <p:spPr>
          <a:xfrm>
            <a:off x="2355395" y="4678214"/>
            <a:ext cx="8836670" cy="1158382"/>
          </a:xfrm>
          <a:prstGeom prst="rect">
            <a:avLst/>
          </a:prstGeom>
          <a:noFill/>
          <a:effectLst/>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667"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Any questions, just ask…</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2667" b="0" i="0" u="none" strike="noStrike" kern="1200" cap="none" spc="0" normalizeH="0" baseline="0" noProof="0" dirty="0">
                <a:ln>
                  <a:noFill/>
                </a:ln>
                <a:solidFill>
                  <a:prstClr val="black"/>
                </a:solidFill>
                <a:effectLst/>
                <a:uLnTx/>
                <a:uFillTx/>
                <a:latin typeface="Formula1 Display-Bold" panose="02000000000000000000" pitchFamily="2" charset="0"/>
                <a:ea typeface="Tahoma" pitchFamily="34" charset="0"/>
                <a:cs typeface="Tahoma" pitchFamily="34" charset="0"/>
              </a:rPr>
              <a:t>mwh@f1inschools.co.uk   |   07799 873116</a:t>
            </a:r>
          </a:p>
        </p:txBody>
      </p:sp>
      <p:cxnSp>
        <p:nvCxnSpPr>
          <p:cNvPr id="21" name="Straight Connector 20">
            <a:extLst>
              <a:ext uri="{FF2B5EF4-FFF2-40B4-BE49-F238E27FC236}">
                <a16:creationId xmlns:a16="http://schemas.microsoft.com/office/drawing/2014/main" id="{6D8D3EC9-FB99-499A-AC85-EE158CAC6C6C}"/>
              </a:ext>
            </a:extLst>
          </p:cNvPr>
          <p:cNvCxnSpPr>
            <a:cxnSpLocks/>
          </p:cNvCxnSpPr>
          <p:nvPr/>
        </p:nvCxnSpPr>
        <p:spPr>
          <a:xfrm flipH="1">
            <a:off x="2411747" y="4260968"/>
            <a:ext cx="878031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8181847"/>
      </p:ext>
    </p:extLst>
  </p:cSld>
  <p:clrMapOvr>
    <a:masterClrMapping/>
  </p:clrMapOvr>
  <mc:AlternateContent xmlns:mc="http://schemas.openxmlformats.org/markup-compatibility/2006" xmlns:p14="http://schemas.microsoft.com/office/powerpoint/2010/main">
    <mc:Choice Requires="p14">
      <p:transition spd="med" p14:dur="700" advTm="19121">
        <p:fade/>
      </p:transition>
    </mc:Choice>
    <mc:Fallback xmlns="">
      <p:transition spd="med" advTm="191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50"/>
                                        <p:tgtEl>
                                          <p:spTgt spid="14"/>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750"/>
                            </p:stCondLst>
                            <p:childTnLst>
                              <p:par>
                                <p:cTn id="13" presetID="16" presetClass="entr" presetSubtype="37"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outVertical)">
                                      <p:cBhvr>
                                        <p:cTn id="15" dur="500"/>
                                        <p:tgtEl>
                                          <p:spTgt spid="21"/>
                                        </p:tgtEl>
                                      </p:cBhvr>
                                    </p:animEffect>
                                  </p:childTnLst>
                                </p:cTn>
                              </p:par>
                            </p:childTnLst>
                          </p:cTn>
                        </p:par>
                        <p:par>
                          <p:cTn id="16" fill="hold">
                            <p:stCondLst>
                              <p:cond delay="1250"/>
                            </p:stCondLst>
                            <p:childTnLst>
                              <p:par>
                                <p:cTn id="17" presetID="22" presetClass="entr" presetSubtype="1"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945B16-9263-4627-B55C-4263A3A4B119}"/>
              </a:ext>
            </a:extLst>
          </p:cNvPr>
          <p:cNvSpPr/>
          <p:nvPr/>
        </p:nvSpPr>
        <p:spPr>
          <a:xfrm>
            <a:off x="1" y="2"/>
            <a:ext cx="12192000"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logo&#10;&#10;Description automatically generated">
            <a:extLst>
              <a:ext uri="{FF2B5EF4-FFF2-40B4-BE49-F238E27FC236}">
                <a16:creationId xmlns:a16="http://schemas.microsoft.com/office/drawing/2014/main" id="{73BA8E0E-8FE0-4585-958E-8884F6840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538" y="1554782"/>
            <a:ext cx="6448927" cy="3748439"/>
          </a:xfrm>
          <a:prstGeom prst="rect">
            <a:avLst/>
          </a:prstGeom>
        </p:spPr>
      </p:pic>
      <p:grpSp>
        <p:nvGrpSpPr>
          <p:cNvPr id="15" name="Group 14">
            <a:extLst>
              <a:ext uri="{FF2B5EF4-FFF2-40B4-BE49-F238E27FC236}">
                <a16:creationId xmlns:a16="http://schemas.microsoft.com/office/drawing/2014/main" id="{D335360C-06A3-42F8-8F20-EB4C38A6FA4A}"/>
              </a:ext>
            </a:extLst>
          </p:cNvPr>
          <p:cNvGrpSpPr/>
          <p:nvPr/>
        </p:nvGrpSpPr>
        <p:grpSpPr>
          <a:xfrm>
            <a:off x="200026" y="-6"/>
            <a:ext cx="9537031" cy="6863959"/>
            <a:chOff x="0" y="-6"/>
            <a:chExt cx="9537031" cy="6863958"/>
          </a:xfrm>
          <a:solidFill>
            <a:srgbClr val="E52F12"/>
          </a:solidFill>
        </p:grpSpPr>
        <p:sp>
          <p:nvSpPr>
            <p:cNvPr id="16" name="Isosceles Triangle 15">
              <a:extLst>
                <a:ext uri="{FF2B5EF4-FFF2-40B4-BE49-F238E27FC236}">
                  <a16:creationId xmlns:a16="http://schemas.microsoft.com/office/drawing/2014/main" id="{7992208E-D26F-496D-8BD0-444C7C4D32F8}"/>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6596DC80-E605-4271-AAE0-06365250FEB2}"/>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FE8D0B48-0E12-45C3-994F-568E45DAA609}"/>
              </a:ext>
            </a:extLst>
          </p:cNvPr>
          <p:cNvGrpSpPr/>
          <p:nvPr/>
        </p:nvGrpSpPr>
        <p:grpSpPr>
          <a:xfrm>
            <a:off x="2" y="-6"/>
            <a:ext cx="9537031" cy="6863959"/>
            <a:chOff x="0" y="-6"/>
            <a:chExt cx="9537031" cy="6863958"/>
          </a:xfrm>
          <a:solidFill>
            <a:schemeClr val="bg1"/>
          </a:solidFill>
        </p:grpSpPr>
        <p:sp>
          <p:nvSpPr>
            <p:cNvPr id="7" name="Isosceles Triangle 6">
              <a:extLst>
                <a:ext uri="{FF2B5EF4-FFF2-40B4-BE49-F238E27FC236}">
                  <a16:creationId xmlns:a16="http://schemas.microsoft.com/office/drawing/2014/main" id="{EC4D3604-E1FC-45AA-AFCC-853D862F733C}"/>
                </a:ext>
              </a:extLst>
            </p:cNvPr>
            <p:cNvSpPr/>
            <p:nvPr/>
          </p:nvSpPr>
          <p:spPr>
            <a:xfrm flipV="1">
              <a:off x="2654967" y="-6"/>
              <a:ext cx="6882064" cy="686395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BDB534D-1485-4933-8DF1-5F061A31FABA}"/>
                </a:ext>
              </a:extLst>
            </p:cNvPr>
            <p:cNvSpPr/>
            <p:nvPr/>
          </p:nvSpPr>
          <p:spPr>
            <a:xfrm>
              <a:off x="0"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Thought Bubble: Cloud 20">
            <a:extLst>
              <a:ext uri="{FF2B5EF4-FFF2-40B4-BE49-F238E27FC236}">
                <a16:creationId xmlns:a16="http://schemas.microsoft.com/office/drawing/2014/main" id="{14EBD482-55EA-4DDC-A58B-584B49C63682}"/>
              </a:ext>
            </a:extLst>
          </p:cNvPr>
          <p:cNvSpPr/>
          <p:nvPr/>
        </p:nvSpPr>
        <p:spPr>
          <a:xfrm rot="20413309" flipH="1">
            <a:off x="3288583" y="1078406"/>
            <a:ext cx="5614832" cy="4456428"/>
          </a:xfrm>
          <a:prstGeom prst="cloudCallout">
            <a:avLst>
              <a:gd name="adj1" fmla="val -1158"/>
              <a:gd name="adj2" fmla="val -1691"/>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a:extLst>
              <a:ext uri="{FF2B5EF4-FFF2-40B4-BE49-F238E27FC236}">
                <a16:creationId xmlns:a16="http://schemas.microsoft.com/office/drawing/2014/main" id="{32A89D05-C251-4D50-89E4-303072F96799}"/>
              </a:ext>
            </a:extLst>
          </p:cNvPr>
          <p:cNvGrpSpPr/>
          <p:nvPr/>
        </p:nvGrpSpPr>
        <p:grpSpPr>
          <a:xfrm>
            <a:off x="2464469" y="-5958"/>
            <a:ext cx="9537033" cy="6863959"/>
            <a:chOff x="2654967" y="-5959"/>
            <a:chExt cx="9537033" cy="6863959"/>
          </a:xfrm>
          <a:solidFill>
            <a:srgbClr val="E52F12"/>
          </a:solidFill>
        </p:grpSpPr>
        <p:sp>
          <p:nvSpPr>
            <p:cNvPr id="19" name="Isosceles Triangle 18">
              <a:extLst>
                <a:ext uri="{FF2B5EF4-FFF2-40B4-BE49-F238E27FC236}">
                  <a16:creationId xmlns:a16="http://schemas.microsoft.com/office/drawing/2014/main" id="{8C0198A4-E832-4252-B088-DA3541A9980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6102C16-0A19-4222-A670-AD845FCD1C10}"/>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a:extLst>
              <a:ext uri="{FF2B5EF4-FFF2-40B4-BE49-F238E27FC236}">
                <a16:creationId xmlns:a16="http://schemas.microsoft.com/office/drawing/2014/main" id="{7680A9E1-45D1-4102-8B6D-64C859E41B44}"/>
              </a:ext>
            </a:extLst>
          </p:cNvPr>
          <p:cNvGrpSpPr/>
          <p:nvPr/>
        </p:nvGrpSpPr>
        <p:grpSpPr>
          <a:xfrm>
            <a:off x="2654969" y="-5958"/>
            <a:ext cx="9537033" cy="6863959"/>
            <a:chOff x="2654967" y="-5959"/>
            <a:chExt cx="9537033" cy="6863959"/>
          </a:xfrm>
          <a:solidFill>
            <a:schemeClr val="bg1"/>
          </a:solidFill>
        </p:grpSpPr>
        <p:sp>
          <p:nvSpPr>
            <p:cNvPr id="8" name="Isosceles Triangle 7">
              <a:extLst>
                <a:ext uri="{FF2B5EF4-FFF2-40B4-BE49-F238E27FC236}">
                  <a16:creationId xmlns:a16="http://schemas.microsoft.com/office/drawing/2014/main" id="{9BE43537-AB82-4718-B40C-3BA0C1A7EBB7}"/>
                </a:ext>
              </a:extLst>
            </p:cNvPr>
            <p:cNvSpPr/>
            <p:nvPr/>
          </p:nvSpPr>
          <p:spPr>
            <a:xfrm rot="10800000" flipV="1">
              <a:off x="2654967" y="-5959"/>
              <a:ext cx="6882065" cy="6863959"/>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13A64AC-129E-42FF-B9FC-B96777E81C5C}"/>
                </a:ext>
              </a:extLst>
            </p:cNvPr>
            <p:cNvSpPr/>
            <p:nvPr/>
          </p:nvSpPr>
          <p:spPr>
            <a:xfrm>
              <a:off x="9537035" y="0"/>
              <a:ext cx="2654965" cy="6857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2" name="Co2">
            <a:hlinkClick r:id="" action="ppaction://media"/>
            <a:extLst>
              <a:ext uri="{FF2B5EF4-FFF2-40B4-BE49-F238E27FC236}">
                <a16:creationId xmlns:a16="http://schemas.microsoft.com/office/drawing/2014/main" id="{0133212C-8456-4F9C-B3D9-1CE285FA7DE6}"/>
              </a:ext>
            </a:extLst>
          </p:cNvPr>
          <p:cNvPicPr>
            <a:picLocks noChangeAspect="1"/>
          </p:cNvPicPr>
          <p:nvPr>
            <a:audioFile r:link="rId2"/>
            <p:extLst>
              <p:ext uri="{DAA4B4D4-6D71-4841-9C94-3DE7FCFB9230}">
                <p14:media xmlns:p14="http://schemas.microsoft.com/office/powerpoint/2010/main" r:embed="rId1">
                  <p14:fade out="900"/>
                </p14:media>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31378017"/>
      </p:ext>
    </p:extLst>
  </p:cSld>
  <p:clrMapOvr>
    <a:masterClrMapping/>
  </p:clrMapOvr>
  <mc:AlternateContent xmlns:mc="http://schemas.openxmlformats.org/markup-compatibility/2006" xmlns:p14="http://schemas.microsoft.com/office/powerpoint/2010/main">
    <mc:Choice Requires="p14">
      <p:transition spd="med" p14:dur="700" advTm="4825">
        <p:fade/>
      </p:transition>
    </mc:Choice>
    <mc:Fallback xmlns="">
      <p:transition spd="med" advTm="4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75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1250"/>
                            </p:stCondLst>
                            <p:childTnLst>
                              <p:par>
                                <p:cTn id="9" presetID="2" presetClass="exit" presetSubtype="8" accel="50000" decel="50000" fill="hold" nodeType="after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0-ppt_w/2"/>
                                          </p:val>
                                        </p:tav>
                                      </p:tavLst>
                                    </p:anim>
                                    <p:anim calcmode="lin" valueType="num">
                                      <p:cBhvr additive="base">
                                        <p:cTn id="11" dur="500"/>
                                        <p:tgtEl>
                                          <p:spTgt spid="14"/>
                                        </p:tgtEl>
                                        <p:attrNameLst>
                                          <p:attrName>ppt_y</p:attrName>
                                        </p:attrNameLst>
                                      </p:cBhvr>
                                      <p:tavLst>
                                        <p:tav tm="0">
                                          <p:val>
                                            <p:strVal val="ppt_y"/>
                                          </p:val>
                                        </p:tav>
                                        <p:tav tm="100000">
                                          <p:val>
                                            <p:strVal val="ppt_y"/>
                                          </p:val>
                                        </p:tav>
                                      </p:tavLst>
                                    </p:anim>
                                    <p:set>
                                      <p:cBhvr>
                                        <p:cTn id="12" dur="1" fill="hold">
                                          <p:stCondLst>
                                            <p:cond delay="499"/>
                                          </p:stCondLst>
                                        </p:cTn>
                                        <p:tgtEl>
                                          <p:spTgt spid="14"/>
                                        </p:tgtEl>
                                        <p:attrNameLst>
                                          <p:attrName>style.visibility</p:attrName>
                                        </p:attrNameLst>
                                      </p:cBhvr>
                                      <p:to>
                                        <p:strVal val="hidden"/>
                                      </p:to>
                                    </p:set>
                                  </p:childTnLst>
                                </p:cTn>
                              </p:par>
                              <p:par>
                                <p:cTn id="13" presetID="2" presetClass="exit" presetSubtype="2" accel="50000" decel="50000" fill="hold" nodeType="withEffect">
                                  <p:stCondLst>
                                    <p:cond delay="0"/>
                                  </p:stCondLst>
                                  <p:childTnLst>
                                    <p:anim calcmode="lin" valueType="num">
                                      <p:cBhvr additive="base">
                                        <p:cTn id="14" dur="500"/>
                                        <p:tgtEl>
                                          <p:spTgt spid="13"/>
                                        </p:tgtEl>
                                        <p:attrNameLst>
                                          <p:attrName>ppt_x</p:attrName>
                                        </p:attrNameLst>
                                      </p:cBhvr>
                                      <p:tavLst>
                                        <p:tav tm="0">
                                          <p:val>
                                            <p:strVal val="ppt_x"/>
                                          </p:val>
                                        </p:tav>
                                        <p:tav tm="100000">
                                          <p:val>
                                            <p:strVal val="1+ppt_w/2"/>
                                          </p:val>
                                        </p:tav>
                                      </p:tavLst>
                                    </p:anim>
                                    <p:anim calcmode="lin" valueType="num">
                                      <p:cBhvr additive="base">
                                        <p:cTn id="15" dur="500"/>
                                        <p:tgtEl>
                                          <p:spTgt spid="13"/>
                                        </p:tgtEl>
                                        <p:attrNameLst>
                                          <p:attrName>ppt_y</p:attrName>
                                        </p:attrNameLst>
                                      </p:cBhvr>
                                      <p:tavLst>
                                        <p:tav tm="0">
                                          <p:val>
                                            <p:strVal val="ppt_y"/>
                                          </p:val>
                                        </p:tav>
                                        <p:tav tm="100000">
                                          <p:val>
                                            <p:strVal val="ppt_y"/>
                                          </p:val>
                                        </p:tav>
                                      </p:tavLst>
                                    </p:anim>
                                    <p:set>
                                      <p:cBhvr>
                                        <p:cTn id="16" dur="1" fill="hold">
                                          <p:stCondLst>
                                            <p:cond delay="499"/>
                                          </p:stCondLst>
                                        </p:cTn>
                                        <p:tgtEl>
                                          <p:spTgt spid="13"/>
                                        </p:tgtEl>
                                        <p:attrNameLst>
                                          <p:attrName>style.visibility</p:attrName>
                                        </p:attrNameLst>
                                      </p:cBhvr>
                                      <p:to>
                                        <p:strVal val="hidden"/>
                                      </p:to>
                                    </p:set>
                                  </p:childTnLst>
                                </p:cTn>
                              </p:par>
                              <p:par>
                                <p:cTn id="17" presetID="2" presetClass="exit" presetSubtype="2" accel="50000" decel="50000" fill="hold" nodeType="withEffect">
                                  <p:stCondLst>
                                    <p:cond delay="0"/>
                                  </p:stCondLst>
                                  <p:childTnLst>
                                    <p:anim calcmode="lin" valueType="num">
                                      <p:cBhvr additive="base">
                                        <p:cTn id="18" dur="500"/>
                                        <p:tgtEl>
                                          <p:spTgt spid="18"/>
                                        </p:tgtEl>
                                        <p:attrNameLst>
                                          <p:attrName>ppt_x</p:attrName>
                                        </p:attrNameLst>
                                      </p:cBhvr>
                                      <p:tavLst>
                                        <p:tav tm="0">
                                          <p:val>
                                            <p:strVal val="ppt_x"/>
                                          </p:val>
                                        </p:tav>
                                        <p:tav tm="100000">
                                          <p:val>
                                            <p:strVal val="1+ppt_w/2"/>
                                          </p:val>
                                        </p:tav>
                                      </p:tavLst>
                                    </p:anim>
                                    <p:anim calcmode="lin" valueType="num">
                                      <p:cBhvr additive="base">
                                        <p:cTn id="19" dur="500"/>
                                        <p:tgtEl>
                                          <p:spTgt spid="18"/>
                                        </p:tgtEl>
                                        <p:attrNameLst>
                                          <p:attrName>ppt_y</p:attrName>
                                        </p:attrNameLst>
                                      </p:cBhvr>
                                      <p:tavLst>
                                        <p:tav tm="0">
                                          <p:val>
                                            <p:strVal val="ppt_y"/>
                                          </p:val>
                                        </p:tav>
                                        <p:tav tm="100000">
                                          <p:val>
                                            <p:strVal val="ppt_y"/>
                                          </p:val>
                                        </p:tav>
                                      </p:tavLst>
                                    </p:anim>
                                    <p:set>
                                      <p:cBhvr>
                                        <p:cTn id="20" dur="1" fill="hold">
                                          <p:stCondLst>
                                            <p:cond delay="499"/>
                                          </p:stCondLst>
                                        </p:cTn>
                                        <p:tgtEl>
                                          <p:spTgt spid="18"/>
                                        </p:tgtEl>
                                        <p:attrNameLst>
                                          <p:attrName>style.visibility</p:attrName>
                                        </p:attrNameLst>
                                      </p:cBhvr>
                                      <p:to>
                                        <p:strVal val="hidden"/>
                                      </p:to>
                                    </p:set>
                                  </p:childTnLst>
                                </p:cTn>
                              </p:par>
                              <p:par>
                                <p:cTn id="21" presetID="2" presetClass="exit" presetSubtype="8" accel="50000" decel="50000" fill="hold"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0-ppt_w/2"/>
                                          </p:val>
                                        </p:tav>
                                      </p:tavLst>
                                    </p:anim>
                                    <p:anim calcmode="lin" valueType="num">
                                      <p:cBhvr additive="base">
                                        <p:cTn id="23" dur="500"/>
                                        <p:tgtEl>
                                          <p:spTgt spid="15"/>
                                        </p:tgtEl>
                                        <p:attrNameLst>
                                          <p:attrName>ppt_y</p:attrName>
                                        </p:attrNameLst>
                                      </p:cBhvr>
                                      <p:tavLst>
                                        <p:tav tm="0">
                                          <p:val>
                                            <p:strVal val="ppt_y"/>
                                          </p:val>
                                        </p:tav>
                                        <p:tav tm="100000">
                                          <p:val>
                                            <p:strVal val="ppt_y"/>
                                          </p:val>
                                        </p:tav>
                                      </p:tavLst>
                                    </p:anim>
                                    <p:set>
                                      <p:cBhvr>
                                        <p:cTn id="24" dur="1" fill="hold">
                                          <p:stCondLst>
                                            <p:cond delay="499"/>
                                          </p:stCondLst>
                                        </p:cTn>
                                        <p:tgtEl>
                                          <p:spTgt spid="15"/>
                                        </p:tgtEl>
                                        <p:attrNameLst>
                                          <p:attrName>style.visibility</p:attrName>
                                        </p:attrNameLst>
                                      </p:cBhvr>
                                      <p:to>
                                        <p:strVal val="hidden"/>
                                      </p:to>
                                    </p:set>
                                  </p:childTnLst>
                                </p:cTn>
                              </p:par>
                              <p:par>
                                <p:cTn id="25" presetID="1" presetClass="entr"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6" presetClass="emph" presetSubtype="0" fill="hold" grpId="0" nodeType="withEffect">
                                  <p:stCondLst>
                                    <p:cond delay="0"/>
                                  </p:stCondLst>
                                  <p:childTnLst>
                                    <p:animScale>
                                      <p:cBhvr>
                                        <p:cTn id="28" dur="1000" fill="hold"/>
                                        <p:tgtEl>
                                          <p:spTgt spid="21"/>
                                        </p:tgtEl>
                                      </p:cBhvr>
                                      <p:by x="150000" y="150000"/>
                                    </p:animScale>
                                  </p:childTnLst>
                                </p:cTn>
                              </p:par>
                              <p:par>
                                <p:cTn id="29" presetID="10" presetClass="exit" presetSubtype="0" fill="hold" grpId="2" nodeType="withEffect">
                                  <p:stCondLst>
                                    <p:cond delay="0"/>
                                  </p:stCondLst>
                                  <p:childTnLst>
                                    <p:animEffect transition="out" filter="fade">
                                      <p:cBhvr>
                                        <p:cTn id="30" dur="1250"/>
                                        <p:tgtEl>
                                          <p:spTgt spid="21"/>
                                        </p:tgtEl>
                                      </p:cBhvr>
                                    </p:animEffect>
                                    <p:set>
                                      <p:cBhvr>
                                        <p:cTn id="31" dur="1" fill="hold">
                                          <p:stCondLst>
                                            <p:cond delay="1249"/>
                                          </p:stCondLst>
                                        </p:cTn>
                                        <p:tgtEl>
                                          <p:spTgt spid="21"/>
                                        </p:tgtEl>
                                        <p:attrNameLst>
                                          <p:attrName>style.visibility</p:attrName>
                                        </p:attrNameLst>
                                      </p:cBhvr>
                                      <p:to>
                                        <p:strVal val="hidden"/>
                                      </p:to>
                                    </p:set>
                                  </p:childTnLst>
                                </p:cTn>
                              </p:par>
                              <p:par>
                                <p:cTn id="32" presetID="1" presetClass="mediacall" presetSubtype="0" fill="hold" nodeType="withEffect">
                                  <p:stCondLst>
                                    <p:cond delay="250"/>
                                  </p:stCondLst>
                                  <p:childTnLst>
                                    <p:cmd type="call" cmd="playFrom(0.0)">
                                      <p:cBhvr>
                                        <p:cTn id="33" dur="905" fill="hold"/>
                                        <p:tgtEl>
                                          <p:spTgt spid="22"/>
                                        </p:tgtEl>
                                      </p:cBhvr>
                                    </p:cmd>
                                  </p:childTnLst>
                                </p:cTn>
                              </p:par>
                            </p:childTnLst>
                          </p:cTn>
                        </p:par>
                        <p:par>
                          <p:cTn id="34" fill="hold">
                            <p:stCondLst>
                              <p:cond delay="2500"/>
                            </p:stCondLst>
                            <p:childTnLst>
                              <p:par>
                                <p:cTn id="35" presetID="2" presetClass="entr" presetSubtype="8" fill="hold" nodeType="afterEffect">
                                  <p:stCondLst>
                                    <p:cond delay="100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0-#ppt_w/2"/>
                                          </p:val>
                                        </p:tav>
                                        <p:tav tm="100000">
                                          <p:val>
                                            <p:strVal val="#ppt_x"/>
                                          </p:val>
                                        </p:tav>
                                      </p:tavLst>
                                    </p:anim>
                                    <p:anim calcmode="lin" valueType="num">
                                      <p:cBhvr additive="base">
                                        <p:cTn id="38" dur="500" fill="hold"/>
                                        <p:tgtEl>
                                          <p:spTgt spid="14"/>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100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par>
                          <p:cTn id="51" fill="hold">
                            <p:stCondLst>
                              <p:cond delay="4000"/>
                            </p:stCondLst>
                            <p:childTnLst>
                              <p:par>
                                <p:cTn id="52" presetID="22" presetClass="exit" presetSubtype="1" fill="hold" nodeType="afterEffect">
                                  <p:stCondLst>
                                    <p:cond delay="0"/>
                                  </p:stCondLst>
                                  <p:childTnLst>
                                    <p:animEffect transition="out" filter="wipe(up)">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5" fill="hold" display="0">
                  <p:stCondLst>
                    <p:cond delay="indefinite"/>
                  </p:stCondLst>
                  <p:endCondLst>
                    <p:cond evt="onStopAudio" delay="0">
                      <p:tgtEl>
                        <p:sldTgt/>
                      </p:tgtEl>
                    </p:cond>
                  </p:endCondLst>
                </p:cTn>
                <p:tgtEl>
                  <p:spTgt spid="22"/>
                </p:tgtEl>
              </p:cMediaNode>
            </p:audio>
          </p:childTnLst>
        </p:cTn>
      </p:par>
    </p:tnLst>
    <p:bldLst>
      <p:bldP spid="21" grpId="0" animBg="1"/>
      <p:bldP spid="21" grpId="1" animBg="1"/>
      <p:bldP spid="21" grpId="2" animBg="1"/>
    </p:bldLst>
  </p:timing>
  <p:extLst>
    <p:ext uri="{E180D4A7-C9FB-4DFB-919C-405C955672EB}">
      <p14:showEvtLst xmlns:p14="http://schemas.microsoft.com/office/powerpoint/2010/main">
        <p14:playEvt time="1514" objId="22"/>
        <p14:stopEvt time="2463" objId="22"/>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125C6-3B02-4972-8975-F48F9C8C7A96}"/>
              </a:ext>
            </a:extLst>
          </p:cNvPr>
          <p:cNvSpPr>
            <a:spLocks noGrp="1"/>
          </p:cNvSpPr>
          <p:nvPr>
            <p:ph type="title"/>
          </p:nvPr>
        </p:nvSpPr>
        <p:spPr/>
        <p:txBody>
          <a:bodyPr/>
          <a:lstStyle/>
          <a:p>
            <a:r>
              <a:rPr lang="en-GB" dirty="0"/>
              <a:t>VIDEO LINKS</a:t>
            </a:r>
          </a:p>
        </p:txBody>
      </p:sp>
      <p:sp>
        <p:nvSpPr>
          <p:cNvPr id="3" name="Content Placeholder 2">
            <a:extLst>
              <a:ext uri="{FF2B5EF4-FFF2-40B4-BE49-F238E27FC236}">
                <a16:creationId xmlns:a16="http://schemas.microsoft.com/office/drawing/2014/main" id="{3F6594F6-D9C1-4A5F-B16A-FB41099B7391}"/>
              </a:ext>
            </a:extLst>
          </p:cNvPr>
          <p:cNvSpPr>
            <a:spLocks noGrp="1"/>
          </p:cNvSpPr>
          <p:nvPr>
            <p:ph idx="1"/>
          </p:nvPr>
        </p:nvSpPr>
        <p:spPr/>
        <p:txBody>
          <a:bodyPr/>
          <a:lstStyle/>
          <a:p>
            <a:pPr marL="0" indent="0">
              <a:buNone/>
            </a:pPr>
            <a:r>
              <a:rPr lang="en-GB" dirty="0"/>
              <a:t>Here are all the video links we referred to in the show, in the order they appeared. Please view the videos at your leisure; feel free to share and show your pupils!</a:t>
            </a:r>
            <a:endParaRPr lang="en-GB" dirty="0">
              <a:hlinkClick r:id="" action="ppaction://noaction"/>
            </a:endParaRPr>
          </a:p>
          <a:p>
            <a:endParaRPr lang="en-GB" dirty="0">
              <a:hlinkClick r:id="" action="ppaction://noaction"/>
            </a:endParaRPr>
          </a:p>
          <a:p>
            <a:pPr marL="457200" indent="-457200">
              <a:buFont typeface="+mj-lt"/>
              <a:buAutoNum type="arabicPeriod"/>
            </a:pPr>
            <a:r>
              <a:rPr lang="en-GB" sz="2000" dirty="0">
                <a:hlinkClick r:id="rId2"/>
              </a:rPr>
              <a:t>F1 in Schools – Twilight Activity Session</a:t>
            </a:r>
            <a:endParaRPr lang="en-GB" sz="2000" dirty="0"/>
          </a:p>
          <a:p>
            <a:pPr marL="457200" indent="-457200">
              <a:buFont typeface="+mj-lt"/>
              <a:buAutoNum type="arabicPeriod"/>
            </a:pPr>
            <a:r>
              <a:rPr lang="en-GB" sz="2000" dirty="0">
                <a:hlinkClick r:id="rId3"/>
              </a:rPr>
              <a:t>Mary Aldersley – Case Studio video</a:t>
            </a:r>
            <a:endParaRPr lang="en-GB" sz="2000" dirty="0"/>
          </a:p>
          <a:p>
            <a:pPr marL="457200" indent="-457200">
              <a:buFont typeface="+mj-lt"/>
              <a:buAutoNum type="arabicPeriod"/>
            </a:pPr>
            <a:r>
              <a:rPr lang="en-GB" sz="2000" dirty="0">
                <a:hlinkClick r:id="rId4"/>
              </a:rPr>
              <a:t>F1 in Schools World Finals – Highlights</a:t>
            </a:r>
            <a:endParaRPr lang="en-GB" sz="2000" dirty="0"/>
          </a:p>
          <a:p>
            <a:pPr marL="457200" indent="-457200">
              <a:buFont typeface="+mj-lt"/>
              <a:buAutoNum type="arabicPeriod"/>
            </a:pPr>
            <a:r>
              <a:rPr lang="en-GB" sz="2000" dirty="0">
                <a:hlinkClick r:id="rId5"/>
              </a:rPr>
              <a:t>Primary STEM Project website</a:t>
            </a:r>
            <a:endParaRPr lang="en-GB" sz="2000" dirty="0"/>
          </a:p>
          <a:p>
            <a:pPr marL="457200" indent="-457200">
              <a:buFont typeface="+mj-lt"/>
              <a:buAutoNum type="arabicPeriod"/>
            </a:pPr>
            <a:r>
              <a:rPr lang="en-GB" sz="2000" dirty="0">
                <a:hlinkClick r:id="rId6"/>
              </a:rPr>
              <a:t>F1 Bodyshell Nets DOWNLOAD</a:t>
            </a:r>
            <a:endParaRPr lang="en-GB" sz="2000" dirty="0"/>
          </a:p>
          <a:p>
            <a:pPr marL="457200" indent="-457200">
              <a:buFont typeface="+mj-lt"/>
              <a:buAutoNum type="arabicPeriod"/>
            </a:pPr>
            <a:r>
              <a:rPr lang="en-GB" sz="2000" dirty="0">
                <a:hlinkClick r:id="rId7"/>
              </a:rPr>
              <a:t>F1 in Schools – Classes Explainer</a:t>
            </a:r>
            <a:endParaRPr lang="en-GB" sz="2000" dirty="0"/>
          </a:p>
          <a:p>
            <a:pPr marL="457200" indent="-457200">
              <a:buFont typeface="+mj-lt"/>
              <a:buAutoNum type="arabicPeriod"/>
            </a:pPr>
            <a:r>
              <a:rPr lang="en-GB" sz="2000" dirty="0">
                <a:hlinkClick r:id="rId8"/>
              </a:rPr>
              <a:t>Rules &amp; Regulations DOWNLOAD</a:t>
            </a:r>
            <a:endParaRPr lang="en-GB" sz="2000" dirty="0"/>
          </a:p>
          <a:p>
            <a:pPr marL="457200" indent="-457200">
              <a:buFont typeface="+mj-lt"/>
              <a:buAutoNum type="arabicPeriod"/>
            </a:pPr>
            <a:r>
              <a:rPr lang="en-GB" sz="2000" dirty="0">
                <a:hlinkClick r:id="rId9"/>
              </a:rPr>
              <a:t>F1 in Schools – Design Tutorials</a:t>
            </a:r>
            <a:endParaRPr lang="en-GB" sz="2000" dirty="0"/>
          </a:p>
          <a:p>
            <a:pPr marL="457200" indent="-457200">
              <a:buFont typeface="+mj-lt"/>
              <a:buAutoNum type="arabicPeriod"/>
            </a:pPr>
            <a:r>
              <a:rPr lang="en-GB" sz="2000" dirty="0">
                <a:hlinkClick r:id="rId10"/>
              </a:rPr>
              <a:t>F1 in Schools – Regional Finals 2021</a:t>
            </a:r>
            <a:endParaRPr lang="en-GB" sz="2000" dirty="0"/>
          </a:p>
          <a:p>
            <a:pPr marL="457200" indent="-457200">
              <a:buFont typeface="+mj-lt"/>
              <a:buAutoNum type="arabicPeriod"/>
            </a:pPr>
            <a:r>
              <a:rPr lang="en-GB" sz="2000" dirty="0">
                <a:hlinkClick r:id="rId11"/>
              </a:rPr>
              <a:t>F1 in Schools – Full Resource Playlist</a:t>
            </a:r>
            <a:endParaRPr lang="en-GB" sz="2000" dirty="0"/>
          </a:p>
        </p:txBody>
      </p:sp>
    </p:spTree>
    <p:extLst>
      <p:ext uri="{BB962C8B-B14F-4D97-AF65-F5344CB8AC3E}">
        <p14:creationId xmlns:p14="http://schemas.microsoft.com/office/powerpoint/2010/main" val="5766297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7"/>
          <p:cNvSpPr txBox="1">
            <a:spLocks noChangeArrowheads="1"/>
          </p:cNvSpPr>
          <p:nvPr/>
        </p:nvSpPr>
        <p:spPr bwMode="auto">
          <a:xfrm>
            <a:off x="7458700" y="1763454"/>
            <a:ext cx="330818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en-US" sz="1200">
                <a:latin typeface="Formula1 Display-Regular" panose="02000000000000000000" pitchFamily="2" charset="0"/>
              </a:rPr>
              <a:t>SCHOOLS INVOLVED</a:t>
            </a:r>
            <a:endParaRPr lang="en-GB" altLang="en-US" sz="1200" dirty="0">
              <a:latin typeface="Formula1 Display-Regular" panose="02000000000000000000" pitchFamily="2" charset="0"/>
            </a:endParaRPr>
          </a:p>
          <a:p>
            <a:pPr algn="ctr">
              <a:lnSpc>
                <a:spcPct val="100000"/>
              </a:lnSpc>
              <a:spcBef>
                <a:spcPct val="0"/>
              </a:spcBef>
              <a:buFontTx/>
              <a:buNone/>
            </a:pPr>
            <a:r>
              <a:rPr lang="en-GB" altLang="en-US" sz="3200" dirty="0">
                <a:latin typeface="Formula1 Display-Regular" panose="02000000000000000000" pitchFamily="2" charset="0"/>
              </a:rPr>
              <a:t>26,000</a:t>
            </a:r>
          </a:p>
        </p:txBody>
      </p:sp>
      <p:sp>
        <p:nvSpPr>
          <p:cNvPr id="11" name="TextBox 6"/>
          <p:cNvSpPr txBox="1">
            <a:spLocks noChangeArrowheads="1"/>
          </p:cNvSpPr>
          <p:nvPr/>
        </p:nvSpPr>
        <p:spPr bwMode="auto">
          <a:xfrm>
            <a:off x="1414047" y="1809506"/>
            <a:ext cx="34099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pPr>
            <a:r>
              <a:rPr lang="en-GB" altLang="en-US" sz="1200" dirty="0">
                <a:latin typeface="Formula1 Display-Regular" panose="02000000000000000000" pitchFamily="2" charset="0"/>
              </a:rPr>
              <a:t>STUDENTS INVOLVED EACH YEAR </a:t>
            </a:r>
          </a:p>
          <a:p>
            <a:pPr algn="ctr">
              <a:lnSpc>
                <a:spcPct val="100000"/>
              </a:lnSpc>
              <a:spcBef>
                <a:spcPct val="0"/>
              </a:spcBef>
              <a:buFontTx/>
              <a:buNone/>
            </a:pPr>
            <a:r>
              <a:rPr lang="en-GB" altLang="en-US" sz="3200" dirty="0">
                <a:latin typeface="Formula1 Display-Regular" panose="02000000000000000000" pitchFamily="2" charset="0"/>
              </a:rPr>
              <a:t>1,300,000</a:t>
            </a:r>
          </a:p>
        </p:txBody>
      </p:sp>
      <p:grpSp>
        <p:nvGrpSpPr>
          <p:cNvPr id="7" name="Group 6"/>
          <p:cNvGrpSpPr/>
          <p:nvPr/>
        </p:nvGrpSpPr>
        <p:grpSpPr>
          <a:xfrm>
            <a:off x="531447" y="2743200"/>
            <a:ext cx="5111263" cy="2655416"/>
            <a:chOff x="531447" y="2743200"/>
            <a:chExt cx="5111263" cy="2655416"/>
          </a:xfrm>
        </p:grpSpPr>
        <p:pic>
          <p:nvPicPr>
            <p:cNvPr id="12" name="Picture 4"/>
            <p:cNvPicPr>
              <a:picLocks noChangeAspect="1"/>
            </p:cNvPicPr>
            <p:nvPr/>
          </p:nvPicPr>
          <p:blipFill rotWithShape="1">
            <a:blip r:embed="rId3">
              <a:extLst>
                <a:ext uri="{28A0092B-C50C-407E-A947-70E740481C1C}">
                  <a14:useLocalDpi xmlns:a14="http://schemas.microsoft.com/office/drawing/2010/main" val="0"/>
                </a:ext>
              </a:extLst>
            </a:blip>
            <a:srcRect l="939" t="2362" r="1438" b="7892"/>
            <a:stretch/>
          </p:blipFill>
          <p:spPr bwMode="auto">
            <a:xfrm>
              <a:off x="531447" y="2743200"/>
              <a:ext cx="511126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163416" y="5167784"/>
              <a:ext cx="4479294" cy="230832"/>
            </a:xfrm>
            <a:prstGeom prst="rect">
              <a:avLst/>
            </a:prstGeom>
            <a:noFill/>
          </p:spPr>
          <p:txBody>
            <a:bodyPr wrap="square" rtlCol="0">
              <a:spAutoFit/>
            </a:bodyPr>
            <a:lstStyle/>
            <a:p>
              <a:r>
                <a:rPr lang="en-GB" sz="900" b="1" dirty="0"/>
                <a:t>2007   2008   2009   2010   2011   2012    2013    2014   2015   2016   2017   2018    2019    2020</a:t>
              </a:r>
            </a:p>
          </p:txBody>
        </p:sp>
      </p:grpSp>
      <p:grpSp>
        <p:nvGrpSpPr>
          <p:cNvPr id="8" name="Group 7"/>
          <p:cNvGrpSpPr/>
          <p:nvPr/>
        </p:nvGrpSpPr>
        <p:grpSpPr>
          <a:xfrm>
            <a:off x="6275754" y="2766646"/>
            <a:ext cx="5533291" cy="2631970"/>
            <a:chOff x="6275754" y="2766646"/>
            <a:chExt cx="5533291" cy="2631970"/>
          </a:xfrm>
        </p:grpSpPr>
        <p:pic>
          <p:nvPicPr>
            <p:cNvPr id="10" name="Picture 2"/>
            <p:cNvPicPr>
              <a:picLocks noChangeAspect="1"/>
            </p:cNvPicPr>
            <p:nvPr/>
          </p:nvPicPr>
          <p:blipFill rotWithShape="1">
            <a:blip r:embed="rId4">
              <a:extLst>
                <a:ext uri="{28A0092B-C50C-407E-A947-70E740481C1C}">
                  <a14:useLocalDpi xmlns:a14="http://schemas.microsoft.com/office/drawing/2010/main" val="0"/>
                </a:ext>
              </a:extLst>
            </a:blip>
            <a:srcRect l="1081" t="3204" r="998" b="8340"/>
            <a:stretch/>
          </p:blipFill>
          <p:spPr bwMode="auto">
            <a:xfrm>
              <a:off x="6275754" y="2766646"/>
              <a:ext cx="5376984" cy="2493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6806124" y="5167784"/>
              <a:ext cx="5002921" cy="230832"/>
            </a:xfrm>
            <a:prstGeom prst="rect">
              <a:avLst/>
            </a:prstGeom>
            <a:noFill/>
          </p:spPr>
          <p:txBody>
            <a:bodyPr wrap="square" rtlCol="0">
              <a:spAutoFit/>
            </a:bodyPr>
            <a:lstStyle/>
            <a:p>
              <a:r>
                <a:rPr lang="en-GB" sz="900" b="1" dirty="0"/>
                <a:t>2007   2008    2009    2010    2011     2012     2013    2014     2015    2016    2017     2018     2019    2020</a:t>
              </a:r>
            </a:p>
          </p:txBody>
        </p:sp>
      </p:grpSp>
    </p:spTree>
    <p:extLst>
      <p:ext uri="{BB962C8B-B14F-4D97-AF65-F5344CB8AC3E}">
        <p14:creationId xmlns:p14="http://schemas.microsoft.com/office/powerpoint/2010/main" val="1725374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4"/>
          <p:cNvSpPr>
            <a:spLocks noChangeArrowheads="1"/>
          </p:cNvSpPr>
          <p:nvPr/>
        </p:nvSpPr>
        <p:spPr bwMode="auto">
          <a:xfrm>
            <a:off x="4261537" y="615748"/>
            <a:ext cx="43926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400" b="1" dirty="0">
                <a:solidFill>
                  <a:srgbClr val="FF0000"/>
                </a:solidFill>
                <a:latin typeface="Formula1 Display-Regular" panose="02000000000000000000" pitchFamily="2" charset="0"/>
              </a:rPr>
              <a:t>Formula One Support</a:t>
            </a:r>
            <a:endParaRPr lang="en-GB" altLang="en-US" sz="2400" dirty="0">
              <a:solidFill>
                <a:srgbClr val="FF0000"/>
              </a:solidFill>
              <a:latin typeface="Formula1 Display-Regular" panose="02000000000000000000" pitchFamily="2"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192" r="4351" b="15768"/>
          <a:stretch/>
        </p:blipFill>
        <p:spPr>
          <a:xfrm>
            <a:off x="7487139" y="1854413"/>
            <a:ext cx="3008924" cy="4152920"/>
          </a:xfrm>
          <a:prstGeom prst="rect">
            <a:avLst/>
          </a:prstGeom>
        </p:spPr>
      </p:pic>
      <p:sp>
        <p:nvSpPr>
          <p:cNvPr id="7" name="Rectangle 6"/>
          <p:cNvSpPr/>
          <p:nvPr/>
        </p:nvSpPr>
        <p:spPr>
          <a:xfrm>
            <a:off x="480370" y="2502959"/>
            <a:ext cx="6096000" cy="2492990"/>
          </a:xfrm>
          <a:prstGeom prst="rect">
            <a:avLst/>
          </a:prstGeom>
        </p:spPr>
        <p:txBody>
          <a:bodyPr>
            <a:spAutoFit/>
          </a:bodyPr>
          <a:lstStyle/>
          <a:p>
            <a:r>
              <a:rPr lang="en-US" b="1" i="1" dirty="0">
                <a:latin typeface="Formula1 Display-Italic" panose="02000000000000000000" pitchFamily="2" charset="0"/>
              </a:rPr>
              <a:t>“We are delighted to support the F1 in Schools </a:t>
            </a:r>
            <a:r>
              <a:rPr lang="en-US" b="1" i="1" dirty="0" err="1">
                <a:latin typeface="Formula1 Display-Italic" panose="02000000000000000000" pitchFamily="2" charset="0"/>
              </a:rPr>
              <a:t>programme</a:t>
            </a:r>
            <a:r>
              <a:rPr lang="en-US" b="1" i="1" dirty="0">
                <a:latin typeface="Formula1 Display-Italic" panose="02000000000000000000" pitchFamily="2" charset="0"/>
              </a:rPr>
              <a:t> as it continues to inspire and educate young people in STEM subjects, which are critical not only to our sport, but can have a huge impact on the wider society</a:t>
            </a:r>
            <a:r>
              <a:rPr lang="en-US" dirty="0">
                <a:latin typeface="Formula1 Display-Italic" panose="02000000000000000000" pitchFamily="2" charset="0"/>
              </a:rPr>
              <a:t>.”</a:t>
            </a:r>
            <a:endParaRPr lang="en-US" b="1" dirty="0">
              <a:latin typeface="Formula1 Display-Italic" panose="02000000000000000000" pitchFamily="2" charset="0"/>
            </a:endParaRPr>
          </a:p>
          <a:p>
            <a:br>
              <a:rPr lang="en-US" dirty="0">
                <a:latin typeface="Formula1 Display-Regular" panose="02000000000000000000" pitchFamily="2" charset="0"/>
              </a:rPr>
            </a:br>
            <a:r>
              <a:rPr lang="en-US" dirty="0">
                <a:solidFill>
                  <a:srgbClr val="000000"/>
                </a:solidFill>
                <a:latin typeface="Formula1 Display-Regular" panose="02000000000000000000" pitchFamily="2" charset="0"/>
              </a:rPr>
              <a:t>Stefano </a:t>
            </a:r>
            <a:r>
              <a:rPr lang="en-US" dirty="0" err="1">
                <a:solidFill>
                  <a:srgbClr val="000000"/>
                </a:solidFill>
                <a:latin typeface="Formula1 Display-Regular" panose="02000000000000000000" pitchFamily="2" charset="0"/>
              </a:rPr>
              <a:t>Domenicali</a:t>
            </a:r>
            <a:br>
              <a:rPr lang="en-US" dirty="0">
                <a:solidFill>
                  <a:srgbClr val="000000"/>
                </a:solidFill>
                <a:latin typeface="Formula1 Display-Regular" panose="02000000000000000000" pitchFamily="2" charset="0"/>
              </a:rPr>
            </a:br>
            <a:r>
              <a:rPr lang="en-US" sz="1200" dirty="0">
                <a:solidFill>
                  <a:srgbClr val="000000"/>
                </a:solidFill>
                <a:latin typeface="Formula1 Display-Regular" panose="02000000000000000000" pitchFamily="2" charset="0"/>
              </a:rPr>
              <a:t>Chairman and CEO Formula 1</a:t>
            </a:r>
            <a:endParaRPr lang="en-GB" sz="1200" dirty="0">
              <a:latin typeface="Formula1 Display-Regular" panose="02000000000000000000" pitchFamily="2" charset="0"/>
            </a:endParaRPr>
          </a:p>
        </p:txBody>
      </p:sp>
      <p:grpSp>
        <p:nvGrpSpPr>
          <p:cNvPr id="8" name="Group 7">
            <a:extLst>
              <a:ext uri="{FF2B5EF4-FFF2-40B4-BE49-F238E27FC236}">
                <a16:creationId xmlns:a16="http://schemas.microsoft.com/office/drawing/2014/main" id="{C23168E9-9771-499D-9D45-DF033B4370A0}"/>
              </a:ext>
            </a:extLst>
          </p:cNvPr>
          <p:cNvGrpSpPr/>
          <p:nvPr/>
        </p:nvGrpSpPr>
        <p:grpSpPr>
          <a:xfrm>
            <a:off x="2110880" y="448218"/>
            <a:ext cx="9700253" cy="6409783"/>
            <a:chOff x="1619672" y="336163"/>
            <a:chExt cx="7275190" cy="4807337"/>
          </a:xfrm>
        </p:grpSpPr>
        <p:grpSp>
          <p:nvGrpSpPr>
            <p:cNvPr id="9" name="Group 8">
              <a:extLst>
                <a:ext uri="{FF2B5EF4-FFF2-40B4-BE49-F238E27FC236}">
                  <a16:creationId xmlns:a16="http://schemas.microsoft.com/office/drawing/2014/main" id="{5D578220-2F1B-42B5-9607-782612232B6D}"/>
                </a:ext>
              </a:extLst>
            </p:cNvPr>
            <p:cNvGrpSpPr/>
            <p:nvPr userDrawn="1"/>
          </p:nvGrpSpPr>
          <p:grpSpPr>
            <a:xfrm>
              <a:off x="1619672" y="336163"/>
              <a:ext cx="7275190" cy="1044170"/>
              <a:chOff x="-2625853" y="483518"/>
              <a:chExt cx="8115955" cy="1164838"/>
            </a:xfrm>
            <a:noFill/>
          </p:grpSpPr>
          <p:sp>
            <p:nvSpPr>
              <p:cNvPr id="12" name="Arc 11">
                <a:extLst>
                  <a:ext uri="{FF2B5EF4-FFF2-40B4-BE49-F238E27FC236}">
                    <a16:creationId xmlns:a16="http://schemas.microsoft.com/office/drawing/2014/main" id="{EC8568D0-6D4D-4621-A6AD-4CCE037B7F5F}"/>
                  </a:ext>
                </a:extLst>
              </p:cNvPr>
              <p:cNvSpPr/>
              <p:nvPr/>
            </p:nvSpPr>
            <p:spPr>
              <a:xfrm>
                <a:off x="4325264" y="483518"/>
                <a:ext cx="1164838" cy="1164838"/>
              </a:xfrm>
              <a:prstGeom prst="arc">
                <a:avLst>
                  <a:gd name="adj1" fmla="val 16200000"/>
                  <a:gd name="adj2" fmla="val 21582708"/>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400"/>
              </a:p>
            </p:txBody>
          </p:sp>
          <p:cxnSp>
            <p:nvCxnSpPr>
              <p:cNvPr id="13" name="Straight Connector 12">
                <a:extLst>
                  <a:ext uri="{FF2B5EF4-FFF2-40B4-BE49-F238E27FC236}">
                    <a16:creationId xmlns:a16="http://schemas.microsoft.com/office/drawing/2014/main" id="{A302D890-D451-4C44-992C-00AFC68B7E2E}"/>
                  </a:ext>
                </a:extLst>
              </p:cNvPr>
              <p:cNvCxnSpPr>
                <a:cxnSpLocks/>
                <a:stCxn id="12" idx="0"/>
              </p:cNvCxnSpPr>
              <p:nvPr/>
            </p:nvCxnSpPr>
            <p:spPr>
              <a:xfrm flipH="1">
                <a:off x="-2625853" y="483518"/>
                <a:ext cx="7533536" cy="0"/>
              </a:xfrm>
              <a:prstGeom prst="line">
                <a:avLst/>
              </a:prstGeom>
              <a:grpFill/>
              <a:ln w="165100">
                <a:solidFill>
                  <a:srgbClr val="EE2D24"/>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a:extLst>
                <a:ext uri="{FF2B5EF4-FFF2-40B4-BE49-F238E27FC236}">
                  <a16:creationId xmlns:a16="http://schemas.microsoft.com/office/drawing/2014/main" id="{321F84F6-CEC5-4CB4-9930-218A1103B57B}"/>
                </a:ext>
              </a:extLst>
            </p:cNvPr>
            <p:cNvCxnSpPr>
              <a:cxnSpLocks/>
              <a:stCxn id="12" idx="2"/>
            </p:cNvCxnSpPr>
            <p:nvPr userDrawn="1"/>
          </p:nvCxnSpPr>
          <p:spPr>
            <a:xfrm>
              <a:off x="8894855" y="855622"/>
              <a:ext cx="7" cy="4287878"/>
            </a:xfrm>
            <a:prstGeom prst="line">
              <a:avLst/>
            </a:prstGeom>
            <a:ln w="165100">
              <a:solidFill>
                <a:srgbClr val="EE2D2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376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1"/>
          <p:cNvSpPr txBox="1">
            <a:spLocks noChangeArrowheads="1"/>
          </p:cNvSpPr>
          <p:nvPr/>
        </p:nvSpPr>
        <p:spPr bwMode="auto">
          <a:xfrm>
            <a:off x="3573350" y="1108175"/>
            <a:ext cx="49589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400" b="1" dirty="0">
                <a:solidFill>
                  <a:srgbClr val="FF0000"/>
                </a:solidFill>
                <a:latin typeface="Formula1 Display-Regular" panose="02000000000000000000" pitchFamily="2" charset="0"/>
              </a:rPr>
              <a:t>WORLD CHAMPIONS CAR</a:t>
            </a: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209660" y="1753332"/>
            <a:ext cx="7686326" cy="4323558"/>
          </a:xfrm>
          <a:prstGeom prst="rect">
            <a:avLst/>
          </a:prstGeom>
        </p:spPr>
      </p:pic>
      <p:sp>
        <p:nvSpPr>
          <p:cNvPr id="8" name="TextBox 1"/>
          <p:cNvSpPr txBox="1">
            <a:spLocks noChangeArrowheads="1"/>
          </p:cNvSpPr>
          <p:nvPr/>
        </p:nvSpPr>
        <p:spPr bwMode="auto">
          <a:xfrm>
            <a:off x="5382612" y="6106493"/>
            <a:ext cx="2526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1400" b="1" dirty="0">
                <a:solidFill>
                  <a:srgbClr val="FF0000"/>
                </a:solidFill>
                <a:latin typeface="Formula1 Display-Regular" panose="02000000000000000000" pitchFamily="2" charset="0"/>
              </a:rPr>
              <a:t>Brittania Red</a:t>
            </a:r>
          </a:p>
        </p:txBody>
      </p:sp>
    </p:spTree>
    <p:extLst>
      <p:ext uri="{BB962C8B-B14F-4D97-AF65-F5344CB8AC3E}">
        <p14:creationId xmlns:p14="http://schemas.microsoft.com/office/powerpoint/2010/main" val="2236500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3781" y="1627104"/>
            <a:ext cx="5494996" cy="3867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a:xfrm>
            <a:off x="4410029" y="392956"/>
            <a:ext cx="2782497" cy="773888"/>
          </a:xfrm>
          <a:prstGeom prst="rect">
            <a:avLst/>
          </a:prstGeom>
        </p:spPr>
        <p:txBody>
          <a:bodyPr vert="horz" lIns="91440" tIns="45720" rIns="91440" bIns="45720" rtlCol="0">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sz="4800" b="1" dirty="0">
                <a:solidFill>
                  <a:srgbClr val="FF0000"/>
                </a:solidFill>
                <a:latin typeface="Formula1 Display-Regular" panose="02000000000000000000" pitchFamily="2" charset="0"/>
              </a:rPr>
              <a:t>DESIGN</a:t>
            </a:r>
          </a:p>
          <a:p>
            <a:endParaRPr lang="en-GB" altLang="en-US" sz="1100" b="1" dirty="0"/>
          </a:p>
          <a:p>
            <a:endParaRPr lang="en-GB" altLang="en-US" sz="1100" b="1" dirty="0"/>
          </a:p>
          <a:p>
            <a:endParaRPr lang="en-GB" altLang="en-US" sz="1100" b="1" dirty="0"/>
          </a:p>
          <a:p>
            <a:endParaRPr lang="en-GB" altLang="en-US" sz="1100" b="1" dirty="0"/>
          </a:p>
          <a:p>
            <a:endParaRPr lang="en-GB" altLang="en-US" sz="1100" b="1" dirty="0"/>
          </a:p>
          <a:p>
            <a:endParaRPr lang="en-GB" altLang="en-US" sz="1100" b="1"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US" altLang="en-US" dirty="0"/>
          </a:p>
          <a:p>
            <a:endParaRPr lang="en-US" altLang="en-US" dirty="0"/>
          </a:p>
        </p:txBody>
      </p:sp>
      <p:pic>
        <p:nvPicPr>
          <p:cNvPr id="11"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1752" y="1231364"/>
            <a:ext cx="15970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a:spLocks noChangeArrowheads="1"/>
          </p:cNvSpPr>
          <p:nvPr/>
        </p:nvSpPr>
        <p:spPr bwMode="auto">
          <a:xfrm>
            <a:off x="2063785" y="5754657"/>
            <a:ext cx="74749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000" b="1" dirty="0">
                <a:solidFill>
                  <a:srgbClr val="FF0000"/>
                </a:solidFill>
                <a:latin typeface="Formula1 Display-Regular" panose="02000000000000000000" pitchFamily="2" charset="0"/>
              </a:rPr>
              <a:t>USING: MATHS, ENGINEERING, TECHNOLOGY</a:t>
            </a:r>
          </a:p>
        </p:txBody>
      </p:sp>
    </p:spTree>
    <p:extLst>
      <p:ext uri="{BB962C8B-B14F-4D97-AF65-F5344CB8AC3E}">
        <p14:creationId xmlns:p14="http://schemas.microsoft.com/office/powerpoint/2010/main" val="248801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611" y="49985"/>
            <a:ext cx="2051050" cy="1352550"/>
          </a:xfrm>
          <a:prstGeom prst="rect">
            <a:avLst/>
          </a:prstGeom>
        </p:spPr>
      </p:pic>
      <p:sp>
        <p:nvSpPr>
          <p:cNvPr id="6" name="Rectangle 5"/>
          <p:cNvSpPr/>
          <p:nvPr/>
        </p:nvSpPr>
        <p:spPr>
          <a:xfrm>
            <a:off x="21702" y="6785623"/>
            <a:ext cx="12146444" cy="32727"/>
          </a:xfrm>
          <a:prstGeom prst="rect">
            <a:avLst/>
          </a:prstGeom>
          <a:solidFill>
            <a:srgbClr val="ED4324"/>
          </a:solidFill>
          <a:ln>
            <a:solidFill>
              <a:srgbClr val="EF4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0" y="0"/>
            <a:ext cx="12192000" cy="683372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ontent Placeholder 2"/>
          <p:cNvSpPr txBox="1">
            <a:spLocks/>
          </p:cNvSpPr>
          <p:nvPr/>
        </p:nvSpPr>
        <p:spPr>
          <a:xfrm>
            <a:off x="3613645" y="579465"/>
            <a:ext cx="3682301" cy="887110"/>
          </a:xfrm>
          <a:prstGeom prst="rect">
            <a:avLst/>
          </a:prstGeom>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tLang="en-US" sz="17600" b="1" dirty="0">
                <a:solidFill>
                  <a:srgbClr val="FF0000"/>
                </a:solidFill>
                <a:latin typeface="Formula1 Display-Regular" panose="02000000000000000000" pitchFamily="2" charset="0"/>
              </a:rPr>
              <a:t>ANALYSE</a:t>
            </a:r>
            <a:endParaRPr lang="en-GB" altLang="en-US" sz="17600" b="1" dirty="0">
              <a:latin typeface="Formula1 Display-Regular" panose="02000000000000000000" pitchFamily="2" charset="0"/>
            </a:endParaRPr>
          </a:p>
          <a:p>
            <a:endParaRPr lang="en-GB" altLang="en-US" sz="1100" b="1" dirty="0"/>
          </a:p>
          <a:p>
            <a:endParaRPr lang="en-GB" altLang="en-US" sz="1100" b="1" dirty="0"/>
          </a:p>
          <a:p>
            <a:endParaRPr lang="en-GB" altLang="en-US" sz="1100" b="1" dirty="0"/>
          </a:p>
          <a:p>
            <a:endParaRPr lang="en-GB" altLang="en-US" sz="1100" b="1" dirty="0"/>
          </a:p>
          <a:p>
            <a:endParaRPr lang="en-GB" altLang="en-US" sz="1100" b="1"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GB" altLang="en-US" sz="1100" dirty="0"/>
          </a:p>
          <a:p>
            <a:endParaRPr lang="en-US" altLang="en-US" dirty="0"/>
          </a:p>
          <a:p>
            <a:endParaRPr lang="en-US" altLang="en-US" dirty="0"/>
          </a:p>
        </p:txBody>
      </p:sp>
      <p:pic>
        <p:nvPicPr>
          <p:cNvPr id="10" name="Picture 4" descr="3D modelling software is the “backbone of F1 in Schoo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984" y="1273054"/>
            <a:ext cx="3741678" cy="190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Students are able to use industry tools and learn real-world skil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7342" y="3313209"/>
            <a:ext cx="3759282" cy="191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stream_car_cp_1600x1200"/>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67316" y="1249419"/>
            <a:ext cx="5303560" cy="3978854"/>
          </a:xfrm>
          <a:prstGeom prst="rect">
            <a:avLst/>
          </a:prstGeom>
          <a:noFill/>
          <a:ln>
            <a:noFill/>
          </a:ln>
          <a:scene3d>
            <a:camera prst="orthographicFront">
              <a:rot lat="0" lon="0" rev="0"/>
            </a:camera>
            <a:lightRig rig="threePt" dir="t"/>
          </a:scene3d>
          <a:extLst>
            <a:ext uri="{909E8E84-426E-40dd-AFC4-6F175D3DCCD1}"/>
            <a:ext uri="{91240B29-F687-4f45-9708-019B960494DF}"/>
          </a:extLst>
        </p:spPr>
      </p:pic>
      <p:sp>
        <p:nvSpPr>
          <p:cNvPr id="13" name="TextBox 11"/>
          <p:cNvSpPr txBox="1">
            <a:spLocks noChangeArrowheads="1"/>
          </p:cNvSpPr>
          <p:nvPr/>
        </p:nvSpPr>
        <p:spPr bwMode="auto">
          <a:xfrm>
            <a:off x="2307022" y="5228273"/>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latin typeface="Eurostile" panose="020B0504020202050204" pitchFamily="34" charset="0"/>
              </a:rPr>
              <a:t>F1</a:t>
            </a:r>
            <a:r>
              <a:rPr lang="en-GB" altLang="en-US" sz="1200" baseline="60000" dirty="0">
                <a:latin typeface="Eurostile" panose="020B0504020202050204" pitchFamily="34" charset="0"/>
              </a:rPr>
              <a:t>®</a:t>
            </a:r>
            <a:r>
              <a:rPr lang="en-GB" altLang="en-US" sz="1800" dirty="0">
                <a:latin typeface="Eurostile" panose="020B0504020202050204" pitchFamily="34" charset="0"/>
              </a:rPr>
              <a:t> in Schools</a:t>
            </a:r>
          </a:p>
        </p:txBody>
      </p:sp>
      <p:sp>
        <p:nvSpPr>
          <p:cNvPr id="14" name="TextBox 13"/>
          <p:cNvSpPr txBox="1">
            <a:spLocks noChangeArrowheads="1"/>
          </p:cNvSpPr>
          <p:nvPr/>
        </p:nvSpPr>
        <p:spPr bwMode="auto">
          <a:xfrm>
            <a:off x="7764666" y="5228273"/>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1800" dirty="0">
                <a:latin typeface="Eurostile" panose="020B0504020202050204" pitchFamily="34" charset="0"/>
              </a:rPr>
              <a:t>F1</a:t>
            </a:r>
            <a:r>
              <a:rPr lang="en-GB" altLang="en-US" sz="1200" baseline="60000" dirty="0">
                <a:latin typeface="Eurostile" panose="020B0504020202050204" pitchFamily="34" charset="0"/>
              </a:rPr>
              <a:t>®</a:t>
            </a:r>
          </a:p>
        </p:txBody>
      </p:sp>
      <p:sp>
        <p:nvSpPr>
          <p:cNvPr id="15" name="TextBox 5"/>
          <p:cNvSpPr txBox="1">
            <a:spLocks noChangeArrowheads="1"/>
          </p:cNvSpPr>
          <p:nvPr/>
        </p:nvSpPr>
        <p:spPr bwMode="auto">
          <a:xfrm>
            <a:off x="2495131" y="5728342"/>
            <a:ext cx="75891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100000"/>
              </a:lnSpc>
              <a:spcBef>
                <a:spcPct val="0"/>
              </a:spcBef>
              <a:buFontTx/>
              <a:buNone/>
            </a:pPr>
            <a:r>
              <a:rPr lang="en-GB" altLang="en-US" sz="2000" b="1" dirty="0">
                <a:solidFill>
                  <a:srgbClr val="FF0000"/>
                </a:solidFill>
                <a:latin typeface="Formula1 Display-Regular" panose="02000000000000000000" pitchFamily="2" charset="0"/>
              </a:rPr>
              <a:t>USING: SCIENCE, TECHNOLOGY, MATHS</a:t>
            </a:r>
          </a:p>
        </p:txBody>
      </p:sp>
    </p:spTree>
    <p:extLst>
      <p:ext uri="{BB962C8B-B14F-4D97-AF65-F5344CB8AC3E}">
        <p14:creationId xmlns:p14="http://schemas.microsoft.com/office/powerpoint/2010/main" val="39190396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4.6|3|9|13.1|5.3|18.1|4.1|14"/>
</p:tagLst>
</file>

<file path=ppt/tags/tag2.xml><?xml version="1.0" encoding="utf-8"?>
<p:tagLst xmlns:a="http://schemas.openxmlformats.org/drawingml/2006/main" xmlns:r="http://schemas.openxmlformats.org/officeDocument/2006/relationships" xmlns:p="http://schemas.openxmlformats.org/presentationml/2006/main">
  <p:tag name="TIMING" val="|38.7"/>
</p:tagLst>
</file>

<file path=ppt/tags/tag3.xml><?xml version="1.0" encoding="utf-8"?>
<p:tagLst xmlns:a="http://schemas.openxmlformats.org/drawingml/2006/main" xmlns:r="http://schemas.openxmlformats.org/officeDocument/2006/relationships" xmlns:p="http://schemas.openxmlformats.org/presentationml/2006/main">
  <p:tag name="TIMING" val="|3.8|2.9|7.1|5.1|1.9|6|2.3"/>
</p:tagLst>
</file>

<file path=ppt/tags/tag4.xml><?xml version="1.0" encoding="utf-8"?>
<p:tagLst xmlns:a="http://schemas.openxmlformats.org/drawingml/2006/main" xmlns:r="http://schemas.openxmlformats.org/officeDocument/2006/relationships" xmlns:p="http://schemas.openxmlformats.org/presentationml/2006/main">
  <p:tag name="TIMING" val="|3.8|2.9|7.1|5.1|1.9|6|2.3"/>
</p:tagLst>
</file>

<file path=ppt/tags/tag5.xml><?xml version="1.0" encoding="utf-8"?>
<p:tagLst xmlns:a="http://schemas.openxmlformats.org/drawingml/2006/main" xmlns:r="http://schemas.openxmlformats.org/officeDocument/2006/relationships" xmlns:p="http://schemas.openxmlformats.org/presentationml/2006/main">
  <p:tag name="TIMING" val="|4.5|3.5|2.5|2.4|3.7|3.5|3.6|3.6|3.7|2.2|3.2|3.5|3|8.7|3.2|1.6|4.2|3.5|2.1|1.9|1.9|1.8|2.1|2.1|4.1|2.5|5.4|2|1.5"/>
</p:tagLst>
</file>

<file path=ppt/tags/tag6.xml><?xml version="1.0" encoding="utf-8"?>
<p:tagLst xmlns:a="http://schemas.openxmlformats.org/drawingml/2006/main" xmlns:r="http://schemas.openxmlformats.org/officeDocument/2006/relationships" xmlns:p="http://schemas.openxmlformats.org/presentationml/2006/main">
  <p:tag name="TIMING" val="|7.5|2.9|10.1|20|41.7|29.9|27.1|25.8|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10444</TotalTime>
  <Words>1369</Words>
  <Application>Microsoft Office PowerPoint</Application>
  <PresentationFormat>Widescreen</PresentationFormat>
  <Paragraphs>391</Paragraphs>
  <Slides>44</Slides>
  <Notes>2</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44</vt:i4>
      </vt:variant>
    </vt:vector>
  </HeadingPairs>
  <TitlesOfParts>
    <vt:vector size="57" baseType="lpstr">
      <vt:lpstr>Eurostile</vt:lpstr>
      <vt:lpstr>Calibri</vt:lpstr>
      <vt:lpstr>Arial</vt:lpstr>
      <vt:lpstr>Formula1 Display-Bold</vt:lpstr>
      <vt:lpstr>Formula1 Display-Regular</vt:lpstr>
      <vt:lpstr>Calibri Light</vt:lpstr>
      <vt:lpstr>Formula1 Display-Italic</vt:lpstr>
      <vt:lpstr>Formula1-Display-Bold</vt:lpstr>
      <vt:lpstr>Franklin Gothic Demi</vt:lpstr>
      <vt:lpstr>Titillium Web</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things first…</vt:lpstr>
      <vt:lpstr>PowerPoint Presentation</vt:lpstr>
      <vt:lpstr>PowerPoint Presentation</vt:lpstr>
      <vt:lpstr>Sounds great, but…</vt:lpstr>
      <vt:lpstr>PowerPoint Presentation</vt:lpstr>
      <vt:lpstr>PowerPoint Presentation</vt:lpstr>
      <vt:lpstr>PowerPoint Presentation</vt:lpstr>
      <vt:lpstr>Sounds awesome…</vt:lpstr>
      <vt:lpstr>SUMMER / TRANSITION</vt:lpstr>
      <vt:lpstr>MAKE THE GRID</vt:lpstr>
      <vt:lpstr>PICK A CLASS</vt:lpstr>
      <vt:lpstr>STARTER KIT (£30+)</vt:lpstr>
      <vt:lpstr>GET CREATIVE!</vt:lpstr>
      <vt:lpstr>USE OUR RESOURCES</vt:lpstr>
      <vt:lpstr>A ‘NORMAL’ SEASON</vt:lpstr>
      <vt:lpstr>It’s 2021 though…</vt:lpstr>
      <vt:lpstr>VIRTUAL SEASON</vt:lpstr>
      <vt:lpstr>Digital Project Elements</vt:lpstr>
      <vt:lpstr>PowerPoint Presentation</vt:lpstr>
      <vt:lpstr>VIRTUAL EVENTS</vt:lpstr>
      <vt:lpstr>PowerPoint Presentation</vt:lpstr>
      <vt:lpstr>PowerPoint Presentation</vt:lpstr>
      <vt:lpstr>PowerPoint Presentation</vt:lpstr>
      <vt:lpstr>VIDEO 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Nelson Vale</dc:creator>
  <cp:lastModifiedBy>Mark Wemyss-Holden</cp:lastModifiedBy>
  <cp:revision>113</cp:revision>
  <cp:lastPrinted>2021-07-06T08:21:00Z</cp:lastPrinted>
  <dcterms:created xsi:type="dcterms:W3CDTF">2018-04-18T07:47:22Z</dcterms:created>
  <dcterms:modified xsi:type="dcterms:W3CDTF">2021-07-07T10:46:07Z</dcterms:modified>
</cp:coreProperties>
</file>