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 id="2147483740" r:id="rId2"/>
    <p:sldMasterId id="2147483804" r:id="rId3"/>
  </p:sldMasterIdLst>
  <p:notesMasterIdLst>
    <p:notesMasterId r:id="rId15"/>
  </p:notesMasterIdLst>
  <p:handoutMasterIdLst>
    <p:handoutMasterId r:id="rId16"/>
  </p:handoutMasterIdLst>
  <p:sldIdLst>
    <p:sldId id="316" r:id="rId4"/>
    <p:sldId id="1591" r:id="rId5"/>
    <p:sldId id="1580" r:id="rId6"/>
    <p:sldId id="1592" r:id="rId7"/>
    <p:sldId id="1600" r:id="rId8"/>
    <p:sldId id="1593" r:id="rId9"/>
    <p:sldId id="1601" r:id="rId10"/>
    <p:sldId id="1602" r:id="rId11"/>
    <p:sldId id="1603" r:id="rId12"/>
    <p:sldId id="1710" r:id="rId13"/>
    <p:sldId id="1709" r:id="rId14"/>
  </p:sldIdLst>
  <p:sldSz cx="12192000" cy="6858000"/>
  <p:notesSz cx="6858000" cy="9144000"/>
  <p:defaultTextStyle>
    <a:defPPr marL="0" marR="0" indent="0" algn="l" defTabSz="478963"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9741"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39481"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59222"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78963"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98703"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718444"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38185"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57925" algn="ctr" defTabSz="430318" rtl="0" fontAlgn="auto" latinLnBrk="0" hangingPunct="0">
      <a:lnSpc>
        <a:spcPct val="100000"/>
      </a:lnSpc>
      <a:spcBef>
        <a:spcPts val="0"/>
      </a:spcBef>
      <a:spcAft>
        <a:spcPts val="0"/>
      </a:spcAft>
      <a:buClrTx/>
      <a:buSzTx/>
      <a:buFontTx/>
      <a:buNone/>
      <a:tabLst/>
      <a:defRPr kumimoji="0" sz="17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FF6600"/>
    <a:srgbClr val="0A303F"/>
    <a:srgbClr val="2186B1"/>
    <a:srgbClr val="318AAC"/>
    <a:srgbClr val="E6E6E6"/>
    <a:srgbClr val="D966A7"/>
    <a:srgbClr val="6575F0"/>
    <a:srgbClr val="8AE6BB"/>
    <a:srgbClr val="CFE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E4D85-9155-4495-8F84-962F22E28B04}" v="74" dt="2024-01-12T14:32:07.7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76BA"/>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000000"/>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0" autoAdjust="0"/>
    <p:restoredTop sz="83699" autoAdjust="0"/>
  </p:normalViewPr>
  <p:slideViewPr>
    <p:cSldViewPr snapToGrid="0">
      <p:cViewPr varScale="1">
        <p:scale>
          <a:sx n="68" d="100"/>
          <a:sy n="68" d="100"/>
        </p:scale>
        <p:origin x="854"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oodward" userId="afca6096-33c4-4076-b066-b130de02360d" providerId="ADAL" clId="{7E5E4D85-9155-4495-8F84-962F22E28B04}"/>
    <pc:docChg chg="custSel addSld delSld modSld sldOrd">
      <pc:chgData name="Paul Woodward" userId="afca6096-33c4-4076-b066-b130de02360d" providerId="ADAL" clId="{7E5E4D85-9155-4495-8F84-962F22E28B04}" dt="2024-01-12T14:32:07.728" v="4081" actId="14826"/>
      <pc:docMkLst>
        <pc:docMk/>
      </pc:docMkLst>
      <pc:sldChg chg="addSp delSp modSp mod">
        <pc:chgData name="Paul Woodward" userId="afca6096-33c4-4076-b066-b130de02360d" providerId="ADAL" clId="{7E5E4D85-9155-4495-8F84-962F22E28B04}" dt="2024-01-12T14:32:07.728" v="4081" actId="14826"/>
        <pc:sldMkLst>
          <pc:docMk/>
          <pc:sldMk cId="3242062261" sldId="316"/>
        </pc:sldMkLst>
        <pc:spChg chg="mod">
          <ac:chgData name="Paul Woodward" userId="afca6096-33c4-4076-b066-b130de02360d" providerId="ADAL" clId="{7E5E4D85-9155-4495-8F84-962F22E28B04}" dt="2024-01-12T10:12:08.038" v="56" actId="20577"/>
          <ac:spMkLst>
            <pc:docMk/>
            <pc:sldMk cId="3242062261" sldId="316"/>
            <ac:spMk id="5" creationId="{42CFFCEC-B7C9-C7B3-138E-2C37F4F4E126}"/>
          </ac:spMkLst>
        </pc:spChg>
        <pc:picChg chg="del">
          <ac:chgData name="Paul Woodward" userId="afca6096-33c4-4076-b066-b130de02360d" providerId="ADAL" clId="{7E5E4D85-9155-4495-8F84-962F22E28B04}" dt="2024-01-12T09:46:22.154" v="15" actId="478"/>
          <ac:picMkLst>
            <pc:docMk/>
            <pc:sldMk cId="3242062261" sldId="316"/>
            <ac:picMk id="2" creationId="{209DC222-9B18-D18C-3973-63B59C832945}"/>
          </ac:picMkLst>
        </pc:picChg>
        <pc:picChg chg="add mod">
          <ac:chgData name="Paul Woodward" userId="afca6096-33c4-4076-b066-b130de02360d" providerId="ADAL" clId="{7E5E4D85-9155-4495-8F84-962F22E28B04}" dt="2024-01-12T14:32:07.728" v="4081" actId="14826"/>
          <ac:picMkLst>
            <pc:docMk/>
            <pc:sldMk cId="3242062261" sldId="316"/>
            <ac:picMk id="3" creationId="{0C366249-3AAA-473F-1007-0BCB870C8424}"/>
          </ac:picMkLst>
        </pc:picChg>
      </pc:sldChg>
      <pc:sldChg chg="modSp mod">
        <pc:chgData name="Paul Woodward" userId="afca6096-33c4-4076-b066-b130de02360d" providerId="ADAL" clId="{7E5E4D85-9155-4495-8F84-962F22E28B04}" dt="2024-01-12T14:26:51.971" v="3753" actId="1076"/>
        <pc:sldMkLst>
          <pc:docMk/>
          <pc:sldMk cId="3201818484" sldId="1580"/>
        </pc:sldMkLst>
        <pc:spChg chg="mod">
          <ac:chgData name="Paul Woodward" userId="afca6096-33c4-4076-b066-b130de02360d" providerId="ADAL" clId="{7E5E4D85-9155-4495-8F84-962F22E28B04}" dt="2024-01-12T14:26:51.971" v="3753" actId="1076"/>
          <ac:spMkLst>
            <pc:docMk/>
            <pc:sldMk cId="3201818484" sldId="1580"/>
            <ac:spMk id="3" creationId="{5FC42C60-B951-E049-D5C4-FE7B287E34C8}"/>
          </ac:spMkLst>
        </pc:spChg>
        <pc:spChg chg="mod">
          <ac:chgData name="Paul Woodward" userId="afca6096-33c4-4076-b066-b130de02360d" providerId="ADAL" clId="{7E5E4D85-9155-4495-8F84-962F22E28B04}" dt="2024-01-12T10:12:20.233" v="72" actId="20577"/>
          <ac:spMkLst>
            <pc:docMk/>
            <pc:sldMk cId="3201818484" sldId="1580"/>
            <ac:spMk id="8" creationId="{5C75C0B7-44D3-CAED-C1B9-928BB291EE3F}"/>
          </ac:spMkLst>
        </pc:spChg>
      </pc:sldChg>
      <pc:sldChg chg="modSp mod">
        <pc:chgData name="Paul Woodward" userId="afca6096-33c4-4076-b066-b130de02360d" providerId="ADAL" clId="{7E5E4D85-9155-4495-8F84-962F22E28B04}" dt="2024-01-12T10:12:13.048" v="64" actId="20577"/>
        <pc:sldMkLst>
          <pc:docMk/>
          <pc:sldMk cId="3008486914" sldId="1591"/>
        </pc:sldMkLst>
        <pc:spChg chg="mod">
          <ac:chgData name="Paul Woodward" userId="afca6096-33c4-4076-b066-b130de02360d" providerId="ADAL" clId="{7E5E4D85-9155-4495-8F84-962F22E28B04}" dt="2024-01-12T10:12:13.048" v="64" actId="20577"/>
          <ac:spMkLst>
            <pc:docMk/>
            <pc:sldMk cId="3008486914" sldId="1591"/>
            <ac:spMk id="10" creationId="{9457124D-4513-AF94-B33A-32122ED43ACA}"/>
          </ac:spMkLst>
        </pc:spChg>
      </pc:sldChg>
      <pc:sldChg chg="addSp delSp modSp mod">
        <pc:chgData name="Paul Woodward" userId="afca6096-33c4-4076-b066-b130de02360d" providerId="ADAL" clId="{7E5E4D85-9155-4495-8F84-962F22E28B04}" dt="2024-01-12T14:29:22.758" v="3995" actId="1076"/>
        <pc:sldMkLst>
          <pc:docMk/>
          <pc:sldMk cId="2473691213" sldId="1592"/>
        </pc:sldMkLst>
        <pc:spChg chg="add mod">
          <ac:chgData name="Paul Woodward" userId="afca6096-33c4-4076-b066-b130de02360d" providerId="ADAL" clId="{7E5E4D85-9155-4495-8F84-962F22E28B04}" dt="2024-01-12T14:29:22.758" v="3995" actId="1076"/>
          <ac:spMkLst>
            <pc:docMk/>
            <pc:sldMk cId="2473691213" sldId="1592"/>
            <ac:spMk id="2" creationId="{A2D1ED56-D38F-39FD-6790-7C14914F9CC2}"/>
          </ac:spMkLst>
        </pc:spChg>
        <pc:spChg chg="mod">
          <ac:chgData name="Paul Woodward" userId="afca6096-33c4-4076-b066-b130de02360d" providerId="ADAL" clId="{7E5E4D85-9155-4495-8F84-962F22E28B04}" dt="2024-01-12T14:28:06.266" v="3767" actId="14100"/>
          <ac:spMkLst>
            <pc:docMk/>
            <pc:sldMk cId="2473691213" sldId="1592"/>
            <ac:spMk id="3" creationId="{5FC42C60-B951-E049-D5C4-FE7B287E34C8}"/>
          </ac:spMkLst>
        </pc:spChg>
        <pc:spChg chg="mod">
          <ac:chgData name="Paul Woodward" userId="afca6096-33c4-4076-b066-b130de02360d" providerId="ADAL" clId="{7E5E4D85-9155-4495-8F84-962F22E28B04}" dt="2024-01-12T10:16:23.614" v="878" actId="20577"/>
          <ac:spMkLst>
            <pc:docMk/>
            <pc:sldMk cId="2473691213" sldId="1592"/>
            <ac:spMk id="8" creationId="{5C75C0B7-44D3-CAED-C1B9-928BB291EE3F}"/>
          </ac:spMkLst>
        </pc:spChg>
        <pc:picChg chg="del">
          <ac:chgData name="Paul Woodward" userId="afca6096-33c4-4076-b066-b130de02360d" providerId="ADAL" clId="{7E5E4D85-9155-4495-8F84-962F22E28B04}" dt="2024-01-12T10:24:51.558" v="1213" actId="478"/>
          <ac:picMkLst>
            <pc:docMk/>
            <pc:sldMk cId="2473691213" sldId="1592"/>
            <ac:picMk id="4" creationId="{6743A14D-A0C6-F22F-3362-9E9E413D2586}"/>
          </ac:picMkLst>
        </pc:picChg>
        <pc:picChg chg="add mod">
          <ac:chgData name="Paul Woodward" userId="afca6096-33c4-4076-b066-b130de02360d" providerId="ADAL" clId="{7E5E4D85-9155-4495-8F84-962F22E28B04}" dt="2024-01-12T14:29:11.717" v="3987" actId="1076"/>
          <ac:picMkLst>
            <pc:docMk/>
            <pc:sldMk cId="2473691213" sldId="1592"/>
            <ac:picMk id="2050" creationId="{EE1C5DAB-0BEA-8F30-D0B1-DC768A7FA94F}"/>
          </ac:picMkLst>
        </pc:picChg>
      </pc:sldChg>
      <pc:sldChg chg="addSp delSp modSp mod">
        <pc:chgData name="Paul Woodward" userId="afca6096-33c4-4076-b066-b130de02360d" providerId="ADAL" clId="{7E5E4D85-9155-4495-8F84-962F22E28B04}" dt="2024-01-12T14:27:09.453" v="3757" actId="1076"/>
        <pc:sldMkLst>
          <pc:docMk/>
          <pc:sldMk cId="3331900999" sldId="1593"/>
        </pc:sldMkLst>
        <pc:spChg chg="mod">
          <ac:chgData name="Paul Woodward" userId="afca6096-33c4-4076-b066-b130de02360d" providerId="ADAL" clId="{7E5E4D85-9155-4495-8F84-962F22E28B04}" dt="2024-01-12T10:32:21.844" v="1672" actId="20577"/>
          <ac:spMkLst>
            <pc:docMk/>
            <pc:sldMk cId="3331900999" sldId="1593"/>
            <ac:spMk id="3" creationId="{5FC42C60-B951-E049-D5C4-FE7B287E34C8}"/>
          </ac:spMkLst>
        </pc:spChg>
        <pc:spChg chg="del">
          <ac:chgData name="Paul Woodward" userId="afca6096-33c4-4076-b066-b130de02360d" providerId="ADAL" clId="{7E5E4D85-9155-4495-8F84-962F22E28B04}" dt="2024-01-12T10:31:28.883" v="1436" actId="478"/>
          <ac:spMkLst>
            <pc:docMk/>
            <pc:sldMk cId="3331900999" sldId="1593"/>
            <ac:spMk id="5" creationId="{7E7D158B-E063-70A8-4802-C1620D7FF1EA}"/>
          </ac:spMkLst>
        </pc:spChg>
        <pc:spChg chg="mod">
          <ac:chgData name="Paul Woodward" userId="afca6096-33c4-4076-b066-b130de02360d" providerId="ADAL" clId="{7E5E4D85-9155-4495-8F84-962F22E28B04}" dt="2024-01-12T10:16:34.787" v="915" actId="20577"/>
          <ac:spMkLst>
            <pc:docMk/>
            <pc:sldMk cId="3331900999" sldId="1593"/>
            <ac:spMk id="8" creationId="{5C75C0B7-44D3-CAED-C1B9-928BB291EE3F}"/>
          </ac:spMkLst>
        </pc:spChg>
        <pc:picChg chg="del">
          <ac:chgData name="Paul Woodward" userId="afca6096-33c4-4076-b066-b130de02360d" providerId="ADAL" clId="{7E5E4D85-9155-4495-8F84-962F22E28B04}" dt="2024-01-12T10:18:51.513" v="916" actId="478"/>
          <ac:picMkLst>
            <pc:docMk/>
            <pc:sldMk cId="3331900999" sldId="1593"/>
            <ac:picMk id="4" creationId="{476353D4-F12F-273E-0C30-19B7C36F11FC}"/>
          </ac:picMkLst>
        </pc:picChg>
        <pc:picChg chg="del">
          <ac:chgData name="Paul Woodward" userId="afca6096-33c4-4076-b066-b130de02360d" providerId="ADAL" clId="{7E5E4D85-9155-4495-8F84-962F22E28B04}" dt="2024-01-12T10:18:54.242" v="919" actId="478"/>
          <ac:picMkLst>
            <pc:docMk/>
            <pc:sldMk cId="3331900999" sldId="1593"/>
            <ac:picMk id="6" creationId="{C817B07F-1497-ECFA-E22E-AED08B655E33}"/>
          </ac:picMkLst>
        </pc:picChg>
        <pc:picChg chg="del">
          <ac:chgData name="Paul Woodward" userId="afca6096-33c4-4076-b066-b130de02360d" providerId="ADAL" clId="{7E5E4D85-9155-4495-8F84-962F22E28B04}" dt="2024-01-12T10:18:53.039" v="917" actId="478"/>
          <ac:picMkLst>
            <pc:docMk/>
            <pc:sldMk cId="3331900999" sldId="1593"/>
            <ac:picMk id="9" creationId="{A257937B-A8B4-5353-8DAE-3DFCD9F6C641}"/>
          </ac:picMkLst>
        </pc:picChg>
        <pc:picChg chg="del">
          <ac:chgData name="Paul Woodward" userId="afca6096-33c4-4076-b066-b130de02360d" providerId="ADAL" clId="{7E5E4D85-9155-4495-8F84-962F22E28B04}" dt="2024-01-12T10:18:53.523" v="918" actId="478"/>
          <ac:picMkLst>
            <pc:docMk/>
            <pc:sldMk cId="3331900999" sldId="1593"/>
            <ac:picMk id="10" creationId="{9766C81D-1A59-2B7B-FC38-CA572135B3EE}"/>
          </ac:picMkLst>
        </pc:picChg>
        <pc:picChg chg="add mod">
          <ac:chgData name="Paul Woodward" userId="afca6096-33c4-4076-b066-b130de02360d" providerId="ADAL" clId="{7E5E4D85-9155-4495-8F84-962F22E28B04}" dt="2024-01-12T14:27:09.453" v="3757" actId="1076"/>
          <ac:picMkLst>
            <pc:docMk/>
            <pc:sldMk cId="3331900999" sldId="1593"/>
            <ac:picMk id="12" creationId="{72BF45B3-874C-3ED9-8C74-BC30D52117A1}"/>
          </ac:picMkLst>
        </pc:picChg>
        <pc:picChg chg="add mod">
          <ac:chgData name="Paul Woodward" userId="afca6096-33c4-4076-b066-b130de02360d" providerId="ADAL" clId="{7E5E4D85-9155-4495-8F84-962F22E28B04}" dt="2024-01-12T14:27:07.855" v="3756" actId="1076"/>
          <ac:picMkLst>
            <pc:docMk/>
            <pc:sldMk cId="3331900999" sldId="1593"/>
            <ac:picMk id="13" creationId="{8F559443-F42E-9773-D4D3-CC4267962C6D}"/>
          </ac:picMkLst>
        </pc:picChg>
        <pc:picChg chg="add mod">
          <ac:chgData name="Paul Woodward" userId="afca6096-33c4-4076-b066-b130de02360d" providerId="ADAL" clId="{7E5E4D85-9155-4495-8F84-962F22E28B04}" dt="2024-01-12T14:27:06.235" v="3755" actId="1076"/>
          <ac:picMkLst>
            <pc:docMk/>
            <pc:sldMk cId="3331900999" sldId="1593"/>
            <ac:picMk id="14" creationId="{8B14DC18-7609-3101-C85B-DC1BA31DFA4C}"/>
          </ac:picMkLst>
        </pc:picChg>
        <pc:cxnChg chg="del">
          <ac:chgData name="Paul Woodward" userId="afca6096-33c4-4076-b066-b130de02360d" providerId="ADAL" clId="{7E5E4D85-9155-4495-8F84-962F22E28B04}" dt="2024-01-12T10:32:24.637" v="1673" actId="478"/>
          <ac:cxnSpMkLst>
            <pc:docMk/>
            <pc:sldMk cId="3331900999" sldId="1593"/>
            <ac:cxnSpMk id="7" creationId="{3F89152D-B15C-8F2E-734D-04E01E7E2E1F}"/>
          </ac:cxnSpMkLst>
        </pc:cxnChg>
      </pc:sldChg>
      <pc:sldChg chg="del">
        <pc:chgData name="Paul Woodward" userId="afca6096-33c4-4076-b066-b130de02360d" providerId="ADAL" clId="{7E5E4D85-9155-4495-8F84-962F22E28B04}" dt="2024-01-12T10:25:10.715" v="1214" actId="47"/>
        <pc:sldMkLst>
          <pc:docMk/>
          <pc:sldMk cId="2025929060" sldId="1594"/>
        </pc:sldMkLst>
      </pc:sldChg>
      <pc:sldChg chg="del">
        <pc:chgData name="Paul Woodward" userId="afca6096-33c4-4076-b066-b130de02360d" providerId="ADAL" clId="{7E5E4D85-9155-4495-8F84-962F22E28B04}" dt="2024-01-12T10:25:17.056" v="1219" actId="47"/>
        <pc:sldMkLst>
          <pc:docMk/>
          <pc:sldMk cId="176113154" sldId="1595"/>
        </pc:sldMkLst>
      </pc:sldChg>
      <pc:sldChg chg="del">
        <pc:chgData name="Paul Woodward" userId="afca6096-33c4-4076-b066-b130de02360d" providerId="ADAL" clId="{7E5E4D85-9155-4495-8F84-962F22E28B04}" dt="2024-01-12T10:25:15.930" v="1218" actId="47"/>
        <pc:sldMkLst>
          <pc:docMk/>
          <pc:sldMk cId="2749075032" sldId="1596"/>
        </pc:sldMkLst>
      </pc:sldChg>
      <pc:sldChg chg="del">
        <pc:chgData name="Paul Woodward" userId="afca6096-33c4-4076-b066-b130de02360d" providerId="ADAL" clId="{7E5E4D85-9155-4495-8F84-962F22E28B04}" dt="2024-01-12T10:25:12.716" v="1215" actId="47"/>
        <pc:sldMkLst>
          <pc:docMk/>
          <pc:sldMk cId="2421970668" sldId="1597"/>
        </pc:sldMkLst>
      </pc:sldChg>
      <pc:sldChg chg="del">
        <pc:chgData name="Paul Woodward" userId="afca6096-33c4-4076-b066-b130de02360d" providerId="ADAL" clId="{7E5E4D85-9155-4495-8F84-962F22E28B04}" dt="2024-01-12T10:25:13.945" v="1216" actId="47"/>
        <pc:sldMkLst>
          <pc:docMk/>
          <pc:sldMk cId="1957203410" sldId="1598"/>
        </pc:sldMkLst>
      </pc:sldChg>
      <pc:sldChg chg="del">
        <pc:chgData name="Paul Woodward" userId="afca6096-33c4-4076-b066-b130de02360d" providerId="ADAL" clId="{7E5E4D85-9155-4495-8F84-962F22E28B04}" dt="2024-01-12T10:25:15.011" v="1217" actId="47"/>
        <pc:sldMkLst>
          <pc:docMk/>
          <pc:sldMk cId="2053044276" sldId="1599"/>
        </pc:sldMkLst>
      </pc:sldChg>
      <pc:sldChg chg="addSp delSp modSp add mod ord">
        <pc:chgData name="Paul Woodward" userId="afca6096-33c4-4076-b066-b130de02360d" providerId="ADAL" clId="{7E5E4D85-9155-4495-8F84-962F22E28B04}" dt="2024-01-12T10:33:13.880" v="1684"/>
        <pc:sldMkLst>
          <pc:docMk/>
          <pc:sldMk cId="755417955" sldId="1600"/>
        </pc:sldMkLst>
        <pc:spChg chg="mod">
          <ac:chgData name="Paul Woodward" userId="afca6096-33c4-4076-b066-b130de02360d" providerId="ADAL" clId="{7E5E4D85-9155-4495-8F84-962F22E28B04}" dt="2024-01-12T10:21:42.410" v="1187" actId="20577"/>
          <ac:spMkLst>
            <pc:docMk/>
            <pc:sldMk cId="755417955" sldId="1600"/>
            <ac:spMk id="3" creationId="{5FC42C60-B951-E049-D5C4-FE7B287E34C8}"/>
          </ac:spMkLst>
        </pc:spChg>
        <pc:spChg chg="del mod">
          <ac:chgData name="Paul Woodward" userId="afca6096-33c4-4076-b066-b130de02360d" providerId="ADAL" clId="{7E5E4D85-9155-4495-8F84-962F22E28B04}" dt="2024-01-12T10:20:31.893" v="938" actId="478"/>
          <ac:spMkLst>
            <pc:docMk/>
            <pc:sldMk cId="755417955" sldId="1600"/>
            <ac:spMk id="5" creationId="{7E7D158B-E063-70A8-4802-C1620D7FF1EA}"/>
          </ac:spMkLst>
        </pc:spChg>
        <pc:spChg chg="mod">
          <ac:chgData name="Paul Woodward" userId="afca6096-33c4-4076-b066-b130de02360d" providerId="ADAL" clId="{7E5E4D85-9155-4495-8F84-962F22E28B04}" dt="2024-01-12T10:20:27.694" v="936" actId="20577"/>
          <ac:spMkLst>
            <pc:docMk/>
            <pc:sldMk cId="755417955" sldId="1600"/>
            <ac:spMk id="8" creationId="{5C75C0B7-44D3-CAED-C1B9-928BB291EE3F}"/>
          </ac:spMkLst>
        </pc:spChg>
        <pc:picChg chg="del">
          <ac:chgData name="Paul Woodward" userId="afca6096-33c4-4076-b066-b130de02360d" providerId="ADAL" clId="{7E5E4D85-9155-4495-8F84-962F22E28B04}" dt="2024-01-12T10:21:54.904" v="1190" actId="478"/>
          <ac:picMkLst>
            <pc:docMk/>
            <pc:sldMk cId="755417955" sldId="1600"/>
            <ac:picMk id="12" creationId="{72BF45B3-874C-3ED9-8C74-BC30D52117A1}"/>
          </ac:picMkLst>
        </pc:picChg>
        <pc:picChg chg="add del mod">
          <ac:chgData name="Paul Woodward" userId="afca6096-33c4-4076-b066-b130de02360d" providerId="ADAL" clId="{7E5E4D85-9155-4495-8F84-962F22E28B04}" dt="2024-01-12T10:22:13.605" v="1195" actId="478"/>
          <ac:picMkLst>
            <pc:docMk/>
            <pc:sldMk cId="755417955" sldId="1600"/>
            <ac:picMk id="1026" creationId="{F7CB706F-F537-E689-7773-6E4AC295716B}"/>
          </ac:picMkLst>
        </pc:picChg>
        <pc:picChg chg="add mod">
          <ac:chgData name="Paul Woodward" userId="afca6096-33c4-4076-b066-b130de02360d" providerId="ADAL" clId="{7E5E4D85-9155-4495-8F84-962F22E28B04}" dt="2024-01-12T10:24:45.462" v="1212" actId="1076"/>
          <ac:picMkLst>
            <pc:docMk/>
            <pc:sldMk cId="755417955" sldId="1600"/>
            <ac:picMk id="1028" creationId="{1AE59396-408C-01DE-58B6-AF741B63293E}"/>
          </ac:picMkLst>
        </pc:picChg>
        <pc:picChg chg="add mod">
          <ac:chgData name="Paul Woodward" userId="afca6096-33c4-4076-b066-b130de02360d" providerId="ADAL" clId="{7E5E4D85-9155-4495-8F84-962F22E28B04}" dt="2024-01-12T10:24:43.808" v="1211" actId="1076"/>
          <ac:picMkLst>
            <pc:docMk/>
            <pc:sldMk cId="755417955" sldId="1600"/>
            <ac:picMk id="1030" creationId="{54776D4D-597A-1BF8-F1FA-0A68EC1593EE}"/>
          </ac:picMkLst>
        </pc:picChg>
        <pc:cxnChg chg="del">
          <ac:chgData name="Paul Woodward" userId="afca6096-33c4-4076-b066-b130de02360d" providerId="ADAL" clId="{7E5E4D85-9155-4495-8F84-962F22E28B04}" dt="2024-01-12T10:21:55.651" v="1191" actId="478"/>
          <ac:cxnSpMkLst>
            <pc:docMk/>
            <pc:sldMk cId="755417955" sldId="1600"/>
            <ac:cxnSpMk id="7" creationId="{3F89152D-B15C-8F2E-734D-04E01E7E2E1F}"/>
          </ac:cxnSpMkLst>
        </pc:cxnChg>
      </pc:sldChg>
      <pc:sldChg chg="addSp delSp modSp add mod">
        <pc:chgData name="Paul Woodward" userId="afca6096-33c4-4076-b066-b130de02360d" providerId="ADAL" clId="{7E5E4D85-9155-4495-8F84-962F22E28B04}" dt="2024-01-12T14:27:51.778" v="3765" actId="1076"/>
        <pc:sldMkLst>
          <pc:docMk/>
          <pc:sldMk cId="2718218335" sldId="1601"/>
        </pc:sldMkLst>
        <pc:spChg chg="mod">
          <ac:chgData name="Paul Woodward" userId="afca6096-33c4-4076-b066-b130de02360d" providerId="ADAL" clId="{7E5E4D85-9155-4495-8F84-962F22E28B04}" dt="2024-01-12T14:27:51.778" v="3765" actId="1076"/>
          <ac:spMkLst>
            <pc:docMk/>
            <pc:sldMk cId="2718218335" sldId="1601"/>
            <ac:spMk id="3" creationId="{5FC42C60-B951-E049-D5C4-FE7B287E34C8}"/>
          </ac:spMkLst>
        </pc:spChg>
        <pc:picChg chg="del mod">
          <ac:chgData name="Paul Woodward" userId="afca6096-33c4-4076-b066-b130de02360d" providerId="ADAL" clId="{7E5E4D85-9155-4495-8F84-962F22E28B04}" dt="2024-01-12T14:27:13.923" v="3761" actId="478"/>
          <ac:picMkLst>
            <pc:docMk/>
            <pc:sldMk cId="2718218335" sldId="1601"/>
            <ac:picMk id="12" creationId="{72BF45B3-874C-3ED9-8C74-BC30D52117A1}"/>
          </ac:picMkLst>
        </pc:picChg>
        <pc:picChg chg="del mod">
          <ac:chgData name="Paul Woodward" userId="afca6096-33c4-4076-b066-b130de02360d" providerId="ADAL" clId="{7E5E4D85-9155-4495-8F84-962F22E28B04}" dt="2024-01-12T14:27:13.396" v="3759" actId="478"/>
          <ac:picMkLst>
            <pc:docMk/>
            <pc:sldMk cId="2718218335" sldId="1601"/>
            <ac:picMk id="13" creationId="{8F559443-F42E-9773-D4D3-CC4267962C6D}"/>
          </ac:picMkLst>
        </pc:picChg>
        <pc:picChg chg="add del mod">
          <ac:chgData name="Paul Woodward" userId="afca6096-33c4-4076-b066-b130de02360d" providerId="ADAL" clId="{7E5E4D85-9155-4495-8F84-962F22E28B04}" dt="2024-01-12T14:27:12.693" v="3758" actId="478"/>
          <ac:picMkLst>
            <pc:docMk/>
            <pc:sldMk cId="2718218335" sldId="1601"/>
            <ac:picMk id="3074" creationId="{D0C8468B-9AD1-087B-17C4-0159C33C0C30}"/>
          </ac:picMkLst>
        </pc:picChg>
      </pc:sldChg>
      <pc:sldChg chg="addSp delSp modSp add mod">
        <pc:chgData name="Paul Woodward" userId="afca6096-33c4-4076-b066-b130de02360d" providerId="ADAL" clId="{7E5E4D85-9155-4495-8F84-962F22E28B04}" dt="2024-01-12T14:30:00.250" v="3999" actId="14100"/>
        <pc:sldMkLst>
          <pc:docMk/>
          <pc:sldMk cId="2131900090" sldId="1602"/>
        </pc:sldMkLst>
        <pc:spChg chg="add mod">
          <ac:chgData name="Paul Woodward" userId="afca6096-33c4-4076-b066-b130de02360d" providerId="ADAL" clId="{7E5E4D85-9155-4495-8F84-962F22E28B04}" dt="2024-01-12T14:30:00.250" v="3999" actId="14100"/>
          <ac:spMkLst>
            <pc:docMk/>
            <pc:sldMk cId="2131900090" sldId="1602"/>
            <ac:spMk id="2" creationId="{30F3C937-0F30-5FB2-372F-65EFC3C91D2E}"/>
          </ac:spMkLst>
        </pc:spChg>
        <pc:spChg chg="mod">
          <ac:chgData name="Paul Woodward" userId="afca6096-33c4-4076-b066-b130de02360d" providerId="ADAL" clId="{7E5E4D85-9155-4495-8F84-962F22E28B04}" dt="2024-01-12T14:29:44.043" v="3996" actId="255"/>
          <ac:spMkLst>
            <pc:docMk/>
            <pc:sldMk cId="2131900090" sldId="1602"/>
            <ac:spMk id="3" creationId="{5FC42C60-B951-E049-D5C4-FE7B287E34C8}"/>
          </ac:spMkLst>
        </pc:spChg>
        <pc:grpChg chg="add mod">
          <ac:chgData name="Paul Woodward" userId="afca6096-33c4-4076-b066-b130de02360d" providerId="ADAL" clId="{7E5E4D85-9155-4495-8F84-962F22E28B04}" dt="2024-01-12T14:30:00.250" v="3999" actId="14100"/>
          <ac:grpSpMkLst>
            <pc:docMk/>
            <pc:sldMk cId="2131900090" sldId="1602"/>
            <ac:grpSpMk id="15" creationId="{CACD9887-E300-66F0-210D-6D1F14B70CDA}"/>
          </ac:grpSpMkLst>
        </pc:grpChg>
        <pc:picChg chg="del">
          <ac:chgData name="Paul Woodward" userId="afca6096-33c4-4076-b066-b130de02360d" providerId="ADAL" clId="{7E5E4D85-9155-4495-8F84-962F22E28B04}" dt="2024-01-12T11:43:44.676" v="2205" actId="478"/>
          <ac:picMkLst>
            <pc:docMk/>
            <pc:sldMk cId="2131900090" sldId="1602"/>
            <ac:picMk id="12" creationId="{72BF45B3-874C-3ED9-8C74-BC30D52117A1}"/>
          </ac:picMkLst>
        </pc:picChg>
        <pc:picChg chg="del">
          <ac:chgData name="Paul Woodward" userId="afca6096-33c4-4076-b066-b130de02360d" providerId="ADAL" clId="{7E5E4D85-9155-4495-8F84-962F22E28B04}" dt="2024-01-12T11:43:44.178" v="2204" actId="478"/>
          <ac:picMkLst>
            <pc:docMk/>
            <pc:sldMk cId="2131900090" sldId="1602"/>
            <ac:picMk id="13" creationId="{8F559443-F42E-9773-D4D3-CC4267962C6D}"/>
          </ac:picMkLst>
        </pc:picChg>
        <pc:picChg chg="del">
          <ac:chgData name="Paul Woodward" userId="afca6096-33c4-4076-b066-b130de02360d" providerId="ADAL" clId="{7E5E4D85-9155-4495-8F84-962F22E28B04}" dt="2024-01-12T11:43:43.265" v="2203" actId="478"/>
          <ac:picMkLst>
            <pc:docMk/>
            <pc:sldMk cId="2131900090" sldId="1602"/>
            <ac:picMk id="3074" creationId="{D0C8468B-9AD1-087B-17C4-0159C33C0C30}"/>
          </ac:picMkLst>
        </pc:picChg>
        <pc:picChg chg="add mod">
          <ac:chgData name="Paul Woodward" userId="afca6096-33c4-4076-b066-b130de02360d" providerId="ADAL" clId="{7E5E4D85-9155-4495-8F84-962F22E28B04}" dt="2024-01-12T14:30:00.250" v="3999" actId="14100"/>
          <ac:picMkLst>
            <pc:docMk/>
            <pc:sldMk cId="2131900090" sldId="1602"/>
            <ac:picMk id="5122" creationId="{78BA4BAA-DC9A-2C79-4E3D-91314931E3E6}"/>
          </ac:picMkLst>
        </pc:picChg>
        <pc:cxnChg chg="add mod">
          <ac:chgData name="Paul Woodward" userId="afca6096-33c4-4076-b066-b130de02360d" providerId="ADAL" clId="{7E5E4D85-9155-4495-8F84-962F22E28B04}" dt="2024-01-12T14:30:00.250" v="3999" actId="14100"/>
          <ac:cxnSpMkLst>
            <pc:docMk/>
            <pc:sldMk cId="2131900090" sldId="1602"/>
            <ac:cxnSpMk id="4" creationId="{56E79F5F-0C48-33E4-0ABC-305B737E33C5}"/>
          </ac:cxnSpMkLst>
        </pc:cxnChg>
      </pc:sldChg>
      <pc:sldChg chg="addSp delSp modSp add mod">
        <pc:chgData name="Paul Woodward" userId="afca6096-33c4-4076-b066-b130de02360d" providerId="ADAL" clId="{7E5E4D85-9155-4495-8F84-962F22E28B04}" dt="2024-01-12T14:30:47.581" v="4078" actId="1076"/>
        <pc:sldMkLst>
          <pc:docMk/>
          <pc:sldMk cId="2965792995" sldId="1603"/>
        </pc:sldMkLst>
        <pc:spChg chg="mod">
          <ac:chgData name="Paul Woodward" userId="afca6096-33c4-4076-b066-b130de02360d" providerId="ADAL" clId="{7E5E4D85-9155-4495-8F84-962F22E28B04}" dt="2024-01-12T14:30:43.428" v="4077" actId="1076"/>
          <ac:spMkLst>
            <pc:docMk/>
            <pc:sldMk cId="2965792995" sldId="1603"/>
            <ac:spMk id="2" creationId="{30F3C937-0F30-5FB2-372F-65EFC3C91D2E}"/>
          </ac:spMkLst>
        </pc:spChg>
        <pc:spChg chg="mod">
          <ac:chgData name="Paul Woodward" userId="afca6096-33c4-4076-b066-b130de02360d" providerId="ADAL" clId="{7E5E4D85-9155-4495-8F84-962F22E28B04}" dt="2024-01-12T14:30:35.901" v="4076" actId="20577"/>
          <ac:spMkLst>
            <pc:docMk/>
            <pc:sldMk cId="2965792995" sldId="1603"/>
            <ac:spMk id="3" creationId="{5FC42C60-B951-E049-D5C4-FE7B287E34C8}"/>
          </ac:spMkLst>
        </pc:spChg>
        <pc:spChg chg="add mod">
          <ac:chgData name="Paul Woodward" userId="afca6096-33c4-4076-b066-b130de02360d" providerId="ADAL" clId="{7E5E4D85-9155-4495-8F84-962F22E28B04}" dt="2024-01-12T14:30:47.581" v="4078" actId="1076"/>
          <ac:spMkLst>
            <pc:docMk/>
            <pc:sldMk cId="2965792995" sldId="1603"/>
            <ac:spMk id="7" creationId="{6E9D5CDF-38F7-CF33-0A7F-9A121509257B}"/>
          </ac:spMkLst>
        </pc:spChg>
        <pc:picChg chg="del">
          <ac:chgData name="Paul Woodward" userId="afca6096-33c4-4076-b066-b130de02360d" providerId="ADAL" clId="{7E5E4D85-9155-4495-8F84-962F22E28B04}" dt="2024-01-12T11:49:23.230" v="2946" actId="478"/>
          <ac:picMkLst>
            <pc:docMk/>
            <pc:sldMk cId="2965792995" sldId="1603"/>
            <ac:picMk id="5122" creationId="{78BA4BAA-DC9A-2C79-4E3D-91314931E3E6}"/>
          </ac:picMkLst>
        </pc:picChg>
        <pc:picChg chg="add mod">
          <ac:chgData name="Paul Woodward" userId="afca6096-33c4-4076-b066-b130de02360d" providerId="ADAL" clId="{7E5E4D85-9155-4495-8F84-962F22E28B04}" dt="2024-01-12T14:30:43.428" v="4077" actId="1076"/>
          <ac:picMkLst>
            <pc:docMk/>
            <pc:sldMk cId="2965792995" sldId="1603"/>
            <ac:picMk id="6146" creationId="{61870CDF-44EB-A803-1760-FB6FC6839E50}"/>
          </ac:picMkLst>
        </pc:picChg>
        <pc:picChg chg="add mod">
          <ac:chgData name="Paul Woodward" userId="afca6096-33c4-4076-b066-b130de02360d" providerId="ADAL" clId="{7E5E4D85-9155-4495-8F84-962F22E28B04}" dt="2024-01-12T14:30:47.581" v="4078" actId="1076"/>
          <ac:picMkLst>
            <pc:docMk/>
            <pc:sldMk cId="2965792995" sldId="1603"/>
            <ac:picMk id="6148" creationId="{8043807C-122A-8282-E0FF-F3DE1207AA97}"/>
          </ac:picMkLst>
        </pc:picChg>
        <pc:cxnChg chg="mod ord">
          <ac:chgData name="Paul Woodward" userId="afca6096-33c4-4076-b066-b130de02360d" providerId="ADAL" clId="{7E5E4D85-9155-4495-8F84-962F22E28B04}" dt="2024-01-12T14:30:43.428" v="4077" actId="1076"/>
          <ac:cxnSpMkLst>
            <pc:docMk/>
            <pc:sldMk cId="2965792995" sldId="1603"/>
            <ac:cxnSpMk id="4" creationId="{56E79F5F-0C48-33E4-0ABC-305B737E33C5}"/>
          </ac:cxnSpMkLst>
        </pc:cxnChg>
        <pc:cxnChg chg="add mod">
          <ac:chgData name="Paul Woodward" userId="afca6096-33c4-4076-b066-b130de02360d" providerId="ADAL" clId="{7E5E4D85-9155-4495-8F84-962F22E28B04}" dt="2024-01-12T14:30:47.581" v="4078" actId="1076"/>
          <ac:cxnSpMkLst>
            <pc:docMk/>
            <pc:sldMk cId="2965792995" sldId="1603"/>
            <ac:cxnSpMk id="9" creationId="{3646EB0E-C1C3-056A-1E22-3A86747A1BE8}"/>
          </ac:cxnSpMkLst>
        </pc:cxnChg>
      </pc:sldChg>
      <pc:sldChg chg="delSp modSp add mod">
        <pc:chgData name="Paul Woodward" userId="afca6096-33c4-4076-b066-b130de02360d" providerId="ADAL" clId="{7E5E4D85-9155-4495-8F84-962F22E28B04}" dt="2024-01-12T14:26:31.189" v="3752" actId="255"/>
        <pc:sldMkLst>
          <pc:docMk/>
          <pc:sldMk cId="635166652" sldId="1604"/>
        </pc:sldMkLst>
        <pc:spChg chg="del">
          <ac:chgData name="Paul Woodward" userId="afca6096-33c4-4076-b066-b130de02360d" providerId="ADAL" clId="{7E5E4D85-9155-4495-8F84-962F22E28B04}" dt="2024-01-12T11:54:00.894" v="3491" actId="478"/>
          <ac:spMkLst>
            <pc:docMk/>
            <pc:sldMk cId="635166652" sldId="1604"/>
            <ac:spMk id="2" creationId="{30F3C937-0F30-5FB2-372F-65EFC3C91D2E}"/>
          </ac:spMkLst>
        </pc:spChg>
        <pc:spChg chg="mod">
          <ac:chgData name="Paul Woodward" userId="afca6096-33c4-4076-b066-b130de02360d" providerId="ADAL" clId="{7E5E4D85-9155-4495-8F84-962F22E28B04}" dt="2024-01-12T14:26:31.189" v="3752" actId="255"/>
          <ac:spMkLst>
            <pc:docMk/>
            <pc:sldMk cId="635166652" sldId="1604"/>
            <ac:spMk id="3" creationId="{5FC42C60-B951-E049-D5C4-FE7B287E34C8}"/>
          </ac:spMkLst>
        </pc:spChg>
        <pc:spChg chg="del">
          <ac:chgData name="Paul Woodward" userId="afca6096-33c4-4076-b066-b130de02360d" providerId="ADAL" clId="{7E5E4D85-9155-4495-8F84-962F22E28B04}" dt="2024-01-12T11:54:04.690" v="3492" actId="478"/>
          <ac:spMkLst>
            <pc:docMk/>
            <pc:sldMk cId="635166652" sldId="1604"/>
            <ac:spMk id="7" creationId="{6E9D5CDF-38F7-CF33-0A7F-9A121509257B}"/>
          </ac:spMkLst>
        </pc:spChg>
        <pc:picChg chg="del">
          <ac:chgData name="Paul Woodward" userId="afca6096-33c4-4076-b066-b130de02360d" providerId="ADAL" clId="{7E5E4D85-9155-4495-8F84-962F22E28B04}" dt="2024-01-12T11:52:13.911" v="3070" actId="478"/>
          <ac:picMkLst>
            <pc:docMk/>
            <pc:sldMk cId="635166652" sldId="1604"/>
            <ac:picMk id="6146" creationId="{61870CDF-44EB-A803-1760-FB6FC6839E50}"/>
          </ac:picMkLst>
        </pc:picChg>
        <pc:picChg chg="del">
          <ac:chgData name="Paul Woodward" userId="afca6096-33c4-4076-b066-b130de02360d" providerId="ADAL" clId="{7E5E4D85-9155-4495-8F84-962F22E28B04}" dt="2024-01-12T11:54:05.570" v="3493" actId="478"/>
          <ac:picMkLst>
            <pc:docMk/>
            <pc:sldMk cId="635166652" sldId="1604"/>
            <ac:picMk id="6148" creationId="{8043807C-122A-8282-E0FF-F3DE1207AA97}"/>
          </ac:picMkLst>
        </pc:picChg>
        <pc:cxnChg chg="del">
          <ac:chgData name="Paul Woodward" userId="afca6096-33c4-4076-b066-b130de02360d" providerId="ADAL" clId="{7E5E4D85-9155-4495-8F84-962F22E28B04}" dt="2024-01-12T11:52:14.752" v="3071" actId="478"/>
          <ac:cxnSpMkLst>
            <pc:docMk/>
            <pc:sldMk cId="635166652" sldId="1604"/>
            <ac:cxnSpMk id="4" creationId="{56E79F5F-0C48-33E4-0ABC-305B737E33C5}"/>
          </ac:cxnSpMkLst>
        </pc:cxnChg>
        <pc:cxnChg chg="del">
          <ac:chgData name="Paul Woodward" userId="afca6096-33c4-4076-b066-b130de02360d" providerId="ADAL" clId="{7E5E4D85-9155-4495-8F84-962F22E28B04}" dt="2024-01-12T11:54:06.622" v="3494" actId="478"/>
          <ac:cxnSpMkLst>
            <pc:docMk/>
            <pc:sldMk cId="635166652" sldId="1604"/>
            <ac:cxnSpMk id="9" creationId="{3646EB0E-C1C3-056A-1E22-3A86747A1BE8}"/>
          </ac:cxnSpMkLst>
        </pc:cxnChg>
      </pc:sldChg>
      <pc:sldChg chg="mod modShow">
        <pc:chgData name="Paul Woodward" userId="afca6096-33c4-4076-b066-b130de02360d" providerId="ADAL" clId="{7E5E4D85-9155-4495-8F84-962F22E28B04}" dt="2024-01-12T14:27:22.843" v="3762" actId="729"/>
        <pc:sldMkLst>
          <pc:docMk/>
          <pc:sldMk cId="2573618103" sldId="17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47662E-021F-7244-B65D-DE6C06DE428A}" type="datetimeFigureOut">
              <a:rPr lang="en-US" smtClean="0"/>
              <a:t>1/30/2024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92666-F7EE-8F40-AE14-088748DA6CB1}" type="slidenum">
              <a:rPr lang="en-US" smtClean="0"/>
              <a:t>‹#›</a:t>
            </a:fld>
            <a:endParaRPr lang="en-US" dirty="0"/>
          </a:p>
        </p:txBody>
      </p:sp>
    </p:spTree>
    <p:extLst>
      <p:ext uri="{BB962C8B-B14F-4D97-AF65-F5344CB8AC3E}">
        <p14:creationId xmlns:p14="http://schemas.microsoft.com/office/powerpoint/2010/main" val="1533805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80514629"/>
      </p:ext>
    </p:extLst>
  </p:cSld>
  <p:clrMap bg1="lt1" tx1="dk1" bg2="lt2" tx2="dk2" accent1="accent1" accent2="accent2" accent3="accent3" accent4="accent4" accent5="accent5" accent6="accent6" hlink="hlink" folHlink="folHlink"/>
  <p:notesStyle>
    <a:lvl1pPr defTabSz="239481" latinLnBrk="0">
      <a:defRPr sz="1200">
        <a:latin typeface="Lucida Grande"/>
        <a:ea typeface="Lucida Grande"/>
        <a:cs typeface="Lucida Grande"/>
        <a:sym typeface="Lucida Grande"/>
      </a:defRPr>
    </a:lvl1pPr>
    <a:lvl2pPr indent="119741" defTabSz="239481" latinLnBrk="0">
      <a:defRPr sz="1200">
        <a:latin typeface="Lucida Grande"/>
        <a:ea typeface="Lucida Grande"/>
        <a:cs typeface="Lucida Grande"/>
        <a:sym typeface="Lucida Grande"/>
      </a:defRPr>
    </a:lvl2pPr>
    <a:lvl3pPr indent="239481" defTabSz="239481" latinLnBrk="0">
      <a:defRPr sz="1200">
        <a:latin typeface="Lucida Grande"/>
        <a:ea typeface="Lucida Grande"/>
        <a:cs typeface="Lucida Grande"/>
        <a:sym typeface="Lucida Grande"/>
      </a:defRPr>
    </a:lvl3pPr>
    <a:lvl4pPr indent="359222" defTabSz="239481" latinLnBrk="0">
      <a:defRPr sz="1200">
        <a:latin typeface="Lucida Grande"/>
        <a:ea typeface="Lucida Grande"/>
        <a:cs typeface="Lucida Grande"/>
        <a:sym typeface="Lucida Grande"/>
      </a:defRPr>
    </a:lvl4pPr>
    <a:lvl5pPr indent="478963" defTabSz="239481" latinLnBrk="0">
      <a:defRPr sz="1200">
        <a:latin typeface="Lucida Grande"/>
        <a:ea typeface="Lucida Grande"/>
        <a:cs typeface="Lucida Grande"/>
        <a:sym typeface="Lucida Grande"/>
      </a:defRPr>
    </a:lvl5pPr>
    <a:lvl6pPr indent="598703" defTabSz="239481" latinLnBrk="0">
      <a:defRPr sz="1200">
        <a:latin typeface="Lucida Grande"/>
        <a:ea typeface="Lucida Grande"/>
        <a:cs typeface="Lucida Grande"/>
        <a:sym typeface="Lucida Grande"/>
      </a:defRPr>
    </a:lvl6pPr>
    <a:lvl7pPr indent="718444" defTabSz="239481" latinLnBrk="0">
      <a:defRPr sz="1200">
        <a:latin typeface="Lucida Grande"/>
        <a:ea typeface="Lucida Grande"/>
        <a:cs typeface="Lucida Grande"/>
        <a:sym typeface="Lucida Grande"/>
      </a:defRPr>
    </a:lvl7pPr>
    <a:lvl8pPr indent="838185" defTabSz="239481" latinLnBrk="0">
      <a:defRPr sz="1200">
        <a:latin typeface="Lucida Grande"/>
        <a:ea typeface="Lucida Grande"/>
        <a:cs typeface="Lucida Grande"/>
        <a:sym typeface="Lucida Grande"/>
      </a:defRPr>
    </a:lvl8pPr>
    <a:lvl9pPr indent="957925" defTabSz="239481" latinLnBrk="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39481" eaLnBrk="1" fontAlgn="auto" latinLnBrk="0" hangingPunct="1">
              <a:lnSpc>
                <a:spcPct val="100000"/>
              </a:lnSpc>
              <a:spcBef>
                <a:spcPts val="0"/>
              </a:spcBef>
              <a:spcAft>
                <a:spcPts val="0"/>
              </a:spcAft>
              <a:buClrTx/>
              <a:buSzTx/>
              <a:buFontTx/>
              <a:buNone/>
              <a:tabLst/>
              <a:defRPr/>
            </a:pPr>
            <a:r>
              <a:rPr lang="en-GB" dirty="0"/>
              <a:t>Please note; This resource, accompanying resources and associated images, videos and graphics are to be used for educational purposes only and in line with our terms and conditions as stated here. https://www.designtechnology.org.uk/terms-and-conditions-and-policies/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DA57-3A8B-4144-9C79-64E410243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73754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6DA57-3A8B-4144-9C79-64E410243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4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great case study of Inclusive Design, visit https://www.fastcompany.com/90239156/the-untold-story-of-the-vegetable-peeler-that-changed-the-world where we take a look into the design of a vegetable peeler and the story behind it.</a:t>
            </a:r>
          </a:p>
        </p:txBody>
      </p:sp>
    </p:spTree>
    <p:extLst>
      <p:ext uri="{BB962C8B-B14F-4D97-AF65-F5344CB8AC3E}">
        <p14:creationId xmlns:p14="http://schemas.microsoft.com/office/powerpoint/2010/main" val="95762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the opportunity for a discussion around any adaptations that may be made that students are aware of in their family. This may be for a baby (think of something as simple as a step or stairgate) or an elderly relative.</a:t>
            </a:r>
          </a:p>
        </p:txBody>
      </p:sp>
    </p:spTree>
    <p:extLst>
      <p:ext uri="{BB962C8B-B14F-4D97-AF65-F5344CB8AC3E}">
        <p14:creationId xmlns:p14="http://schemas.microsoft.com/office/powerpoint/2010/main" val="22819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Adaptations are fairly common, even if someone does not consider themselves to have a physical disability – consider PS / Xbox thumb grips for the controller. Can students think of any other adapted products they have used or are aware of?</a:t>
            </a:r>
          </a:p>
        </p:txBody>
      </p:sp>
    </p:spTree>
    <p:extLst>
      <p:ext uri="{BB962C8B-B14F-4D97-AF65-F5344CB8AC3E}">
        <p14:creationId xmlns:p14="http://schemas.microsoft.com/office/powerpoint/2010/main" val="124500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3948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Roboto" panose="02000000000000000000" pitchFamily="2" charset="0"/>
                <a:sym typeface="Helvetica Neue"/>
              </a:rPr>
              <a:t>Print and cut these cards for an empathy-design activity. Students can choose a tool and impairment at random to help generate new ideas for a range of users. This can be particularly useful if they are stuck for ideas / focus. Feel free to add more of your own.</a:t>
            </a:r>
          </a:p>
          <a:p>
            <a:endParaRPr lang="en-GB" dirty="0"/>
          </a:p>
        </p:txBody>
      </p:sp>
    </p:spTree>
    <p:extLst>
      <p:ext uri="{BB962C8B-B14F-4D97-AF65-F5344CB8AC3E}">
        <p14:creationId xmlns:p14="http://schemas.microsoft.com/office/powerpoint/2010/main" val="110523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046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Quo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3BB6F-4A02-36E8-1500-4F5D239B5E7A}"/>
              </a:ext>
            </a:extLst>
          </p:cNvPr>
          <p:cNvSpPr/>
          <p:nvPr userDrawn="1"/>
        </p:nvSpPr>
        <p:spPr>
          <a:xfrm>
            <a:off x="0" y="0"/>
            <a:ext cx="3937518" cy="6858000"/>
          </a:xfrm>
          <a:prstGeom prst="rect">
            <a:avLst/>
          </a:prstGeom>
          <a:gradFill flip="none" rotWithShape="1">
            <a:gsLst>
              <a:gs pos="80000">
                <a:schemeClr val="tx1">
                  <a:alpha val="40235"/>
                </a:schemeClr>
              </a:gs>
              <a:gs pos="0">
                <a:schemeClr val="tx1">
                  <a:alpha val="39635"/>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258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415975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57788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032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Tree>
    <p:extLst>
      <p:ext uri="{BB962C8B-B14F-4D97-AF65-F5344CB8AC3E}">
        <p14:creationId xmlns:p14="http://schemas.microsoft.com/office/powerpoint/2010/main" val="22757247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a:lvl1pPr>
          </a:lstStyle>
          <a:p>
            <a:r>
              <a:rPr lang="en-US" dirty="0"/>
              <a:t>CLICK TO EDIT</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292409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2805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1849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96832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09129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Matters</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4040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montag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bg1"/>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bg1"/>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6028497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lIns="47896" tIns="23948" rIns="47896" bIns="23948"/>
          <a:lstStyle>
            <a:lvl1pPr>
              <a:defRPr>
                <a:latin typeface="Helvetica Neue Thin"/>
                <a:ea typeface="Helvetica Neue Thin"/>
                <a:cs typeface="Helvetica Neue Thin"/>
                <a:sym typeface="Helvetica Neue Thin"/>
              </a:defRPr>
            </a:lvl1pPr>
          </a:lstStyle>
          <a:p>
            <a:fld id="{86CB4B4D-7CA3-9044-876B-883B54F8677D}" type="slidenum">
              <a:rPr lang="en-GB" smtClean="0"/>
              <a:t>‹#›</a:t>
            </a:fld>
            <a:endParaRPr lang="en-GB" dirty="0"/>
          </a:p>
        </p:txBody>
      </p:sp>
      <p:sp>
        <p:nvSpPr>
          <p:cNvPr id="8" name="Content Placeholder 2">
            <a:extLst>
              <a:ext uri="{FF2B5EF4-FFF2-40B4-BE49-F238E27FC236}">
                <a16:creationId xmlns:a16="http://schemas.microsoft.com/office/drawing/2014/main" id="{8C62D87A-5279-47E7-A696-4E0DFC7572CF}"/>
              </a:ext>
            </a:extLst>
          </p:cNvPr>
          <p:cNvSpPr>
            <a:spLocks noGrp="1"/>
          </p:cNvSpPr>
          <p:nvPr>
            <p:ph idx="1"/>
          </p:nvPr>
        </p:nvSpPr>
        <p:spPr>
          <a:xfrm>
            <a:off x="609600" y="1434662"/>
            <a:ext cx="10972800" cy="4321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B6980CB8-C155-4197-B46B-48D1F77A6071}"/>
              </a:ext>
            </a:extLst>
          </p:cNvPr>
          <p:cNvSpPr txBox="1">
            <a:spLocks/>
          </p:cNvSpPr>
          <p:nvPr userDrawn="1"/>
        </p:nvSpPr>
        <p:spPr>
          <a:xfrm>
            <a:off x="609600" y="497840"/>
            <a:ext cx="10972800" cy="936822"/>
          </a:xfrm>
          <a:prstGeom prst="rect">
            <a:avLst/>
          </a:prstGeom>
        </p:spPr>
        <p:txBody>
          <a:bodyPr vert="horz" lIns="58949" tIns="29474" rIns="58949" bIns="29474" rtlCol="0" anchor="ctr">
            <a:normAutofit fontScale="85000" lnSpcReduction="20000"/>
          </a:bodyPr>
          <a:lstStyle>
            <a:lvl1pPr algn="l" defTabSz="685800" rtl="0" eaLnBrk="1" latinLnBrk="0" hangingPunct="1">
              <a:spcBef>
                <a:spcPct val="0"/>
              </a:spcBef>
              <a:buNone/>
              <a:defRPr sz="6600" b="1" kern="1200">
                <a:solidFill>
                  <a:srgbClr val="B0D235"/>
                </a:solidFill>
                <a:latin typeface="Cambria" panose="02040503050406030204" pitchFamily="18" charset="0"/>
                <a:ea typeface="+mj-ea"/>
                <a:cs typeface="Arial"/>
              </a:defRPr>
            </a:lvl1pPr>
          </a:lstStyle>
          <a:p>
            <a:endParaRPr lang="en-US" sz="8123" dirty="0"/>
          </a:p>
        </p:txBody>
      </p:sp>
      <p:sp>
        <p:nvSpPr>
          <p:cNvPr id="6" name="Title Placeholder 1">
            <a:extLst>
              <a:ext uri="{FF2B5EF4-FFF2-40B4-BE49-F238E27FC236}">
                <a16:creationId xmlns:a16="http://schemas.microsoft.com/office/drawing/2014/main" id="{05EAE3CF-9104-4330-AB78-00C9DF657536}"/>
              </a:ext>
            </a:extLst>
          </p:cNvPr>
          <p:cNvSpPr>
            <a:spLocks noGrp="1"/>
          </p:cNvSpPr>
          <p:nvPr>
            <p:ph type="title"/>
          </p:nvPr>
        </p:nvSpPr>
        <p:spPr>
          <a:xfrm>
            <a:off x="609600" y="332301"/>
            <a:ext cx="10972800" cy="936822"/>
          </a:xfrm>
          <a:prstGeom prst="rect">
            <a:avLst/>
          </a:prstGeom>
        </p:spPr>
        <p:txBody>
          <a:bodyPr vert="horz" lIns="47896" tIns="23948" rIns="47896" bIns="23948" rtlCol="0" anchor="ctr">
            <a:normAutofit/>
          </a:bodyPr>
          <a:lstStyle/>
          <a:p>
            <a:endParaRPr lang="en-US" dirty="0"/>
          </a:p>
        </p:txBody>
      </p:sp>
    </p:spTree>
    <p:extLst>
      <p:ext uri="{BB962C8B-B14F-4D97-AF65-F5344CB8AC3E}">
        <p14:creationId xmlns:p14="http://schemas.microsoft.com/office/powerpoint/2010/main" val="77872461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21123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Year 7 Title">
    <p:bg>
      <p:bgPr>
        <a:solidFill>
          <a:srgbClr val="00BAC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7EDB8B-BCAF-D094-EA09-2040F24561D4}"/>
              </a:ext>
            </a:extLst>
          </p:cNvPr>
          <p:cNvSpPr>
            <a:spLocks noGrp="1"/>
          </p:cNvSpPr>
          <p:nvPr>
            <p:ph type="ctrTitle"/>
          </p:nvPr>
        </p:nvSpPr>
        <p:spPr>
          <a:xfrm>
            <a:off x="576000" y="2371514"/>
            <a:ext cx="7017874" cy="2387600"/>
          </a:xfrm>
        </p:spPr>
        <p:txBody>
          <a:bodyPr/>
          <a:lstStyle>
            <a:lvl1pPr>
              <a:defRPr cap="all" baseline="0"/>
            </a:lvl1pPr>
          </a:lstStyle>
          <a:p>
            <a:pPr>
              <a:lnSpc>
                <a:spcPct val="100000"/>
              </a:lnSpc>
            </a:pPr>
            <a:r>
              <a:rPr lang="en-GB" dirty="0">
                <a:solidFill>
                  <a:schemeClr val="tx2"/>
                </a:solidFill>
                <a:latin typeface="+mj-lt"/>
              </a:rPr>
              <a:t>Key stage 3 context 18:</a:t>
            </a:r>
            <a:br>
              <a:rPr lang="en-GB" dirty="0">
                <a:solidFill>
                  <a:schemeClr val="tx2"/>
                </a:solidFill>
                <a:latin typeface="+mj-lt"/>
              </a:rPr>
            </a:br>
            <a:br>
              <a:rPr lang="en-GB" dirty="0">
                <a:solidFill>
                  <a:schemeClr val="tx2"/>
                </a:solidFill>
                <a:latin typeface="+mj-lt"/>
              </a:rPr>
            </a:br>
            <a:r>
              <a:rPr lang="en-GB" dirty="0">
                <a:solidFill>
                  <a:schemeClr val="bg1"/>
                </a:solidFill>
                <a:latin typeface="+mj-lt"/>
              </a:rPr>
              <a:t>Improving Air Quality</a:t>
            </a:r>
          </a:p>
        </p:txBody>
      </p:sp>
      <p:pic>
        <p:nvPicPr>
          <p:cNvPr id="11" name="Picture 10" descr="Blue text on a black background&#10;&#10;Description automatically generated with medium confidence">
            <a:extLst>
              <a:ext uri="{FF2B5EF4-FFF2-40B4-BE49-F238E27FC236}">
                <a16:creationId xmlns:a16="http://schemas.microsoft.com/office/drawing/2014/main" id="{4F599919-4510-6A47-D6F8-42F87212D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367670"/>
            <a:ext cx="2023896" cy="980708"/>
          </a:xfrm>
          <a:prstGeom prst="rect">
            <a:avLst/>
          </a:prstGeom>
        </p:spPr>
      </p:pic>
      <p:sp>
        <p:nvSpPr>
          <p:cNvPr id="2" name="Picture Placeholder 17">
            <a:extLst>
              <a:ext uri="{FF2B5EF4-FFF2-40B4-BE49-F238E27FC236}">
                <a16:creationId xmlns:a16="http://schemas.microsoft.com/office/drawing/2014/main" id="{B5AD01F5-244C-1522-51D7-CAD87B98CBD8}"/>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3" name="Picture Placeholder 2">
            <a:extLst>
              <a:ext uri="{FF2B5EF4-FFF2-40B4-BE49-F238E27FC236}">
                <a16:creationId xmlns:a16="http://schemas.microsoft.com/office/drawing/2014/main" id="{A0F61FB4-F1D1-B877-4951-36746849AEBC}"/>
              </a:ext>
            </a:extLst>
          </p:cNvPr>
          <p:cNvSpPr>
            <a:spLocks noGrp="1"/>
          </p:cNvSpPr>
          <p:nvPr>
            <p:ph type="pic" sz="quarter" idx="11" hasCustomPrompt="1"/>
          </p:nvPr>
        </p:nvSpPr>
        <p:spPr>
          <a:xfrm>
            <a:off x="8061325" y="0"/>
            <a:ext cx="4130675" cy="6858000"/>
          </a:xfrm>
        </p:spPr>
        <p:txBody>
          <a:bodyPr/>
          <a:lstStyle>
            <a:lvl1pPr>
              <a:defRPr/>
            </a:lvl1pPr>
          </a:lstStyle>
          <a:p>
            <a:r>
              <a:rPr lang="en-GB" dirty="0"/>
              <a:t>HERO IMAGE</a:t>
            </a:r>
          </a:p>
        </p:txBody>
      </p:sp>
    </p:spTree>
    <p:extLst>
      <p:ext uri="{BB962C8B-B14F-4D97-AF65-F5344CB8AC3E}">
        <p14:creationId xmlns:p14="http://schemas.microsoft.com/office/powerpoint/2010/main" val="1576335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Year 8 Title">
    <p:bg>
      <p:bgPr>
        <a:solidFill>
          <a:srgbClr val="07E29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7EDB8B-BCAF-D094-EA09-2040F24561D4}"/>
              </a:ext>
            </a:extLst>
          </p:cNvPr>
          <p:cNvSpPr>
            <a:spLocks noGrp="1"/>
          </p:cNvSpPr>
          <p:nvPr>
            <p:ph type="ctrTitle"/>
          </p:nvPr>
        </p:nvSpPr>
        <p:spPr>
          <a:xfrm>
            <a:off x="576000" y="2371514"/>
            <a:ext cx="7017874" cy="2387600"/>
          </a:xfrm>
        </p:spPr>
        <p:txBody>
          <a:bodyPr/>
          <a:lstStyle>
            <a:lvl1pPr>
              <a:defRPr cap="all" baseline="0"/>
            </a:lvl1pPr>
          </a:lstStyle>
          <a:p>
            <a:pPr>
              <a:lnSpc>
                <a:spcPct val="100000"/>
              </a:lnSpc>
            </a:pPr>
            <a:r>
              <a:rPr lang="en-GB" dirty="0">
                <a:solidFill>
                  <a:schemeClr val="tx2"/>
                </a:solidFill>
                <a:latin typeface="+mj-lt"/>
              </a:rPr>
              <a:t>Key stage 3 context 18:</a:t>
            </a:r>
            <a:br>
              <a:rPr lang="en-GB" dirty="0">
                <a:solidFill>
                  <a:schemeClr val="tx2"/>
                </a:solidFill>
                <a:latin typeface="+mj-lt"/>
              </a:rPr>
            </a:br>
            <a:br>
              <a:rPr lang="en-GB" dirty="0">
                <a:solidFill>
                  <a:schemeClr val="tx2"/>
                </a:solidFill>
                <a:latin typeface="+mj-lt"/>
              </a:rPr>
            </a:br>
            <a:r>
              <a:rPr lang="en-GB" dirty="0">
                <a:solidFill>
                  <a:schemeClr val="bg1"/>
                </a:solidFill>
                <a:latin typeface="+mj-lt"/>
              </a:rPr>
              <a:t>Improving Air Quality</a:t>
            </a:r>
          </a:p>
        </p:txBody>
      </p:sp>
      <p:pic>
        <p:nvPicPr>
          <p:cNvPr id="11" name="Picture 10" descr="Blue text on a black background&#10;&#10;Description automatically generated with medium confidence">
            <a:extLst>
              <a:ext uri="{FF2B5EF4-FFF2-40B4-BE49-F238E27FC236}">
                <a16:creationId xmlns:a16="http://schemas.microsoft.com/office/drawing/2014/main" id="{4F599919-4510-6A47-D6F8-42F87212D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367670"/>
            <a:ext cx="2023896" cy="980708"/>
          </a:xfrm>
          <a:prstGeom prst="rect">
            <a:avLst/>
          </a:prstGeom>
        </p:spPr>
      </p:pic>
      <p:sp>
        <p:nvSpPr>
          <p:cNvPr id="13" name="Picture Placeholder 17">
            <a:extLst>
              <a:ext uri="{FF2B5EF4-FFF2-40B4-BE49-F238E27FC236}">
                <a16:creationId xmlns:a16="http://schemas.microsoft.com/office/drawing/2014/main" id="{73204E58-C574-B9F5-9E21-009172210E5E}"/>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3" name="Picture Placeholder 2">
            <a:extLst>
              <a:ext uri="{FF2B5EF4-FFF2-40B4-BE49-F238E27FC236}">
                <a16:creationId xmlns:a16="http://schemas.microsoft.com/office/drawing/2014/main" id="{975A4AFC-8A66-D08B-BB26-544F7F3745CA}"/>
              </a:ext>
            </a:extLst>
          </p:cNvPr>
          <p:cNvSpPr>
            <a:spLocks noGrp="1"/>
          </p:cNvSpPr>
          <p:nvPr>
            <p:ph type="pic" sz="quarter" idx="11" hasCustomPrompt="1"/>
          </p:nvPr>
        </p:nvSpPr>
        <p:spPr>
          <a:xfrm>
            <a:off x="8061325" y="0"/>
            <a:ext cx="4130675" cy="6858000"/>
          </a:xfrm>
        </p:spPr>
        <p:txBody>
          <a:bodyPr/>
          <a:lstStyle>
            <a:lvl1pPr>
              <a:defRPr/>
            </a:lvl1pPr>
          </a:lstStyle>
          <a:p>
            <a:r>
              <a:rPr lang="en-GB" dirty="0"/>
              <a:t>HERO IMAGE</a:t>
            </a:r>
          </a:p>
        </p:txBody>
      </p:sp>
    </p:spTree>
    <p:extLst>
      <p:ext uri="{BB962C8B-B14F-4D97-AF65-F5344CB8AC3E}">
        <p14:creationId xmlns:p14="http://schemas.microsoft.com/office/powerpoint/2010/main" val="21259507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Year 9 Title">
    <p:bg>
      <p:bgPr>
        <a:solidFill>
          <a:srgbClr val="F9736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7EDB8B-BCAF-D094-EA09-2040F24561D4}"/>
              </a:ext>
            </a:extLst>
          </p:cNvPr>
          <p:cNvSpPr>
            <a:spLocks noGrp="1"/>
          </p:cNvSpPr>
          <p:nvPr>
            <p:ph type="ctrTitle"/>
          </p:nvPr>
        </p:nvSpPr>
        <p:spPr>
          <a:xfrm>
            <a:off x="576000" y="2371514"/>
            <a:ext cx="7017874" cy="2387600"/>
          </a:xfrm>
        </p:spPr>
        <p:txBody>
          <a:bodyPr/>
          <a:lstStyle>
            <a:lvl1pPr>
              <a:defRPr cap="all" baseline="0"/>
            </a:lvl1pPr>
          </a:lstStyle>
          <a:p>
            <a:pPr>
              <a:lnSpc>
                <a:spcPct val="100000"/>
              </a:lnSpc>
            </a:pPr>
            <a:r>
              <a:rPr lang="en-GB" dirty="0">
                <a:solidFill>
                  <a:schemeClr val="tx2"/>
                </a:solidFill>
                <a:latin typeface="+mj-lt"/>
              </a:rPr>
              <a:t>Key stage 3 context 18:</a:t>
            </a:r>
            <a:br>
              <a:rPr lang="en-GB" dirty="0">
                <a:solidFill>
                  <a:schemeClr val="tx2"/>
                </a:solidFill>
                <a:latin typeface="+mj-lt"/>
              </a:rPr>
            </a:br>
            <a:br>
              <a:rPr lang="en-GB" dirty="0">
                <a:solidFill>
                  <a:schemeClr val="tx2"/>
                </a:solidFill>
                <a:latin typeface="+mj-lt"/>
              </a:rPr>
            </a:br>
            <a:r>
              <a:rPr lang="en-GB" dirty="0">
                <a:solidFill>
                  <a:schemeClr val="bg1"/>
                </a:solidFill>
                <a:latin typeface="+mj-lt"/>
              </a:rPr>
              <a:t>Improving Air Quality</a:t>
            </a:r>
          </a:p>
        </p:txBody>
      </p:sp>
      <p:pic>
        <p:nvPicPr>
          <p:cNvPr id="11" name="Picture 10" descr="Blue text on a black background&#10;&#10;Description automatically generated with medium confidence">
            <a:extLst>
              <a:ext uri="{FF2B5EF4-FFF2-40B4-BE49-F238E27FC236}">
                <a16:creationId xmlns:a16="http://schemas.microsoft.com/office/drawing/2014/main" id="{4F599919-4510-6A47-D6F8-42F87212D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367670"/>
            <a:ext cx="2023896" cy="980708"/>
          </a:xfrm>
          <a:prstGeom prst="rect">
            <a:avLst/>
          </a:prstGeom>
        </p:spPr>
      </p:pic>
      <p:sp>
        <p:nvSpPr>
          <p:cNvPr id="3" name="Picture Placeholder 17">
            <a:extLst>
              <a:ext uri="{FF2B5EF4-FFF2-40B4-BE49-F238E27FC236}">
                <a16:creationId xmlns:a16="http://schemas.microsoft.com/office/drawing/2014/main" id="{C7E8F50D-FBA7-1DC0-B531-46321631A95F}"/>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2" name="Picture Placeholder 2">
            <a:extLst>
              <a:ext uri="{FF2B5EF4-FFF2-40B4-BE49-F238E27FC236}">
                <a16:creationId xmlns:a16="http://schemas.microsoft.com/office/drawing/2014/main" id="{079D7453-A384-DAA5-0846-5E9C9A578B96}"/>
              </a:ext>
            </a:extLst>
          </p:cNvPr>
          <p:cNvSpPr>
            <a:spLocks noGrp="1"/>
          </p:cNvSpPr>
          <p:nvPr>
            <p:ph type="pic" sz="quarter" idx="11" hasCustomPrompt="1"/>
          </p:nvPr>
        </p:nvSpPr>
        <p:spPr>
          <a:xfrm>
            <a:off x="8061325" y="0"/>
            <a:ext cx="4130675" cy="6858000"/>
          </a:xfrm>
        </p:spPr>
        <p:txBody>
          <a:bodyPr/>
          <a:lstStyle>
            <a:lvl1pPr>
              <a:defRPr/>
            </a:lvl1pPr>
          </a:lstStyle>
          <a:p>
            <a:r>
              <a:rPr lang="en-GB" dirty="0"/>
              <a:t>HERO IMAGE</a:t>
            </a:r>
          </a:p>
        </p:txBody>
      </p:sp>
    </p:spTree>
    <p:extLst>
      <p:ext uri="{BB962C8B-B14F-4D97-AF65-F5344CB8AC3E}">
        <p14:creationId xmlns:p14="http://schemas.microsoft.com/office/powerpoint/2010/main" val="19417705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bg1"/>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CAB69DF3-8F80-2524-062A-513F9DDF41B4}"/>
              </a:ext>
            </a:extLst>
          </p:cNvPr>
          <p:cNvSpPr>
            <a:spLocks noGrp="1"/>
          </p:cNvSpPr>
          <p:nvPr>
            <p:ph type="title" hasCustomPrompt="1"/>
          </p:nvPr>
        </p:nvSpPr>
        <p:spPr>
          <a:xfrm>
            <a:off x="576000" y="546214"/>
            <a:ext cx="10952385" cy="1047918"/>
          </a:xfrm>
        </p:spPr>
        <p:txBody>
          <a:bodyPr/>
          <a:lstStyle>
            <a:lvl1pPr>
              <a:defRPr sz="4400">
                <a:latin typeface="GriffithGothic Black" panose="02000603060000020004" pitchFamily="50" charset="0"/>
              </a:defRPr>
            </a:lvl1pPr>
          </a:lstStyle>
          <a:p>
            <a:r>
              <a:rPr lang="en-GB" sz="4400" dirty="0">
                <a:solidFill>
                  <a:srgbClr val="0A303F"/>
                </a:solidFill>
                <a:latin typeface="GriffithGothic Black" panose="02000603060000020004" pitchFamily="50" charset="0"/>
              </a:rPr>
              <a:t>Introduction</a:t>
            </a:r>
            <a:endParaRPr lang="en-GB" sz="4400" dirty="0">
              <a:solidFill>
                <a:srgbClr val="0A303F"/>
              </a:solidFill>
              <a:latin typeface="Griffith Gothic Black" panose="020B0503060000000000" pitchFamily="34" charset="0"/>
            </a:endParaRPr>
          </a:p>
        </p:txBody>
      </p:sp>
      <p:pic>
        <p:nvPicPr>
          <p:cNvPr id="11" name="Picture 10">
            <a:extLst>
              <a:ext uri="{FF2B5EF4-FFF2-40B4-BE49-F238E27FC236}">
                <a16:creationId xmlns:a16="http://schemas.microsoft.com/office/drawing/2014/main" id="{36C2F3C6-1A68-C28B-5CC5-2B44C14CFF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12" name="Picture Placeholder 17">
            <a:extLst>
              <a:ext uri="{FF2B5EF4-FFF2-40B4-BE49-F238E27FC236}">
                <a16:creationId xmlns:a16="http://schemas.microsoft.com/office/drawing/2014/main" id="{4320BA4F-6B70-4701-9DBD-96BFC2413BBA}"/>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Tree>
    <p:extLst>
      <p:ext uri="{BB962C8B-B14F-4D97-AF65-F5344CB8AC3E}">
        <p14:creationId xmlns:p14="http://schemas.microsoft.com/office/powerpoint/2010/main" val="8124336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mmary of the resourc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3F8CFE-E9FE-4B45-8AA2-8BA4B5525A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9" name="Picture Placeholder 17">
            <a:extLst>
              <a:ext uri="{FF2B5EF4-FFF2-40B4-BE49-F238E27FC236}">
                <a16:creationId xmlns:a16="http://schemas.microsoft.com/office/drawing/2014/main" id="{3CCA039A-CBF6-EFC4-409E-35A3D42EE17F}"/>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2" name="Title 3">
            <a:extLst>
              <a:ext uri="{FF2B5EF4-FFF2-40B4-BE49-F238E27FC236}">
                <a16:creationId xmlns:a16="http://schemas.microsoft.com/office/drawing/2014/main" id="{B7797134-2559-C952-8563-D5C51379923E}"/>
              </a:ext>
            </a:extLst>
          </p:cNvPr>
          <p:cNvSpPr txBox="1">
            <a:spLocks/>
          </p:cNvSpPr>
          <p:nvPr userDrawn="1"/>
        </p:nvSpPr>
        <p:spPr>
          <a:xfrm>
            <a:off x="576000" y="546214"/>
            <a:ext cx="10952385" cy="1047918"/>
          </a:xfrm>
          <a:prstGeom prst="rect">
            <a:avLst/>
          </a:prstGeom>
        </p:spPr>
        <p:txBody>
          <a:bodyPr vert="horz" lIns="0" tIns="0" rIns="0" bIns="0" rtlCol="0" anchor="t">
            <a:noAutofit/>
          </a:bodyPr>
          <a:lstStyle>
            <a:lvl1pPr algn="l" defTabSz="914400" rtl="0" eaLnBrk="1" latinLnBrk="0" hangingPunct="1">
              <a:lnSpc>
                <a:spcPts val="3450"/>
              </a:lnSpc>
              <a:spcBef>
                <a:spcPct val="0"/>
              </a:spcBef>
              <a:buNone/>
              <a:defRPr sz="4400" b="1" kern="1200">
                <a:solidFill>
                  <a:schemeClr val="tx2"/>
                </a:solidFill>
                <a:latin typeface="GriffithGothic Black" panose="02000603060000020004" pitchFamily="50" charset="0"/>
                <a:ea typeface="+mj-ea"/>
                <a:cs typeface="+mj-cs"/>
              </a:defRPr>
            </a:lvl1pPr>
          </a:lstStyle>
          <a:p>
            <a:r>
              <a:rPr lang="en-GB" dirty="0">
                <a:solidFill>
                  <a:srgbClr val="0A303F"/>
                </a:solidFill>
                <a:latin typeface="GriffithGothic Black" panose="02000603060000020004" pitchFamily="50" charset="0"/>
              </a:rPr>
              <a:t>Summary of the resource</a:t>
            </a:r>
          </a:p>
        </p:txBody>
      </p:sp>
    </p:spTree>
    <p:extLst>
      <p:ext uri="{BB962C8B-B14F-4D97-AF65-F5344CB8AC3E}">
        <p14:creationId xmlns:p14="http://schemas.microsoft.com/office/powerpoint/2010/main" val="13528605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92F371C-9F1C-57F2-D7BF-32FE87688260}"/>
              </a:ext>
            </a:extLst>
          </p:cNvPr>
          <p:cNvSpPr>
            <a:spLocks noGrp="1"/>
          </p:cNvSpPr>
          <p:nvPr>
            <p:ph type="title" hasCustomPrompt="1"/>
          </p:nvPr>
        </p:nvSpPr>
        <p:spPr>
          <a:xfrm>
            <a:off x="576000" y="546214"/>
            <a:ext cx="9166811" cy="1047918"/>
          </a:xfrm>
        </p:spPr>
        <p:txBody>
          <a:bodyPr/>
          <a:lstStyle>
            <a:lvl1pPr>
              <a:defRPr sz="4400">
                <a:latin typeface="GriffithGothic Black" panose="02000603060000020004" pitchFamily="50" charset="0"/>
              </a:defRPr>
            </a:lvl1pPr>
          </a:lstStyle>
          <a:p>
            <a:r>
              <a:rPr lang="en-GB" sz="4400" dirty="0">
                <a:latin typeface="GriffithGothic Black" panose="02000603060000020004" pitchFamily="50" charset="0"/>
              </a:rPr>
              <a:t>Contents</a:t>
            </a:r>
            <a:endParaRPr lang="en-GB" sz="4400" dirty="0">
              <a:latin typeface="Griffith Gothic Black" panose="020B0503060000000000" pitchFamily="34" charset="0"/>
            </a:endParaRPr>
          </a:p>
        </p:txBody>
      </p:sp>
      <p:sp>
        <p:nvSpPr>
          <p:cNvPr id="7" name="Content Placeholder 2">
            <a:extLst>
              <a:ext uri="{FF2B5EF4-FFF2-40B4-BE49-F238E27FC236}">
                <a16:creationId xmlns:a16="http://schemas.microsoft.com/office/drawing/2014/main" id="{7A7D5461-08FD-756D-AAD0-3FE1EB3158BC}"/>
              </a:ext>
            </a:extLst>
          </p:cNvPr>
          <p:cNvSpPr>
            <a:spLocks noGrp="1"/>
          </p:cNvSpPr>
          <p:nvPr>
            <p:ph idx="4294967295"/>
          </p:nvPr>
        </p:nvSpPr>
        <p:spPr>
          <a:xfrm>
            <a:off x="667314" y="1348746"/>
            <a:ext cx="8593309" cy="4475402"/>
          </a:xfrm>
        </p:spPr>
        <p:txBody>
          <a:bodyPr>
            <a:normAutofit fontScale="92500" lnSpcReduction="10000"/>
          </a:bodyPr>
          <a:lstStyle/>
          <a:p>
            <a:pPr marL="447675" indent="-447675">
              <a:lnSpc>
                <a:spcPct val="150000"/>
              </a:lnSpc>
              <a:buFont typeface="+mj-lt"/>
              <a:buAutoNum type="arabicPeriod"/>
            </a:pPr>
            <a:r>
              <a:rPr lang="en-GB" sz="2400" b="1" dirty="0">
                <a:latin typeface="+mj-lt"/>
                <a:ea typeface="Roboto" panose="02000000000000000000" pitchFamily="2" charset="0"/>
                <a:cs typeface="Roboto" panose="02000000000000000000" pitchFamily="2" charset="0"/>
              </a:rPr>
              <a:t>Design Context</a:t>
            </a:r>
          </a:p>
          <a:p>
            <a:pPr marL="447675" indent="-447675">
              <a:lnSpc>
                <a:spcPct val="150000"/>
              </a:lnSpc>
              <a:buFont typeface="+mj-lt"/>
              <a:buAutoNum type="arabicPeriod"/>
            </a:pPr>
            <a:r>
              <a:rPr lang="en-GB" sz="2400" b="1" dirty="0">
                <a:solidFill>
                  <a:srgbClr val="ACACDE"/>
                </a:solidFill>
                <a:latin typeface="+mj-lt"/>
                <a:ea typeface="Roboto" panose="02000000000000000000" pitchFamily="2" charset="0"/>
                <a:cs typeface="Roboto" panose="02000000000000000000" pitchFamily="2" charset="0"/>
              </a:rPr>
              <a:t>Empathize</a:t>
            </a:r>
          </a:p>
          <a:p>
            <a:pPr marL="457200" indent="-457200">
              <a:lnSpc>
                <a:spcPct val="150000"/>
              </a:lnSpc>
              <a:buAutoNum type="arabicPeriod"/>
            </a:pPr>
            <a:r>
              <a:rPr lang="en-GB" sz="2400" b="1" dirty="0">
                <a:solidFill>
                  <a:srgbClr val="16F4D0"/>
                </a:solidFill>
                <a:latin typeface="+mj-lt"/>
                <a:ea typeface="Roboto" panose="02000000000000000000" pitchFamily="2" charset="0"/>
                <a:cs typeface="Roboto" panose="02000000000000000000" pitchFamily="2" charset="0"/>
              </a:rPr>
              <a:t>Define</a:t>
            </a:r>
          </a:p>
          <a:p>
            <a:pPr marL="457200" indent="-457200">
              <a:lnSpc>
                <a:spcPct val="150000"/>
              </a:lnSpc>
              <a:buFont typeface="Arial"/>
              <a:buAutoNum type="arabicPeriod"/>
            </a:pPr>
            <a:r>
              <a:rPr lang="en-GB" sz="2400" b="1" dirty="0">
                <a:solidFill>
                  <a:srgbClr val="F60493"/>
                </a:solidFill>
                <a:latin typeface="+mj-lt"/>
                <a:ea typeface="Roboto" panose="02000000000000000000" pitchFamily="2" charset="0"/>
                <a:cs typeface="Roboto" panose="02000000000000000000" pitchFamily="2" charset="0"/>
              </a:rPr>
              <a:t>Ideate</a:t>
            </a:r>
          </a:p>
          <a:p>
            <a:pPr marL="457200" indent="-457200">
              <a:lnSpc>
                <a:spcPct val="150000"/>
              </a:lnSpc>
              <a:buFont typeface="Arial"/>
              <a:buAutoNum type="arabicPeriod"/>
            </a:pPr>
            <a:r>
              <a:rPr lang="en-GB" sz="2400" b="1" dirty="0">
                <a:solidFill>
                  <a:srgbClr val="FE4C00"/>
                </a:solidFill>
                <a:latin typeface="+mj-lt"/>
                <a:ea typeface="Roboto" panose="02000000000000000000" pitchFamily="2" charset="0"/>
                <a:cs typeface="Roboto" panose="02000000000000000000" pitchFamily="2" charset="0"/>
              </a:rPr>
              <a:t>Prototype</a:t>
            </a:r>
          </a:p>
          <a:p>
            <a:pPr marL="457200" indent="-457200">
              <a:lnSpc>
                <a:spcPct val="150000"/>
              </a:lnSpc>
              <a:buFont typeface="Arial"/>
              <a:buAutoNum type="arabicPeriod"/>
            </a:pPr>
            <a:r>
              <a:rPr lang="en-GB" sz="2400" b="1" dirty="0">
                <a:solidFill>
                  <a:srgbClr val="429EA6"/>
                </a:solidFill>
                <a:latin typeface="+mj-lt"/>
                <a:ea typeface="Roboto" panose="02000000000000000000" pitchFamily="2" charset="0"/>
                <a:cs typeface="Roboto" panose="02000000000000000000" pitchFamily="2" charset="0"/>
              </a:rPr>
              <a:t>Test</a:t>
            </a:r>
          </a:p>
          <a:p>
            <a:pPr marL="457200" indent="-457200">
              <a:lnSpc>
                <a:spcPct val="150000"/>
              </a:lnSpc>
              <a:buFont typeface="Arial"/>
              <a:buAutoNum type="arabicPeriod"/>
            </a:pPr>
            <a:r>
              <a:rPr lang="en-GB" sz="2400" b="1" dirty="0">
                <a:solidFill>
                  <a:srgbClr val="00B0F0"/>
                </a:solidFill>
                <a:latin typeface="+mj-lt"/>
                <a:ea typeface="Roboto" panose="02000000000000000000" pitchFamily="2" charset="0"/>
                <a:cs typeface="Roboto" panose="02000000000000000000" pitchFamily="2" charset="0"/>
              </a:rPr>
              <a:t>Communication</a:t>
            </a:r>
          </a:p>
          <a:p>
            <a:pPr marL="457200" indent="-457200">
              <a:lnSpc>
                <a:spcPct val="150000"/>
              </a:lnSpc>
              <a:buFont typeface="Arial"/>
              <a:buAutoNum type="arabicPeriod"/>
            </a:pPr>
            <a:r>
              <a:rPr lang="en-GB" sz="2400" b="1" dirty="0">
                <a:solidFill>
                  <a:srgbClr val="00B050"/>
                </a:solidFill>
                <a:latin typeface="+mj-lt"/>
                <a:ea typeface="Roboto" panose="02000000000000000000" pitchFamily="2" charset="0"/>
                <a:cs typeface="Roboto" panose="02000000000000000000" pitchFamily="2" charset="0"/>
              </a:rPr>
              <a:t>Curriculum links</a:t>
            </a:r>
          </a:p>
          <a:p>
            <a:pPr marL="457200" indent="-457200">
              <a:lnSpc>
                <a:spcPct val="150000"/>
              </a:lnSpc>
              <a:buFont typeface="Arial"/>
              <a:buAutoNum type="arabicPeriod"/>
            </a:pPr>
            <a:r>
              <a:rPr lang="en-GB" sz="2400" b="1" dirty="0">
                <a:latin typeface="+mj-lt"/>
                <a:ea typeface="Roboto" panose="02000000000000000000" pitchFamily="2" charset="0"/>
                <a:cs typeface="Roboto" panose="02000000000000000000" pitchFamily="2" charset="0"/>
              </a:rPr>
              <a:t>Supporting units</a:t>
            </a:r>
          </a:p>
          <a:p>
            <a:pPr>
              <a:lnSpc>
                <a:spcPct val="150000"/>
              </a:lnSpc>
            </a:pPr>
            <a:endParaRPr lang="en-GB" sz="2400" dirty="0">
              <a:solidFill>
                <a:srgbClr val="0A303F"/>
              </a:solidFill>
              <a:latin typeface="+mj-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1F62C068-A9F1-178A-4852-A04BDC21FED5}"/>
              </a:ext>
            </a:extLst>
          </p:cNvPr>
          <p:cNvGrpSpPr/>
          <p:nvPr userDrawn="1"/>
        </p:nvGrpSpPr>
        <p:grpSpPr>
          <a:xfrm>
            <a:off x="10537637" y="336669"/>
            <a:ext cx="1192975" cy="5487479"/>
            <a:chOff x="10531870" y="303720"/>
            <a:chExt cx="1359383" cy="6252927"/>
          </a:xfrm>
        </p:grpSpPr>
        <p:pic>
          <p:nvPicPr>
            <p:cNvPr id="9" name="Picture 8" descr="Shape, polygon&#10;&#10;Description automatically generated">
              <a:extLst>
                <a:ext uri="{FF2B5EF4-FFF2-40B4-BE49-F238E27FC236}">
                  <a16:creationId xmlns:a16="http://schemas.microsoft.com/office/drawing/2014/main" id="{F42EA3F9-D4EF-2C73-61F5-1FBCB8060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70" y="303720"/>
              <a:ext cx="1350034" cy="1170104"/>
            </a:xfrm>
            <a:prstGeom prst="rect">
              <a:avLst/>
            </a:prstGeom>
          </p:spPr>
        </p:pic>
        <p:pic>
          <p:nvPicPr>
            <p:cNvPr id="10" name="Picture 9" descr="Shape, polygon&#10;&#10;Description automatically generated">
              <a:extLst>
                <a:ext uri="{FF2B5EF4-FFF2-40B4-BE49-F238E27FC236}">
                  <a16:creationId xmlns:a16="http://schemas.microsoft.com/office/drawing/2014/main" id="{3D16473C-668E-046E-2173-52481C6CE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412" y="1568398"/>
              <a:ext cx="1334677" cy="1156793"/>
            </a:xfrm>
            <a:prstGeom prst="rect">
              <a:avLst/>
            </a:prstGeom>
          </p:spPr>
        </p:pic>
        <p:pic>
          <p:nvPicPr>
            <p:cNvPr id="11" name="Picture 10" descr="Shape, polygon&#10;&#10;Description automatically generated">
              <a:extLst>
                <a:ext uri="{FF2B5EF4-FFF2-40B4-BE49-F238E27FC236}">
                  <a16:creationId xmlns:a16="http://schemas.microsoft.com/office/drawing/2014/main" id="{C97D6EDA-3074-96C5-0D8F-7726608E6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1870" y="2819628"/>
              <a:ext cx="1359383" cy="1178207"/>
            </a:xfrm>
            <a:prstGeom prst="rect">
              <a:avLst/>
            </a:prstGeom>
          </p:spPr>
        </p:pic>
        <p:pic>
          <p:nvPicPr>
            <p:cNvPr id="12" name="Picture 11" descr="A picture containing text, stop, sign, vector graphics&#10;&#10;Description automatically generated">
              <a:extLst>
                <a:ext uri="{FF2B5EF4-FFF2-40B4-BE49-F238E27FC236}">
                  <a16:creationId xmlns:a16="http://schemas.microsoft.com/office/drawing/2014/main" id="{2A7D8F05-AB10-9CA6-3E66-B81E7C4AB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1870" y="4098781"/>
              <a:ext cx="1359383" cy="1178207"/>
            </a:xfrm>
            <a:prstGeom prst="rect">
              <a:avLst/>
            </a:prstGeom>
          </p:spPr>
        </p:pic>
        <p:pic>
          <p:nvPicPr>
            <p:cNvPr id="13" name="Picture 12" descr="Polygon&#10;&#10;Description automatically generated with medium confidence">
              <a:extLst>
                <a:ext uri="{FF2B5EF4-FFF2-40B4-BE49-F238E27FC236}">
                  <a16:creationId xmlns:a16="http://schemas.microsoft.com/office/drawing/2014/main" id="{734387ED-8DE4-7F00-4D20-C17EE5A5E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1870" y="5378440"/>
              <a:ext cx="1359383" cy="1178207"/>
            </a:xfrm>
            <a:prstGeom prst="rect">
              <a:avLst/>
            </a:prstGeom>
          </p:spPr>
        </p:pic>
      </p:grpSp>
      <p:pic>
        <p:nvPicPr>
          <p:cNvPr id="16" name="Picture 15">
            <a:extLst>
              <a:ext uri="{FF2B5EF4-FFF2-40B4-BE49-F238E27FC236}">
                <a16:creationId xmlns:a16="http://schemas.microsoft.com/office/drawing/2014/main" id="{07FF85CD-7AB4-93D5-7205-B381B03E26B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19" name="Picture Placeholder 17">
            <a:extLst>
              <a:ext uri="{FF2B5EF4-FFF2-40B4-BE49-F238E27FC236}">
                <a16:creationId xmlns:a16="http://schemas.microsoft.com/office/drawing/2014/main" id="{30D0B384-836B-D17E-5A29-C30D4DB9251E}"/>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Tree>
    <p:extLst>
      <p:ext uri="{BB962C8B-B14F-4D97-AF65-F5344CB8AC3E}">
        <p14:creationId xmlns:p14="http://schemas.microsoft.com/office/powerpoint/2010/main" val="38363315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s v2">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92F371C-9F1C-57F2-D7BF-32FE87688260}"/>
              </a:ext>
            </a:extLst>
          </p:cNvPr>
          <p:cNvSpPr>
            <a:spLocks noGrp="1"/>
          </p:cNvSpPr>
          <p:nvPr>
            <p:ph type="title" hasCustomPrompt="1"/>
          </p:nvPr>
        </p:nvSpPr>
        <p:spPr>
          <a:xfrm>
            <a:off x="576000" y="546214"/>
            <a:ext cx="9166811" cy="1047918"/>
          </a:xfrm>
        </p:spPr>
        <p:txBody>
          <a:bodyPr/>
          <a:lstStyle>
            <a:lvl1pPr>
              <a:defRPr sz="4400">
                <a:latin typeface="GriffithGothic Black" panose="02000603060000020004" pitchFamily="50" charset="0"/>
              </a:defRPr>
            </a:lvl1pPr>
          </a:lstStyle>
          <a:p>
            <a:r>
              <a:rPr lang="en-GB" sz="4400" dirty="0">
                <a:latin typeface="GriffithGothic Black" panose="02000603060000020004" pitchFamily="50" charset="0"/>
              </a:rPr>
              <a:t>Contents</a:t>
            </a:r>
            <a:endParaRPr lang="en-GB" sz="4400" dirty="0">
              <a:latin typeface="Griffith Gothic Black" panose="020B0503060000000000" pitchFamily="34" charset="0"/>
            </a:endParaRPr>
          </a:p>
        </p:txBody>
      </p:sp>
      <p:sp>
        <p:nvSpPr>
          <p:cNvPr id="7" name="Content Placeholder 2">
            <a:extLst>
              <a:ext uri="{FF2B5EF4-FFF2-40B4-BE49-F238E27FC236}">
                <a16:creationId xmlns:a16="http://schemas.microsoft.com/office/drawing/2014/main" id="{7A7D5461-08FD-756D-AAD0-3FE1EB3158BC}"/>
              </a:ext>
            </a:extLst>
          </p:cNvPr>
          <p:cNvSpPr>
            <a:spLocks noGrp="1"/>
          </p:cNvSpPr>
          <p:nvPr>
            <p:ph idx="4294967295"/>
          </p:nvPr>
        </p:nvSpPr>
        <p:spPr>
          <a:xfrm>
            <a:off x="667314" y="1348746"/>
            <a:ext cx="8593309" cy="4475402"/>
          </a:xfrm>
        </p:spPr>
        <p:txBody>
          <a:bodyPr>
            <a:normAutofit fontScale="92500" lnSpcReduction="10000"/>
          </a:bodyPr>
          <a:lstStyle/>
          <a:p>
            <a:pPr marL="447675" indent="-447675">
              <a:lnSpc>
                <a:spcPct val="150000"/>
              </a:lnSpc>
              <a:buFont typeface="+mj-lt"/>
              <a:buAutoNum type="arabicPeriod"/>
            </a:pPr>
            <a:r>
              <a:rPr lang="en-GB" sz="2400" b="1" dirty="0">
                <a:latin typeface="+mj-lt"/>
                <a:ea typeface="Roboto" panose="02000000000000000000" pitchFamily="2" charset="0"/>
                <a:cs typeface="Roboto" panose="02000000000000000000" pitchFamily="2" charset="0"/>
              </a:rPr>
              <a:t>Design Context</a:t>
            </a:r>
          </a:p>
          <a:p>
            <a:pPr marL="447675" indent="-447675">
              <a:lnSpc>
                <a:spcPct val="150000"/>
              </a:lnSpc>
              <a:buFont typeface="+mj-lt"/>
              <a:buAutoNum type="arabicPeriod"/>
            </a:pPr>
            <a:r>
              <a:rPr lang="en-GB" sz="2400" b="1" dirty="0">
                <a:solidFill>
                  <a:srgbClr val="ACACDE"/>
                </a:solidFill>
                <a:latin typeface="+mj-lt"/>
                <a:ea typeface="Roboto" panose="02000000000000000000" pitchFamily="2" charset="0"/>
                <a:cs typeface="Roboto" panose="02000000000000000000" pitchFamily="2" charset="0"/>
              </a:rPr>
              <a:t>Empathize</a:t>
            </a:r>
          </a:p>
          <a:p>
            <a:pPr marL="457200" indent="-457200">
              <a:lnSpc>
                <a:spcPct val="150000"/>
              </a:lnSpc>
              <a:buAutoNum type="arabicPeriod"/>
            </a:pPr>
            <a:r>
              <a:rPr lang="en-GB" sz="2400" b="1" dirty="0">
                <a:solidFill>
                  <a:srgbClr val="16F4D0"/>
                </a:solidFill>
                <a:latin typeface="+mj-lt"/>
                <a:ea typeface="Roboto" panose="02000000000000000000" pitchFamily="2" charset="0"/>
                <a:cs typeface="Roboto" panose="02000000000000000000" pitchFamily="2" charset="0"/>
              </a:rPr>
              <a:t>Define</a:t>
            </a:r>
          </a:p>
          <a:p>
            <a:pPr marL="457200" indent="-457200">
              <a:lnSpc>
                <a:spcPct val="150000"/>
              </a:lnSpc>
              <a:buFont typeface="Arial"/>
              <a:buAutoNum type="arabicPeriod"/>
            </a:pPr>
            <a:r>
              <a:rPr lang="en-GB" sz="2400" b="1" dirty="0">
                <a:solidFill>
                  <a:srgbClr val="F60493"/>
                </a:solidFill>
                <a:latin typeface="+mj-lt"/>
                <a:ea typeface="Roboto" panose="02000000000000000000" pitchFamily="2" charset="0"/>
                <a:cs typeface="Roboto" panose="02000000000000000000" pitchFamily="2" charset="0"/>
              </a:rPr>
              <a:t>Ideate</a:t>
            </a:r>
          </a:p>
          <a:p>
            <a:pPr marL="457200" indent="-457200">
              <a:lnSpc>
                <a:spcPct val="150000"/>
              </a:lnSpc>
              <a:buFont typeface="Arial"/>
              <a:buAutoNum type="arabicPeriod"/>
            </a:pPr>
            <a:r>
              <a:rPr lang="en-GB" sz="2400" b="1" dirty="0">
                <a:solidFill>
                  <a:srgbClr val="FE4C00"/>
                </a:solidFill>
                <a:latin typeface="+mj-lt"/>
                <a:ea typeface="Roboto" panose="02000000000000000000" pitchFamily="2" charset="0"/>
                <a:cs typeface="Roboto" panose="02000000000000000000" pitchFamily="2" charset="0"/>
              </a:rPr>
              <a:t>Prototype</a:t>
            </a:r>
          </a:p>
          <a:p>
            <a:pPr marL="457200" indent="-457200">
              <a:lnSpc>
                <a:spcPct val="150000"/>
              </a:lnSpc>
              <a:buFont typeface="Arial"/>
              <a:buAutoNum type="arabicPeriod"/>
            </a:pPr>
            <a:r>
              <a:rPr lang="en-GB" sz="2400" b="1" dirty="0">
                <a:solidFill>
                  <a:srgbClr val="429EA6"/>
                </a:solidFill>
                <a:latin typeface="+mj-lt"/>
                <a:ea typeface="Roboto" panose="02000000000000000000" pitchFamily="2" charset="0"/>
                <a:cs typeface="Roboto" panose="02000000000000000000" pitchFamily="2" charset="0"/>
              </a:rPr>
              <a:t>Test</a:t>
            </a:r>
          </a:p>
          <a:p>
            <a:pPr marL="457200" indent="-457200">
              <a:lnSpc>
                <a:spcPct val="150000"/>
              </a:lnSpc>
              <a:buFont typeface="Arial"/>
              <a:buAutoNum type="arabicPeriod"/>
            </a:pPr>
            <a:r>
              <a:rPr lang="en-GB" sz="2400" b="1" dirty="0">
                <a:solidFill>
                  <a:srgbClr val="00B0F0"/>
                </a:solidFill>
                <a:latin typeface="+mj-lt"/>
                <a:ea typeface="Roboto" panose="02000000000000000000" pitchFamily="2" charset="0"/>
                <a:cs typeface="Roboto" panose="02000000000000000000" pitchFamily="2" charset="0"/>
              </a:rPr>
              <a:t>Communication</a:t>
            </a:r>
          </a:p>
          <a:p>
            <a:pPr marL="457200" indent="-457200">
              <a:lnSpc>
                <a:spcPct val="150000"/>
              </a:lnSpc>
              <a:buFont typeface="Arial"/>
              <a:buAutoNum type="arabicPeriod"/>
            </a:pPr>
            <a:r>
              <a:rPr lang="en-GB" sz="2400" b="1" dirty="0">
                <a:solidFill>
                  <a:srgbClr val="00B050"/>
                </a:solidFill>
                <a:latin typeface="+mj-lt"/>
                <a:ea typeface="Roboto" panose="02000000000000000000" pitchFamily="2" charset="0"/>
                <a:cs typeface="Roboto" panose="02000000000000000000" pitchFamily="2" charset="0"/>
              </a:rPr>
              <a:t>Curriculum links</a:t>
            </a:r>
          </a:p>
          <a:p>
            <a:pPr marL="457200" indent="-457200">
              <a:lnSpc>
                <a:spcPct val="150000"/>
              </a:lnSpc>
              <a:buFont typeface="Arial"/>
              <a:buAutoNum type="arabicPeriod"/>
            </a:pPr>
            <a:r>
              <a:rPr lang="en-GB" sz="2400" b="1" dirty="0">
                <a:latin typeface="+mj-lt"/>
                <a:ea typeface="Roboto" panose="02000000000000000000" pitchFamily="2" charset="0"/>
                <a:cs typeface="Roboto" panose="02000000000000000000" pitchFamily="2" charset="0"/>
              </a:rPr>
              <a:t>Supporting units</a:t>
            </a:r>
          </a:p>
          <a:p>
            <a:pPr>
              <a:lnSpc>
                <a:spcPct val="150000"/>
              </a:lnSpc>
            </a:pPr>
            <a:endParaRPr lang="en-GB" sz="2400" dirty="0">
              <a:solidFill>
                <a:srgbClr val="0A303F"/>
              </a:solidFill>
              <a:latin typeface="+mj-lt"/>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07FF85CD-7AB4-93D5-7205-B381B03E26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19" name="Picture Placeholder 17">
            <a:extLst>
              <a:ext uri="{FF2B5EF4-FFF2-40B4-BE49-F238E27FC236}">
                <a16:creationId xmlns:a16="http://schemas.microsoft.com/office/drawing/2014/main" id="{30D0B384-836B-D17E-5A29-C30D4DB9251E}"/>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grpSp>
        <p:nvGrpSpPr>
          <p:cNvPr id="2" name="Group 1">
            <a:extLst>
              <a:ext uri="{FF2B5EF4-FFF2-40B4-BE49-F238E27FC236}">
                <a16:creationId xmlns:a16="http://schemas.microsoft.com/office/drawing/2014/main" id="{6AEBD518-D738-F608-C7FF-49AA3061C5E7}"/>
              </a:ext>
            </a:extLst>
          </p:cNvPr>
          <p:cNvGrpSpPr/>
          <p:nvPr userDrawn="1"/>
        </p:nvGrpSpPr>
        <p:grpSpPr>
          <a:xfrm>
            <a:off x="10629275" y="379908"/>
            <a:ext cx="1009698" cy="5529502"/>
            <a:chOff x="10571548" y="303720"/>
            <a:chExt cx="1059082" cy="5799948"/>
          </a:xfrm>
        </p:grpSpPr>
        <p:grpSp>
          <p:nvGrpSpPr>
            <p:cNvPr id="3" name="Group 2">
              <a:extLst>
                <a:ext uri="{FF2B5EF4-FFF2-40B4-BE49-F238E27FC236}">
                  <a16:creationId xmlns:a16="http://schemas.microsoft.com/office/drawing/2014/main" id="{7DAF7C5C-4B91-6DF4-8F7C-466E57FD2AE6}"/>
                </a:ext>
              </a:extLst>
            </p:cNvPr>
            <p:cNvGrpSpPr/>
            <p:nvPr/>
          </p:nvGrpSpPr>
          <p:grpSpPr>
            <a:xfrm>
              <a:off x="10575415" y="303720"/>
              <a:ext cx="1040585" cy="4786513"/>
              <a:chOff x="10531870" y="303720"/>
              <a:chExt cx="1359383" cy="6252927"/>
            </a:xfrm>
          </p:grpSpPr>
          <p:pic>
            <p:nvPicPr>
              <p:cNvPr id="5" name="Picture 4" descr="Shape, polygon&#10;&#10;Description automatically generated">
                <a:extLst>
                  <a:ext uri="{FF2B5EF4-FFF2-40B4-BE49-F238E27FC236}">
                    <a16:creationId xmlns:a16="http://schemas.microsoft.com/office/drawing/2014/main" id="{C3EEE3FF-404E-FC9A-2FFF-1B756AA36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870" y="303720"/>
                <a:ext cx="1350034" cy="1170104"/>
              </a:xfrm>
              <a:prstGeom prst="rect">
                <a:avLst/>
              </a:prstGeom>
            </p:spPr>
          </p:pic>
          <p:pic>
            <p:nvPicPr>
              <p:cNvPr id="14" name="Picture 13" descr="Shape, polygon&#10;&#10;Description automatically generated">
                <a:extLst>
                  <a:ext uri="{FF2B5EF4-FFF2-40B4-BE49-F238E27FC236}">
                    <a16:creationId xmlns:a16="http://schemas.microsoft.com/office/drawing/2014/main" id="{D18C02DE-FA4A-1D9B-B1C3-A667C6152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2412" y="1568398"/>
                <a:ext cx="1334677" cy="1156793"/>
              </a:xfrm>
              <a:prstGeom prst="rect">
                <a:avLst/>
              </a:prstGeom>
            </p:spPr>
          </p:pic>
          <p:pic>
            <p:nvPicPr>
              <p:cNvPr id="15" name="Picture 14" descr="Shape, polygon&#10;&#10;Description automatically generated">
                <a:extLst>
                  <a:ext uri="{FF2B5EF4-FFF2-40B4-BE49-F238E27FC236}">
                    <a16:creationId xmlns:a16="http://schemas.microsoft.com/office/drawing/2014/main" id="{5D424908-6A00-4F23-DDF7-004300D1E4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1870" y="2819628"/>
                <a:ext cx="1359383" cy="1178207"/>
              </a:xfrm>
              <a:prstGeom prst="rect">
                <a:avLst/>
              </a:prstGeom>
            </p:spPr>
          </p:pic>
          <p:pic>
            <p:nvPicPr>
              <p:cNvPr id="17" name="Picture 16" descr="A picture containing text, stop, sign, vector graphics&#10;&#10;Description automatically generated">
                <a:extLst>
                  <a:ext uri="{FF2B5EF4-FFF2-40B4-BE49-F238E27FC236}">
                    <a16:creationId xmlns:a16="http://schemas.microsoft.com/office/drawing/2014/main" id="{1713D905-5477-7B2B-A73D-E4DC64817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1870" y="4098781"/>
                <a:ext cx="1359383" cy="1178207"/>
              </a:xfrm>
              <a:prstGeom prst="rect">
                <a:avLst/>
              </a:prstGeom>
            </p:spPr>
          </p:pic>
          <p:pic>
            <p:nvPicPr>
              <p:cNvPr id="18" name="Picture 17" descr="Polygon&#10;&#10;Description automatically generated with medium confidence">
                <a:extLst>
                  <a:ext uri="{FF2B5EF4-FFF2-40B4-BE49-F238E27FC236}">
                    <a16:creationId xmlns:a16="http://schemas.microsoft.com/office/drawing/2014/main" id="{E7F18389-1E30-A3A6-C14E-680853B3E2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1870" y="5378440"/>
                <a:ext cx="1359383" cy="1178207"/>
              </a:xfrm>
              <a:prstGeom prst="rect">
                <a:avLst/>
              </a:prstGeom>
            </p:spPr>
          </p:pic>
        </p:grpSp>
        <p:pic>
          <p:nvPicPr>
            <p:cNvPr id="4" name="Picture 3">
              <a:extLst>
                <a:ext uri="{FF2B5EF4-FFF2-40B4-BE49-F238E27FC236}">
                  <a16:creationId xmlns:a16="http://schemas.microsoft.com/office/drawing/2014/main" id="{BA88032D-EB29-07FB-11C0-31CB03307A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548" y="5186671"/>
              <a:ext cx="1059082" cy="916997"/>
            </a:xfrm>
            <a:prstGeom prst="rect">
              <a:avLst/>
            </a:prstGeom>
          </p:spPr>
        </p:pic>
      </p:grpSp>
    </p:spTree>
    <p:extLst>
      <p:ext uri="{BB962C8B-B14F-4D97-AF65-F5344CB8AC3E}">
        <p14:creationId xmlns:p14="http://schemas.microsoft.com/office/powerpoint/2010/main" val="9600650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EA6442-5106-FAD0-F7BA-B852336982EF}"/>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049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montag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tx2"/>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tx2"/>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41395212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mpathize St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A98A60-E879-C631-62B8-B8D05C6E6896}"/>
              </a:ext>
            </a:extLst>
          </p:cNvPr>
          <p:cNvSpPr/>
          <p:nvPr userDrawn="1"/>
        </p:nvSpPr>
        <p:spPr>
          <a:xfrm>
            <a:off x="10478814" y="-19051"/>
            <a:ext cx="1713186" cy="6877051"/>
          </a:xfrm>
          <a:prstGeom prst="rect">
            <a:avLst/>
          </a:prstGeom>
          <a:solidFill>
            <a:srgbClr val="AC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4">
            <a:extLst>
              <a:ext uri="{FF2B5EF4-FFF2-40B4-BE49-F238E27FC236}">
                <a16:creationId xmlns:a16="http://schemas.microsoft.com/office/drawing/2014/main" id="{6A8F048D-FC8A-7A03-B5BC-9C1C4114D76A}"/>
              </a:ext>
            </a:extLst>
          </p:cNvPr>
          <p:cNvSpPr>
            <a:spLocks noGrp="1"/>
          </p:cNvSpPr>
          <p:nvPr>
            <p:ph type="title" hasCustomPrompt="1"/>
          </p:nvPr>
        </p:nvSpPr>
        <p:spPr>
          <a:xfrm>
            <a:off x="576000" y="546214"/>
            <a:ext cx="9166811" cy="1047918"/>
          </a:xfrm>
        </p:spPr>
        <p:txBody>
          <a:bodyPr/>
          <a:lstStyle>
            <a:lvl1pPr>
              <a:defRPr>
                <a:latin typeface="GriffithGothic Black" panose="02000603060000020004" pitchFamily="50" charset="0"/>
              </a:defRPr>
            </a:lvl1pPr>
          </a:lstStyle>
          <a:p>
            <a:r>
              <a:rPr lang="en-GB" sz="4400" dirty="0">
                <a:latin typeface="GriffithGothic Black" panose="02000603060000020004" pitchFamily="50" charset="0"/>
              </a:rPr>
              <a:t>Empathize stage</a:t>
            </a:r>
            <a:endParaRPr lang="en-GB" sz="4400" dirty="0">
              <a:latin typeface="Griffith Gothic Black" panose="020B0503060000000000" pitchFamily="34" charset="0"/>
            </a:endParaRPr>
          </a:p>
        </p:txBody>
      </p:sp>
      <p:pic>
        <p:nvPicPr>
          <p:cNvPr id="9" name="Picture 8" descr="Shape, polygon&#10;&#10;Description automatically generated">
            <a:extLst>
              <a:ext uri="{FF2B5EF4-FFF2-40B4-BE49-F238E27FC236}">
                <a16:creationId xmlns:a16="http://schemas.microsoft.com/office/drawing/2014/main" id="{029B7DD6-8549-D455-769B-9A63DA5AA7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0679" y="93869"/>
            <a:ext cx="1541653" cy="1336183"/>
          </a:xfrm>
          <a:prstGeom prst="rect">
            <a:avLst/>
          </a:prstGeom>
        </p:spPr>
      </p:pic>
      <p:pic>
        <p:nvPicPr>
          <p:cNvPr id="16" name="Picture 15" descr="A black background with white text&#10;&#10;Description automatically generated with low confidence">
            <a:extLst>
              <a:ext uri="{FF2B5EF4-FFF2-40B4-BE49-F238E27FC236}">
                <a16:creationId xmlns:a16="http://schemas.microsoft.com/office/drawing/2014/main" id="{05C1B615-F9D9-E14B-FE73-B482C356E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17" name="Picture Placeholder 17">
            <a:extLst>
              <a:ext uri="{FF2B5EF4-FFF2-40B4-BE49-F238E27FC236}">
                <a16:creationId xmlns:a16="http://schemas.microsoft.com/office/drawing/2014/main" id="{9AAB0E9F-0286-7638-35DF-33C3D63F341A}"/>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18" name="Picture 17">
            <a:extLst>
              <a:ext uri="{FF2B5EF4-FFF2-40B4-BE49-F238E27FC236}">
                <a16:creationId xmlns:a16="http://schemas.microsoft.com/office/drawing/2014/main" id="{02C59BBE-EA5A-DE4D-25C7-D304A948789A}"/>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r="49228"/>
          <a:stretch/>
        </p:blipFill>
        <p:spPr>
          <a:xfrm>
            <a:off x="10743153" y="2548004"/>
            <a:ext cx="1448847" cy="2264926"/>
          </a:xfrm>
          <a:prstGeom prst="rect">
            <a:avLst/>
          </a:prstGeom>
        </p:spPr>
      </p:pic>
      <p:sp>
        <p:nvSpPr>
          <p:cNvPr id="23" name="Text Placeholder 22">
            <a:extLst>
              <a:ext uri="{FF2B5EF4-FFF2-40B4-BE49-F238E27FC236}">
                <a16:creationId xmlns:a16="http://schemas.microsoft.com/office/drawing/2014/main" id="{C65AF53D-C08D-CD48-58F8-B679CB9942BA}"/>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40381518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Empathize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A98A60-E879-C631-62B8-B8D05C6E6896}"/>
              </a:ext>
            </a:extLst>
          </p:cNvPr>
          <p:cNvSpPr/>
          <p:nvPr userDrawn="1"/>
        </p:nvSpPr>
        <p:spPr>
          <a:xfrm>
            <a:off x="0" y="-19051"/>
            <a:ext cx="12192000" cy="6877051"/>
          </a:xfrm>
          <a:prstGeom prst="rect">
            <a:avLst/>
          </a:prstGeom>
          <a:solidFill>
            <a:srgbClr val="ACA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70492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fine St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4CFDE3-880B-8CED-8668-11862DE2E33C}"/>
              </a:ext>
            </a:extLst>
          </p:cNvPr>
          <p:cNvSpPr/>
          <p:nvPr userDrawn="1"/>
        </p:nvSpPr>
        <p:spPr>
          <a:xfrm>
            <a:off x="10478814" y="-19051"/>
            <a:ext cx="1713186" cy="6877051"/>
          </a:xfrm>
          <a:prstGeom prst="rect">
            <a:avLst/>
          </a:prstGeom>
          <a:solidFill>
            <a:srgbClr val="16F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3">
            <a:extLst>
              <a:ext uri="{FF2B5EF4-FFF2-40B4-BE49-F238E27FC236}">
                <a16:creationId xmlns:a16="http://schemas.microsoft.com/office/drawing/2014/main" id="{3F20ADD3-A869-127E-F62F-9C5325BD9ED9}"/>
              </a:ext>
            </a:extLst>
          </p:cNvPr>
          <p:cNvSpPr>
            <a:spLocks noGrp="1"/>
          </p:cNvSpPr>
          <p:nvPr>
            <p:ph type="title" hasCustomPrompt="1"/>
          </p:nvPr>
        </p:nvSpPr>
        <p:spPr>
          <a:xfrm>
            <a:off x="576000" y="546214"/>
            <a:ext cx="10952385" cy="1047918"/>
          </a:xfrm>
        </p:spPr>
        <p:txBody>
          <a:bodyPr/>
          <a:lstStyle>
            <a:lvl1pPr>
              <a:defRPr sz="4400">
                <a:latin typeface="GriffithGothic Black" panose="02000603060000020004" pitchFamily="50" charset="0"/>
              </a:defRPr>
            </a:lvl1pPr>
          </a:lstStyle>
          <a:p>
            <a:r>
              <a:rPr lang="en-GB" sz="4400" dirty="0">
                <a:solidFill>
                  <a:srgbClr val="0A303F"/>
                </a:solidFill>
                <a:latin typeface="GriffithGothic Black" panose="02000603060000020004" pitchFamily="50" charset="0"/>
              </a:rPr>
              <a:t>Define stage</a:t>
            </a:r>
            <a:endParaRPr lang="en-GB" sz="4400" dirty="0">
              <a:solidFill>
                <a:srgbClr val="0A303F"/>
              </a:solidFill>
              <a:latin typeface="Griffith Gothic Black" panose="020B0503060000000000" pitchFamily="34" charset="0"/>
            </a:endParaRPr>
          </a:p>
        </p:txBody>
      </p:sp>
      <p:pic>
        <p:nvPicPr>
          <p:cNvPr id="8" name="Picture 7" descr="Shape, polygon&#10;&#10;Description automatically generated">
            <a:extLst>
              <a:ext uri="{FF2B5EF4-FFF2-40B4-BE49-F238E27FC236}">
                <a16:creationId xmlns:a16="http://schemas.microsoft.com/office/drawing/2014/main" id="{7708F1D8-AA97-A239-9164-FB0D9B4D3F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0678" y="93868"/>
            <a:ext cx="1541653" cy="1336183"/>
          </a:xfrm>
          <a:prstGeom prst="rect">
            <a:avLst/>
          </a:prstGeom>
        </p:spPr>
      </p:pic>
      <p:pic>
        <p:nvPicPr>
          <p:cNvPr id="14" name="Picture 13" descr="A black background with white text&#10;&#10;Description automatically generated with low confidence">
            <a:extLst>
              <a:ext uri="{FF2B5EF4-FFF2-40B4-BE49-F238E27FC236}">
                <a16:creationId xmlns:a16="http://schemas.microsoft.com/office/drawing/2014/main" id="{FAEB7B8C-30F4-E6F8-886F-B3B2380A29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15" name="Picture Placeholder 17">
            <a:extLst>
              <a:ext uri="{FF2B5EF4-FFF2-40B4-BE49-F238E27FC236}">
                <a16:creationId xmlns:a16="http://schemas.microsoft.com/office/drawing/2014/main" id="{26E7A7EE-9FFD-1486-DB23-0A90417BA15D}"/>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16" name="Picture 15" descr="Icon&#10;&#10;Description automatically generated">
            <a:extLst>
              <a:ext uri="{FF2B5EF4-FFF2-40B4-BE49-F238E27FC236}">
                <a16:creationId xmlns:a16="http://schemas.microsoft.com/office/drawing/2014/main" id="{8E48EE1D-A869-3F63-C081-73289997E6D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r="50484"/>
          <a:stretch/>
        </p:blipFill>
        <p:spPr>
          <a:xfrm>
            <a:off x="10758531" y="2189628"/>
            <a:ext cx="1433469" cy="2747010"/>
          </a:xfrm>
          <a:prstGeom prst="rect">
            <a:avLst/>
          </a:prstGeom>
        </p:spPr>
      </p:pic>
      <p:sp>
        <p:nvSpPr>
          <p:cNvPr id="17" name="Text Placeholder 22">
            <a:extLst>
              <a:ext uri="{FF2B5EF4-FFF2-40B4-BE49-F238E27FC236}">
                <a16:creationId xmlns:a16="http://schemas.microsoft.com/office/drawing/2014/main" id="{765CA734-AAC0-440D-19DD-E9C95E9C2E74}"/>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1895748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fine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4CFDE3-880B-8CED-8668-11862DE2E33C}"/>
              </a:ext>
            </a:extLst>
          </p:cNvPr>
          <p:cNvSpPr/>
          <p:nvPr userDrawn="1"/>
        </p:nvSpPr>
        <p:spPr>
          <a:xfrm>
            <a:off x="0" y="-19051"/>
            <a:ext cx="12192000" cy="6877051"/>
          </a:xfrm>
          <a:prstGeom prst="rect">
            <a:avLst/>
          </a:prstGeom>
          <a:solidFill>
            <a:srgbClr val="16F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23245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deate St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CADB2-7DAD-443F-A3C8-C7A40BF324D5}"/>
              </a:ext>
            </a:extLst>
          </p:cNvPr>
          <p:cNvSpPr/>
          <p:nvPr userDrawn="1"/>
        </p:nvSpPr>
        <p:spPr>
          <a:xfrm>
            <a:off x="10478814" y="-19051"/>
            <a:ext cx="1713186" cy="6877051"/>
          </a:xfrm>
          <a:prstGeom prst="rect">
            <a:avLst/>
          </a:prstGeom>
          <a:solidFill>
            <a:srgbClr val="F60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4">
            <a:extLst>
              <a:ext uri="{FF2B5EF4-FFF2-40B4-BE49-F238E27FC236}">
                <a16:creationId xmlns:a16="http://schemas.microsoft.com/office/drawing/2014/main" id="{29A1837F-7B78-B2D3-A446-3890C5097BFF}"/>
              </a:ext>
            </a:extLst>
          </p:cNvPr>
          <p:cNvSpPr>
            <a:spLocks noGrp="1"/>
          </p:cNvSpPr>
          <p:nvPr>
            <p:ph type="title" hasCustomPrompt="1"/>
          </p:nvPr>
        </p:nvSpPr>
        <p:spPr>
          <a:xfrm>
            <a:off x="576000" y="546214"/>
            <a:ext cx="9166811" cy="1047918"/>
          </a:xfrm>
        </p:spPr>
        <p:txBody>
          <a:bodyPr/>
          <a:lstStyle>
            <a:lvl1pPr>
              <a:defRPr sz="4400">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Ideate stage</a:t>
            </a:r>
            <a:endParaRPr lang="en-GB" sz="4400" dirty="0">
              <a:solidFill>
                <a:schemeClr val="tx1"/>
              </a:solidFill>
              <a:latin typeface="Griffith Gothic Black" panose="020B0503060000000000" pitchFamily="34" charset="0"/>
            </a:endParaRPr>
          </a:p>
        </p:txBody>
      </p:sp>
      <p:pic>
        <p:nvPicPr>
          <p:cNvPr id="9" name="Picture 8" descr="Shape, polygon&#10;&#10;Description automatically generated">
            <a:extLst>
              <a:ext uri="{FF2B5EF4-FFF2-40B4-BE49-F238E27FC236}">
                <a16:creationId xmlns:a16="http://schemas.microsoft.com/office/drawing/2014/main" id="{3DE1D805-F930-EBD6-34D2-396FBCB6AA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5910" y="93869"/>
            <a:ext cx="1541653" cy="1336183"/>
          </a:xfrm>
          <a:prstGeom prst="rect">
            <a:avLst/>
          </a:prstGeom>
        </p:spPr>
      </p:pic>
      <p:pic>
        <p:nvPicPr>
          <p:cNvPr id="13" name="Picture 12" descr="A black background with white text&#10;&#10;Description automatically generated with low confidence">
            <a:extLst>
              <a:ext uri="{FF2B5EF4-FFF2-40B4-BE49-F238E27FC236}">
                <a16:creationId xmlns:a16="http://schemas.microsoft.com/office/drawing/2014/main" id="{C4BE6CF0-DA4C-6D7A-ADA1-BBB6A0ADD4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14" name="Picture Placeholder 17">
            <a:extLst>
              <a:ext uri="{FF2B5EF4-FFF2-40B4-BE49-F238E27FC236}">
                <a16:creationId xmlns:a16="http://schemas.microsoft.com/office/drawing/2014/main" id="{5D214DC0-6639-8D2A-4618-EBFB232C1BF3}"/>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15" name="Picture 14" descr="Icon&#10;&#10;Description automatically generated">
            <a:extLst>
              <a:ext uri="{FF2B5EF4-FFF2-40B4-BE49-F238E27FC236}">
                <a16:creationId xmlns:a16="http://schemas.microsoft.com/office/drawing/2014/main" id="{A999AD70-1918-FA90-5FBC-947531830B97}"/>
              </a:ext>
            </a:extLst>
          </p:cNvPr>
          <p:cNvPicPr>
            <a:picLocks noChangeAspect="1"/>
          </p:cNvPicPr>
          <p:nvPr userDrawn="1"/>
        </p:nvPicPr>
        <p:blipFill rotWithShape="1">
          <a:blip r:embed="rId4" cstate="print">
            <a:alphaModFix amt="35000"/>
            <a:extLst>
              <a:ext uri="{28A0092B-C50C-407E-A947-70E740481C1C}">
                <a14:useLocalDpi xmlns:a14="http://schemas.microsoft.com/office/drawing/2010/main" val="0"/>
              </a:ext>
            </a:extLst>
          </a:blip>
          <a:srcRect r="50000"/>
          <a:stretch/>
        </p:blipFill>
        <p:spPr>
          <a:xfrm>
            <a:off x="10744695" y="1872838"/>
            <a:ext cx="1447305" cy="3112323"/>
          </a:xfrm>
          <a:prstGeom prst="rect">
            <a:avLst/>
          </a:prstGeom>
        </p:spPr>
      </p:pic>
      <p:sp>
        <p:nvSpPr>
          <p:cNvPr id="16" name="Text Placeholder 22">
            <a:extLst>
              <a:ext uri="{FF2B5EF4-FFF2-40B4-BE49-F238E27FC236}">
                <a16:creationId xmlns:a16="http://schemas.microsoft.com/office/drawing/2014/main" id="{D36BAEDC-4142-5770-62AA-BD8D0D7506F6}"/>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196431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deate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CADB2-7DAD-443F-A3C8-C7A40BF324D5}"/>
              </a:ext>
            </a:extLst>
          </p:cNvPr>
          <p:cNvSpPr/>
          <p:nvPr userDrawn="1"/>
        </p:nvSpPr>
        <p:spPr>
          <a:xfrm>
            <a:off x="0" y="-19051"/>
            <a:ext cx="12192000" cy="6877051"/>
          </a:xfrm>
          <a:prstGeom prst="rect">
            <a:avLst/>
          </a:prstGeom>
          <a:solidFill>
            <a:srgbClr val="F60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08960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ototype St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0DBA7-7A19-C8FB-A033-589B0EE7C03C}"/>
              </a:ext>
            </a:extLst>
          </p:cNvPr>
          <p:cNvSpPr/>
          <p:nvPr userDrawn="1"/>
        </p:nvSpPr>
        <p:spPr>
          <a:xfrm>
            <a:off x="10478814" y="-19051"/>
            <a:ext cx="1713186" cy="6877051"/>
          </a:xfrm>
          <a:prstGeom prst="rect">
            <a:avLst/>
          </a:prstGeom>
          <a:solidFill>
            <a:srgbClr val="FE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4">
            <a:extLst>
              <a:ext uri="{FF2B5EF4-FFF2-40B4-BE49-F238E27FC236}">
                <a16:creationId xmlns:a16="http://schemas.microsoft.com/office/drawing/2014/main" id="{8F541FA3-5DE5-5582-1499-825AC207F30B}"/>
              </a:ext>
            </a:extLst>
          </p:cNvPr>
          <p:cNvSpPr>
            <a:spLocks noGrp="1"/>
          </p:cNvSpPr>
          <p:nvPr>
            <p:ph type="title" hasCustomPrompt="1"/>
          </p:nvPr>
        </p:nvSpPr>
        <p:spPr>
          <a:xfrm>
            <a:off x="576000" y="546214"/>
            <a:ext cx="10441871" cy="776720"/>
          </a:xfrm>
        </p:spPr>
        <p:txBody>
          <a:bodyPr/>
          <a:lstStyle>
            <a:lvl1pPr>
              <a:defRPr>
                <a:latin typeface="GriffithGothic Black" panose="02000603060000020004" pitchFamily="50" charset="0"/>
              </a:defRPr>
            </a:lvl1pPr>
          </a:lstStyle>
          <a:p>
            <a:r>
              <a:rPr lang="en-GB" sz="4400" dirty="0">
                <a:solidFill>
                  <a:schemeClr val="tx1"/>
                </a:solidFill>
              </a:rPr>
              <a:t>Prototype stage</a:t>
            </a:r>
            <a:br>
              <a:rPr lang="en-GB" sz="4400" dirty="0">
                <a:solidFill>
                  <a:schemeClr val="bg1"/>
                </a:solidFill>
              </a:rPr>
            </a:br>
            <a:endParaRPr lang="en-GB" sz="4400" dirty="0">
              <a:solidFill>
                <a:schemeClr val="bg1"/>
              </a:solidFill>
            </a:endParaRPr>
          </a:p>
        </p:txBody>
      </p:sp>
      <p:pic>
        <p:nvPicPr>
          <p:cNvPr id="9" name="Picture 8" descr="A picture containing text, stop, sign, vector graphics&#10;&#10;Description automatically generated">
            <a:extLst>
              <a:ext uri="{FF2B5EF4-FFF2-40B4-BE49-F238E27FC236}">
                <a16:creationId xmlns:a16="http://schemas.microsoft.com/office/drawing/2014/main" id="{DCC28FA0-4058-11C1-8034-D6695C529F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0679" y="93869"/>
            <a:ext cx="1541653" cy="1336183"/>
          </a:xfrm>
          <a:prstGeom prst="rect">
            <a:avLst/>
          </a:prstGeom>
        </p:spPr>
      </p:pic>
      <p:pic>
        <p:nvPicPr>
          <p:cNvPr id="14" name="Picture 13" descr="A black background with white text&#10;&#10;Description automatically generated with low confidence">
            <a:extLst>
              <a:ext uri="{FF2B5EF4-FFF2-40B4-BE49-F238E27FC236}">
                <a16:creationId xmlns:a16="http://schemas.microsoft.com/office/drawing/2014/main" id="{17016443-E595-81EE-B17D-AB97B7499E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15" name="Picture Placeholder 17">
            <a:extLst>
              <a:ext uri="{FF2B5EF4-FFF2-40B4-BE49-F238E27FC236}">
                <a16:creationId xmlns:a16="http://schemas.microsoft.com/office/drawing/2014/main" id="{D4D23A8F-0D7D-D8C4-3F16-BEF2813ACD24}"/>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16" name="Picture 15">
            <a:extLst>
              <a:ext uri="{FF2B5EF4-FFF2-40B4-BE49-F238E27FC236}">
                <a16:creationId xmlns:a16="http://schemas.microsoft.com/office/drawing/2014/main" id="{0F492106-1EE0-478C-0C3E-6BD836EDC43D}"/>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r="48543"/>
          <a:stretch/>
        </p:blipFill>
        <p:spPr>
          <a:xfrm>
            <a:off x="10868881" y="2126226"/>
            <a:ext cx="1323120" cy="2586496"/>
          </a:xfrm>
          <a:prstGeom prst="rect">
            <a:avLst/>
          </a:prstGeom>
        </p:spPr>
      </p:pic>
      <p:sp>
        <p:nvSpPr>
          <p:cNvPr id="17" name="Text Placeholder 22">
            <a:extLst>
              <a:ext uri="{FF2B5EF4-FFF2-40B4-BE49-F238E27FC236}">
                <a16:creationId xmlns:a16="http://schemas.microsoft.com/office/drawing/2014/main" id="{17114A02-017F-49B2-C032-D4C437774573}"/>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2863064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ototype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0DBA7-7A19-C8FB-A033-589B0EE7C03C}"/>
              </a:ext>
            </a:extLst>
          </p:cNvPr>
          <p:cNvSpPr/>
          <p:nvPr userDrawn="1"/>
        </p:nvSpPr>
        <p:spPr>
          <a:xfrm>
            <a:off x="0" y="-19051"/>
            <a:ext cx="12192000" cy="6877051"/>
          </a:xfrm>
          <a:prstGeom prst="rect">
            <a:avLst/>
          </a:prstGeom>
          <a:solidFill>
            <a:srgbClr val="FE4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08244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st St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55F899-0484-B149-2660-1F1341C0CE27}"/>
              </a:ext>
            </a:extLst>
          </p:cNvPr>
          <p:cNvSpPr/>
          <p:nvPr userDrawn="1"/>
        </p:nvSpPr>
        <p:spPr>
          <a:xfrm>
            <a:off x="10478814" y="-19051"/>
            <a:ext cx="1713186" cy="6877051"/>
          </a:xfrm>
          <a:prstGeom prst="rect">
            <a:avLst/>
          </a:prstGeom>
          <a:solidFill>
            <a:srgbClr val="42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4">
            <a:extLst>
              <a:ext uri="{FF2B5EF4-FFF2-40B4-BE49-F238E27FC236}">
                <a16:creationId xmlns:a16="http://schemas.microsoft.com/office/drawing/2014/main" id="{3CAF294C-C720-E22C-05D5-9168281DB22E}"/>
              </a:ext>
            </a:extLst>
          </p:cNvPr>
          <p:cNvSpPr>
            <a:spLocks noGrp="1"/>
          </p:cNvSpPr>
          <p:nvPr>
            <p:ph type="title" hasCustomPrompt="1"/>
          </p:nvPr>
        </p:nvSpPr>
        <p:spPr>
          <a:xfrm>
            <a:off x="576000" y="546214"/>
            <a:ext cx="9166811" cy="1047918"/>
          </a:xfrm>
        </p:spPr>
        <p:txBody>
          <a:bodyPr/>
          <a:lstStyle>
            <a:lvl1pPr>
              <a:defRPr sz="4400">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Test stage</a:t>
            </a:r>
            <a:endParaRPr lang="en-GB" sz="4400" dirty="0">
              <a:solidFill>
                <a:schemeClr val="tx1"/>
              </a:solidFill>
              <a:latin typeface="Griffith Gothic Black" panose="020B0503060000000000" pitchFamily="34" charset="0"/>
            </a:endParaRPr>
          </a:p>
        </p:txBody>
      </p:sp>
      <p:pic>
        <p:nvPicPr>
          <p:cNvPr id="23" name="Picture 22" descr="Polygon&#10;&#10;Description automatically generated with medium confidence">
            <a:extLst>
              <a:ext uri="{FF2B5EF4-FFF2-40B4-BE49-F238E27FC236}">
                <a16:creationId xmlns:a16="http://schemas.microsoft.com/office/drawing/2014/main" id="{4B508E61-12A3-DDD5-492D-FB8BAE63A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292" y="93869"/>
            <a:ext cx="1541653" cy="1336183"/>
          </a:xfrm>
          <a:prstGeom prst="rect">
            <a:avLst/>
          </a:prstGeom>
        </p:spPr>
      </p:pic>
      <p:pic>
        <p:nvPicPr>
          <p:cNvPr id="28" name="Picture 27" descr="A black background with white text&#10;&#10;Description automatically generated with low confidence">
            <a:extLst>
              <a:ext uri="{FF2B5EF4-FFF2-40B4-BE49-F238E27FC236}">
                <a16:creationId xmlns:a16="http://schemas.microsoft.com/office/drawing/2014/main" id="{A0DC38ED-B6A9-565B-7852-251A1BDB7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29" name="Picture Placeholder 17">
            <a:extLst>
              <a:ext uri="{FF2B5EF4-FFF2-40B4-BE49-F238E27FC236}">
                <a16:creationId xmlns:a16="http://schemas.microsoft.com/office/drawing/2014/main" id="{5E374B2C-CC8E-7E18-2757-A921FE09D310}"/>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31" name="Picture 30" descr="Icon&#10;&#10;Description automatically generated">
            <a:extLst>
              <a:ext uri="{FF2B5EF4-FFF2-40B4-BE49-F238E27FC236}">
                <a16:creationId xmlns:a16="http://schemas.microsoft.com/office/drawing/2014/main" id="{F7918773-1B1D-BD9D-9F66-3F08DF336547}"/>
              </a:ext>
            </a:extLst>
          </p:cNvPr>
          <p:cNvPicPr>
            <a:picLocks noChangeAspect="1"/>
          </p:cNvPicPr>
          <p:nvPr userDrawn="1"/>
        </p:nvPicPr>
        <p:blipFill rotWithShape="1">
          <a:blip r:embed="rId4" cstate="print">
            <a:alphaModFix amt="35000"/>
            <a:extLst>
              <a:ext uri="{28A0092B-C50C-407E-A947-70E740481C1C}">
                <a14:useLocalDpi xmlns:a14="http://schemas.microsoft.com/office/drawing/2010/main" val="0"/>
              </a:ext>
            </a:extLst>
          </a:blip>
          <a:srcRect r="61765"/>
          <a:stretch/>
        </p:blipFill>
        <p:spPr>
          <a:xfrm>
            <a:off x="11154649" y="2167933"/>
            <a:ext cx="1037351" cy="2713076"/>
          </a:xfrm>
          <a:prstGeom prst="rect">
            <a:avLst/>
          </a:prstGeom>
        </p:spPr>
      </p:pic>
      <p:sp>
        <p:nvSpPr>
          <p:cNvPr id="32" name="Text Placeholder 22">
            <a:extLst>
              <a:ext uri="{FF2B5EF4-FFF2-40B4-BE49-F238E27FC236}">
                <a16:creationId xmlns:a16="http://schemas.microsoft.com/office/drawing/2014/main" id="{81F54648-0C27-E5B0-C35A-39BCB7F6B841}"/>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1095371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st Video">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55F899-0484-B149-2660-1F1341C0CE27}"/>
              </a:ext>
            </a:extLst>
          </p:cNvPr>
          <p:cNvSpPr/>
          <p:nvPr userDrawn="1"/>
        </p:nvSpPr>
        <p:spPr>
          <a:xfrm>
            <a:off x="0" y="-19051"/>
            <a:ext cx="12192000" cy="6877051"/>
          </a:xfrm>
          <a:prstGeom prst="rect">
            <a:avLst/>
          </a:prstGeom>
          <a:solidFill>
            <a:srgbClr val="429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369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237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plement St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833B2A-4FE5-ED82-56AF-22AB938A7BF1}"/>
              </a:ext>
            </a:extLst>
          </p:cNvPr>
          <p:cNvSpPr/>
          <p:nvPr userDrawn="1"/>
        </p:nvSpPr>
        <p:spPr>
          <a:xfrm>
            <a:off x="10478814" y="0"/>
            <a:ext cx="1713186" cy="6858000"/>
          </a:xfrm>
          <a:prstGeom prst="rect">
            <a:avLst/>
          </a:prstGeom>
          <a:solidFill>
            <a:srgbClr val="FED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ED33A"/>
              </a:solidFill>
            </a:endParaRPr>
          </a:p>
        </p:txBody>
      </p:sp>
      <p:pic>
        <p:nvPicPr>
          <p:cNvPr id="6" name="Picture 5">
            <a:extLst>
              <a:ext uri="{FF2B5EF4-FFF2-40B4-BE49-F238E27FC236}">
                <a16:creationId xmlns:a16="http://schemas.microsoft.com/office/drawing/2014/main" id="{79DC6B70-D784-72B6-A616-CE40A2EB2C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94292" y="93869"/>
            <a:ext cx="1541652" cy="1336183"/>
          </a:xfrm>
          <a:prstGeom prst="rect">
            <a:avLst/>
          </a:prstGeom>
        </p:spPr>
      </p:pic>
      <p:pic>
        <p:nvPicPr>
          <p:cNvPr id="7" name="Picture 6" descr="Icon&#10;&#10;Description automatically generated">
            <a:extLst>
              <a:ext uri="{FF2B5EF4-FFF2-40B4-BE49-F238E27FC236}">
                <a16:creationId xmlns:a16="http://schemas.microsoft.com/office/drawing/2014/main" id="{6323A0A4-E34B-5AF1-07A6-9C9E9247030D}"/>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3640"/>
          <a:stretch/>
        </p:blipFill>
        <p:spPr>
          <a:xfrm>
            <a:off x="10785850" y="2178647"/>
            <a:ext cx="1406150" cy="2500706"/>
          </a:xfrm>
          <a:prstGeom prst="rect">
            <a:avLst/>
          </a:prstGeom>
        </p:spPr>
      </p:pic>
      <p:sp>
        <p:nvSpPr>
          <p:cNvPr id="21" name="Title 4">
            <a:extLst>
              <a:ext uri="{FF2B5EF4-FFF2-40B4-BE49-F238E27FC236}">
                <a16:creationId xmlns:a16="http://schemas.microsoft.com/office/drawing/2014/main" id="{3CAF294C-C720-E22C-05D5-9168281DB22E}"/>
              </a:ext>
            </a:extLst>
          </p:cNvPr>
          <p:cNvSpPr>
            <a:spLocks noGrp="1"/>
          </p:cNvSpPr>
          <p:nvPr>
            <p:ph type="title" hasCustomPrompt="1"/>
          </p:nvPr>
        </p:nvSpPr>
        <p:spPr>
          <a:xfrm>
            <a:off x="576000" y="546214"/>
            <a:ext cx="9166811" cy="1047918"/>
          </a:xfrm>
        </p:spPr>
        <p:txBody>
          <a:bodyPr/>
          <a:lstStyle>
            <a:lvl1pPr>
              <a:defRPr sz="4400">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Implement stage</a:t>
            </a:r>
            <a:endParaRPr lang="en-GB" sz="4400" dirty="0">
              <a:solidFill>
                <a:schemeClr val="tx1"/>
              </a:solidFill>
              <a:latin typeface="Griffith Gothic Black" panose="020B0503060000000000" pitchFamily="34" charset="0"/>
            </a:endParaRPr>
          </a:p>
        </p:txBody>
      </p:sp>
      <p:pic>
        <p:nvPicPr>
          <p:cNvPr id="28" name="Picture 27" descr="A black background with white text&#10;&#10;Description automatically generated with low confidence">
            <a:extLst>
              <a:ext uri="{FF2B5EF4-FFF2-40B4-BE49-F238E27FC236}">
                <a16:creationId xmlns:a16="http://schemas.microsoft.com/office/drawing/2014/main" id="{A0DC38ED-B6A9-565B-7852-251A1BDB7F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9327" y="6011854"/>
            <a:ext cx="1144314" cy="554494"/>
          </a:xfrm>
          <a:prstGeom prst="rect">
            <a:avLst/>
          </a:prstGeom>
        </p:spPr>
      </p:pic>
      <p:sp>
        <p:nvSpPr>
          <p:cNvPr id="29" name="Picture Placeholder 17">
            <a:extLst>
              <a:ext uri="{FF2B5EF4-FFF2-40B4-BE49-F238E27FC236}">
                <a16:creationId xmlns:a16="http://schemas.microsoft.com/office/drawing/2014/main" id="{5E374B2C-CC8E-7E18-2757-A921FE09D310}"/>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32" name="Text Placeholder 22">
            <a:extLst>
              <a:ext uri="{FF2B5EF4-FFF2-40B4-BE49-F238E27FC236}">
                <a16:creationId xmlns:a16="http://schemas.microsoft.com/office/drawing/2014/main" id="{81F54648-0C27-E5B0-C35A-39BCB7F6B841}"/>
              </a:ext>
            </a:extLst>
          </p:cNvPr>
          <p:cNvSpPr>
            <a:spLocks noGrp="1"/>
          </p:cNvSpPr>
          <p:nvPr>
            <p:ph type="body" sz="quarter" idx="11"/>
          </p:nvPr>
        </p:nvSpPr>
        <p:spPr>
          <a:xfrm>
            <a:off x="576263" y="1908175"/>
            <a:ext cx="9655175" cy="216535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10704911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plement Vide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833B2A-4FE5-ED82-56AF-22AB938A7BF1}"/>
              </a:ext>
            </a:extLst>
          </p:cNvPr>
          <p:cNvSpPr/>
          <p:nvPr userDrawn="1"/>
        </p:nvSpPr>
        <p:spPr>
          <a:xfrm>
            <a:off x="0" y="0"/>
            <a:ext cx="12192000" cy="6858000"/>
          </a:xfrm>
          <a:prstGeom prst="rect">
            <a:avLst/>
          </a:prstGeom>
          <a:solidFill>
            <a:srgbClr val="FED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ED33A"/>
              </a:solidFill>
            </a:endParaRPr>
          </a:p>
        </p:txBody>
      </p:sp>
    </p:spTree>
    <p:extLst>
      <p:ext uri="{BB962C8B-B14F-4D97-AF65-F5344CB8AC3E}">
        <p14:creationId xmlns:p14="http://schemas.microsoft.com/office/powerpoint/2010/main" val="21215691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ocussed Task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8B44A93-90B3-CB8E-08FC-017941CC6F81}"/>
              </a:ext>
            </a:extLst>
          </p:cNvPr>
          <p:cNvSpPr>
            <a:spLocks noGrp="1"/>
          </p:cNvSpPr>
          <p:nvPr>
            <p:ph type="title" hasCustomPrompt="1"/>
          </p:nvPr>
        </p:nvSpPr>
        <p:spPr>
          <a:xfrm>
            <a:off x="576000" y="546214"/>
            <a:ext cx="9166811" cy="1047918"/>
          </a:xfrm>
        </p:spPr>
        <p:txBody>
          <a:bodyPr/>
          <a:lstStyle>
            <a:lvl1pPr>
              <a:defRPr>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Focused Tasks</a:t>
            </a:r>
            <a:endParaRPr lang="en-GB" sz="4400" dirty="0">
              <a:solidFill>
                <a:schemeClr val="tx1"/>
              </a:solidFill>
              <a:latin typeface="Griffith Gothic Black" panose="020B0503060000000000" pitchFamily="34" charset="0"/>
            </a:endParaRPr>
          </a:p>
        </p:txBody>
      </p:sp>
      <p:sp>
        <p:nvSpPr>
          <p:cNvPr id="7" name="Content Placeholder 2">
            <a:extLst>
              <a:ext uri="{FF2B5EF4-FFF2-40B4-BE49-F238E27FC236}">
                <a16:creationId xmlns:a16="http://schemas.microsoft.com/office/drawing/2014/main" id="{DB236B64-64DE-8CE6-AA11-6DB87756E41E}"/>
              </a:ext>
            </a:extLst>
          </p:cNvPr>
          <p:cNvSpPr>
            <a:spLocks noGrp="1"/>
          </p:cNvSpPr>
          <p:nvPr>
            <p:ph idx="4294967295" hasCustomPrompt="1"/>
          </p:nvPr>
        </p:nvSpPr>
        <p:spPr>
          <a:xfrm>
            <a:off x="575999" y="1431915"/>
            <a:ext cx="9787201" cy="4394577"/>
          </a:xfrm>
        </p:spPr>
        <p:txBody>
          <a:bodyPr>
            <a:normAutofit/>
          </a:bodyPr>
          <a:lstStyle/>
          <a:p>
            <a:pPr marL="0" indent="0">
              <a:lnSpc>
                <a:spcPct val="150000"/>
              </a:lnSpc>
              <a:buNone/>
            </a:pPr>
            <a:r>
              <a:rPr lang="en-GB" sz="2000" dirty="0">
                <a:solidFill>
                  <a:schemeClr val="tx1"/>
                </a:solidFill>
                <a:latin typeface="+mj-lt"/>
                <a:ea typeface="Roboto" panose="02000000000000000000" pitchFamily="2" charset="0"/>
                <a:cs typeface="Roboto" panose="02000000000000000000" pitchFamily="2" charset="0"/>
              </a:rPr>
              <a:t>There are a number of potential focused tasks you can use in this unit of work. The following are just some it lends itself well to:</a:t>
            </a:r>
          </a:p>
        </p:txBody>
      </p:sp>
      <p:pic>
        <p:nvPicPr>
          <p:cNvPr id="11" name="Picture 10">
            <a:extLst>
              <a:ext uri="{FF2B5EF4-FFF2-40B4-BE49-F238E27FC236}">
                <a16:creationId xmlns:a16="http://schemas.microsoft.com/office/drawing/2014/main" id="{E4949626-7A8E-3A8C-D295-45B0C01726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13" name="Picture Placeholder 17">
            <a:extLst>
              <a:ext uri="{FF2B5EF4-FFF2-40B4-BE49-F238E27FC236}">
                <a16:creationId xmlns:a16="http://schemas.microsoft.com/office/drawing/2014/main" id="{84D5CD46-7E20-2D7E-4F0F-20AF10E6EA42}"/>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
        <p:nvSpPr>
          <p:cNvPr id="15" name="Table Placeholder 14">
            <a:extLst>
              <a:ext uri="{FF2B5EF4-FFF2-40B4-BE49-F238E27FC236}">
                <a16:creationId xmlns:a16="http://schemas.microsoft.com/office/drawing/2014/main" id="{179534A4-A26F-2E9A-372B-1ED542A49E28}"/>
              </a:ext>
            </a:extLst>
          </p:cNvPr>
          <p:cNvSpPr>
            <a:spLocks noGrp="1"/>
          </p:cNvSpPr>
          <p:nvPr>
            <p:ph type="tbl" sz="quarter" idx="11"/>
          </p:nvPr>
        </p:nvSpPr>
        <p:spPr>
          <a:xfrm>
            <a:off x="581315" y="2570480"/>
            <a:ext cx="9781886" cy="3046918"/>
          </a:xfrm>
        </p:spPr>
        <p:txBody>
          <a:bodyPr/>
          <a:lstStyle/>
          <a:p>
            <a:endParaRPr lang="en-GB" dirty="0"/>
          </a:p>
        </p:txBody>
      </p:sp>
    </p:spTree>
    <p:extLst>
      <p:ext uri="{BB962C8B-B14F-4D97-AF65-F5344CB8AC3E}">
        <p14:creationId xmlns:p14="http://schemas.microsoft.com/office/powerpoint/2010/main" val="3754513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EA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2FDBFCD-0EC2-5EC8-3AB3-283EEF2B2233}"/>
              </a:ext>
            </a:extLst>
          </p:cNvPr>
          <p:cNvSpPr>
            <a:spLocks noGrp="1"/>
          </p:cNvSpPr>
          <p:nvPr>
            <p:ph type="title" hasCustomPrompt="1"/>
          </p:nvPr>
        </p:nvSpPr>
        <p:spPr>
          <a:xfrm>
            <a:off x="576000" y="546214"/>
            <a:ext cx="11040000" cy="1047918"/>
          </a:xfrm>
        </p:spPr>
        <p:txBody>
          <a:bodyPr/>
          <a:lstStyle>
            <a:lvl1pPr>
              <a:defRPr>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Investigative &amp; Evaluative Activities</a:t>
            </a:r>
            <a:endParaRPr lang="en-GB" sz="4400" dirty="0">
              <a:solidFill>
                <a:schemeClr val="tx1"/>
              </a:solidFill>
              <a:latin typeface="Griffith Gothic Black" panose="020B0503060000000000" pitchFamily="34" charset="0"/>
            </a:endParaRPr>
          </a:p>
        </p:txBody>
      </p:sp>
      <p:sp>
        <p:nvSpPr>
          <p:cNvPr id="7" name="Content Placeholder 2">
            <a:extLst>
              <a:ext uri="{FF2B5EF4-FFF2-40B4-BE49-F238E27FC236}">
                <a16:creationId xmlns:a16="http://schemas.microsoft.com/office/drawing/2014/main" id="{C7EC113D-7745-7AA0-D2B2-8ECA07C0037E}"/>
              </a:ext>
            </a:extLst>
          </p:cNvPr>
          <p:cNvSpPr>
            <a:spLocks noGrp="1"/>
          </p:cNvSpPr>
          <p:nvPr>
            <p:ph idx="4294967295"/>
          </p:nvPr>
        </p:nvSpPr>
        <p:spPr>
          <a:xfrm>
            <a:off x="576000" y="1280401"/>
            <a:ext cx="10034680" cy="4743565"/>
          </a:xfrm>
        </p:spPr>
        <p:txBody>
          <a:bodyPr>
            <a:normAutofit/>
          </a:bodyPr>
          <a:lstStyle/>
          <a:p>
            <a:pPr>
              <a:lnSpc>
                <a:spcPct val="150000"/>
              </a:lnSpc>
            </a:pPr>
            <a:r>
              <a:rPr lang="en-GB" dirty="0">
                <a:solidFill>
                  <a:schemeClr val="tx1"/>
                </a:solidFill>
                <a:latin typeface="+mj-lt"/>
                <a:ea typeface="Roboto" panose="02000000000000000000" pitchFamily="2" charset="0"/>
                <a:cs typeface="Roboto" panose="02000000000000000000" pitchFamily="2" charset="0"/>
              </a:rPr>
              <a:t>There are a number of additional opportunities available to investigate and evaluate materials and products in this unit.</a:t>
            </a:r>
          </a:p>
          <a:p>
            <a:pPr>
              <a:lnSpc>
                <a:spcPct val="150000"/>
              </a:lnSpc>
            </a:pPr>
            <a:r>
              <a:rPr lang="en-GB" dirty="0">
                <a:solidFill>
                  <a:schemeClr val="tx1"/>
                </a:solidFill>
                <a:latin typeface="+mj-lt"/>
                <a:ea typeface="Roboto" panose="02000000000000000000" pitchFamily="2" charset="0"/>
                <a:cs typeface="Roboto" panose="02000000000000000000" pitchFamily="2" charset="0"/>
              </a:rPr>
              <a:t>Design often involves a knowledge of business and marketing. Could you use this context as the basis for an enterprise activity providing unique solutions to existing technology owners? </a:t>
            </a:r>
          </a:p>
          <a:p>
            <a:pPr marL="0" indent="0">
              <a:lnSpc>
                <a:spcPct val="150000"/>
              </a:lnSpc>
              <a:buNone/>
            </a:pPr>
            <a:endParaRPr lang="en-GB" sz="2000" dirty="0">
              <a:solidFill>
                <a:schemeClr val="tx1"/>
              </a:solidFill>
              <a:latin typeface="+mj-lt"/>
              <a:ea typeface="Roboto" panose="02000000000000000000" pitchFamily="2" charset="0"/>
              <a:cs typeface="Roboto" panose="02000000000000000000" pitchFamily="2" charset="0"/>
            </a:endParaRPr>
          </a:p>
          <a:p>
            <a:pPr marL="0" indent="0">
              <a:lnSpc>
                <a:spcPct val="150000"/>
              </a:lnSpc>
              <a:buNone/>
            </a:pPr>
            <a:endParaRPr lang="en-GB" sz="2400" b="1" dirty="0">
              <a:latin typeface="+mj-lt"/>
              <a:ea typeface="Roboto" panose="02000000000000000000" pitchFamily="2" charset="0"/>
              <a:cs typeface="Roboto" panose="02000000000000000000" pitchFamily="2" charset="0"/>
            </a:endParaRPr>
          </a:p>
        </p:txBody>
      </p:sp>
      <p:pic>
        <p:nvPicPr>
          <p:cNvPr id="11" name="Picture 10">
            <a:extLst>
              <a:ext uri="{FF2B5EF4-FFF2-40B4-BE49-F238E27FC236}">
                <a16:creationId xmlns:a16="http://schemas.microsoft.com/office/drawing/2014/main" id="{96590524-84D3-07F3-8387-F3F407F76C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
        <p:nvSpPr>
          <p:cNvPr id="12" name="Picture Placeholder 17">
            <a:extLst>
              <a:ext uri="{FF2B5EF4-FFF2-40B4-BE49-F238E27FC236}">
                <a16:creationId xmlns:a16="http://schemas.microsoft.com/office/drawing/2014/main" id="{90F20DC7-4AFD-EA60-6EBF-27BED2D454FB}"/>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spTree>
    <p:extLst>
      <p:ext uri="{BB962C8B-B14F-4D97-AF65-F5344CB8AC3E}">
        <p14:creationId xmlns:p14="http://schemas.microsoft.com/office/powerpoint/2010/main" val="6544937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upporting Unit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80242F2-A106-18CF-F446-F1736C22300F}"/>
              </a:ext>
            </a:extLst>
          </p:cNvPr>
          <p:cNvSpPr>
            <a:spLocks noGrp="1"/>
          </p:cNvSpPr>
          <p:nvPr>
            <p:ph type="title" hasCustomPrompt="1"/>
          </p:nvPr>
        </p:nvSpPr>
        <p:spPr>
          <a:xfrm>
            <a:off x="576000" y="546214"/>
            <a:ext cx="11040000" cy="1047918"/>
          </a:xfrm>
        </p:spPr>
        <p:txBody>
          <a:bodyPr/>
          <a:lstStyle>
            <a:lvl1pPr>
              <a:defRPr>
                <a:latin typeface="GriffithGothic Black" panose="02000603060000020004" pitchFamily="50" charset="0"/>
              </a:defRPr>
            </a:lvl1pPr>
          </a:lstStyle>
          <a:p>
            <a:r>
              <a:rPr lang="en-GB" sz="4400" dirty="0">
                <a:solidFill>
                  <a:schemeClr val="tx1"/>
                </a:solidFill>
                <a:latin typeface="GriffithGothic Black" panose="02000603060000020004" pitchFamily="50" charset="0"/>
              </a:rPr>
              <a:t>Supporting units</a:t>
            </a:r>
            <a:endParaRPr lang="en-GB" sz="4400" dirty="0">
              <a:solidFill>
                <a:schemeClr val="tx1"/>
              </a:solidFill>
              <a:latin typeface="Griffith Gothic Black" panose="020B0503060000000000" pitchFamily="34" charset="0"/>
            </a:endParaRPr>
          </a:p>
        </p:txBody>
      </p:sp>
      <p:sp>
        <p:nvSpPr>
          <p:cNvPr id="7" name="Content Placeholder 2">
            <a:extLst>
              <a:ext uri="{FF2B5EF4-FFF2-40B4-BE49-F238E27FC236}">
                <a16:creationId xmlns:a16="http://schemas.microsoft.com/office/drawing/2014/main" id="{47C11153-BB33-982B-F86C-96FE0825B867}"/>
              </a:ext>
            </a:extLst>
          </p:cNvPr>
          <p:cNvSpPr>
            <a:spLocks noGrp="1"/>
          </p:cNvSpPr>
          <p:nvPr>
            <p:ph idx="4294967295"/>
          </p:nvPr>
        </p:nvSpPr>
        <p:spPr>
          <a:xfrm>
            <a:off x="576000" y="1429714"/>
            <a:ext cx="10034680" cy="4743565"/>
          </a:xfrm>
        </p:spPr>
        <p:txBody>
          <a:bodyPr>
            <a:normAutofit/>
          </a:bodyPr>
          <a:lstStyle/>
          <a:p>
            <a:pPr marL="0" indent="0">
              <a:lnSpc>
                <a:spcPct val="150000"/>
              </a:lnSpc>
              <a:buNone/>
            </a:pPr>
            <a:r>
              <a:rPr lang="en-GB" sz="2000" dirty="0">
                <a:latin typeface="+mj-lt"/>
                <a:ea typeface="Roboto" panose="02000000000000000000" pitchFamily="2" charset="0"/>
                <a:cs typeface="Roboto" panose="02000000000000000000" pitchFamily="2" charset="0"/>
              </a:rPr>
              <a:t>Supporting units that could be used to support this resource:</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Design thinking</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Iterative design</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Communication methods: sketching, modelling, CAD modelling</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Rapid prototyping technologies</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Working with materials: wood, polymer, foam</a:t>
            </a:r>
          </a:p>
          <a:p>
            <a:pPr marL="342900" indent="-342900">
              <a:lnSpc>
                <a:spcPct val="150000"/>
              </a:lnSpc>
              <a:buFont typeface="Arial" panose="020B0604020202020204" pitchFamily="34" charset="0"/>
              <a:buChar char="•"/>
            </a:pPr>
            <a:r>
              <a:rPr lang="en-GB" sz="2000" dirty="0">
                <a:latin typeface="+mj-lt"/>
                <a:ea typeface="Roboto" panose="02000000000000000000" pitchFamily="2" charset="0"/>
                <a:cs typeface="Roboto" panose="02000000000000000000" pitchFamily="2" charset="0"/>
              </a:rPr>
              <a:t>Coding and control</a:t>
            </a:r>
          </a:p>
          <a:p>
            <a:pPr marL="0" indent="0">
              <a:lnSpc>
                <a:spcPct val="150000"/>
              </a:lnSpc>
              <a:buNone/>
            </a:pPr>
            <a:endParaRPr lang="en-GB" sz="2000" dirty="0">
              <a:solidFill>
                <a:schemeClr val="tx1"/>
              </a:solidFill>
              <a:latin typeface="+mj-lt"/>
              <a:ea typeface="Roboto" panose="02000000000000000000" pitchFamily="2" charset="0"/>
              <a:cs typeface="Roboto" panose="02000000000000000000" pitchFamily="2" charset="0"/>
            </a:endParaRPr>
          </a:p>
          <a:p>
            <a:pPr marL="0" indent="0">
              <a:lnSpc>
                <a:spcPct val="150000"/>
              </a:lnSpc>
              <a:buNone/>
            </a:pPr>
            <a:endParaRPr lang="en-GB" sz="2400" b="1" dirty="0">
              <a:latin typeface="+mj-lt"/>
              <a:ea typeface="Roboto" panose="02000000000000000000" pitchFamily="2" charset="0"/>
              <a:cs typeface="Roboto" panose="02000000000000000000" pitchFamily="2" charset="0"/>
            </a:endParaRPr>
          </a:p>
        </p:txBody>
      </p:sp>
      <p:sp>
        <p:nvSpPr>
          <p:cNvPr id="10" name="Picture Placeholder 17">
            <a:extLst>
              <a:ext uri="{FF2B5EF4-FFF2-40B4-BE49-F238E27FC236}">
                <a16:creationId xmlns:a16="http://schemas.microsoft.com/office/drawing/2014/main" id="{09AE3181-A162-E757-4F4B-02759F800F53}"/>
              </a:ext>
            </a:extLst>
          </p:cNvPr>
          <p:cNvSpPr>
            <a:spLocks noGrp="1"/>
          </p:cNvSpPr>
          <p:nvPr>
            <p:ph type="pic" sz="quarter" idx="10" hasCustomPrompt="1"/>
          </p:nvPr>
        </p:nvSpPr>
        <p:spPr>
          <a:xfrm>
            <a:off x="461389" y="5824148"/>
            <a:ext cx="1723012" cy="784921"/>
          </a:xfrm>
        </p:spPr>
        <p:txBody>
          <a:bodyPr/>
          <a:lstStyle>
            <a:lvl1pPr>
              <a:defRPr/>
            </a:lvl1pPr>
          </a:lstStyle>
          <a:p>
            <a:r>
              <a:rPr lang="en-GB" dirty="0"/>
              <a:t>Company logo</a:t>
            </a:r>
          </a:p>
        </p:txBody>
      </p:sp>
      <p:pic>
        <p:nvPicPr>
          <p:cNvPr id="11" name="Picture 10">
            <a:extLst>
              <a:ext uri="{FF2B5EF4-FFF2-40B4-BE49-F238E27FC236}">
                <a16:creationId xmlns:a16="http://schemas.microsoft.com/office/drawing/2014/main" id="{63391E87-1CBB-DA83-9D18-DE4B517402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9326" y="6017269"/>
            <a:ext cx="1144314" cy="554494"/>
          </a:xfrm>
          <a:prstGeom prst="rect">
            <a:avLst/>
          </a:prstGeom>
        </p:spPr>
      </p:pic>
    </p:spTree>
    <p:extLst>
      <p:ext uri="{BB962C8B-B14F-4D97-AF65-F5344CB8AC3E}">
        <p14:creationId xmlns:p14="http://schemas.microsoft.com/office/powerpoint/2010/main" val="356110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253474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67748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107304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62710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9343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65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7862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62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32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lvl1pPr>
              <a:lnSpc>
                <a:spcPct val="100000"/>
              </a:lnSpc>
              <a:defRPr sz="4400" cap="all" baseline="0"/>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683184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924563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19460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9411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6497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71790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3243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4559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5608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31432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6961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04952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03308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95876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72784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86830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lvl1pPr>
              <a:lnSpc>
                <a:spcPct val="100000"/>
              </a:lnSpc>
              <a:defRPr sz="4400" cap="all"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004304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defRPr sz="4400" cap="all"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187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lnSpc>
                <a:spcPct val="100000"/>
              </a:lnSpc>
              <a:defRPr sz="4400" cap="all" baseline="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61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4303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5999" y="546214"/>
            <a:ext cx="11040001" cy="1047918"/>
          </a:xfrm>
        </p:spPr>
        <p:txBody>
          <a:bodyPr/>
          <a:lstStyle>
            <a:lvl1pPr>
              <a:defRPr sz="4400" cap="all" baseline="0">
                <a:solidFill>
                  <a:schemeClr val="tx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0590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1041200" cy="1047918"/>
          </a:xfrm>
        </p:spPr>
        <p:txBody>
          <a:bodyPr/>
          <a:lstStyle>
            <a:lvl1pPr>
              <a:lnSpc>
                <a:spcPct val="100000"/>
              </a:lnSpc>
              <a:defRPr sz="4400" cap="all" baseline="0"/>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939550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0930711" cy="1047918"/>
          </a:xfrm>
        </p:spPr>
        <p:txBody>
          <a:bodyPr/>
          <a:lstStyle>
            <a:lvl1pPr>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82087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806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32953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70313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797408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6178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29171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227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2"/>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77928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69855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17274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22412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25725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91203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982498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Introduction B">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AE6A1547-637C-33A3-56F8-80A9552BA3CF}"/>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20065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Introduction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697E70B-6FA2-75B3-131E-F3E208D6830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Tree>
    <p:extLst>
      <p:ext uri="{BB962C8B-B14F-4D97-AF65-F5344CB8AC3E}">
        <p14:creationId xmlns:p14="http://schemas.microsoft.com/office/powerpoint/2010/main" val="1480264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Quo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3BB6F-4A02-36E8-1500-4F5D239B5E7A}"/>
              </a:ext>
            </a:extLst>
          </p:cNvPr>
          <p:cNvSpPr/>
          <p:nvPr userDrawn="1"/>
        </p:nvSpPr>
        <p:spPr>
          <a:xfrm>
            <a:off x="0" y="0"/>
            <a:ext cx="3937518" cy="6858000"/>
          </a:xfrm>
          <a:prstGeom prst="rect">
            <a:avLst/>
          </a:prstGeom>
          <a:gradFill flip="none" rotWithShape="1">
            <a:gsLst>
              <a:gs pos="80000">
                <a:schemeClr val="tx1">
                  <a:alpha val="40235"/>
                </a:schemeClr>
              </a:gs>
              <a:gs pos="0">
                <a:schemeClr val="tx1">
                  <a:alpha val="39635"/>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07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with montag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bg1"/>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bg1"/>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5699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2"/>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89138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with montage 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707527"/>
            <a:ext cx="2592000" cy="3282673"/>
          </a:xfrm>
        </p:spPr>
        <p:txBody>
          <a:bodyPr anchor="t"/>
          <a:lstStyle>
            <a:lvl1pPr algn="l" defTabSz="914400" rtl="0" eaLnBrk="1" latinLnBrk="0" hangingPunct="1">
              <a:lnSpc>
                <a:spcPct val="90000"/>
              </a:lnSpc>
              <a:spcBef>
                <a:spcPct val="0"/>
              </a:spcBef>
              <a:buNone/>
              <a:defRPr lang="en-GB" sz="2100" b="0"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3990200"/>
            <a:ext cx="2592000" cy="507155"/>
          </a:xfrm>
        </p:spPr>
        <p:txBody>
          <a:bodyPr/>
          <a:lstStyle>
            <a:lvl1pPr marL="0" indent="0" algn="l">
              <a:lnSpc>
                <a:spcPct val="100000"/>
              </a:lnSpc>
              <a:spcBef>
                <a:spcPts val="0"/>
              </a:spcBef>
              <a:spcAft>
                <a:spcPts val="0"/>
              </a:spcAft>
              <a:buNone/>
              <a:defRPr sz="1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5" name="Straight Connector 4">
            <a:extLst>
              <a:ext uri="{FF2B5EF4-FFF2-40B4-BE49-F238E27FC236}">
                <a16:creationId xmlns:a16="http://schemas.microsoft.com/office/drawing/2014/main" id="{47378C14-3660-38BD-8ED0-916C044A76CF}"/>
              </a:ext>
            </a:extLst>
          </p:cNvPr>
          <p:cNvCxnSpPr/>
          <p:nvPr userDrawn="1"/>
        </p:nvCxnSpPr>
        <p:spPr>
          <a:xfrm>
            <a:off x="576000" y="584719"/>
            <a:ext cx="259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411E5512-7D46-8DFE-D810-261542337257}"/>
              </a:ext>
            </a:extLst>
          </p:cNvPr>
          <p:cNvSpPr>
            <a:spLocks noGrp="1"/>
          </p:cNvSpPr>
          <p:nvPr>
            <p:ph type="pic" sz="quarter" idx="10"/>
          </p:nvPr>
        </p:nvSpPr>
        <p:spPr>
          <a:xfrm>
            <a:off x="7143134" y="0"/>
            <a:ext cx="4464000" cy="2700000"/>
          </a:xfrm>
        </p:spPr>
        <p:txBody>
          <a:bodyPr lIns="360000" tIns="360000" rIns="360000"/>
          <a:lstStyle>
            <a:lvl1pPr marL="0" indent="0" algn="ctr">
              <a:buNone/>
              <a:defRPr sz="1800">
                <a:solidFill>
                  <a:schemeClr val="tx2"/>
                </a:solidFill>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10DE8276-D098-7E22-EF08-2F9DB196059A}"/>
              </a:ext>
            </a:extLst>
          </p:cNvPr>
          <p:cNvSpPr>
            <a:spLocks noGrp="1"/>
          </p:cNvSpPr>
          <p:nvPr>
            <p:ph type="pic" sz="quarter" idx="11"/>
          </p:nvPr>
        </p:nvSpPr>
        <p:spPr>
          <a:xfrm>
            <a:off x="8084167" y="2926378"/>
            <a:ext cx="2592000" cy="1584000"/>
          </a:xfrm>
        </p:spPr>
        <p:txBody>
          <a:bodyPr lIns="360000" tIns="360000" rIns="360000"/>
          <a:lstStyle>
            <a:lvl1pPr marL="0" indent="0" algn="ctr">
              <a:buNone/>
              <a:defRPr lang="en-GB" sz="1400" kern="1200">
                <a:solidFill>
                  <a:schemeClr val="tx2"/>
                </a:solidFill>
                <a:latin typeface="+mn-lt"/>
                <a:ea typeface="+mn-ea"/>
                <a:cs typeface="+mn-cs"/>
              </a:defRPr>
            </a:lvl1pPr>
          </a:lstStyle>
          <a:p>
            <a:r>
              <a:rPr lang="en-US" dirty="0"/>
              <a:t>Click icon to add picture</a:t>
            </a:r>
            <a:endParaRPr lang="en-GB" dirty="0"/>
          </a:p>
        </p:txBody>
      </p:sp>
      <p:sp>
        <p:nvSpPr>
          <p:cNvPr id="11" name="Picture Placeholder 10">
            <a:extLst>
              <a:ext uri="{FF2B5EF4-FFF2-40B4-BE49-F238E27FC236}">
                <a16:creationId xmlns:a16="http://schemas.microsoft.com/office/drawing/2014/main" id="{E6E4EADF-DEB7-8DC7-1DDF-6EAEC380B718}"/>
              </a:ext>
            </a:extLst>
          </p:cNvPr>
          <p:cNvSpPr>
            <a:spLocks noGrp="1"/>
          </p:cNvSpPr>
          <p:nvPr>
            <p:ph type="pic" sz="quarter" idx="12"/>
          </p:nvPr>
        </p:nvSpPr>
        <p:spPr>
          <a:xfrm>
            <a:off x="5254625" y="3168650"/>
            <a:ext cx="2609850" cy="3108325"/>
          </a:xfrm>
        </p:spPr>
        <p:txBody>
          <a:bodyPr lIns="360000" tIns="360000" rIns="360000"/>
          <a:lstStyle>
            <a:lvl1pPr marL="0" indent="0" algn="ctr">
              <a:buNone/>
              <a:defRPr sz="1600">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2590850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389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2047927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3776547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matters</a:t>
            </a:r>
          </a:p>
        </p:txBody>
      </p:sp>
    </p:spTree>
    <p:extLst>
      <p:ext uri="{BB962C8B-B14F-4D97-AF65-F5344CB8AC3E}">
        <p14:creationId xmlns:p14="http://schemas.microsoft.com/office/powerpoint/2010/main" val="3678577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999"/>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607B857B-0E6B-AD01-EEDE-FA161F1503D5}"/>
              </a:ext>
            </a:extLst>
          </p:cNvPr>
          <p:cNvSpPr>
            <a:spLocks noGrp="1"/>
          </p:cNvSpPr>
          <p:nvPr>
            <p:ph type="pic" sz="quarter" idx="10"/>
          </p:nvPr>
        </p:nvSpPr>
        <p:spPr>
          <a:xfrm>
            <a:off x="6216000" y="0"/>
            <a:ext cx="5976000" cy="6858000"/>
          </a:xfrm>
        </p:spPr>
        <p:txBody>
          <a:bodyPr lIns="720000" tIns="720000" rIns="72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1057919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8350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6216001" y="2573265"/>
            <a:ext cx="5400000"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899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8089129"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4332564" y="2573265"/>
            <a:ext cx="3526872"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0351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5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5400000" cy="10479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81EB39-8D34-FEEE-01B1-DE91136660CA}"/>
              </a:ext>
            </a:extLst>
          </p:cNvPr>
          <p:cNvSpPr>
            <a:spLocks noGrp="1"/>
          </p:cNvSpPr>
          <p:nvPr>
            <p:ph idx="1"/>
          </p:nvPr>
        </p:nvSpPr>
        <p:spPr>
          <a:xfrm>
            <a:off x="576001"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BE1DC207-CBE2-25D9-E536-44479FCD8D6E}"/>
              </a:ext>
            </a:extLst>
          </p:cNvPr>
          <p:cNvSpPr>
            <a:spLocks noGrp="1"/>
          </p:cNvSpPr>
          <p:nvPr>
            <p:ph idx="10"/>
          </p:nvPr>
        </p:nvSpPr>
        <p:spPr>
          <a:xfrm>
            <a:off x="9599875"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a:extLst>
              <a:ext uri="{FF2B5EF4-FFF2-40B4-BE49-F238E27FC236}">
                <a16:creationId xmlns:a16="http://schemas.microsoft.com/office/drawing/2014/main" id="{246FE9E5-2071-3147-C6A3-419D118A0CB3}"/>
              </a:ext>
            </a:extLst>
          </p:cNvPr>
          <p:cNvSpPr>
            <a:spLocks noGrp="1"/>
          </p:cNvSpPr>
          <p:nvPr>
            <p:ph idx="11"/>
          </p:nvPr>
        </p:nvSpPr>
        <p:spPr>
          <a:xfrm>
            <a:off x="5087937" y="2573265"/>
            <a:ext cx="2016126"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8438E8F2-D505-AF22-FFB0-67BA326C8C56}"/>
              </a:ext>
            </a:extLst>
          </p:cNvPr>
          <p:cNvSpPr>
            <a:spLocks noGrp="1"/>
          </p:cNvSpPr>
          <p:nvPr>
            <p:ph idx="12"/>
          </p:nvPr>
        </p:nvSpPr>
        <p:spPr>
          <a:xfrm>
            <a:off x="2831969"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54041DD5-1B8C-8E51-4677-F7A3C496A4E1}"/>
              </a:ext>
            </a:extLst>
          </p:cNvPr>
          <p:cNvSpPr>
            <a:spLocks noGrp="1"/>
          </p:cNvSpPr>
          <p:nvPr>
            <p:ph idx="13"/>
          </p:nvPr>
        </p:nvSpPr>
        <p:spPr>
          <a:xfrm>
            <a:off x="7343905" y="2573265"/>
            <a:ext cx="2016124" cy="36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678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3538972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048326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1047313" cy="1047918"/>
          </a:xfrm>
        </p:spPr>
        <p:txBody>
          <a:bodyPr/>
          <a:lstStyle>
            <a:lvl1pPr>
              <a:lnSpc>
                <a:spcPct val="100000"/>
              </a:lnSpc>
              <a:defRPr sz="4400" cap="all" baseline="0"/>
            </a:lvl1pPr>
          </a:lstStyle>
          <a:p>
            <a:r>
              <a:rPr lang="en-US" dirty="0"/>
              <a:t>Click to edit Master title style</a:t>
            </a:r>
            <a:endParaRPr lang="en-GB" dirty="0"/>
          </a:p>
        </p:txBody>
      </p:sp>
    </p:spTree>
    <p:extLst>
      <p:ext uri="{BB962C8B-B14F-4D97-AF65-F5344CB8AC3E}">
        <p14:creationId xmlns:p14="http://schemas.microsoft.com/office/powerpoint/2010/main" val="687720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4787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62561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391543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490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37924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US" dirty="0"/>
              <a:t>Because design and innovation matter</a:t>
            </a:r>
            <a:endParaRPr lang="en-GB" dirty="0"/>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1823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p:nvPr>
        </p:nvSpPr>
        <p:spPr>
          <a:xfrm>
            <a:off x="576000" y="546214"/>
            <a:ext cx="10941086" cy="1047918"/>
          </a:xfrm>
        </p:spPr>
        <p:txBody>
          <a:bodyPr/>
          <a:lstStyle>
            <a:lvl1pPr>
              <a:lnSpc>
                <a:spcPct val="100000"/>
              </a:lnSpc>
              <a:defRPr sz="4400" cap="all" baseline="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84042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5607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duction B">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AE6A1547-637C-33A3-56F8-80A9552BA3CF}"/>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342718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81798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74402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7B11E5D2-715B-FEDA-87A6-82786219F499}"/>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08CE8B93-4C66-C694-88C0-FF8368F987D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704568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tx2"/>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D5821313-D819-4712-C30F-72F4C064B4B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8ABE88D6-05B7-4F47-6631-7421A21AF695}"/>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76593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tx2"/>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5" name="Footer Placeholder 4">
            <a:extLst>
              <a:ext uri="{FF2B5EF4-FFF2-40B4-BE49-F238E27FC236}">
                <a16:creationId xmlns:a16="http://schemas.microsoft.com/office/drawing/2014/main" id="{118E3D20-3D6E-6C49-203A-091EFEB7009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8" name="Text Placeholder 2">
            <a:extLst>
              <a:ext uri="{FF2B5EF4-FFF2-40B4-BE49-F238E27FC236}">
                <a16:creationId xmlns:a16="http://schemas.microsoft.com/office/drawing/2014/main" id="{628F7603-7F2E-EE2B-1B58-17F2C97FA85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59282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duction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E769984-BF69-B57F-6C68-8CE234CD9915}"/>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341595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4052550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723393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hasCustomPrompt="1"/>
          </p:nvPr>
        </p:nvSpPr>
        <p:spPr>
          <a:xfrm>
            <a:off x="576000" y="1990213"/>
            <a:ext cx="8909194" cy="2877573"/>
          </a:xfrm>
        </p:spPr>
        <p:txBody>
          <a:bodyPr anchor="ctr"/>
          <a:lstStyle>
            <a:lvl1pPr algn="l">
              <a:lnSpc>
                <a:spcPts val="10700"/>
              </a:lnSpc>
              <a:defRPr sz="9300" b="1" i="0" cap="all" baseline="0">
                <a:solidFill>
                  <a:schemeClr val="tx2"/>
                </a:solidFill>
                <a:latin typeface="Arial" panose="020B0604020202020204" pitchFamily="34" charset="0"/>
                <a:cs typeface="Arial" panose="020B0604020202020204" pitchFamily="34" charset="0"/>
              </a:defRPr>
            </a:lvl1pPr>
          </a:lstStyle>
          <a:p>
            <a:r>
              <a:rPr lang="en-GB" dirty="0"/>
              <a:t>Click to edit title</a:t>
            </a:r>
          </a:p>
        </p:txBody>
      </p:sp>
      <p:sp>
        <p:nvSpPr>
          <p:cNvPr id="9" name="TextBox 8">
            <a:extLst>
              <a:ext uri="{FF2B5EF4-FFF2-40B4-BE49-F238E27FC236}">
                <a16:creationId xmlns:a16="http://schemas.microsoft.com/office/drawing/2014/main" id="{8FAD97B7-3DC5-1690-4595-B1F824E62896}"/>
              </a:ext>
            </a:extLst>
          </p:cNvPr>
          <p:cNvSpPr txBox="1"/>
          <p:nvPr userDrawn="1"/>
        </p:nvSpPr>
        <p:spPr>
          <a:xfrm>
            <a:off x="576000" y="6022726"/>
            <a:ext cx="4652682" cy="258743"/>
          </a:xfrm>
          <a:prstGeom prst="rect">
            <a:avLst/>
          </a:prstGeom>
          <a:noFill/>
        </p:spPr>
        <p:txBody>
          <a:bodyPr wrap="square" lIns="0" tIns="0" rIns="0" bIns="0" rtlCol="0">
            <a:noAutofit/>
          </a:bodyPr>
          <a:lstStyle/>
          <a:p>
            <a:pPr>
              <a:spcAft>
                <a:spcPts val="1000"/>
              </a:spcAft>
            </a:pPr>
            <a:r>
              <a:rPr lang="en-GB" sz="1900" spc="-20" baseline="0" dirty="0">
                <a:solidFill>
                  <a:schemeClr val="tx2"/>
                </a:solidFill>
              </a:rPr>
              <a:t>Because design and innovation matter</a:t>
            </a:r>
          </a:p>
        </p:txBody>
      </p:sp>
    </p:spTree>
    <p:extLst>
      <p:ext uri="{BB962C8B-B14F-4D97-AF65-F5344CB8AC3E}">
        <p14:creationId xmlns:p14="http://schemas.microsoft.com/office/powerpoint/2010/main" val="3354007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cap="all" baseline="0">
                <a:solidFill>
                  <a:srgbClr val="0A303F"/>
                </a:solidFill>
              </a:defRPr>
            </a:lvl1pPr>
          </a:lstStyle>
          <a:p>
            <a:r>
              <a:rPr lang="en-US" dirty="0"/>
              <a:t>CLICK TO EDIT</a:t>
            </a:r>
            <a:endParaRPr lang="en-GB" dirty="0"/>
          </a:p>
        </p:txBody>
      </p:sp>
      <p:sp>
        <p:nvSpPr>
          <p:cNvPr id="5" name="Picture Placeholder 4">
            <a:extLst>
              <a:ext uri="{FF2B5EF4-FFF2-40B4-BE49-F238E27FC236}">
                <a16:creationId xmlns:a16="http://schemas.microsoft.com/office/drawing/2014/main" id="{692E8B4D-927F-4A22-ADD7-B0474CFED32F}"/>
              </a:ext>
            </a:extLst>
          </p:cNvPr>
          <p:cNvSpPr>
            <a:spLocks noGrp="1"/>
          </p:cNvSpPr>
          <p:nvPr>
            <p:ph type="pic" sz="quarter" idx="10"/>
          </p:nvPr>
        </p:nvSpPr>
        <p:spPr>
          <a:xfrm>
            <a:off x="576263" y="1741487"/>
            <a:ext cx="11041200" cy="4536000"/>
          </a:xfrm>
        </p:spPr>
        <p:txBody>
          <a:bodyPr lIns="1080000" tIns="720000" rIns="108000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402882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Introduction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807052"/>
            <a:ext cx="9144000" cy="1358079"/>
          </a:xfrm>
        </p:spPr>
        <p:txBody>
          <a:bodyPr anchor="b"/>
          <a:lstStyle>
            <a:lvl1pPr algn="l" defTabSz="914400" rtl="0" eaLnBrk="1" latinLnBrk="0" hangingPunct="1">
              <a:lnSpc>
                <a:spcPct val="90000"/>
              </a:lnSpc>
              <a:spcBef>
                <a:spcPct val="0"/>
              </a:spcBef>
              <a:buNone/>
              <a:defRPr lang="en-GB" sz="3450" b="1" i="0" kern="1200" cap="all" baseline="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2621708"/>
            <a:ext cx="9144000" cy="3063957"/>
          </a:xfrm>
        </p:spPr>
        <p:txBody>
          <a:bodyPr/>
          <a:lstStyle>
            <a:lvl1pPr marL="0" indent="0" algn="l">
              <a:lnSpc>
                <a:spcPts val="2900"/>
              </a:lnSpc>
              <a:spcBef>
                <a:spcPts val="0"/>
              </a:spcBef>
              <a:spcAft>
                <a:spcPts val="800"/>
              </a:spcAft>
              <a:buNone/>
              <a:defRPr sz="2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Footer Placeholder 4">
            <a:extLst>
              <a:ext uri="{FF2B5EF4-FFF2-40B4-BE49-F238E27FC236}">
                <a16:creationId xmlns:a16="http://schemas.microsoft.com/office/drawing/2014/main" id="{2697E70B-6FA2-75B3-131E-F3E208D6830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Tree>
    <p:extLst>
      <p:ext uri="{BB962C8B-B14F-4D97-AF65-F5344CB8AC3E}">
        <p14:creationId xmlns:p14="http://schemas.microsoft.com/office/powerpoint/2010/main" val="1671290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D9A-E827-1961-C34B-6BA4F249DB57}"/>
              </a:ext>
            </a:extLst>
          </p:cNvPr>
          <p:cNvSpPr>
            <a:spLocks noGrp="1"/>
          </p:cNvSpPr>
          <p:nvPr>
            <p:ph type="title" hasCustomPrompt="1"/>
          </p:nvPr>
        </p:nvSpPr>
        <p:spPr/>
        <p:txBody>
          <a:bodyPr/>
          <a:lstStyle>
            <a:lvl1pPr>
              <a:defRPr sz="4400" cap="all" baseline="0">
                <a:solidFill>
                  <a:srgbClr val="0A303F"/>
                </a:solidFill>
              </a:defRPr>
            </a:lvl1pPr>
          </a:lstStyle>
          <a:p>
            <a:r>
              <a:rPr lang="en-US" dirty="0"/>
              <a:t>CLICK TO EDIT</a:t>
            </a:r>
            <a:endParaRPr lang="en-GB" dirty="0"/>
          </a:p>
        </p:txBody>
      </p:sp>
    </p:spTree>
    <p:extLst>
      <p:ext uri="{BB962C8B-B14F-4D97-AF65-F5344CB8AC3E}">
        <p14:creationId xmlns:p14="http://schemas.microsoft.com/office/powerpoint/2010/main" val="1616688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act A">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C41BB174-B520-170D-070D-B25392FA3D9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4" name="Text Placeholder 2">
            <a:extLst>
              <a:ext uri="{FF2B5EF4-FFF2-40B4-BE49-F238E27FC236}">
                <a16:creationId xmlns:a16="http://schemas.microsoft.com/office/drawing/2014/main" id="{81613733-3F07-78B2-C8E0-DB273ED7EEB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98969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act B">
    <p:bg>
      <p:bgPr>
        <a:solidFill>
          <a:schemeClr val="accent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sp>
        <p:nvSpPr>
          <p:cNvPr id="2" name="Footer Placeholder 4">
            <a:extLst>
              <a:ext uri="{FF2B5EF4-FFF2-40B4-BE49-F238E27FC236}">
                <a16:creationId xmlns:a16="http://schemas.microsoft.com/office/drawing/2014/main" id="{5B1599DE-C84A-AC7D-CF76-92FD501A618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CD9E278C-C694-9F39-1F4E-C76A388FE4D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ubtitle 2">
            <a:extLst>
              <a:ext uri="{FF2B5EF4-FFF2-40B4-BE49-F238E27FC236}">
                <a16:creationId xmlns:a16="http://schemas.microsoft.com/office/drawing/2014/main" id="{E6226617-AA3D-99CE-D8A2-FD15DCBCC7CE}"/>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8858778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act 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sp>
        <p:nvSpPr>
          <p:cNvPr id="2" name="Footer Placeholder 4">
            <a:extLst>
              <a:ext uri="{FF2B5EF4-FFF2-40B4-BE49-F238E27FC236}">
                <a16:creationId xmlns:a16="http://schemas.microsoft.com/office/drawing/2014/main" id="{4370AC6A-6D9A-3EC1-EC51-32E9C7F3228A}"/>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4" name="Text Placeholder 2">
            <a:extLst>
              <a:ext uri="{FF2B5EF4-FFF2-40B4-BE49-F238E27FC236}">
                <a16:creationId xmlns:a16="http://schemas.microsoft.com/office/drawing/2014/main" id="{B531A006-299D-CABF-06C0-D370EABD5878}"/>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ubtitle 2">
            <a:extLst>
              <a:ext uri="{FF2B5EF4-FFF2-40B4-BE49-F238E27FC236}">
                <a16:creationId xmlns:a16="http://schemas.microsoft.com/office/drawing/2014/main" id="{2E64CB4B-6969-902A-70E3-04EF8BCA52B3}"/>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66192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act 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3D770C02-4BC1-A831-8AA2-A0C452D60F27}"/>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29BD7142-9355-7AE4-3E98-61ABF055A83C}"/>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F44DFA94-7449-7441-FFBB-D4BCCA6CBB90}"/>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D0C7EDE9-6A4F-9E73-05A3-56E5C7FA9795}"/>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878713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act 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bg1"/>
                </a:solidFill>
              </a:rPr>
              <a:t>Contact</a:t>
            </a:r>
          </a:p>
        </p:txBody>
      </p:sp>
      <p:pic>
        <p:nvPicPr>
          <p:cNvPr id="2" name="Picture 1">
            <a:extLst>
              <a:ext uri="{FF2B5EF4-FFF2-40B4-BE49-F238E27FC236}">
                <a16:creationId xmlns:a16="http://schemas.microsoft.com/office/drawing/2014/main" id="{92E07DFD-D5FF-676F-E453-7161CAAE08DF}"/>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4" name="Footer Placeholder 4">
            <a:extLst>
              <a:ext uri="{FF2B5EF4-FFF2-40B4-BE49-F238E27FC236}">
                <a16:creationId xmlns:a16="http://schemas.microsoft.com/office/drawing/2014/main" id="{B314543D-1360-91A9-EBAD-A52452DDFB12}"/>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50D132C4-0EBB-D846-B052-2733018FDBD9}"/>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377D50B1-C82F-F884-55A6-E04C47ED88C4}"/>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7534703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ntact F">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rcRect/>
          <a:stretch/>
        </p:blipFill>
        <p:spPr>
          <a:xfrm>
            <a:off x="579175" y="575231"/>
            <a:ext cx="2044700" cy="990600"/>
          </a:xfrm>
          <a:prstGeom prst="rect">
            <a:avLst/>
          </a:prstGeom>
        </p:spPr>
      </p:pic>
      <p:sp>
        <p:nvSpPr>
          <p:cNvPr id="5" name="TextBox 4">
            <a:extLst>
              <a:ext uri="{FF2B5EF4-FFF2-40B4-BE49-F238E27FC236}">
                <a16:creationId xmlns:a16="http://schemas.microsoft.com/office/drawing/2014/main" id="{9D38A730-48EF-4FFA-106F-7F96D8516FE6}"/>
              </a:ext>
            </a:extLst>
          </p:cNvPr>
          <p:cNvSpPr txBox="1"/>
          <p:nvPr userDrawn="1"/>
        </p:nvSpPr>
        <p:spPr>
          <a:xfrm>
            <a:off x="576000" y="3655693"/>
            <a:ext cx="3586567" cy="723332"/>
          </a:xfrm>
          <a:prstGeom prst="rect">
            <a:avLst/>
          </a:prstGeom>
          <a:noFill/>
        </p:spPr>
        <p:txBody>
          <a:bodyPr wrap="square" lIns="0" tIns="0" rIns="0" bIns="0" rtlCol="0" anchor="b">
            <a:noAutofit/>
          </a:bodyPr>
          <a:lstStyle/>
          <a:p>
            <a:r>
              <a:rPr lang="en-GB" sz="3500" b="1" cap="all" baseline="0" dirty="0">
                <a:solidFill>
                  <a:schemeClr val="tx2"/>
                </a:solidFill>
              </a:rPr>
              <a:t>Contact</a:t>
            </a:r>
          </a:p>
        </p:txBody>
      </p:sp>
      <p:pic>
        <p:nvPicPr>
          <p:cNvPr id="2" name="Picture 1">
            <a:extLst>
              <a:ext uri="{FF2B5EF4-FFF2-40B4-BE49-F238E27FC236}">
                <a16:creationId xmlns:a16="http://schemas.microsoft.com/office/drawing/2014/main" id="{93AD91CD-0C2B-BEFA-D850-681EDAD0FFAC}"/>
              </a:ext>
            </a:extLst>
          </p:cNvPr>
          <p:cNvPicPr>
            <a:picLocks noChangeAspect="1"/>
          </p:cNvPicPr>
          <p:nvPr userDrawn="1"/>
        </p:nvPicPr>
        <p:blipFill>
          <a:blip r:embed="rId3"/>
          <a:srcRect/>
          <a:stretch/>
        </p:blipFill>
        <p:spPr>
          <a:xfrm>
            <a:off x="9214783" y="161925"/>
            <a:ext cx="2832100" cy="6565899"/>
          </a:xfrm>
          <a:prstGeom prst="rect">
            <a:avLst/>
          </a:prstGeom>
        </p:spPr>
      </p:pic>
      <p:sp>
        <p:nvSpPr>
          <p:cNvPr id="4" name="Footer Placeholder 4">
            <a:extLst>
              <a:ext uri="{FF2B5EF4-FFF2-40B4-BE49-F238E27FC236}">
                <a16:creationId xmlns:a16="http://schemas.microsoft.com/office/drawing/2014/main" id="{706A6830-1A2A-7364-00B4-06A6DB52A3B3}"/>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tx1"/>
                </a:solidFill>
                <a:latin typeface="+mn-lt"/>
                <a:ea typeface="+mn-ea"/>
                <a:cs typeface="+mn-cs"/>
              </a:defRPr>
            </a:lvl1pPr>
          </a:lstStyle>
          <a:p>
            <a:r>
              <a:rPr lang="en-GB" dirty="0"/>
              <a:t>Because design and innovation matter</a:t>
            </a:r>
          </a:p>
        </p:txBody>
      </p:sp>
      <p:sp>
        <p:nvSpPr>
          <p:cNvPr id="6" name="Text Placeholder 2">
            <a:extLst>
              <a:ext uri="{FF2B5EF4-FFF2-40B4-BE49-F238E27FC236}">
                <a16:creationId xmlns:a16="http://schemas.microsoft.com/office/drawing/2014/main" id="{0269F154-09EF-AB09-6C40-CB3B4DCC6771}"/>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ubtitle 2">
            <a:extLst>
              <a:ext uri="{FF2B5EF4-FFF2-40B4-BE49-F238E27FC236}">
                <a16:creationId xmlns:a16="http://schemas.microsoft.com/office/drawing/2014/main" id="{AFD85F04-6190-8CAF-4E98-50054B04BC3C}"/>
              </a:ext>
            </a:extLst>
          </p:cNvPr>
          <p:cNvSpPr>
            <a:spLocks noGrp="1"/>
          </p:cNvSpPr>
          <p:nvPr>
            <p:ph type="subTitle" idx="1"/>
          </p:nvPr>
        </p:nvSpPr>
        <p:spPr>
          <a:xfrm>
            <a:off x="576000" y="4690800"/>
            <a:ext cx="5192806" cy="924481"/>
          </a:xfrm>
        </p:spPr>
        <p:txBody>
          <a:bodyPr/>
          <a:lstStyle>
            <a:lvl1pPr marL="0" indent="0" algn="l">
              <a:lnSpc>
                <a:spcPts val="2100"/>
              </a:lnSpc>
              <a:spcBef>
                <a:spcPts val="0"/>
              </a:spcBef>
              <a:buNone/>
              <a:defRPr sz="1900" spc="-2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00768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5" name="Footer Placeholder 4">
            <a:extLst>
              <a:ext uri="{FF2B5EF4-FFF2-40B4-BE49-F238E27FC236}">
                <a16:creationId xmlns:a16="http://schemas.microsoft.com/office/drawing/2014/main" id="{74E0D493-7CDD-81FB-5C3C-C0ADE1D86344}"/>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C3631BE1-AA29-3854-A738-EA6FD57CC09D}"/>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02294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pic>
        <p:nvPicPr>
          <p:cNvPr id="6" name="Picture 5">
            <a:extLst>
              <a:ext uri="{FF2B5EF4-FFF2-40B4-BE49-F238E27FC236}">
                <a16:creationId xmlns:a16="http://schemas.microsoft.com/office/drawing/2014/main" id="{EEF3CEFC-BFBD-F05C-9CBE-7BACFB5EEEB8}"/>
              </a:ext>
            </a:extLst>
          </p:cNvPr>
          <p:cNvPicPr>
            <a:picLocks noChangeAspect="1"/>
          </p:cNvPicPr>
          <p:nvPr userDrawn="1"/>
        </p:nvPicPr>
        <p:blipFill>
          <a:blip r:embed="rId3"/>
          <a:stretch>
            <a:fillRect/>
          </a:stretch>
        </p:blipFill>
        <p:spPr>
          <a:xfrm>
            <a:off x="9214783" y="161925"/>
            <a:ext cx="2832100" cy="6565900"/>
          </a:xfrm>
          <a:prstGeom prst="rect">
            <a:avLst/>
          </a:prstGeom>
        </p:spPr>
      </p:pic>
      <p:sp>
        <p:nvSpPr>
          <p:cNvPr id="5" name="Footer Placeholder 4">
            <a:extLst>
              <a:ext uri="{FF2B5EF4-FFF2-40B4-BE49-F238E27FC236}">
                <a16:creationId xmlns:a16="http://schemas.microsoft.com/office/drawing/2014/main" id="{CE162F4E-FD81-C878-5C0F-0D7556602BBD}"/>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8" name="Text Placeholder 2">
            <a:extLst>
              <a:ext uri="{FF2B5EF4-FFF2-40B4-BE49-F238E27FC236}">
                <a16:creationId xmlns:a16="http://schemas.microsoft.com/office/drawing/2014/main" id="{1BB48497-4B61-2B0C-8958-B565C3D23317}"/>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66411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C">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18-5929-7FD8-0AB0-C2D528BE03AF}"/>
              </a:ext>
            </a:extLst>
          </p:cNvPr>
          <p:cNvSpPr>
            <a:spLocks noGrp="1"/>
          </p:cNvSpPr>
          <p:nvPr>
            <p:ph type="ctrTitle"/>
          </p:nvPr>
        </p:nvSpPr>
        <p:spPr>
          <a:xfrm>
            <a:off x="576000" y="2144803"/>
            <a:ext cx="5192806" cy="2387600"/>
          </a:xfrm>
        </p:spPr>
        <p:txBody>
          <a:bodyPr anchor="ctr"/>
          <a:lstStyle>
            <a:lvl1pPr algn="l">
              <a:defRPr sz="3450" b="1" i="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03DEEC6-19C2-8B3C-BEA6-70CF3150DD1A}"/>
              </a:ext>
            </a:extLst>
          </p:cNvPr>
          <p:cNvSpPr>
            <a:spLocks noGrp="1"/>
          </p:cNvSpPr>
          <p:nvPr>
            <p:ph type="subTitle" idx="1"/>
          </p:nvPr>
        </p:nvSpPr>
        <p:spPr>
          <a:xfrm>
            <a:off x="576000" y="4699748"/>
            <a:ext cx="5192806" cy="564776"/>
          </a:xfrm>
        </p:spPr>
        <p:txBody>
          <a:bodyPr/>
          <a:lstStyle>
            <a:lvl1pPr marL="0" indent="0" algn="l">
              <a:spcBef>
                <a:spcPts val="0"/>
              </a:spcBef>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7868B4B-3DD3-500A-4013-4EDDAE78F419}"/>
              </a:ext>
            </a:extLst>
          </p:cNvPr>
          <p:cNvSpPr>
            <a:spLocks noGrp="1"/>
          </p:cNvSpPr>
          <p:nvPr>
            <p:ph type="dt" sz="half" idx="10"/>
          </p:nvPr>
        </p:nvSpPr>
        <p:spPr>
          <a:xfrm>
            <a:off x="576000" y="5318220"/>
            <a:ext cx="5192806" cy="365125"/>
          </a:xfrm>
        </p:spPr>
        <p:txBody>
          <a:bodyPr/>
          <a:lstStyle>
            <a:lvl1pPr>
              <a:defRPr sz="1900" spc="-20" baseline="0">
                <a:solidFill>
                  <a:schemeClr val="bg1"/>
                </a:solidFill>
              </a:defRPr>
            </a:lvl1pPr>
          </a:lstStyle>
          <a:p>
            <a:r>
              <a:rPr lang="en-GB" dirty="0"/>
              <a:t>14 September 2022</a:t>
            </a:r>
          </a:p>
        </p:txBody>
      </p:sp>
      <p:sp>
        <p:nvSpPr>
          <p:cNvPr id="9" name="Picture Placeholder 8">
            <a:extLst>
              <a:ext uri="{FF2B5EF4-FFF2-40B4-BE49-F238E27FC236}">
                <a16:creationId xmlns:a16="http://schemas.microsoft.com/office/drawing/2014/main" id="{68BB9CFC-D852-71BA-B755-F2ABD800F90C}"/>
              </a:ext>
            </a:extLst>
          </p:cNvPr>
          <p:cNvSpPr>
            <a:spLocks noGrp="1"/>
          </p:cNvSpPr>
          <p:nvPr>
            <p:ph type="pic" sz="quarter" idx="11"/>
          </p:nvPr>
        </p:nvSpPr>
        <p:spPr>
          <a:xfrm>
            <a:off x="8088000" y="0"/>
            <a:ext cx="4104000" cy="6858000"/>
          </a:xfrm>
        </p:spPr>
        <p:txBody>
          <a:bodyPr lIns="360000" tIns="1080000" rIns="360000"/>
          <a:lstStyle>
            <a:lvl1pPr marL="0" indent="0" algn="ctr">
              <a:buNone/>
              <a:defRPr sz="1900">
                <a:solidFill>
                  <a:schemeClr val="bg1"/>
                </a:solidFill>
              </a:defRPr>
            </a:lvl1pPr>
          </a:lstStyle>
          <a:p>
            <a:r>
              <a:rPr lang="en-US" dirty="0"/>
              <a:t>Click icon to add picture</a:t>
            </a:r>
            <a:endParaRPr lang="en-GB" dirty="0"/>
          </a:p>
        </p:txBody>
      </p:sp>
      <p:pic>
        <p:nvPicPr>
          <p:cNvPr id="11" name="Picture 10">
            <a:extLst>
              <a:ext uri="{FF2B5EF4-FFF2-40B4-BE49-F238E27FC236}">
                <a16:creationId xmlns:a16="http://schemas.microsoft.com/office/drawing/2014/main" id="{8CDA4635-2684-CDB1-AAE0-6ECCC935CB15}"/>
              </a:ext>
            </a:extLst>
          </p:cNvPr>
          <p:cNvPicPr>
            <a:picLocks noChangeAspect="1"/>
          </p:cNvPicPr>
          <p:nvPr userDrawn="1"/>
        </p:nvPicPr>
        <p:blipFill>
          <a:blip r:embed="rId2"/>
          <a:stretch>
            <a:fillRect/>
          </a:stretch>
        </p:blipFill>
        <p:spPr>
          <a:xfrm>
            <a:off x="579175" y="575231"/>
            <a:ext cx="2044700" cy="990600"/>
          </a:xfrm>
          <a:prstGeom prst="rect">
            <a:avLst/>
          </a:prstGeom>
        </p:spPr>
      </p:pic>
      <p:sp>
        <p:nvSpPr>
          <p:cNvPr id="8" name="Footer Placeholder 4">
            <a:extLst>
              <a:ext uri="{FF2B5EF4-FFF2-40B4-BE49-F238E27FC236}">
                <a16:creationId xmlns:a16="http://schemas.microsoft.com/office/drawing/2014/main" id="{BB1B1310-50E5-D5D1-EFB4-8DC391443DC1}"/>
              </a:ext>
            </a:extLst>
          </p:cNvPr>
          <p:cNvSpPr>
            <a:spLocks noGrp="1"/>
          </p:cNvSpPr>
          <p:nvPr>
            <p:ph type="ftr" sz="quarter" idx="12"/>
          </p:nvPr>
        </p:nvSpPr>
        <p:spPr>
          <a:xfrm>
            <a:off x="575999" y="6052820"/>
            <a:ext cx="6480000" cy="360000"/>
          </a:xfrm>
        </p:spPr>
        <p:txBody>
          <a:bodyPr anchor="t"/>
          <a:lstStyle>
            <a:lvl1pPr algn="l">
              <a:defRPr lang="en-GB" sz="1900" kern="1200" spc="-20" baseline="0" dirty="0">
                <a:solidFill>
                  <a:schemeClr val="bg1"/>
                </a:solidFill>
                <a:latin typeface="+mn-lt"/>
                <a:ea typeface="+mn-ea"/>
                <a:cs typeface="+mn-cs"/>
              </a:defRPr>
            </a:lvl1pPr>
          </a:lstStyle>
          <a:p>
            <a:r>
              <a:rPr lang="en-GB" dirty="0"/>
              <a:t>Because Design and Innovation Matters</a:t>
            </a:r>
          </a:p>
        </p:txBody>
      </p:sp>
      <p:sp>
        <p:nvSpPr>
          <p:cNvPr id="10" name="Text Placeholder 2">
            <a:extLst>
              <a:ext uri="{FF2B5EF4-FFF2-40B4-BE49-F238E27FC236}">
                <a16:creationId xmlns:a16="http://schemas.microsoft.com/office/drawing/2014/main" id="{4B690FD4-C934-811C-71A0-09B544BFA63C}"/>
              </a:ext>
            </a:extLst>
          </p:cNvPr>
          <p:cNvSpPr>
            <a:spLocks noGrp="1"/>
          </p:cNvSpPr>
          <p:nvPr>
            <p:ph type="body" idx="13"/>
          </p:nvPr>
        </p:nvSpPr>
        <p:spPr>
          <a:xfrm>
            <a:off x="575999" y="5620389"/>
            <a:ext cx="6480000" cy="360000"/>
          </a:xfrm>
        </p:spPr>
        <p:txBody>
          <a:bodyPr anchor="t"/>
          <a:lstStyle>
            <a:lvl1pPr marL="0" indent="0">
              <a:buNone/>
              <a:defRPr sz="1900" b="0" spc="-2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05488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63" Type="http://schemas.openxmlformats.org/officeDocument/2006/relationships/slideLayout" Target="../slideLayouts/slideLayout11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8" Type="http://schemas.openxmlformats.org/officeDocument/2006/relationships/slideLayout" Target="../slideLayouts/slideLayout106.xml"/><Relationship Id="rId5" Type="http://schemas.openxmlformats.org/officeDocument/2006/relationships/slideLayout" Target="../slideLayouts/slideLayout53.xml"/><Relationship Id="rId61" Type="http://schemas.openxmlformats.org/officeDocument/2006/relationships/slideLayout" Target="../slideLayouts/slideLayout109.xml"/><Relationship Id="rId19" Type="http://schemas.openxmlformats.org/officeDocument/2006/relationships/slideLayout" Target="../slideLayouts/slideLayout6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slideLayout" Target="../slideLayouts/slideLayout104.xml"/><Relationship Id="rId64" Type="http://schemas.openxmlformats.org/officeDocument/2006/relationships/theme" Target="../theme/theme2.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59" Type="http://schemas.openxmlformats.org/officeDocument/2006/relationships/slideLayout" Target="../slideLayouts/slideLayout107.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62" Type="http://schemas.openxmlformats.org/officeDocument/2006/relationships/slideLayout" Target="../slideLayouts/slideLayout11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slideLayout" Target="../slideLayouts/slideLayout105.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 Id="rId60" Type="http://schemas.openxmlformats.org/officeDocument/2006/relationships/slideLayout" Target="../slideLayouts/slideLayout10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theme" Target="../theme/theme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CC602E-CF8A-4103-422D-842777743359}"/>
              </a:ext>
            </a:extLst>
          </p:cNvPr>
          <p:cNvSpPr>
            <a:spLocks noGrp="1"/>
          </p:cNvSpPr>
          <p:nvPr>
            <p:ph type="dt" sz="half" idx="2"/>
          </p:nvPr>
        </p:nvSpPr>
        <p:spPr>
          <a:xfrm>
            <a:off x="576000" y="6352360"/>
            <a:ext cx="2743200" cy="365125"/>
          </a:xfrm>
          <a:prstGeom prst="rect">
            <a:avLst/>
          </a:prstGeom>
        </p:spPr>
        <p:txBody>
          <a:bodyPr vert="horz" lIns="0" tIns="0" rIns="0" bIns="0" rtlCol="0" anchor="ctr">
            <a:noAutofit/>
          </a:bodyPr>
          <a:lstStyle>
            <a:lvl1pPr algn="l">
              <a:defRPr sz="1200">
                <a:solidFill>
                  <a:schemeClr val="tx2"/>
                </a:solidFill>
              </a:defRPr>
            </a:lvl1pPr>
          </a:lstStyle>
          <a:p>
            <a:r>
              <a:rPr lang="en-GB" dirty="0"/>
              <a:t>14 September 2022</a:t>
            </a:r>
          </a:p>
        </p:txBody>
      </p:sp>
      <p:sp>
        <p:nvSpPr>
          <p:cNvPr id="5" name="Footer Placeholder 4">
            <a:extLst>
              <a:ext uri="{FF2B5EF4-FFF2-40B4-BE49-F238E27FC236}">
                <a16:creationId xmlns:a16="http://schemas.microsoft.com/office/drawing/2014/main" id="{FE2D44C3-622B-DE1A-3D0E-1D67AC68C166}"/>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2"/>
                </a:solidFill>
              </a:defRPr>
            </a:lvl1pPr>
          </a:lstStyle>
          <a:p>
            <a:r>
              <a:rPr lang="en-GB" dirty="0"/>
              <a:t>Because design and innovation matter</a:t>
            </a:r>
          </a:p>
        </p:txBody>
      </p:sp>
      <p:sp>
        <p:nvSpPr>
          <p:cNvPr id="6" name="Slide Number Placeholder 5">
            <a:extLst>
              <a:ext uri="{FF2B5EF4-FFF2-40B4-BE49-F238E27FC236}">
                <a16:creationId xmlns:a16="http://schemas.microsoft.com/office/drawing/2014/main" id="{73B9C41D-DBB6-84B9-829A-87C62833D490}"/>
              </a:ext>
            </a:extLst>
          </p:cNvPr>
          <p:cNvSpPr>
            <a:spLocks noGrp="1"/>
          </p:cNvSpPr>
          <p:nvPr>
            <p:ph type="sldNum" sz="quarter" idx="4"/>
          </p:nvPr>
        </p:nvSpPr>
        <p:spPr>
          <a:xfrm>
            <a:off x="8872800" y="6352360"/>
            <a:ext cx="2743200" cy="365125"/>
          </a:xfrm>
          <a:prstGeom prst="rect">
            <a:avLst/>
          </a:prstGeom>
        </p:spPr>
        <p:txBody>
          <a:bodyPr vert="horz" lIns="0" tIns="0" rIns="0" bIns="0" rtlCol="0" anchor="ctr">
            <a:noAutofit/>
          </a:bodyPr>
          <a:lstStyle>
            <a:lvl1pPr algn="r">
              <a:defRPr sz="1200">
                <a:solidFill>
                  <a:schemeClr val="tx2"/>
                </a:solidFill>
              </a:defRPr>
            </a:lvl1pPr>
          </a:lstStyle>
          <a:p>
            <a:fld id="{06460529-6BCB-7B47-87B2-64F917FF7A32}" type="slidenum">
              <a:rPr lang="en-GB" smtClean="0"/>
              <a:pPr/>
              <a:t>‹#›</a:t>
            </a:fld>
            <a:endParaRPr lang="en-GB" dirty="0"/>
          </a:p>
        </p:txBody>
      </p:sp>
    </p:spTree>
    <p:extLst>
      <p:ext uri="{BB962C8B-B14F-4D97-AF65-F5344CB8AC3E}">
        <p14:creationId xmlns:p14="http://schemas.microsoft.com/office/powerpoint/2010/main" val="1663302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1" r:id="rId30"/>
    <p:sldLayoutId id="2147483712" r:id="rId31"/>
    <p:sldLayoutId id="2147483713" r:id="rId32"/>
    <p:sldLayoutId id="2147483714" r:id="rId33"/>
    <p:sldLayoutId id="2147483715" r:id="rId34"/>
    <p:sldLayoutId id="2147483716" r:id="rId35"/>
    <p:sldLayoutId id="2147483717" r:id="rId36"/>
    <p:sldLayoutId id="2147483727"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Lst>
  <p:hf sldNum="0" hdr="0"/>
  <p:txStyles>
    <p:titleStyle>
      <a:lvl1pPr algn="l" defTabSz="914400" rtl="0" eaLnBrk="1" latinLnBrk="0" hangingPunct="1">
        <a:lnSpc>
          <a:spcPts val="3450"/>
        </a:lnSpc>
        <a:spcBef>
          <a:spcPct val="0"/>
        </a:spcBef>
        <a:buNone/>
        <a:defRPr sz="34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CC602E-CF8A-4103-422D-842777743359}"/>
              </a:ext>
            </a:extLst>
          </p:cNvPr>
          <p:cNvSpPr>
            <a:spLocks noGrp="1"/>
          </p:cNvSpPr>
          <p:nvPr>
            <p:ph type="dt" sz="half" idx="2"/>
          </p:nvPr>
        </p:nvSpPr>
        <p:spPr>
          <a:xfrm>
            <a:off x="576000" y="6352360"/>
            <a:ext cx="2743200" cy="365125"/>
          </a:xfrm>
          <a:prstGeom prst="rect">
            <a:avLst/>
          </a:prstGeom>
        </p:spPr>
        <p:txBody>
          <a:bodyPr vert="horz" lIns="0" tIns="0" rIns="0" bIns="0" rtlCol="0" anchor="ctr">
            <a:noAutofit/>
          </a:bodyPr>
          <a:lstStyle>
            <a:lvl1pPr algn="l">
              <a:defRPr sz="1200">
                <a:solidFill>
                  <a:schemeClr val="tx2"/>
                </a:solidFill>
              </a:defRPr>
            </a:lvl1pPr>
          </a:lstStyle>
          <a:p>
            <a:endParaRPr lang="en-GB" dirty="0"/>
          </a:p>
        </p:txBody>
      </p:sp>
      <p:sp>
        <p:nvSpPr>
          <p:cNvPr id="5" name="Footer Placeholder 4">
            <a:extLst>
              <a:ext uri="{FF2B5EF4-FFF2-40B4-BE49-F238E27FC236}">
                <a16:creationId xmlns:a16="http://schemas.microsoft.com/office/drawing/2014/main" id="{FE2D44C3-622B-DE1A-3D0E-1D67AC68C166}"/>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2"/>
                </a:solidFill>
              </a:defRPr>
            </a:lvl1pPr>
          </a:lstStyle>
          <a:p>
            <a:r>
              <a:rPr lang="en-US" dirty="0"/>
              <a:t>Because design and innovation matter</a:t>
            </a:r>
            <a:endParaRPr lang="en-GB" dirty="0"/>
          </a:p>
        </p:txBody>
      </p:sp>
      <p:sp>
        <p:nvSpPr>
          <p:cNvPr id="6" name="Slide Number Placeholder 5">
            <a:extLst>
              <a:ext uri="{FF2B5EF4-FFF2-40B4-BE49-F238E27FC236}">
                <a16:creationId xmlns:a16="http://schemas.microsoft.com/office/drawing/2014/main" id="{73B9C41D-DBB6-84B9-829A-87C62833D490}"/>
              </a:ext>
            </a:extLst>
          </p:cNvPr>
          <p:cNvSpPr>
            <a:spLocks noGrp="1"/>
          </p:cNvSpPr>
          <p:nvPr>
            <p:ph type="sldNum" sz="quarter" idx="4"/>
          </p:nvPr>
        </p:nvSpPr>
        <p:spPr>
          <a:xfrm>
            <a:off x="8872800" y="6352360"/>
            <a:ext cx="2743200" cy="365125"/>
          </a:xfrm>
          <a:prstGeom prst="rect">
            <a:avLst/>
          </a:prstGeom>
        </p:spPr>
        <p:txBody>
          <a:bodyPr vert="horz" lIns="0" tIns="0" rIns="0" bIns="0" rtlCol="0" anchor="ctr">
            <a:noAutofit/>
          </a:bodyPr>
          <a:lstStyle>
            <a:lvl1pPr algn="r">
              <a:defRPr sz="1200">
                <a:solidFill>
                  <a:schemeClr val="tx2"/>
                </a:solidFill>
              </a:defRPr>
            </a:lvl1pPr>
          </a:lstStyle>
          <a:p>
            <a:fld id="{06460529-6BCB-7B47-87B2-64F917FF7A32}" type="slidenum">
              <a:rPr lang="en-GB" smtClean="0"/>
              <a:pPr/>
              <a:t>‹#›</a:t>
            </a:fld>
            <a:endParaRPr lang="en-GB" dirty="0"/>
          </a:p>
        </p:txBody>
      </p:sp>
    </p:spTree>
    <p:extLst>
      <p:ext uri="{BB962C8B-B14F-4D97-AF65-F5344CB8AC3E}">
        <p14:creationId xmlns:p14="http://schemas.microsoft.com/office/powerpoint/2010/main" val="395502856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 id="2147483782" r:id="rId42"/>
    <p:sldLayoutId id="2147483783" r:id="rId43"/>
    <p:sldLayoutId id="2147483784" r:id="rId44"/>
    <p:sldLayoutId id="2147483785" r:id="rId45"/>
    <p:sldLayoutId id="2147483786" r:id="rId46"/>
    <p:sldLayoutId id="2147483787" r:id="rId47"/>
    <p:sldLayoutId id="2147483788" r:id="rId48"/>
    <p:sldLayoutId id="2147483789" r:id="rId49"/>
    <p:sldLayoutId id="2147483790" r:id="rId50"/>
    <p:sldLayoutId id="2147483791" r:id="rId51"/>
    <p:sldLayoutId id="2147483792" r:id="rId52"/>
    <p:sldLayoutId id="2147483793" r:id="rId53"/>
    <p:sldLayoutId id="2147483794" r:id="rId54"/>
    <p:sldLayoutId id="2147483795" r:id="rId55"/>
    <p:sldLayoutId id="2147483796" r:id="rId56"/>
    <p:sldLayoutId id="2147483797" r:id="rId57"/>
    <p:sldLayoutId id="2147483798" r:id="rId58"/>
    <p:sldLayoutId id="2147483799" r:id="rId59"/>
    <p:sldLayoutId id="2147483800" r:id="rId60"/>
    <p:sldLayoutId id="2147483801" r:id="rId61"/>
    <p:sldLayoutId id="2147483802" r:id="rId62"/>
    <p:sldLayoutId id="2147483803" r:id="rId63"/>
  </p:sldLayoutIdLst>
  <p:hf sldNum="0" hdr="0" dt="0"/>
  <p:txStyles>
    <p:titleStyle>
      <a:lvl1pPr algn="l" defTabSz="914400" rtl="0" eaLnBrk="1" latinLnBrk="0" hangingPunct="1">
        <a:lnSpc>
          <a:spcPts val="3450"/>
        </a:lnSpc>
        <a:spcBef>
          <a:spcPct val="0"/>
        </a:spcBef>
        <a:buNone/>
        <a:defRPr sz="34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6E57A-85BE-52A1-1798-5C41E9C92A35}"/>
              </a:ext>
            </a:extLst>
          </p:cNvPr>
          <p:cNvSpPr>
            <a:spLocks noGrp="1"/>
          </p:cNvSpPr>
          <p:nvPr>
            <p:ph type="title"/>
          </p:nvPr>
        </p:nvSpPr>
        <p:spPr>
          <a:xfrm>
            <a:off x="576000" y="546214"/>
            <a:ext cx="9166811" cy="1047918"/>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B96B2F-608F-38F4-C607-CD2CA3307C23}"/>
              </a:ext>
            </a:extLst>
          </p:cNvPr>
          <p:cNvSpPr>
            <a:spLocks noGrp="1"/>
          </p:cNvSpPr>
          <p:nvPr>
            <p:ph type="body" idx="1"/>
          </p:nvPr>
        </p:nvSpPr>
        <p:spPr>
          <a:xfrm>
            <a:off x="576000" y="2573999"/>
            <a:ext cx="9166811" cy="36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CC602E-CF8A-4103-422D-842777743359}"/>
              </a:ext>
            </a:extLst>
          </p:cNvPr>
          <p:cNvSpPr>
            <a:spLocks noGrp="1"/>
          </p:cNvSpPr>
          <p:nvPr>
            <p:ph type="dt" sz="half" idx="2"/>
          </p:nvPr>
        </p:nvSpPr>
        <p:spPr>
          <a:xfrm>
            <a:off x="576000" y="6352360"/>
            <a:ext cx="2743200" cy="365125"/>
          </a:xfrm>
          <a:prstGeom prst="rect">
            <a:avLst/>
          </a:prstGeom>
        </p:spPr>
        <p:txBody>
          <a:bodyPr vert="horz" lIns="0" tIns="0" rIns="0" bIns="0" rtlCol="0" anchor="ctr">
            <a:noAutofit/>
          </a:bodyPr>
          <a:lstStyle>
            <a:lvl1pPr algn="l">
              <a:defRPr sz="1200">
                <a:solidFill>
                  <a:schemeClr val="tx2"/>
                </a:solidFill>
                <a:latin typeface="Arial" panose="020B0604020202020204" pitchFamily="34" charset="0"/>
                <a:cs typeface="Arial" panose="020B0604020202020204" pitchFamily="34" charset="0"/>
              </a:defRPr>
            </a:lvl1pPr>
          </a:lstStyle>
          <a:p>
            <a:r>
              <a:rPr lang="en-GB" dirty="0"/>
              <a:t>14 September 2022</a:t>
            </a:r>
          </a:p>
        </p:txBody>
      </p:sp>
      <p:sp>
        <p:nvSpPr>
          <p:cNvPr id="5" name="Footer Placeholder 4">
            <a:extLst>
              <a:ext uri="{FF2B5EF4-FFF2-40B4-BE49-F238E27FC236}">
                <a16:creationId xmlns:a16="http://schemas.microsoft.com/office/drawing/2014/main" id="{FE2D44C3-622B-DE1A-3D0E-1D67AC68C166}"/>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2"/>
                </a:solidFill>
                <a:latin typeface="Arial" panose="020B0604020202020204" pitchFamily="34" charset="0"/>
                <a:cs typeface="Arial" panose="020B0604020202020204" pitchFamily="34" charset="0"/>
              </a:defRPr>
            </a:lvl1pPr>
          </a:lstStyle>
          <a:p>
            <a:r>
              <a:rPr lang="en-GB" dirty="0"/>
              <a:t>Because design and innovation matter</a:t>
            </a:r>
          </a:p>
        </p:txBody>
      </p:sp>
      <p:sp>
        <p:nvSpPr>
          <p:cNvPr id="6" name="Slide Number Placeholder 5">
            <a:extLst>
              <a:ext uri="{FF2B5EF4-FFF2-40B4-BE49-F238E27FC236}">
                <a16:creationId xmlns:a16="http://schemas.microsoft.com/office/drawing/2014/main" id="{73B9C41D-DBB6-84B9-829A-87C62833D490}"/>
              </a:ext>
            </a:extLst>
          </p:cNvPr>
          <p:cNvSpPr>
            <a:spLocks noGrp="1"/>
          </p:cNvSpPr>
          <p:nvPr>
            <p:ph type="sldNum" sz="quarter" idx="4"/>
          </p:nvPr>
        </p:nvSpPr>
        <p:spPr>
          <a:xfrm>
            <a:off x="8872800" y="6352360"/>
            <a:ext cx="2743200" cy="365125"/>
          </a:xfrm>
          <a:prstGeom prst="rect">
            <a:avLst/>
          </a:prstGeom>
        </p:spPr>
        <p:txBody>
          <a:bodyPr vert="horz" lIns="0" tIns="0" rIns="0" bIns="0" rtlCol="0" anchor="ctr">
            <a:noAutofit/>
          </a:bodyPr>
          <a:lstStyle>
            <a:lvl1pPr algn="r">
              <a:defRPr sz="1200">
                <a:solidFill>
                  <a:schemeClr val="tx2"/>
                </a:solidFill>
                <a:latin typeface="Arial" panose="020B0604020202020204" pitchFamily="34" charset="0"/>
                <a:cs typeface="Arial" panose="020B0604020202020204" pitchFamily="34" charset="0"/>
              </a:defRPr>
            </a:lvl1pPr>
          </a:lstStyle>
          <a:p>
            <a:fld id="{06460529-6BCB-7B47-87B2-64F917FF7A32}" type="slidenum">
              <a:rPr lang="en-GB" smtClean="0"/>
              <a:pPr/>
              <a:t>‹#›</a:t>
            </a:fld>
            <a:endParaRPr lang="en-GB" dirty="0"/>
          </a:p>
        </p:txBody>
      </p:sp>
    </p:spTree>
    <p:extLst>
      <p:ext uri="{BB962C8B-B14F-4D97-AF65-F5344CB8AC3E}">
        <p14:creationId xmlns:p14="http://schemas.microsoft.com/office/powerpoint/2010/main" val="386556763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Lst>
  <p:hf sldNum="0" hdr="0"/>
  <p:txStyles>
    <p:titleStyle>
      <a:lvl1pPr algn="l" defTabSz="914400" rtl="0" eaLnBrk="1" latinLnBrk="0" hangingPunct="1">
        <a:lnSpc>
          <a:spcPts val="3450"/>
        </a:lnSpc>
        <a:spcBef>
          <a:spcPct val="0"/>
        </a:spcBef>
        <a:buNone/>
        <a:defRPr sz="34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sv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9.jpeg"/><Relationship Id="rId7" Type="http://schemas.openxmlformats.org/officeDocument/2006/relationships/image" Target="../media/image45.sv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50.jpe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51.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53.png"/><Relationship Id="rId10" Type="http://schemas.openxmlformats.org/officeDocument/2006/relationships/image" Target="../media/image47.svg"/><Relationship Id="rId4" Type="http://schemas.openxmlformats.org/officeDocument/2006/relationships/image" Target="../media/image52.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54.jpeg"/><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56.jpeg"/><Relationship Id="rId7" Type="http://schemas.openxmlformats.org/officeDocument/2006/relationships/image" Target="../media/image46.png"/><Relationship Id="rId2" Type="http://schemas.openxmlformats.org/officeDocument/2006/relationships/image" Target="../media/image55.jpeg"/><Relationship Id="rId1" Type="http://schemas.openxmlformats.org/officeDocument/2006/relationships/slideLayout" Target="../slideLayouts/slideLayout2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CFFCEC-B7C9-C7B3-138E-2C37F4F4E126}"/>
              </a:ext>
            </a:extLst>
          </p:cNvPr>
          <p:cNvSpPr>
            <a:spLocks noGrp="1"/>
          </p:cNvSpPr>
          <p:nvPr>
            <p:ph type="ctrTitle"/>
          </p:nvPr>
        </p:nvSpPr>
        <p:spPr>
          <a:xfrm>
            <a:off x="575998" y="1810327"/>
            <a:ext cx="6943597" cy="3574473"/>
          </a:xfrm>
        </p:spPr>
        <p:txBody>
          <a:bodyPr anchor="ctr" anchorCtr="0"/>
          <a:lstStyle/>
          <a:p>
            <a:pPr>
              <a:lnSpc>
                <a:spcPct val="150000"/>
              </a:lnSpc>
            </a:pPr>
            <a:r>
              <a:rPr lang="en-GB" sz="3600" dirty="0">
                <a:solidFill>
                  <a:schemeClr val="tx1"/>
                </a:solidFill>
                <a:latin typeface="+mj-lt"/>
              </a:rPr>
              <a:t>Lamb industries</a:t>
            </a:r>
            <a:br>
              <a:rPr lang="en-GB" sz="3600" dirty="0">
                <a:solidFill>
                  <a:schemeClr val="tx1"/>
                </a:solidFill>
                <a:latin typeface="+mj-lt"/>
              </a:rPr>
            </a:br>
            <a:r>
              <a:rPr lang="en-GB" sz="3600" dirty="0">
                <a:solidFill>
                  <a:schemeClr val="tx1"/>
                </a:solidFill>
                <a:latin typeface="+mj-lt"/>
              </a:rPr>
              <a:t>Supporting unit</a:t>
            </a:r>
            <a:br>
              <a:rPr lang="en-GB" sz="3600" dirty="0">
                <a:solidFill>
                  <a:schemeClr val="tx1"/>
                </a:solidFill>
                <a:latin typeface="+mj-lt"/>
              </a:rPr>
            </a:br>
            <a:r>
              <a:rPr lang="en-GB" sz="3600" dirty="0">
                <a:solidFill>
                  <a:schemeClr val="tx1"/>
                </a:solidFill>
                <a:latin typeface="+mj-lt"/>
              </a:rPr>
              <a:t>focused task: </a:t>
            </a:r>
            <a:br>
              <a:rPr lang="en-GB" sz="3600" dirty="0">
                <a:latin typeface="+mj-lt"/>
              </a:rPr>
            </a:br>
            <a:r>
              <a:rPr lang="en-GB" sz="3600" dirty="0">
                <a:latin typeface="+mj-lt"/>
              </a:rPr>
              <a:t>adapted PRODUCTS</a:t>
            </a:r>
            <a:endParaRPr lang="en-GB" sz="3600" dirty="0">
              <a:latin typeface="+mj-lt"/>
              <a:cs typeface="Arial" panose="020B0604020202020204" pitchFamily="34" charset="0"/>
            </a:endParaRPr>
          </a:p>
        </p:txBody>
      </p:sp>
      <p:pic>
        <p:nvPicPr>
          <p:cNvPr id="14" name="Graphic 13">
            <a:extLst>
              <a:ext uri="{FF2B5EF4-FFF2-40B4-BE49-F238E27FC236}">
                <a16:creationId xmlns:a16="http://schemas.microsoft.com/office/drawing/2014/main" id="{E756F4D9-1177-CA78-C88A-5DC058B1A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998" y="381502"/>
            <a:ext cx="1891228" cy="922170"/>
          </a:xfrm>
          <a:prstGeom prst="rect">
            <a:avLst/>
          </a:prstGeom>
        </p:spPr>
      </p:pic>
      <p:pic>
        <p:nvPicPr>
          <p:cNvPr id="6" name="Picture 5" descr="Blue text on a black background">
            <a:extLst>
              <a:ext uri="{FF2B5EF4-FFF2-40B4-BE49-F238E27FC236}">
                <a16:creationId xmlns:a16="http://schemas.microsoft.com/office/drawing/2014/main" id="{804074B9-35FF-F78D-CF24-215CA59D69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964" y="204245"/>
            <a:ext cx="3195337" cy="1276685"/>
          </a:xfrm>
          <a:prstGeom prst="rect">
            <a:avLst/>
          </a:prstGeom>
        </p:spPr>
      </p:pic>
      <p:pic>
        <p:nvPicPr>
          <p:cNvPr id="4" name="Picture 3">
            <a:extLst>
              <a:ext uri="{FF2B5EF4-FFF2-40B4-BE49-F238E27FC236}">
                <a16:creationId xmlns:a16="http://schemas.microsoft.com/office/drawing/2014/main" id="{D61FC05C-5749-3194-6412-E89860BD09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6000" y="5705594"/>
            <a:ext cx="1356167" cy="903476"/>
          </a:xfrm>
          <a:prstGeom prst="rect">
            <a:avLst/>
          </a:prstGeom>
        </p:spPr>
      </p:pic>
      <p:pic>
        <p:nvPicPr>
          <p:cNvPr id="3" name="Picture 2">
            <a:extLst>
              <a:ext uri="{FF2B5EF4-FFF2-40B4-BE49-F238E27FC236}">
                <a16:creationId xmlns:a16="http://schemas.microsoft.com/office/drawing/2014/main" id="{0C366249-3AAA-473F-1007-0BCB870C8424}"/>
              </a:ext>
            </a:extLst>
          </p:cNvPr>
          <p:cNvPicPr>
            <a:picLocks noChangeAspect="1"/>
          </p:cNvPicPr>
          <p:nvPr/>
        </p:nvPicPr>
        <p:blipFill>
          <a:blip r:embed="rId7">
            <a:extLst>
              <a:ext uri="{28A0092B-C50C-407E-A947-70E740481C1C}">
                <a14:useLocalDpi xmlns:a14="http://schemas.microsoft.com/office/drawing/2010/main" val="0"/>
              </a:ext>
            </a:extLst>
          </a:blip>
          <a:srcRect l="34387" r="34387"/>
          <a:stretch/>
        </p:blipFill>
        <p:spPr>
          <a:xfrm>
            <a:off x="8107680" y="0"/>
            <a:ext cx="4084320" cy="6858000"/>
          </a:xfrm>
          <a:prstGeom prst="rect">
            <a:avLst/>
          </a:prstGeom>
        </p:spPr>
      </p:pic>
    </p:spTree>
    <p:extLst>
      <p:ext uri="{BB962C8B-B14F-4D97-AF65-F5344CB8AC3E}">
        <p14:creationId xmlns:p14="http://schemas.microsoft.com/office/powerpoint/2010/main" val="324206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3"/>
            <a:ext cx="11039999" cy="4090161"/>
          </a:xfrm>
        </p:spPr>
        <p:txBody>
          <a:bodyPr>
            <a:noAutofit/>
          </a:bodyPr>
          <a:lstStyle/>
          <a:p>
            <a:pPr marL="0" indent="0" algn="l">
              <a:lnSpc>
                <a:spcPct val="150000"/>
              </a:lnSpc>
              <a:spcBef>
                <a:spcPts val="500"/>
              </a:spcBef>
              <a:spcAft>
                <a:spcPts val="500"/>
              </a:spcAft>
              <a:buNone/>
            </a:pPr>
            <a:r>
              <a:rPr lang="en-US" sz="2200" dirty="0">
                <a:solidFill>
                  <a:srgbClr val="0A303F"/>
                </a:solidFill>
                <a:latin typeface="+mj-lt"/>
              </a:rPr>
              <a:t>One of the supporting units for the accessible gardening context looks at how products can be adapted through the use of simple braille labels and another unit looks at user experience. </a:t>
            </a:r>
          </a:p>
          <a:p>
            <a:pPr marL="0" indent="0" algn="l">
              <a:lnSpc>
                <a:spcPct val="150000"/>
              </a:lnSpc>
              <a:spcBef>
                <a:spcPts val="500"/>
              </a:spcBef>
              <a:spcAft>
                <a:spcPts val="500"/>
              </a:spcAft>
              <a:buNone/>
            </a:pPr>
            <a:r>
              <a:rPr lang="en-US" sz="2200" dirty="0">
                <a:solidFill>
                  <a:srgbClr val="0A303F"/>
                </a:solidFill>
                <a:latin typeface="+mj-lt"/>
              </a:rPr>
              <a:t>Consider trying to replicate the problems users may have and identify where the problems are using existing products. </a:t>
            </a:r>
          </a:p>
          <a:p>
            <a:pPr marL="0" indent="0" algn="l">
              <a:lnSpc>
                <a:spcPct val="150000"/>
              </a:lnSpc>
              <a:spcBef>
                <a:spcPts val="500"/>
              </a:spcBef>
              <a:spcAft>
                <a:spcPts val="500"/>
              </a:spcAft>
              <a:buNone/>
            </a:pPr>
            <a:r>
              <a:rPr lang="en-US" sz="2200" dirty="0">
                <a:solidFill>
                  <a:srgbClr val="0A303F"/>
                </a:solidFill>
                <a:latin typeface="+mj-lt"/>
              </a:rPr>
              <a:t>You can use print the cards off on the next page and randomly choose a product and a limitation then set the students the task of adapting that product to make it more inclusive. </a:t>
            </a:r>
          </a:p>
        </p:txBody>
      </p:sp>
      <p:pic>
        <p:nvPicPr>
          <p:cNvPr id="2" name="Picture 1">
            <a:extLst>
              <a:ext uri="{FF2B5EF4-FFF2-40B4-BE49-F238E27FC236}">
                <a16:creationId xmlns:a16="http://schemas.microsoft.com/office/drawing/2014/main" id="{7CA15328-7F48-7E02-7D9D-F9CE884ACA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4" name="Graphic 3">
            <a:extLst>
              <a:ext uri="{FF2B5EF4-FFF2-40B4-BE49-F238E27FC236}">
                <a16:creationId xmlns:a16="http://schemas.microsoft.com/office/drawing/2014/main" id="{94B9DAE4-8019-E906-40D8-6ED3362415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670" y="6135182"/>
            <a:ext cx="1512486" cy="370559"/>
          </a:xfrm>
          <a:prstGeom prst="rect">
            <a:avLst/>
          </a:prstGeom>
        </p:spPr>
      </p:pic>
      <p:pic>
        <p:nvPicPr>
          <p:cNvPr id="5" name="Graphic 4">
            <a:extLst>
              <a:ext uri="{FF2B5EF4-FFF2-40B4-BE49-F238E27FC236}">
                <a16:creationId xmlns:a16="http://schemas.microsoft.com/office/drawing/2014/main" id="{F2D5CBB3-885F-4E85-11D6-8CDC1C1101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51032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88C4C3-D5CC-1C65-1715-47DCDE9080BF}"/>
              </a:ext>
            </a:extLst>
          </p:cNvPr>
          <p:cNvSpPr>
            <a:spLocks noGrp="1"/>
          </p:cNvSpPr>
          <p:nvPr>
            <p:ph type="title"/>
          </p:nvPr>
        </p:nvSpPr>
        <p:spPr/>
        <p:txBody>
          <a:bodyPr/>
          <a:lstStyle/>
          <a:p>
            <a:r>
              <a:rPr lang="en-GB" sz="4400" dirty="0">
                <a:solidFill>
                  <a:schemeClr val="tx1"/>
                </a:solidFill>
              </a:rPr>
              <a:t>Empathy Activities</a:t>
            </a:r>
          </a:p>
        </p:txBody>
      </p:sp>
      <p:sp>
        <p:nvSpPr>
          <p:cNvPr id="7" name="Content Placeholder 2">
            <a:extLst>
              <a:ext uri="{FF2B5EF4-FFF2-40B4-BE49-F238E27FC236}">
                <a16:creationId xmlns:a16="http://schemas.microsoft.com/office/drawing/2014/main" id="{F03FDBE4-CC99-6DFC-BFC0-2C2314AC9838}"/>
              </a:ext>
            </a:extLst>
          </p:cNvPr>
          <p:cNvSpPr txBox="1">
            <a:spLocks/>
          </p:cNvSpPr>
          <p:nvPr/>
        </p:nvSpPr>
        <p:spPr>
          <a:xfrm>
            <a:off x="575999" y="1032308"/>
            <a:ext cx="11273625" cy="367200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Roboto" panose="02000000000000000000" pitchFamily="2" charset="0"/>
              <a:cs typeface="Roboto" panose="02000000000000000000" pitchFamily="2" charset="0"/>
              <a:sym typeface="Helvetica Neue"/>
            </a:endParaRPr>
          </a:p>
        </p:txBody>
      </p:sp>
      <p:pic>
        <p:nvPicPr>
          <p:cNvPr id="8" name="Picture 7" descr="A diagram of gardening tools&#10;&#10;Description automatically generated">
            <a:extLst>
              <a:ext uri="{FF2B5EF4-FFF2-40B4-BE49-F238E27FC236}">
                <a16:creationId xmlns:a16="http://schemas.microsoft.com/office/drawing/2014/main" id="{45E3FB25-E8E8-898F-EEC4-2583AD8BFE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4" t="15053" r="1954" b="13651"/>
          <a:stretch/>
        </p:blipFill>
        <p:spPr>
          <a:xfrm>
            <a:off x="0" y="381242"/>
            <a:ext cx="12192000" cy="6396532"/>
          </a:xfrm>
          <a:prstGeom prst="rect">
            <a:avLst/>
          </a:prstGeom>
        </p:spPr>
      </p:pic>
    </p:spTree>
    <p:extLst>
      <p:ext uri="{BB962C8B-B14F-4D97-AF65-F5344CB8AC3E}">
        <p14:creationId xmlns:p14="http://schemas.microsoft.com/office/powerpoint/2010/main" val="25736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FBB51F4-73AD-E391-3E4C-D37FA8B7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60" y="-114300"/>
            <a:ext cx="12175340" cy="12612256"/>
          </a:xfrm>
          <a:prstGeom prst="rect">
            <a:avLst/>
          </a:prstGeom>
        </p:spPr>
      </p:pic>
      <p:sp>
        <p:nvSpPr>
          <p:cNvPr id="10" name="Title 1">
            <a:extLst>
              <a:ext uri="{FF2B5EF4-FFF2-40B4-BE49-F238E27FC236}">
                <a16:creationId xmlns:a16="http://schemas.microsoft.com/office/drawing/2014/main" id="{9457124D-4513-AF94-B33A-32122ED43ACA}"/>
              </a:ext>
            </a:extLst>
          </p:cNvPr>
          <p:cNvSpPr>
            <a:spLocks noGrp="1"/>
          </p:cNvSpPr>
          <p:nvPr>
            <p:ph type="ctrTitle"/>
          </p:nvPr>
        </p:nvSpPr>
        <p:spPr>
          <a:xfrm>
            <a:off x="575999" y="1990213"/>
            <a:ext cx="11105927" cy="2877573"/>
          </a:xfrm>
        </p:spPr>
        <p:txBody>
          <a:bodyPr/>
          <a:lstStyle/>
          <a:p>
            <a:r>
              <a:rPr lang="en-GB" dirty="0">
                <a:solidFill>
                  <a:schemeClr val="bg1"/>
                </a:solidFill>
                <a:latin typeface="+mj-lt"/>
              </a:rPr>
              <a:t>Adapted PRODUCTS</a:t>
            </a:r>
          </a:p>
        </p:txBody>
      </p:sp>
      <p:sp>
        <p:nvSpPr>
          <p:cNvPr id="11" name="Footer Placeholder 2">
            <a:extLst>
              <a:ext uri="{FF2B5EF4-FFF2-40B4-BE49-F238E27FC236}">
                <a16:creationId xmlns:a16="http://schemas.microsoft.com/office/drawing/2014/main" id="{42890EC0-E3CB-BB88-78C0-04E2D631696C}"/>
              </a:ext>
            </a:extLst>
          </p:cNvPr>
          <p:cNvSpPr txBox="1">
            <a:spLocks/>
          </p:cNvSpPr>
          <p:nvPr/>
        </p:nvSpPr>
        <p:spPr>
          <a:xfrm>
            <a:off x="575999" y="6052820"/>
            <a:ext cx="6480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Because design and innovation matter</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848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sz="4400" dirty="0"/>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52299"/>
            <a:ext cx="9535563" cy="4595128"/>
          </a:xfrm>
        </p:spPr>
        <p:txBody>
          <a:bodyPr>
            <a:normAutofit/>
          </a:bodyPr>
          <a:lstStyle/>
          <a:p>
            <a:pPr>
              <a:lnSpc>
                <a:spcPct val="150000"/>
              </a:lnSpc>
              <a:spcBef>
                <a:spcPts val="500"/>
              </a:spcBef>
              <a:spcAft>
                <a:spcPts val="500"/>
              </a:spcAft>
            </a:pPr>
            <a:r>
              <a:rPr lang="en-GB" sz="2000" dirty="0">
                <a:solidFill>
                  <a:srgbClr val="0A303F"/>
                </a:solidFill>
                <a:latin typeface="+mj-lt"/>
                <a:ea typeface="Roboto" panose="02000000000000000000" pitchFamily="2" charset="0"/>
                <a:cs typeface="Roboto" panose="02000000000000000000" pitchFamily="2" charset="0"/>
              </a:rPr>
              <a:t>To make gardening more accessible and inclusive, products may be designed from scratch to meet the needs of the user. In some circumstances, these types of products may be impractical to design due to cost, market demand or that they would exclude other users.</a:t>
            </a:r>
          </a:p>
          <a:p>
            <a:pPr>
              <a:lnSpc>
                <a:spcPct val="150000"/>
              </a:lnSpc>
              <a:spcBef>
                <a:spcPts val="500"/>
              </a:spcBef>
              <a:spcAft>
                <a:spcPts val="500"/>
              </a:spcAft>
            </a:pPr>
            <a:r>
              <a:rPr lang="en-GB" sz="2000" dirty="0">
                <a:solidFill>
                  <a:srgbClr val="0A303F"/>
                </a:solidFill>
                <a:latin typeface="+mj-lt"/>
                <a:ea typeface="Roboto" panose="02000000000000000000" pitchFamily="2" charset="0"/>
                <a:cs typeface="Roboto" panose="02000000000000000000" pitchFamily="2" charset="0"/>
              </a:rPr>
              <a:t>There will often be situations where a product works well for most people but needs some adaptation to extend the range of users and to make it more inclusive.</a:t>
            </a:r>
          </a:p>
          <a:p>
            <a:pPr>
              <a:lnSpc>
                <a:spcPct val="150000"/>
              </a:lnSpc>
              <a:spcBef>
                <a:spcPts val="500"/>
              </a:spcBef>
              <a:spcAft>
                <a:spcPts val="500"/>
              </a:spcAft>
            </a:pPr>
            <a:r>
              <a:rPr lang="en-GB" sz="2000" dirty="0">
                <a:solidFill>
                  <a:srgbClr val="0A303F"/>
                </a:solidFill>
                <a:latin typeface="+mj-lt"/>
                <a:ea typeface="Roboto" panose="02000000000000000000" pitchFamily="2" charset="0"/>
                <a:cs typeface="Roboto" panose="02000000000000000000" pitchFamily="2" charset="0"/>
              </a:rPr>
              <a:t>In this unit we will look at how you can take this approach to adapting existing products rather than designing them from scratch.</a:t>
            </a:r>
            <a:endParaRPr lang="en-GB" sz="2000" b="0" dirty="0">
              <a:latin typeface="+mj-lt"/>
              <a:ea typeface="Roboto" panose="02000000000000000000" pitchFamily="2" charset="0"/>
              <a:cs typeface="Roboto" panose="02000000000000000000" pitchFamily="2" charset="0"/>
            </a:endParaRPr>
          </a:p>
        </p:txBody>
      </p:sp>
      <p:pic>
        <p:nvPicPr>
          <p:cNvPr id="9" name="Graphic 8">
            <a:extLst>
              <a:ext uri="{FF2B5EF4-FFF2-40B4-BE49-F238E27FC236}">
                <a16:creationId xmlns:a16="http://schemas.microsoft.com/office/drawing/2014/main" id="{2FFB3643-1EC6-D70B-527A-DF612E9265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134902" y="1111028"/>
            <a:ext cx="5768622" cy="3546566"/>
          </a:xfrm>
          <a:prstGeom prst="rect">
            <a:avLst/>
          </a:prstGeom>
        </p:spPr>
      </p:pic>
      <p:pic>
        <p:nvPicPr>
          <p:cNvPr id="2" name="Picture 1">
            <a:extLst>
              <a:ext uri="{FF2B5EF4-FFF2-40B4-BE49-F238E27FC236}">
                <a16:creationId xmlns:a16="http://schemas.microsoft.com/office/drawing/2014/main" id="{BB623DBB-A4B4-9DF5-8544-E0293F3481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5" name="Graphic 4">
            <a:extLst>
              <a:ext uri="{FF2B5EF4-FFF2-40B4-BE49-F238E27FC236}">
                <a16:creationId xmlns:a16="http://schemas.microsoft.com/office/drawing/2014/main" id="{B866019D-8757-C155-1537-970E1E605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670" y="6135182"/>
            <a:ext cx="1512486" cy="370559"/>
          </a:xfrm>
          <a:prstGeom prst="rect">
            <a:avLst/>
          </a:prstGeom>
        </p:spPr>
      </p:pic>
      <p:pic>
        <p:nvPicPr>
          <p:cNvPr id="6" name="Graphic 5">
            <a:extLst>
              <a:ext uri="{FF2B5EF4-FFF2-40B4-BE49-F238E27FC236}">
                <a16:creationId xmlns:a16="http://schemas.microsoft.com/office/drawing/2014/main" id="{C33A726D-7706-CE98-F6D7-226B708AF3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32018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Inclusive design</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352299"/>
            <a:ext cx="10967168" cy="4595128"/>
          </a:xfrm>
        </p:spPr>
        <p:txBody>
          <a:bodyPr>
            <a:normAutofit/>
          </a:bodyPr>
          <a:lstStyle/>
          <a:p>
            <a:pPr marL="0" indent="0" algn="l">
              <a:lnSpc>
                <a:spcPct val="150000"/>
              </a:lnSpc>
              <a:spcBef>
                <a:spcPts val="500"/>
              </a:spcBef>
              <a:spcAft>
                <a:spcPts val="500"/>
              </a:spcAft>
              <a:buNone/>
            </a:pPr>
            <a:r>
              <a:rPr lang="en-GB" sz="2000" b="0" i="0" dirty="0">
                <a:effectLst/>
                <a:latin typeface="+mj-lt"/>
              </a:rPr>
              <a:t>Inclusive design (also called universal design) makes places and products usable by everyone, regardless of age, ability and circumstance. It is based on the principle that designing for the widest range of people creates better designs and benefits everyone. </a:t>
            </a:r>
          </a:p>
          <a:p>
            <a:pPr marL="0" indent="0" algn="l">
              <a:lnSpc>
                <a:spcPct val="150000"/>
              </a:lnSpc>
              <a:spcBef>
                <a:spcPts val="500"/>
              </a:spcBef>
              <a:spcAft>
                <a:spcPts val="500"/>
              </a:spcAft>
              <a:buNone/>
            </a:pPr>
            <a:r>
              <a:rPr lang="en-GB" sz="2000" dirty="0">
                <a:latin typeface="+mj-lt"/>
              </a:rPr>
              <a:t>Inclusive design aims to remove barriers that make it difficult for everyone to participate equally, confidently and without assistance.</a:t>
            </a:r>
            <a:endParaRPr lang="en-US" sz="2000" dirty="0">
              <a:latin typeface="+mj-lt"/>
            </a:endParaRPr>
          </a:p>
        </p:txBody>
      </p:sp>
      <p:pic>
        <p:nvPicPr>
          <p:cNvPr id="2050" name="Picture 2" descr="This pyramid indicates that 25% have severe difficulties, 37% have mild difficulties, 16% have minimal difficulties and 21% have no difficulties.">
            <a:extLst>
              <a:ext uri="{FF2B5EF4-FFF2-40B4-BE49-F238E27FC236}">
                <a16:creationId xmlns:a16="http://schemas.microsoft.com/office/drawing/2014/main" id="{EE1C5DAB-0BEA-8F30-D0B1-DC768A7FA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19" y="3393829"/>
            <a:ext cx="3073225" cy="292663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2D1ED56-D38F-39FD-6790-7C14914F9CC2}"/>
              </a:ext>
            </a:extLst>
          </p:cNvPr>
          <p:cNvSpPr txBox="1">
            <a:spLocks/>
          </p:cNvSpPr>
          <p:nvPr/>
        </p:nvSpPr>
        <p:spPr>
          <a:xfrm>
            <a:off x="547937" y="4346307"/>
            <a:ext cx="6132416" cy="2650842"/>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500"/>
              </a:spcBef>
              <a:spcAft>
                <a:spcPts val="500"/>
              </a:spcAft>
            </a:pPr>
            <a:r>
              <a:rPr lang="en-GB" sz="2000" b="0" dirty="0">
                <a:latin typeface="+mj-lt"/>
              </a:rPr>
              <a:t>Basic data about user needs and difficulties they have can help to support a drive for more inclusive design</a:t>
            </a:r>
            <a:endParaRPr lang="en-US" sz="2000" b="0" dirty="0">
              <a:latin typeface="+mj-lt"/>
            </a:endParaRPr>
          </a:p>
        </p:txBody>
      </p:sp>
      <p:pic>
        <p:nvPicPr>
          <p:cNvPr id="4" name="Picture 3">
            <a:extLst>
              <a:ext uri="{FF2B5EF4-FFF2-40B4-BE49-F238E27FC236}">
                <a16:creationId xmlns:a16="http://schemas.microsoft.com/office/drawing/2014/main" id="{9B810C64-C0BF-68C2-38FE-B6A505953D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6" name="Graphic 5">
            <a:extLst>
              <a:ext uri="{FF2B5EF4-FFF2-40B4-BE49-F238E27FC236}">
                <a16:creationId xmlns:a16="http://schemas.microsoft.com/office/drawing/2014/main" id="{9AC1541E-ECAC-95FE-4117-871F60C511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670" y="6135182"/>
            <a:ext cx="1512486" cy="370559"/>
          </a:xfrm>
          <a:prstGeom prst="rect">
            <a:avLst/>
          </a:prstGeom>
        </p:spPr>
      </p:pic>
      <p:pic>
        <p:nvPicPr>
          <p:cNvPr id="7" name="Graphic 6">
            <a:extLst>
              <a:ext uri="{FF2B5EF4-FFF2-40B4-BE49-F238E27FC236}">
                <a16:creationId xmlns:a16="http://schemas.microsoft.com/office/drawing/2014/main" id="{ED282EBD-0F59-4090-C5EA-3EC79BF70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247369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environments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39999" cy="1475289"/>
          </a:xfrm>
        </p:spPr>
        <p:txBody>
          <a:bodyPr>
            <a:normAutofit/>
          </a:bodyPr>
          <a:lstStyle/>
          <a:p>
            <a:pPr marL="0" indent="0" algn="l">
              <a:lnSpc>
                <a:spcPct val="150000"/>
              </a:lnSpc>
              <a:spcBef>
                <a:spcPts val="500"/>
              </a:spcBef>
              <a:spcAft>
                <a:spcPts val="500"/>
              </a:spcAft>
              <a:buNone/>
            </a:pPr>
            <a:r>
              <a:rPr lang="en-US" sz="1800" dirty="0">
                <a:solidFill>
                  <a:srgbClr val="0A303F"/>
                </a:solidFill>
                <a:latin typeface="+mj-lt"/>
              </a:rPr>
              <a:t>Sometimes whole environments need to be adapted to be as inclusive as possible. A commonly adapted environment would be a bathroom which may be used by a wide range of public users.</a:t>
            </a:r>
          </a:p>
        </p:txBody>
      </p:sp>
      <p:pic>
        <p:nvPicPr>
          <p:cNvPr id="1028" name="Picture 4" descr="What Is An Adapted Bathroom? - Kitchen Bathroom Creations">
            <a:extLst>
              <a:ext uri="{FF2B5EF4-FFF2-40B4-BE49-F238E27FC236}">
                <a16:creationId xmlns:a16="http://schemas.microsoft.com/office/drawing/2014/main" id="{1AE59396-408C-01DE-58B6-AF741B632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200" y="2229176"/>
            <a:ext cx="4230089" cy="3542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 on Quads &amp; Showers">
            <a:extLst>
              <a:ext uri="{FF2B5EF4-FFF2-40B4-BE49-F238E27FC236}">
                <a16:creationId xmlns:a16="http://schemas.microsoft.com/office/drawing/2014/main" id="{54776D4D-597A-1BF8-F1FA-0A68EC159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956" y="2229176"/>
            <a:ext cx="3395224" cy="35428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D1D6629-296E-B96A-7B4B-DF3E914F7C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4" name="Graphic 3">
            <a:extLst>
              <a:ext uri="{FF2B5EF4-FFF2-40B4-BE49-F238E27FC236}">
                <a16:creationId xmlns:a16="http://schemas.microsoft.com/office/drawing/2014/main" id="{7E7A932B-D4E1-918B-6716-1FFCD2FF71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670" y="6135182"/>
            <a:ext cx="1512486" cy="370559"/>
          </a:xfrm>
          <a:prstGeom prst="rect">
            <a:avLst/>
          </a:prstGeom>
        </p:spPr>
      </p:pic>
      <p:pic>
        <p:nvPicPr>
          <p:cNvPr id="5" name="Graphic 4">
            <a:extLst>
              <a:ext uri="{FF2B5EF4-FFF2-40B4-BE49-F238E27FC236}">
                <a16:creationId xmlns:a16="http://schemas.microsoft.com/office/drawing/2014/main" id="{4656B4E8-84FA-B894-BADF-13686B330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75541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45B3-874C-3ED9-8C74-BC30D52117A1}"/>
              </a:ext>
            </a:extLst>
          </p:cNvPr>
          <p:cNvPicPr>
            <a:picLocks noChangeAspect="1"/>
          </p:cNvPicPr>
          <p:nvPr/>
        </p:nvPicPr>
        <p:blipFill rotWithShape="1">
          <a:blip r:embed="rId3"/>
          <a:srcRect l="11287" b="2471"/>
          <a:stretch/>
        </p:blipFill>
        <p:spPr>
          <a:xfrm>
            <a:off x="8577591" y="2500687"/>
            <a:ext cx="3001629" cy="3206962"/>
          </a:xfrm>
          <a:prstGeom prst="rect">
            <a:avLst/>
          </a:prstGeom>
        </p:spPr>
      </p:pic>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39999" cy="1475289"/>
          </a:xfrm>
        </p:spPr>
        <p:txBody>
          <a:bodyPr>
            <a:normAutofit/>
          </a:bodyPr>
          <a:lstStyle/>
          <a:p>
            <a:pPr marL="0" indent="0" algn="l">
              <a:lnSpc>
                <a:spcPct val="150000"/>
              </a:lnSpc>
              <a:spcBef>
                <a:spcPts val="500"/>
              </a:spcBef>
              <a:spcAft>
                <a:spcPts val="500"/>
              </a:spcAft>
              <a:buNone/>
            </a:pPr>
            <a:r>
              <a:rPr lang="en-US" sz="1800" dirty="0">
                <a:solidFill>
                  <a:srgbClr val="0A303F"/>
                </a:solidFill>
                <a:latin typeface="+mj-lt"/>
              </a:rPr>
              <a:t>It would be helpful to investigate a range of existing products that are designed to be as exclusive as possible.</a:t>
            </a:r>
          </a:p>
          <a:p>
            <a:pPr marL="0" indent="0" algn="l">
              <a:lnSpc>
                <a:spcPct val="150000"/>
              </a:lnSpc>
              <a:spcBef>
                <a:spcPts val="500"/>
              </a:spcBef>
              <a:spcAft>
                <a:spcPts val="500"/>
              </a:spcAft>
              <a:buNone/>
            </a:pPr>
            <a:r>
              <a:rPr lang="en-US" sz="1800" dirty="0">
                <a:solidFill>
                  <a:srgbClr val="0A303F"/>
                </a:solidFill>
                <a:latin typeface="+mj-lt"/>
              </a:rPr>
              <a:t>If you can, see if you can try these for yourself to see if they can be used by a range of users.</a:t>
            </a:r>
          </a:p>
        </p:txBody>
      </p:sp>
      <p:pic>
        <p:nvPicPr>
          <p:cNvPr id="13" name="Picture 12">
            <a:extLst>
              <a:ext uri="{FF2B5EF4-FFF2-40B4-BE49-F238E27FC236}">
                <a16:creationId xmlns:a16="http://schemas.microsoft.com/office/drawing/2014/main" id="{8F559443-F42E-9773-D4D3-CC4267962C6D}"/>
              </a:ext>
            </a:extLst>
          </p:cNvPr>
          <p:cNvPicPr>
            <a:picLocks noChangeAspect="1"/>
          </p:cNvPicPr>
          <p:nvPr/>
        </p:nvPicPr>
        <p:blipFill>
          <a:blip r:embed="rId4"/>
          <a:stretch>
            <a:fillRect/>
          </a:stretch>
        </p:blipFill>
        <p:spPr>
          <a:xfrm>
            <a:off x="5032527" y="3486163"/>
            <a:ext cx="3001629" cy="1916481"/>
          </a:xfrm>
          <a:prstGeom prst="rect">
            <a:avLst/>
          </a:prstGeom>
        </p:spPr>
      </p:pic>
      <p:pic>
        <p:nvPicPr>
          <p:cNvPr id="14" name="Picture 2" descr="Sale of orthopedic and custom-made footwear">
            <a:extLst>
              <a:ext uri="{FF2B5EF4-FFF2-40B4-BE49-F238E27FC236}">
                <a16:creationId xmlns:a16="http://schemas.microsoft.com/office/drawing/2014/main" id="{8B14DC18-7609-3101-C85B-DC1BA31DF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770" y="2616517"/>
            <a:ext cx="2557942" cy="3412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A1FEF2-EE19-767F-8175-6491A53E60E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4" name="Graphic 3">
            <a:extLst>
              <a:ext uri="{FF2B5EF4-FFF2-40B4-BE49-F238E27FC236}">
                <a16:creationId xmlns:a16="http://schemas.microsoft.com/office/drawing/2014/main" id="{66BC4766-D456-BA5C-666F-D34232F9C9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670" y="6135182"/>
            <a:ext cx="1512486" cy="370559"/>
          </a:xfrm>
          <a:prstGeom prst="rect">
            <a:avLst/>
          </a:prstGeom>
        </p:spPr>
      </p:pic>
      <p:pic>
        <p:nvPicPr>
          <p:cNvPr id="5" name="Graphic 4">
            <a:extLst>
              <a:ext uri="{FF2B5EF4-FFF2-40B4-BE49-F238E27FC236}">
                <a16:creationId xmlns:a16="http://schemas.microsoft.com/office/drawing/2014/main" id="{CB7C6DE8-357A-9E38-DE49-52C792F95F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33319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429187"/>
            <a:ext cx="11039999" cy="3999626"/>
          </a:xfrm>
        </p:spPr>
        <p:txBody>
          <a:bodyPr>
            <a:noAutofit/>
          </a:bodyPr>
          <a:lstStyle/>
          <a:p>
            <a:pPr marL="0" indent="0" algn="l">
              <a:lnSpc>
                <a:spcPct val="150000"/>
              </a:lnSpc>
              <a:spcBef>
                <a:spcPts val="500"/>
              </a:spcBef>
              <a:spcAft>
                <a:spcPts val="500"/>
              </a:spcAft>
              <a:buNone/>
            </a:pPr>
            <a:r>
              <a:rPr lang="en-US" sz="2000" dirty="0">
                <a:solidFill>
                  <a:srgbClr val="0A303F"/>
                </a:solidFill>
                <a:latin typeface="+mj-lt"/>
              </a:rPr>
              <a:t>Why do products need to be adapted? What is the barrier to being usable by a wide range of users?</a:t>
            </a:r>
          </a:p>
          <a:p>
            <a:pPr marL="0" indent="0" algn="l">
              <a:lnSpc>
                <a:spcPct val="150000"/>
              </a:lnSpc>
              <a:spcBef>
                <a:spcPts val="500"/>
              </a:spcBef>
              <a:spcAft>
                <a:spcPts val="500"/>
              </a:spcAft>
              <a:buNone/>
            </a:pPr>
            <a:r>
              <a:rPr lang="en-US" sz="2000" dirty="0">
                <a:solidFill>
                  <a:srgbClr val="0A303F"/>
                </a:solidFill>
                <a:latin typeface="+mj-lt"/>
              </a:rPr>
              <a:t>What issues or impairments might make a product more difficult to use?</a:t>
            </a:r>
          </a:p>
          <a:p>
            <a:pPr marL="0" indent="0" algn="l">
              <a:lnSpc>
                <a:spcPct val="150000"/>
              </a:lnSpc>
              <a:spcBef>
                <a:spcPts val="500"/>
              </a:spcBef>
              <a:spcAft>
                <a:spcPts val="500"/>
              </a:spcAft>
              <a:buNone/>
            </a:pPr>
            <a:r>
              <a:rPr lang="en-US" sz="2000" dirty="0">
                <a:solidFill>
                  <a:srgbClr val="0A303F"/>
                </a:solidFill>
                <a:latin typeface="+mj-lt"/>
              </a:rPr>
              <a:t>These could be due to </a:t>
            </a:r>
            <a:r>
              <a:rPr lang="en-US" sz="2000" b="1" dirty="0">
                <a:solidFill>
                  <a:srgbClr val="0A303F"/>
                </a:solidFill>
                <a:latin typeface="+mj-lt"/>
              </a:rPr>
              <a:t>limited strength, grip, eyesight, space perception, stability, cognitive ability and more.</a:t>
            </a:r>
          </a:p>
          <a:p>
            <a:pPr marL="0" indent="0" algn="l">
              <a:lnSpc>
                <a:spcPct val="150000"/>
              </a:lnSpc>
              <a:spcBef>
                <a:spcPts val="500"/>
              </a:spcBef>
              <a:spcAft>
                <a:spcPts val="500"/>
              </a:spcAft>
              <a:buNone/>
            </a:pPr>
            <a:r>
              <a:rPr lang="en-US" sz="2000" dirty="0">
                <a:solidFill>
                  <a:srgbClr val="0A303F"/>
                </a:solidFill>
                <a:latin typeface="+mj-lt"/>
              </a:rPr>
              <a:t>See the unit on user experience for more details of how you can try and experience some of these limitations for yourself.</a:t>
            </a:r>
          </a:p>
        </p:txBody>
      </p:sp>
      <p:pic>
        <p:nvPicPr>
          <p:cNvPr id="2" name="Picture 1">
            <a:extLst>
              <a:ext uri="{FF2B5EF4-FFF2-40B4-BE49-F238E27FC236}">
                <a16:creationId xmlns:a16="http://schemas.microsoft.com/office/drawing/2014/main" id="{636FC89F-6DF4-486F-482E-EBDC4EEE01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4" name="Graphic 3">
            <a:extLst>
              <a:ext uri="{FF2B5EF4-FFF2-40B4-BE49-F238E27FC236}">
                <a16:creationId xmlns:a16="http://schemas.microsoft.com/office/drawing/2014/main" id="{2F5AA378-81D9-5183-C997-87F46AFFF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670" y="6135182"/>
            <a:ext cx="1512486" cy="370559"/>
          </a:xfrm>
          <a:prstGeom prst="rect">
            <a:avLst/>
          </a:prstGeom>
        </p:spPr>
      </p:pic>
      <p:pic>
        <p:nvPicPr>
          <p:cNvPr id="5" name="Graphic 4">
            <a:extLst>
              <a:ext uri="{FF2B5EF4-FFF2-40B4-BE49-F238E27FC236}">
                <a16:creationId xmlns:a16="http://schemas.microsoft.com/office/drawing/2014/main" id="{0A5F2257-283F-B28B-9DE7-252EE4BC3B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271821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39999" cy="2487698"/>
          </a:xfrm>
        </p:spPr>
        <p:txBody>
          <a:bodyPr>
            <a:normAutofit/>
          </a:bodyPr>
          <a:lstStyle/>
          <a:p>
            <a:pPr marL="0" indent="0" algn="l">
              <a:lnSpc>
                <a:spcPct val="150000"/>
              </a:lnSpc>
              <a:spcBef>
                <a:spcPts val="500"/>
              </a:spcBef>
              <a:spcAft>
                <a:spcPts val="500"/>
              </a:spcAft>
              <a:buNone/>
            </a:pPr>
            <a:r>
              <a:rPr lang="en-US" sz="2000" dirty="0">
                <a:solidFill>
                  <a:srgbClr val="0A303F"/>
                </a:solidFill>
                <a:latin typeface="+mj-lt"/>
              </a:rPr>
              <a:t>Let’s take strength and/or grip as a problem with an existing product. The way a frying pan is designed means holding it in a certain way. This can be very difficult for someone with an injury or if they have limited strength especially with larger pans full of water, oil or food that considerably add to the weight.</a:t>
            </a:r>
          </a:p>
        </p:txBody>
      </p:sp>
      <p:grpSp>
        <p:nvGrpSpPr>
          <p:cNvPr id="15" name="Group 14">
            <a:extLst>
              <a:ext uri="{FF2B5EF4-FFF2-40B4-BE49-F238E27FC236}">
                <a16:creationId xmlns:a16="http://schemas.microsoft.com/office/drawing/2014/main" id="{CACD9887-E300-66F0-210D-6D1F14B70CDA}"/>
              </a:ext>
            </a:extLst>
          </p:cNvPr>
          <p:cNvGrpSpPr/>
          <p:nvPr/>
        </p:nvGrpSpPr>
        <p:grpSpPr>
          <a:xfrm>
            <a:off x="3349782" y="3005750"/>
            <a:ext cx="7863366" cy="3721015"/>
            <a:chOff x="1932167" y="2994536"/>
            <a:chExt cx="7606090" cy="3496839"/>
          </a:xfrm>
        </p:grpSpPr>
        <p:pic>
          <p:nvPicPr>
            <p:cNvPr id="5122" name="Picture 2" descr="Holding Pan Photos and Images | Shutterstock">
              <a:extLst>
                <a:ext uri="{FF2B5EF4-FFF2-40B4-BE49-F238E27FC236}">
                  <a16:creationId xmlns:a16="http://schemas.microsoft.com/office/drawing/2014/main" id="{78BA4BAA-DC9A-2C79-4E3D-91314931E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96"/>
            <a:stretch/>
          </p:blipFill>
          <p:spPr bwMode="auto">
            <a:xfrm>
              <a:off x="1932167" y="3360954"/>
              <a:ext cx="7606090" cy="313042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0F3C937-0F30-5FB2-372F-65EFC3C91D2E}"/>
                </a:ext>
              </a:extLst>
            </p:cNvPr>
            <p:cNvSpPr txBox="1">
              <a:spLocks/>
            </p:cNvSpPr>
            <p:nvPr/>
          </p:nvSpPr>
          <p:spPr>
            <a:xfrm>
              <a:off x="3279212" y="2994536"/>
              <a:ext cx="5111086" cy="968225"/>
            </a:xfrm>
            <a:prstGeom prst="rect">
              <a:avLst/>
            </a:prstGeom>
            <a:solidFill>
              <a:srgbClr val="ED1C24"/>
            </a:solidFill>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ts val="500"/>
                </a:spcBef>
                <a:spcAft>
                  <a:spcPts val="500"/>
                </a:spcAft>
              </a:pPr>
              <a:r>
                <a:rPr lang="en-US" sz="1800" b="0" dirty="0">
                  <a:solidFill>
                    <a:schemeClr val="bg1"/>
                  </a:solidFill>
                  <a:latin typeface="+mj-lt"/>
                </a:rPr>
                <a:t>Excessive strain on this part of the wrist when carrying a pan in the traditional way.</a:t>
              </a:r>
            </a:p>
          </p:txBody>
        </p:sp>
        <p:cxnSp>
          <p:nvCxnSpPr>
            <p:cNvPr id="4" name="Straight Arrow Connector 3">
              <a:extLst>
                <a:ext uri="{FF2B5EF4-FFF2-40B4-BE49-F238E27FC236}">
                  <a16:creationId xmlns:a16="http://schemas.microsoft.com/office/drawing/2014/main" id="{56E79F5F-0C48-33E4-0ABC-305B737E33C5}"/>
                </a:ext>
              </a:extLst>
            </p:cNvPr>
            <p:cNvCxnSpPr>
              <a:cxnSpLocks/>
            </p:cNvCxnSpPr>
            <p:nvPr/>
          </p:nvCxnSpPr>
          <p:spPr>
            <a:xfrm>
              <a:off x="7471291" y="4095119"/>
              <a:ext cx="305636" cy="403453"/>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4C6A45D3-37DD-C867-4072-57AAF9979D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6" name="Graphic 5">
            <a:extLst>
              <a:ext uri="{FF2B5EF4-FFF2-40B4-BE49-F238E27FC236}">
                <a16:creationId xmlns:a16="http://schemas.microsoft.com/office/drawing/2014/main" id="{96FD5974-0FBB-6812-7799-11AEC4E1C8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670" y="6135182"/>
            <a:ext cx="1512486" cy="370559"/>
          </a:xfrm>
          <a:prstGeom prst="rect">
            <a:avLst/>
          </a:prstGeom>
        </p:spPr>
      </p:pic>
      <p:pic>
        <p:nvPicPr>
          <p:cNvPr id="7" name="Graphic 6">
            <a:extLst>
              <a:ext uri="{FF2B5EF4-FFF2-40B4-BE49-F238E27FC236}">
                <a16:creationId xmlns:a16="http://schemas.microsoft.com/office/drawing/2014/main" id="{87669450-133D-A1A2-F9D4-2D6F805161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213190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75C0B7-44D3-CAED-C1B9-928BB291EE3F}"/>
              </a:ext>
            </a:extLst>
          </p:cNvPr>
          <p:cNvSpPr>
            <a:spLocks noGrp="1"/>
          </p:cNvSpPr>
          <p:nvPr>
            <p:ph type="title"/>
          </p:nvPr>
        </p:nvSpPr>
        <p:spPr/>
        <p:txBody>
          <a:bodyPr/>
          <a:lstStyle/>
          <a:p>
            <a:r>
              <a:rPr lang="en-GB" dirty="0">
                <a:latin typeface="+mj-lt"/>
              </a:rPr>
              <a:t>Adapted products</a:t>
            </a:r>
            <a:endParaRPr lang="en-GB" sz="4400" dirty="0">
              <a:latin typeface="+mj-lt"/>
            </a:endParaRPr>
          </a:p>
        </p:txBody>
      </p:sp>
      <p:sp>
        <p:nvSpPr>
          <p:cNvPr id="3" name="Content Placeholder 2">
            <a:extLst>
              <a:ext uri="{FF2B5EF4-FFF2-40B4-BE49-F238E27FC236}">
                <a16:creationId xmlns:a16="http://schemas.microsoft.com/office/drawing/2014/main" id="{5FC42C60-B951-E049-D5C4-FE7B287E34C8}"/>
              </a:ext>
            </a:extLst>
          </p:cNvPr>
          <p:cNvSpPr>
            <a:spLocks noGrp="1"/>
          </p:cNvSpPr>
          <p:nvPr>
            <p:ph idx="4294967295"/>
          </p:nvPr>
        </p:nvSpPr>
        <p:spPr>
          <a:xfrm>
            <a:off x="576000" y="1278544"/>
            <a:ext cx="11039999" cy="903476"/>
          </a:xfrm>
        </p:spPr>
        <p:txBody>
          <a:bodyPr>
            <a:normAutofit/>
          </a:bodyPr>
          <a:lstStyle/>
          <a:p>
            <a:pPr marL="0" indent="0" algn="l">
              <a:lnSpc>
                <a:spcPct val="150000"/>
              </a:lnSpc>
              <a:spcBef>
                <a:spcPts val="500"/>
              </a:spcBef>
              <a:spcAft>
                <a:spcPts val="500"/>
              </a:spcAft>
              <a:buNone/>
            </a:pPr>
            <a:r>
              <a:rPr lang="en-US" sz="2000" dirty="0">
                <a:solidFill>
                  <a:srgbClr val="0A303F"/>
                </a:solidFill>
                <a:latin typeface="+mj-lt"/>
              </a:rPr>
              <a:t>Think about a more natural position for the hand such as holding a mug of tea. This provides greater grip</a:t>
            </a:r>
          </a:p>
        </p:txBody>
      </p:sp>
      <p:sp>
        <p:nvSpPr>
          <p:cNvPr id="2" name="Content Placeholder 2">
            <a:extLst>
              <a:ext uri="{FF2B5EF4-FFF2-40B4-BE49-F238E27FC236}">
                <a16:creationId xmlns:a16="http://schemas.microsoft.com/office/drawing/2014/main" id="{30F3C937-0F30-5FB2-372F-65EFC3C91D2E}"/>
              </a:ext>
            </a:extLst>
          </p:cNvPr>
          <p:cNvSpPr txBox="1">
            <a:spLocks/>
          </p:cNvSpPr>
          <p:nvPr/>
        </p:nvSpPr>
        <p:spPr>
          <a:xfrm>
            <a:off x="4839192" y="2539044"/>
            <a:ext cx="5111086" cy="96822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500"/>
              </a:spcBef>
              <a:spcAft>
                <a:spcPts val="500"/>
              </a:spcAft>
            </a:pPr>
            <a:r>
              <a:rPr lang="en-US" sz="1800" b="0" dirty="0">
                <a:solidFill>
                  <a:srgbClr val="0A303F"/>
                </a:solidFill>
                <a:latin typeface="+mj-lt"/>
              </a:rPr>
              <a:t>With the fist clenched like this, there is no strain across the top of the wrist.</a:t>
            </a:r>
          </a:p>
        </p:txBody>
      </p:sp>
      <p:pic>
        <p:nvPicPr>
          <p:cNvPr id="6146" name="Picture 2" descr="Hand Holding Mug Isolated Photos and Images | Shutterstock">
            <a:extLst>
              <a:ext uri="{FF2B5EF4-FFF2-40B4-BE49-F238E27FC236}">
                <a16:creationId xmlns:a16="http://schemas.microsoft.com/office/drawing/2014/main" id="{61870CDF-44EB-A803-1760-FB6FC6839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997"/>
          <a:stretch/>
        </p:blipFill>
        <p:spPr bwMode="auto">
          <a:xfrm>
            <a:off x="296754" y="2182020"/>
            <a:ext cx="3752850" cy="170695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56E79F5F-0C48-33E4-0ABC-305B737E33C5}"/>
              </a:ext>
            </a:extLst>
          </p:cNvPr>
          <p:cNvCxnSpPr>
            <a:cxnSpLocks/>
          </p:cNvCxnSpPr>
          <p:nvPr/>
        </p:nvCxnSpPr>
        <p:spPr>
          <a:xfrm flipH="1">
            <a:off x="2173179" y="3153360"/>
            <a:ext cx="1028406" cy="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KitchInventions Vertical Attachment for Pan Handle- Adds Leverage and  Support- Makes Lifting Heavy Cookware Easier! (Black) : Amazon.co.uk: Home  &amp; Kitchen">
            <a:extLst>
              <a:ext uri="{FF2B5EF4-FFF2-40B4-BE49-F238E27FC236}">
                <a16:creationId xmlns:a16="http://schemas.microsoft.com/office/drawing/2014/main" id="{8043807C-122A-8282-E0FF-F3DE1207AA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17" b="13010"/>
          <a:stretch/>
        </p:blipFill>
        <p:spPr bwMode="auto">
          <a:xfrm>
            <a:off x="7353185" y="3713617"/>
            <a:ext cx="4262814" cy="272704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E9D5CDF-38F7-CF33-0A7F-9A121509257B}"/>
              </a:ext>
            </a:extLst>
          </p:cNvPr>
          <p:cNvSpPr txBox="1">
            <a:spLocks/>
          </p:cNvSpPr>
          <p:nvPr/>
        </p:nvSpPr>
        <p:spPr>
          <a:xfrm>
            <a:off x="1254459" y="4108914"/>
            <a:ext cx="5111086" cy="96822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1pPr>
            <a:lvl2pPr marL="145800" indent="-144000" algn="l" defTabSz="914400" rtl="0" eaLnBrk="1" latinLnBrk="0" hangingPunct="1">
              <a:lnSpc>
                <a:spcPct val="100000"/>
              </a:lnSpc>
              <a:spcBef>
                <a:spcPts val="0"/>
              </a:spcBef>
              <a:buFont typeface="Arial" panose="020B0604020202020204" pitchFamily="34" charset="0"/>
              <a:buChar char="•"/>
              <a:defRPr sz="1900" kern="1200">
                <a:solidFill>
                  <a:schemeClr val="tx2"/>
                </a:solidFill>
                <a:latin typeface="+mn-lt"/>
                <a:ea typeface="+mn-ea"/>
                <a:cs typeface="+mn-cs"/>
              </a:defRPr>
            </a:lvl2pPr>
            <a:lvl3pPr marL="144000" indent="0" algn="l" defTabSz="914400" rtl="0" eaLnBrk="1" latinLnBrk="0" hangingPunct="1">
              <a:lnSpc>
                <a:spcPct val="100000"/>
              </a:lnSpc>
              <a:spcBef>
                <a:spcPts val="0"/>
              </a:spcBef>
              <a:buFont typeface="Arial" panose="020B0604020202020204" pitchFamily="34" charset="0"/>
              <a:buNone/>
              <a:defRPr sz="1900" kern="1200">
                <a:solidFill>
                  <a:schemeClr val="tx2"/>
                </a:solidFill>
                <a:latin typeface="+mn-lt"/>
                <a:ea typeface="+mn-ea"/>
                <a:cs typeface="+mn-cs"/>
              </a:defRPr>
            </a:lvl3pPr>
            <a:lvl4pPr marL="144000" indent="0" algn="l" defTabSz="914400" rtl="0" eaLnBrk="1" latinLnBrk="0" hangingPunct="1">
              <a:lnSpc>
                <a:spcPct val="100000"/>
              </a:lnSpc>
              <a:spcBef>
                <a:spcPts val="0"/>
              </a:spcBef>
              <a:buFont typeface="Arial" panose="020B0604020202020204" pitchFamily="34" charset="0"/>
              <a:buNone/>
              <a:defRPr sz="1600" kern="1200">
                <a:solidFill>
                  <a:schemeClr val="tx2"/>
                </a:solidFill>
                <a:latin typeface="+mn-lt"/>
                <a:ea typeface="+mn-ea"/>
                <a:cs typeface="+mn-cs"/>
              </a:defRPr>
            </a:lvl4pPr>
            <a:lvl5pPr marL="288000" indent="-1440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500"/>
              </a:spcBef>
              <a:spcAft>
                <a:spcPts val="500"/>
              </a:spcAft>
            </a:pPr>
            <a:r>
              <a:rPr lang="en-US" sz="1800" b="0" dirty="0">
                <a:solidFill>
                  <a:srgbClr val="0A303F"/>
                </a:solidFill>
                <a:latin typeface="+mj-lt"/>
              </a:rPr>
              <a:t>We could design an additional part to replicate this type of grip when using a pan.</a:t>
            </a:r>
          </a:p>
        </p:txBody>
      </p:sp>
      <p:cxnSp>
        <p:nvCxnSpPr>
          <p:cNvPr id="9" name="Straight Arrow Connector 8">
            <a:extLst>
              <a:ext uri="{FF2B5EF4-FFF2-40B4-BE49-F238E27FC236}">
                <a16:creationId xmlns:a16="http://schemas.microsoft.com/office/drawing/2014/main" id="{3646EB0E-C1C3-056A-1E22-3A86747A1BE8}"/>
              </a:ext>
            </a:extLst>
          </p:cNvPr>
          <p:cNvCxnSpPr>
            <a:cxnSpLocks/>
          </p:cNvCxnSpPr>
          <p:nvPr/>
        </p:nvCxnSpPr>
        <p:spPr>
          <a:xfrm>
            <a:off x="6763315" y="4343567"/>
            <a:ext cx="2080661" cy="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7A334E1-D085-3702-FE3A-5A191E6EB6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86465" y="5954524"/>
            <a:ext cx="1356167" cy="903476"/>
          </a:xfrm>
          <a:prstGeom prst="rect">
            <a:avLst/>
          </a:prstGeom>
        </p:spPr>
      </p:pic>
      <p:pic>
        <p:nvPicPr>
          <p:cNvPr id="6" name="Graphic 5">
            <a:extLst>
              <a:ext uri="{FF2B5EF4-FFF2-40B4-BE49-F238E27FC236}">
                <a16:creationId xmlns:a16="http://schemas.microsoft.com/office/drawing/2014/main" id="{491F1074-3A7B-5B48-C324-273FA0EA2E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670" y="6135182"/>
            <a:ext cx="1512486" cy="370559"/>
          </a:xfrm>
          <a:prstGeom prst="rect">
            <a:avLst/>
          </a:prstGeom>
        </p:spPr>
      </p:pic>
      <p:pic>
        <p:nvPicPr>
          <p:cNvPr id="10" name="Graphic 9">
            <a:extLst>
              <a:ext uri="{FF2B5EF4-FFF2-40B4-BE49-F238E27FC236}">
                <a16:creationId xmlns:a16="http://schemas.microsoft.com/office/drawing/2014/main" id="{2F39FD08-3015-35D4-C334-F4766CEF9D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3875" y="6135182"/>
            <a:ext cx="331912" cy="370559"/>
          </a:xfrm>
          <a:prstGeom prst="rect">
            <a:avLst/>
          </a:prstGeom>
        </p:spPr>
      </p:pic>
    </p:spTree>
    <p:extLst>
      <p:ext uri="{BB962C8B-B14F-4D97-AF65-F5344CB8AC3E}">
        <p14:creationId xmlns:p14="http://schemas.microsoft.com/office/powerpoint/2010/main" val="296579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34.png"/></Relationships>
</file>

<file path=ppt/theme/theme1.xml><?xml version="1.0" encoding="utf-8"?>
<a:theme xmlns:a="http://schemas.openxmlformats.org/drawingml/2006/main" name="1_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2.xml><?xml version="1.0" encoding="utf-8"?>
<a:theme xmlns:a="http://schemas.openxmlformats.org/drawingml/2006/main" name="2_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3.xml><?xml version="1.0" encoding="utf-8"?>
<a:theme xmlns:a="http://schemas.openxmlformats.org/drawingml/2006/main" name="3_Office Theme">
  <a:themeElements>
    <a:clrScheme name="DandT">
      <a:dk1>
        <a:srgbClr val="000000"/>
      </a:dk1>
      <a:lt1>
        <a:srgbClr val="FFFFFF"/>
      </a:lt1>
      <a:dk2>
        <a:srgbClr val="0A303F"/>
      </a:dk2>
      <a:lt2>
        <a:srgbClr val="E7E6E6"/>
      </a:lt2>
      <a:accent1>
        <a:srgbClr val="F97369"/>
      </a:accent1>
      <a:accent2>
        <a:srgbClr val="07E298"/>
      </a:accent2>
      <a:accent3>
        <a:srgbClr val="FAB8D9"/>
      </a:accent3>
      <a:accent4>
        <a:srgbClr val="DCFFFF"/>
      </a:accent4>
      <a:accent5>
        <a:srgbClr val="00BACE"/>
      </a:accent5>
      <a:accent6>
        <a:srgbClr val="C238B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dT" id="{BB151128-7B21-4942-A59B-368685A2A4E1}" vid="{4F7D9008-6879-B043-A756-2AF003936ED0}"/>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Medium"/>
        <a:ea typeface="Helvetica Neue Medium"/>
        <a:cs typeface="Helvetica Neue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42753</TotalTime>
  <Words>839</Words>
  <Application>Microsoft Office PowerPoint</Application>
  <PresentationFormat>Widescreen</PresentationFormat>
  <Paragraphs>40</Paragraphs>
  <Slides>11</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Griffith Gothic Black</vt:lpstr>
      <vt:lpstr>GriffithGothic Black</vt:lpstr>
      <vt:lpstr>Helvetica Neue</vt:lpstr>
      <vt:lpstr>Helvetica Neue Thin</vt:lpstr>
      <vt:lpstr>Lucida Grande</vt:lpstr>
      <vt:lpstr>1_Office Theme</vt:lpstr>
      <vt:lpstr>2_Office Theme</vt:lpstr>
      <vt:lpstr>3_Office Theme</vt:lpstr>
      <vt:lpstr>Lamb industries Supporting unit focused task:  adapted PRODUCTS</vt:lpstr>
      <vt:lpstr>Adapted PRODUCTS</vt:lpstr>
      <vt:lpstr>ADAPTED PRODUCTS</vt:lpstr>
      <vt:lpstr>Inclusive design</vt:lpstr>
      <vt:lpstr>Adapted environments</vt:lpstr>
      <vt:lpstr>Adapted products</vt:lpstr>
      <vt:lpstr>Adapted products</vt:lpstr>
      <vt:lpstr>Adapted products</vt:lpstr>
      <vt:lpstr>Adapted products</vt:lpstr>
      <vt:lpstr>Adapted products</vt:lpstr>
      <vt:lpstr>Empathy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Neesha Mistry</dc:creator>
  <cp:lastModifiedBy>Ryan Ball</cp:lastModifiedBy>
  <cp:revision>304</cp:revision>
  <cp:lastPrinted>2019-02-19T15:48:33Z</cp:lastPrinted>
  <dcterms:modified xsi:type="dcterms:W3CDTF">2024-01-30T14:58:51Z</dcterms:modified>
</cp:coreProperties>
</file>