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0" r:id="rId1"/>
    <p:sldMasterId id="2147483740" r:id="rId2"/>
  </p:sldMasterIdLst>
  <p:notesMasterIdLst>
    <p:notesMasterId r:id="rId24"/>
  </p:notesMasterIdLst>
  <p:handoutMasterIdLst>
    <p:handoutMasterId r:id="rId25"/>
  </p:handoutMasterIdLst>
  <p:sldIdLst>
    <p:sldId id="316" r:id="rId3"/>
    <p:sldId id="1601" r:id="rId4"/>
    <p:sldId id="1580" r:id="rId5"/>
    <p:sldId id="1608" r:id="rId6"/>
    <p:sldId id="1609" r:id="rId7"/>
    <p:sldId id="1604" r:id="rId8"/>
    <p:sldId id="1612" r:id="rId9"/>
    <p:sldId id="1610" r:id="rId10"/>
    <p:sldId id="1607" r:id="rId11"/>
    <p:sldId id="1605" r:id="rId12"/>
    <p:sldId id="1606" r:id="rId13"/>
    <p:sldId id="1611" r:id="rId14"/>
    <p:sldId id="1591" r:id="rId15"/>
    <p:sldId id="1594" r:id="rId16"/>
    <p:sldId id="1595" r:id="rId17"/>
    <p:sldId id="1596" r:id="rId18"/>
    <p:sldId id="1597" r:id="rId19"/>
    <p:sldId id="1615" r:id="rId20"/>
    <p:sldId id="1614" r:id="rId21"/>
    <p:sldId id="1599" r:id="rId22"/>
    <p:sldId id="1600" r:id="rId23"/>
  </p:sldIdLst>
  <p:sldSz cx="12192000" cy="6858000"/>
  <p:notesSz cx="6858000" cy="9144000"/>
  <p:defaultTextStyle>
    <a:defPPr marL="0" marR="0" indent="0" algn="l" defTabSz="478963"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30318" rtl="0" fontAlgn="auto" latinLnBrk="0" hangingPunct="0">
      <a:lnSpc>
        <a:spcPct val="100000"/>
      </a:lnSpc>
      <a:spcBef>
        <a:spcPts val="0"/>
      </a:spcBef>
      <a:spcAft>
        <a:spcPts val="0"/>
      </a:spcAft>
      <a:buClrTx/>
      <a:buSzTx/>
      <a:buFontTx/>
      <a:buNone/>
      <a:tabLst/>
      <a:defRPr kumimoji="0" sz="17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19741" algn="ctr" defTabSz="430318" rtl="0" fontAlgn="auto" latinLnBrk="0" hangingPunct="0">
      <a:lnSpc>
        <a:spcPct val="100000"/>
      </a:lnSpc>
      <a:spcBef>
        <a:spcPts val="0"/>
      </a:spcBef>
      <a:spcAft>
        <a:spcPts val="0"/>
      </a:spcAft>
      <a:buClrTx/>
      <a:buSzTx/>
      <a:buFontTx/>
      <a:buNone/>
      <a:tabLst/>
      <a:defRPr kumimoji="0" sz="17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39481" algn="ctr" defTabSz="430318" rtl="0" fontAlgn="auto" latinLnBrk="0" hangingPunct="0">
      <a:lnSpc>
        <a:spcPct val="100000"/>
      </a:lnSpc>
      <a:spcBef>
        <a:spcPts val="0"/>
      </a:spcBef>
      <a:spcAft>
        <a:spcPts val="0"/>
      </a:spcAft>
      <a:buClrTx/>
      <a:buSzTx/>
      <a:buFontTx/>
      <a:buNone/>
      <a:tabLst/>
      <a:defRPr kumimoji="0" sz="17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359222" algn="ctr" defTabSz="430318" rtl="0" fontAlgn="auto" latinLnBrk="0" hangingPunct="0">
      <a:lnSpc>
        <a:spcPct val="100000"/>
      </a:lnSpc>
      <a:spcBef>
        <a:spcPts val="0"/>
      </a:spcBef>
      <a:spcAft>
        <a:spcPts val="0"/>
      </a:spcAft>
      <a:buClrTx/>
      <a:buSzTx/>
      <a:buFontTx/>
      <a:buNone/>
      <a:tabLst/>
      <a:defRPr kumimoji="0" sz="17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478963" algn="ctr" defTabSz="430318" rtl="0" fontAlgn="auto" latinLnBrk="0" hangingPunct="0">
      <a:lnSpc>
        <a:spcPct val="100000"/>
      </a:lnSpc>
      <a:spcBef>
        <a:spcPts val="0"/>
      </a:spcBef>
      <a:spcAft>
        <a:spcPts val="0"/>
      </a:spcAft>
      <a:buClrTx/>
      <a:buSzTx/>
      <a:buFontTx/>
      <a:buNone/>
      <a:tabLst/>
      <a:defRPr kumimoji="0" sz="17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598703" algn="ctr" defTabSz="430318" rtl="0" fontAlgn="auto" latinLnBrk="0" hangingPunct="0">
      <a:lnSpc>
        <a:spcPct val="100000"/>
      </a:lnSpc>
      <a:spcBef>
        <a:spcPts val="0"/>
      </a:spcBef>
      <a:spcAft>
        <a:spcPts val="0"/>
      </a:spcAft>
      <a:buClrTx/>
      <a:buSzTx/>
      <a:buFontTx/>
      <a:buNone/>
      <a:tabLst/>
      <a:defRPr kumimoji="0" sz="17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718444" algn="ctr" defTabSz="430318" rtl="0" fontAlgn="auto" latinLnBrk="0" hangingPunct="0">
      <a:lnSpc>
        <a:spcPct val="100000"/>
      </a:lnSpc>
      <a:spcBef>
        <a:spcPts val="0"/>
      </a:spcBef>
      <a:spcAft>
        <a:spcPts val="0"/>
      </a:spcAft>
      <a:buClrTx/>
      <a:buSzTx/>
      <a:buFontTx/>
      <a:buNone/>
      <a:tabLst/>
      <a:defRPr kumimoji="0" sz="17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838185" algn="ctr" defTabSz="430318" rtl="0" fontAlgn="auto" latinLnBrk="0" hangingPunct="0">
      <a:lnSpc>
        <a:spcPct val="100000"/>
      </a:lnSpc>
      <a:spcBef>
        <a:spcPts val="0"/>
      </a:spcBef>
      <a:spcAft>
        <a:spcPts val="0"/>
      </a:spcAft>
      <a:buClrTx/>
      <a:buSzTx/>
      <a:buFontTx/>
      <a:buNone/>
      <a:tabLst/>
      <a:defRPr kumimoji="0" sz="17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957925" algn="ctr" defTabSz="430318" rtl="0" fontAlgn="auto" latinLnBrk="0" hangingPunct="0">
      <a:lnSpc>
        <a:spcPct val="100000"/>
      </a:lnSpc>
      <a:spcBef>
        <a:spcPts val="0"/>
      </a:spcBef>
      <a:spcAft>
        <a:spcPts val="0"/>
      </a:spcAft>
      <a:buClrTx/>
      <a:buSzTx/>
      <a:buFontTx/>
      <a:buNone/>
      <a:tabLst/>
      <a:defRPr kumimoji="0" sz="17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C24"/>
    <a:srgbClr val="E6E6E6"/>
    <a:srgbClr val="FF6600"/>
    <a:srgbClr val="0A303F"/>
    <a:srgbClr val="2186B1"/>
    <a:srgbClr val="318AAC"/>
    <a:srgbClr val="D966A7"/>
    <a:srgbClr val="6575F0"/>
    <a:srgbClr val="8AE6BB"/>
    <a:srgbClr val="CFE3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4D665D-AD43-4361-A049-59AFDC11E2F3}" v="181" dt="2024-01-22T14:06:36.04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solidFill>
                <a:srgbClr val="000000"/>
              </a:solidFill>
              <a:prstDash val="solid"/>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76BA"/>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000000"/>
              </a:solidFill>
              <a:prstDash val="solid"/>
              <a:miter lim="400000"/>
            </a:ln>
          </a:top>
          <a:bottom>
            <a:ln w="12700" cap="flat">
              <a:noFill/>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4D8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90" autoAdjust="0"/>
    <p:restoredTop sz="68769" autoAdjust="0"/>
  </p:normalViewPr>
  <p:slideViewPr>
    <p:cSldViewPr snapToGrid="0">
      <p:cViewPr varScale="1">
        <p:scale>
          <a:sx n="42" d="100"/>
          <a:sy n="42" d="100"/>
        </p:scale>
        <p:origin x="1264" y="76"/>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B47662E-021F-7244-B65D-DE6C06DE428A}" type="datetimeFigureOut">
              <a:rPr lang="en-US" smtClean="0"/>
              <a:t>2/15/2024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0492666-F7EE-8F40-AE14-088748DA6CB1}" type="slidenum">
              <a:rPr lang="en-US" smtClean="0"/>
              <a:t>‹#›</a:t>
            </a:fld>
            <a:endParaRPr lang="en-US" dirty="0"/>
          </a:p>
        </p:txBody>
      </p:sp>
    </p:spTree>
    <p:extLst>
      <p:ext uri="{BB962C8B-B14F-4D97-AF65-F5344CB8AC3E}">
        <p14:creationId xmlns:p14="http://schemas.microsoft.com/office/powerpoint/2010/main" val="1533805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080514629"/>
      </p:ext>
    </p:extLst>
  </p:cSld>
  <p:clrMap bg1="lt1" tx1="dk1" bg2="lt2" tx2="dk2" accent1="accent1" accent2="accent2" accent3="accent3" accent4="accent4" accent5="accent5" accent6="accent6" hlink="hlink" folHlink="folHlink"/>
  <p:notesStyle>
    <a:lvl1pPr defTabSz="239481" latinLnBrk="0">
      <a:defRPr sz="1200">
        <a:latin typeface="Lucida Grande"/>
        <a:ea typeface="Lucida Grande"/>
        <a:cs typeface="Lucida Grande"/>
        <a:sym typeface="Lucida Grande"/>
      </a:defRPr>
    </a:lvl1pPr>
    <a:lvl2pPr indent="119741" defTabSz="239481" latinLnBrk="0">
      <a:defRPr sz="1200">
        <a:latin typeface="Lucida Grande"/>
        <a:ea typeface="Lucida Grande"/>
        <a:cs typeface="Lucida Grande"/>
        <a:sym typeface="Lucida Grande"/>
      </a:defRPr>
    </a:lvl2pPr>
    <a:lvl3pPr indent="239481" defTabSz="239481" latinLnBrk="0">
      <a:defRPr sz="1200">
        <a:latin typeface="Lucida Grande"/>
        <a:ea typeface="Lucida Grande"/>
        <a:cs typeface="Lucida Grande"/>
        <a:sym typeface="Lucida Grande"/>
      </a:defRPr>
    </a:lvl3pPr>
    <a:lvl4pPr indent="359222" defTabSz="239481" latinLnBrk="0">
      <a:defRPr sz="1200">
        <a:latin typeface="Lucida Grande"/>
        <a:ea typeface="Lucida Grande"/>
        <a:cs typeface="Lucida Grande"/>
        <a:sym typeface="Lucida Grande"/>
      </a:defRPr>
    </a:lvl4pPr>
    <a:lvl5pPr indent="478963" defTabSz="239481" latinLnBrk="0">
      <a:defRPr sz="1200">
        <a:latin typeface="Lucida Grande"/>
        <a:ea typeface="Lucida Grande"/>
        <a:cs typeface="Lucida Grande"/>
        <a:sym typeface="Lucida Grande"/>
      </a:defRPr>
    </a:lvl5pPr>
    <a:lvl6pPr indent="598703" defTabSz="239481" latinLnBrk="0">
      <a:defRPr sz="1200">
        <a:latin typeface="Lucida Grande"/>
        <a:ea typeface="Lucida Grande"/>
        <a:cs typeface="Lucida Grande"/>
        <a:sym typeface="Lucida Grande"/>
      </a:defRPr>
    </a:lvl6pPr>
    <a:lvl7pPr indent="718444" defTabSz="239481" latinLnBrk="0">
      <a:defRPr sz="1200">
        <a:latin typeface="Lucida Grande"/>
        <a:ea typeface="Lucida Grande"/>
        <a:cs typeface="Lucida Grande"/>
        <a:sym typeface="Lucida Grande"/>
      </a:defRPr>
    </a:lvl7pPr>
    <a:lvl8pPr indent="838185" defTabSz="239481" latinLnBrk="0">
      <a:defRPr sz="1200">
        <a:latin typeface="Lucida Grande"/>
        <a:ea typeface="Lucida Grande"/>
        <a:cs typeface="Lucida Grande"/>
        <a:sym typeface="Lucida Grande"/>
      </a:defRPr>
    </a:lvl8pPr>
    <a:lvl9pPr indent="957925" defTabSz="239481" latinLnBrk="0">
      <a:defRPr sz="1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239481" eaLnBrk="1" fontAlgn="auto" latinLnBrk="0" hangingPunct="1">
              <a:lnSpc>
                <a:spcPct val="100000"/>
              </a:lnSpc>
              <a:spcBef>
                <a:spcPts val="0"/>
              </a:spcBef>
              <a:spcAft>
                <a:spcPts val="0"/>
              </a:spcAft>
              <a:buClrTx/>
              <a:buSzTx/>
              <a:buFontTx/>
              <a:buNone/>
              <a:tabLst/>
              <a:defRPr/>
            </a:pPr>
            <a:r>
              <a:rPr lang="en-GB" dirty="0"/>
              <a:t>Please note; This resource, accompanying resources and associated images, videos and graphics are to be used for educational purposes only and in line with our terms and conditions as stated here. https://www.designtechnology.org.uk/terms-and-conditions-and-policies/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DA57-3A8B-4144-9C79-64E4102434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Neue"/>
            </a:endParaRPr>
          </a:p>
        </p:txBody>
      </p:sp>
    </p:spTree>
    <p:extLst>
      <p:ext uri="{BB962C8B-B14F-4D97-AF65-F5344CB8AC3E}">
        <p14:creationId xmlns:p14="http://schemas.microsoft.com/office/powerpoint/2010/main" val="1737548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DA57-3A8B-4144-9C79-64E4102434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117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DA57-3A8B-4144-9C79-64E4102434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896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Explaining this shape/technique is useful. For example, the hole in the top could have a flat bottom (blind hole), or the entire shape could be hollow and this ellipse in the top could allow us to see inside the whole thing. The thick and thin lines will alter depending on what they see/feel. There is a hidden slide following this that you may want to use to show this point.</a:t>
            </a:r>
          </a:p>
          <a:p>
            <a:r>
              <a:rPr lang="en-GB" dirty="0"/>
              <a:t>You may also want to run through small techniques they may (or may not) like, such as broken lines on corners so the whole shape doesn’t appear as heavy, then finally, small details to further emphasise shapes, holes etc as shown in the final image.</a:t>
            </a:r>
          </a:p>
        </p:txBody>
      </p:sp>
    </p:spTree>
    <p:extLst>
      <p:ext uri="{BB962C8B-B14F-4D97-AF65-F5344CB8AC3E}">
        <p14:creationId xmlns:p14="http://schemas.microsoft.com/office/powerpoint/2010/main" val="2366808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78790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DA57-3A8B-4144-9C79-64E4102434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245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A012F-BB6A-D765-CAC0-2F310952CA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6BB571-1C91-7C22-34CC-C83DB7D824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1AD3B1-4CC6-FE4E-EB65-200F848ADB5A}"/>
              </a:ext>
            </a:extLst>
          </p:cNvPr>
          <p:cNvSpPr>
            <a:spLocks noGrp="1"/>
          </p:cNvSpPr>
          <p:nvPr>
            <p:ph type="body" idx="1"/>
          </p:nvPr>
        </p:nvSpPr>
        <p:spPr/>
        <p:txBody>
          <a:bodyPr/>
          <a:lstStyle/>
          <a:p>
            <a:r>
              <a:rPr lang="en-GB" dirty="0"/>
              <a:t>Examples of James Lamb’s own sketching help to link to the context and show how an industrial designer would use this technique. At times it may not be entirely accurate to the technique, but also used to draw attention to certain parts. Note there is minimal splashes of colour also.</a:t>
            </a:r>
          </a:p>
        </p:txBody>
      </p:sp>
    </p:spTree>
    <p:extLst>
      <p:ext uri="{BB962C8B-B14F-4D97-AF65-F5344CB8AC3E}">
        <p14:creationId xmlns:p14="http://schemas.microsoft.com/office/powerpoint/2010/main" val="1270148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DA57-3A8B-4144-9C79-64E4102434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273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Feel free to photocopy these shapes and/or enlarge/reduce as required. Students may also want to add details (e.g. to the watering can) such as water levels, some surface detail or to make it appear more rounded.</a:t>
            </a:r>
          </a:p>
        </p:txBody>
      </p:sp>
    </p:spTree>
    <p:extLst>
      <p:ext uri="{BB962C8B-B14F-4D97-AF65-F5344CB8AC3E}">
        <p14:creationId xmlns:p14="http://schemas.microsoft.com/office/powerpoint/2010/main" val="38125393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Footer Placeholder 4">
            <a:extLst>
              <a:ext uri="{FF2B5EF4-FFF2-40B4-BE49-F238E27FC236}">
                <a16:creationId xmlns:a16="http://schemas.microsoft.com/office/drawing/2014/main" id="{74E0D493-7CDD-81FB-5C3C-C0ADE1D86344}"/>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8" name="Text Placeholder 2">
            <a:extLst>
              <a:ext uri="{FF2B5EF4-FFF2-40B4-BE49-F238E27FC236}">
                <a16:creationId xmlns:a16="http://schemas.microsoft.com/office/drawing/2014/main" id="{C3631BE1-AA29-3854-A738-EA6FD57CC09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304691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Quot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A3BB6F-4A02-36E8-1500-4F5D239B5E7A}"/>
              </a:ext>
            </a:extLst>
          </p:cNvPr>
          <p:cNvSpPr/>
          <p:nvPr userDrawn="1"/>
        </p:nvSpPr>
        <p:spPr>
          <a:xfrm>
            <a:off x="0" y="0"/>
            <a:ext cx="3937518" cy="6858000"/>
          </a:xfrm>
          <a:prstGeom prst="rect">
            <a:avLst/>
          </a:prstGeom>
          <a:gradFill flip="none" rotWithShape="1">
            <a:gsLst>
              <a:gs pos="80000">
                <a:schemeClr val="tx1">
                  <a:alpha val="40235"/>
                </a:schemeClr>
              </a:gs>
              <a:gs pos="0">
                <a:schemeClr val="tx1">
                  <a:alpha val="39635"/>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707527"/>
            <a:ext cx="2592000" cy="3282673"/>
          </a:xfrm>
        </p:spPr>
        <p:txBody>
          <a:bodyPr anchor="t"/>
          <a:lstStyle>
            <a:lvl1pPr algn="l" defTabSz="914400" rtl="0" eaLnBrk="1" latinLnBrk="0" hangingPunct="1">
              <a:lnSpc>
                <a:spcPct val="90000"/>
              </a:lnSpc>
              <a:spcBef>
                <a:spcPct val="0"/>
              </a:spcBef>
              <a:buNone/>
              <a:defRPr lang="en-GB" sz="2100" b="0" i="0" kern="1200" cap="none"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3990200"/>
            <a:ext cx="2592000" cy="507155"/>
          </a:xfrm>
        </p:spPr>
        <p:txBody>
          <a:bodyPr/>
          <a:lstStyle>
            <a:lvl1pPr marL="0" indent="0" algn="l">
              <a:lnSpc>
                <a:spcPct val="100000"/>
              </a:lnSpc>
              <a:spcBef>
                <a:spcPts val="0"/>
              </a:spcBef>
              <a:spcAft>
                <a:spcPts val="0"/>
              </a:spcAft>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cxnSp>
        <p:nvCxnSpPr>
          <p:cNvPr id="5" name="Straight Connector 4">
            <a:extLst>
              <a:ext uri="{FF2B5EF4-FFF2-40B4-BE49-F238E27FC236}">
                <a16:creationId xmlns:a16="http://schemas.microsoft.com/office/drawing/2014/main" id="{47378C14-3660-38BD-8ED0-916C044A76CF}"/>
              </a:ext>
            </a:extLst>
          </p:cNvPr>
          <p:cNvCxnSpPr/>
          <p:nvPr userDrawn="1"/>
        </p:nvCxnSpPr>
        <p:spPr>
          <a:xfrm>
            <a:off x="576000" y="584719"/>
            <a:ext cx="25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4258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Title Slide 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5" name="Footer Placeholder 4">
            <a:extLst>
              <a:ext uri="{FF2B5EF4-FFF2-40B4-BE49-F238E27FC236}">
                <a16:creationId xmlns:a16="http://schemas.microsoft.com/office/drawing/2014/main" id="{7B11E5D2-715B-FEDA-87A6-82786219F499}"/>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Matters</a:t>
            </a:r>
          </a:p>
        </p:txBody>
      </p:sp>
      <p:sp>
        <p:nvSpPr>
          <p:cNvPr id="8" name="Text Placeholder 2">
            <a:extLst>
              <a:ext uri="{FF2B5EF4-FFF2-40B4-BE49-F238E27FC236}">
                <a16:creationId xmlns:a16="http://schemas.microsoft.com/office/drawing/2014/main" id="{08CE8B93-4C66-C694-88C0-FF8368F987D0}"/>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7415975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itle Slide 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tx2"/>
                </a:solidFill>
              </a:defRPr>
            </a:lvl1pPr>
          </a:lstStyle>
          <a:p>
            <a:r>
              <a:rPr lang="en-GB" dirty="0"/>
              <a:t>14 September 2022</a:t>
            </a:r>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tx2"/>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Footer Placeholder 4">
            <a:extLst>
              <a:ext uri="{FF2B5EF4-FFF2-40B4-BE49-F238E27FC236}">
                <a16:creationId xmlns:a16="http://schemas.microsoft.com/office/drawing/2014/main" id="{D5821313-D819-4712-C30F-72F4C064B4BA}"/>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Matters</a:t>
            </a:r>
          </a:p>
        </p:txBody>
      </p:sp>
      <p:sp>
        <p:nvSpPr>
          <p:cNvPr id="6" name="Text Placeholder 2">
            <a:extLst>
              <a:ext uri="{FF2B5EF4-FFF2-40B4-BE49-F238E27FC236}">
                <a16:creationId xmlns:a16="http://schemas.microsoft.com/office/drawing/2014/main" id="{8ABE88D6-05B7-4F47-6631-7421A21AF695}"/>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577886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Title Slide F">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tx2"/>
                </a:solidFill>
              </a:defRPr>
            </a:lvl1pPr>
          </a:lstStyle>
          <a:p>
            <a:r>
              <a:rPr lang="en-GB" dirty="0"/>
              <a:t>14 September 2022</a:t>
            </a:r>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rcRect/>
          <a:stretch/>
        </p:blipFill>
        <p:spPr>
          <a:xfrm>
            <a:off x="9214783" y="161925"/>
            <a:ext cx="2832100" cy="6565899"/>
          </a:xfrm>
          <a:prstGeom prst="rect">
            <a:avLst/>
          </a:prstGeom>
        </p:spPr>
      </p:pic>
      <p:sp>
        <p:nvSpPr>
          <p:cNvPr id="5" name="Footer Placeholder 4">
            <a:extLst>
              <a:ext uri="{FF2B5EF4-FFF2-40B4-BE49-F238E27FC236}">
                <a16:creationId xmlns:a16="http://schemas.microsoft.com/office/drawing/2014/main" id="{118E3D20-3D6E-6C49-203A-091EFEB7009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Matters</a:t>
            </a:r>
          </a:p>
        </p:txBody>
      </p:sp>
      <p:sp>
        <p:nvSpPr>
          <p:cNvPr id="8" name="Text Placeholder 2">
            <a:extLst>
              <a:ext uri="{FF2B5EF4-FFF2-40B4-BE49-F238E27FC236}">
                <a16:creationId xmlns:a16="http://schemas.microsoft.com/office/drawing/2014/main" id="{628F7603-7F2E-EE2B-1B58-17F2C97FA85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580321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Introduction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807052"/>
            <a:ext cx="9144000" cy="1358079"/>
          </a:xfrm>
        </p:spPr>
        <p:txBody>
          <a:bodyPr anchor="b"/>
          <a:lstStyle>
            <a:lvl1pPr algn="l" defTabSz="914400" rtl="0" eaLnBrk="1" latinLnBrk="0" hangingPunct="1">
              <a:lnSpc>
                <a:spcPct val="90000"/>
              </a:lnSpc>
              <a:spcBef>
                <a:spcPct val="0"/>
              </a:spcBef>
              <a:buNone/>
              <a:defRPr lang="en-GB" sz="3450" b="1" i="0" kern="1200" cap="all"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2621708"/>
            <a:ext cx="9144000" cy="3063957"/>
          </a:xfrm>
        </p:spPr>
        <p:txBody>
          <a:bodyPr/>
          <a:lstStyle>
            <a:lvl1pPr marL="0" indent="0" algn="l">
              <a:lnSpc>
                <a:spcPts val="2900"/>
              </a:lnSpc>
              <a:spcBef>
                <a:spcPts val="0"/>
              </a:spcBef>
              <a:spcAft>
                <a:spcPts val="8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Footer Placeholder 4">
            <a:extLst>
              <a:ext uri="{FF2B5EF4-FFF2-40B4-BE49-F238E27FC236}">
                <a16:creationId xmlns:a16="http://schemas.microsoft.com/office/drawing/2014/main" id="{2E769984-BF69-B57F-6C68-8CE234CD9915}"/>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Matters</a:t>
            </a:r>
          </a:p>
        </p:txBody>
      </p:sp>
    </p:spTree>
    <p:extLst>
      <p:ext uri="{BB962C8B-B14F-4D97-AF65-F5344CB8AC3E}">
        <p14:creationId xmlns:p14="http://schemas.microsoft.com/office/powerpoint/2010/main" val="22757247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Title and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hasCustomPrompt="1"/>
          </p:nvPr>
        </p:nvSpPr>
        <p:spPr/>
        <p:txBody>
          <a:bodyPr/>
          <a:lstStyle>
            <a:lvl1pPr>
              <a:defRPr sz="4400"/>
            </a:lvl1pPr>
          </a:lstStyle>
          <a:p>
            <a:r>
              <a:rPr lang="en-US" dirty="0"/>
              <a:t>CLICK TO EDIT</a:t>
            </a:r>
            <a:endParaRPr lang="en-GB" dirty="0"/>
          </a:p>
        </p:txBody>
      </p:sp>
      <p:sp>
        <p:nvSpPr>
          <p:cNvPr id="5" name="Picture Placeholder 4">
            <a:extLst>
              <a:ext uri="{FF2B5EF4-FFF2-40B4-BE49-F238E27FC236}">
                <a16:creationId xmlns:a16="http://schemas.microsoft.com/office/drawing/2014/main" id="{692E8B4D-927F-4A22-ADD7-B0474CFED32F}"/>
              </a:ext>
            </a:extLst>
          </p:cNvPr>
          <p:cNvSpPr>
            <a:spLocks noGrp="1"/>
          </p:cNvSpPr>
          <p:nvPr>
            <p:ph type="pic" sz="quarter" idx="10"/>
          </p:nvPr>
        </p:nvSpPr>
        <p:spPr>
          <a:xfrm>
            <a:off x="576263" y="1741487"/>
            <a:ext cx="11041200" cy="4536000"/>
          </a:xfrm>
        </p:spPr>
        <p:txBody>
          <a:bodyPr lIns="1080000" tIns="720000" rIns="1080000"/>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22924093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Contact B">
    <p:bg>
      <p:bgPr>
        <a:solidFill>
          <a:schemeClr val="accent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sp>
        <p:nvSpPr>
          <p:cNvPr id="2" name="Footer Placeholder 4">
            <a:extLst>
              <a:ext uri="{FF2B5EF4-FFF2-40B4-BE49-F238E27FC236}">
                <a16:creationId xmlns:a16="http://schemas.microsoft.com/office/drawing/2014/main" id="{5B1599DE-C84A-AC7D-CF76-92FD501A618D}"/>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Matters</a:t>
            </a:r>
          </a:p>
        </p:txBody>
      </p:sp>
      <p:sp>
        <p:nvSpPr>
          <p:cNvPr id="4" name="Text Placeholder 2">
            <a:extLst>
              <a:ext uri="{FF2B5EF4-FFF2-40B4-BE49-F238E27FC236}">
                <a16:creationId xmlns:a16="http://schemas.microsoft.com/office/drawing/2014/main" id="{CD9E278C-C694-9F39-1F4E-C76A388FE4D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ubtitle 2">
            <a:extLst>
              <a:ext uri="{FF2B5EF4-FFF2-40B4-BE49-F238E27FC236}">
                <a16:creationId xmlns:a16="http://schemas.microsoft.com/office/drawing/2014/main" id="{E6226617-AA3D-99CE-D8A2-FD15DCBCC7CE}"/>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4228058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act C">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tx2"/>
                </a:solidFill>
              </a:rPr>
              <a:t>Contact</a:t>
            </a:r>
          </a:p>
        </p:txBody>
      </p:sp>
      <p:sp>
        <p:nvSpPr>
          <p:cNvPr id="2" name="Footer Placeholder 4">
            <a:extLst>
              <a:ext uri="{FF2B5EF4-FFF2-40B4-BE49-F238E27FC236}">
                <a16:creationId xmlns:a16="http://schemas.microsoft.com/office/drawing/2014/main" id="{4370AC6A-6D9A-3EC1-EC51-32E9C7F3228A}"/>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Matters</a:t>
            </a:r>
          </a:p>
        </p:txBody>
      </p:sp>
      <p:sp>
        <p:nvSpPr>
          <p:cNvPr id="4" name="Text Placeholder 2">
            <a:extLst>
              <a:ext uri="{FF2B5EF4-FFF2-40B4-BE49-F238E27FC236}">
                <a16:creationId xmlns:a16="http://schemas.microsoft.com/office/drawing/2014/main" id="{B531A006-299D-CABF-06C0-D370EABD5878}"/>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ubtitle 2">
            <a:extLst>
              <a:ext uri="{FF2B5EF4-FFF2-40B4-BE49-F238E27FC236}">
                <a16:creationId xmlns:a16="http://schemas.microsoft.com/office/drawing/2014/main" id="{2E64CB4B-6969-902A-70E3-04EF8BCA52B3}"/>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17918497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Contact D">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pic>
        <p:nvPicPr>
          <p:cNvPr id="2" name="Picture 1">
            <a:extLst>
              <a:ext uri="{FF2B5EF4-FFF2-40B4-BE49-F238E27FC236}">
                <a16:creationId xmlns:a16="http://schemas.microsoft.com/office/drawing/2014/main" id="{3D770C02-4BC1-A831-8AA2-A0C452D60F27}"/>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4" name="Footer Placeholder 4">
            <a:extLst>
              <a:ext uri="{FF2B5EF4-FFF2-40B4-BE49-F238E27FC236}">
                <a16:creationId xmlns:a16="http://schemas.microsoft.com/office/drawing/2014/main" id="{29BD7142-9355-7AE4-3E98-61ABF055A83C}"/>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Matters</a:t>
            </a:r>
          </a:p>
        </p:txBody>
      </p:sp>
      <p:sp>
        <p:nvSpPr>
          <p:cNvPr id="6" name="Text Placeholder 2">
            <a:extLst>
              <a:ext uri="{FF2B5EF4-FFF2-40B4-BE49-F238E27FC236}">
                <a16:creationId xmlns:a16="http://schemas.microsoft.com/office/drawing/2014/main" id="{F44DFA94-7449-7441-FFBB-D4BCCA6CBB90}"/>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D0C7EDE9-6A4F-9E73-05A3-56E5C7FA9795}"/>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18968324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Contact E">
    <p:bg>
      <p:bgPr>
        <a:solidFill>
          <a:schemeClr val="accent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pic>
        <p:nvPicPr>
          <p:cNvPr id="2" name="Picture 1">
            <a:extLst>
              <a:ext uri="{FF2B5EF4-FFF2-40B4-BE49-F238E27FC236}">
                <a16:creationId xmlns:a16="http://schemas.microsoft.com/office/drawing/2014/main" id="{92E07DFD-D5FF-676F-E453-7161CAAE08DF}"/>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4" name="Footer Placeholder 4">
            <a:extLst>
              <a:ext uri="{FF2B5EF4-FFF2-40B4-BE49-F238E27FC236}">
                <a16:creationId xmlns:a16="http://schemas.microsoft.com/office/drawing/2014/main" id="{B314543D-1360-91A9-EBAD-A52452DDFB1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Matters</a:t>
            </a:r>
          </a:p>
        </p:txBody>
      </p:sp>
      <p:sp>
        <p:nvSpPr>
          <p:cNvPr id="6" name="Text Placeholder 2">
            <a:extLst>
              <a:ext uri="{FF2B5EF4-FFF2-40B4-BE49-F238E27FC236}">
                <a16:creationId xmlns:a16="http://schemas.microsoft.com/office/drawing/2014/main" id="{50D132C4-0EBB-D846-B052-2733018FDBD9}"/>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377D50B1-C82F-F884-55A6-E04C47ED88C4}"/>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8091297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Contact F">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tx2"/>
                </a:solidFill>
              </a:rPr>
              <a:t>Contact</a:t>
            </a:r>
          </a:p>
        </p:txBody>
      </p:sp>
      <p:pic>
        <p:nvPicPr>
          <p:cNvPr id="2" name="Picture 1">
            <a:extLst>
              <a:ext uri="{FF2B5EF4-FFF2-40B4-BE49-F238E27FC236}">
                <a16:creationId xmlns:a16="http://schemas.microsoft.com/office/drawing/2014/main" id="{93AD91CD-0C2B-BEFA-D850-681EDAD0FFAC}"/>
              </a:ext>
            </a:extLst>
          </p:cNvPr>
          <p:cNvPicPr>
            <a:picLocks noChangeAspect="1"/>
          </p:cNvPicPr>
          <p:nvPr userDrawn="1"/>
        </p:nvPicPr>
        <p:blipFill>
          <a:blip r:embed="rId3"/>
          <a:srcRect/>
          <a:stretch/>
        </p:blipFill>
        <p:spPr>
          <a:xfrm>
            <a:off x="9214783" y="161925"/>
            <a:ext cx="2832100" cy="6565899"/>
          </a:xfrm>
          <a:prstGeom prst="rect">
            <a:avLst/>
          </a:prstGeom>
        </p:spPr>
      </p:pic>
      <p:sp>
        <p:nvSpPr>
          <p:cNvPr id="4" name="Footer Placeholder 4">
            <a:extLst>
              <a:ext uri="{FF2B5EF4-FFF2-40B4-BE49-F238E27FC236}">
                <a16:creationId xmlns:a16="http://schemas.microsoft.com/office/drawing/2014/main" id="{706A6830-1A2A-7364-00B4-06A6DB52A3B3}"/>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Matters</a:t>
            </a:r>
          </a:p>
        </p:txBody>
      </p:sp>
      <p:sp>
        <p:nvSpPr>
          <p:cNvPr id="6" name="Text Placeholder 2">
            <a:extLst>
              <a:ext uri="{FF2B5EF4-FFF2-40B4-BE49-F238E27FC236}">
                <a16:creationId xmlns:a16="http://schemas.microsoft.com/office/drawing/2014/main" id="{0269F154-09EF-AB09-6C40-CB3B4DCC6771}"/>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AFD85F04-6190-8CAF-4E98-50054B04BC3C}"/>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404092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with montage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707527"/>
            <a:ext cx="2592000" cy="3282673"/>
          </a:xfrm>
        </p:spPr>
        <p:txBody>
          <a:bodyPr anchor="t"/>
          <a:lstStyle>
            <a:lvl1pPr algn="l" defTabSz="914400" rtl="0" eaLnBrk="1" latinLnBrk="0" hangingPunct="1">
              <a:lnSpc>
                <a:spcPct val="90000"/>
              </a:lnSpc>
              <a:spcBef>
                <a:spcPct val="0"/>
              </a:spcBef>
              <a:buNone/>
              <a:defRPr lang="en-GB" sz="2100" b="0" i="0" kern="1200" cap="none"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3990200"/>
            <a:ext cx="2592000" cy="507155"/>
          </a:xfrm>
        </p:spPr>
        <p:txBody>
          <a:bodyPr/>
          <a:lstStyle>
            <a:lvl1pPr marL="0" indent="0" algn="l">
              <a:lnSpc>
                <a:spcPct val="100000"/>
              </a:lnSpc>
              <a:spcBef>
                <a:spcPts val="0"/>
              </a:spcBef>
              <a:spcAft>
                <a:spcPts val="0"/>
              </a:spcAft>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cxnSp>
        <p:nvCxnSpPr>
          <p:cNvPr id="5" name="Straight Connector 4">
            <a:extLst>
              <a:ext uri="{FF2B5EF4-FFF2-40B4-BE49-F238E27FC236}">
                <a16:creationId xmlns:a16="http://schemas.microsoft.com/office/drawing/2014/main" id="{47378C14-3660-38BD-8ED0-916C044A76CF}"/>
              </a:ext>
            </a:extLst>
          </p:cNvPr>
          <p:cNvCxnSpPr/>
          <p:nvPr userDrawn="1"/>
        </p:nvCxnSpPr>
        <p:spPr>
          <a:xfrm>
            <a:off x="576000" y="584719"/>
            <a:ext cx="25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411E5512-7D46-8DFE-D810-261542337257}"/>
              </a:ext>
            </a:extLst>
          </p:cNvPr>
          <p:cNvSpPr>
            <a:spLocks noGrp="1"/>
          </p:cNvSpPr>
          <p:nvPr>
            <p:ph type="pic" sz="quarter" idx="10"/>
          </p:nvPr>
        </p:nvSpPr>
        <p:spPr>
          <a:xfrm>
            <a:off x="7143134" y="0"/>
            <a:ext cx="4464000" cy="2700000"/>
          </a:xfrm>
        </p:spPr>
        <p:txBody>
          <a:bodyPr lIns="360000" tIns="360000" rIns="360000"/>
          <a:lstStyle>
            <a:lvl1pPr marL="0" indent="0" algn="ctr">
              <a:buNone/>
              <a:defRPr sz="1800">
                <a:solidFill>
                  <a:schemeClr val="bg1"/>
                </a:solidFill>
              </a:defRPr>
            </a:lvl1pPr>
          </a:lstStyle>
          <a:p>
            <a:r>
              <a:rPr lang="en-US" dirty="0"/>
              <a:t>Click icon to add picture</a:t>
            </a:r>
            <a:endParaRPr lang="en-GB" dirty="0"/>
          </a:p>
        </p:txBody>
      </p:sp>
      <p:sp>
        <p:nvSpPr>
          <p:cNvPr id="9" name="Picture Placeholder 8">
            <a:extLst>
              <a:ext uri="{FF2B5EF4-FFF2-40B4-BE49-F238E27FC236}">
                <a16:creationId xmlns:a16="http://schemas.microsoft.com/office/drawing/2014/main" id="{10DE8276-D098-7E22-EF08-2F9DB196059A}"/>
              </a:ext>
            </a:extLst>
          </p:cNvPr>
          <p:cNvSpPr>
            <a:spLocks noGrp="1"/>
          </p:cNvSpPr>
          <p:nvPr>
            <p:ph type="pic" sz="quarter" idx="11"/>
          </p:nvPr>
        </p:nvSpPr>
        <p:spPr>
          <a:xfrm>
            <a:off x="8084167" y="2926378"/>
            <a:ext cx="2592000" cy="1584000"/>
          </a:xfrm>
        </p:spPr>
        <p:txBody>
          <a:bodyPr lIns="360000" tIns="360000" rIns="360000"/>
          <a:lstStyle>
            <a:lvl1pPr marL="0" indent="0" algn="ctr">
              <a:buNone/>
              <a:defRPr lang="en-GB" sz="1400" kern="1200">
                <a:solidFill>
                  <a:schemeClr val="bg1"/>
                </a:solidFill>
                <a:latin typeface="+mn-lt"/>
                <a:ea typeface="+mn-ea"/>
                <a:cs typeface="+mn-cs"/>
              </a:defRPr>
            </a:lvl1pPr>
          </a:lstStyle>
          <a:p>
            <a:r>
              <a:rPr lang="en-US" dirty="0"/>
              <a:t>Click icon to add picture</a:t>
            </a:r>
            <a:endParaRPr lang="en-GB" dirty="0"/>
          </a:p>
        </p:txBody>
      </p:sp>
      <p:sp>
        <p:nvSpPr>
          <p:cNvPr id="11" name="Picture Placeholder 10">
            <a:extLst>
              <a:ext uri="{FF2B5EF4-FFF2-40B4-BE49-F238E27FC236}">
                <a16:creationId xmlns:a16="http://schemas.microsoft.com/office/drawing/2014/main" id="{E6E4EADF-DEB7-8DC7-1DDF-6EAEC380B718}"/>
              </a:ext>
            </a:extLst>
          </p:cNvPr>
          <p:cNvSpPr>
            <a:spLocks noGrp="1"/>
          </p:cNvSpPr>
          <p:nvPr>
            <p:ph type="pic" sz="quarter" idx="12"/>
          </p:nvPr>
        </p:nvSpPr>
        <p:spPr>
          <a:xfrm>
            <a:off x="5254625" y="3168650"/>
            <a:ext cx="2609850" cy="3108325"/>
          </a:xfrm>
        </p:spPr>
        <p:txBody>
          <a:bodyPr lIns="360000" tIns="360000" rIns="360000"/>
          <a:lstStyle>
            <a:lvl1pPr marL="0" indent="0" algn="ctr">
              <a:buNone/>
              <a:defRPr sz="1600">
                <a:solidFill>
                  <a:schemeClr val="bg1"/>
                </a:solidFill>
              </a:defRPr>
            </a:lvl1pPr>
          </a:lstStyle>
          <a:p>
            <a:r>
              <a:rPr lang="en-US" dirty="0"/>
              <a:t>Click icon to add picture</a:t>
            </a:r>
            <a:endParaRPr lang="en-GB" dirty="0"/>
          </a:p>
        </p:txBody>
      </p:sp>
    </p:spTree>
    <p:extLst>
      <p:ext uri="{BB962C8B-B14F-4D97-AF65-F5344CB8AC3E}">
        <p14:creationId xmlns:p14="http://schemas.microsoft.com/office/powerpoint/2010/main" val="16028497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Title &amp; Subtitle">
    <p:spTree>
      <p:nvGrpSpPr>
        <p:cNvPr id="1" name=""/>
        <p:cNvGrpSpPr/>
        <p:nvPr/>
      </p:nvGrpSpPr>
      <p:grpSpPr>
        <a:xfrm>
          <a:off x="0" y="0"/>
          <a:ext cx="0" cy="0"/>
          <a:chOff x="0" y="0"/>
          <a:chExt cx="0" cy="0"/>
        </a:xfrm>
      </p:grpSpPr>
      <p:sp>
        <p:nvSpPr>
          <p:cNvPr id="119" name="Slide Number"/>
          <p:cNvSpPr txBox="1">
            <a:spLocks noGrp="1"/>
          </p:cNvSpPr>
          <p:nvPr>
            <p:ph type="sldNum" sz="quarter" idx="2"/>
          </p:nvPr>
        </p:nvSpPr>
        <p:spPr>
          <a:prstGeom prst="rect">
            <a:avLst/>
          </a:prstGeom>
        </p:spPr>
        <p:txBody>
          <a:bodyPr lIns="47896" tIns="23948" rIns="47896" bIns="23948"/>
          <a:lstStyle>
            <a:lvl1pPr>
              <a:defRPr>
                <a:latin typeface="Helvetica Neue Thin"/>
                <a:ea typeface="Helvetica Neue Thin"/>
                <a:cs typeface="Helvetica Neue Thin"/>
                <a:sym typeface="Helvetica Neue Thin"/>
              </a:defRPr>
            </a:lvl1pPr>
          </a:lstStyle>
          <a:p>
            <a:fld id="{86CB4B4D-7CA3-9044-876B-883B54F8677D}" type="slidenum">
              <a:rPr lang="en-GB" smtClean="0"/>
              <a:t>‹#›</a:t>
            </a:fld>
            <a:endParaRPr lang="en-GB" dirty="0"/>
          </a:p>
        </p:txBody>
      </p:sp>
      <p:sp>
        <p:nvSpPr>
          <p:cNvPr id="8" name="Content Placeholder 2">
            <a:extLst>
              <a:ext uri="{FF2B5EF4-FFF2-40B4-BE49-F238E27FC236}">
                <a16:creationId xmlns:a16="http://schemas.microsoft.com/office/drawing/2014/main" id="{8C62D87A-5279-47E7-A696-4E0DFC7572CF}"/>
              </a:ext>
            </a:extLst>
          </p:cNvPr>
          <p:cNvSpPr>
            <a:spLocks noGrp="1"/>
          </p:cNvSpPr>
          <p:nvPr>
            <p:ph idx="1"/>
          </p:nvPr>
        </p:nvSpPr>
        <p:spPr>
          <a:xfrm>
            <a:off x="609600" y="1434662"/>
            <a:ext cx="10972800" cy="43215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a:extLst>
              <a:ext uri="{FF2B5EF4-FFF2-40B4-BE49-F238E27FC236}">
                <a16:creationId xmlns:a16="http://schemas.microsoft.com/office/drawing/2014/main" id="{B6980CB8-C155-4197-B46B-48D1F77A6071}"/>
              </a:ext>
            </a:extLst>
          </p:cNvPr>
          <p:cNvSpPr txBox="1">
            <a:spLocks/>
          </p:cNvSpPr>
          <p:nvPr userDrawn="1"/>
        </p:nvSpPr>
        <p:spPr>
          <a:xfrm>
            <a:off x="609600" y="497840"/>
            <a:ext cx="10972800" cy="936822"/>
          </a:xfrm>
          <a:prstGeom prst="rect">
            <a:avLst/>
          </a:prstGeom>
        </p:spPr>
        <p:txBody>
          <a:bodyPr vert="horz" lIns="58949" tIns="29474" rIns="58949" bIns="29474" rtlCol="0" anchor="ctr">
            <a:normAutofit fontScale="85000" lnSpcReduction="20000"/>
          </a:bodyPr>
          <a:lstStyle>
            <a:lvl1pPr algn="l" defTabSz="685800" rtl="0" eaLnBrk="1" latinLnBrk="0" hangingPunct="1">
              <a:spcBef>
                <a:spcPct val="0"/>
              </a:spcBef>
              <a:buNone/>
              <a:defRPr sz="6600" b="1" kern="1200">
                <a:solidFill>
                  <a:srgbClr val="B0D235"/>
                </a:solidFill>
                <a:latin typeface="Cambria" panose="02040503050406030204" pitchFamily="18" charset="0"/>
                <a:ea typeface="+mj-ea"/>
                <a:cs typeface="Arial"/>
              </a:defRPr>
            </a:lvl1pPr>
          </a:lstStyle>
          <a:p>
            <a:endParaRPr lang="en-US" sz="8123" dirty="0"/>
          </a:p>
        </p:txBody>
      </p:sp>
      <p:sp>
        <p:nvSpPr>
          <p:cNvPr id="6" name="Title Placeholder 1">
            <a:extLst>
              <a:ext uri="{FF2B5EF4-FFF2-40B4-BE49-F238E27FC236}">
                <a16:creationId xmlns:a16="http://schemas.microsoft.com/office/drawing/2014/main" id="{05EAE3CF-9104-4330-AB78-00C9DF657536}"/>
              </a:ext>
            </a:extLst>
          </p:cNvPr>
          <p:cNvSpPr>
            <a:spLocks noGrp="1"/>
          </p:cNvSpPr>
          <p:nvPr>
            <p:ph type="title"/>
          </p:nvPr>
        </p:nvSpPr>
        <p:spPr>
          <a:xfrm>
            <a:off x="609600" y="332301"/>
            <a:ext cx="10972800" cy="936822"/>
          </a:xfrm>
          <a:prstGeom prst="rect">
            <a:avLst/>
          </a:prstGeom>
        </p:spPr>
        <p:txBody>
          <a:bodyPr vert="horz" lIns="47896" tIns="23948" rIns="47896" bIns="23948" rtlCol="0" anchor="ctr">
            <a:normAutofit/>
          </a:bodyPr>
          <a:lstStyle/>
          <a:p>
            <a:endParaRPr lang="en-US" dirty="0"/>
          </a:p>
        </p:txBody>
      </p:sp>
    </p:spTree>
    <p:extLst>
      <p:ext uri="{BB962C8B-B14F-4D97-AF65-F5344CB8AC3E}">
        <p14:creationId xmlns:p14="http://schemas.microsoft.com/office/powerpoint/2010/main" val="778724611"/>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52112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with montage B">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707527"/>
            <a:ext cx="2592000" cy="3282673"/>
          </a:xfrm>
        </p:spPr>
        <p:txBody>
          <a:bodyPr anchor="t"/>
          <a:lstStyle>
            <a:lvl1pPr algn="l" defTabSz="914400" rtl="0" eaLnBrk="1" latinLnBrk="0" hangingPunct="1">
              <a:lnSpc>
                <a:spcPct val="90000"/>
              </a:lnSpc>
              <a:spcBef>
                <a:spcPct val="0"/>
              </a:spcBef>
              <a:buNone/>
              <a:defRPr lang="en-GB" sz="2100" b="0" i="0" kern="1200" cap="none" baseline="0" dirty="0">
                <a:solidFill>
                  <a:schemeClr val="tx2"/>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3990200"/>
            <a:ext cx="2592000" cy="507155"/>
          </a:xfrm>
        </p:spPr>
        <p:txBody>
          <a:bodyPr/>
          <a:lstStyle>
            <a:lvl1pPr marL="0" indent="0" algn="l">
              <a:lnSpc>
                <a:spcPct val="100000"/>
              </a:lnSpc>
              <a:spcBef>
                <a:spcPts val="0"/>
              </a:spcBef>
              <a:spcAft>
                <a:spcPts val="0"/>
              </a:spcAft>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cxnSp>
        <p:nvCxnSpPr>
          <p:cNvPr id="5" name="Straight Connector 4">
            <a:extLst>
              <a:ext uri="{FF2B5EF4-FFF2-40B4-BE49-F238E27FC236}">
                <a16:creationId xmlns:a16="http://schemas.microsoft.com/office/drawing/2014/main" id="{47378C14-3660-38BD-8ED0-916C044A76CF}"/>
              </a:ext>
            </a:extLst>
          </p:cNvPr>
          <p:cNvCxnSpPr/>
          <p:nvPr userDrawn="1"/>
        </p:nvCxnSpPr>
        <p:spPr>
          <a:xfrm>
            <a:off x="576000" y="584719"/>
            <a:ext cx="25920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411E5512-7D46-8DFE-D810-261542337257}"/>
              </a:ext>
            </a:extLst>
          </p:cNvPr>
          <p:cNvSpPr>
            <a:spLocks noGrp="1"/>
          </p:cNvSpPr>
          <p:nvPr>
            <p:ph type="pic" sz="quarter" idx="10"/>
          </p:nvPr>
        </p:nvSpPr>
        <p:spPr>
          <a:xfrm>
            <a:off x="7143134" y="0"/>
            <a:ext cx="4464000" cy="2700000"/>
          </a:xfrm>
        </p:spPr>
        <p:txBody>
          <a:bodyPr lIns="360000" tIns="360000" rIns="360000"/>
          <a:lstStyle>
            <a:lvl1pPr marL="0" indent="0" algn="ctr">
              <a:buNone/>
              <a:defRPr sz="1800">
                <a:solidFill>
                  <a:schemeClr val="tx2"/>
                </a:solidFill>
              </a:defRPr>
            </a:lvl1pPr>
          </a:lstStyle>
          <a:p>
            <a:r>
              <a:rPr lang="en-US" dirty="0"/>
              <a:t>Click icon to add picture</a:t>
            </a:r>
            <a:endParaRPr lang="en-GB" dirty="0"/>
          </a:p>
        </p:txBody>
      </p:sp>
      <p:sp>
        <p:nvSpPr>
          <p:cNvPr id="9" name="Picture Placeholder 8">
            <a:extLst>
              <a:ext uri="{FF2B5EF4-FFF2-40B4-BE49-F238E27FC236}">
                <a16:creationId xmlns:a16="http://schemas.microsoft.com/office/drawing/2014/main" id="{10DE8276-D098-7E22-EF08-2F9DB196059A}"/>
              </a:ext>
            </a:extLst>
          </p:cNvPr>
          <p:cNvSpPr>
            <a:spLocks noGrp="1"/>
          </p:cNvSpPr>
          <p:nvPr>
            <p:ph type="pic" sz="quarter" idx="11"/>
          </p:nvPr>
        </p:nvSpPr>
        <p:spPr>
          <a:xfrm>
            <a:off x="8084167" y="2926378"/>
            <a:ext cx="2592000" cy="1584000"/>
          </a:xfrm>
        </p:spPr>
        <p:txBody>
          <a:bodyPr lIns="360000" tIns="360000" rIns="360000"/>
          <a:lstStyle>
            <a:lvl1pPr marL="0" indent="0" algn="ctr">
              <a:buNone/>
              <a:defRPr lang="en-GB" sz="1400" kern="1200">
                <a:solidFill>
                  <a:schemeClr val="tx2"/>
                </a:solidFill>
                <a:latin typeface="+mn-lt"/>
                <a:ea typeface="+mn-ea"/>
                <a:cs typeface="+mn-cs"/>
              </a:defRPr>
            </a:lvl1pPr>
          </a:lstStyle>
          <a:p>
            <a:r>
              <a:rPr lang="en-US" dirty="0"/>
              <a:t>Click icon to add picture</a:t>
            </a:r>
            <a:endParaRPr lang="en-GB" dirty="0"/>
          </a:p>
        </p:txBody>
      </p:sp>
      <p:sp>
        <p:nvSpPr>
          <p:cNvPr id="11" name="Picture Placeholder 10">
            <a:extLst>
              <a:ext uri="{FF2B5EF4-FFF2-40B4-BE49-F238E27FC236}">
                <a16:creationId xmlns:a16="http://schemas.microsoft.com/office/drawing/2014/main" id="{E6E4EADF-DEB7-8DC7-1DDF-6EAEC380B718}"/>
              </a:ext>
            </a:extLst>
          </p:cNvPr>
          <p:cNvSpPr>
            <a:spLocks noGrp="1"/>
          </p:cNvSpPr>
          <p:nvPr>
            <p:ph type="pic" sz="quarter" idx="12"/>
          </p:nvPr>
        </p:nvSpPr>
        <p:spPr>
          <a:xfrm>
            <a:off x="5254625" y="3168650"/>
            <a:ext cx="2609850" cy="3108325"/>
          </a:xfrm>
        </p:spPr>
        <p:txBody>
          <a:bodyPr lIns="360000" tIns="360000" rIns="360000"/>
          <a:lstStyle>
            <a:lvl1pPr marL="0" indent="0" algn="ctr">
              <a:buNone/>
              <a:defRPr sz="1600">
                <a:solidFill>
                  <a:schemeClr val="tx2"/>
                </a:solidFill>
              </a:defRPr>
            </a:lvl1pPr>
          </a:lstStyle>
          <a:p>
            <a:r>
              <a:rPr lang="en-US" dirty="0"/>
              <a:t>Click icon to add picture</a:t>
            </a:r>
            <a:endParaRPr lang="en-GB" dirty="0"/>
          </a:p>
        </p:txBody>
      </p:sp>
    </p:spTree>
    <p:extLst>
      <p:ext uri="{BB962C8B-B14F-4D97-AF65-F5344CB8AC3E}">
        <p14:creationId xmlns:p14="http://schemas.microsoft.com/office/powerpoint/2010/main" val="4139521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023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hasCustomPrompt="1"/>
          </p:nvPr>
        </p:nvSpPr>
        <p:spPr>
          <a:xfrm>
            <a:off x="576000" y="1990213"/>
            <a:ext cx="8909194" cy="2877573"/>
          </a:xfrm>
        </p:spPr>
        <p:txBody>
          <a:bodyPr anchor="ctr"/>
          <a:lstStyle>
            <a:lvl1pPr algn="l">
              <a:lnSpc>
                <a:spcPts val="10700"/>
              </a:lnSpc>
              <a:defRPr sz="9300" b="1" i="0" cap="all" baseline="0">
                <a:solidFill>
                  <a:schemeClr val="tx2"/>
                </a:solidFill>
                <a:latin typeface="Arial" panose="020B0604020202020204" pitchFamily="34" charset="0"/>
                <a:cs typeface="Arial" panose="020B0604020202020204" pitchFamily="34" charset="0"/>
              </a:defRPr>
            </a:lvl1pPr>
          </a:lstStyle>
          <a:p>
            <a:r>
              <a:rPr lang="en-GB" dirty="0"/>
              <a:t>Click to edit title</a:t>
            </a:r>
          </a:p>
        </p:txBody>
      </p:sp>
      <p:sp>
        <p:nvSpPr>
          <p:cNvPr id="9" name="TextBox 8">
            <a:extLst>
              <a:ext uri="{FF2B5EF4-FFF2-40B4-BE49-F238E27FC236}">
                <a16:creationId xmlns:a16="http://schemas.microsoft.com/office/drawing/2014/main" id="{8FAD97B7-3DC5-1690-4595-B1F824E62896}"/>
              </a:ext>
            </a:extLst>
          </p:cNvPr>
          <p:cNvSpPr txBox="1"/>
          <p:nvPr userDrawn="1"/>
        </p:nvSpPr>
        <p:spPr>
          <a:xfrm>
            <a:off x="576000" y="6022726"/>
            <a:ext cx="4652682" cy="258743"/>
          </a:xfrm>
          <a:prstGeom prst="rect">
            <a:avLst/>
          </a:prstGeom>
          <a:noFill/>
        </p:spPr>
        <p:txBody>
          <a:bodyPr wrap="square" lIns="0" tIns="0" rIns="0" bIns="0" rtlCol="0">
            <a:noAutofit/>
          </a:bodyPr>
          <a:lstStyle/>
          <a:p>
            <a:pPr>
              <a:spcAft>
                <a:spcPts val="1000"/>
              </a:spcAft>
            </a:pPr>
            <a:r>
              <a:rPr lang="en-GB" sz="1900" spc="-20" baseline="0" dirty="0">
                <a:solidFill>
                  <a:schemeClr val="tx2"/>
                </a:solidFill>
              </a:rPr>
              <a:t>Because design and innovation matter</a:t>
            </a:r>
          </a:p>
        </p:txBody>
      </p:sp>
    </p:spTree>
    <p:extLst>
      <p:ext uri="{BB962C8B-B14F-4D97-AF65-F5344CB8AC3E}">
        <p14:creationId xmlns:p14="http://schemas.microsoft.com/office/powerpoint/2010/main" val="2534749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hasCustomPrompt="1"/>
          </p:nvPr>
        </p:nvSpPr>
        <p:spPr>
          <a:xfrm>
            <a:off x="576000" y="1990213"/>
            <a:ext cx="8909194" cy="2877573"/>
          </a:xfrm>
        </p:spPr>
        <p:txBody>
          <a:bodyPr anchor="ctr"/>
          <a:lstStyle>
            <a:lvl1pPr algn="l">
              <a:lnSpc>
                <a:spcPts val="10700"/>
              </a:lnSpc>
              <a:defRPr sz="9300" b="1" i="0" cap="all" baseline="0">
                <a:solidFill>
                  <a:schemeClr val="tx2"/>
                </a:solidFill>
                <a:latin typeface="Arial" panose="020B0604020202020204" pitchFamily="34" charset="0"/>
                <a:cs typeface="Arial" panose="020B0604020202020204" pitchFamily="34" charset="0"/>
              </a:defRPr>
            </a:lvl1pPr>
          </a:lstStyle>
          <a:p>
            <a:r>
              <a:rPr lang="en-GB" dirty="0"/>
              <a:t>Click to edit title</a:t>
            </a:r>
          </a:p>
        </p:txBody>
      </p:sp>
      <p:sp>
        <p:nvSpPr>
          <p:cNvPr id="9" name="TextBox 8">
            <a:extLst>
              <a:ext uri="{FF2B5EF4-FFF2-40B4-BE49-F238E27FC236}">
                <a16:creationId xmlns:a16="http://schemas.microsoft.com/office/drawing/2014/main" id="{8FAD97B7-3DC5-1690-4595-B1F824E62896}"/>
              </a:ext>
            </a:extLst>
          </p:cNvPr>
          <p:cNvSpPr txBox="1"/>
          <p:nvPr userDrawn="1"/>
        </p:nvSpPr>
        <p:spPr>
          <a:xfrm>
            <a:off x="576000" y="6022726"/>
            <a:ext cx="4652682" cy="258743"/>
          </a:xfrm>
          <a:prstGeom prst="rect">
            <a:avLst/>
          </a:prstGeom>
          <a:noFill/>
        </p:spPr>
        <p:txBody>
          <a:bodyPr wrap="square" lIns="0" tIns="0" rIns="0" bIns="0" rtlCol="0">
            <a:noAutofit/>
          </a:bodyPr>
          <a:lstStyle/>
          <a:p>
            <a:pPr>
              <a:spcAft>
                <a:spcPts val="1000"/>
              </a:spcAft>
            </a:pPr>
            <a:r>
              <a:rPr lang="en-GB" sz="1900" spc="-20" baseline="0" dirty="0">
                <a:solidFill>
                  <a:schemeClr val="tx2"/>
                </a:solidFill>
              </a:rPr>
              <a:t>Because design and innovation matter</a:t>
            </a:r>
          </a:p>
        </p:txBody>
      </p:sp>
    </p:spTree>
    <p:extLst>
      <p:ext uri="{BB962C8B-B14F-4D97-AF65-F5344CB8AC3E}">
        <p14:creationId xmlns:p14="http://schemas.microsoft.com/office/powerpoint/2010/main" val="3677486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hasCustomPrompt="1"/>
          </p:nvPr>
        </p:nvSpPr>
        <p:spPr>
          <a:xfrm>
            <a:off x="576000" y="1990213"/>
            <a:ext cx="8909194" cy="2877573"/>
          </a:xfrm>
        </p:spPr>
        <p:txBody>
          <a:bodyPr anchor="ctr"/>
          <a:lstStyle>
            <a:lvl1pPr algn="l">
              <a:lnSpc>
                <a:spcPts val="10700"/>
              </a:lnSpc>
              <a:defRPr sz="9300" b="1" i="0" cap="all" baseline="0">
                <a:solidFill>
                  <a:schemeClr val="tx2"/>
                </a:solidFill>
                <a:latin typeface="Arial" panose="020B0604020202020204" pitchFamily="34" charset="0"/>
                <a:cs typeface="Arial" panose="020B0604020202020204" pitchFamily="34" charset="0"/>
              </a:defRPr>
            </a:lvl1pPr>
          </a:lstStyle>
          <a:p>
            <a:r>
              <a:rPr lang="en-GB" dirty="0"/>
              <a:t>Click to edit title</a:t>
            </a:r>
          </a:p>
        </p:txBody>
      </p:sp>
      <p:sp>
        <p:nvSpPr>
          <p:cNvPr id="9" name="TextBox 8">
            <a:extLst>
              <a:ext uri="{FF2B5EF4-FFF2-40B4-BE49-F238E27FC236}">
                <a16:creationId xmlns:a16="http://schemas.microsoft.com/office/drawing/2014/main" id="{8FAD97B7-3DC5-1690-4595-B1F824E62896}"/>
              </a:ext>
            </a:extLst>
          </p:cNvPr>
          <p:cNvSpPr txBox="1"/>
          <p:nvPr userDrawn="1"/>
        </p:nvSpPr>
        <p:spPr>
          <a:xfrm>
            <a:off x="576000" y="6022726"/>
            <a:ext cx="4652682" cy="258743"/>
          </a:xfrm>
          <a:prstGeom prst="rect">
            <a:avLst/>
          </a:prstGeom>
          <a:noFill/>
        </p:spPr>
        <p:txBody>
          <a:bodyPr wrap="square" lIns="0" tIns="0" rIns="0" bIns="0" rtlCol="0">
            <a:noAutofit/>
          </a:bodyPr>
          <a:lstStyle/>
          <a:p>
            <a:pPr>
              <a:spcAft>
                <a:spcPts val="1000"/>
              </a:spcAft>
            </a:pPr>
            <a:r>
              <a:rPr lang="en-GB" sz="1900" spc="-20" baseline="0" dirty="0">
                <a:solidFill>
                  <a:schemeClr val="tx2"/>
                </a:solidFill>
              </a:rPr>
              <a:t>Because design and innovation matter</a:t>
            </a:r>
          </a:p>
        </p:txBody>
      </p:sp>
    </p:spTree>
    <p:extLst>
      <p:ext uri="{BB962C8B-B14F-4D97-AF65-F5344CB8AC3E}">
        <p14:creationId xmlns:p14="http://schemas.microsoft.com/office/powerpoint/2010/main" val="1073042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5400000" cy="104791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999"/>
            <a:ext cx="5400000"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Picture Placeholder 4">
            <a:extLst>
              <a:ext uri="{FF2B5EF4-FFF2-40B4-BE49-F238E27FC236}">
                <a16:creationId xmlns:a16="http://schemas.microsoft.com/office/drawing/2014/main" id="{607B857B-0E6B-AD01-EEDE-FA161F1503D5}"/>
              </a:ext>
            </a:extLst>
          </p:cNvPr>
          <p:cNvSpPr>
            <a:spLocks noGrp="1"/>
          </p:cNvSpPr>
          <p:nvPr>
            <p:ph type="pic" sz="quarter" idx="10"/>
          </p:nvPr>
        </p:nvSpPr>
        <p:spPr>
          <a:xfrm>
            <a:off x="6216000" y="0"/>
            <a:ext cx="5976000" cy="6858000"/>
          </a:xfrm>
        </p:spPr>
        <p:txBody>
          <a:bodyPr lIns="720000" tIns="720000" rIns="720000"/>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627108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29343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5400000" cy="104791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265"/>
            <a:ext cx="5400000"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BE1DC207-CBE2-25D9-E536-44479FCD8D6E}"/>
              </a:ext>
            </a:extLst>
          </p:cNvPr>
          <p:cNvSpPr>
            <a:spLocks noGrp="1"/>
          </p:cNvSpPr>
          <p:nvPr>
            <p:ph idx="10"/>
          </p:nvPr>
        </p:nvSpPr>
        <p:spPr>
          <a:xfrm>
            <a:off x="6216001" y="2573265"/>
            <a:ext cx="5400000"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16538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5" name="Footer Placeholder 4">
            <a:extLst>
              <a:ext uri="{FF2B5EF4-FFF2-40B4-BE49-F238E27FC236}">
                <a16:creationId xmlns:a16="http://schemas.microsoft.com/office/drawing/2014/main" id="{CE162F4E-FD81-C878-5C0F-0D7556602BBD}"/>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8" name="Text Placeholder 2">
            <a:extLst>
              <a:ext uri="{FF2B5EF4-FFF2-40B4-BE49-F238E27FC236}">
                <a16:creationId xmlns:a16="http://schemas.microsoft.com/office/drawing/2014/main" id="{1BB48497-4B61-2B0C-8958-B565C3D23317}"/>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0786298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3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5400000" cy="104791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265"/>
            <a:ext cx="3526872"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BE1DC207-CBE2-25D9-E536-44479FCD8D6E}"/>
              </a:ext>
            </a:extLst>
          </p:cNvPr>
          <p:cNvSpPr>
            <a:spLocks noGrp="1"/>
          </p:cNvSpPr>
          <p:nvPr>
            <p:ph idx="10"/>
          </p:nvPr>
        </p:nvSpPr>
        <p:spPr>
          <a:xfrm>
            <a:off x="8089129" y="2573265"/>
            <a:ext cx="3526872"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ontent Placeholder 2">
            <a:extLst>
              <a:ext uri="{FF2B5EF4-FFF2-40B4-BE49-F238E27FC236}">
                <a16:creationId xmlns:a16="http://schemas.microsoft.com/office/drawing/2014/main" id="{246FE9E5-2071-3147-C6A3-419D118A0CB3}"/>
              </a:ext>
            </a:extLst>
          </p:cNvPr>
          <p:cNvSpPr>
            <a:spLocks noGrp="1"/>
          </p:cNvSpPr>
          <p:nvPr>
            <p:ph idx="11"/>
          </p:nvPr>
        </p:nvSpPr>
        <p:spPr>
          <a:xfrm>
            <a:off x="4332564" y="2573265"/>
            <a:ext cx="3526872"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07622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5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5400000" cy="104791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265"/>
            <a:ext cx="2016124"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BE1DC207-CBE2-25D9-E536-44479FCD8D6E}"/>
              </a:ext>
            </a:extLst>
          </p:cNvPr>
          <p:cNvSpPr>
            <a:spLocks noGrp="1"/>
          </p:cNvSpPr>
          <p:nvPr>
            <p:ph idx="10"/>
          </p:nvPr>
        </p:nvSpPr>
        <p:spPr>
          <a:xfrm>
            <a:off x="9599875" y="2573265"/>
            <a:ext cx="2016126"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ontent Placeholder 2">
            <a:extLst>
              <a:ext uri="{FF2B5EF4-FFF2-40B4-BE49-F238E27FC236}">
                <a16:creationId xmlns:a16="http://schemas.microsoft.com/office/drawing/2014/main" id="{246FE9E5-2071-3147-C6A3-419D118A0CB3}"/>
              </a:ext>
            </a:extLst>
          </p:cNvPr>
          <p:cNvSpPr>
            <a:spLocks noGrp="1"/>
          </p:cNvSpPr>
          <p:nvPr>
            <p:ph idx="11"/>
          </p:nvPr>
        </p:nvSpPr>
        <p:spPr>
          <a:xfrm>
            <a:off x="5087937" y="2573265"/>
            <a:ext cx="2016126"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a:extLst>
              <a:ext uri="{FF2B5EF4-FFF2-40B4-BE49-F238E27FC236}">
                <a16:creationId xmlns:a16="http://schemas.microsoft.com/office/drawing/2014/main" id="{8438E8F2-D505-AF22-FFB0-67BA326C8C56}"/>
              </a:ext>
            </a:extLst>
          </p:cNvPr>
          <p:cNvSpPr>
            <a:spLocks noGrp="1"/>
          </p:cNvSpPr>
          <p:nvPr>
            <p:ph idx="12"/>
          </p:nvPr>
        </p:nvSpPr>
        <p:spPr>
          <a:xfrm>
            <a:off x="2831969" y="2573265"/>
            <a:ext cx="2016124"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54041DD5-1B8C-8E51-4677-F7A3C496A4E1}"/>
              </a:ext>
            </a:extLst>
          </p:cNvPr>
          <p:cNvSpPr>
            <a:spLocks noGrp="1"/>
          </p:cNvSpPr>
          <p:nvPr>
            <p:ph idx="13"/>
          </p:nvPr>
        </p:nvSpPr>
        <p:spPr>
          <a:xfrm>
            <a:off x="7343905" y="2573265"/>
            <a:ext cx="2016124"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1332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p:txBody>
          <a:bodyPr/>
          <a:lstStyle>
            <a:lvl1pPr>
              <a:lnSpc>
                <a:spcPct val="100000"/>
              </a:lnSpc>
              <a:defRPr sz="4400" cap="all" baseline="0"/>
            </a:lvl1pPr>
          </a:lstStyle>
          <a:p>
            <a:r>
              <a:rPr lang="en-US" dirty="0"/>
              <a:t>Click to edit Master title style</a:t>
            </a:r>
            <a:endParaRPr lang="en-GB" dirty="0"/>
          </a:p>
        </p:txBody>
      </p:sp>
      <p:sp>
        <p:nvSpPr>
          <p:cNvPr id="5" name="Picture Placeholder 4">
            <a:extLst>
              <a:ext uri="{FF2B5EF4-FFF2-40B4-BE49-F238E27FC236}">
                <a16:creationId xmlns:a16="http://schemas.microsoft.com/office/drawing/2014/main" id="{692E8B4D-927F-4A22-ADD7-B0474CFED32F}"/>
              </a:ext>
            </a:extLst>
          </p:cNvPr>
          <p:cNvSpPr>
            <a:spLocks noGrp="1"/>
          </p:cNvSpPr>
          <p:nvPr>
            <p:ph type="pic" sz="quarter" idx="10"/>
          </p:nvPr>
        </p:nvSpPr>
        <p:spPr>
          <a:xfrm>
            <a:off x="576263" y="1741487"/>
            <a:ext cx="11041200" cy="4536000"/>
          </a:xfrm>
        </p:spPr>
        <p:txBody>
          <a:bodyPr lIns="1080000" tIns="720000" rIns="1080000"/>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683184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p:txBody>
          <a:bodyPr/>
          <a:lstStyle>
            <a:lvl1pPr>
              <a:lnSpc>
                <a:spcPct val="100000"/>
              </a:lnSpc>
              <a:defRPr sz="4400" cap="all" baseline="0"/>
            </a:lvl1pPr>
          </a:lstStyle>
          <a:p>
            <a:r>
              <a:rPr lang="en-US" dirty="0"/>
              <a:t>Click to edit Master title style</a:t>
            </a:r>
            <a:endParaRPr lang="en-GB" dirty="0"/>
          </a:p>
        </p:txBody>
      </p:sp>
    </p:spTree>
    <p:extLst>
      <p:ext uri="{BB962C8B-B14F-4D97-AF65-F5344CB8AC3E}">
        <p14:creationId xmlns:p14="http://schemas.microsoft.com/office/powerpoint/2010/main" val="9245631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act A">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sp>
        <p:nvSpPr>
          <p:cNvPr id="2" name="Footer Placeholder 4">
            <a:extLst>
              <a:ext uri="{FF2B5EF4-FFF2-40B4-BE49-F238E27FC236}">
                <a16:creationId xmlns:a16="http://schemas.microsoft.com/office/drawing/2014/main" id="{C41BB174-B520-170D-070D-B25392FA3D91}"/>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4" name="Text Placeholder 2">
            <a:extLst>
              <a:ext uri="{FF2B5EF4-FFF2-40B4-BE49-F238E27FC236}">
                <a16:creationId xmlns:a16="http://schemas.microsoft.com/office/drawing/2014/main" id="{81613733-3F07-78B2-C8E0-DB273ED7EEB8}"/>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2194607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act B">
    <p:bg>
      <p:bgPr>
        <a:solidFill>
          <a:schemeClr val="accent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sp>
        <p:nvSpPr>
          <p:cNvPr id="2" name="Footer Placeholder 4">
            <a:extLst>
              <a:ext uri="{FF2B5EF4-FFF2-40B4-BE49-F238E27FC236}">
                <a16:creationId xmlns:a16="http://schemas.microsoft.com/office/drawing/2014/main" id="{5B1599DE-C84A-AC7D-CF76-92FD501A618D}"/>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4" name="Text Placeholder 2">
            <a:extLst>
              <a:ext uri="{FF2B5EF4-FFF2-40B4-BE49-F238E27FC236}">
                <a16:creationId xmlns:a16="http://schemas.microsoft.com/office/drawing/2014/main" id="{CD9E278C-C694-9F39-1F4E-C76A388FE4D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ubtitle 2">
            <a:extLst>
              <a:ext uri="{FF2B5EF4-FFF2-40B4-BE49-F238E27FC236}">
                <a16:creationId xmlns:a16="http://schemas.microsoft.com/office/drawing/2014/main" id="{E6226617-AA3D-99CE-D8A2-FD15DCBCC7CE}"/>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18941185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act C">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tx2"/>
                </a:solidFill>
              </a:rPr>
              <a:t>Contact</a:t>
            </a:r>
          </a:p>
        </p:txBody>
      </p:sp>
      <p:sp>
        <p:nvSpPr>
          <p:cNvPr id="2" name="Footer Placeholder 4">
            <a:extLst>
              <a:ext uri="{FF2B5EF4-FFF2-40B4-BE49-F238E27FC236}">
                <a16:creationId xmlns:a16="http://schemas.microsoft.com/office/drawing/2014/main" id="{4370AC6A-6D9A-3EC1-EC51-32E9C7F3228A}"/>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a:t>
            </a:r>
          </a:p>
        </p:txBody>
      </p:sp>
      <p:sp>
        <p:nvSpPr>
          <p:cNvPr id="4" name="Text Placeholder 2">
            <a:extLst>
              <a:ext uri="{FF2B5EF4-FFF2-40B4-BE49-F238E27FC236}">
                <a16:creationId xmlns:a16="http://schemas.microsoft.com/office/drawing/2014/main" id="{B531A006-299D-CABF-06C0-D370EABD5878}"/>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ubtitle 2">
            <a:extLst>
              <a:ext uri="{FF2B5EF4-FFF2-40B4-BE49-F238E27FC236}">
                <a16:creationId xmlns:a16="http://schemas.microsoft.com/office/drawing/2014/main" id="{2E64CB4B-6969-902A-70E3-04EF8BCA52B3}"/>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649729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act D">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pic>
        <p:nvPicPr>
          <p:cNvPr id="2" name="Picture 1">
            <a:extLst>
              <a:ext uri="{FF2B5EF4-FFF2-40B4-BE49-F238E27FC236}">
                <a16:creationId xmlns:a16="http://schemas.microsoft.com/office/drawing/2014/main" id="{3D770C02-4BC1-A831-8AA2-A0C452D60F27}"/>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4" name="Footer Placeholder 4">
            <a:extLst>
              <a:ext uri="{FF2B5EF4-FFF2-40B4-BE49-F238E27FC236}">
                <a16:creationId xmlns:a16="http://schemas.microsoft.com/office/drawing/2014/main" id="{29BD7142-9355-7AE4-3E98-61ABF055A83C}"/>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6" name="Text Placeholder 2">
            <a:extLst>
              <a:ext uri="{FF2B5EF4-FFF2-40B4-BE49-F238E27FC236}">
                <a16:creationId xmlns:a16="http://schemas.microsoft.com/office/drawing/2014/main" id="{F44DFA94-7449-7441-FFBB-D4BCCA6CBB90}"/>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D0C7EDE9-6A4F-9E73-05A3-56E5C7FA9795}"/>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34717902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act E">
    <p:bg>
      <p:bgPr>
        <a:solidFill>
          <a:schemeClr val="accent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pic>
        <p:nvPicPr>
          <p:cNvPr id="2" name="Picture 1">
            <a:extLst>
              <a:ext uri="{FF2B5EF4-FFF2-40B4-BE49-F238E27FC236}">
                <a16:creationId xmlns:a16="http://schemas.microsoft.com/office/drawing/2014/main" id="{92E07DFD-D5FF-676F-E453-7161CAAE08DF}"/>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4" name="Footer Placeholder 4">
            <a:extLst>
              <a:ext uri="{FF2B5EF4-FFF2-40B4-BE49-F238E27FC236}">
                <a16:creationId xmlns:a16="http://schemas.microsoft.com/office/drawing/2014/main" id="{B314543D-1360-91A9-EBAD-A52452DDFB1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6" name="Text Placeholder 2">
            <a:extLst>
              <a:ext uri="{FF2B5EF4-FFF2-40B4-BE49-F238E27FC236}">
                <a16:creationId xmlns:a16="http://schemas.microsoft.com/office/drawing/2014/main" id="{50D132C4-0EBB-D846-B052-2733018FDBD9}"/>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377D50B1-C82F-F884-55A6-E04C47ED88C4}"/>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9324365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ct F">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tx2"/>
                </a:solidFill>
              </a:rPr>
              <a:t>Contact</a:t>
            </a:r>
          </a:p>
        </p:txBody>
      </p:sp>
      <p:pic>
        <p:nvPicPr>
          <p:cNvPr id="2" name="Picture 1">
            <a:extLst>
              <a:ext uri="{FF2B5EF4-FFF2-40B4-BE49-F238E27FC236}">
                <a16:creationId xmlns:a16="http://schemas.microsoft.com/office/drawing/2014/main" id="{93AD91CD-0C2B-BEFA-D850-681EDAD0FFAC}"/>
              </a:ext>
            </a:extLst>
          </p:cNvPr>
          <p:cNvPicPr>
            <a:picLocks noChangeAspect="1"/>
          </p:cNvPicPr>
          <p:nvPr userDrawn="1"/>
        </p:nvPicPr>
        <p:blipFill>
          <a:blip r:embed="rId3"/>
          <a:srcRect/>
          <a:stretch/>
        </p:blipFill>
        <p:spPr>
          <a:xfrm>
            <a:off x="9214783" y="161925"/>
            <a:ext cx="2832100" cy="6565899"/>
          </a:xfrm>
          <a:prstGeom prst="rect">
            <a:avLst/>
          </a:prstGeom>
        </p:spPr>
      </p:pic>
      <p:sp>
        <p:nvSpPr>
          <p:cNvPr id="4" name="Footer Placeholder 4">
            <a:extLst>
              <a:ext uri="{FF2B5EF4-FFF2-40B4-BE49-F238E27FC236}">
                <a16:creationId xmlns:a16="http://schemas.microsoft.com/office/drawing/2014/main" id="{706A6830-1A2A-7364-00B4-06A6DB52A3B3}"/>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a:t>
            </a:r>
          </a:p>
        </p:txBody>
      </p:sp>
      <p:sp>
        <p:nvSpPr>
          <p:cNvPr id="6" name="Text Placeholder 2">
            <a:extLst>
              <a:ext uri="{FF2B5EF4-FFF2-40B4-BE49-F238E27FC236}">
                <a16:creationId xmlns:a16="http://schemas.microsoft.com/office/drawing/2014/main" id="{0269F154-09EF-AB09-6C40-CB3B4DCC6771}"/>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AFD85F04-6190-8CAF-4E98-50054B04BC3C}"/>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1645590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C">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8" name="Footer Placeholder 4">
            <a:extLst>
              <a:ext uri="{FF2B5EF4-FFF2-40B4-BE49-F238E27FC236}">
                <a16:creationId xmlns:a16="http://schemas.microsoft.com/office/drawing/2014/main" id="{BB1B1310-50E5-D5D1-EFB4-8DC391443DC1}"/>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10" name="Text Placeholder 2">
            <a:extLst>
              <a:ext uri="{FF2B5EF4-FFF2-40B4-BE49-F238E27FC236}">
                <a16:creationId xmlns:a16="http://schemas.microsoft.com/office/drawing/2014/main" id="{4B690FD4-C934-811C-71A0-09B544BFA63C}"/>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856088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endParaRPr lang="en-GB" dirty="0"/>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Footer Placeholder 4">
            <a:extLst>
              <a:ext uri="{FF2B5EF4-FFF2-40B4-BE49-F238E27FC236}">
                <a16:creationId xmlns:a16="http://schemas.microsoft.com/office/drawing/2014/main" id="{74E0D493-7CDD-81FB-5C3C-C0ADE1D86344}"/>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8" name="Text Placeholder 2">
            <a:extLst>
              <a:ext uri="{FF2B5EF4-FFF2-40B4-BE49-F238E27FC236}">
                <a16:creationId xmlns:a16="http://schemas.microsoft.com/office/drawing/2014/main" id="{C3631BE1-AA29-3854-A738-EA6FD57CC09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631432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B">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5" name="Footer Placeholder 4">
            <a:extLst>
              <a:ext uri="{FF2B5EF4-FFF2-40B4-BE49-F238E27FC236}">
                <a16:creationId xmlns:a16="http://schemas.microsoft.com/office/drawing/2014/main" id="{CE162F4E-FD81-C878-5C0F-0D7556602BBD}"/>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8" name="Text Placeholder 2">
            <a:extLst>
              <a:ext uri="{FF2B5EF4-FFF2-40B4-BE49-F238E27FC236}">
                <a16:creationId xmlns:a16="http://schemas.microsoft.com/office/drawing/2014/main" id="{1BB48497-4B61-2B0C-8958-B565C3D23317}"/>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3696165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C">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endParaRPr lang="en-GB" dirty="0"/>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8" name="Footer Placeholder 4">
            <a:extLst>
              <a:ext uri="{FF2B5EF4-FFF2-40B4-BE49-F238E27FC236}">
                <a16:creationId xmlns:a16="http://schemas.microsoft.com/office/drawing/2014/main" id="{BB1B1310-50E5-D5D1-EFB4-8DC391443DC1}"/>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10" name="Text Placeholder 2">
            <a:extLst>
              <a:ext uri="{FF2B5EF4-FFF2-40B4-BE49-F238E27FC236}">
                <a16:creationId xmlns:a16="http://schemas.microsoft.com/office/drawing/2014/main" id="{4B690FD4-C934-811C-71A0-09B544BFA63C}"/>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2049524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5" name="Footer Placeholder 4">
            <a:extLst>
              <a:ext uri="{FF2B5EF4-FFF2-40B4-BE49-F238E27FC236}">
                <a16:creationId xmlns:a16="http://schemas.microsoft.com/office/drawing/2014/main" id="{7B11E5D2-715B-FEDA-87A6-82786219F499}"/>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8" name="Text Placeholder 2">
            <a:extLst>
              <a:ext uri="{FF2B5EF4-FFF2-40B4-BE49-F238E27FC236}">
                <a16:creationId xmlns:a16="http://schemas.microsoft.com/office/drawing/2014/main" id="{08CE8B93-4C66-C694-88C0-FF8368F987D0}"/>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0033085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tx2"/>
                </a:solidFill>
              </a:defRPr>
            </a:lvl1pPr>
          </a:lstStyle>
          <a:p>
            <a:endParaRPr lang="en-GB" dirty="0"/>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tx2"/>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Footer Placeholder 4">
            <a:extLst>
              <a:ext uri="{FF2B5EF4-FFF2-40B4-BE49-F238E27FC236}">
                <a16:creationId xmlns:a16="http://schemas.microsoft.com/office/drawing/2014/main" id="{D5821313-D819-4712-C30F-72F4C064B4BA}"/>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US" dirty="0"/>
              <a:t>Because design and innovation matter</a:t>
            </a:r>
            <a:endParaRPr lang="en-GB" dirty="0"/>
          </a:p>
        </p:txBody>
      </p:sp>
      <p:sp>
        <p:nvSpPr>
          <p:cNvPr id="6" name="Text Placeholder 2">
            <a:extLst>
              <a:ext uri="{FF2B5EF4-FFF2-40B4-BE49-F238E27FC236}">
                <a16:creationId xmlns:a16="http://schemas.microsoft.com/office/drawing/2014/main" id="{8ABE88D6-05B7-4F47-6631-7421A21AF695}"/>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958763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F">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tx2"/>
                </a:solidFill>
              </a:defRPr>
            </a:lvl1pPr>
          </a:lstStyle>
          <a:p>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rcRect/>
          <a:stretch/>
        </p:blipFill>
        <p:spPr>
          <a:xfrm>
            <a:off x="9214783" y="161925"/>
            <a:ext cx="2832100" cy="6565899"/>
          </a:xfrm>
          <a:prstGeom prst="rect">
            <a:avLst/>
          </a:prstGeom>
        </p:spPr>
      </p:pic>
      <p:sp>
        <p:nvSpPr>
          <p:cNvPr id="5" name="Footer Placeholder 4">
            <a:extLst>
              <a:ext uri="{FF2B5EF4-FFF2-40B4-BE49-F238E27FC236}">
                <a16:creationId xmlns:a16="http://schemas.microsoft.com/office/drawing/2014/main" id="{118E3D20-3D6E-6C49-203A-091EFEB7009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US" dirty="0"/>
              <a:t>Because design and innovation matter</a:t>
            </a:r>
            <a:endParaRPr lang="en-GB" dirty="0"/>
          </a:p>
        </p:txBody>
      </p:sp>
      <p:sp>
        <p:nvSpPr>
          <p:cNvPr id="8" name="Text Placeholder 2">
            <a:extLst>
              <a:ext uri="{FF2B5EF4-FFF2-40B4-BE49-F238E27FC236}">
                <a16:creationId xmlns:a16="http://schemas.microsoft.com/office/drawing/2014/main" id="{628F7603-7F2E-EE2B-1B58-17F2C97FA85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6727849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Introduction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807052"/>
            <a:ext cx="9144000" cy="1358079"/>
          </a:xfrm>
        </p:spPr>
        <p:txBody>
          <a:bodyPr anchor="b"/>
          <a:lstStyle>
            <a:lvl1pPr algn="l" defTabSz="914400" rtl="0" eaLnBrk="1" latinLnBrk="0" hangingPunct="1">
              <a:lnSpc>
                <a:spcPct val="90000"/>
              </a:lnSpc>
              <a:spcBef>
                <a:spcPct val="0"/>
              </a:spcBef>
              <a:buNone/>
              <a:defRPr lang="en-GB" sz="3450" b="1" i="0" kern="1200" cap="all"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2621708"/>
            <a:ext cx="9144000" cy="3063957"/>
          </a:xfrm>
        </p:spPr>
        <p:txBody>
          <a:bodyPr/>
          <a:lstStyle>
            <a:lvl1pPr marL="0" indent="0" algn="l">
              <a:lnSpc>
                <a:spcPts val="2900"/>
              </a:lnSpc>
              <a:spcBef>
                <a:spcPts val="0"/>
              </a:spcBef>
              <a:spcAft>
                <a:spcPts val="8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Footer Placeholder 4">
            <a:extLst>
              <a:ext uri="{FF2B5EF4-FFF2-40B4-BE49-F238E27FC236}">
                <a16:creationId xmlns:a16="http://schemas.microsoft.com/office/drawing/2014/main" id="{2E769984-BF69-B57F-6C68-8CE234CD9915}"/>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Tree>
    <p:extLst>
      <p:ext uri="{BB962C8B-B14F-4D97-AF65-F5344CB8AC3E}">
        <p14:creationId xmlns:p14="http://schemas.microsoft.com/office/powerpoint/2010/main" val="18683016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content,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5400000" cy="1047918"/>
          </a:xfrm>
        </p:spPr>
        <p:txBody>
          <a:bodyPr/>
          <a:lstStyle>
            <a:lvl1pPr>
              <a:lnSpc>
                <a:spcPct val="100000"/>
              </a:lnSpc>
              <a:defRPr sz="4400" cap="all" baseline="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999"/>
            <a:ext cx="5400000"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Picture Placeholder 4">
            <a:extLst>
              <a:ext uri="{FF2B5EF4-FFF2-40B4-BE49-F238E27FC236}">
                <a16:creationId xmlns:a16="http://schemas.microsoft.com/office/drawing/2014/main" id="{607B857B-0E6B-AD01-EEDE-FA161F1503D5}"/>
              </a:ext>
            </a:extLst>
          </p:cNvPr>
          <p:cNvSpPr>
            <a:spLocks noGrp="1"/>
          </p:cNvSpPr>
          <p:nvPr>
            <p:ph type="pic" sz="quarter" idx="10"/>
          </p:nvPr>
        </p:nvSpPr>
        <p:spPr>
          <a:xfrm>
            <a:off x="6216000" y="0"/>
            <a:ext cx="5976000" cy="6858000"/>
          </a:xfrm>
        </p:spPr>
        <p:txBody>
          <a:bodyPr lIns="720000" tIns="720000" rIns="720000"/>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30043047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2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5999" y="546214"/>
            <a:ext cx="11040001" cy="1047918"/>
          </a:xfrm>
        </p:spPr>
        <p:txBody>
          <a:bodyPr/>
          <a:lstStyle>
            <a:lvl1pPr>
              <a:defRPr sz="4400" cap="all" baseline="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265"/>
            <a:ext cx="5400000"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BE1DC207-CBE2-25D9-E536-44479FCD8D6E}"/>
              </a:ext>
            </a:extLst>
          </p:cNvPr>
          <p:cNvSpPr>
            <a:spLocks noGrp="1"/>
          </p:cNvSpPr>
          <p:nvPr>
            <p:ph idx="10"/>
          </p:nvPr>
        </p:nvSpPr>
        <p:spPr>
          <a:xfrm>
            <a:off x="6216001" y="2573265"/>
            <a:ext cx="5400000"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318784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3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5999" y="546214"/>
            <a:ext cx="11040001" cy="1047918"/>
          </a:xfrm>
        </p:spPr>
        <p:txBody>
          <a:bodyPr/>
          <a:lstStyle>
            <a:lvl1pPr>
              <a:lnSpc>
                <a:spcPct val="100000"/>
              </a:lnSpc>
              <a:defRPr sz="4400" cap="all" baseline="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265"/>
            <a:ext cx="3526872"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BE1DC207-CBE2-25D9-E536-44479FCD8D6E}"/>
              </a:ext>
            </a:extLst>
          </p:cNvPr>
          <p:cNvSpPr>
            <a:spLocks noGrp="1"/>
          </p:cNvSpPr>
          <p:nvPr>
            <p:ph idx="10"/>
          </p:nvPr>
        </p:nvSpPr>
        <p:spPr>
          <a:xfrm>
            <a:off x="8089129" y="2573265"/>
            <a:ext cx="3526872"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ontent Placeholder 2">
            <a:extLst>
              <a:ext uri="{FF2B5EF4-FFF2-40B4-BE49-F238E27FC236}">
                <a16:creationId xmlns:a16="http://schemas.microsoft.com/office/drawing/2014/main" id="{246FE9E5-2071-3147-C6A3-419D118A0CB3}"/>
              </a:ext>
            </a:extLst>
          </p:cNvPr>
          <p:cNvSpPr>
            <a:spLocks noGrp="1"/>
          </p:cNvSpPr>
          <p:nvPr>
            <p:ph idx="11"/>
          </p:nvPr>
        </p:nvSpPr>
        <p:spPr>
          <a:xfrm>
            <a:off x="4332564" y="2573265"/>
            <a:ext cx="3526872"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96100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5" name="Footer Placeholder 4">
            <a:extLst>
              <a:ext uri="{FF2B5EF4-FFF2-40B4-BE49-F238E27FC236}">
                <a16:creationId xmlns:a16="http://schemas.microsoft.com/office/drawing/2014/main" id="{7B11E5D2-715B-FEDA-87A6-82786219F499}"/>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8" name="Text Placeholder 2">
            <a:extLst>
              <a:ext uri="{FF2B5EF4-FFF2-40B4-BE49-F238E27FC236}">
                <a16:creationId xmlns:a16="http://schemas.microsoft.com/office/drawing/2014/main" id="{08CE8B93-4C66-C694-88C0-FF8368F987D0}"/>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4430391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5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5999" y="546214"/>
            <a:ext cx="11040001" cy="1047918"/>
          </a:xfrm>
        </p:spPr>
        <p:txBody>
          <a:bodyPr/>
          <a:lstStyle>
            <a:lvl1pPr>
              <a:defRPr sz="4400" cap="all" baseline="0">
                <a:solidFill>
                  <a:schemeClr val="tx2"/>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265"/>
            <a:ext cx="2016124"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BE1DC207-CBE2-25D9-E536-44479FCD8D6E}"/>
              </a:ext>
            </a:extLst>
          </p:cNvPr>
          <p:cNvSpPr>
            <a:spLocks noGrp="1"/>
          </p:cNvSpPr>
          <p:nvPr>
            <p:ph idx="10"/>
          </p:nvPr>
        </p:nvSpPr>
        <p:spPr>
          <a:xfrm>
            <a:off x="9599875" y="2573265"/>
            <a:ext cx="2016126"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ontent Placeholder 2">
            <a:extLst>
              <a:ext uri="{FF2B5EF4-FFF2-40B4-BE49-F238E27FC236}">
                <a16:creationId xmlns:a16="http://schemas.microsoft.com/office/drawing/2014/main" id="{246FE9E5-2071-3147-C6A3-419D118A0CB3}"/>
              </a:ext>
            </a:extLst>
          </p:cNvPr>
          <p:cNvSpPr>
            <a:spLocks noGrp="1"/>
          </p:cNvSpPr>
          <p:nvPr>
            <p:ph idx="11"/>
          </p:nvPr>
        </p:nvSpPr>
        <p:spPr>
          <a:xfrm>
            <a:off x="5087937" y="2573265"/>
            <a:ext cx="2016126"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a:extLst>
              <a:ext uri="{FF2B5EF4-FFF2-40B4-BE49-F238E27FC236}">
                <a16:creationId xmlns:a16="http://schemas.microsoft.com/office/drawing/2014/main" id="{8438E8F2-D505-AF22-FFB0-67BA326C8C56}"/>
              </a:ext>
            </a:extLst>
          </p:cNvPr>
          <p:cNvSpPr>
            <a:spLocks noGrp="1"/>
          </p:cNvSpPr>
          <p:nvPr>
            <p:ph idx="12"/>
          </p:nvPr>
        </p:nvSpPr>
        <p:spPr>
          <a:xfrm>
            <a:off x="2831969" y="2573265"/>
            <a:ext cx="2016124"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54041DD5-1B8C-8E51-4677-F7A3C496A4E1}"/>
              </a:ext>
            </a:extLst>
          </p:cNvPr>
          <p:cNvSpPr>
            <a:spLocks noGrp="1"/>
          </p:cNvSpPr>
          <p:nvPr>
            <p:ph idx="13"/>
          </p:nvPr>
        </p:nvSpPr>
        <p:spPr>
          <a:xfrm>
            <a:off x="7343905" y="2573265"/>
            <a:ext cx="2016124"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905902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and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11041200" cy="1047918"/>
          </a:xfrm>
        </p:spPr>
        <p:txBody>
          <a:bodyPr/>
          <a:lstStyle>
            <a:lvl1pPr>
              <a:lnSpc>
                <a:spcPct val="100000"/>
              </a:lnSpc>
              <a:defRPr sz="4400" cap="all" baseline="0"/>
            </a:lvl1pPr>
          </a:lstStyle>
          <a:p>
            <a:r>
              <a:rPr lang="en-US" dirty="0"/>
              <a:t>Click to edit Master title style</a:t>
            </a:r>
            <a:endParaRPr lang="en-GB" dirty="0"/>
          </a:p>
        </p:txBody>
      </p:sp>
      <p:sp>
        <p:nvSpPr>
          <p:cNvPr id="5" name="Picture Placeholder 4">
            <a:extLst>
              <a:ext uri="{FF2B5EF4-FFF2-40B4-BE49-F238E27FC236}">
                <a16:creationId xmlns:a16="http://schemas.microsoft.com/office/drawing/2014/main" id="{692E8B4D-927F-4A22-ADD7-B0474CFED32F}"/>
              </a:ext>
            </a:extLst>
          </p:cNvPr>
          <p:cNvSpPr>
            <a:spLocks noGrp="1"/>
          </p:cNvSpPr>
          <p:nvPr>
            <p:ph type="pic" sz="quarter" idx="10"/>
          </p:nvPr>
        </p:nvSpPr>
        <p:spPr>
          <a:xfrm>
            <a:off x="576263" y="1741487"/>
            <a:ext cx="11041200" cy="4536000"/>
          </a:xfrm>
        </p:spPr>
        <p:txBody>
          <a:bodyPr lIns="1080000" tIns="720000" rIns="1080000"/>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29395508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10930711" cy="1047918"/>
          </a:xfrm>
        </p:spPr>
        <p:txBody>
          <a:bodyPr/>
          <a:lstStyle>
            <a:lvl1pPr>
              <a:defRPr sz="4400" cap="all" baseline="0"/>
            </a:lvl1pPr>
          </a:lstStyle>
          <a:p>
            <a:r>
              <a:rPr lang="en-US" dirty="0"/>
              <a:t>Click to edit Master title style</a:t>
            </a:r>
            <a:endParaRPr lang="en-GB" dirty="0"/>
          </a:p>
        </p:txBody>
      </p:sp>
    </p:spTree>
    <p:extLst>
      <p:ext uri="{BB962C8B-B14F-4D97-AF65-F5344CB8AC3E}">
        <p14:creationId xmlns:p14="http://schemas.microsoft.com/office/powerpoint/2010/main" val="8208748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act A">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sp>
        <p:nvSpPr>
          <p:cNvPr id="2" name="Footer Placeholder 4">
            <a:extLst>
              <a:ext uri="{FF2B5EF4-FFF2-40B4-BE49-F238E27FC236}">
                <a16:creationId xmlns:a16="http://schemas.microsoft.com/office/drawing/2014/main" id="{C41BB174-B520-170D-070D-B25392FA3D91}"/>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4" name="Text Placeholder 2">
            <a:extLst>
              <a:ext uri="{FF2B5EF4-FFF2-40B4-BE49-F238E27FC236}">
                <a16:creationId xmlns:a16="http://schemas.microsoft.com/office/drawing/2014/main" id="{81613733-3F07-78B2-C8E0-DB273ED7EEB8}"/>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1806232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ntact B">
    <p:bg>
      <p:bgPr>
        <a:solidFill>
          <a:schemeClr val="accent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sp>
        <p:nvSpPr>
          <p:cNvPr id="2" name="Footer Placeholder 4">
            <a:extLst>
              <a:ext uri="{FF2B5EF4-FFF2-40B4-BE49-F238E27FC236}">
                <a16:creationId xmlns:a16="http://schemas.microsoft.com/office/drawing/2014/main" id="{5B1599DE-C84A-AC7D-CF76-92FD501A618D}"/>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4" name="Text Placeholder 2">
            <a:extLst>
              <a:ext uri="{FF2B5EF4-FFF2-40B4-BE49-F238E27FC236}">
                <a16:creationId xmlns:a16="http://schemas.microsoft.com/office/drawing/2014/main" id="{CD9E278C-C694-9F39-1F4E-C76A388FE4D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ubtitle 2">
            <a:extLst>
              <a:ext uri="{FF2B5EF4-FFF2-40B4-BE49-F238E27FC236}">
                <a16:creationId xmlns:a16="http://schemas.microsoft.com/office/drawing/2014/main" id="{E6226617-AA3D-99CE-D8A2-FD15DCBCC7CE}"/>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5329534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ntact C">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tx2"/>
                </a:solidFill>
              </a:rPr>
              <a:t>Contact</a:t>
            </a:r>
          </a:p>
        </p:txBody>
      </p:sp>
      <p:sp>
        <p:nvSpPr>
          <p:cNvPr id="2" name="Footer Placeholder 4">
            <a:extLst>
              <a:ext uri="{FF2B5EF4-FFF2-40B4-BE49-F238E27FC236}">
                <a16:creationId xmlns:a16="http://schemas.microsoft.com/office/drawing/2014/main" id="{4370AC6A-6D9A-3EC1-EC51-32E9C7F3228A}"/>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US" dirty="0"/>
              <a:t>Because design and innovation matter</a:t>
            </a:r>
            <a:endParaRPr lang="en-GB" dirty="0"/>
          </a:p>
        </p:txBody>
      </p:sp>
      <p:sp>
        <p:nvSpPr>
          <p:cNvPr id="4" name="Text Placeholder 2">
            <a:extLst>
              <a:ext uri="{FF2B5EF4-FFF2-40B4-BE49-F238E27FC236}">
                <a16:creationId xmlns:a16="http://schemas.microsoft.com/office/drawing/2014/main" id="{B531A006-299D-CABF-06C0-D370EABD5878}"/>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ubtitle 2">
            <a:extLst>
              <a:ext uri="{FF2B5EF4-FFF2-40B4-BE49-F238E27FC236}">
                <a16:creationId xmlns:a16="http://schemas.microsoft.com/office/drawing/2014/main" id="{2E64CB4B-6969-902A-70E3-04EF8BCA52B3}"/>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37031303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ntact D">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pic>
        <p:nvPicPr>
          <p:cNvPr id="2" name="Picture 1">
            <a:extLst>
              <a:ext uri="{FF2B5EF4-FFF2-40B4-BE49-F238E27FC236}">
                <a16:creationId xmlns:a16="http://schemas.microsoft.com/office/drawing/2014/main" id="{3D770C02-4BC1-A831-8AA2-A0C452D60F27}"/>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4" name="Footer Placeholder 4">
            <a:extLst>
              <a:ext uri="{FF2B5EF4-FFF2-40B4-BE49-F238E27FC236}">
                <a16:creationId xmlns:a16="http://schemas.microsoft.com/office/drawing/2014/main" id="{29BD7142-9355-7AE4-3E98-61ABF055A83C}"/>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6" name="Text Placeholder 2">
            <a:extLst>
              <a:ext uri="{FF2B5EF4-FFF2-40B4-BE49-F238E27FC236}">
                <a16:creationId xmlns:a16="http://schemas.microsoft.com/office/drawing/2014/main" id="{F44DFA94-7449-7441-FFBB-D4BCCA6CBB90}"/>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D0C7EDE9-6A4F-9E73-05A3-56E5C7FA9795}"/>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17974086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ntact E">
    <p:bg>
      <p:bgPr>
        <a:solidFill>
          <a:schemeClr val="accent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pic>
        <p:nvPicPr>
          <p:cNvPr id="2" name="Picture 1">
            <a:extLst>
              <a:ext uri="{FF2B5EF4-FFF2-40B4-BE49-F238E27FC236}">
                <a16:creationId xmlns:a16="http://schemas.microsoft.com/office/drawing/2014/main" id="{92E07DFD-D5FF-676F-E453-7161CAAE08DF}"/>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4" name="Footer Placeholder 4">
            <a:extLst>
              <a:ext uri="{FF2B5EF4-FFF2-40B4-BE49-F238E27FC236}">
                <a16:creationId xmlns:a16="http://schemas.microsoft.com/office/drawing/2014/main" id="{B314543D-1360-91A9-EBAD-A52452DDFB1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6" name="Text Placeholder 2">
            <a:extLst>
              <a:ext uri="{FF2B5EF4-FFF2-40B4-BE49-F238E27FC236}">
                <a16:creationId xmlns:a16="http://schemas.microsoft.com/office/drawing/2014/main" id="{50D132C4-0EBB-D846-B052-2733018FDBD9}"/>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377D50B1-C82F-F884-55A6-E04C47ED88C4}"/>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3661786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ntact F">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tx2"/>
                </a:solidFill>
              </a:rPr>
              <a:t>Contact</a:t>
            </a:r>
          </a:p>
        </p:txBody>
      </p:sp>
      <p:pic>
        <p:nvPicPr>
          <p:cNvPr id="2" name="Picture 1">
            <a:extLst>
              <a:ext uri="{FF2B5EF4-FFF2-40B4-BE49-F238E27FC236}">
                <a16:creationId xmlns:a16="http://schemas.microsoft.com/office/drawing/2014/main" id="{93AD91CD-0C2B-BEFA-D850-681EDAD0FFAC}"/>
              </a:ext>
            </a:extLst>
          </p:cNvPr>
          <p:cNvPicPr>
            <a:picLocks noChangeAspect="1"/>
          </p:cNvPicPr>
          <p:nvPr userDrawn="1"/>
        </p:nvPicPr>
        <p:blipFill>
          <a:blip r:embed="rId3"/>
          <a:srcRect/>
          <a:stretch/>
        </p:blipFill>
        <p:spPr>
          <a:xfrm>
            <a:off x="9214783" y="161925"/>
            <a:ext cx="2832100" cy="6565899"/>
          </a:xfrm>
          <a:prstGeom prst="rect">
            <a:avLst/>
          </a:prstGeom>
        </p:spPr>
      </p:pic>
      <p:sp>
        <p:nvSpPr>
          <p:cNvPr id="4" name="Footer Placeholder 4">
            <a:extLst>
              <a:ext uri="{FF2B5EF4-FFF2-40B4-BE49-F238E27FC236}">
                <a16:creationId xmlns:a16="http://schemas.microsoft.com/office/drawing/2014/main" id="{706A6830-1A2A-7364-00B4-06A6DB52A3B3}"/>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US" dirty="0"/>
              <a:t>Because design and innovation matter</a:t>
            </a:r>
            <a:endParaRPr lang="en-GB" dirty="0"/>
          </a:p>
        </p:txBody>
      </p:sp>
      <p:sp>
        <p:nvSpPr>
          <p:cNvPr id="6" name="Text Placeholder 2">
            <a:extLst>
              <a:ext uri="{FF2B5EF4-FFF2-40B4-BE49-F238E27FC236}">
                <a16:creationId xmlns:a16="http://schemas.microsoft.com/office/drawing/2014/main" id="{0269F154-09EF-AB09-6C40-CB3B4DCC6771}"/>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AFD85F04-6190-8CAF-4E98-50054B04BC3C}"/>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32291712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endParaRPr lang="en-GB" dirty="0"/>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Footer Placeholder 4">
            <a:extLst>
              <a:ext uri="{FF2B5EF4-FFF2-40B4-BE49-F238E27FC236}">
                <a16:creationId xmlns:a16="http://schemas.microsoft.com/office/drawing/2014/main" id="{74E0D493-7CDD-81FB-5C3C-C0ADE1D86344}"/>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8" name="Text Placeholder 2">
            <a:extLst>
              <a:ext uri="{FF2B5EF4-FFF2-40B4-BE49-F238E27FC236}">
                <a16:creationId xmlns:a16="http://schemas.microsoft.com/office/drawing/2014/main" id="{C3631BE1-AA29-3854-A738-EA6FD57CC09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422756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tx2"/>
                </a:solidFill>
              </a:defRPr>
            </a:lvl1pPr>
          </a:lstStyle>
          <a:p>
            <a:r>
              <a:rPr lang="en-GB" dirty="0"/>
              <a:t>14 September 2022</a:t>
            </a:r>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tx2"/>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Footer Placeholder 4">
            <a:extLst>
              <a:ext uri="{FF2B5EF4-FFF2-40B4-BE49-F238E27FC236}">
                <a16:creationId xmlns:a16="http://schemas.microsoft.com/office/drawing/2014/main" id="{D5821313-D819-4712-C30F-72F4C064B4BA}"/>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2"/>
                </a:solidFill>
                <a:latin typeface="+mn-lt"/>
                <a:ea typeface="+mn-ea"/>
                <a:cs typeface="+mn-cs"/>
              </a:defRPr>
            </a:lvl1pPr>
          </a:lstStyle>
          <a:p>
            <a:r>
              <a:rPr lang="en-GB" dirty="0"/>
              <a:t>Because design and innovation matter</a:t>
            </a:r>
          </a:p>
        </p:txBody>
      </p:sp>
      <p:sp>
        <p:nvSpPr>
          <p:cNvPr id="6" name="Text Placeholder 2">
            <a:extLst>
              <a:ext uri="{FF2B5EF4-FFF2-40B4-BE49-F238E27FC236}">
                <a16:creationId xmlns:a16="http://schemas.microsoft.com/office/drawing/2014/main" id="{8ABE88D6-05B7-4F47-6631-7421A21AF695}"/>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8779289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B">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5" name="Footer Placeholder 4">
            <a:extLst>
              <a:ext uri="{FF2B5EF4-FFF2-40B4-BE49-F238E27FC236}">
                <a16:creationId xmlns:a16="http://schemas.microsoft.com/office/drawing/2014/main" id="{CE162F4E-FD81-C878-5C0F-0D7556602BBD}"/>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8" name="Text Placeholder 2">
            <a:extLst>
              <a:ext uri="{FF2B5EF4-FFF2-40B4-BE49-F238E27FC236}">
                <a16:creationId xmlns:a16="http://schemas.microsoft.com/office/drawing/2014/main" id="{1BB48497-4B61-2B0C-8958-B565C3D23317}"/>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698550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C">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endParaRPr lang="en-GB" dirty="0"/>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8" name="Footer Placeholder 4">
            <a:extLst>
              <a:ext uri="{FF2B5EF4-FFF2-40B4-BE49-F238E27FC236}">
                <a16:creationId xmlns:a16="http://schemas.microsoft.com/office/drawing/2014/main" id="{BB1B1310-50E5-D5D1-EFB4-8DC391443DC1}"/>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10" name="Text Placeholder 2">
            <a:extLst>
              <a:ext uri="{FF2B5EF4-FFF2-40B4-BE49-F238E27FC236}">
                <a16:creationId xmlns:a16="http://schemas.microsoft.com/office/drawing/2014/main" id="{4B690FD4-C934-811C-71A0-09B544BFA63C}"/>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1172740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5" name="Footer Placeholder 4">
            <a:extLst>
              <a:ext uri="{FF2B5EF4-FFF2-40B4-BE49-F238E27FC236}">
                <a16:creationId xmlns:a16="http://schemas.microsoft.com/office/drawing/2014/main" id="{7B11E5D2-715B-FEDA-87A6-82786219F499}"/>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8" name="Text Placeholder 2">
            <a:extLst>
              <a:ext uri="{FF2B5EF4-FFF2-40B4-BE49-F238E27FC236}">
                <a16:creationId xmlns:a16="http://schemas.microsoft.com/office/drawing/2014/main" id="{08CE8B93-4C66-C694-88C0-FF8368F987D0}"/>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0224124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tx2"/>
                </a:solidFill>
              </a:defRPr>
            </a:lvl1pPr>
          </a:lstStyle>
          <a:p>
            <a:endParaRPr lang="en-GB" dirty="0"/>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tx2"/>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Footer Placeholder 4">
            <a:extLst>
              <a:ext uri="{FF2B5EF4-FFF2-40B4-BE49-F238E27FC236}">
                <a16:creationId xmlns:a16="http://schemas.microsoft.com/office/drawing/2014/main" id="{D5821313-D819-4712-C30F-72F4C064B4BA}"/>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US" dirty="0"/>
              <a:t>Because design and innovation matter</a:t>
            </a:r>
            <a:endParaRPr lang="en-GB" dirty="0"/>
          </a:p>
        </p:txBody>
      </p:sp>
      <p:sp>
        <p:nvSpPr>
          <p:cNvPr id="6" name="Text Placeholder 2">
            <a:extLst>
              <a:ext uri="{FF2B5EF4-FFF2-40B4-BE49-F238E27FC236}">
                <a16:creationId xmlns:a16="http://schemas.microsoft.com/office/drawing/2014/main" id="{8ABE88D6-05B7-4F47-6631-7421A21AF695}"/>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9257253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F">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tx2"/>
                </a:solidFill>
              </a:defRPr>
            </a:lvl1pPr>
          </a:lstStyle>
          <a:p>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rcRect/>
          <a:stretch/>
        </p:blipFill>
        <p:spPr>
          <a:xfrm>
            <a:off x="9214783" y="161925"/>
            <a:ext cx="2832100" cy="6565899"/>
          </a:xfrm>
          <a:prstGeom prst="rect">
            <a:avLst/>
          </a:prstGeom>
        </p:spPr>
      </p:pic>
      <p:sp>
        <p:nvSpPr>
          <p:cNvPr id="5" name="Footer Placeholder 4">
            <a:extLst>
              <a:ext uri="{FF2B5EF4-FFF2-40B4-BE49-F238E27FC236}">
                <a16:creationId xmlns:a16="http://schemas.microsoft.com/office/drawing/2014/main" id="{118E3D20-3D6E-6C49-203A-091EFEB7009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US" dirty="0"/>
              <a:t>Because design and innovation matter</a:t>
            </a:r>
            <a:endParaRPr lang="en-GB" dirty="0"/>
          </a:p>
        </p:txBody>
      </p:sp>
      <p:sp>
        <p:nvSpPr>
          <p:cNvPr id="8" name="Text Placeholder 2">
            <a:extLst>
              <a:ext uri="{FF2B5EF4-FFF2-40B4-BE49-F238E27FC236}">
                <a16:creationId xmlns:a16="http://schemas.microsoft.com/office/drawing/2014/main" id="{628F7603-7F2E-EE2B-1B58-17F2C97FA85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4912030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troduction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807052"/>
            <a:ext cx="9144000" cy="1358079"/>
          </a:xfrm>
        </p:spPr>
        <p:txBody>
          <a:bodyPr anchor="b"/>
          <a:lstStyle>
            <a:lvl1pPr algn="l" defTabSz="914400" rtl="0" eaLnBrk="1" latinLnBrk="0" hangingPunct="1">
              <a:lnSpc>
                <a:spcPct val="90000"/>
              </a:lnSpc>
              <a:spcBef>
                <a:spcPct val="0"/>
              </a:spcBef>
              <a:buNone/>
              <a:defRPr lang="en-GB" sz="3450" b="1" i="0" kern="1200" cap="all"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2621708"/>
            <a:ext cx="9144000" cy="3063957"/>
          </a:xfrm>
        </p:spPr>
        <p:txBody>
          <a:bodyPr/>
          <a:lstStyle>
            <a:lvl1pPr marL="0" indent="0" algn="l">
              <a:lnSpc>
                <a:spcPts val="2900"/>
              </a:lnSpc>
              <a:spcBef>
                <a:spcPts val="0"/>
              </a:spcBef>
              <a:spcAft>
                <a:spcPts val="8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Footer Placeholder 4">
            <a:extLst>
              <a:ext uri="{FF2B5EF4-FFF2-40B4-BE49-F238E27FC236}">
                <a16:creationId xmlns:a16="http://schemas.microsoft.com/office/drawing/2014/main" id="{2E769984-BF69-B57F-6C68-8CE234CD9915}"/>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Tree>
    <p:extLst>
      <p:ext uri="{BB962C8B-B14F-4D97-AF65-F5344CB8AC3E}">
        <p14:creationId xmlns:p14="http://schemas.microsoft.com/office/powerpoint/2010/main" val="19824980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Introduction B">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807052"/>
            <a:ext cx="9144000" cy="1358079"/>
          </a:xfrm>
        </p:spPr>
        <p:txBody>
          <a:bodyPr anchor="b"/>
          <a:lstStyle>
            <a:lvl1pPr algn="l" defTabSz="914400" rtl="0" eaLnBrk="1" latinLnBrk="0" hangingPunct="1">
              <a:lnSpc>
                <a:spcPct val="90000"/>
              </a:lnSpc>
              <a:spcBef>
                <a:spcPct val="0"/>
              </a:spcBef>
              <a:buNone/>
              <a:defRPr lang="en-GB" sz="3450" b="1" i="0" kern="1200" cap="all"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2621708"/>
            <a:ext cx="9144000" cy="3063957"/>
          </a:xfrm>
        </p:spPr>
        <p:txBody>
          <a:bodyPr/>
          <a:lstStyle>
            <a:lvl1pPr marL="0" indent="0" algn="l">
              <a:lnSpc>
                <a:spcPts val="2900"/>
              </a:lnSpc>
              <a:spcBef>
                <a:spcPts val="0"/>
              </a:spcBef>
              <a:spcAft>
                <a:spcPts val="8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Footer Placeholder 4">
            <a:extLst>
              <a:ext uri="{FF2B5EF4-FFF2-40B4-BE49-F238E27FC236}">
                <a16:creationId xmlns:a16="http://schemas.microsoft.com/office/drawing/2014/main" id="{AE6A1547-637C-33A3-56F8-80A9552BA3CF}"/>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Tree>
    <p:extLst>
      <p:ext uri="{BB962C8B-B14F-4D97-AF65-F5344CB8AC3E}">
        <p14:creationId xmlns:p14="http://schemas.microsoft.com/office/powerpoint/2010/main" val="200658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Introduction C">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807052"/>
            <a:ext cx="9144000" cy="1358079"/>
          </a:xfrm>
        </p:spPr>
        <p:txBody>
          <a:bodyPr anchor="b"/>
          <a:lstStyle>
            <a:lvl1pPr algn="l" defTabSz="914400" rtl="0" eaLnBrk="1" latinLnBrk="0" hangingPunct="1">
              <a:lnSpc>
                <a:spcPct val="90000"/>
              </a:lnSpc>
              <a:spcBef>
                <a:spcPct val="0"/>
              </a:spcBef>
              <a:buNone/>
              <a:defRPr lang="en-GB" sz="3450" b="1" i="0" kern="1200" cap="all" baseline="0" dirty="0">
                <a:solidFill>
                  <a:schemeClr val="tx2"/>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2621708"/>
            <a:ext cx="9144000" cy="3063957"/>
          </a:xfrm>
        </p:spPr>
        <p:txBody>
          <a:bodyPr/>
          <a:lstStyle>
            <a:lvl1pPr marL="0" indent="0" algn="l">
              <a:lnSpc>
                <a:spcPts val="2900"/>
              </a:lnSpc>
              <a:spcBef>
                <a:spcPts val="0"/>
              </a:spcBef>
              <a:spcAft>
                <a:spcPts val="800"/>
              </a:spcAft>
              <a:buNone/>
              <a:defRPr sz="2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Footer Placeholder 4">
            <a:extLst>
              <a:ext uri="{FF2B5EF4-FFF2-40B4-BE49-F238E27FC236}">
                <a16:creationId xmlns:a16="http://schemas.microsoft.com/office/drawing/2014/main" id="{2697E70B-6FA2-75B3-131E-F3E208D6830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US" dirty="0"/>
              <a:t>Because design and innovation matter</a:t>
            </a:r>
            <a:endParaRPr lang="en-GB" dirty="0"/>
          </a:p>
        </p:txBody>
      </p:sp>
    </p:spTree>
    <p:extLst>
      <p:ext uri="{BB962C8B-B14F-4D97-AF65-F5344CB8AC3E}">
        <p14:creationId xmlns:p14="http://schemas.microsoft.com/office/powerpoint/2010/main" val="14802640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Quot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A3BB6F-4A02-36E8-1500-4F5D239B5E7A}"/>
              </a:ext>
            </a:extLst>
          </p:cNvPr>
          <p:cNvSpPr/>
          <p:nvPr userDrawn="1"/>
        </p:nvSpPr>
        <p:spPr>
          <a:xfrm>
            <a:off x="0" y="0"/>
            <a:ext cx="3937518" cy="6858000"/>
          </a:xfrm>
          <a:prstGeom prst="rect">
            <a:avLst/>
          </a:prstGeom>
          <a:gradFill flip="none" rotWithShape="1">
            <a:gsLst>
              <a:gs pos="80000">
                <a:schemeClr val="tx1">
                  <a:alpha val="40235"/>
                </a:schemeClr>
              </a:gs>
              <a:gs pos="0">
                <a:schemeClr val="tx1">
                  <a:alpha val="39635"/>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707527"/>
            <a:ext cx="2592000" cy="3282673"/>
          </a:xfrm>
        </p:spPr>
        <p:txBody>
          <a:bodyPr anchor="t"/>
          <a:lstStyle>
            <a:lvl1pPr algn="l" defTabSz="914400" rtl="0" eaLnBrk="1" latinLnBrk="0" hangingPunct="1">
              <a:lnSpc>
                <a:spcPct val="90000"/>
              </a:lnSpc>
              <a:spcBef>
                <a:spcPct val="0"/>
              </a:spcBef>
              <a:buNone/>
              <a:defRPr lang="en-GB" sz="2100" b="0" i="0" kern="1200" cap="none"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3990200"/>
            <a:ext cx="2592000" cy="507155"/>
          </a:xfrm>
        </p:spPr>
        <p:txBody>
          <a:bodyPr/>
          <a:lstStyle>
            <a:lvl1pPr marL="0" indent="0" algn="l">
              <a:lnSpc>
                <a:spcPct val="100000"/>
              </a:lnSpc>
              <a:spcBef>
                <a:spcPts val="0"/>
              </a:spcBef>
              <a:spcAft>
                <a:spcPts val="0"/>
              </a:spcAft>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cxnSp>
        <p:nvCxnSpPr>
          <p:cNvPr id="5" name="Straight Connector 4">
            <a:extLst>
              <a:ext uri="{FF2B5EF4-FFF2-40B4-BE49-F238E27FC236}">
                <a16:creationId xmlns:a16="http://schemas.microsoft.com/office/drawing/2014/main" id="{47378C14-3660-38BD-8ED0-916C044A76CF}"/>
              </a:ext>
            </a:extLst>
          </p:cNvPr>
          <p:cNvCxnSpPr/>
          <p:nvPr userDrawn="1"/>
        </p:nvCxnSpPr>
        <p:spPr>
          <a:xfrm>
            <a:off x="576000" y="584719"/>
            <a:ext cx="25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5071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with montage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707527"/>
            <a:ext cx="2592000" cy="3282673"/>
          </a:xfrm>
        </p:spPr>
        <p:txBody>
          <a:bodyPr anchor="t"/>
          <a:lstStyle>
            <a:lvl1pPr algn="l" defTabSz="914400" rtl="0" eaLnBrk="1" latinLnBrk="0" hangingPunct="1">
              <a:lnSpc>
                <a:spcPct val="90000"/>
              </a:lnSpc>
              <a:spcBef>
                <a:spcPct val="0"/>
              </a:spcBef>
              <a:buNone/>
              <a:defRPr lang="en-GB" sz="2100" b="0" i="0" kern="1200" cap="none"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3990200"/>
            <a:ext cx="2592000" cy="507155"/>
          </a:xfrm>
        </p:spPr>
        <p:txBody>
          <a:bodyPr/>
          <a:lstStyle>
            <a:lvl1pPr marL="0" indent="0" algn="l">
              <a:lnSpc>
                <a:spcPct val="100000"/>
              </a:lnSpc>
              <a:spcBef>
                <a:spcPts val="0"/>
              </a:spcBef>
              <a:spcAft>
                <a:spcPts val="0"/>
              </a:spcAft>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cxnSp>
        <p:nvCxnSpPr>
          <p:cNvPr id="5" name="Straight Connector 4">
            <a:extLst>
              <a:ext uri="{FF2B5EF4-FFF2-40B4-BE49-F238E27FC236}">
                <a16:creationId xmlns:a16="http://schemas.microsoft.com/office/drawing/2014/main" id="{47378C14-3660-38BD-8ED0-916C044A76CF}"/>
              </a:ext>
            </a:extLst>
          </p:cNvPr>
          <p:cNvCxnSpPr/>
          <p:nvPr userDrawn="1"/>
        </p:nvCxnSpPr>
        <p:spPr>
          <a:xfrm>
            <a:off x="576000" y="584719"/>
            <a:ext cx="25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411E5512-7D46-8DFE-D810-261542337257}"/>
              </a:ext>
            </a:extLst>
          </p:cNvPr>
          <p:cNvSpPr>
            <a:spLocks noGrp="1"/>
          </p:cNvSpPr>
          <p:nvPr>
            <p:ph type="pic" sz="quarter" idx="10"/>
          </p:nvPr>
        </p:nvSpPr>
        <p:spPr>
          <a:xfrm>
            <a:off x="7143134" y="0"/>
            <a:ext cx="4464000" cy="2700000"/>
          </a:xfrm>
        </p:spPr>
        <p:txBody>
          <a:bodyPr lIns="360000" tIns="360000" rIns="360000"/>
          <a:lstStyle>
            <a:lvl1pPr marL="0" indent="0" algn="ctr">
              <a:buNone/>
              <a:defRPr sz="1800">
                <a:solidFill>
                  <a:schemeClr val="bg1"/>
                </a:solidFill>
              </a:defRPr>
            </a:lvl1pPr>
          </a:lstStyle>
          <a:p>
            <a:r>
              <a:rPr lang="en-US" dirty="0"/>
              <a:t>Click icon to add picture</a:t>
            </a:r>
            <a:endParaRPr lang="en-GB" dirty="0"/>
          </a:p>
        </p:txBody>
      </p:sp>
      <p:sp>
        <p:nvSpPr>
          <p:cNvPr id="9" name="Picture Placeholder 8">
            <a:extLst>
              <a:ext uri="{FF2B5EF4-FFF2-40B4-BE49-F238E27FC236}">
                <a16:creationId xmlns:a16="http://schemas.microsoft.com/office/drawing/2014/main" id="{10DE8276-D098-7E22-EF08-2F9DB196059A}"/>
              </a:ext>
            </a:extLst>
          </p:cNvPr>
          <p:cNvSpPr>
            <a:spLocks noGrp="1"/>
          </p:cNvSpPr>
          <p:nvPr>
            <p:ph type="pic" sz="quarter" idx="11"/>
          </p:nvPr>
        </p:nvSpPr>
        <p:spPr>
          <a:xfrm>
            <a:off x="8084167" y="2926378"/>
            <a:ext cx="2592000" cy="1584000"/>
          </a:xfrm>
        </p:spPr>
        <p:txBody>
          <a:bodyPr lIns="360000" tIns="360000" rIns="360000"/>
          <a:lstStyle>
            <a:lvl1pPr marL="0" indent="0" algn="ctr">
              <a:buNone/>
              <a:defRPr lang="en-GB" sz="1400" kern="1200">
                <a:solidFill>
                  <a:schemeClr val="bg1"/>
                </a:solidFill>
                <a:latin typeface="+mn-lt"/>
                <a:ea typeface="+mn-ea"/>
                <a:cs typeface="+mn-cs"/>
              </a:defRPr>
            </a:lvl1pPr>
          </a:lstStyle>
          <a:p>
            <a:r>
              <a:rPr lang="en-US" dirty="0"/>
              <a:t>Click icon to add picture</a:t>
            </a:r>
            <a:endParaRPr lang="en-GB" dirty="0"/>
          </a:p>
        </p:txBody>
      </p:sp>
      <p:sp>
        <p:nvSpPr>
          <p:cNvPr id="11" name="Picture Placeholder 10">
            <a:extLst>
              <a:ext uri="{FF2B5EF4-FFF2-40B4-BE49-F238E27FC236}">
                <a16:creationId xmlns:a16="http://schemas.microsoft.com/office/drawing/2014/main" id="{E6E4EADF-DEB7-8DC7-1DDF-6EAEC380B718}"/>
              </a:ext>
            </a:extLst>
          </p:cNvPr>
          <p:cNvSpPr>
            <a:spLocks noGrp="1"/>
          </p:cNvSpPr>
          <p:nvPr>
            <p:ph type="pic" sz="quarter" idx="12"/>
          </p:nvPr>
        </p:nvSpPr>
        <p:spPr>
          <a:xfrm>
            <a:off x="5254625" y="3168650"/>
            <a:ext cx="2609850" cy="3108325"/>
          </a:xfrm>
        </p:spPr>
        <p:txBody>
          <a:bodyPr lIns="360000" tIns="360000" rIns="360000"/>
          <a:lstStyle>
            <a:lvl1pPr marL="0" indent="0" algn="ctr">
              <a:buNone/>
              <a:defRPr sz="1600">
                <a:solidFill>
                  <a:schemeClr val="bg1"/>
                </a:solidFill>
              </a:defRPr>
            </a:lvl1pPr>
          </a:lstStyle>
          <a:p>
            <a:r>
              <a:rPr lang="en-US" dirty="0"/>
              <a:t>Click icon to add picture</a:t>
            </a:r>
            <a:endParaRPr lang="en-GB" dirty="0"/>
          </a:p>
        </p:txBody>
      </p:sp>
    </p:spTree>
    <p:extLst>
      <p:ext uri="{BB962C8B-B14F-4D97-AF65-F5344CB8AC3E}">
        <p14:creationId xmlns:p14="http://schemas.microsoft.com/office/powerpoint/2010/main" val="156995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F">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tx2"/>
                </a:solidFill>
              </a:defRPr>
            </a:lvl1pPr>
          </a:lstStyle>
          <a:p>
            <a:r>
              <a:rPr lang="en-GB" dirty="0"/>
              <a:t>14 September 2022</a:t>
            </a:r>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rcRect/>
          <a:stretch/>
        </p:blipFill>
        <p:spPr>
          <a:xfrm>
            <a:off x="9214783" y="161925"/>
            <a:ext cx="2832100" cy="6565899"/>
          </a:xfrm>
          <a:prstGeom prst="rect">
            <a:avLst/>
          </a:prstGeom>
        </p:spPr>
      </p:pic>
      <p:sp>
        <p:nvSpPr>
          <p:cNvPr id="5" name="Footer Placeholder 4">
            <a:extLst>
              <a:ext uri="{FF2B5EF4-FFF2-40B4-BE49-F238E27FC236}">
                <a16:creationId xmlns:a16="http://schemas.microsoft.com/office/drawing/2014/main" id="{118E3D20-3D6E-6C49-203A-091EFEB7009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2"/>
                </a:solidFill>
                <a:latin typeface="+mn-lt"/>
                <a:ea typeface="+mn-ea"/>
                <a:cs typeface="+mn-cs"/>
              </a:defRPr>
            </a:lvl1pPr>
          </a:lstStyle>
          <a:p>
            <a:r>
              <a:rPr lang="en-GB" dirty="0"/>
              <a:t>Because design and innovation matter</a:t>
            </a:r>
          </a:p>
        </p:txBody>
      </p:sp>
      <p:sp>
        <p:nvSpPr>
          <p:cNvPr id="8" name="Text Placeholder 2">
            <a:extLst>
              <a:ext uri="{FF2B5EF4-FFF2-40B4-BE49-F238E27FC236}">
                <a16:creationId xmlns:a16="http://schemas.microsoft.com/office/drawing/2014/main" id="{628F7603-7F2E-EE2B-1B58-17F2C97FA85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2891383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 with montage B">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707527"/>
            <a:ext cx="2592000" cy="3282673"/>
          </a:xfrm>
        </p:spPr>
        <p:txBody>
          <a:bodyPr anchor="t"/>
          <a:lstStyle>
            <a:lvl1pPr algn="l" defTabSz="914400" rtl="0" eaLnBrk="1" latinLnBrk="0" hangingPunct="1">
              <a:lnSpc>
                <a:spcPct val="90000"/>
              </a:lnSpc>
              <a:spcBef>
                <a:spcPct val="0"/>
              </a:spcBef>
              <a:buNone/>
              <a:defRPr lang="en-GB" sz="2100" b="0" i="0" kern="1200" cap="none" baseline="0" dirty="0">
                <a:solidFill>
                  <a:schemeClr val="tx2"/>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3990200"/>
            <a:ext cx="2592000" cy="507155"/>
          </a:xfrm>
        </p:spPr>
        <p:txBody>
          <a:bodyPr/>
          <a:lstStyle>
            <a:lvl1pPr marL="0" indent="0" algn="l">
              <a:lnSpc>
                <a:spcPct val="100000"/>
              </a:lnSpc>
              <a:spcBef>
                <a:spcPts val="0"/>
              </a:spcBef>
              <a:spcAft>
                <a:spcPts val="0"/>
              </a:spcAft>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cxnSp>
        <p:nvCxnSpPr>
          <p:cNvPr id="5" name="Straight Connector 4">
            <a:extLst>
              <a:ext uri="{FF2B5EF4-FFF2-40B4-BE49-F238E27FC236}">
                <a16:creationId xmlns:a16="http://schemas.microsoft.com/office/drawing/2014/main" id="{47378C14-3660-38BD-8ED0-916C044A76CF}"/>
              </a:ext>
            </a:extLst>
          </p:cNvPr>
          <p:cNvCxnSpPr/>
          <p:nvPr userDrawn="1"/>
        </p:nvCxnSpPr>
        <p:spPr>
          <a:xfrm>
            <a:off x="576000" y="584719"/>
            <a:ext cx="25920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411E5512-7D46-8DFE-D810-261542337257}"/>
              </a:ext>
            </a:extLst>
          </p:cNvPr>
          <p:cNvSpPr>
            <a:spLocks noGrp="1"/>
          </p:cNvSpPr>
          <p:nvPr>
            <p:ph type="pic" sz="quarter" idx="10"/>
          </p:nvPr>
        </p:nvSpPr>
        <p:spPr>
          <a:xfrm>
            <a:off x="7143134" y="0"/>
            <a:ext cx="4464000" cy="2700000"/>
          </a:xfrm>
        </p:spPr>
        <p:txBody>
          <a:bodyPr lIns="360000" tIns="360000" rIns="360000"/>
          <a:lstStyle>
            <a:lvl1pPr marL="0" indent="0" algn="ctr">
              <a:buNone/>
              <a:defRPr sz="1800">
                <a:solidFill>
                  <a:schemeClr val="tx2"/>
                </a:solidFill>
              </a:defRPr>
            </a:lvl1pPr>
          </a:lstStyle>
          <a:p>
            <a:r>
              <a:rPr lang="en-US" dirty="0"/>
              <a:t>Click icon to add picture</a:t>
            </a:r>
            <a:endParaRPr lang="en-GB" dirty="0"/>
          </a:p>
        </p:txBody>
      </p:sp>
      <p:sp>
        <p:nvSpPr>
          <p:cNvPr id="9" name="Picture Placeholder 8">
            <a:extLst>
              <a:ext uri="{FF2B5EF4-FFF2-40B4-BE49-F238E27FC236}">
                <a16:creationId xmlns:a16="http://schemas.microsoft.com/office/drawing/2014/main" id="{10DE8276-D098-7E22-EF08-2F9DB196059A}"/>
              </a:ext>
            </a:extLst>
          </p:cNvPr>
          <p:cNvSpPr>
            <a:spLocks noGrp="1"/>
          </p:cNvSpPr>
          <p:nvPr>
            <p:ph type="pic" sz="quarter" idx="11"/>
          </p:nvPr>
        </p:nvSpPr>
        <p:spPr>
          <a:xfrm>
            <a:off x="8084167" y="2926378"/>
            <a:ext cx="2592000" cy="1584000"/>
          </a:xfrm>
        </p:spPr>
        <p:txBody>
          <a:bodyPr lIns="360000" tIns="360000" rIns="360000"/>
          <a:lstStyle>
            <a:lvl1pPr marL="0" indent="0" algn="ctr">
              <a:buNone/>
              <a:defRPr lang="en-GB" sz="1400" kern="1200">
                <a:solidFill>
                  <a:schemeClr val="tx2"/>
                </a:solidFill>
                <a:latin typeface="+mn-lt"/>
                <a:ea typeface="+mn-ea"/>
                <a:cs typeface="+mn-cs"/>
              </a:defRPr>
            </a:lvl1pPr>
          </a:lstStyle>
          <a:p>
            <a:r>
              <a:rPr lang="en-US" dirty="0"/>
              <a:t>Click icon to add picture</a:t>
            </a:r>
            <a:endParaRPr lang="en-GB" dirty="0"/>
          </a:p>
        </p:txBody>
      </p:sp>
      <p:sp>
        <p:nvSpPr>
          <p:cNvPr id="11" name="Picture Placeholder 10">
            <a:extLst>
              <a:ext uri="{FF2B5EF4-FFF2-40B4-BE49-F238E27FC236}">
                <a16:creationId xmlns:a16="http://schemas.microsoft.com/office/drawing/2014/main" id="{E6E4EADF-DEB7-8DC7-1DDF-6EAEC380B718}"/>
              </a:ext>
            </a:extLst>
          </p:cNvPr>
          <p:cNvSpPr>
            <a:spLocks noGrp="1"/>
          </p:cNvSpPr>
          <p:nvPr>
            <p:ph type="pic" sz="quarter" idx="12"/>
          </p:nvPr>
        </p:nvSpPr>
        <p:spPr>
          <a:xfrm>
            <a:off x="5254625" y="3168650"/>
            <a:ext cx="2609850" cy="3108325"/>
          </a:xfrm>
        </p:spPr>
        <p:txBody>
          <a:bodyPr lIns="360000" tIns="360000" rIns="360000"/>
          <a:lstStyle>
            <a:lvl1pPr marL="0" indent="0" algn="ctr">
              <a:buNone/>
              <a:defRPr sz="1600">
                <a:solidFill>
                  <a:schemeClr val="tx2"/>
                </a:solidFill>
              </a:defRPr>
            </a:lvl1pPr>
          </a:lstStyle>
          <a:p>
            <a:r>
              <a:rPr lang="en-US" dirty="0"/>
              <a:t>Click icon to add picture</a:t>
            </a:r>
            <a:endParaRPr lang="en-GB" dirty="0"/>
          </a:p>
        </p:txBody>
      </p:sp>
    </p:spTree>
    <p:extLst>
      <p:ext uri="{BB962C8B-B14F-4D97-AF65-F5344CB8AC3E}">
        <p14:creationId xmlns:p14="http://schemas.microsoft.com/office/powerpoint/2010/main" val="25908501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3891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vid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hasCustomPrompt="1"/>
          </p:nvPr>
        </p:nvSpPr>
        <p:spPr>
          <a:xfrm>
            <a:off x="576000" y="1990213"/>
            <a:ext cx="8909194" cy="2877573"/>
          </a:xfrm>
        </p:spPr>
        <p:txBody>
          <a:bodyPr anchor="ctr"/>
          <a:lstStyle>
            <a:lvl1pPr algn="l">
              <a:lnSpc>
                <a:spcPts val="10700"/>
              </a:lnSpc>
              <a:defRPr sz="9300" b="1" i="0" cap="all" baseline="0">
                <a:solidFill>
                  <a:schemeClr val="tx2"/>
                </a:solidFill>
                <a:latin typeface="Arial" panose="020B0604020202020204" pitchFamily="34" charset="0"/>
                <a:cs typeface="Arial" panose="020B0604020202020204" pitchFamily="34" charset="0"/>
              </a:defRPr>
            </a:lvl1pPr>
          </a:lstStyle>
          <a:p>
            <a:r>
              <a:rPr lang="en-GB" dirty="0"/>
              <a:t>Click to edit title</a:t>
            </a:r>
          </a:p>
        </p:txBody>
      </p:sp>
      <p:sp>
        <p:nvSpPr>
          <p:cNvPr id="9" name="TextBox 8">
            <a:extLst>
              <a:ext uri="{FF2B5EF4-FFF2-40B4-BE49-F238E27FC236}">
                <a16:creationId xmlns:a16="http://schemas.microsoft.com/office/drawing/2014/main" id="{8FAD97B7-3DC5-1690-4595-B1F824E62896}"/>
              </a:ext>
            </a:extLst>
          </p:cNvPr>
          <p:cNvSpPr txBox="1"/>
          <p:nvPr userDrawn="1"/>
        </p:nvSpPr>
        <p:spPr>
          <a:xfrm>
            <a:off x="576000" y="6022726"/>
            <a:ext cx="4652682" cy="258743"/>
          </a:xfrm>
          <a:prstGeom prst="rect">
            <a:avLst/>
          </a:prstGeom>
          <a:noFill/>
        </p:spPr>
        <p:txBody>
          <a:bodyPr wrap="square" lIns="0" tIns="0" rIns="0" bIns="0" rtlCol="0">
            <a:noAutofit/>
          </a:bodyPr>
          <a:lstStyle/>
          <a:p>
            <a:pPr>
              <a:spcAft>
                <a:spcPts val="1000"/>
              </a:spcAft>
            </a:pPr>
            <a:r>
              <a:rPr lang="en-GB" sz="1900" spc="-20" baseline="0" dirty="0">
                <a:solidFill>
                  <a:schemeClr val="tx2"/>
                </a:solidFill>
              </a:rPr>
              <a:t>Because Design and Innovation matters</a:t>
            </a:r>
          </a:p>
        </p:txBody>
      </p:sp>
    </p:spTree>
    <p:extLst>
      <p:ext uri="{BB962C8B-B14F-4D97-AF65-F5344CB8AC3E}">
        <p14:creationId xmlns:p14="http://schemas.microsoft.com/office/powerpoint/2010/main" val="20479275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hasCustomPrompt="1"/>
          </p:nvPr>
        </p:nvSpPr>
        <p:spPr>
          <a:xfrm>
            <a:off x="576000" y="1990213"/>
            <a:ext cx="8909194" cy="2877573"/>
          </a:xfrm>
        </p:spPr>
        <p:txBody>
          <a:bodyPr anchor="ctr"/>
          <a:lstStyle>
            <a:lvl1pPr algn="l">
              <a:lnSpc>
                <a:spcPts val="10700"/>
              </a:lnSpc>
              <a:defRPr sz="9300" b="1" i="0" cap="all" baseline="0">
                <a:solidFill>
                  <a:schemeClr val="tx2"/>
                </a:solidFill>
                <a:latin typeface="Arial" panose="020B0604020202020204" pitchFamily="34" charset="0"/>
                <a:cs typeface="Arial" panose="020B0604020202020204" pitchFamily="34" charset="0"/>
              </a:defRPr>
            </a:lvl1pPr>
          </a:lstStyle>
          <a:p>
            <a:r>
              <a:rPr lang="en-GB" dirty="0"/>
              <a:t>Click to edit title</a:t>
            </a:r>
          </a:p>
        </p:txBody>
      </p:sp>
      <p:sp>
        <p:nvSpPr>
          <p:cNvPr id="9" name="TextBox 8">
            <a:extLst>
              <a:ext uri="{FF2B5EF4-FFF2-40B4-BE49-F238E27FC236}">
                <a16:creationId xmlns:a16="http://schemas.microsoft.com/office/drawing/2014/main" id="{8FAD97B7-3DC5-1690-4595-B1F824E62896}"/>
              </a:ext>
            </a:extLst>
          </p:cNvPr>
          <p:cNvSpPr txBox="1"/>
          <p:nvPr userDrawn="1"/>
        </p:nvSpPr>
        <p:spPr>
          <a:xfrm>
            <a:off x="576000" y="6022726"/>
            <a:ext cx="4652682" cy="258743"/>
          </a:xfrm>
          <a:prstGeom prst="rect">
            <a:avLst/>
          </a:prstGeom>
          <a:noFill/>
        </p:spPr>
        <p:txBody>
          <a:bodyPr wrap="square" lIns="0" tIns="0" rIns="0" bIns="0" rtlCol="0">
            <a:noAutofit/>
          </a:bodyPr>
          <a:lstStyle/>
          <a:p>
            <a:pPr>
              <a:spcAft>
                <a:spcPts val="1000"/>
              </a:spcAft>
            </a:pPr>
            <a:r>
              <a:rPr lang="en-GB" sz="1900" spc="-20" baseline="0" dirty="0">
                <a:solidFill>
                  <a:schemeClr val="tx2"/>
                </a:solidFill>
              </a:rPr>
              <a:t>Because Design and Innovation matters</a:t>
            </a:r>
          </a:p>
        </p:txBody>
      </p:sp>
    </p:spTree>
    <p:extLst>
      <p:ext uri="{BB962C8B-B14F-4D97-AF65-F5344CB8AC3E}">
        <p14:creationId xmlns:p14="http://schemas.microsoft.com/office/powerpoint/2010/main" val="37765471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vid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hasCustomPrompt="1"/>
          </p:nvPr>
        </p:nvSpPr>
        <p:spPr>
          <a:xfrm>
            <a:off x="576000" y="1990213"/>
            <a:ext cx="8909194" cy="2877573"/>
          </a:xfrm>
        </p:spPr>
        <p:txBody>
          <a:bodyPr anchor="ctr"/>
          <a:lstStyle>
            <a:lvl1pPr algn="l">
              <a:lnSpc>
                <a:spcPts val="10700"/>
              </a:lnSpc>
              <a:defRPr sz="9300" b="1" i="0" cap="all" baseline="0">
                <a:solidFill>
                  <a:schemeClr val="tx2"/>
                </a:solidFill>
                <a:latin typeface="Arial" panose="020B0604020202020204" pitchFamily="34" charset="0"/>
                <a:cs typeface="Arial" panose="020B0604020202020204" pitchFamily="34" charset="0"/>
              </a:defRPr>
            </a:lvl1pPr>
          </a:lstStyle>
          <a:p>
            <a:r>
              <a:rPr lang="en-GB" dirty="0"/>
              <a:t>Click to edit title</a:t>
            </a:r>
          </a:p>
        </p:txBody>
      </p:sp>
      <p:sp>
        <p:nvSpPr>
          <p:cNvPr id="9" name="TextBox 8">
            <a:extLst>
              <a:ext uri="{FF2B5EF4-FFF2-40B4-BE49-F238E27FC236}">
                <a16:creationId xmlns:a16="http://schemas.microsoft.com/office/drawing/2014/main" id="{8FAD97B7-3DC5-1690-4595-B1F824E62896}"/>
              </a:ext>
            </a:extLst>
          </p:cNvPr>
          <p:cNvSpPr txBox="1"/>
          <p:nvPr userDrawn="1"/>
        </p:nvSpPr>
        <p:spPr>
          <a:xfrm>
            <a:off x="576000" y="6022726"/>
            <a:ext cx="4652682" cy="258743"/>
          </a:xfrm>
          <a:prstGeom prst="rect">
            <a:avLst/>
          </a:prstGeom>
          <a:noFill/>
        </p:spPr>
        <p:txBody>
          <a:bodyPr wrap="square" lIns="0" tIns="0" rIns="0" bIns="0" rtlCol="0">
            <a:noAutofit/>
          </a:bodyPr>
          <a:lstStyle/>
          <a:p>
            <a:pPr>
              <a:spcAft>
                <a:spcPts val="1000"/>
              </a:spcAft>
            </a:pPr>
            <a:r>
              <a:rPr lang="en-GB" sz="1900" spc="-20" baseline="0" dirty="0">
                <a:solidFill>
                  <a:schemeClr val="tx2"/>
                </a:solidFill>
              </a:rPr>
              <a:t>Because Design and Innovation matters</a:t>
            </a:r>
          </a:p>
        </p:txBody>
      </p:sp>
    </p:spTree>
    <p:extLst>
      <p:ext uri="{BB962C8B-B14F-4D97-AF65-F5344CB8AC3E}">
        <p14:creationId xmlns:p14="http://schemas.microsoft.com/office/powerpoint/2010/main" val="36785776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content,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5400000" cy="104791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999"/>
            <a:ext cx="5400000"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Picture Placeholder 4">
            <a:extLst>
              <a:ext uri="{FF2B5EF4-FFF2-40B4-BE49-F238E27FC236}">
                <a16:creationId xmlns:a16="http://schemas.microsoft.com/office/drawing/2014/main" id="{607B857B-0E6B-AD01-EEDE-FA161F1503D5}"/>
              </a:ext>
            </a:extLst>
          </p:cNvPr>
          <p:cNvSpPr>
            <a:spLocks noGrp="1"/>
          </p:cNvSpPr>
          <p:nvPr>
            <p:ph type="pic" sz="quarter" idx="10"/>
          </p:nvPr>
        </p:nvSpPr>
        <p:spPr>
          <a:xfrm>
            <a:off x="6216000" y="0"/>
            <a:ext cx="5976000" cy="6858000"/>
          </a:xfrm>
        </p:spPr>
        <p:txBody>
          <a:bodyPr lIns="720000" tIns="720000" rIns="720000"/>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10579194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883501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2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5400000" cy="104791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265"/>
            <a:ext cx="5400000"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BE1DC207-CBE2-25D9-E536-44479FCD8D6E}"/>
              </a:ext>
            </a:extLst>
          </p:cNvPr>
          <p:cNvSpPr>
            <a:spLocks noGrp="1"/>
          </p:cNvSpPr>
          <p:nvPr>
            <p:ph idx="10"/>
          </p:nvPr>
        </p:nvSpPr>
        <p:spPr>
          <a:xfrm>
            <a:off x="6216001" y="2573265"/>
            <a:ext cx="5400000"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778994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3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5400000" cy="104791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265"/>
            <a:ext cx="3526872"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BE1DC207-CBE2-25D9-E536-44479FCD8D6E}"/>
              </a:ext>
            </a:extLst>
          </p:cNvPr>
          <p:cNvSpPr>
            <a:spLocks noGrp="1"/>
          </p:cNvSpPr>
          <p:nvPr>
            <p:ph idx="10"/>
          </p:nvPr>
        </p:nvSpPr>
        <p:spPr>
          <a:xfrm>
            <a:off x="8089129" y="2573265"/>
            <a:ext cx="3526872"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ontent Placeholder 2">
            <a:extLst>
              <a:ext uri="{FF2B5EF4-FFF2-40B4-BE49-F238E27FC236}">
                <a16:creationId xmlns:a16="http://schemas.microsoft.com/office/drawing/2014/main" id="{246FE9E5-2071-3147-C6A3-419D118A0CB3}"/>
              </a:ext>
            </a:extLst>
          </p:cNvPr>
          <p:cNvSpPr>
            <a:spLocks noGrp="1"/>
          </p:cNvSpPr>
          <p:nvPr>
            <p:ph idx="11"/>
          </p:nvPr>
        </p:nvSpPr>
        <p:spPr>
          <a:xfrm>
            <a:off x="4332564" y="2573265"/>
            <a:ext cx="3526872"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303517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5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5400000" cy="104791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265"/>
            <a:ext cx="2016124"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BE1DC207-CBE2-25D9-E536-44479FCD8D6E}"/>
              </a:ext>
            </a:extLst>
          </p:cNvPr>
          <p:cNvSpPr>
            <a:spLocks noGrp="1"/>
          </p:cNvSpPr>
          <p:nvPr>
            <p:ph idx="10"/>
          </p:nvPr>
        </p:nvSpPr>
        <p:spPr>
          <a:xfrm>
            <a:off x="9599875" y="2573265"/>
            <a:ext cx="2016126"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ontent Placeholder 2">
            <a:extLst>
              <a:ext uri="{FF2B5EF4-FFF2-40B4-BE49-F238E27FC236}">
                <a16:creationId xmlns:a16="http://schemas.microsoft.com/office/drawing/2014/main" id="{246FE9E5-2071-3147-C6A3-419D118A0CB3}"/>
              </a:ext>
            </a:extLst>
          </p:cNvPr>
          <p:cNvSpPr>
            <a:spLocks noGrp="1"/>
          </p:cNvSpPr>
          <p:nvPr>
            <p:ph idx="11"/>
          </p:nvPr>
        </p:nvSpPr>
        <p:spPr>
          <a:xfrm>
            <a:off x="5087937" y="2573265"/>
            <a:ext cx="2016126"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a:extLst>
              <a:ext uri="{FF2B5EF4-FFF2-40B4-BE49-F238E27FC236}">
                <a16:creationId xmlns:a16="http://schemas.microsoft.com/office/drawing/2014/main" id="{8438E8F2-D505-AF22-FFB0-67BA326C8C56}"/>
              </a:ext>
            </a:extLst>
          </p:cNvPr>
          <p:cNvSpPr>
            <a:spLocks noGrp="1"/>
          </p:cNvSpPr>
          <p:nvPr>
            <p:ph idx="12"/>
          </p:nvPr>
        </p:nvSpPr>
        <p:spPr>
          <a:xfrm>
            <a:off x="2831969" y="2573265"/>
            <a:ext cx="2016124"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54041DD5-1B8C-8E51-4677-F7A3C496A4E1}"/>
              </a:ext>
            </a:extLst>
          </p:cNvPr>
          <p:cNvSpPr>
            <a:spLocks noGrp="1"/>
          </p:cNvSpPr>
          <p:nvPr>
            <p:ph idx="13"/>
          </p:nvPr>
        </p:nvSpPr>
        <p:spPr>
          <a:xfrm>
            <a:off x="7343905" y="2573265"/>
            <a:ext cx="2016124"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36784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roduction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807052"/>
            <a:ext cx="9144000" cy="1358079"/>
          </a:xfrm>
        </p:spPr>
        <p:txBody>
          <a:bodyPr anchor="b"/>
          <a:lstStyle>
            <a:lvl1pPr algn="l" defTabSz="914400" rtl="0" eaLnBrk="1" latinLnBrk="0" hangingPunct="1">
              <a:lnSpc>
                <a:spcPct val="90000"/>
              </a:lnSpc>
              <a:spcBef>
                <a:spcPct val="0"/>
              </a:spcBef>
              <a:buNone/>
              <a:defRPr lang="en-GB" sz="3450" b="1" i="0" kern="1200" cap="all"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2621708"/>
            <a:ext cx="9144000" cy="3063957"/>
          </a:xfrm>
        </p:spPr>
        <p:txBody>
          <a:bodyPr/>
          <a:lstStyle>
            <a:lvl1pPr marL="0" indent="0" algn="l">
              <a:lnSpc>
                <a:spcPts val="2900"/>
              </a:lnSpc>
              <a:spcBef>
                <a:spcPts val="0"/>
              </a:spcBef>
              <a:spcAft>
                <a:spcPts val="8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Footer Placeholder 4">
            <a:extLst>
              <a:ext uri="{FF2B5EF4-FFF2-40B4-BE49-F238E27FC236}">
                <a16:creationId xmlns:a16="http://schemas.microsoft.com/office/drawing/2014/main" id="{2E769984-BF69-B57F-6C68-8CE234CD9915}"/>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Tree>
    <p:extLst>
      <p:ext uri="{BB962C8B-B14F-4D97-AF65-F5344CB8AC3E}">
        <p14:creationId xmlns:p14="http://schemas.microsoft.com/office/powerpoint/2010/main" val="35389725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p:txBody>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692E8B4D-927F-4A22-ADD7-B0474CFED32F}"/>
              </a:ext>
            </a:extLst>
          </p:cNvPr>
          <p:cNvSpPr>
            <a:spLocks noGrp="1"/>
          </p:cNvSpPr>
          <p:nvPr>
            <p:ph type="pic" sz="quarter" idx="10"/>
          </p:nvPr>
        </p:nvSpPr>
        <p:spPr>
          <a:xfrm>
            <a:off x="576263" y="1741487"/>
            <a:ext cx="11041200" cy="4536000"/>
          </a:xfrm>
        </p:spPr>
        <p:txBody>
          <a:bodyPr lIns="1080000" tIns="720000" rIns="1080000"/>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30483262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11047313" cy="1047918"/>
          </a:xfrm>
        </p:spPr>
        <p:txBody>
          <a:bodyPr/>
          <a:lstStyle>
            <a:lvl1pPr>
              <a:lnSpc>
                <a:spcPct val="100000"/>
              </a:lnSpc>
              <a:defRPr sz="4400" cap="all" baseline="0"/>
            </a:lvl1pPr>
          </a:lstStyle>
          <a:p>
            <a:r>
              <a:rPr lang="en-US" dirty="0"/>
              <a:t>Click to edit Master title style</a:t>
            </a:r>
            <a:endParaRPr lang="en-GB" dirty="0"/>
          </a:p>
        </p:txBody>
      </p:sp>
    </p:spTree>
    <p:extLst>
      <p:ext uri="{BB962C8B-B14F-4D97-AF65-F5344CB8AC3E}">
        <p14:creationId xmlns:p14="http://schemas.microsoft.com/office/powerpoint/2010/main" val="6877206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act A">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sp>
        <p:nvSpPr>
          <p:cNvPr id="2" name="Footer Placeholder 4">
            <a:extLst>
              <a:ext uri="{FF2B5EF4-FFF2-40B4-BE49-F238E27FC236}">
                <a16:creationId xmlns:a16="http://schemas.microsoft.com/office/drawing/2014/main" id="{C41BB174-B520-170D-070D-B25392FA3D91}"/>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4" name="Text Placeholder 2">
            <a:extLst>
              <a:ext uri="{FF2B5EF4-FFF2-40B4-BE49-F238E27FC236}">
                <a16:creationId xmlns:a16="http://schemas.microsoft.com/office/drawing/2014/main" id="{81613733-3F07-78B2-C8E0-DB273ED7EEB8}"/>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747875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act B">
    <p:bg>
      <p:bgPr>
        <a:solidFill>
          <a:schemeClr val="accent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sp>
        <p:nvSpPr>
          <p:cNvPr id="2" name="Footer Placeholder 4">
            <a:extLst>
              <a:ext uri="{FF2B5EF4-FFF2-40B4-BE49-F238E27FC236}">
                <a16:creationId xmlns:a16="http://schemas.microsoft.com/office/drawing/2014/main" id="{5B1599DE-C84A-AC7D-CF76-92FD501A618D}"/>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4" name="Text Placeholder 2">
            <a:extLst>
              <a:ext uri="{FF2B5EF4-FFF2-40B4-BE49-F238E27FC236}">
                <a16:creationId xmlns:a16="http://schemas.microsoft.com/office/drawing/2014/main" id="{CD9E278C-C694-9F39-1F4E-C76A388FE4D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ubtitle 2">
            <a:extLst>
              <a:ext uri="{FF2B5EF4-FFF2-40B4-BE49-F238E27FC236}">
                <a16:creationId xmlns:a16="http://schemas.microsoft.com/office/drawing/2014/main" id="{E6226617-AA3D-99CE-D8A2-FD15DCBCC7CE}"/>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2625613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act C">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tx2"/>
                </a:solidFill>
              </a:rPr>
              <a:t>Contact</a:t>
            </a:r>
          </a:p>
        </p:txBody>
      </p:sp>
      <p:sp>
        <p:nvSpPr>
          <p:cNvPr id="2" name="Footer Placeholder 4">
            <a:extLst>
              <a:ext uri="{FF2B5EF4-FFF2-40B4-BE49-F238E27FC236}">
                <a16:creationId xmlns:a16="http://schemas.microsoft.com/office/drawing/2014/main" id="{4370AC6A-6D9A-3EC1-EC51-32E9C7F3228A}"/>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US" dirty="0"/>
              <a:t>Because design and innovation matter</a:t>
            </a:r>
            <a:endParaRPr lang="en-GB" dirty="0"/>
          </a:p>
        </p:txBody>
      </p:sp>
      <p:sp>
        <p:nvSpPr>
          <p:cNvPr id="4" name="Text Placeholder 2">
            <a:extLst>
              <a:ext uri="{FF2B5EF4-FFF2-40B4-BE49-F238E27FC236}">
                <a16:creationId xmlns:a16="http://schemas.microsoft.com/office/drawing/2014/main" id="{B531A006-299D-CABF-06C0-D370EABD5878}"/>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ubtitle 2">
            <a:extLst>
              <a:ext uri="{FF2B5EF4-FFF2-40B4-BE49-F238E27FC236}">
                <a16:creationId xmlns:a16="http://schemas.microsoft.com/office/drawing/2014/main" id="{2E64CB4B-6969-902A-70E3-04EF8BCA52B3}"/>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3915434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act D">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pic>
        <p:nvPicPr>
          <p:cNvPr id="2" name="Picture 1">
            <a:extLst>
              <a:ext uri="{FF2B5EF4-FFF2-40B4-BE49-F238E27FC236}">
                <a16:creationId xmlns:a16="http://schemas.microsoft.com/office/drawing/2014/main" id="{3D770C02-4BC1-A831-8AA2-A0C452D60F27}"/>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4" name="Footer Placeholder 4">
            <a:extLst>
              <a:ext uri="{FF2B5EF4-FFF2-40B4-BE49-F238E27FC236}">
                <a16:creationId xmlns:a16="http://schemas.microsoft.com/office/drawing/2014/main" id="{29BD7142-9355-7AE4-3E98-61ABF055A83C}"/>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6" name="Text Placeholder 2">
            <a:extLst>
              <a:ext uri="{FF2B5EF4-FFF2-40B4-BE49-F238E27FC236}">
                <a16:creationId xmlns:a16="http://schemas.microsoft.com/office/drawing/2014/main" id="{F44DFA94-7449-7441-FFBB-D4BCCA6CBB90}"/>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D0C7EDE9-6A4F-9E73-05A3-56E5C7FA9795}"/>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1849023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act E">
    <p:bg>
      <p:bgPr>
        <a:solidFill>
          <a:schemeClr val="accent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pic>
        <p:nvPicPr>
          <p:cNvPr id="2" name="Picture 1">
            <a:extLst>
              <a:ext uri="{FF2B5EF4-FFF2-40B4-BE49-F238E27FC236}">
                <a16:creationId xmlns:a16="http://schemas.microsoft.com/office/drawing/2014/main" id="{92E07DFD-D5FF-676F-E453-7161CAAE08DF}"/>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4" name="Footer Placeholder 4">
            <a:extLst>
              <a:ext uri="{FF2B5EF4-FFF2-40B4-BE49-F238E27FC236}">
                <a16:creationId xmlns:a16="http://schemas.microsoft.com/office/drawing/2014/main" id="{B314543D-1360-91A9-EBAD-A52452DDFB1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6" name="Text Placeholder 2">
            <a:extLst>
              <a:ext uri="{FF2B5EF4-FFF2-40B4-BE49-F238E27FC236}">
                <a16:creationId xmlns:a16="http://schemas.microsoft.com/office/drawing/2014/main" id="{50D132C4-0EBB-D846-B052-2733018FDBD9}"/>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377D50B1-C82F-F884-55A6-E04C47ED88C4}"/>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39379243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act F">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tx2"/>
                </a:solidFill>
              </a:rPr>
              <a:t>Contact</a:t>
            </a:r>
          </a:p>
        </p:txBody>
      </p:sp>
      <p:pic>
        <p:nvPicPr>
          <p:cNvPr id="2" name="Picture 1">
            <a:extLst>
              <a:ext uri="{FF2B5EF4-FFF2-40B4-BE49-F238E27FC236}">
                <a16:creationId xmlns:a16="http://schemas.microsoft.com/office/drawing/2014/main" id="{93AD91CD-0C2B-BEFA-D850-681EDAD0FFAC}"/>
              </a:ext>
            </a:extLst>
          </p:cNvPr>
          <p:cNvPicPr>
            <a:picLocks noChangeAspect="1"/>
          </p:cNvPicPr>
          <p:nvPr userDrawn="1"/>
        </p:nvPicPr>
        <p:blipFill>
          <a:blip r:embed="rId3"/>
          <a:srcRect/>
          <a:stretch/>
        </p:blipFill>
        <p:spPr>
          <a:xfrm>
            <a:off x="9214783" y="161925"/>
            <a:ext cx="2832100" cy="6565899"/>
          </a:xfrm>
          <a:prstGeom prst="rect">
            <a:avLst/>
          </a:prstGeom>
        </p:spPr>
      </p:pic>
      <p:sp>
        <p:nvSpPr>
          <p:cNvPr id="4" name="Footer Placeholder 4">
            <a:extLst>
              <a:ext uri="{FF2B5EF4-FFF2-40B4-BE49-F238E27FC236}">
                <a16:creationId xmlns:a16="http://schemas.microsoft.com/office/drawing/2014/main" id="{706A6830-1A2A-7364-00B4-06A6DB52A3B3}"/>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US" dirty="0"/>
              <a:t>Because design and innovation matter</a:t>
            </a:r>
            <a:endParaRPr lang="en-GB" dirty="0"/>
          </a:p>
        </p:txBody>
      </p:sp>
      <p:sp>
        <p:nvSpPr>
          <p:cNvPr id="6" name="Text Placeholder 2">
            <a:extLst>
              <a:ext uri="{FF2B5EF4-FFF2-40B4-BE49-F238E27FC236}">
                <a16:creationId xmlns:a16="http://schemas.microsoft.com/office/drawing/2014/main" id="{0269F154-09EF-AB09-6C40-CB3B4DCC6771}"/>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AFD85F04-6190-8CAF-4E98-50054B04BC3C}"/>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1418231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10941086" cy="1047918"/>
          </a:xfrm>
        </p:spPr>
        <p:txBody>
          <a:bodyPr/>
          <a:lstStyle>
            <a:lvl1pPr>
              <a:lnSpc>
                <a:spcPct val="100000"/>
              </a:lnSpc>
              <a:defRPr sz="4400" cap="all" baseline="0">
                <a:solidFill>
                  <a:schemeClr val="tx2"/>
                </a:solidFill>
              </a:defRPr>
            </a:lvl1pPr>
          </a:lstStyle>
          <a:p>
            <a:r>
              <a:rPr lang="en-US" dirty="0"/>
              <a:t>Click to edit Master title style</a:t>
            </a:r>
            <a:endParaRPr lang="en-GB" dirty="0"/>
          </a:p>
        </p:txBody>
      </p:sp>
    </p:spTree>
    <p:extLst>
      <p:ext uri="{BB962C8B-B14F-4D97-AF65-F5344CB8AC3E}">
        <p14:creationId xmlns:p14="http://schemas.microsoft.com/office/powerpoint/2010/main" val="5840422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Slide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Footer Placeholder 4">
            <a:extLst>
              <a:ext uri="{FF2B5EF4-FFF2-40B4-BE49-F238E27FC236}">
                <a16:creationId xmlns:a16="http://schemas.microsoft.com/office/drawing/2014/main" id="{74E0D493-7CDD-81FB-5C3C-C0ADE1D86344}"/>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8" name="Text Placeholder 2">
            <a:extLst>
              <a:ext uri="{FF2B5EF4-FFF2-40B4-BE49-F238E27FC236}">
                <a16:creationId xmlns:a16="http://schemas.microsoft.com/office/drawing/2014/main" id="{C3631BE1-AA29-3854-A738-EA6FD57CC09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756071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Introduction B">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807052"/>
            <a:ext cx="9144000" cy="1358079"/>
          </a:xfrm>
        </p:spPr>
        <p:txBody>
          <a:bodyPr anchor="b"/>
          <a:lstStyle>
            <a:lvl1pPr algn="l" defTabSz="914400" rtl="0" eaLnBrk="1" latinLnBrk="0" hangingPunct="1">
              <a:lnSpc>
                <a:spcPct val="90000"/>
              </a:lnSpc>
              <a:spcBef>
                <a:spcPct val="0"/>
              </a:spcBef>
              <a:buNone/>
              <a:defRPr lang="en-GB" sz="3450" b="1" i="0" kern="1200" cap="all"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2621708"/>
            <a:ext cx="9144000" cy="3063957"/>
          </a:xfrm>
        </p:spPr>
        <p:txBody>
          <a:bodyPr/>
          <a:lstStyle>
            <a:lvl1pPr marL="0" indent="0" algn="l">
              <a:lnSpc>
                <a:spcPts val="2900"/>
              </a:lnSpc>
              <a:spcBef>
                <a:spcPts val="0"/>
              </a:spcBef>
              <a:spcAft>
                <a:spcPts val="8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Footer Placeholder 4">
            <a:extLst>
              <a:ext uri="{FF2B5EF4-FFF2-40B4-BE49-F238E27FC236}">
                <a16:creationId xmlns:a16="http://schemas.microsoft.com/office/drawing/2014/main" id="{AE6A1547-637C-33A3-56F8-80A9552BA3CF}"/>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Tree>
    <p:extLst>
      <p:ext uri="{BB962C8B-B14F-4D97-AF65-F5344CB8AC3E}">
        <p14:creationId xmlns:p14="http://schemas.microsoft.com/office/powerpoint/2010/main" val="13427182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Slide B">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5" name="Footer Placeholder 4">
            <a:extLst>
              <a:ext uri="{FF2B5EF4-FFF2-40B4-BE49-F238E27FC236}">
                <a16:creationId xmlns:a16="http://schemas.microsoft.com/office/drawing/2014/main" id="{CE162F4E-FD81-C878-5C0F-0D7556602BBD}"/>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8" name="Text Placeholder 2">
            <a:extLst>
              <a:ext uri="{FF2B5EF4-FFF2-40B4-BE49-F238E27FC236}">
                <a16:creationId xmlns:a16="http://schemas.microsoft.com/office/drawing/2014/main" id="{1BB48497-4B61-2B0C-8958-B565C3D23317}"/>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817983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Slide C">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8" name="Footer Placeholder 4">
            <a:extLst>
              <a:ext uri="{FF2B5EF4-FFF2-40B4-BE49-F238E27FC236}">
                <a16:creationId xmlns:a16="http://schemas.microsoft.com/office/drawing/2014/main" id="{BB1B1310-50E5-D5D1-EFB4-8DC391443DC1}"/>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10" name="Text Placeholder 2">
            <a:extLst>
              <a:ext uri="{FF2B5EF4-FFF2-40B4-BE49-F238E27FC236}">
                <a16:creationId xmlns:a16="http://schemas.microsoft.com/office/drawing/2014/main" id="{4B690FD4-C934-811C-71A0-09B544BFA63C}"/>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6744021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Slide 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5" name="Footer Placeholder 4">
            <a:extLst>
              <a:ext uri="{FF2B5EF4-FFF2-40B4-BE49-F238E27FC236}">
                <a16:creationId xmlns:a16="http://schemas.microsoft.com/office/drawing/2014/main" id="{7B11E5D2-715B-FEDA-87A6-82786219F499}"/>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8" name="Text Placeholder 2">
            <a:extLst>
              <a:ext uri="{FF2B5EF4-FFF2-40B4-BE49-F238E27FC236}">
                <a16:creationId xmlns:a16="http://schemas.microsoft.com/office/drawing/2014/main" id="{08CE8B93-4C66-C694-88C0-FF8368F987D0}"/>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6704568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Slide 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tx2"/>
                </a:solidFill>
              </a:defRPr>
            </a:lvl1pPr>
          </a:lstStyle>
          <a:p>
            <a:r>
              <a:rPr lang="en-GB" dirty="0"/>
              <a:t>14 September 2022</a:t>
            </a:r>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tx2"/>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Footer Placeholder 4">
            <a:extLst>
              <a:ext uri="{FF2B5EF4-FFF2-40B4-BE49-F238E27FC236}">
                <a16:creationId xmlns:a16="http://schemas.microsoft.com/office/drawing/2014/main" id="{D5821313-D819-4712-C30F-72F4C064B4BA}"/>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a:t>
            </a:r>
          </a:p>
        </p:txBody>
      </p:sp>
      <p:sp>
        <p:nvSpPr>
          <p:cNvPr id="6" name="Text Placeholder 2">
            <a:extLst>
              <a:ext uri="{FF2B5EF4-FFF2-40B4-BE49-F238E27FC236}">
                <a16:creationId xmlns:a16="http://schemas.microsoft.com/office/drawing/2014/main" id="{8ABE88D6-05B7-4F47-6631-7421A21AF695}"/>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6765933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Slide F">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tx2"/>
                </a:solidFill>
              </a:defRPr>
            </a:lvl1pPr>
          </a:lstStyle>
          <a:p>
            <a:r>
              <a:rPr lang="en-GB" dirty="0"/>
              <a:t>14 September 2022</a:t>
            </a:r>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rcRect/>
          <a:stretch/>
        </p:blipFill>
        <p:spPr>
          <a:xfrm>
            <a:off x="9214783" y="161925"/>
            <a:ext cx="2832100" cy="6565899"/>
          </a:xfrm>
          <a:prstGeom prst="rect">
            <a:avLst/>
          </a:prstGeom>
        </p:spPr>
      </p:pic>
      <p:sp>
        <p:nvSpPr>
          <p:cNvPr id="5" name="Footer Placeholder 4">
            <a:extLst>
              <a:ext uri="{FF2B5EF4-FFF2-40B4-BE49-F238E27FC236}">
                <a16:creationId xmlns:a16="http://schemas.microsoft.com/office/drawing/2014/main" id="{118E3D20-3D6E-6C49-203A-091EFEB7009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a:t>
            </a:r>
          </a:p>
        </p:txBody>
      </p:sp>
      <p:sp>
        <p:nvSpPr>
          <p:cNvPr id="8" name="Text Placeholder 2">
            <a:extLst>
              <a:ext uri="{FF2B5EF4-FFF2-40B4-BE49-F238E27FC236}">
                <a16:creationId xmlns:a16="http://schemas.microsoft.com/office/drawing/2014/main" id="{628F7603-7F2E-EE2B-1B58-17F2C97FA85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1592825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Introduction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807052"/>
            <a:ext cx="9144000" cy="1358079"/>
          </a:xfrm>
        </p:spPr>
        <p:txBody>
          <a:bodyPr anchor="b"/>
          <a:lstStyle>
            <a:lvl1pPr algn="l" defTabSz="914400" rtl="0" eaLnBrk="1" latinLnBrk="0" hangingPunct="1">
              <a:lnSpc>
                <a:spcPct val="90000"/>
              </a:lnSpc>
              <a:spcBef>
                <a:spcPct val="0"/>
              </a:spcBef>
              <a:buNone/>
              <a:defRPr lang="en-GB" sz="3450" b="1" i="0" kern="1200" cap="all"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2621708"/>
            <a:ext cx="9144000" cy="3063957"/>
          </a:xfrm>
        </p:spPr>
        <p:txBody>
          <a:bodyPr/>
          <a:lstStyle>
            <a:lvl1pPr marL="0" indent="0" algn="l">
              <a:lnSpc>
                <a:spcPts val="2900"/>
              </a:lnSpc>
              <a:spcBef>
                <a:spcPts val="0"/>
              </a:spcBef>
              <a:spcAft>
                <a:spcPts val="8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Footer Placeholder 4">
            <a:extLst>
              <a:ext uri="{FF2B5EF4-FFF2-40B4-BE49-F238E27FC236}">
                <a16:creationId xmlns:a16="http://schemas.microsoft.com/office/drawing/2014/main" id="{2E769984-BF69-B57F-6C68-8CE234CD9915}"/>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Tree>
    <p:extLst>
      <p:ext uri="{BB962C8B-B14F-4D97-AF65-F5344CB8AC3E}">
        <p14:creationId xmlns:p14="http://schemas.microsoft.com/office/powerpoint/2010/main" val="13415950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Divid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hasCustomPrompt="1"/>
          </p:nvPr>
        </p:nvSpPr>
        <p:spPr>
          <a:xfrm>
            <a:off x="576000" y="1990213"/>
            <a:ext cx="8909194" cy="2877573"/>
          </a:xfrm>
        </p:spPr>
        <p:txBody>
          <a:bodyPr anchor="ctr"/>
          <a:lstStyle>
            <a:lvl1pPr algn="l">
              <a:lnSpc>
                <a:spcPts val="10700"/>
              </a:lnSpc>
              <a:defRPr sz="9300" b="1" i="0" cap="all" baseline="0">
                <a:solidFill>
                  <a:schemeClr val="tx2"/>
                </a:solidFill>
                <a:latin typeface="Arial" panose="020B0604020202020204" pitchFamily="34" charset="0"/>
                <a:cs typeface="Arial" panose="020B0604020202020204" pitchFamily="34" charset="0"/>
              </a:defRPr>
            </a:lvl1pPr>
          </a:lstStyle>
          <a:p>
            <a:r>
              <a:rPr lang="en-GB" dirty="0"/>
              <a:t>Click to edit title</a:t>
            </a:r>
          </a:p>
        </p:txBody>
      </p:sp>
      <p:sp>
        <p:nvSpPr>
          <p:cNvPr id="9" name="TextBox 8">
            <a:extLst>
              <a:ext uri="{FF2B5EF4-FFF2-40B4-BE49-F238E27FC236}">
                <a16:creationId xmlns:a16="http://schemas.microsoft.com/office/drawing/2014/main" id="{8FAD97B7-3DC5-1690-4595-B1F824E62896}"/>
              </a:ext>
            </a:extLst>
          </p:cNvPr>
          <p:cNvSpPr txBox="1"/>
          <p:nvPr userDrawn="1"/>
        </p:nvSpPr>
        <p:spPr>
          <a:xfrm>
            <a:off x="576000" y="6022726"/>
            <a:ext cx="4652682" cy="258743"/>
          </a:xfrm>
          <a:prstGeom prst="rect">
            <a:avLst/>
          </a:prstGeom>
          <a:noFill/>
        </p:spPr>
        <p:txBody>
          <a:bodyPr wrap="square" lIns="0" tIns="0" rIns="0" bIns="0" rtlCol="0">
            <a:noAutofit/>
          </a:bodyPr>
          <a:lstStyle/>
          <a:p>
            <a:pPr>
              <a:spcAft>
                <a:spcPts val="1000"/>
              </a:spcAft>
            </a:pPr>
            <a:r>
              <a:rPr lang="en-GB" sz="1900" spc="-20" baseline="0" dirty="0">
                <a:solidFill>
                  <a:schemeClr val="tx2"/>
                </a:solidFill>
              </a:rPr>
              <a:t>Because design and innovation matter</a:t>
            </a:r>
          </a:p>
        </p:txBody>
      </p:sp>
    </p:spTree>
    <p:extLst>
      <p:ext uri="{BB962C8B-B14F-4D97-AF65-F5344CB8AC3E}">
        <p14:creationId xmlns:p14="http://schemas.microsoft.com/office/powerpoint/2010/main" val="40525501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Divid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hasCustomPrompt="1"/>
          </p:nvPr>
        </p:nvSpPr>
        <p:spPr>
          <a:xfrm>
            <a:off x="576000" y="1990213"/>
            <a:ext cx="8909194" cy="2877573"/>
          </a:xfrm>
        </p:spPr>
        <p:txBody>
          <a:bodyPr anchor="ctr"/>
          <a:lstStyle>
            <a:lvl1pPr algn="l">
              <a:lnSpc>
                <a:spcPts val="10700"/>
              </a:lnSpc>
              <a:defRPr sz="9300" b="1" i="0" cap="all" baseline="0">
                <a:solidFill>
                  <a:schemeClr val="tx2"/>
                </a:solidFill>
                <a:latin typeface="Arial" panose="020B0604020202020204" pitchFamily="34" charset="0"/>
                <a:cs typeface="Arial" panose="020B0604020202020204" pitchFamily="34" charset="0"/>
              </a:defRPr>
            </a:lvl1pPr>
          </a:lstStyle>
          <a:p>
            <a:r>
              <a:rPr lang="en-GB" dirty="0"/>
              <a:t>Click to edit title</a:t>
            </a:r>
          </a:p>
        </p:txBody>
      </p:sp>
      <p:sp>
        <p:nvSpPr>
          <p:cNvPr id="9" name="TextBox 8">
            <a:extLst>
              <a:ext uri="{FF2B5EF4-FFF2-40B4-BE49-F238E27FC236}">
                <a16:creationId xmlns:a16="http://schemas.microsoft.com/office/drawing/2014/main" id="{8FAD97B7-3DC5-1690-4595-B1F824E62896}"/>
              </a:ext>
            </a:extLst>
          </p:cNvPr>
          <p:cNvSpPr txBox="1"/>
          <p:nvPr userDrawn="1"/>
        </p:nvSpPr>
        <p:spPr>
          <a:xfrm>
            <a:off x="576000" y="6022726"/>
            <a:ext cx="4652682" cy="258743"/>
          </a:xfrm>
          <a:prstGeom prst="rect">
            <a:avLst/>
          </a:prstGeom>
          <a:noFill/>
        </p:spPr>
        <p:txBody>
          <a:bodyPr wrap="square" lIns="0" tIns="0" rIns="0" bIns="0" rtlCol="0">
            <a:noAutofit/>
          </a:bodyPr>
          <a:lstStyle/>
          <a:p>
            <a:pPr>
              <a:spcAft>
                <a:spcPts val="1000"/>
              </a:spcAft>
            </a:pPr>
            <a:r>
              <a:rPr lang="en-GB" sz="1900" spc="-20" baseline="0" dirty="0">
                <a:solidFill>
                  <a:schemeClr val="tx2"/>
                </a:solidFill>
              </a:rPr>
              <a:t>Because design and innovation matter</a:t>
            </a:r>
          </a:p>
        </p:txBody>
      </p:sp>
    </p:spTree>
    <p:extLst>
      <p:ext uri="{BB962C8B-B14F-4D97-AF65-F5344CB8AC3E}">
        <p14:creationId xmlns:p14="http://schemas.microsoft.com/office/powerpoint/2010/main" val="37233937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Divid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hasCustomPrompt="1"/>
          </p:nvPr>
        </p:nvSpPr>
        <p:spPr>
          <a:xfrm>
            <a:off x="576000" y="1990213"/>
            <a:ext cx="8909194" cy="2877573"/>
          </a:xfrm>
        </p:spPr>
        <p:txBody>
          <a:bodyPr anchor="ctr"/>
          <a:lstStyle>
            <a:lvl1pPr algn="l">
              <a:lnSpc>
                <a:spcPts val="10700"/>
              </a:lnSpc>
              <a:defRPr sz="9300" b="1" i="0" cap="all" baseline="0">
                <a:solidFill>
                  <a:schemeClr val="tx2"/>
                </a:solidFill>
                <a:latin typeface="Arial" panose="020B0604020202020204" pitchFamily="34" charset="0"/>
                <a:cs typeface="Arial" panose="020B0604020202020204" pitchFamily="34" charset="0"/>
              </a:defRPr>
            </a:lvl1pPr>
          </a:lstStyle>
          <a:p>
            <a:r>
              <a:rPr lang="en-GB" dirty="0"/>
              <a:t>Click to edit title</a:t>
            </a:r>
          </a:p>
        </p:txBody>
      </p:sp>
      <p:sp>
        <p:nvSpPr>
          <p:cNvPr id="9" name="TextBox 8">
            <a:extLst>
              <a:ext uri="{FF2B5EF4-FFF2-40B4-BE49-F238E27FC236}">
                <a16:creationId xmlns:a16="http://schemas.microsoft.com/office/drawing/2014/main" id="{8FAD97B7-3DC5-1690-4595-B1F824E62896}"/>
              </a:ext>
            </a:extLst>
          </p:cNvPr>
          <p:cNvSpPr txBox="1"/>
          <p:nvPr userDrawn="1"/>
        </p:nvSpPr>
        <p:spPr>
          <a:xfrm>
            <a:off x="576000" y="6022726"/>
            <a:ext cx="4652682" cy="258743"/>
          </a:xfrm>
          <a:prstGeom prst="rect">
            <a:avLst/>
          </a:prstGeom>
          <a:noFill/>
        </p:spPr>
        <p:txBody>
          <a:bodyPr wrap="square" lIns="0" tIns="0" rIns="0" bIns="0" rtlCol="0">
            <a:noAutofit/>
          </a:bodyPr>
          <a:lstStyle/>
          <a:p>
            <a:pPr>
              <a:spcAft>
                <a:spcPts val="1000"/>
              </a:spcAft>
            </a:pPr>
            <a:r>
              <a:rPr lang="en-GB" sz="1900" spc="-20" baseline="0" dirty="0">
                <a:solidFill>
                  <a:schemeClr val="tx2"/>
                </a:solidFill>
              </a:rPr>
              <a:t>Because design and innovation matter</a:t>
            </a:r>
          </a:p>
        </p:txBody>
      </p:sp>
    </p:spTree>
    <p:extLst>
      <p:ext uri="{BB962C8B-B14F-4D97-AF65-F5344CB8AC3E}">
        <p14:creationId xmlns:p14="http://schemas.microsoft.com/office/powerpoint/2010/main" val="33540077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and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hasCustomPrompt="1"/>
          </p:nvPr>
        </p:nvSpPr>
        <p:spPr/>
        <p:txBody>
          <a:bodyPr/>
          <a:lstStyle>
            <a:lvl1pPr>
              <a:defRPr sz="4400" cap="all" baseline="0">
                <a:solidFill>
                  <a:srgbClr val="0A303F"/>
                </a:solidFill>
              </a:defRPr>
            </a:lvl1pPr>
          </a:lstStyle>
          <a:p>
            <a:r>
              <a:rPr lang="en-US" dirty="0"/>
              <a:t>CLICK TO EDIT</a:t>
            </a:r>
            <a:endParaRPr lang="en-GB" dirty="0"/>
          </a:p>
        </p:txBody>
      </p:sp>
      <p:sp>
        <p:nvSpPr>
          <p:cNvPr id="5" name="Picture Placeholder 4">
            <a:extLst>
              <a:ext uri="{FF2B5EF4-FFF2-40B4-BE49-F238E27FC236}">
                <a16:creationId xmlns:a16="http://schemas.microsoft.com/office/drawing/2014/main" id="{692E8B4D-927F-4A22-ADD7-B0474CFED32F}"/>
              </a:ext>
            </a:extLst>
          </p:cNvPr>
          <p:cNvSpPr>
            <a:spLocks noGrp="1"/>
          </p:cNvSpPr>
          <p:nvPr>
            <p:ph type="pic" sz="quarter" idx="10"/>
          </p:nvPr>
        </p:nvSpPr>
        <p:spPr>
          <a:xfrm>
            <a:off x="576263" y="1741487"/>
            <a:ext cx="11041200" cy="4536000"/>
          </a:xfrm>
        </p:spPr>
        <p:txBody>
          <a:bodyPr lIns="1080000" tIns="720000" rIns="1080000"/>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4028829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Introduction C">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807052"/>
            <a:ext cx="9144000" cy="1358079"/>
          </a:xfrm>
        </p:spPr>
        <p:txBody>
          <a:bodyPr anchor="b"/>
          <a:lstStyle>
            <a:lvl1pPr algn="l" defTabSz="914400" rtl="0" eaLnBrk="1" latinLnBrk="0" hangingPunct="1">
              <a:lnSpc>
                <a:spcPct val="90000"/>
              </a:lnSpc>
              <a:spcBef>
                <a:spcPct val="0"/>
              </a:spcBef>
              <a:buNone/>
              <a:defRPr lang="en-GB" sz="3450" b="1" i="0" kern="1200" cap="all" baseline="0" dirty="0">
                <a:solidFill>
                  <a:schemeClr val="tx2"/>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2621708"/>
            <a:ext cx="9144000" cy="3063957"/>
          </a:xfrm>
        </p:spPr>
        <p:txBody>
          <a:bodyPr/>
          <a:lstStyle>
            <a:lvl1pPr marL="0" indent="0" algn="l">
              <a:lnSpc>
                <a:spcPts val="2900"/>
              </a:lnSpc>
              <a:spcBef>
                <a:spcPts val="0"/>
              </a:spcBef>
              <a:spcAft>
                <a:spcPts val="800"/>
              </a:spcAft>
              <a:buNone/>
              <a:defRPr sz="2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Footer Placeholder 4">
            <a:extLst>
              <a:ext uri="{FF2B5EF4-FFF2-40B4-BE49-F238E27FC236}">
                <a16:creationId xmlns:a16="http://schemas.microsoft.com/office/drawing/2014/main" id="{2697E70B-6FA2-75B3-131E-F3E208D6830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a:t>
            </a:r>
          </a:p>
        </p:txBody>
      </p:sp>
    </p:spTree>
    <p:extLst>
      <p:ext uri="{BB962C8B-B14F-4D97-AF65-F5344CB8AC3E}">
        <p14:creationId xmlns:p14="http://schemas.microsoft.com/office/powerpoint/2010/main" val="16712901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hasCustomPrompt="1"/>
          </p:nvPr>
        </p:nvSpPr>
        <p:spPr/>
        <p:txBody>
          <a:bodyPr/>
          <a:lstStyle>
            <a:lvl1pPr>
              <a:defRPr sz="4400" cap="all" baseline="0">
                <a:solidFill>
                  <a:srgbClr val="0A303F"/>
                </a:solidFill>
              </a:defRPr>
            </a:lvl1pPr>
          </a:lstStyle>
          <a:p>
            <a:r>
              <a:rPr lang="en-US" dirty="0"/>
              <a:t>CLICK TO EDIT</a:t>
            </a:r>
            <a:endParaRPr lang="en-GB" dirty="0"/>
          </a:p>
        </p:txBody>
      </p:sp>
    </p:spTree>
    <p:extLst>
      <p:ext uri="{BB962C8B-B14F-4D97-AF65-F5344CB8AC3E}">
        <p14:creationId xmlns:p14="http://schemas.microsoft.com/office/powerpoint/2010/main" val="16166887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Contact A">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sp>
        <p:nvSpPr>
          <p:cNvPr id="2" name="Footer Placeholder 4">
            <a:extLst>
              <a:ext uri="{FF2B5EF4-FFF2-40B4-BE49-F238E27FC236}">
                <a16:creationId xmlns:a16="http://schemas.microsoft.com/office/drawing/2014/main" id="{C41BB174-B520-170D-070D-B25392FA3D91}"/>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Matters</a:t>
            </a:r>
          </a:p>
        </p:txBody>
      </p:sp>
      <p:sp>
        <p:nvSpPr>
          <p:cNvPr id="4" name="Text Placeholder 2">
            <a:extLst>
              <a:ext uri="{FF2B5EF4-FFF2-40B4-BE49-F238E27FC236}">
                <a16:creationId xmlns:a16="http://schemas.microsoft.com/office/drawing/2014/main" id="{81613733-3F07-78B2-C8E0-DB273ED7EEB8}"/>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0989692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Contact B">
    <p:bg>
      <p:bgPr>
        <a:solidFill>
          <a:schemeClr val="accent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sp>
        <p:nvSpPr>
          <p:cNvPr id="2" name="Footer Placeholder 4">
            <a:extLst>
              <a:ext uri="{FF2B5EF4-FFF2-40B4-BE49-F238E27FC236}">
                <a16:creationId xmlns:a16="http://schemas.microsoft.com/office/drawing/2014/main" id="{5B1599DE-C84A-AC7D-CF76-92FD501A618D}"/>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4" name="Text Placeholder 2">
            <a:extLst>
              <a:ext uri="{FF2B5EF4-FFF2-40B4-BE49-F238E27FC236}">
                <a16:creationId xmlns:a16="http://schemas.microsoft.com/office/drawing/2014/main" id="{CD9E278C-C694-9F39-1F4E-C76A388FE4D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Subtitle 2">
            <a:extLst>
              <a:ext uri="{FF2B5EF4-FFF2-40B4-BE49-F238E27FC236}">
                <a16:creationId xmlns:a16="http://schemas.microsoft.com/office/drawing/2014/main" id="{E6226617-AA3D-99CE-D8A2-FD15DCBCC7CE}"/>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38858778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Contact C">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tx2"/>
                </a:solidFill>
              </a:rPr>
              <a:t>Contact</a:t>
            </a:r>
          </a:p>
        </p:txBody>
      </p:sp>
      <p:sp>
        <p:nvSpPr>
          <p:cNvPr id="2" name="Footer Placeholder 4">
            <a:extLst>
              <a:ext uri="{FF2B5EF4-FFF2-40B4-BE49-F238E27FC236}">
                <a16:creationId xmlns:a16="http://schemas.microsoft.com/office/drawing/2014/main" id="{4370AC6A-6D9A-3EC1-EC51-32E9C7F3228A}"/>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a:t>
            </a:r>
          </a:p>
        </p:txBody>
      </p:sp>
      <p:sp>
        <p:nvSpPr>
          <p:cNvPr id="4" name="Text Placeholder 2">
            <a:extLst>
              <a:ext uri="{FF2B5EF4-FFF2-40B4-BE49-F238E27FC236}">
                <a16:creationId xmlns:a16="http://schemas.microsoft.com/office/drawing/2014/main" id="{B531A006-299D-CABF-06C0-D370EABD5878}"/>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ubtitle 2">
            <a:extLst>
              <a:ext uri="{FF2B5EF4-FFF2-40B4-BE49-F238E27FC236}">
                <a16:creationId xmlns:a16="http://schemas.microsoft.com/office/drawing/2014/main" id="{2E64CB4B-6969-902A-70E3-04EF8BCA52B3}"/>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41661922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ontact D">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pic>
        <p:nvPicPr>
          <p:cNvPr id="2" name="Picture 1">
            <a:extLst>
              <a:ext uri="{FF2B5EF4-FFF2-40B4-BE49-F238E27FC236}">
                <a16:creationId xmlns:a16="http://schemas.microsoft.com/office/drawing/2014/main" id="{3D770C02-4BC1-A831-8AA2-A0C452D60F27}"/>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4" name="Footer Placeholder 4">
            <a:extLst>
              <a:ext uri="{FF2B5EF4-FFF2-40B4-BE49-F238E27FC236}">
                <a16:creationId xmlns:a16="http://schemas.microsoft.com/office/drawing/2014/main" id="{29BD7142-9355-7AE4-3E98-61ABF055A83C}"/>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6" name="Text Placeholder 2">
            <a:extLst>
              <a:ext uri="{FF2B5EF4-FFF2-40B4-BE49-F238E27FC236}">
                <a16:creationId xmlns:a16="http://schemas.microsoft.com/office/drawing/2014/main" id="{F44DFA94-7449-7441-FFBB-D4BCCA6CBB90}"/>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D0C7EDE9-6A4F-9E73-05A3-56E5C7FA9795}"/>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8787136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ontact E">
    <p:bg>
      <p:bgPr>
        <a:solidFill>
          <a:schemeClr val="accent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pic>
        <p:nvPicPr>
          <p:cNvPr id="2" name="Picture 1">
            <a:extLst>
              <a:ext uri="{FF2B5EF4-FFF2-40B4-BE49-F238E27FC236}">
                <a16:creationId xmlns:a16="http://schemas.microsoft.com/office/drawing/2014/main" id="{92E07DFD-D5FF-676F-E453-7161CAAE08DF}"/>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4" name="Footer Placeholder 4">
            <a:extLst>
              <a:ext uri="{FF2B5EF4-FFF2-40B4-BE49-F238E27FC236}">
                <a16:creationId xmlns:a16="http://schemas.microsoft.com/office/drawing/2014/main" id="{B314543D-1360-91A9-EBAD-A52452DDFB1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6" name="Text Placeholder 2">
            <a:extLst>
              <a:ext uri="{FF2B5EF4-FFF2-40B4-BE49-F238E27FC236}">
                <a16:creationId xmlns:a16="http://schemas.microsoft.com/office/drawing/2014/main" id="{50D132C4-0EBB-D846-B052-2733018FDBD9}"/>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377D50B1-C82F-F884-55A6-E04C47ED88C4}"/>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7534703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Contact F">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tx2"/>
                </a:solidFill>
              </a:rPr>
              <a:t>Contact</a:t>
            </a:r>
          </a:p>
        </p:txBody>
      </p:sp>
      <p:pic>
        <p:nvPicPr>
          <p:cNvPr id="2" name="Picture 1">
            <a:extLst>
              <a:ext uri="{FF2B5EF4-FFF2-40B4-BE49-F238E27FC236}">
                <a16:creationId xmlns:a16="http://schemas.microsoft.com/office/drawing/2014/main" id="{93AD91CD-0C2B-BEFA-D850-681EDAD0FFAC}"/>
              </a:ext>
            </a:extLst>
          </p:cNvPr>
          <p:cNvPicPr>
            <a:picLocks noChangeAspect="1"/>
          </p:cNvPicPr>
          <p:nvPr userDrawn="1"/>
        </p:nvPicPr>
        <p:blipFill>
          <a:blip r:embed="rId3"/>
          <a:srcRect/>
          <a:stretch/>
        </p:blipFill>
        <p:spPr>
          <a:xfrm>
            <a:off x="9214783" y="161925"/>
            <a:ext cx="2832100" cy="6565899"/>
          </a:xfrm>
          <a:prstGeom prst="rect">
            <a:avLst/>
          </a:prstGeom>
        </p:spPr>
      </p:pic>
      <p:sp>
        <p:nvSpPr>
          <p:cNvPr id="4" name="Footer Placeholder 4">
            <a:extLst>
              <a:ext uri="{FF2B5EF4-FFF2-40B4-BE49-F238E27FC236}">
                <a16:creationId xmlns:a16="http://schemas.microsoft.com/office/drawing/2014/main" id="{706A6830-1A2A-7364-00B4-06A6DB52A3B3}"/>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a:t>
            </a:r>
          </a:p>
        </p:txBody>
      </p:sp>
      <p:sp>
        <p:nvSpPr>
          <p:cNvPr id="6" name="Text Placeholder 2">
            <a:extLst>
              <a:ext uri="{FF2B5EF4-FFF2-40B4-BE49-F238E27FC236}">
                <a16:creationId xmlns:a16="http://schemas.microsoft.com/office/drawing/2014/main" id="{0269F154-09EF-AB09-6C40-CB3B4DCC6771}"/>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AFD85F04-6190-8CAF-4E98-50054B04BC3C}"/>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9007683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Title Slide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Footer Placeholder 4">
            <a:extLst>
              <a:ext uri="{FF2B5EF4-FFF2-40B4-BE49-F238E27FC236}">
                <a16:creationId xmlns:a16="http://schemas.microsoft.com/office/drawing/2014/main" id="{74E0D493-7CDD-81FB-5C3C-C0ADE1D86344}"/>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Matters</a:t>
            </a:r>
          </a:p>
        </p:txBody>
      </p:sp>
      <p:sp>
        <p:nvSpPr>
          <p:cNvPr id="8" name="Text Placeholder 2">
            <a:extLst>
              <a:ext uri="{FF2B5EF4-FFF2-40B4-BE49-F238E27FC236}">
                <a16:creationId xmlns:a16="http://schemas.microsoft.com/office/drawing/2014/main" id="{C3631BE1-AA29-3854-A738-EA6FD57CC09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9022942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Slide B">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5" name="Footer Placeholder 4">
            <a:extLst>
              <a:ext uri="{FF2B5EF4-FFF2-40B4-BE49-F238E27FC236}">
                <a16:creationId xmlns:a16="http://schemas.microsoft.com/office/drawing/2014/main" id="{CE162F4E-FD81-C878-5C0F-0D7556602BBD}"/>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Matters</a:t>
            </a:r>
          </a:p>
        </p:txBody>
      </p:sp>
      <p:sp>
        <p:nvSpPr>
          <p:cNvPr id="8" name="Text Placeholder 2">
            <a:extLst>
              <a:ext uri="{FF2B5EF4-FFF2-40B4-BE49-F238E27FC236}">
                <a16:creationId xmlns:a16="http://schemas.microsoft.com/office/drawing/2014/main" id="{1BB48497-4B61-2B0C-8958-B565C3D23317}"/>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4664119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Slide C">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8" name="Footer Placeholder 4">
            <a:extLst>
              <a:ext uri="{FF2B5EF4-FFF2-40B4-BE49-F238E27FC236}">
                <a16:creationId xmlns:a16="http://schemas.microsoft.com/office/drawing/2014/main" id="{BB1B1310-50E5-D5D1-EFB4-8DC391443DC1}"/>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Matters</a:t>
            </a:r>
          </a:p>
        </p:txBody>
      </p:sp>
      <p:sp>
        <p:nvSpPr>
          <p:cNvPr id="10" name="Text Placeholder 2">
            <a:extLst>
              <a:ext uri="{FF2B5EF4-FFF2-40B4-BE49-F238E27FC236}">
                <a16:creationId xmlns:a16="http://schemas.microsoft.com/office/drawing/2014/main" id="{4B690FD4-C934-811C-71A0-09B544BFA63C}"/>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60548864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9" Type="http://schemas.openxmlformats.org/officeDocument/2006/relationships/slideLayout" Target="../slideLayouts/slideLayout87.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42" Type="http://schemas.openxmlformats.org/officeDocument/2006/relationships/slideLayout" Target="../slideLayouts/slideLayout90.xml"/><Relationship Id="rId47" Type="http://schemas.openxmlformats.org/officeDocument/2006/relationships/slideLayout" Target="../slideLayouts/slideLayout95.xml"/><Relationship Id="rId50" Type="http://schemas.openxmlformats.org/officeDocument/2006/relationships/slideLayout" Target="../slideLayouts/slideLayout98.xml"/><Relationship Id="rId55" Type="http://schemas.openxmlformats.org/officeDocument/2006/relationships/slideLayout" Target="../slideLayouts/slideLayout103.xml"/><Relationship Id="rId63" Type="http://schemas.openxmlformats.org/officeDocument/2006/relationships/slideLayout" Target="../slideLayouts/slideLayout11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9" Type="http://schemas.openxmlformats.org/officeDocument/2006/relationships/slideLayout" Target="../slideLayouts/slideLayout77.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slideLayout" Target="../slideLayouts/slideLayout88.xml"/><Relationship Id="rId45" Type="http://schemas.openxmlformats.org/officeDocument/2006/relationships/slideLayout" Target="../slideLayouts/slideLayout93.xml"/><Relationship Id="rId53" Type="http://schemas.openxmlformats.org/officeDocument/2006/relationships/slideLayout" Target="../slideLayouts/slideLayout101.xml"/><Relationship Id="rId58" Type="http://schemas.openxmlformats.org/officeDocument/2006/relationships/slideLayout" Target="../slideLayouts/slideLayout106.xml"/><Relationship Id="rId5" Type="http://schemas.openxmlformats.org/officeDocument/2006/relationships/slideLayout" Target="../slideLayouts/slideLayout53.xml"/><Relationship Id="rId61" Type="http://schemas.openxmlformats.org/officeDocument/2006/relationships/slideLayout" Target="../slideLayouts/slideLayout109.xml"/><Relationship Id="rId19" Type="http://schemas.openxmlformats.org/officeDocument/2006/relationships/slideLayout" Target="../slideLayouts/slideLayout6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43" Type="http://schemas.openxmlformats.org/officeDocument/2006/relationships/slideLayout" Target="../slideLayouts/slideLayout91.xml"/><Relationship Id="rId48" Type="http://schemas.openxmlformats.org/officeDocument/2006/relationships/slideLayout" Target="../slideLayouts/slideLayout96.xml"/><Relationship Id="rId56" Type="http://schemas.openxmlformats.org/officeDocument/2006/relationships/slideLayout" Target="../slideLayouts/slideLayout104.xml"/><Relationship Id="rId64" Type="http://schemas.openxmlformats.org/officeDocument/2006/relationships/theme" Target="../theme/theme2.xml"/><Relationship Id="rId8" Type="http://schemas.openxmlformats.org/officeDocument/2006/relationships/slideLayout" Target="../slideLayouts/slideLayout56.xml"/><Relationship Id="rId51" Type="http://schemas.openxmlformats.org/officeDocument/2006/relationships/slideLayout" Target="../slideLayouts/slideLayout99.xml"/><Relationship Id="rId3" Type="http://schemas.openxmlformats.org/officeDocument/2006/relationships/slideLayout" Target="../slideLayouts/slideLayout51.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slideLayout" Target="../slideLayouts/slideLayout86.xml"/><Relationship Id="rId46" Type="http://schemas.openxmlformats.org/officeDocument/2006/relationships/slideLayout" Target="../slideLayouts/slideLayout94.xml"/><Relationship Id="rId59" Type="http://schemas.openxmlformats.org/officeDocument/2006/relationships/slideLayout" Target="../slideLayouts/slideLayout107.xml"/><Relationship Id="rId20" Type="http://schemas.openxmlformats.org/officeDocument/2006/relationships/slideLayout" Target="../slideLayouts/slideLayout68.xml"/><Relationship Id="rId41" Type="http://schemas.openxmlformats.org/officeDocument/2006/relationships/slideLayout" Target="../slideLayouts/slideLayout89.xml"/><Relationship Id="rId54" Type="http://schemas.openxmlformats.org/officeDocument/2006/relationships/slideLayout" Target="../slideLayouts/slideLayout102.xml"/><Relationship Id="rId62" Type="http://schemas.openxmlformats.org/officeDocument/2006/relationships/slideLayout" Target="../slideLayouts/slideLayout11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49" Type="http://schemas.openxmlformats.org/officeDocument/2006/relationships/slideLayout" Target="../slideLayouts/slideLayout97.xml"/><Relationship Id="rId57" Type="http://schemas.openxmlformats.org/officeDocument/2006/relationships/slideLayout" Target="../slideLayouts/slideLayout105.xml"/><Relationship Id="rId10" Type="http://schemas.openxmlformats.org/officeDocument/2006/relationships/slideLayout" Target="../slideLayouts/slideLayout58.xml"/><Relationship Id="rId31" Type="http://schemas.openxmlformats.org/officeDocument/2006/relationships/slideLayout" Target="../slideLayouts/slideLayout79.xml"/><Relationship Id="rId44" Type="http://schemas.openxmlformats.org/officeDocument/2006/relationships/slideLayout" Target="../slideLayouts/slideLayout92.xml"/><Relationship Id="rId52" Type="http://schemas.openxmlformats.org/officeDocument/2006/relationships/slideLayout" Target="../slideLayouts/slideLayout100.xml"/><Relationship Id="rId60" Type="http://schemas.openxmlformats.org/officeDocument/2006/relationships/slideLayout" Target="../slideLayouts/slideLayout10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56E57A-85BE-52A1-1798-5C41E9C92A35}"/>
              </a:ext>
            </a:extLst>
          </p:cNvPr>
          <p:cNvSpPr>
            <a:spLocks noGrp="1"/>
          </p:cNvSpPr>
          <p:nvPr>
            <p:ph type="title"/>
          </p:nvPr>
        </p:nvSpPr>
        <p:spPr>
          <a:xfrm>
            <a:off x="576000" y="546214"/>
            <a:ext cx="9166811" cy="1047918"/>
          </a:xfrm>
          <a:prstGeom prst="rect">
            <a:avLst/>
          </a:prstGeom>
        </p:spPr>
        <p:txBody>
          <a:bodyPr vert="horz" lIns="0" tIns="0" rIns="0" bIns="0" rtlCol="0" anchor="t">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F1B96B2F-608F-38F4-C607-CD2CA3307C23}"/>
              </a:ext>
            </a:extLst>
          </p:cNvPr>
          <p:cNvSpPr>
            <a:spLocks noGrp="1"/>
          </p:cNvSpPr>
          <p:nvPr>
            <p:ph type="body" idx="1"/>
          </p:nvPr>
        </p:nvSpPr>
        <p:spPr>
          <a:xfrm>
            <a:off x="576000" y="2573999"/>
            <a:ext cx="9166811" cy="3672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4FCC602E-CF8A-4103-422D-842777743359}"/>
              </a:ext>
            </a:extLst>
          </p:cNvPr>
          <p:cNvSpPr>
            <a:spLocks noGrp="1"/>
          </p:cNvSpPr>
          <p:nvPr>
            <p:ph type="dt" sz="half" idx="2"/>
          </p:nvPr>
        </p:nvSpPr>
        <p:spPr>
          <a:xfrm>
            <a:off x="576000" y="6352360"/>
            <a:ext cx="2743200" cy="365125"/>
          </a:xfrm>
          <a:prstGeom prst="rect">
            <a:avLst/>
          </a:prstGeom>
        </p:spPr>
        <p:txBody>
          <a:bodyPr vert="horz" lIns="0" tIns="0" rIns="0" bIns="0" rtlCol="0" anchor="ctr">
            <a:noAutofit/>
          </a:bodyPr>
          <a:lstStyle>
            <a:lvl1pPr algn="l">
              <a:defRPr sz="1200">
                <a:solidFill>
                  <a:schemeClr val="tx2"/>
                </a:solidFill>
              </a:defRPr>
            </a:lvl1pPr>
          </a:lstStyle>
          <a:p>
            <a:r>
              <a:rPr lang="en-GB" dirty="0"/>
              <a:t>14 September 2022</a:t>
            </a:r>
          </a:p>
        </p:txBody>
      </p:sp>
      <p:sp>
        <p:nvSpPr>
          <p:cNvPr id="5" name="Footer Placeholder 4">
            <a:extLst>
              <a:ext uri="{FF2B5EF4-FFF2-40B4-BE49-F238E27FC236}">
                <a16:creationId xmlns:a16="http://schemas.microsoft.com/office/drawing/2014/main" id="{FE2D44C3-622B-DE1A-3D0E-1D67AC68C166}"/>
              </a:ext>
            </a:extLst>
          </p:cNvPr>
          <p:cNvSpPr>
            <a:spLocks noGrp="1"/>
          </p:cNvSpPr>
          <p:nvPr>
            <p:ph type="ftr" sz="quarter" idx="3"/>
          </p:nvPr>
        </p:nvSpPr>
        <p:spPr>
          <a:xfrm>
            <a:off x="4038600" y="6356350"/>
            <a:ext cx="4114800" cy="365125"/>
          </a:xfrm>
          <a:prstGeom prst="rect">
            <a:avLst/>
          </a:prstGeom>
        </p:spPr>
        <p:txBody>
          <a:bodyPr vert="horz" lIns="0" tIns="0" rIns="0" bIns="0" rtlCol="0" anchor="ctr">
            <a:noAutofit/>
          </a:bodyPr>
          <a:lstStyle>
            <a:lvl1pPr algn="ctr">
              <a:defRPr sz="1200">
                <a:solidFill>
                  <a:schemeClr val="tx2"/>
                </a:solidFill>
              </a:defRPr>
            </a:lvl1pPr>
          </a:lstStyle>
          <a:p>
            <a:r>
              <a:rPr lang="en-GB" dirty="0"/>
              <a:t>Because design and innovation matter</a:t>
            </a:r>
          </a:p>
        </p:txBody>
      </p:sp>
      <p:sp>
        <p:nvSpPr>
          <p:cNvPr id="6" name="Slide Number Placeholder 5">
            <a:extLst>
              <a:ext uri="{FF2B5EF4-FFF2-40B4-BE49-F238E27FC236}">
                <a16:creationId xmlns:a16="http://schemas.microsoft.com/office/drawing/2014/main" id="{73B9C41D-DBB6-84B9-829A-87C62833D490}"/>
              </a:ext>
            </a:extLst>
          </p:cNvPr>
          <p:cNvSpPr>
            <a:spLocks noGrp="1"/>
          </p:cNvSpPr>
          <p:nvPr>
            <p:ph type="sldNum" sz="quarter" idx="4"/>
          </p:nvPr>
        </p:nvSpPr>
        <p:spPr>
          <a:xfrm>
            <a:off x="8872800" y="6352360"/>
            <a:ext cx="2743200" cy="365125"/>
          </a:xfrm>
          <a:prstGeom prst="rect">
            <a:avLst/>
          </a:prstGeom>
        </p:spPr>
        <p:txBody>
          <a:bodyPr vert="horz" lIns="0" tIns="0" rIns="0" bIns="0" rtlCol="0" anchor="ctr">
            <a:noAutofit/>
          </a:bodyPr>
          <a:lstStyle>
            <a:lvl1pPr algn="r">
              <a:defRPr sz="1200">
                <a:solidFill>
                  <a:schemeClr val="tx2"/>
                </a:solidFill>
              </a:defRPr>
            </a:lvl1pPr>
          </a:lstStyle>
          <a:p>
            <a:fld id="{06460529-6BCB-7B47-87B2-64F917FF7A32}" type="slidenum">
              <a:rPr lang="en-GB" smtClean="0"/>
              <a:pPr/>
              <a:t>‹#›</a:t>
            </a:fld>
            <a:endParaRPr lang="en-GB" dirty="0"/>
          </a:p>
        </p:txBody>
      </p:sp>
    </p:spTree>
    <p:extLst>
      <p:ext uri="{BB962C8B-B14F-4D97-AF65-F5344CB8AC3E}">
        <p14:creationId xmlns:p14="http://schemas.microsoft.com/office/powerpoint/2010/main" val="16633022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711" r:id="rId30"/>
    <p:sldLayoutId id="2147483712" r:id="rId31"/>
    <p:sldLayoutId id="2147483713" r:id="rId32"/>
    <p:sldLayoutId id="2147483714" r:id="rId33"/>
    <p:sldLayoutId id="2147483715" r:id="rId34"/>
    <p:sldLayoutId id="2147483716" r:id="rId35"/>
    <p:sldLayoutId id="2147483717" r:id="rId36"/>
    <p:sldLayoutId id="2147483727" r:id="rId37"/>
    <p:sldLayoutId id="2147483729" r:id="rId38"/>
    <p:sldLayoutId id="2147483730" r:id="rId39"/>
    <p:sldLayoutId id="2147483731" r:id="rId40"/>
    <p:sldLayoutId id="2147483732" r:id="rId41"/>
    <p:sldLayoutId id="2147483733" r:id="rId42"/>
    <p:sldLayoutId id="2147483734" r:id="rId43"/>
    <p:sldLayoutId id="2147483735" r:id="rId44"/>
    <p:sldLayoutId id="2147483736" r:id="rId45"/>
    <p:sldLayoutId id="2147483737" r:id="rId46"/>
    <p:sldLayoutId id="2147483738" r:id="rId47"/>
    <p:sldLayoutId id="2147483739" r:id="rId48"/>
  </p:sldLayoutIdLst>
  <p:hf sldNum="0" hdr="0"/>
  <p:txStyles>
    <p:titleStyle>
      <a:lvl1pPr algn="l" defTabSz="914400" rtl="0" eaLnBrk="1" latinLnBrk="0" hangingPunct="1">
        <a:lnSpc>
          <a:spcPts val="3450"/>
        </a:lnSpc>
        <a:spcBef>
          <a:spcPct val="0"/>
        </a:spcBef>
        <a:buNone/>
        <a:defRPr sz="345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1pPr>
      <a:lvl2pPr marL="145800" indent="-144000" algn="l" defTabSz="914400" rtl="0" eaLnBrk="1" latinLnBrk="0" hangingPunct="1">
        <a:lnSpc>
          <a:spcPct val="100000"/>
        </a:lnSpc>
        <a:spcBef>
          <a:spcPts val="0"/>
        </a:spcBef>
        <a:buFont typeface="Arial" panose="020B0604020202020204" pitchFamily="34" charset="0"/>
        <a:buChar char="•"/>
        <a:defRPr sz="1900" kern="1200">
          <a:solidFill>
            <a:schemeClr val="tx2"/>
          </a:solidFill>
          <a:latin typeface="+mn-lt"/>
          <a:ea typeface="+mn-ea"/>
          <a:cs typeface="+mn-cs"/>
        </a:defRPr>
      </a:lvl2pPr>
      <a:lvl3pPr marL="14400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3pPr>
      <a:lvl4pPr marL="14400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4pPr>
      <a:lvl5pPr marL="288000" indent="-1440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56E57A-85BE-52A1-1798-5C41E9C92A35}"/>
              </a:ext>
            </a:extLst>
          </p:cNvPr>
          <p:cNvSpPr>
            <a:spLocks noGrp="1"/>
          </p:cNvSpPr>
          <p:nvPr>
            <p:ph type="title"/>
          </p:nvPr>
        </p:nvSpPr>
        <p:spPr>
          <a:xfrm>
            <a:off x="576000" y="546214"/>
            <a:ext cx="9166811" cy="1047918"/>
          </a:xfrm>
          <a:prstGeom prst="rect">
            <a:avLst/>
          </a:prstGeom>
        </p:spPr>
        <p:txBody>
          <a:bodyPr vert="horz" lIns="0" tIns="0" rIns="0" bIns="0" rtlCol="0" anchor="t">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F1B96B2F-608F-38F4-C607-CD2CA3307C23}"/>
              </a:ext>
            </a:extLst>
          </p:cNvPr>
          <p:cNvSpPr>
            <a:spLocks noGrp="1"/>
          </p:cNvSpPr>
          <p:nvPr>
            <p:ph type="body" idx="1"/>
          </p:nvPr>
        </p:nvSpPr>
        <p:spPr>
          <a:xfrm>
            <a:off x="576000" y="2573999"/>
            <a:ext cx="9166811" cy="3672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4FCC602E-CF8A-4103-422D-842777743359}"/>
              </a:ext>
            </a:extLst>
          </p:cNvPr>
          <p:cNvSpPr>
            <a:spLocks noGrp="1"/>
          </p:cNvSpPr>
          <p:nvPr>
            <p:ph type="dt" sz="half" idx="2"/>
          </p:nvPr>
        </p:nvSpPr>
        <p:spPr>
          <a:xfrm>
            <a:off x="576000" y="6352360"/>
            <a:ext cx="2743200" cy="365125"/>
          </a:xfrm>
          <a:prstGeom prst="rect">
            <a:avLst/>
          </a:prstGeom>
        </p:spPr>
        <p:txBody>
          <a:bodyPr vert="horz" lIns="0" tIns="0" rIns="0" bIns="0" rtlCol="0" anchor="ctr">
            <a:noAutofit/>
          </a:bodyPr>
          <a:lstStyle>
            <a:lvl1pPr algn="l">
              <a:defRPr sz="1200">
                <a:solidFill>
                  <a:schemeClr val="tx2"/>
                </a:solidFill>
              </a:defRPr>
            </a:lvl1pPr>
          </a:lstStyle>
          <a:p>
            <a:endParaRPr lang="en-GB" dirty="0"/>
          </a:p>
        </p:txBody>
      </p:sp>
      <p:sp>
        <p:nvSpPr>
          <p:cNvPr id="5" name="Footer Placeholder 4">
            <a:extLst>
              <a:ext uri="{FF2B5EF4-FFF2-40B4-BE49-F238E27FC236}">
                <a16:creationId xmlns:a16="http://schemas.microsoft.com/office/drawing/2014/main" id="{FE2D44C3-622B-DE1A-3D0E-1D67AC68C166}"/>
              </a:ext>
            </a:extLst>
          </p:cNvPr>
          <p:cNvSpPr>
            <a:spLocks noGrp="1"/>
          </p:cNvSpPr>
          <p:nvPr>
            <p:ph type="ftr" sz="quarter" idx="3"/>
          </p:nvPr>
        </p:nvSpPr>
        <p:spPr>
          <a:xfrm>
            <a:off x="4038600" y="6356350"/>
            <a:ext cx="4114800" cy="365125"/>
          </a:xfrm>
          <a:prstGeom prst="rect">
            <a:avLst/>
          </a:prstGeom>
        </p:spPr>
        <p:txBody>
          <a:bodyPr vert="horz" lIns="0" tIns="0" rIns="0" bIns="0" rtlCol="0" anchor="ctr">
            <a:noAutofit/>
          </a:bodyPr>
          <a:lstStyle>
            <a:lvl1pPr algn="ctr">
              <a:defRPr sz="1200">
                <a:solidFill>
                  <a:schemeClr val="tx2"/>
                </a:solidFill>
              </a:defRPr>
            </a:lvl1pPr>
          </a:lstStyle>
          <a:p>
            <a:r>
              <a:rPr lang="en-US" dirty="0"/>
              <a:t>Because design and innovation matter</a:t>
            </a:r>
            <a:endParaRPr lang="en-GB" dirty="0"/>
          </a:p>
        </p:txBody>
      </p:sp>
      <p:sp>
        <p:nvSpPr>
          <p:cNvPr id="6" name="Slide Number Placeholder 5">
            <a:extLst>
              <a:ext uri="{FF2B5EF4-FFF2-40B4-BE49-F238E27FC236}">
                <a16:creationId xmlns:a16="http://schemas.microsoft.com/office/drawing/2014/main" id="{73B9C41D-DBB6-84B9-829A-87C62833D490}"/>
              </a:ext>
            </a:extLst>
          </p:cNvPr>
          <p:cNvSpPr>
            <a:spLocks noGrp="1"/>
          </p:cNvSpPr>
          <p:nvPr>
            <p:ph type="sldNum" sz="quarter" idx="4"/>
          </p:nvPr>
        </p:nvSpPr>
        <p:spPr>
          <a:xfrm>
            <a:off x="8872800" y="6352360"/>
            <a:ext cx="2743200" cy="365125"/>
          </a:xfrm>
          <a:prstGeom prst="rect">
            <a:avLst/>
          </a:prstGeom>
        </p:spPr>
        <p:txBody>
          <a:bodyPr vert="horz" lIns="0" tIns="0" rIns="0" bIns="0" rtlCol="0" anchor="ctr">
            <a:noAutofit/>
          </a:bodyPr>
          <a:lstStyle>
            <a:lvl1pPr algn="r">
              <a:defRPr sz="1200">
                <a:solidFill>
                  <a:schemeClr val="tx2"/>
                </a:solidFill>
              </a:defRPr>
            </a:lvl1pPr>
          </a:lstStyle>
          <a:p>
            <a:fld id="{06460529-6BCB-7B47-87B2-64F917FF7A32}" type="slidenum">
              <a:rPr lang="en-GB" smtClean="0"/>
              <a:pPr/>
              <a:t>‹#›</a:t>
            </a:fld>
            <a:endParaRPr lang="en-GB" dirty="0"/>
          </a:p>
        </p:txBody>
      </p:sp>
    </p:spTree>
    <p:extLst>
      <p:ext uri="{BB962C8B-B14F-4D97-AF65-F5344CB8AC3E}">
        <p14:creationId xmlns:p14="http://schemas.microsoft.com/office/powerpoint/2010/main" val="395502856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 id="2147483771" r:id="rId31"/>
    <p:sldLayoutId id="2147483772" r:id="rId32"/>
    <p:sldLayoutId id="2147483773" r:id="rId33"/>
    <p:sldLayoutId id="2147483774" r:id="rId34"/>
    <p:sldLayoutId id="2147483775" r:id="rId35"/>
    <p:sldLayoutId id="2147483776" r:id="rId36"/>
    <p:sldLayoutId id="2147483777" r:id="rId37"/>
    <p:sldLayoutId id="2147483778" r:id="rId38"/>
    <p:sldLayoutId id="2147483779" r:id="rId39"/>
    <p:sldLayoutId id="2147483780" r:id="rId40"/>
    <p:sldLayoutId id="2147483781" r:id="rId41"/>
    <p:sldLayoutId id="2147483782" r:id="rId42"/>
    <p:sldLayoutId id="2147483783" r:id="rId43"/>
    <p:sldLayoutId id="2147483784" r:id="rId44"/>
    <p:sldLayoutId id="2147483785" r:id="rId45"/>
    <p:sldLayoutId id="2147483786" r:id="rId46"/>
    <p:sldLayoutId id="2147483787" r:id="rId47"/>
    <p:sldLayoutId id="2147483788" r:id="rId48"/>
    <p:sldLayoutId id="2147483789" r:id="rId49"/>
    <p:sldLayoutId id="2147483790" r:id="rId50"/>
    <p:sldLayoutId id="2147483791" r:id="rId51"/>
    <p:sldLayoutId id="2147483792" r:id="rId52"/>
    <p:sldLayoutId id="2147483793" r:id="rId53"/>
    <p:sldLayoutId id="2147483794" r:id="rId54"/>
    <p:sldLayoutId id="2147483795" r:id="rId55"/>
    <p:sldLayoutId id="2147483796" r:id="rId56"/>
    <p:sldLayoutId id="2147483797" r:id="rId57"/>
    <p:sldLayoutId id="2147483798" r:id="rId58"/>
    <p:sldLayoutId id="2147483799" r:id="rId59"/>
    <p:sldLayoutId id="2147483800" r:id="rId60"/>
    <p:sldLayoutId id="2147483801" r:id="rId61"/>
    <p:sldLayoutId id="2147483802" r:id="rId62"/>
    <p:sldLayoutId id="2147483803" r:id="rId63"/>
  </p:sldLayoutIdLst>
  <p:hf sldNum="0" hdr="0" dt="0"/>
  <p:txStyles>
    <p:titleStyle>
      <a:lvl1pPr algn="l" defTabSz="914400" rtl="0" eaLnBrk="1" latinLnBrk="0" hangingPunct="1">
        <a:lnSpc>
          <a:spcPts val="3450"/>
        </a:lnSpc>
        <a:spcBef>
          <a:spcPct val="0"/>
        </a:spcBef>
        <a:buNone/>
        <a:defRPr sz="345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1pPr>
      <a:lvl2pPr marL="145800" indent="-144000" algn="l" defTabSz="914400" rtl="0" eaLnBrk="1" latinLnBrk="0" hangingPunct="1">
        <a:lnSpc>
          <a:spcPct val="100000"/>
        </a:lnSpc>
        <a:spcBef>
          <a:spcPts val="0"/>
        </a:spcBef>
        <a:buFont typeface="Arial" panose="020B0604020202020204" pitchFamily="34" charset="0"/>
        <a:buChar char="•"/>
        <a:defRPr sz="1900" kern="1200">
          <a:solidFill>
            <a:schemeClr val="tx2"/>
          </a:solidFill>
          <a:latin typeface="+mn-lt"/>
          <a:ea typeface="+mn-ea"/>
          <a:cs typeface="+mn-cs"/>
        </a:defRPr>
      </a:lvl2pPr>
      <a:lvl3pPr marL="14400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3pPr>
      <a:lvl4pPr marL="14400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4pPr>
      <a:lvl5pPr marL="288000" indent="-1440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9.png"/><Relationship Id="rId7" Type="http://schemas.openxmlformats.org/officeDocument/2006/relationships/image" Target="../media/image20.svg"/><Relationship Id="rId2" Type="http://schemas.openxmlformats.org/officeDocument/2006/relationships/image" Target="../media/image31.png"/><Relationship Id="rId1" Type="http://schemas.openxmlformats.org/officeDocument/2006/relationships/slideLayout" Target="../slideLayouts/slideLayout23.xml"/><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image" Target="../media/image32.png"/><Relationship Id="rId9" Type="http://schemas.openxmlformats.org/officeDocument/2006/relationships/image" Target="../media/image22.sv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3.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36.png"/><Relationship Id="rId11" Type="http://schemas.openxmlformats.org/officeDocument/2006/relationships/image" Target="../media/image22.svg"/><Relationship Id="rId5" Type="http://schemas.openxmlformats.org/officeDocument/2006/relationships/image" Target="../media/image35.png"/><Relationship Id="rId10" Type="http://schemas.openxmlformats.org/officeDocument/2006/relationships/image" Target="../media/image21.png"/><Relationship Id="rId4" Type="http://schemas.openxmlformats.org/officeDocument/2006/relationships/image" Target="../media/image34.png"/><Relationship Id="rId9" Type="http://schemas.openxmlformats.org/officeDocument/2006/relationships/image" Target="../media/image20.svg"/></Relationships>
</file>

<file path=ppt/slides/_rels/slide1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34.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2.svg"/><Relationship Id="rId2" Type="http://schemas.openxmlformats.org/officeDocument/2006/relationships/image" Target="../media/image38.png"/><Relationship Id="rId1" Type="http://schemas.openxmlformats.org/officeDocument/2006/relationships/slideLayout" Target="../slideLayouts/slideLayout23.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40.jpeg"/><Relationship Id="rId7" Type="http://schemas.openxmlformats.org/officeDocument/2006/relationships/image" Target="../media/image21.png"/><Relationship Id="rId2" Type="http://schemas.openxmlformats.org/officeDocument/2006/relationships/image" Target="../media/image39.jpeg"/><Relationship Id="rId1" Type="http://schemas.openxmlformats.org/officeDocument/2006/relationships/slideLayout" Target="../slideLayouts/slideLayout2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42.jpeg"/><Relationship Id="rId7" Type="http://schemas.openxmlformats.org/officeDocument/2006/relationships/image" Target="../media/image21.png"/><Relationship Id="rId2" Type="http://schemas.openxmlformats.org/officeDocument/2006/relationships/image" Target="../media/image41.png"/><Relationship Id="rId1" Type="http://schemas.openxmlformats.org/officeDocument/2006/relationships/slideLayout" Target="../slideLayouts/slideLayout2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43.png"/><Relationship Id="rId7"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2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14.png"/><Relationship Id="rId7" Type="http://schemas.openxmlformats.org/officeDocument/2006/relationships/image" Target="../media/image22.sv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7.sv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7.sv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2.svg"/><Relationship Id="rId2" Type="http://schemas.openxmlformats.org/officeDocument/2006/relationships/image" Target="../media/image46.jpg"/><Relationship Id="rId1" Type="http://schemas.openxmlformats.org/officeDocument/2006/relationships/slideLayout" Target="../slideLayouts/slideLayout23.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4.png"/><Relationship Id="rId7" Type="http://schemas.openxmlformats.org/officeDocument/2006/relationships/image" Target="../media/image22.sv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image" Target="../media/image49.png"/><Relationship Id="rId4" Type="http://schemas.openxmlformats.org/officeDocument/2006/relationships/image" Target="../media/image19.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svg"/><Relationship Id="rId2" Type="http://schemas.openxmlformats.org/officeDocument/2006/relationships/image" Target="../media/image14.png"/><Relationship Id="rId1" Type="http://schemas.openxmlformats.org/officeDocument/2006/relationships/slideLayout" Target="../slideLayouts/slideLayout23.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2.svg"/><Relationship Id="rId2" Type="http://schemas.openxmlformats.org/officeDocument/2006/relationships/image" Target="../media/image23.jpeg"/><Relationship Id="rId1" Type="http://schemas.openxmlformats.org/officeDocument/2006/relationships/slideLayout" Target="../slideLayouts/slideLayout23.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5.jpeg"/><Relationship Id="rId7"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2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7.png"/><Relationship Id="rId7" Type="http://schemas.openxmlformats.org/officeDocument/2006/relationships/image" Target="../media/image20.svg"/><Relationship Id="rId2"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image" Target="../media/image28.png"/><Relationship Id="rId9" Type="http://schemas.openxmlformats.org/officeDocument/2006/relationships/image" Target="../media/image22.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30.png"/><Relationship Id="rId7"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Layout" Target="../slideLayouts/slideLayout2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30.png"/><Relationship Id="rId7"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Layout" Target="../slideLayouts/slideLayout2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2CFFCEC-B7C9-C7B3-138E-2C37F4F4E126}"/>
              </a:ext>
            </a:extLst>
          </p:cNvPr>
          <p:cNvSpPr>
            <a:spLocks noGrp="1"/>
          </p:cNvSpPr>
          <p:nvPr>
            <p:ph type="ctrTitle"/>
          </p:nvPr>
        </p:nvSpPr>
        <p:spPr>
          <a:xfrm>
            <a:off x="575998" y="1810327"/>
            <a:ext cx="7732624" cy="3574473"/>
          </a:xfrm>
        </p:spPr>
        <p:txBody>
          <a:bodyPr anchor="ctr" anchorCtr="0"/>
          <a:lstStyle/>
          <a:p>
            <a:pPr>
              <a:lnSpc>
                <a:spcPct val="150000"/>
              </a:lnSpc>
            </a:pPr>
            <a:r>
              <a:rPr lang="en-GB" sz="3600" dirty="0">
                <a:solidFill>
                  <a:schemeClr val="tx1"/>
                </a:solidFill>
                <a:latin typeface="+mj-lt"/>
              </a:rPr>
              <a:t>Lamb industries</a:t>
            </a:r>
            <a:br>
              <a:rPr lang="en-GB" sz="3600" dirty="0">
                <a:solidFill>
                  <a:schemeClr val="tx1"/>
                </a:solidFill>
                <a:latin typeface="+mj-lt"/>
              </a:rPr>
            </a:br>
            <a:r>
              <a:rPr lang="en-GB" sz="3600" dirty="0">
                <a:solidFill>
                  <a:schemeClr val="tx1"/>
                </a:solidFill>
                <a:latin typeface="+mj-lt"/>
              </a:rPr>
              <a:t>Supporting unit</a:t>
            </a:r>
            <a:br>
              <a:rPr lang="en-GB" sz="3600" dirty="0">
                <a:solidFill>
                  <a:schemeClr val="tx1"/>
                </a:solidFill>
                <a:latin typeface="+mj-lt"/>
              </a:rPr>
            </a:br>
            <a:r>
              <a:rPr lang="en-GB" sz="3600" dirty="0">
                <a:solidFill>
                  <a:schemeClr val="tx1"/>
                </a:solidFill>
                <a:latin typeface="+mj-lt"/>
              </a:rPr>
              <a:t>focused task: </a:t>
            </a:r>
            <a:br>
              <a:rPr lang="en-GB" sz="3600" dirty="0">
                <a:solidFill>
                  <a:schemeClr val="tx1"/>
                </a:solidFill>
                <a:latin typeface="+mj-lt"/>
              </a:rPr>
            </a:br>
            <a:r>
              <a:rPr lang="en-GB" sz="3400" dirty="0">
                <a:latin typeface="+mj-lt"/>
              </a:rPr>
              <a:t>thick and thin line sketching</a:t>
            </a:r>
            <a:endParaRPr lang="en-GB" sz="3400" dirty="0">
              <a:latin typeface="+mj-lt"/>
              <a:cs typeface="Arial" panose="020B0604020202020204" pitchFamily="34" charset="0"/>
            </a:endParaRPr>
          </a:p>
        </p:txBody>
      </p:sp>
      <p:pic>
        <p:nvPicPr>
          <p:cNvPr id="14" name="Graphic 13">
            <a:extLst>
              <a:ext uri="{FF2B5EF4-FFF2-40B4-BE49-F238E27FC236}">
                <a16:creationId xmlns:a16="http://schemas.microsoft.com/office/drawing/2014/main" id="{E756F4D9-1177-CA78-C88A-5DC058B1A3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5998" y="381502"/>
            <a:ext cx="1891228" cy="922170"/>
          </a:xfrm>
          <a:prstGeom prst="rect">
            <a:avLst/>
          </a:prstGeom>
        </p:spPr>
      </p:pic>
      <p:pic>
        <p:nvPicPr>
          <p:cNvPr id="6" name="Picture 5" descr="Blue text on a black background">
            <a:extLst>
              <a:ext uri="{FF2B5EF4-FFF2-40B4-BE49-F238E27FC236}">
                <a16:creationId xmlns:a16="http://schemas.microsoft.com/office/drawing/2014/main" id="{804074B9-35FF-F78D-CF24-215CA59D69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9964" y="204245"/>
            <a:ext cx="3195337" cy="1276685"/>
          </a:xfrm>
          <a:prstGeom prst="rect">
            <a:avLst/>
          </a:prstGeom>
        </p:spPr>
      </p:pic>
      <p:pic>
        <p:nvPicPr>
          <p:cNvPr id="4" name="Picture 3">
            <a:extLst>
              <a:ext uri="{FF2B5EF4-FFF2-40B4-BE49-F238E27FC236}">
                <a16:creationId xmlns:a16="http://schemas.microsoft.com/office/drawing/2014/main" id="{D61FC05C-5749-3194-6412-E89860BD099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76000" y="5705594"/>
            <a:ext cx="1356167" cy="903476"/>
          </a:xfrm>
          <a:prstGeom prst="rect">
            <a:avLst/>
          </a:prstGeom>
        </p:spPr>
      </p:pic>
      <p:pic>
        <p:nvPicPr>
          <p:cNvPr id="2" name="Picture 1" descr="A sketch of a shovel&#10;&#10;Description automatically generated">
            <a:extLst>
              <a:ext uri="{FF2B5EF4-FFF2-40B4-BE49-F238E27FC236}">
                <a16:creationId xmlns:a16="http://schemas.microsoft.com/office/drawing/2014/main" id="{18F88ECD-4E85-F4EE-8A5E-577FB194289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326" t="-9195" r="16625" b="9195"/>
          <a:stretch/>
        </p:blipFill>
        <p:spPr>
          <a:xfrm>
            <a:off x="8466666" y="-700391"/>
            <a:ext cx="3725333" cy="7558391"/>
          </a:xfrm>
          <a:prstGeom prst="rect">
            <a:avLst/>
          </a:prstGeom>
        </p:spPr>
      </p:pic>
      <p:sp>
        <p:nvSpPr>
          <p:cNvPr id="3" name="TextBox 2">
            <a:extLst>
              <a:ext uri="{FF2B5EF4-FFF2-40B4-BE49-F238E27FC236}">
                <a16:creationId xmlns:a16="http://schemas.microsoft.com/office/drawing/2014/main" id="{38A1B62D-394E-59DE-AED8-FA4B5D96ADF1}"/>
              </a:ext>
            </a:extLst>
          </p:cNvPr>
          <p:cNvSpPr txBox="1"/>
          <p:nvPr/>
        </p:nvSpPr>
        <p:spPr>
          <a:xfrm>
            <a:off x="4680504" y="6270516"/>
            <a:ext cx="3367144" cy="338554"/>
          </a:xfrm>
          <a:prstGeom prst="rect">
            <a:avLst/>
          </a:prstGeom>
          <a:noFill/>
        </p:spPr>
        <p:txBody>
          <a:bodyPr wrap="square" rtlCol="0">
            <a:spAutoFit/>
          </a:bodyPr>
          <a:lstStyle/>
          <a:p>
            <a:pPr marL="0" marR="0" lvl="0" indent="0" algn="ctr" defTabSz="430318"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FFFFFF"/>
                </a:solidFill>
                <a:effectLst/>
                <a:uLnTx/>
                <a:uFillTx/>
                <a:latin typeface="Arial" panose="020B0604020202020204"/>
                <a:sym typeface="Helvetica Neue"/>
              </a:rPr>
              <a:t>#InspiredbyLambIndustries</a:t>
            </a:r>
          </a:p>
        </p:txBody>
      </p:sp>
    </p:spTree>
    <p:extLst>
      <p:ext uri="{BB962C8B-B14F-4D97-AF65-F5344CB8AC3E}">
        <p14:creationId xmlns:p14="http://schemas.microsoft.com/office/powerpoint/2010/main" val="3242062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B252A-F968-AD74-CB40-82BEA26344AA}"/>
              </a:ext>
            </a:extLst>
          </p:cNvPr>
          <p:cNvSpPr>
            <a:spLocks noGrp="1"/>
          </p:cNvSpPr>
          <p:nvPr>
            <p:ph type="title"/>
          </p:nvPr>
        </p:nvSpPr>
        <p:spPr/>
        <p:txBody>
          <a:bodyPr/>
          <a:lstStyle/>
          <a:p>
            <a:r>
              <a:rPr lang="en-GB" dirty="0"/>
              <a:t>Outcome</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0EB5B918-2BDF-1F10-71B6-D68FD60603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567" t="9712" r="45110" b="63457"/>
          <a:stretch/>
        </p:blipFill>
        <p:spPr>
          <a:xfrm>
            <a:off x="7947877" y="2351808"/>
            <a:ext cx="3589867" cy="3750948"/>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CAC889B4-529C-01D5-3B18-3557C8EF3E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33" t="10206" r="45809" b="64280"/>
          <a:stretch/>
        </p:blipFill>
        <p:spPr>
          <a:xfrm>
            <a:off x="4233450" y="2351808"/>
            <a:ext cx="3602420" cy="3625813"/>
          </a:xfrm>
          <a:prstGeom prst="rect">
            <a:avLst/>
          </a:prstGeom>
        </p:spPr>
      </p:pic>
      <p:pic>
        <p:nvPicPr>
          <p:cNvPr id="7" name="Picture 6" descr="A cartoon of a spider&#10;&#10;Description automatically generated">
            <a:extLst>
              <a:ext uri="{FF2B5EF4-FFF2-40B4-BE49-F238E27FC236}">
                <a16:creationId xmlns:a16="http://schemas.microsoft.com/office/drawing/2014/main" id="{C134D22A-E809-387E-4AC5-D0D248E004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473499" flipH="1" flipV="1">
            <a:off x="5770193" y="2774745"/>
            <a:ext cx="651614" cy="651614"/>
          </a:xfrm>
          <a:prstGeom prst="rect">
            <a:avLst/>
          </a:prstGeom>
        </p:spPr>
      </p:pic>
      <p:pic>
        <p:nvPicPr>
          <p:cNvPr id="8" name="Picture 7">
            <a:extLst>
              <a:ext uri="{FF2B5EF4-FFF2-40B4-BE49-F238E27FC236}">
                <a16:creationId xmlns:a16="http://schemas.microsoft.com/office/drawing/2014/main" id="{CA40D01E-1024-5B6F-82D1-885E58E323A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386465" y="5954524"/>
            <a:ext cx="1356167" cy="903476"/>
          </a:xfrm>
          <a:prstGeom prst="rect">
            <a:avLst/>
          </a:prstGeom>
        </p:spPr>
      </p:pic>
      <p:pic>
        <p:nvPicPr>
          <p:cNvPr id="9" name="Graphic 8">
            <a:extLst>
              <a:ext uri="{FF2B5EF4-FFF2-40B4-BE49-F238E27FC236}">
                <a16:creationId xmlns:a16="http://schemas.microsoft.com/office/drawing/2014/main" id="{5C833366-493C-3AA0-A3CE-D34BCA566E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6670" y="6135182"/>
            <a:ext cx="1512486" cy="370559"/>
          </a:xfrm>
          <a:prstGeom prst="rect">
            <a:avLst/>
          </a:prstGeom>
        </p:spPr>
      </p:pic>
      <p:pic>
        <p:nvPicPr>
          <p:cNvPr id="11" name="Graphic 10">
            <a:extLst>
              <a:ext uri="{FF2B5EF4-FFF2-40B4-BE49-F238E27FC236}">
                <a16:creationId xmlns:a16="http://schemas.microsoft.com/office/drawing/2014/main" id="{C54D12E1-41E7-0B0C-9CF3-2B15250D593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3875" y="6135182"/>
            <a:ext cx="331912" cy="370559"/>
          </a:xfrm>
          <a:prstGeom prst="rect">
            <a:avLst/>
          </a:prstGeom>
        </p:spPr>
      </p:pic>
      <p:sp>
        <p:nvSpPr>
          <p:cNvPr id="13" name="Content Placeholder 2">
            <a:extLst>
              <a:ext uri="{FF2B5EF4-FFF2-40B4-BE49-F238E27FC236}">
                <a16:creationId xmlns:a16="http://schemas.microsoft.com/office/drawing/2014/main" id="{AFA787CA-1574-92CE-C735-8BDBA8EC3E33}"/>
              </a:ext>
            </a:extLst>
          </p:cNvPr>
          <p:cNvSpPr txBox="1">
            <a:spLocks/>
          </p:cNvSpPr>
          <p:nvPr/>
        </p:nvSpPr>
        <p:spPr>
          <a:xfrm>
            <a:off x="576000" y="1344173"/>
            <a:ext cx="3533545" cy="4163247"/>
          </a:xfrm>
          <a:prstGeom prst="rect">
            <a:avLst/>
          </a:prstGeom>
        </p:spPr>
        <p:txBody>
          <a:bodyPr vert="horz" lIns="0" tIns="0" rIns="0" bIns="0" rtlCol="0">
            <a:normAutofit lnSpcReduction="10000"/>
          </a:bodyPr>
          <a:lstStyle>
            <a:lvl1pPr marL="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1pPr>
            <a:lvl2pPr marL="145800" indent="-144000" algn="l" defTabSz="914400" rtl="0" eaLnBrk="1" latinLnBrk="0" hangingPunct="1">
              <a:lnSpc>
                <a:spcPct val="100000"/>
              </a:lnSpc>
              <a:spcBef>
                <a:spcPts val="0"/>
              </a:spcBef>
              <a:buFont typeface="Arial" panose="020B0604020202020204" pitchFamily="34" charset="0"/>
              <a:buChar char="•"/>
              <a:defRPr sz="1900" kern="1200">
                <a:solidFill>
                  <a:schemeClr val="tx2"/>
                </a:solidFill>
                <a:latin typeface="+mn-lt"/>
                <a:ea typeface="+mn-ea"/>
                <a:cs typeface="+mn-cs"/>
              </a:defRPr>
            </a:lvl2pPr>
            <a:lvl3pPr marL="14400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3pPr>
            <a:lvl4pPr marL="14400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4pPr>
            <a:lvl5pPr marL="288000" indent="-1440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600" b="0" dirty="0">
                <a:latin typeface="+mj-lt"/>
              </a:rPr>
              <a:t>Your shape should look something like this.</a:t>
            </a:r>
          </a:p>
          <a:p>
            <a:pPr>
              <a:lnSpc>
                <a:spcPct val="150000"/>
              </a:lnSpc>
            </a:pPr>
            <a:r>
              <a:rPr lang="en-US" sz="1600" b="0" dirty="0">
                <a:latin typeface="+mj-lt"/>
              </a:rPr>
              <a:t>The thick lines create an illusion of depth and make it easier to understand the 3D aspects of it.</a:t>
            </a:r>
          </a:p>
          <a:p>
            <a:pPr>
              <a:lnSpc>
                <a:spcPct val="150000"/>
              </a:lnSpc>
            </a:pPr>
            <a:r>
              <a:rPr lang="en-US" sz="1600" b="0" dirty="0">
                <a:latin typeface="+mj-lt"/>
              </a:rPr>
              <a:t>This is a common technique designers often use, and once you have practiced it, is very quick to do.</a:t>
            </a:r>
          </a:p>
          <a:p>
            <a:pPr>
              <a:lnSpc>
                <a:spcPct val="150000"/>
              </a:lnSpc>
            </a:pPr>
            <a:endParaRPr lang="en-US" sz="1600" b="0" dirty="0">
              <a:latin typeface="+mj-lt"/>
            </a:endParaRPr>
          </a:p>
          <a:p>
            <a:pPr>
              <a:lnSpc>
                <a:spcPct val="150000"/>
              </a:lnSpc>
            </a:pPr>
            <a:r>
              <a:rPr lang="en-US" sz="1600" b="0" dirty="0">
                <a:latin typeface="+mj-lt"/>
              </a:rPr>
              <a:t>It is worth practicing a few simple shapes such as this, before we move on.</a:t>
            </a:r>
          </a:p>
          <a:p>
            <a:pPr>
              <a:lnSpc>
                <a:spcPct val="150000"/>
              </a:lnSpc>
            </a:pPr>
            <a:endParaRPr lang="en-US" sz="1600" b="0" dirty="0">
              <a:latin typeface="+mj-lt"/>
            </a:endParaRPr>
          </a:p>
        </p:txBody>
      </p:sp>
    </p:spTree>
    <p:extLst>
      <p:ext uri="{BB962C8B-B14F-4D97-AF65-F5344CB8AC3E}">
        <p14:creationId xmlns:p14="http://schemas.microsoft.com/office/powerpoint/2010/main" val="2631541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B252A-F968-AD74-CB40-82BEA26344AA}"/>
              </a:ext>
            </a:extLst>
          </p:cNvPr>
          <p:cNvSpPr>
            <a:spLocks noGrp="1"/>
          </p:cNvSpPr>
          <p:nvPr>
            <p:ph type="title"/>
          </p:nvPr>
        </p:nvSpPr>
        <p:spPr/>
        <p:txBody>
          <a:bodyPr/>
          <a:lstStyle/>
          <a:p>
            <a:r>
              <a:rPr lang="en-GB" dirty="0"/>
              <a:t>Curves in thick &amp; thin</a:t>
            </a:r>
          </a:p>
        </p:txBody>
      </p:sp>
      <p:pic>
        <p:nvPicPr>
          <p:cNvPr id="6" name="Picture 5" descr="A blue line drawing of a camera&#10;&#10;Description automatically generated">
            <a:extLst>
              <a:ext uri="{FF2B5EF4-FFF2-40B4-BE49-F238E27FC236}">
                <a16:creationId xmlns:a16="http://schemas.microsoft.com/office/drawing/2014/main" id="{ACDEC447-B2F8-B0B0-455B-5A3E69BBC6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032" t="12181" r="28579" b="55226"/>
          <a:stretch/>
        </p:blipFill>
        <p:spPr>
          <a:xfrm>
            <a:off x="9202632" y="1981326"/>
            <a:ext cx="2540000" cy="2235200"/>
          </a:xfrm>
          <a:prstGeom prst="rect">
            <a:avLst/>
          </a:prstGeom>
        </p:spPr>
      </p:pic>
      <p:pic>
        <p:nvPicPr>
          <p:cNvPr id="8" name="Picture 7" descr="A blue line drawing of a camera&#10;&#10;Description automatically generated">
            <a:extLst>
              <a:ext uri="{FF2B5EF4-FFF2-40B4-BE49-F238E27FC236}">
                <a16:creationId xmlns:a16="http://schemas.microsoft.com/office/drawing/2014/main" id="{79F155FA-CCBB-24E8-1178-CC54297339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779" t="9448" r="28639" b="56149"/>
          <a:stretch/>
        </p:blipFill>
        <p:spPr>
          <a:xfrm>
            <a:off x="6187666" y="1840344"/>
            <a:ext cx="2694801" cy="2359378"/>
          </a:xfrm>
          <a:prstGeom prst="rect">
            <a:avLst/>
          </a:prstGeom>
        </p:spPr>
      </p:pic>
      <p:pic>
        <p:nvPicPr>
          <p:cNvPr id="10" name="Picture 9" descr="A blue and black drawing of a camera&#10;&#10;Description automatically generated">
            <a:extLst>
              <a:ext uri="{FF2B5EF4-FFF2-40B4-BE49-F238E27FC236}">
                <a16:creationId xmlns:a16="http://schemas.microsoft.com/office/drawing/2014/main" id="{FE7CB1DA-4A43-C912-C98C-EBEF4A892D5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542" t="10182" r="27876" b="53114"/>
          <a:stretch/>
        </p:blipFill>
        <p:spPr>
          <a:xfrm>
            <a:off x="3309536" y="1840344"/>
            <a:ext cx="2694800" cy="2517165"/>
          </a:xfrm>
          <a:prstGeom prst="rect">
            <a:avLst/>
          </a:prstGeom>
        </p:spPr>
      </p:pic>
      <p:pic>
        <p:nvPicPr>
          <p:cNvPr id="12" name="Picture 11" descr="A blue outline of a toy&#10;&#10;Description automatically generated">
            <a:extLst>
              <a:ext uri="{FF2B5EF4-FFF2-40B4-BE49-F238E27FC236}">
                <a16:creationId xmlns:a16="http://schemas.microsoft.com/office/drawing/2014/main" id="{C38F3B95-B314-1233-F9BF-74E946B3D7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014" t="11230" r="26749" b="52065"/>
          <a:stretch/>
        </p:blipFill>
        <p:spPr>
          <a:xfrm>
            <a:off x="28423" y="1840344"/>
            <a:ext cx="2968979" cy="2517165"/>
          </a:xfrm>
          <a:prstGeom prst="rect">
            <a:avLst/>
          </a:prstGeom>
        </p:spPr>
      </p:pic>
      <p:pic>
        <p:nvPicPr>
          <p:cNvPr id="14" name="Picture 13">
            <a:extLst>
              <a:ext uri="{FF2B5EF4-FFF2-40B4-BE49-F238E27FC236}">
                <a16:creationId xmlns:a16="http://schemas.microsoft.com/office/drawing/2014/main" id="{6B20D82A-E63C-68DB-232E-0EB0FABA5DC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386465" y="5954524"/>
            <a:ext cx="1356167" cy="903476"/>
          </a:xfrm>
          <a:prstGeom prst="rect">
            <a:avLst/>
          </a:prstGeom>
        </p:spPr>
      </p:pic>
      <p:pic>
        <p:nvPicPr>
          <p:cNvPr id="15" name="Graphic 14">
            <a:extLst>
              <a:ext uri="{FF2B5EF4-FFF2-40B4-BE49-F238E27FC236}">
                <a16:creationId xmlns:a16="http://schemas.microsoft.com/office/drawing/2014/main" id="{624877AA-3E41-8EE7-A5A4-FD6265C6554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6670" y="6135182"/>
            <a:ext cx="1512486" cy="370559"/>
          </a:xfrm>
          <a:prstGeom prst="rect">
            <a:avLst/>
          </a:prstGeom>
        </p:spPr>
      </p:pic>
      <p:pic>
        <p:nvPicPr>
          <p:cNvPr id="16" name="Graphic 15">
            <a:extLst>
              <a:ext uri="{FF2B5EF4-FFF2-40B4-BE49-F238E27FC236}">
                <a16:creationId xmlns:a16="http://schemas.microsoft.com/office/drawing/2014/main" id="{BA401022-3434-35E1-BDD2-E387ACF4824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3875" y="6135182"/>
            <a:ext cx="331912" cy="370559"/>
          </a:xfrm>
          <a:prstGeom prst="rect">
            <a:avLst/>
          </a:prstGeom>
        </p:spPr>
      </p:pic>
      <p:sp>
        <p:nvSpPr>
          <p:cNvPr id="17" name="Content Placeholder 2">
            <a:extLst>
              <a:ext uri="{FF2B5EF4-FFF2-40B4-BE49-F238E27FC236}">
                <a16:creationId xmlns:a16="http://schemas.microsoft.com/office/drawing/2014/main" id="{473F4BBA-7E75-E805-8654-86C3D132DEDB}"/>
              </a:ext>
            </a:extLst>
          </p:cNvPr>
          <p:cNvSpPr txBox="1">
            <a:spLocks/>
          </p:cNvSpPr>
          <p:nvPr/>
        </p:nvSpPr>
        <p:spPr>
          <a:xfrm>
            <a:off x="576000" y="4472661"/>
            <a:ext cx="11166632" cy="1292772"/>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1pPr>
            <a:lvl2pPr marL="145800" indent="-144000" algn="l" defTabSz="914400" rtl="0" eaLnBrk="1" latinLnBrk="0" hangingPunct="1">
              <a:lnSpc>
                <a:spcPct val="100000"/>
              </a:lnSpc>
              <a:spcBef>
                <a:spcPts val="0"/>
              </a:spcBef>
              <a:buFont typeface="Arial" panose="020B0604020202020204" pitchFamily="34" charset="0"/>
              <a:buChar char="•"/>
              <a:defRPr sz="1900" kern="1200">
                <a:solidFill>
                  <a:schemeClr val="tx2"/>
                </a:solidFill>
                <a:latin typeface="+mn-lt"/>
                <a:ea typeface="+mn-ea"/>
                <a:cs typeface="+mn-cs"/>
              </a:defRPr>
            </a:lvl2pPr>
            <a:lvl3pPr marL="14400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3pPr>
            <a:lvl4pPr marL="14400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4pPr>
            <a:lvl5pPr marL="288000" indent="-1440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000" b="0" dirty="0">
                <a:latin typeface="+mj-lt"/>
              </a:rPr>
              <a:t>Things can get a little more tricky when you are using curves and organic shapes. </a:t>
            </a:r>
          </a:p>
          <a:p>
            <a:pPr>
              <a:lnSpc>
                <a:spcPct val="150000"/>
              </a:lnSpc>
            </a:pPr>
            <a:r>
              <a:rPr lang="en-US" sz="2000" b="0" dirty="0">
                <a:latin typeface="+mj-lt"/>
              </a:rPr>
              <a:t>Have a go at this shape, or similar, to see where the thick and thin lines would go. </a:t>
            </a:r>
          </a:p>
          <a:p>
            <a:pPr>
              <a:lnSpc>
                <a:spcPct val="150000"/>
              </a:lnSpc>
            </a:pPr>
            <a:endParaRPr lang="en-US" sz="2000" b="0" dirty="0">
              <a:latin typeface="+mj-lt"/>
            </a:endParaRPr>
          </a:p>
        </p:txBody>
      </p:sp>
    </p:spTree>
    <p:extLst>
      <p:ext uri="{BB962C8B-B14F-4D97-AF65-F5344CB8AC3E}">
        <p14:creationId xmlns:p14="http://schemas.microsoft.com/office/powerpoint/2010/main" val="150354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B252A-F968-AD74-CB40-82BEA26344AA}"/>
              </a:ext>
            </a:extLst>
          </p:cNvPr>
          <p:cNvSpPr>
            <a:spLocks noGrp="1"/>
          </p:cNvSpPr>
          <p:nvPr>
            <p:ph type="title"/>
          </p:nvPr>
        </p:nvSpPr>
        <p:spPr/>
        <p:txBody>
          <a:bodyPr/>
          <a:lstStyle/>
          <a:p>
            <a:r>
              <a:rPr lang="en-GB" dirty="0"/>
              <a:t>Curves in thick &amp; thin</a:t>
            </a:r>
          </a:p>
        </p:txBody>
      </p:sp>
      <p:pic>
        <p:nvPicPr>
          <p:cNvPr id="8" name="Picture 7" descr="A blue line drawing of a camera&#10;&#10;Description automatically generated">
            <a:extLst>
              <a:ext uri="{FF2B5EF4-FFF2-40B4-BE49-F238E27FC236}">
                <a16:creationId xmlns:a16="http://schemas.microsoft.com/office/drawing/2014/main" id="{79F155FA-CCBB-24E8-1178-CC54297339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779" t="9448" r="28639" b="56149"/>
          <a:stretch/>
        </p:blipFill>
        <p:spPr>
          <a:xfrm>
            <a:off x="353875" y="1966467"/>
            <a:ext cx="3954817" cy="3462559"/>
          </a:xfrm>
          <a:prstGeom prst="rect">
            <a:avLst/>
          </a:prstGeom>
        </p:spPr>
      </p:pic>
      <p:pic>
        <p:nvPicPr>
          <p:cNvPr id="14" name="Picture 13">
            <a:extLst>
              <a:ext uri="{FF2B5EF4-FFF2-40B4-BE49-F238E27FC236}">
                <a16:creationId xmlns:a16="http://schemas.microsoft.com/office/drawing/2014/main" id="{6B20D82A-E63C-68DB-232E-0EB0FABA5DC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386465" y="5954524"/>
            <a:ext cx="1356167" cy="903476"/>
          </a:xfrm>
          <a:prstGeom prst="rect">
            <a:avLst/>
          </a:prstGeom>
        </p:spPr>
      </p:pic>
      <p:pic>
        <p:nvPicPr>
          <p:cNvPr id="15" name="Graphic 14">
            <a:extLst>
              <a:ext uri="{FF2B5EF4-FFF2-40B4-BE49-F238E27FC236}">
                <a16:creationId xmlns:a16="http://schemas.microsoft.com/office/drawing/2014/main" id="{624877AA-3E41-8EE7-A5A4-FD6265C655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6670" y="6135182"/>
            <a:ext cx="1512486" cy="370559"/>
          </a:xfrm>
          <a:prstGeom prst="rect">
            <a:avLst/>
          </a:prstGeom>
        </p:spPr>
      </p:pic>
      <p:pic>
        <p:nvPicPr>
          <p:cNvPr id="16" name="Graphic 15">
            <a:extLst>
              <a:ext uri="{FF2B5EF4-FFF2-40B4-BE49-F238E27FC236}">
                <a16:creationId xmlns:a16="http://schemas.microsoft.com/office/drawing/2014/main" id="{BA401022-3434-35E1-BDD2-E387ACF482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3875" y="6135182"/>
            <a:ext cx="331912" cy="370559"/>
          </a:xfrm>
          <a:prstGeom prst="rect">
            <a:avLst/>
          </a:prstGeom>
        </p:spPr>
      </p:pic>
      <p:pic>
        <p:nvPicPr>
          <p:cNvPr id="4" name="Picture 3" descr="A blue line drawing of a camera&#10;&#10;Description automatically generated">
            <a:extLst>
              <a:ext uri="{FF2B5EF4-FFF2-40B4-BE49-F238E27FC236}">
                <a16:creationId xmlns:a16="http://schemas.microsoft.com/office/drawing/2014/main" id="{EE936874-827A-3F20-78D9-A15B06C8643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4880" t="11800" r="29406" b="55709"/>
          <a:stretch/>
        </p:blipFill>
        <p:spPr>
          <a:xfrm>
            <a:off x="4510587" y="2154249"/>
            <a:ext cx="4070485" cy="3357752"/>
          </a:xfrm>
          <a:prstGeom prst="rect">
            <a:avLst/>
          </a:prstGeom>
        </p:spPr>
      </p:pic>
      <p:sp>
        <p:nvSpPr>
          <p:cNvPr id="5" name="Content Placeholder 2">
            <a:extLst>
              <a:ext uri="{FF2B5EF4-FFF2-40B4-BE49-F238E27FC236}">
                <a16:creationId xmlns:a16="http://schemas.microsoft.com/office/drawing/2014/main" id="{76CED41C-C619-0273-17A9-7C3003059D71}"/>
              </a:ext>
            </a:extLst>
          </p:cNvPr>
          <p:cNvSpPr txBox="1">
            <a:spLocks/>
          </p:cNvSpPr>
          <p:nvPr/>
        </p:nvSpPr>
        <p:spPr>
          <a:xfrm>
            <a:off x="8782967" y="1210334"/>
            <a:ext cx="3182740" cy="3960755"/>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1pPr>
            <a:lvl2pPr marL="145800" indent="-144000" algn="l" defTabSz="914400" rtl="0" eaLnBrk="1" latinLnBrk="0" hangingPunct="1">
              <a:lnSpc>
                <a:spcPct val="100000"/>
              </a:lnSpc>
              <a:spcBef>
                <a:spcPts val="0"/>
              </a:spcBef>
              <a:buFont typeface="Arial" panose="020B0604020202020204" pitchFamily="34" charset="0"/>
              <a:buChar char="•"/>
              <a:defRPr sz="1900" kern="1200">
                <a:solidFill>
                  <a:schemeClr val="tx2"/>
                </a:solidFill>
                <a:latin typeface="+mn-lt"/>
                <a:ea typeface="+mn-ea"/>
                <a:cs typeface="+mn-cs"/>
              </a:defRPr>
            </a:lvl2pPr>
            <a:lvl3pPr marL="14400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3pPr>
            <a:lvl4pPr marL="14400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4pPr>
            <a:lvl5pPr marL="288000" indent="-1440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000" b="0" dirty="0">
                <a:latin typeface="+mj-lt"/>
              </a:rPr>
              <a:t>Do the differences in the top help to explain what is going on in this area? You may find that you still need to add extra detail / lines to fully explain what is happening.</a:t>
            </a:r>
          </a:p>
          <a:p>
            <a:pPr>
              <a:lnSpc>
                <a:spcPct val="150000"/>
              </a:lnSpc>
            </a:pPr>
            <a:endParaRPr lang="en-US" sz="2000" b="0" dirty="0">
              <a:latin typeface="+mj-lt"/>
            </a:endParaRPr>
          </a:p>
        </p:txBody>
      </p:sp>
    </p:spTree>
    <p:extLst>
      <p:ext uri="{BB962C8B-B14F-4D97-AF65-F5344CB8AC3E}">
        <p14:creationId xmlns:p14="http://schemas.microsoft.com/office/powerpoint/2010/main" val="3211308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FBB51F4-73AD-E391-3E4C-D37FA8B788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60" y="-114300"/>
            <a:ext cx="12175340" cy="12612256"/>
          </a:xfrm>
          <a:prstGeom prst="rect">
            <a:avLst/>
          </a:prstGeom>
        </p:spPr>
      </p:pic>
      <p:sp>
        <p:nvSpPr>
          <p:cNvPr id="10" name="Title 1">
            <a:extLst>
              <a:ext uri="{FF2B5EF4-FFF2-40B4-BE49-F238E27FC236}">
                <a16:creationId xmlns:a16="http://schemas.microsoft.com/office/drawing/2014/main" id="{9457124D-4513-AF94-B33A-32122ED43ACA}"/>
              </a:ext>
            </a:extLst>
          </p:cNvPr>
          <p:cNvSpPr>
            <a:spLocks noGrp="1"/>
          </p:cNvSpPr>
          <p:nvPr>
            <p:ph type="ctrTitle"/>
          </p:nvPr>
        </p:nvSpPr>
        <p:spPr>
          <a:xfrm>
            <a:off x="575999" y="1990213"/>
            <a:ext cx="11105927" cy="2877573"/>
          </a:xfrm>
        </p:spPr>
        <p:txBody>
          <a:bodyPr/>
          <a:lstStyle/>
          <a:p>
            <a:r>
              <a:rPr lang="en-GB" dirty="0">
                <a:solidFill>
                  <a:schemeClr val="bg1"/>
                </a:solidFill>
                <a:latin typeface="+mj-lt"/>
              </a:rPr>
              <a:t>Using products</a:t>
            </a:r>
          </a:p>
        </p:txBody>
      </p:sp>
      <p:sp>
        <p:nvSpPr>
          <p:cNvPr id="11" name="Footer Placeholder 2">
            <a:extLst>
              <a:ext uri="{FF2B5EF4-FFF2-40B4-BE49-F238E27FC236}">
                <a16:creationId xmlns:a16="http://schemas.microsoft.com/office/drawing/2014/main" id="{42890EC0-E3CB-BB88-78C0-04E2D631696C}"/>
              </a:ext>
            </a:extLst>
          </p:cNvPr>
          <p:cNvSpPr txBox="1">
            <a:spLocks/>
          </p:cNvSpPr>
          <p:nvPr/>
        </p:nvSpPr>
        <p:spPr>
          <a:xfrm>
            <a:off x="575999" y="6052820"/>
            <a:ext cx="6480000" cy="36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Because design and innovation matter</a:t>
            </a: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08486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sketch of a shovel&#10;&#10;Description automatically generated">
            <a:extLst>
              <a:ext uri="{FF2B5EF4-FFF2-40B4-BE49-F238E27FC236}">
                <a16:creationId xmlns:a16="http://schemas.microsoft.com/office/drawing/2014/main" id="{3FC957E8-75C0-5925-9816-BDCFADE9A8F3}"/>
              </a:ext>
            </a:extLst>
          </p:cNvPr>
          <p:cNvPicPr>
            <a:picLocks noChangeAspect="1"/>
          </p:cNvPicPr>
          <p:nvPr/>
        </p:nvPicPr>
        <p:blipFill rotWithShape="1">
          <a:blip r:embed="rId2">
            <a:extLst>
              <a:ext uri="{28A0092B-C50C-407E-A947-70E740481C1C}">
                <a14:useLocalDpi xmlns:a14="http://schemas.microsoft.com/office/drawing/2010/main" val="0"/>
              </a:ext>
            </a:extLst>
          </a:blip>
          <a:srcRect r="17653" b="13513"/>
          <a:stretch/>
        </p:blipFill>
        <p:spPr>
          <a:xfrm>
            <a:off x="5713642" y="1661849"/>
            <a:ext cx="5706532" cy="4840551"/>
          </a:xfrm>
          <a:prstGeom prst="rect">
            <a:avLst/>
          </a:prstGeom>
        </p:spPr>
      </p:pic>
      <p:sp>
        <p:nvSpPr>
          <p:cNvPr id="8" name="Title 7">
            <a:extLst>
              <a:ext uri="{FF2B5EF4-FFF2-40B4-BE49-F238E27FC236}">
                <a16:creationId xmlns:a16="http://schemas.microsoft.com/office/drawing/2014/main" id="{5C75C0B7-44D3-CAED-C1B9-928BB291EE3F}"/>
              </a:ext>
            </a:extLst>
          </p:cNvPr>
          <p:cNvSpPr>
            <a:spLocks noGrp="1"/>
          </p:cNvSpPr>
          <p:nvPr>
            <p:ph type="title"/>
          </p:nvPr>
        </p:nvSpPr>
        <p:spPr/>
        <p:txBody>
          <a:bodyPr/>
          <a:lstStyle/>
          <a:p>
            <a:r>
              <a:rPr lang="en-GB" dirty="0">
                <a:latin typeface="+mj-lt"/>
              </a:rPr>
              <a:t>Back to the trowel</a:t>
            </a:r>
            <a:endParaRPr lang="en-GB" sz="4400" dirty="0">
              <a:latin typeface="+mj-lt"/>
            </a:endParaRPr>
          </a:p>
        </p:txBody>
      </p:sp>
      <p:sp>
        <p:nvSpPr>
          <p:cNvPr id="3" name="Content Placeholder 2">
            <a:extLst>
              <a:ext uri="{FF2B5EF4-FFF2-40B4-BE49-F238E27FC236}">
                <a16:creationId xmlns:a16="http://schemas.microsoft.com/office/drawing/2014/main" id="{5FC42C60-B951-E049-D5C4-FE7B287E34C8}"/>
              </a:ext>
            </a:extLst>
          </p:cNvPr>
          <p:cNvSpPr>
            <a:spLocks noGrp="1"/>
          </p:cNvSpPr>
          <p:nvPr>
            <p:ph idx="4294967295"/>
          </p:nvPr>
        </p:nvSpPr>
        <p:spPr>
          <a:xfrm>
            <a:off x="576000" y="1433715"/>
            <a:ext cx="8495429" cy="1643311"/>
          </a:xfrm>
        </p:spPr>
        <p:txBody>
          <a:bodyPr>
            <a:normAutofit/>
          </a:bodyPr>
          <a:lstStyle/>
          <a:p>
            <a:pPr marL="0" indent="0" algn="l">
              <a:lnSpc>
                <a:spcPct val="150000"/>
              </a:lnSpc>
              <a:spcBef>
                <a:spcPts val="500"/>
              </a:spcBef>
              <a:spcAft>
                <a:spcPts val="500"/>
              </a:spcAft>
              <a:buNone/>
            </a:pPr>
            <a:r>
              <a:rPr lang="en-US" sz="2000" dirty="0">
                <a:solidFill>
                  <a:srgbClr val="0A303F"/>
                </a:solidFill>
                <a:latin typeface="+mj-lt"/>
              </a:rPr>
              <a:t>Have a go at a product, rather than a simple shape. You will find curves, straight lines and complex parts where you need to apply what we have just been through.</a:t>
            </a:r>
          </a:p>
        </p:txBody>
      </p:sp>
      <p:sp>
        <p:nvSpPr>
          <p:cNvPr id="2" name="Content Placeholder 2">
            <a:extLst>
              <a:ext uri="{FF2B5EF4-FFF2-40B4-BE49-F238E27FC236}">
                <a16:creationId xmlns:a16="http://schemas.microsoft.com/office/drawing/2014/main" id="{6FBE430A-4291-DE6F-08B5-2D1969220261}"/>
              </a:ext>
            </a:extLst>
          </p:cNvPr>
          <p:cNvSpPr txBox="1">
            <a:spLocks/>
          </p:cNvSpPr>
          <p:nvPr/>
        </p:nvSpPr>
        <p:spPr>
          <a:xfrm>
            <a:off x="771826" y="3795065"/>
            <a:ext cx="5324174" cy="1643311"/>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1pPr>
            <a:lvl2pPr marL="145800" indent="-144000" algn="l" defTabSz="914400" rtl="0" eaLnBrk="1" latinLnBrk="0" hangingPunct="1">
              <a:lnSpc>
                <a:spcPct val="100000"/>
              </a:lnSpc>
              <a:spcBef>
                <a:spcPts val="0"/>
              </a:spcBef>
              <a:buFont typeface="Arial" panose="020B0604020202020204" pitchFamily="34" charset="0"/>
              <a:buChar char="•"/>
              <a:defRPr sz="1900" kern="1200">
                <a:solidFill>
                  <a:schemeClr val="tx2"/>
                </a:solidFill>
                <a:latin typeface="+mn-lt"/>
                <a:ea typeface="+mn-ea"/>
                <a:cs typeface="+mn-cs"/>
              </a:defRPr>
            </a:lvl2pPr>
            <a:lvl3pPr marL="14400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3pPr>
            <a:lvl4pPr marL="14400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4pPr>
            <a:lvl5pPr marL="288000" indent="-1440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500"/>
              </a:spcBef>
              <a:spcAft>
                <a:spcPts val="500"/>
              </a:spcAft>
            </a:pPr>
            <a:r>
              <a:rPr lang="en-US" sz="2000" b="0" dirty="0">
                <a:solidFill>
                  <a:srgbClr val="0A303F"/>
                </a:solidFill>
                <a:latin typeface="+mj-lt"/>
              </a:rPr>
              <a:t>You can use a smaller tip (0.1-0.3) to add the internal details and simple hatched lines for shading.</a:t>
            </a:r>
          </a:p>
        </p:txBody>
      </p:sp>
      <p:pic>
        <p:nvPicPr>
          <p:cNvPr id="9" name="Picture 8">
            <a:extLst>
              <a:ext uri="{FF2B5EF4-FFF2-40B4-BE49-F238E27FC236}">
                <a16:creationId xmlns:a16="http://schemas.microsoft.com/office/drawing/2014/main" id="{B9721F77-04F1-23F5-92D6-4B351EF2F72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386465" y="5954524"/>
            <a:ext cx="1356167" cy="903476"/>
          </a:xfrm>
          <a:prstGeom prst="rect">
            <a:avLst/>
          </a:prstGeom>
        </p:spPr>
      </p:pic>
      <p:pic>
        <p:nvPicPr>
          <p:cNvPr id="10" name="Graphic 9">
            <a:extLst>
              <a:ext uri="{FF2B5EF4-FFF2-40B4-BE49-F238E27FC236}">
                <a16:creationId xmlns:a16="http://schemas.microsoft.com/office/drawing/2014/main" id="{EB2C730B-3DE5-2EFA-73D7-4BE3C71CDA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6670" y="6135182"/>
            <a:ext cx="1512486" cy="370559"/>
          </a:xfrm>
          <a:prstGeom prst="rect">
            <a:avLst/>
          </a:prstGeom>
        </p:spPr>
      </p:pic>
      <p:pic>
        <p:nvPicPr>
          <p:cNvPr id="11" name="Graphic 10">
            <a:extLst>
              <a:ext uri="{FF2B5EF4-FFF2-40B4-BE49-F238E27FC236}">
                <a16:creationId xmlns:a16="http://schemas.microsoft.com/office/drawing/2014/main" id="{93C3FE87-E238-2D5E-B891-0753DDF4A3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3875" y="6135182"/>
            <a:ext cx="331912" cy="370559"/>
          </a:xfrm>
          <a:prstGeom prst="rect">
            <a:avLst/>
          </a:prstGeom>
        </p:spPr>
      </p:pic>
    </p:spTree>
    <p:extLst>
      <p:ext uri="{BB962C8B-B14F-4D97-AF65-F5344CB8AC3E}">
        <p14:creationId xmlns:p14="http://schemas.microsoft.com/office/powerpoint/2010/main" val="202592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75C0B7-44D3-CAED-C1B9-928BB291EE3F}"/>
              </a:ext>
            </a:extLst>
          </p:cNvPr>
          <p:cNvSpPr>
            <a:spLocks noGrp="1"/>
          </p:cNvSpPr>
          <p:nvPr>
            <p:ph type="title"/>
          </p:nvPr>
        </p:nvSpPr>
        <p:spPr/>
        <p:txBody>
          <a:bodyPr/>
          <a:lstStyle/>
          <a:p>
            <a:r>
              <a:rPr lang="en-GB" dirty="0">
                <a:latin typeface="+mj-lt"/>
              </a:rPr>
              <a:t>Sketching</a:t>
            </a:r>
            <a:endParaRPr lang="en-GB" sz="4400" dirty="0">
              <a:latin typeface="+mj-lt"/>
            </a:endParaRPr>
          </a:p>
        </p:txBody>
      </p:sp>
      <p:pic>
        <p:nvPicPr>
          <p:cNvPr id="4098" name="Picture 2">
            <a:extLst>
              <a:ext uri="{FF2B5EF4-FFF2-40B4-BE49-F238E27FC236}">
                <a16:creationId xmlns:a16="http://schemas.microsoft.com/office/drawing/2014/main" id="{8F67DC1F-D2BE-10D9-18BC-2936B394E8C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165" t="42461" r="18931"/>
          <a:stretch/>
        </p:blipFill>
        <p:spPr bwMode="auto">
          <a:xfrm>
            <a:off x="1857408" y="2673467"/>
            <a:ext cx="4717149" cy="387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a:extLst>
              <a:ext uri="{FF2B5EF4-FFF2-40B4-BE49-F238E27FC236}">
                <a16:creationId xmlns:a16="http://schemas.microsoft.com/office/drawing/2014/main" id="{27182529-076E-6A94-F0F0-FD9F74C7E7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95" t="12485" r="13936"/>
          <a:stretch/>
        </p:blipFill>
        <p:spPr bwMode="auto">
          <a:xfrm>
            <a:off x="7039428" y="2215431"/>
            <a:ext cx="4576572" cy="4390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61358C98-0D0F-BB7F-646D-2E7E4EB1504D}"/>
              </a:ext>
            </a:extLst>
          </p:cNvPr>
          <p:cNvCxnSpPr/>
          <p:nvPr/>
        </p:nvCxnSpPr>
        <p:spPr>
          <a:xfrm>
            <a:off x="6150068" y="4578065"/>
            <a:ext cx="1158949" cy="0"/>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FC42C60-B951-E049-D5C4-FE7B287E34C8}"/>
              </a:ext>
            </a:extLst>
          </p:cNvPr>
          <p:cNvSpPr>
            <a:spLocks noGrp="1"/>
          </p:cNvSpPr>
          <p:nvPr>
            <p:ph idx="4294967295"/>
          </p:nvPr>
        </p:nvSpPr>
        <p:spPr>
          <a:xfrm>
            <a:off x="576000" y="1278544"/>
            <a:ext cx="10641349" cy="4595128"/>
          </a:xfrm>
        </p:spPr>
        <p:txBody>
          <a:bodyPr>
            <a:normAutofit/>
          </a:bodyPr>
          <a:lstStyle/>
          <a:p>
            <a:pPr marL="0" indent="0" algn="l">
              <a:lnSpc>
                <a:spcPct val="150000"/>
              </a:lnSpc>
              <a:spcBef>
                <a:spcPts val="500"/>
              </a:spcBef>
              <a:spcAft>
                <a:spcPts val="500"/>
              </a:spcAft>
              <a:buNone/>
            </a:pPr>
            <a:r>
              <a:rPr lang="en-US" sz="2000" dirty="0">
                <a:solidFill>
                  <a:srgbClr val="0A303F"/>
                </a:solidFill>
                <a:latin typeface="+mj-lt"/>
              </a:rPr>
              <a:t>Here is an example of a simple development of an existing product using the same technique. Here we have added an arm support to make it easier to hold. </a:t>
            </a:r>
          </a:p>
        </p:txBody>
      </p:sp>
      <p:pic>
        <p:nvPicPr>
          <p:cNvPr id="2" name="Picture 1">
            <a:extLst>
              <a:ext uri="{FF2B5EF4-FFF2-40B4-BE49-F238E27FC236}">
                <a16:creationId xmlns:a16="http://schemas.microsoft.com/office/drawing/2014/main" id="{C16C3FAA-833D-75F4-1360-DF8AB20247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386465" y="5954524"/>
            <a:ext cx="1356167" cy="903476"/>
          </a:xfrm>
          <a:prstGeom prst="rect">
            <a:avLst/>
          </a:prstGeom>
        </p:spPr>
      </p:pic>
      <p:pic>
        <p:nvPicPr>
          <p:cNvPr id="5" name="Graphic 4">
            <a:extLst>
              <a:ext uri="{FF2B5EF4-FFF2-40B4-BE49-F238E27FC236}">
                <a16:creationId xmlns:a16="http://schemas.microsoft.com/office/drawing/2014/main" id="{6B6BA3E6-E26A-795F-6A63-3ADF07E77C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6670" y="6135182"/>
            <a:ext cx="1512486" cy="370559"/>
          </a:xfrm>
          <a:prstGeom prst="rect">
            <a:avLst/>
          </a:prstGeom>
        </p:spPr>
      </p:pic>
      <p:pic>
        <p:nvPicPr>
          <p:cNvPr id="6" name="Graphic 5">
            <a:extLst>
              <a:ext uri="{FF2B5EF4-FFF2-40B4-BE49-F238E27FC236}">
                <a16:creationId xmlns:a16="http://schemas.microsoft.com/office/drawing/2014/main" id="{C4E2FA6D-777D-EEE9-23F1-51F1E333A6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3875" y="6135182"/>
            <a:ext cx="331912" cy="370559"/>
          </a:xfrm>
          <a:prstGeom prst="rect">
            <a:avLst/>
          </a:prstGeom>
        </p:spPr>
      </p:pic>
    </p:spTree>
    <p:extLst>
      <p:ext uri="{BB962C8B-B14F-4D97-AF65-F5344CB8AC3E}">
        <p14:creationId xmlns:p14="http://schemas.microsoft.com/office/powerpoint/2010/main" val="17611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ketch of a shovel&#10;&#10;Description automatically generated">
            <a:extLst>
              <a:ext uri="{FF2B5EF4-FFF2-40B4-BE49-F238E27FC236}">
                <a16:creationId xmlns:a16="http://schemas.microsoft.com/office/drawing/2014/main" id="{F9D8A67A-3BBD-FF3F-D5A0-1F8A23FD77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9601" y="2449689"/>
            <a:ext cx="4026088" cy="4408311"/>
          </a:xfrm>
          <a:prstGeom prst="rect">
            <a:avLst/>
          </a:prstGeom>
        </p:spPr>
      </p:pic>
      <p:sp>
        <p:nvSpPr>
          <p:cNvPr id="8" name="Title 7">
            <a:extLst>
              <a:ext uri="{FF2B5EF4-FFF2-40B4-BE49-F238E27FC236}">
                <a16:creationId xmlns:a16="http://schemas.microsoft.com/office/drawing/2014/main" id="{5C75C0B7-44D3-CAED-C1B9-928BB291EE3F}"/>
              </a:ext>
            </a:extLst>
          </p:cNvPr>
          <p:cNvSpPr>
            <a:spLocks noGrp="1"/>
          </p:cNvSpPr>
          <p:nvPr>
            <p:ph type="title"/>
          </p:nvPr>
        </p:nvSpPr>
        <p:spPr/>
        <p:txBody>
          <a:bodyPr/>
          <a:lstStyle/>
          <a:p>
            <a:r>
              <a:rPr lang="en-GB" dirty="0">
                <a:latin typeface="+mj-lt"/>
              </a:rPr>
              <a:t>Sketching</a:t>
            </a:r>
            <a:endParaRPr lang="en-GB" sz="4400" dirty="0">
              <a:latin typeface="+mj-lt"/>
            </a:endParaRPr>
          </a:p>
        </p:txBody>
      </p:sp>
      <p:pic>
        <p:nvPicPr>
          <p:cNvPr id="5122" name="Picture 2">
            <a:extLst>
              <a:ext uri="{FF2B5EF4-FFF2-40B4-BE49-F238E27FC236}">
                <a16:creationId xmlns:a16="http://schemas.microsoft.com/office/drawing/2014/main" id="{C2E1DB7C-2E4E-2FCD-B287-10EEBBAA18A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925" r="11342"/>
          <a:stretch/>
        </p:blipFill>
        <p:spPr bwMode="auto">
          <a:xfrm>
            <a:off x="2762309" y="2449688"/>
            <a:ext cx="3676157" cy="4027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2C390295-D993-B098-C45E-BBA001950D65}"/>
              </a:ext>
            </a:extLst>
          </p:cNvPr>
          <p:cNvCxnSpPr/>
          <p:nvPr/>
        </p:nvCxnSpPr>
        <p:spPr>
          <a:xfrm>
            <a:off x="6677225" y="4602135"/>
            <a:ext cx="1158949" cy="0"/>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FC42C60-B951-E049-D5C4-FE7B287E34C8}"/>
              </a:ext>
            </a:extLst>
          </p:cNvPr>
          <p:cNvSpPr>
            <a:spLocks noGrp="1"/>
          </p:cNvSpPr>
          <p:nvPr>
            <p:ph idx="4294967295"/>
          </p:nvPr>
        </p:nvSpPr>
        <p:spPr>
          <a:xfrm>
            <a:off x="576000" y="1278543"/>
            <a:ext cx="10701600" cy="1769455"/>
          </a:xfrm>
        </p:spPr>
        <p:txBody>
          <a:bodyPr>
            <a:noAutofit/>
          </a:bodyPr>
          <a:lstStyle/>
          <a:p>
            <a:pPr marL="0" indent="0" algn="l">
              <a:lnSpc>
                <a:spcPct val="150000"/>
              </a:lnSpc>
              <a:spcBef>
                <a:spcPts val="500"/>
              </a:spcBef>
              <a:spcAft>
                <a:spcPts val="500"/>
              </a:spcAft>
              <a:buNone/>
            </a:pPr>
            <a:r>
              <a:rPr lang="en-US" sz="2000" dirty="0">
                <a:solidFill>
                  <a:srgbClr val="0A303F"/>
                </a:solidFill>
                <a:latin typeface="+mj-lt"/>
              </a:rPr>
              <a:t>We can now add in a hand grip. The more complex and detailed the pencil drawing becomes, the more effective the use of thick and think lines will be. Note how the pencil lines just seem to disappear without needing to be rubbed out.</a:t>
            </a:r>
          </a:p>
        </p:txBody>
      </p:sp>
      <p:pic>
        <p:nvPicPr>
          <p:cNvPr id="6" name="Picture 5">
            <a:extLst>
              <a:ext uri="{FF2B5EF4-FFF2-40B4-BE49-F238E27FC236}">
                <a16:creationId xmlns:a16="http://schemas.microsoft.com/office/drawing/2014/main" id="{0520B2A1-EFAD-CE4C-51CF-636E7AC9CBE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386465" y="5954524"/>
            <a:ext cx="1356167" cy="903476"/>
          </a:xfrm>
          <a:prstGeom prst="rect">
            <a:avLst/>
          </a:prstGeom>
        </p:spPr>
      </p:pic>
      <p:pic>
        <p:nvPicPr>
          <p:cNvPr id="7" name="Graphic 6">
            <a:extLst>
              <a:ext uri="{FF2B5EF4-FFF2-40B4-BE49-F238E27FC236}">
                <a16:creationId xmlns:a16="http://schemas.microsoft.com/office/drawing/2014/main" id="{D2528374-CEA1-B107-9172-04DB0BF170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6670" y="6135182"/>
            <a:ext cx="1512486" cy="370559"/>
          </a:xfrm>
          <a:prstGeom prst="rect">
            <a:avLst/>
          </a:prstGeom>
        </p:spPr>
      </p:pic>
      <p:pic>
        <p:nvPicPr>
          <p:cNvPr id="9" name="Graphic 8">
            <a:extLst>
              <a:ext uri="{FF2B5EF4-FFF2-40B4-BE49-F238E27FC236}">
                <a16:creationId xmlns:a16="http://schemas.microsoft.com/office/drawing/2014/main" id="{25C73F21-8487-DAE1-EE71-884286BDC20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3875" y="6135182"/>
            <a:ext cx="331912" cy="370559"/>
          </a:xfrm>
          <a:prstGeom prst="rect">
            <a:avLst/>
          </a:prstGeom>
        </p:spPr>
      </p:pic>
    </p:spTree>
    <p:extLst>
      <p:ext uri="{BB962C8B-B14F-4D97-AF65-F5344CB8AC3E}">
        <p14:creationId xmlns:p14="http://schemas.microsoft.com/office/powerpoint/2010/main" val="274907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ketch of a shovel&#10;&#10;Description automatically generated">
            <a:extLst>
              <a:ext uri="{FF2B5EF4-FFF2-40B4-BE49-F238E27FC236}">
                <a16:creationId xmlns:a16="http://schemas.microsoft.com/office/drawing/2014/main" id="{D46D634F-0104-AC86-2A9B-740447A08E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7238" y="1882001"/>
            <a:ext cx="4544554" cy="4975999"/>
          </a:xfrm>
          <a:prstGeom prst="rect">
            <a:avLst/>
          </a:prstGeom>
        </p:spPr>
      </p:pic>
      <p:pic>
        <p:nvPicPr>
          <p:cNvPr id="7" name="Picture 6" descr="A sketch of a shovel&#10;&#10;Description automatically generated">
            <a:extLst>
              <a:ext uri="{FF2B5EF4-FFF2-40B4-BE49-F238E27FC236}">
                <a16:creationId xmlns:a16="http://schemas.microsoft.com/office/drawing/2014/main" id="{34C15442-C33B-0395-E8CC-8350E23069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663" y="1856600"/>
            <a:ext cx="4544554" cy="4975999"/>
          </a:xfrm>
          <a:prstGeom prst="rect">
            <a:avLst/>
          </a:prstGeom>
        </p:spPr>
      </p:pic>
      <p:sp>
        <p:nvSpPr>
          <p:cNvPr id="8" name="Title 7">
            <a:extLst>
              <a:ext uri="{FF2B5EF4-FFF2-40B4-BE49-F238E27FC236}">
                <a16:creationId xmlns:a16="http://schemas.microsoft.com/office/drawing/2014/main" id="{5C75C0B7-44D3-CAED-C1B9-928BB291EE3F}"/>
              </a:ext>
            </a:extLst>
          </p:cNvPr>
          <p:cNvSpPr>
            <a:spLocks noGrp="1"/>
          </p:cNvSpPr>
          <p:nvPr>
            <p:ph type="title"/>
          </p:nvPr>
        </p:nvSpPr>
        <p:spPr>
          <a:xfrm>
            <a:off x="576000" y="546214"/>
            <a:ext cx="9166811" cy="613082"/>
          </a:xfrm>
        </p:spPr>
        <p:txBody>
          <a:bodyPr/>
          <a:lstStyle/>
          <a:p>
            <a:r>
              <a:rPr lang="en-GB" dirty="0">
                <a:latin typeface="+mj-lt"/>
              </a:rPr>
              <a:t>Sketching</a:t>
            </a:r>
            <a:endParaRPr lang="en-GB" sz="4400" dirty="0">
              <a:latin typeface="+mj-lt"/>
            </a:endParaRPr>
          </a:p>
        </p:txBody>
      </p:sp>
      <p:cxnSp>
        <p:nvCxnSpPr>
          <p:cNvPr id="6" name="Straight Arrow Connector 5">
            <a:extLst>
              <a:ext uri="{FF2B5EF4-FFF2-40B4-BE49-F238E27FC236}">
                <a16:creationId xmlns:a16="http://schemas.microsoft.com/office/drawing/2014/main" id="{45FBB9D3-26CC-296B-0DD7-9B7DAF9F5DF6}"/>
              </a:ext>
            </a:extLst>
          </p:cNvPr>
          <p:cNvCxnSpPr/>
          <p:nvPr/>
        </p:nvCxnSpPr>
        <p:spPr>
          <a:xfrm>
            <a:off x="6393591" y="4511487"/>
            <a:ext cx="1158949" cy="0"/>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FC42C60-B951-E049-D5C4-FE7B287E34C8}"/>
              </a:ext>
            </a:extLst>
          </p:cNvPr>
          <p:cNvSpPr>
            <a:spLocks noGrp="1"/>
          </p:cNvSpPr>
          <p:nvPr>
            <p:ph idx="4294967295"/>
          </p:nvPr>
        </p:nvSpPr>
        <p:spPr>
          <a:xfrm>
            <a:off x="576000" y="1375925"/>
            <a:ext cx="10875771" cy="1087284"/>
          </a:xfrm>
        </p:spPr>
        <p:txBody>
          <a:bodyPr>
            <a:normAutofit/>
          </a:bodyPr>
          <a:lstStyle/>
          <a:p>
            <a:pPr marL="0" indent="0" algn="l">
              <a:lnSpc>
                <a:spcPct val="150000"/>
              </a:lnSpc>
              <a:spcBef>
                <a:spcPts val="500"/>
              </a:spcBef>
              <a:spcAft>
                <a:spcPts val="500"/>
              </a:spcAft>
              <a:buNone/>
            </a:pPr>
            <a:r>
              <a:rPr lang="en-US" sz="2000" dirty="0">
                <a:solidFill>
                  <a:srgbClr val="0A303F"/>
                </a:solidFill>
                <a:latin typeface="+mj-lt"/>
              </a:rPr>
              <a:t>Finally add in the internal details with a finer pen and add simple shading to make the design look more realistic. Those pencils lines we started with are now completely invisible!</a:t>
            </a:r>
          </a:p>
        </p:txBody>
      </p:sp>
      <p:pic>
        <p:nvPicPr>
          <p:cNvPr id="9" name="Picture 8">
            <a:extLst>
              <a:ext uri="{FF2B5EF4-FFF2-40B4-BE49-F238E27FC236}">
                <a16:creationId xmlns:a16="http://schemas.microsoft.com/office/drawing/2014/main" id="{D84EC932-3F1C-9607-B791-D9236FE0E29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386465" y="5954524"/>
            <a:ext cx="1356167" cy="903476"/>
          </a:xfrm>
          <a:prstGeom prst="rect">
            <a:avLst/>
          </a:prstGeom>
        </p:spPr>
      </p:pic>
      <p:pic>
        <p:nvPicPr>
          <p:cNvPr id="10" name="Graphic 9">
            <a:extLst>
              <a:ext uri="{FF2B5EF4-FFF2-40B4-BE49-F238E27FC236}">
                <a16:creationId xmlns:a16="http://schemas.microsoft.com/office/drawing/2014/main" id="{EDA9F30C-B587-B49B-5B19-07CF91C798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6670" y="6135182"/>
            <a:ext cx="1512486" cy="370559"/>
          </a:xfrm>
          <a:prstGeom prst="rect">
            <a:avLst/>
          </a:prstGeom>
        </p:spPr>
      </p:pic>
      <p:pic>
        <p:nvPicPr>
          <p:cNvPr id="13" name="Graphic 12">
            <a:extLst>
              <a:ext uri="{FF2B5EF4-FFF2-40B4-BE49-F238E27FC236}">
                <a16:creationId xmlns:a16="http://schemas.microsoft.com/office/drawing/2014/main" id="{163B5966-3E22-AC45-9692-047D103641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3875" y="6135182"/>
            <a:ext cx="331912" cy="370559"/>
          </a:xfrm>
          <a:prstGeom prst="rect">
            <a:avLst/>
          </a:prstGeom>
        </p:spPr>
      </p:pic>
    </p:spTree>
    <p:extLst>
      <p:ext uri="{BB962C8B-B14F-4D97-AF65-F5344CB8AC3E}">
        <p14:creationId xmlns:p14="http://schemas.microsoft.com/office/powerpoint/2010/main" val="242197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D9099A-1D97-911B-F9BC-D0582B83E18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3995712-C2BB-84A9-2212-FFC9AF91B49E}"/>
              </a:ext>
            </a:extLst>
          </p:cNvPr>
          <p:cNvSpPr>
            <a:spLocks noGrp="1"/>
          </p:cNvSpPr>
          <p:nvPr>
            <p:ph type="title"/>
          </p:nvPr>
        </p:nvSpPr>
        <p:spPr>
          <a:xfrm>
            <a:off x="576000" y="546214"/>
            <a:ext cx="6900565" cy="923771"/>
          </a:xfrm>
        </p:spPr>
        <p:txBody>
          <a:bodyPr/>
          <a:lstStyle/>
          <a:p>
            <a:r>
              <a:rPr lang="en-GB" sz="4400" dirty="0"/>
              <a:t>Sketching Examples</a:t>
            </a:r>
            <a:endParaRPr lang="en-GB" sz="4400" dirty="0">
              <a:latin typeface="+mj-lt"/>
            </a:endParaRPr>
          </a:p>
        </p:txBody>
      </p:sp>
      <p:sp>
        <p:nvSpPr>
          <p:cNvPr id="3" name="Content Placeholder 2">
            <a:extLst>
              <a:ext uri="{FF2B5EF4-FFF2-40B4-BE49-F238E27FC236}">
                <a16:creationId xmlns:a16="http://schemas.microsoft.com/office/drawing/2014/main" id="{1257A95D-6A81-A554-ACE5-62F748C76887}"/>
              </a:ext>
            </a:extLst>
          </p:cNvPr>
          <p:cNvSpPr>
            <a:spLocks noGrp="1"/>
          </p:cNvSpPr>
          <p:nvPr>
            <p:ph idx="4294967295"/>
          </p:nvPr>
        </p:nvSpPr>
        <p:spPr>
          <a:xfrm>
            <a:off x="3195576" y="6282391"/>
            <a:ext cx="6067868" cy="923771"/>
          </a:xfrm>
        </p:spPr>
        <p:txBody>
          <a:bodyPr>
            <a:normAutofit/>
          </a:bodyPr>
          <a:lstStyle/>
          <a:p>
            <a:pPr marL="0" indent="0" eaLnBrk="1" hangingPunct="1">
              <a:lnSpc>
                <a:spcPct val="150000"/>
              </a:lnSpc>
              <a:buNone/>
            </a:pPr>
            <a:r>
              <a:rPr lang="en-US" sz="1400" b="0" dirty="0">
                <a:latin typeface="+mj-lt"/>
              </a:rPr>
              <a:t>Try adding thick lines and shading to these line drawings of garden tools</a:t>
            </a:r>
          </a:p>
        </p:txBody>
      </p:sp>
      <p:pic>
        <p:nvPicPr>
          <p:cNvPr id="2" name="Picture 1">
            <a:extLst>
              <a:ext uri="{FF2B5EF4-FFF2-40B4-BE49-F238E27FC236}">
                <a16:creationId xmlns:a16="http://schemas.microsoft.com/office/drawing/2014/main" id="{53B25124-F36C-60B4-22CD-BFAF14D80B3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386465" y="5954524"/>
            <a:ext cx="1356167" cy="903476"/>
          </a:xfrm>
          <a:prstGeom prst="rect">
            <a:avLst/>
          </a:prstGeom>
        </p:spPr>
      </p:pic>
      <p:pic>
        <p:nvPicPr>
          <p:cNvPr id="5" name="Graphic 4">
            <a:extLst>
              <a:ext uri="{FF2B5EF4-FFF2-40B4-BE49-F238E27FC236}">
                <a16:creationId xmlns:a16="http://schemas.microsoft.com/office/drawing/2014/main" id="{7ACB5EF3-688F-A2C7-ADF4-EADBE29270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6670" y="6135182"/>
            <a:ext cx="1512486" cy="370559"/>
          </a:xfrm>
          <a:prstGeom prst="rect">
            <a:avLst/>
          </a:prstGeom>
        </p:spPr>
      </p:pic>
      <p:pic>
        <p:nvPicPr>
          <p:cNvPr id="11" name="Graphic 10">
            <a:extLst>
              <a:ext uri="{FF2B5EF4-FFF2-40B4-BE49-F238E27FC236}">
                <a16:creationId xmlns:a16="http://schemas.microsoft.com/office/drawing/2014/main" id="{DE634FF7-47B2-8BA2-24E3-62CCFD6F11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3875" y="6135182"/>
            <a:ext cx="331912" cy="370559"/>
          </a:xfrm>
          <a:prstGeom prst="rect">
            <a:avLst/>
          </a:prstGeom>
        </p:spPr>
      </p:pic>
      <p:pic>
        <p:nvPicPr>
          <p:cNvPr id="6" name="Picture 5" descr="A drawing of a golf cart&#10;&#10;Description automatically generated">
            <a:extLst>
              <a:ext uri="{FF2B5EF4-FFF2-40B4-BE49-F238E27FC236}">
                <a16:creationId xmlns:a16="http://schemas.microsoft.com/office/drawing/2014/main" id="{51B4EB24-AEBE-6700-2498-60A517467A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71881" y="1895126"/>
            <a:ext cx="5654471" cy="3995279"/>
          </a:xfrm>
          <a:prstGeom prst="rect">
            <a:avLst/>
          </a:prstGeom>
        </p:spPr>
      </p:pic>
      <p:pic>
        <p:nvPicPr>
          <p:cNvPr id="9" name="Picture 8" descr="Sketches of a printer and a printer&#10;&#10;Description automatically generated with medium confidence">
            <a:extLst>
              <a:ext uri="{FF2B5EF4-FFF2-40B4-BE49-F238E27FC236}">
                <a16:creationId xmlns:a16="http://schemas.microsoft.com/office/drawing/2014/main" id="{6424B279-0297-BFDE-76C2-E18085E6B65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285"/>
          <a:stretch/>
        </p:blipFill>
        <p:spPr>
          <a:xfrm>
            <a:off x="353875" y="1567554"/>
            <a:ext cx="5186009" cy="4322851"/>
          </a:xfrm>
          <a:prstGeom prst="rect">
            <a:avLst/>
          </a:prstGeom>
        </p:spPr>
      </p:pic>
      <p:sp>
        <p:nvSpPr>
          <p:cNvPr id="10" name="Content Placeholder 2">
            <a:extLst>
              <a:ext uri="{FF2B5EF4-FFF2-40B4-BE49-F238E27FC236}">
                <a16:creationId xmlns:a16="http://schemas.microsoft.com/office/drawing/2014/main" id="{2546B380-2DE3-1D59-85C5-C98BDFC59BBD}"/>
              </a:ext>
            </a:extLst>
          </p:cNvPr>
          <p:cNvSpPr txBox="1">
            <a:spLocks/>
          </p:cNvSpPr>
          <p:nvPr/>
        </p:nvSpPr>
        <p:spPr>
          <a:xfrm>
            <a:off x="6096000" y="1351484"/>
            <a:ext cx="5654471" cy="1087284"/>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1pPr>
            <a:lvl2pPr marL="145800" indent="-144000" algn="l" defTabSz="914400" rtl="0" eaLnBrk="1" latinLnBrk="0" hangingPunct="1">
              <a:lnSpc>
                <a:spcPct val="100000"/>
              </a:lnSpc>
              <a:spcBef>
                <a:spcPts val="0"/>
              </a:spcBef>
              <a:buFont typeface="Arial" panose="020B0604020202020204" pitchFamily="34" charset="0"/>
              <a:buChar char="•"/>
              <a:defRPr sz="1900" kern="1200">
                <a:solidFill>
                  <a:schemeClr val="tx2"/>
                </a:solidFill>
                <a:latin typeface="+mn-lt"/>
                <a:ea typeface="+mn-ea"/>
                <a:cs typeface="+mn-cs"/>
              </a:defRPr>
            </a:lvl2pPr>
            <a:lvl3pPr marL="14400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3pPr>
            <a:lvl4pPr marL="14400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4pPr>
            <a:lvl5pPr marL="288000" indent="-1440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500"/>
              </a:spcBef>
              <a:spcAft>
                <a:spcPts val="500"/>
              </a:spcAft>
            </a:pPr>
            <a:r>
              <a:rPr lang="en-US" sz="2000" b="0" dirty="0">
                <a:solidFill>
                  <a:srgbClr val="0A303F"/>
                </a:solidFill>
                <a:latin typeface="+mj-lt"/>
              </a:rPr>
              <a:t>Some examples of James’ own sketching using this technique.</a:t>
            </a:r>
          </a:p>
        </p:txBody>
      </p:sp>
    </p:spTree>
    <p:extLst>
      <p:ext uri="{BB962C8B-B14F-4D97-AF65-F5344CB8AC3E}">
        <p14:creationId xmlns:p14="http://schemas.microsoft.com/office/powerpoint/2010/main" val="405229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FBB51F4-73AD-E391-3E4C-D37FA8B788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60" y="-114300"/>
            <a:ext cx="12175340" cy="12612256"/>
          </a:xfrm>
          <a:prstGeom prst="rect">
            <a:avLst/>
          </a:prstGeom>
        </p:spPr>
      </p:pic>
      <p:sp>
        <p:nvSpPr>
          <p:cNvPr id="10" name="Title 1">
            <a:extLst>
              <a:ext uri="{FF2B5EF4-FFF2-40B4-BE49-F238E27FC236}">
                <a16:creationId xmlns:a16="http://schemas.microsoft.com/office/drawing/2014/main" id="{9457124D-4513-AF94-B33A-32122ED43ACA}"/>
              </a:ext>
            </a:extLst>
          </p:cNvPr>
          <p:cNvSpPr>
            <a:spLocks noGrp="1"/>
          </p:cNvSpPr>
          <p:nvPr>
            <p:ph type="ctrTitle"/>
          </p:nvPr>
        </p:nvSpPr>
        <p:spPr>
          <a:xfrm>
            <a:off x="575999" y="1990213"/>
            <a:ext cx="11105927" cy="2877573"/>
          </a:xfrm>
        </p:spPr>
        <p:txBody>
          <a:bodyPr/>
          <a:lstStyle/>
          <a:p>
            <a:r>
              <a:rPr lang="en-GB" dirty="0">
                <a:solidFill>
                  <a:schemeClr val="bg1"/>
                </a:solidFill>
                <a:latin typeface="+mj-lt"/>
              </a:rPr>
              <a:t>Practice</a:t>
            </a:r>
          </a:p>
        </p:txBody>
      </p:sp>
      <p:sp>
        <p:nvSpPr>
          <p:cNvPr id="11" name="Footer Placeholder 2">
            <a:extLst>
              <a:ext uri="{FF2B5EF4-FFF2-40B4-BE49-F238E27FC236}">
                <a16:creationId xmlns:a16="http://schemas.microsoft.com/office/drawing/2014/main" id="{42890EC0-E3CB-BB88-78C0-04E2D631696C}"/>
              </a:ext>
            </a:extLst>
          </p:cNvPr>
          <p:cNvSpPr txBox="1">
            <a:spLocks/>
          </p:cNvSpPr>
          <p:nvPr/>
        </p:nvSpPr>
        <p:spPr>
          <a:xfrm>
            <a:off x="575999" y="6052820"/>
            <a:ext cx="6480000" cy="36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Because design and innovation matter</a:t>
            </a: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39230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FBB51F4-73AD-E391-3E4C-D37FA8B788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60" y="-114300"/>
            <a:ext cx="12175340" cy="12612256"/>
          </a:xfrm>
          <a:prstGeom prst="rect">
            <a:avLst/>
          </a:prstGeom>
        </p:spPr>
      </p:pic>
      <p:sp>
        <p:nvSpPr>
          <p:cNvPr id="10" name="Title 1">
            <a:extLst>
              <a:ext uri="{FF2B5EF4-FFF2-40B4-BE49-F238E27FC236}">
                <a16:creationId xmlns:a16="http://schemas.microsoft.com/office/drawing/2014/main" id="{9457124D-4513-AF94-B33A-32122ED43ACA}"/>
              </a:ext>
            </a:extLst>
          </p:cNvPr>
          <p:cNvSpPr>
            <a:spLocks noGrp="1"/>
          </p:cNvSpPr>
          <p:nvPr>
            <p:ph type="ctrTitle"/>
          </p:nvPr>
        </p:nvSpPr>
        <p:spPr>
          <a:xfrm>
            <a:off x="575999" y="1990213"/>
            <a:ext cx="11105927" cy="2877573"/>
          </a:xfrm>
        </p:spPr>
        <p:txBody>
          <a:bodyPr/>
          <a:lstStyle/>
          <a:p>
            <a:r>
              <a:rPr lang="en-GB" dirty="0">
                <a:solidFill>
                  <a:schemeClr val="bg1"/>
                </a:solidFill>
                <a:latin typeface="+mj-lt"/>
              </a:rPr>
              <a:t>Pencil sketching</a:t>
            </a:r>
          </a:p>
        </p:txBody>
      </p:sp>
      <p:sp>
        <p:nvSpPr>
          <p:cNvPr id="11" name="Footer Placeholder 2">
            <a:extLst>
              <a:ext uri="{FF2B5EF4-FFF2-40B4-BE49-F238E27FC236}">
                <a16:creationId xmlns:a16="http://schemas.microsoft.com/office/drawing/2014/main" id="{42890EC0-E3CB-BB88-78C0-04E2D631696C}"/>
              </a:ext>
            </a:extLst>
          </p:cNvPr>
          <p:cNvSpPr txBox="1">
            <a:spLocks/>
          </p:cNvSpPr>
          <p:nvPr/>
        </p:nvSpPr>
        <p:spPr>
          <a:xfrm>
            <a:off x="575999" y="6052820"/>
            <a:ext cx="6480000" cy="36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Because design and innovation matter</a:t>
            </a: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05820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9FC8F1-6A9F-B487-9DFA-30B1593FF3B7}"/>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27767" t="8324" r="17365" b="4092"/>
          <a:stretch/>
        </p:blipFill>
        <p:spPr>
          <a:xfrm>
            <a:off x="2181059" y="130674"/>
            <a:ext cx="8014353" cy="6181112"/>
          </a:xfrm>
          <a:prstGeom prst="rect">
            <a:avLst/>
          </a:prstGeom>
        </p:spPr>
      </p:pic>
      <p:sp>
        <p:nvSpPr>
          <p:cNvPr id="8" name="Title 7">
            <a:extLst>
              <a:ext uri="{FF2B5EF4-FFF2-40B4-BE49-F238E27FC236}">
                <a16:creationId xmlns:a16="http://schemas.microsoft.com/office/drawing/2014/main" id="{5C75C0B7-44D3-CAED-C1B9-928BB291EE3F}"/>
              </a:ext>
            </a:extLst>
          </p:cNvPr>
          <p:cNvSpPr>
            <a:spLocks noGrp="1"/>
          </p:cNvSpPr>
          <p:nvPr>
            <p:ph type="title"/>
          </p:nvPr>
        </p:nvSpPr>
        <p:spPr/>
        <p:txBody>
          <a:bodyPr/>
          <a:lstStyle/>
          <a:p>
            <a:r>
              <a:rPr lang="en-GB" dirty="0">
                <a:latin typeface="+mj-lt"/>
              </a:rPr>
              <a:t>Practice</a:t>
            </a:r>
            <a:endParaRPr lang="en-GB" sz="4400" dirty="0">
              <a:latin typeface="+mj-lt"/>
            </a:endParaRPr>
          </a:p>
        </p:txBody>
      </p:sp>
      <p:pic>
        <p:nvPicPr>
          <p:cNvPr id="5" name="Picture 4">
            <a:extLst>
              <a:ext uri="{FF2B5EF4-FFF2-40B4-BE49-F238E27FC236}">
                <a16:creationId xmlns:a16="http://schemas.microsoft.com/office/drawing/2014/main" id="{D8291003-6778-AF25-2FF5-0650390136E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386465" y="5954524"/>
            <a:ext cx="1356167" cy="903476"/>
          </a:xfrm>
          <a:prstGeom prst="rect">
            <a:avLst/>
          </a:prstGeom>
        </p:spPr>
      </p:pic>
      <p:pic>
        <p:nvPicPr>
          <p:cNvPr id="6" name="Graphic 5">
            <a:extLst>
              <a:ext uri="{FF2B5EF4-FFF2-40B4-BE49-F238E27FC236}">
                <a16:creationId xmlns:a16="http://schemas.microsoft.com/office/drawing/2014/main" id="{86AF5DD7-2EE4-5275-5BB0-0B00D877C3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6670" y="6135182"/>
            <a:ext cx="1512486" cy="370559"/>
          </a:xfrm>
          <a:prstGeom prst="rect">
            <a:avLst/>
          </a:prstGeom>
        </p:spPr>
      </p:pic>
      <p:pic>
        <p:nvPicPr>
          <p:cNvPr id="7" name="Graphic 6">
            <a:extLst>
              <a:ext uri="{FF2B5EF4-FFF2-40B4-BE49-F238E27FC236}">
                <a16:creationId xmlns:a16="http://schemas.microsoft.com/office/drawing/2014/main" id="{4C3843EC-1CFA-CE6A-B6FC-55A90630CE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3875" y="6135182"/>
            <a:ext cx="331912" cy="370559"/>
          </a:xfrm>
          <a:prstGeom prst="rect">
            <a:avLst/>
          </a:prstGeom>
        </p:spPr>
      </p:pic>
      <p:sp>
        <p:nvSpPr>
          <p:cNvPr id="9" name="Content Placeholder 2">
            <a:extLst>
              <a:ext uri="{FF2B5EF4-FFF2-40B4-BE49-F238E27FC236}">
                <a16:creationId xmlns:a16="http://schemas.microsoft.com/office/drawing/2014/main" id="{D6472296-B856-785A-A9AC-34950E21CCF7}"/>
              </a:ext>
            </a:extLst>
          </p:cNvPr>
          <p:cNvSpPr txBox="1">
            <a:spLocks/>
          </p:cNvSpPr>
          <p:nvPr/>
        </p:nvSpPr>
        <p:spPr>
          <a:xfrm>
            <a:off x="3195576" y="6282391"/>
            <a:ext cx="6067868" cy="923771"/>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1pPr>
            <a:lvl2pPr marL="145800" indent="-144000" algn="l" defTabSz="914400" rtl="0" eaLnBrk="1" latinLnBrk="0" hangingPunct="1">
              <a:lnSpc>
                <a:spcPct val="100000"/>
              </a:lnSpc>
              <a:spcBef>
                <a:spcPts val="0"/>
              </a:spcBef>
              <a:buFont typeface="Arial" panose="020B0604020202020204" pitchFamily="34" charset="0"/>
              <a:buChar char="•"/>
              <a:defRPr sz="1900" kern="1200">
                <a:solidFill>
                  <a:schemeClr val="tx2"/>
                </a:solidFill>
                <a:latin typeface="+mn-lt"/>
                <a:ea typeface="+mn-ea"/>
                <a:cs typeface="+mn-cs"/>
              </a:defRPr>
            </a:lvl2pPr>
            <a:lvl3pPr marL="14400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3pPr>
            <a:lvl4pPr marL="14400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4pPr>
            <a:lvl5pPr marL="288000" indent="-1440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50000"/>
              </a:lnSpc>
            </a:pPr>
            <a:r>
              <a:rPr lang="en-US" sz="1400" b="0" dirty="0">
                <a:latin typeface="+mj-lt"/>
              </a:rPr>
              <a:t>Try adding thick lines and shading to this line drawing</a:t>
            </a:r>
          </a:p>
        </p:txBody>
      </p:sp>
    </p:spTree>
    <p:extLst>
      <p:ext uri="{BB962C8B-B14F-4D97-AF65-F5344CB8AC3E}">
        <p14:creationId xmlns:p14="http://schemas.microsoft.com/office/powerpoint/2010/main" val="205304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75C0B7-44D3-CAED-C1B9-928BB291EE3F}"/>
              </a:ext>
            </a:extLst>
          </p:cNvPr>
          <p:cNvSpPr>
            <a:spLocks noGrp="1"/>
          </p:cNvSpPr>
          <p:nvPr>
            <p:ph type="title"/>
          </p:nvPr>
        </p:nvSpPr>
        <p:spPr>
          <a:xfrm>
            <a:off x="576000" y="546214"/>
            <a:ext cx="3810805" cy="923771"/>
          </a:xfrm>
        </p:spPr>
        <p:txBody>
          <a:bodyPr/>
          <a:lstStyle/>
          <a:p>
            <a:r>
              <a:rPr lang="en-GB" sz="4400" dirty="0"/>
              <a:t>Practice</a:t>
            </a:r>
            <a:endParaRPr lang="en-GB" sz="4400" dirty="0">
              <a:latin typeface="+mj-lt"/>
            </a:endParaRPr>
          </a:p>
        </p:txBody>
      </p:sp>
      <p:sp>
        <p:nvSpPr>
          <p:cNvPr id="3" name="Content Placeholder 2">
            <a:extLst>
              <a:ext uri="{FF2B5EF4-FFF2-40B4-BE49-F238E27FC236}">
                <a16:creationId xmlns:a16="http://schemas.microsoft.com/office/drawing/2014/main" id="{5FC42C60-B951-E049-D5C4-FE7B287E34C8}"/>
              </a:ext>
            </a:extLst>
          </p:cNvPr>
          <p:cNvSpPr>
            <a:spLocks noGrp="1"/>
          </p:cNvSpPr>
          <p:nvPr>
            <p:ph idx="4294967295"/>
          </p:nvPr>
        </p:nvSpPr>
        <p:spPr>
          <a:xfrm>
            <a:off x="3195576" y="6282391"/>
            <a:ext cx="6067868" cy="923771"/>
          </a:xfrm>
        </p:spPr>
        <p:txBody>
          <a:bodyPr>
            <a:normAutofit/>
          </a:bodyPr>
          <a:lstStyle/>
          <a:p>
            <a:pPr marL="0" indent="0" eaLnBrk="1" hangingPunct="1">
              <a:lnSpc>
                <a:spcPct val="150000"/>
              </a:lnSpc>
              <a:buNone/>
            </a:pPr>
            <a:r>
              <a:rPr lang="en-US" sz="1400" b="0" dirty="0">
                <a:latin typeface="+mj-lt"/>
              </a:rPr>
              <a:t>Try adding thick lines and shading to these line drawings of garden tools</a:t>
            </a:r>
          </a:p>
        </p:txBody>
      </p:sp>
      <p:pic>
        <p:nvPicPr>
          <p:cNvPr id="2" name="Picture 1">
            <a:extLst>
              <a:ext uri="{FF2B5EF4-FFF2-40B4-BE49-F238E27FC236}">
                <a16:creationId xmlns:a16="http://schemas.microsoft.com/office/drawing/2014/main" id="{5D622D70-86B0-C684-2563-E3C4C25C057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386465" y="5954524"/>
            <a:ext cx="1356167" cy="903476"/>
          </a:xfrm>
          <a:prstGeom prst="rect">
            <a:avLst/>
          </a:prstGeom>
        </p:spPr>
      </p:pic>
      <p:pic>
        <p:nvPicPr>
          <p:cNvPr id="5" name="Graphic 4">
            <a:extLst>
              <a:ext uri="{FF2B5EF4-FFF2-40B4-BE49-F238E27FC236}">
                <a16:creationId xmlns:a16="http://schemas.microsoft.com/office/drawing/2014/main" id="{0A72711E-11EB-50C0-D420-E8C816E5F2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6670" y="6135182"/>
            <a:ext cx="1512486" cy="370559"/>
          </a:xfrm>
          <a:prstGeom prst="rect">
            <a:avLst/>
          </a:prstGeom>
        </p:spPr>
      </p:pic>
      <p:pic>
        <p:nvPicPr>
          <p:cNvPr id="11" name="Graphic 10">
            <a:extLst>
              <a:ext uri="{FF2B5EF4-FFF2-40B4-BE49-F238E27FC236}">
                <a16:creationId xmlns:a16="http://schemas.microsoft.com/office/drawing/2014/main" id="{03CF4D69-FF28-A032-F8E0-8014C01FAB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3875" y="6135182"/>
            <a:ext cx="331912" cy="370559"/>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CD658E30-A5DC-7078-1FBB-593EEF03061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4557"/>
          <a:stretch/>
        </p:blipFill>
        <p:spPr>
          <a:xfrm>
            <a:off x="7213027" y="769882"/>
            <a:ext cx="4529605" cy="4833776"/>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8D111259-0297-4836-E5EF-CD675D85447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9058" b="23367"/>
          <a:stretch/>
        </p:blipFill>
        <p:spPr>
          <a:xfrm>
            <a:off x="308216" y="1655180"/>
            <a:ext cx="4848301" cy="3948478"/>
          </a:xfrm>
          <a:prstGeom prst="rect">
            <a:avLst/>
          </a:prstGeom>
        </p:spPr>
      </p:pic>
      <p:pic>
        <p:nvPicPr>
          <p:cNvPr id="17" name="Picture 16" descr="A black background with a black square&#10;&#10;Description automatically generated with medium confidence">
            <a:extLst>
              <a:ext uri="{FF2B5EF4-FFF2-40B4-BE49-F238E27FC236}">
                <a16:creationId xmlns:a16="http://schemas.microsoft.com/office/drawing/2014/main" id="{167C7296-C009-4D9D-406F-87180619626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32149" b="10611"/>
          <a:stretch/>
        </p:blipFill>
        <p:spPr>
          <a:xfrm>
            <a:off x="4176048" y="152039"/>
            <a:ext cx="3289624" cy="6130352"/>
          </a:xfrm>
          <a:prstGeom prst="rect">
            <a:avLst/>
          </a:prstGeom>
        </p:spPr>
      </p:pic>
    </p:spTree>
    <p:extLst>
      <p:ext uri="{BB962C8B-B14F-4D97-AF65-F5344CB8AC3E}">
        <p14:creationId xmlns:p14="http://schemas.microsoft.com/office/powerpoint/2010/main" val="92020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75C0B7-44D3-CAED-C1B9-928BB291EE3F}"/>
              </a:ext>
            </a:extLst>
          </p:cNvPr>
          <p:cNvSpPr>
            <a:spLocks noGrp="1"/>
          </p:cNvSpPr>
          <p:nvPr>
            <p:ph type="title"/>
          </p:nvPr>
        </p:nvSpPr>
        <p:spPr/>
        <p:txBody>
          <a:bodyPr/>
          <a:lstStyle/>
          <a:p>
            <a:r>
              <a:rPr lang="en-GB" dirty="0">
                <a:latin typeface="+mj-lt"/>
              </a:rPr>
              <a:t>sketching</a:t>
            </a:r>
            <a:endParaRPr lang="en-GB" sz="4400" dirty="0">
              <a:latin typeface="+mj-lt"/>
            </a:endParaRPr>
          </a:p>
        </p:txBody>
      </p:sp>
      <p:sp>
        <p:nvSpPr>
          <p:cNvPr id="3" name="Content Placeholder 2">
            <a:extLst>
              <a:ext uri="{FF2B5EF4-FFF2-40B4-BE49-F238E27FC236}">
                <a16:creationId xmlns:a16="http://schemas.microsoft.com/office/drawing/2014/main" id="{5FC42C60-B951-E049-D5C4-FE7B287E34C8}"/>
              </a:ext>
            </a:extLst>
          </p:cNvPr>
          <p:cNvSpPr>
            <a:spLocks noGrp="1"/>
          </p:cNvSpPr>
          <p:nvPr>
            <p:ph idx="4294967295"/>
          </p:nvPr>
        </p:nvSpPr>
        <p:spPr>
          <a:xfrm>
            <a:off x="576000" y="1278544"/>
            <a:ext cx="10730287" cy="1532389"/>
          </a:xfrm>
        </p:spPr>
        <p:txBody>
          <a:bodyPr>
            <a:normAutofit/>
          </a:bodyPr>
          <a:lstStyle/>
          <a:p>
            <a:pPr marL="0" indent="0" eaLnBrk="1" hangingPunct="1">
              <a:lnSpc>
                <a:spcPct val="150000"/>
              </a:lnSpc>
              <a:buNone/>
            </a:pPr>
            <a:r>
              <a:rPr lang="en-US" sz="1800" b="0" dirty="0">
                <a:latin typeface="+mj-lt"/>
              </a:rPr>
              <a:t>The most traditional and still most effective means of communicating designs ideas is through drawing with a pen or pencil. Despite advances in 3D CAD packages and vector drawing software, traditional drawing skills are still considered an important tool in a designer’s arsenal.</a:t>
            </a:r>
          </a:p>
        </p:txBody>
      </p:sp>
      <p:pic>
        <p:nvPicPr>
          <p:cNvPr id="4" name="Picture 3">
            <a:extLst>
              <a:ext uri="{FF2B5EF4-FFF2-40B4-BE49-F238E27FC236}">
                <a16:creationId xmlns:a16="http://schemas.microsoft.com/office/drawing/2014/main" id="{31FA637B-CFF5-137C-D517-ECC61631325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386465" y="5954524"/>
            <a:ext cx="1356167" cy="903476"/>
          </a:xfrm>
          <a:prstGeom prst="rect">
            <a:avLst/>
          </a:prstGeom>
        </p:spPr>
      </p:pic>
      <p:pic>
        <p:nvPicPr>
          <p:cNvPr id="2" name="Picture 1">
            <a:extLst>
              <a:ext uri="{FF2B5EF4-FFF2-40B4-BE49-F238E27FC236}">
                <a16:creationId xmlns:a16="http://schemas.microsoft.com/office/drawing/2014/main" id="{A43C83AB-70F5-6DE4-BA6B-1C41203C6D6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939" r="826"/>
          <a:stretch/>
        </p:blipFill>
        <p:spPr>
          <a:xfrm>
            <a:off x="3923375" y="2966688"/>
            <a:ext cx="6387273" cy="3125931"/>
          </a:xfrm>
          <a:prstGeom prst="rect">
            <a:avLst/>
          </a:prstGeom>
        </p:spPr>
      </p:pic>
      <p:sp>
        <p:nvSpPr>
          <p:cNvPr id="6" name="TextBox 5">
            <a:extLst>
              <a:ext uri="{FF2B5EF4-FFF2-40B4-BE49-F238E27FC236}">
                <a16:creationId xmlns:a16="http://schemas.microsoft.com/office/drawing/2014/main" id="{246F426C-BE8A-2F87-3C1A-8F910C1C6A94}"/>
              </a:ext>
            </a:extLst>
          </p:cNvPr>
          <p:cNvSpPr txBox="1"/>
          <p:nvPr/>
        </p:nvSpPr>
        <p:spPr>
          <a:xfrm>
            <a:off x="259645" y="2766728"/>
            <a:ext cx="3759199" cy="2949525"/>
          </a:xfrm>
          <a:prstGeom prst="rect">
            <a:avLst/>
          </a:prstGeom>
          <a:noFill/>
        </p:spPr>
        <p:txBody>
          <a:bodyPr wrap="square">
            <a:spAutoFit/>
          </a:bodyPr>
          <a:lstStyle/>
          <a:p>
            <a:pPr marL="0" indent="0" algn="l" eaLnBrk="1" hangingPunct="1">
              <a:lnSpc>
                <a:spcPct val="150000"/>
              </a:lnSpc>
              <a:buNone/>
            </a:pPr>
            <a:r>
              <a:rPr lang="en-US" sz="1800" b="0" dirty="0">
                <a:latin typeface="+mj-lt"/>
              </a:rPr>
              <a:t>They can help to get messages across quickly and at any time. There are several techniques that can be used to add impact to sketches to highlight parts and allow people to understand it more clearly.</a:t>
            </a:r>
          </a:p>
        </p:txBody>
      </p:sp>
      <p:pic>
        <p:nvPicPr>
          <p:cNvPr id="7" name="Graphic 6">
            <a:extLst>
              <a:ext uri="{FF2B5EF4-FFF2-40B4-BE49-F238E27FC236}">
                <a16:creationId xmlns:a16="http://schemas.microsoft.com/office/drawing/2014/main" id="{2F914667-E7D8-28C3-1D3A-3FED8AD2C7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6670" y="6135182"/>
            <a:ext cx="1512486" cy="370559"/>
          </a:xfrm>
          <a:prstGeom prst="rect">
            <a:avLst/>
          </a:prstGeom>
        </p:spPr>
      </p:pic>
      <p:pic>
        <p:nvPicPr>
          <p:cNvPr id="9" name="Graphic 8">
            <a:extLst>
              <a:ext uri="{FF2B5EF4-FFF2-40B4-BE49-F238E27FC236}">
                <a16:creationId xmlns:a16="http://schemas.microsoft.com/office/drawing/2014/main" id="{A33B70D3-9F19-22AA-7386-EE7948A77A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3875" y="6135182"/>
            <a:ext cx="331912" cy="370559"/>
          </a:xfrm>
          <a:prstGeom prst="rect">
            <a:avLst/>
          </a:prstGeom>
        </p:spPr>
      </p:pic>
    </p:spTree>
    <p:extLst>
      <p:ext uri="{BB962C8B-B14F-4D97-AF65-F5344CB8AC3E}">
        <p14:creationId xmlns:p14="http://schemas.microsoft.com/office/powerpoint/2010/main" val="32018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7" name="Picture 3">
            <a:extLst>
              <a:ext uri="{FF2B5EF4-FFF2-40B4-BE49-F238E27FC236}">
                <a16:creationId xmlns:a16="http://schemas.microsoft.com/office/drawing/2014/main" id="{0512AF6A-5399-51FF-08EA-A0CA11522C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532" t="51810" r="21729" b="-1078"/>
          <a:stretch/>
        </p:blipFill>
        <p:spPr bwMode="auto">
          <a:xfrm>
            <a:off x="6281301" y="2195845"/>
            <a:ext cx="5773789" cy="4662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a:extLst>
              <a:ext uri="{FF2B5EF4-FFF2-40B4-BE49-F238E27FC236}">
                <a16:creationId xmlns:a16="http://schemas.microsoft.com/office/drawing/2014/main" id="{5C75C0B7-44D3-CAED-C1B9-928BB291EE3F}"/>
              </a:ext>
            </a:extLst>
          </p:cNvPr>
          <p:cNvSpPr>
            <a:spLocks noGrp="1"/>
          </p:cNvSpPr>
          <p:nvPr>
            <p:ph type="title"/>
          </p:nvPr>
        </p:nvSpPr>
        <p:spPr/>
        <p:txBody>
          <a:bodyPr/>
          <a:lstStyle/>
          <a:p>
            <a:r>
              <a:rPr lang="en-GB" dirty="0">
                <a:latin typeface="+mj-lt"/>
              </a:rPr>
              <a:t>Sketching</a:t>
            </a:r>
            <a:endParaRPr lang="en-GB" sz="4400" dirty="0">
              <a:latin typeface="+mj-lt"/>
            </a:endParaRPr>
          </a:p>
        </p:txBody>
      </p:sp>
      <p:sp>
        <p:nvSpPr>
          <p:cNvPr id="3" name="Content Placeholder 2">
            <a:extLst>
              <a:ext uri="{FF2B5EF4-FFF2-40B4-BE49-F238E27FC236}">
                <a16:creationId xmlns:a16="http://schemas.microsoft.com/office/drawing/2014/main" id="{5FC42C60-B951-E049-D5C4-FE7B287E34C8}"/>
              </a:ext>
            </a:extLst>
          </p:cNvPr>
          <p:cNvSpPr>
            <a:spLocks noGrp="1"/>
          </p:cNvSpPr>
          <p:nvPr>
            <p:ph idx="4294967295"/>
          </p:nvPr>
        </p:nvSpPr>
        <p:spPr>
          <a:xfrm>
            <a:off x="576000" y="1344174"/>
            <a:ext cx="11040000" cy="1047918"/>
          </a:xfrm>
        </p:spPr>
        <p:txBody>
          <a:bodyPr>
            <a:normAutofit fontScale="92500"/>
          </a:bodyPr>
          <a:lstStyle/>
          <a:p>
            <a:pPr marL="0" indent="0" eaLnBrk="1" hangingPunct="1">
              <a:lnSpc>
                <a:spcPct val="150000"/>
              </a:lnSpc>
              <a:buNone/>
            </a:pPr>
            <a:r>
              <a:rPr lang="en-US" sz="2000" dirty="0">
                <a:latin typeface="+mj-lt"/>
              </a:rPr>
              <a:t>Let’s start by sketching out a simple gardening tool such as this trowel. We want to use a hard pencil to be able to create feint lines that we can emphasize using a pen or thicker pencil lines later.</a:t>
            </a:r>
          </a:p>
          <a:p>
            <a:pPr marL="0" indent="0" eaLnBrk="1" hangingPunct="1">
              <a:lnSpc>
                <a:spcPct val="150000"/>
              </a:lnSpc>
              <a:buNone/>
            </a:pPr>
            <a:endParaRPr lang="en-US" sz="2000" b="0" dirty="0">
              <a:latin typeface="+mj-lt"/>
            </a:endParaRPr>
          </a:p>
        </p:txBody>
      </p:sp>
      <p:cxnSp>
        <p:nvCxnSpPr>
          <p:cNvPr id="2" name="Straight Arrow Connector 1">
            <a:extLst>
              <a:ext uri="{FF2B5EF4-FFF2-40B4-BE49-F238E27FC236}">
                <a16:creationId xmlns:a16="http://schemas.microsoft.com/office/drawing/2014/main" id="{78692FB5-4576-D122-C038-DF6752C1676F}"/>
              </a:ext>
            </a:extLst>
          </p:cNvPr>
          <p:cNvCxnSpPr/>
          <p:nvPr/>
        </p:nvCxnSpPr>
        <p:spPr>
          <a:xfrm>
            <a:off x="5969033" y="4081568"/>
            <a:ext cx="1158949" cy="0"/>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D86BBB58-C781-A78C-F99D-84E3F4B2E2EE}"/>
              </a:ext>
            </a:extLst>
          </p:cNvPr>
          <p:cNvSpPr txBox="1">
            <a:spLocks/>
          </p:cNvSpPr>
          <p:nvPr/>
        </p:nvSpPr>
        <p:spPr>
          <a:xfrm>
            <a:off x="546759" y="2494826"/>
            <a:ext cx="5223420" cy="3369946"/>
          </a:xfrm>
          <a:prstGeom prst="rect">
            <a:avLst/>
          </a:prstGeom>
        </p:spPr>
        <p:txBody>
          <a:bodyPr vert="horz" lIns="0" tIns="0" rIns="0" bIns="0" rtlCol="0">
            <a:normAutofit fontScale="85000" lnSpcReduction="10000"/>
          </a:bodyPr>
          <a:lstStyle>
            <a:lvl1pPr marL="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1pPr>
            <a:lvl2pPr marL="145800" indent="-144000" algn="l" defTabSz="914400" rtl="0" eaLnBrk="1" latinLnBrk="0" hangingPunct="1">
              <a:lnSpc>
                <a:spcPct val="100000"/>
              </a:lnSpc>
              <a:spcBef>
                <a:spcPts val="0"/>
              </a:spcBef>
              <a:buFont typeface="Arial" panose="020B0604020202020204" pitchFamily="34" charset="0"/>
              <a:buChar char="•"/>
              <a:defRPr sz="1900" kern="1200">
                <a:solidFill>
                  <a:schemeClr val="tx2"/>
                </a:solidFill>
                <a:latin typeface="+mn-lt"/>
                <a:ea typeface="+mn-ea"/>
                <a:cs typeface="+mn-cs"/>
              </a:defRPr>
            </a:lvl2pPr>
            <a:lvl3pPr marL="14400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3pPr>
            <a:lvl4pPr marL="14400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4pPr>
            <a:lvl5pPr marL="288000" indent="-1440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000" b="0" dirty="0">
                <a:latin typeface="+mj-lt"/>
              </a:rPr>
              <a:t>Reduce the pressure when drawing so the lines are feint. Alternatively, try drawing with a blue pencil. This is an approach animators and designers used to use (some still do) as when they are photocopied they disappear. You can nowadays also scan them and remove digitally.</a:t>
            </a:r>
          </a:p>
          <a:p>
            <a:pPr>
              <a:lnSpc>
                <a:spcPct val="150000"/>
              </a:lnSpc>
            </a:pPr>
            <a:r>
              <a:rPr lang="en-US" sz="2000" b="0" dirty="0">
                <a:latin typeface="+mj-lt"/>
              </a:rPr>
              <a:t>Even if you don’t do those things, it produces a line that isn’t very obvious later on when you go over it with a pencil or pen. </a:t>
            </a:r>
          </a:p>
          <a:p>
            <a:pPr>
              <a:lnSpc>
                <a:spcPct val="150000"/>
              </a:lnSpc>
            </a:pPr>
            <a:endParaRPr lang="en-US" sz="2000" b="0" dirty="0">
              <a:latin typeface="+mj-lt"/>
            </a:endParaRPr>
          </a:p>
        </p:txBody>
      </p:sp>
      <p:pic>
        <p:nvPicPr>
          <p:cNvPr id="4" name="Picture 3">
            <a:extLst>
              <a:ext uri="{FF2B5EF4-FFF2-40B4-BE49-F238E27FC236}">
                <a16:creationId xmlns:a16="http://schemas.microsoft.com/office/drawing/2014/main" id="{6756F6B7-6658-159C-DE9E-8912CC02BC5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386465" y="5954524"/>
            <a:ext cx="1356167" cy="903476"/>
          </a:xfrm>
          <a:prstGeom prst="rect">
            <a:avLst/>
          </a:prstGeom>
        </p:spPr>
      </p:pic>
      <p:pic>
        <p:nvPicPr>
          <p:cNvPr id="7" name="Graphic 6">
            <a:extLst>
              <a:ext uri="{FF2B5EF4-FFF2-40B4-BE49-F238E27FC236}">
                <a16:creationId xmlns:a16="http://schemas.microsoft.com/office/drawing/2014/main" id="{909AA7A4-1816-7A64-2099-D9BF593937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6670" y="6135182"/>
            <a:ext cx="1512486" cy="370559"/>
          </a:xfrm>
          <a:prstGeom prst="rect">
            <a:avLst/>
          </a:prstGeom>
        </p:spPr>
      </p:pic>
      <p:pic>
        <p:nvPicPr>
          <p:cNvPr id="9" name="Graphic 8">
            <a:extLst>
              <a:ext uri="{FF2B5EF4-FFF2-40B4-BE49-F238E27FC236}">
                <a16:creationId xmlns:a16="http://schemas.microsoft.com/office/drawing/2014/main" id="{4FF5D03F-F938-26CD-AFE7-DE6406325A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3875" y="6135182"/>
            <a:ext cx="331912" cy="370559"/>
          </a:xfrm>
          <a:prstGeom prst="rect">
            <a:avLst/>
          </a:prstGeom>
        </p:spPr>
      </p:pic>
    </p:spTree>
    <p:extLst>
      <p:ext uri="{BB962C8B-B14F-4D97-AF65-F5344CB8AC3E}">
        <p14:creationId xmlns:p14="http://schemas.microsoft.com/office/powerpoint/2010/main" val="307206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drawing of a shovel&#10;&#10;Description automatically generated">
            <a:extLst>
              <a:ext uri="{FF2B5EF4-FFF2-40B4-BE49-F238E27FC236}">
                <a16:creationId xmlns:a16="http://schemas.microsoft.com/office/drawing/2014/main" id="{D967A07F-C6E9-15DF-37CD-CE984C8E08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1466" y="2898807"/>
            <a:ext cx="4466039" cy="3606934"/>
          </a:xfrm>
          <a:prstGeom prst="rect">
            <a:avLst/>
          </a:prstGeom>
        </p:spPr>
      </p:pic>
      <p:pic>
        <p:nvPicPr>
          <p:cNvPr id="1027" name="Picture 3">
            <a:extLst>
              <a:ext uri="{FF2B5EF4-FFF2-40B4-BE49-F238E27FC236}">
                <a16:creationId xmlns:a16="http://schemas.microsoft.com/office/drawing/2014/main" id="{0512AF6A-5399-51FF-08EA-A0CA11522CF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802" t="51810" r="30400" b="5108"/>
          <a:stretch/>
        </p:blipFill>
        <p:spPr bwMode="auto">
          <a:xfrm>
            <a:off x="2730113" y="2758292"/>
            <a:ext cx="3202481" cy="315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a:extLst>
              <a:ext uri="{FF2B5EF4-FFF2-40B4-BE49-F238E27FC236}">
                <a16:creationId xmlns:a16="http://schemas.microsoft.com/office/drawing/2014/main" id="{5C75C0B7-44D3-CAED-C1B9-928BB291EE3F}"/>
              </a:ext>
            </a:extLst>
          </p:cNvPr>
          <p:cNvSpPr>
            <a:spLocks noGrp="1"/>
          </p:cNvSpPr>
          <p:nvPr>
            <p:ph type="title"/>
          </p:nvPr>
        </p:nvSpPr>
        <p:spPr/>
        <p:txBody>
          <a:bodyPr/>
          <a:lstStyle/>
          <a:p>
            <a:r>
              <a:rPr lang="en-GB" dirty="0">
                <a:latin typeface="+mj-lt"/>
              </a:rPr>
              <a:t>Adding impact</a:t>
            </a:r>
            <a:endParaRPr lang="en-GB" sz="4400" dirty="0">
              <a:latin typeface="+mj-lt"/>
            </a:endParaRPr>
          </a:p>
        </p:txBody>
      </p:sp>
      <p:sp>
        <p:nvSpPr>
          <p:cNvPr id="3" name="Content Placeholder 2">
            <a:extLst>
              <a:ext uri="{FF2B5EF4-FFF2-40B4-BE49-F238E27FC236}">
                <a16:creationId xmlns:a16="http://schemas.microsoft.com/office/drawing/2014/main" id="{5FC42C60-B951-E049-D5C4-FE7B287E34C8}"/>
              </a:ext>
            </a:extLst>
          </p:cNvPr>
          <p:cNvSpPr>
            <a:spLocks noGrp="1"/>
          </p:cNvSpPr>
          <p:nvPr>
            <p:ph idx="4294967295"/>
          </p:nvPr>
        </p:nvSpPr>
        <p:spPr>
          <a:xfrm>
            <a:off x="576000" y="1344174"/>
            <a:ext cx="11040000" cy="1832086"/>
          </a:xfrm>
        </p:spPr>
        <p:txBody>
          <a:bodyPr>
            <a:normAutofit fontScale="85000" lnSpcReduction="10000"/>
          </a:bodyPr>
          <a:lstStyle/>
          <a:p>
            <a:pPr marL="0" indent="0" eaLnBrk="1" hangingPunct="1">
              <a:lnSpc>
                <a:spcPct val="150000"/>
              </a:lnSpc>
              <a:buNone/>
            </a:pPr>
            <a:r>
              <a:rPr lang="en-US" sz="2000" dirty="0">
                <a:latin typeface="+mj-lt"/>
              </a:rPr>
              <a:t>We can use a fine-liner or a pencil to go over the shape we want and ‘hide’ the blue lines. If your drawing is good (and fairly simple) it should be fairly easy to understand. However, there are times we want it to </a:t>
            </a:r>
            <a:r>
              <a:rPr lang="en-US" sz="2000" b="1" dirty="0">
                <a:latin typeface="+mj-lt"/>
              </a:rPr>
              <a:t>pop</a:t>
            </a:r>
            <a:r>
              <a:rPr lang="en-US" sz="2000" dirty="0">
                <a:latin typeface="+mj-lt"/>
              </a:rPr>
              <a:t> off the page, or show that it is 3D, or to make bits clearer. One was of doing this (without </a:t>
            </a:r>
            <a:r>
              <a:rPr lang="en-US" sz="2000" dirty="0" err="1">
                <a:latin typeface="+mj-lt"/>
              </a:rPr>
              <a:t>colour</a:t>
            </a:r>
            <a:r>
              <a:rPr lang="en-US" sz="2000" dirty="0">
                <a:latin typeface="+mj-lt"/>
              </a:rPr>
              <a:t>) is using a technique called </a:t>
            </a:r>
            <a:r>
              <a:rPr lang="en-US" sz="2000" b="1" dirty="0">
                <a:latin typeface="+mj-lt"/>
              </a:rPr>
              <a:t>thick &amp; thin lines</a:t>
            </a:r>
            <a:r>
              <a:rPr lang="en-US" sz="2000" dirty="0">
                <a:latin typeface="+mj-lt"/>
              </a:rPr>
              <a:t>. To do this you will need (ideally) two different thicknesses of pen, and to understand the ‘rules’…</a:t>
            </a:r>
          </a:p>
          <a:p>
            <a:pPr marL="0" indent="0" eaLnBrk="1" hangingPunct="1">
              <a:lnSpc>
                <a:spcPct val="150000"/>
              </a:lnSpc>
              <a:buNone/>
            </a:pPr>
            <a:endParaRPr lang="en-US" sz="2000" b="0" dirty="0">
              <a:latin typeface="+mj-lt"/>
            </a:endParaRPr>
          </a:p>
        </p:txBody>
      </p:sp>
      <p:cxnSp>
        <p:nvCxnSpPr>
          <p:cNvPr id="2" name="Straight Arrow Connector 1">
            <a:extLst>
              <a:ext uri="{FF2B5EF4-FFF2-40B4-BE49-F238E27FC236}">
                <a16:creationId xmlns:a16="http://schemas.microsoft.com/office/drawing/2014/main" id="{78692FB5-4576-D122-C038-DF6752C1676F}"/>
              </a:ext>
            </a:extLst>
          </p:cNvPr>
          <p:cNvCxnSpPr/>
          <p:nvPr/>
        </p:nvCxnSpPr>
        <p:spPr>
          <a:xfrm>
            <a:off x="5475047" y="4340420"/>
            <a:ext cx="1158949" cy="0"/>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756F6B7-6658-159C-DE9E-8912CC02BC5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386465" y="5954524"/>
            <a:ext cx="1356167" cy="903476"/>
          </a:xfrm>
          <a:prstGeom prst="rect">
            <a:avLst/>
          </a:prstGeom>
        </p:spPr>
      </p:pic>
      <p:pic>
        <p:nvPicPr>
          <p:cNvPr id="7" name="Graphic 6">
            <a:extLst>
              <a:ext uri="{FF2B5EF4-FFF2-40B4-BE49-F238E27FC236}">
                <a16:creationId xmlns:a16="http://schemas.microsoft.com/office/drawing/2014/main" id="{909AA7A4-1816-7A64-2099-D9BF593937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6670" y="6135182"/>
            <a:ext cx="1512486" cy="370559"/>
          </a:xfrm>
          <a:prstGeom prst="rect">
            <a:avLst/>
          </a:prstGeom>
        </p:spPr>
      </p:pic>
      <p:pic>
        <p:nvPicPr>
          <p:cNvPr id="9" name="Graphic 8">
            <a:extLst>
              <a:ext uri="{FF2B5EF4-FFF2-40B4-BE49-F238E27FC236}">
                <a16:creationId xmlns:a16="http://schemas.microsoft.com/office/drawing/2014/main" id="{4FF5D03F-F938-26CD-AFE7-DE6406325A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3875" y="6135182"/>
            <a:ext cx="331912" cy="370559"/>
          </a:xfrm>
          <a:prstGeom prst="rect">
            <a:avLst/>
          </a:prstGeom>
        </p:spPr>
      </p:pic>
    </p:spTree>
    <p:extLst>
      <p:ext uri="{BB962C8B-B14F-4D97-AF65-F5344CB8AC3E}">
        <p14:creationId xmlns:p14="http://schemas.microsoft.com/office/powerpoint/2010/main" val="267280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B252A-F968-AD74-CB40-82BEA26344AA}"/>
              </a:ext>
            </a:extLst>
          </p:cNvPr>
          <p:cNvSpPr>
            <a:spLocks noGrp="1"/>
          </p:cNvSpPr>
          <p:nvPr>
            <p:ph type="title"/>
          </p:nvPr>
        </p:nvSpPr>
        <p:spPr/>
        <p:txBody>
          <a:bodyPr/>
          <a:lstStyle/>
          <a:p>
            <a:r>
              <a:rPr lang="en-GB" dirty="0"/>
              <a:t>Example</a:t>
            </a:r>
          </a:p>
        </p:txBody>
      </p:sp>
      <p:pic>
        <p:nvPicPr>
          <p:cNvPr id="6" name="Picture 5" descr="A black background with blue lines&#10;&#10;Description automatically generated">
            <a:extLst>
              <a:ext uri="{FF2B5EF4-FFF2-40B4-BE49-F238E27FC236}">
                <a16:creationId xmlns:a16="http://schemas.microsoft.com/office/drawing/2014/main" id="{8EFE684E-8B74-28AE-23A1-EDBDC946B5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35" t="7965" r="45110" b="62634"/>
          <a:stretch/>
        </p:blipFill>
        <p:spPr>
          <a:xfrm>
            <a:off x="719562" y="2640990"/>
            <a:ext cx="3079427" cy="3437694"/>
          </a:xfrm>
          <a:prstGeom prst="rect">
            <a:avLst/>
          </a:prstGeom>
        </p:spPr>
      </p:pic>
      <p:pic>
        <p:nvPicPr>
          <p:cNvPr id="10" name="Picture 9" descr="A black background with blue lines&#10;&#10;Description automatically generated">
            <a:extLst>
              <a:ext uri="{FF2B5EF4-FFF2-40B4-BE49-F238E27FC236}">
                <a16:creationId xmlns:a16="http://schemas.microsoft.com/office/drawing/2014/main" id="{463ED966-B03F-4B46-52E8-80591CECD8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867" t="9383" r="45344" b="63621"/>
          <a:stretch/>
        </p:blipFill>
        <p:spPr>
          <a:xfrm>
            <a:off x="4251720" y="2786507"/>
            <a:ext cx="3119626" cy="3238090"/>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1BB41B45-99F4-EA39-4B28-EDF58481A0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333" t="10206" r="45809" b="64280"/>
          <a:stretch/>
        </p:blipFill>
        <p:spPr>
          <a:xfrm>
            <a:off x="7854140" y="2938800"/>
            <a:ext cx="3119626" cy="3139884"/>
          </a:xfrm>
          <a:prstGeom prst="rect">
            <a:avLst/>
          </a:prstGeom>
        </p:spPr>
      </p:pic>
      <p:pic>
        <p:nvPicPr>
          <p:cNvPr id="15" name="Picture 14">
            <a:extLst>
              <a:ext uri="{FF2B5EF4-FFF2-40B4-BE49-F238E27FC236}">
                <a16:creationId xmlns:a16="http://schemas.microsoft.com/office/drawing/2014/main" id="{A1FD606E-6AFF-7E22-50DF-7E876EBC861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386465" y="5954524"/>
            <a:ext cx="1356167" cy="903476"/>
          </a:xfrm>
          <a:prstGeom prst="rect">
            <a:avLst/>
          </a:prstGeom>
        </p:spPr>
      </p:pic>
      <p:pic>
        <p:nvPicPr>
          <p:cNvPr id="16" name="Graphic 15">
            <a:extLst>
              <a:ext uri="{FF2B5EF4-FFF2-40B4-BE49-F238E27FC236}">
                <a16:creationId xmlns:a16="http://schemas.microsoft.com/office/drawing/2014/main" id="{03D5CCAB-3765-5B96-45BB-DEDDF21CD1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6670" y="6135182"/>
            <a:ext cx="1512486" cy="370559"/>
          </a:xfrm>
          <a:prstGeom prst="rect">
            <a:avLst/>
          </a:prstGeom>
        </p:spPr>
      </p:pic>
      <p:pic>
        <p:nvPicPr>
          <p:cNvPr id="17" name="Graphic 16">
            <a:extLst>
              <a:ext uri="{FF2B5EF4-FFF2-40B4-BE49-F238E27FC236}">
                <a16:creationId xmlns:a16="http://schemas.microsoft.com/office/drawing/2014/main" id="{E131699B-8CB3-E6A4-A4C0-CAE007715D9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3875" y="6135182"/>
            <a:ext cx="331912" cy="370559"/>
          </a:xfrm>
          <a:prstGeom prst="rect">
            <a:avLst/>
          </a:prstGeom>
        </p:spPr>
      </p:pic>
      <p:sp>
        <p:nvSpPr>
          <p:cNvPr id="18" name="Content Placeholder 2">
            <a:extLst>
              <a:ext uri="{FF2B5EF4-FFF2-40B4-BE49-F238E27FC236}">
                <a16:creationId xmlns:a16="http://schemas.microsoft.com/office/drawing/2014/main" id="{EA9AC447-8893-188C-CC29-3A584D33BCC0}"/>
              </a:ext>
            </a:extLst>
          </p:cNvPr>
          <p:cNvSpPr txBox="1">
            <a:spLocks/>
          </p:cNvSpPr>
          <p:nvPr/>
        </p:nvSpPr>
        <p:spPr>
          <a:xfrm>
            <a:off x="576000" y="1344174"/>
            <a:ext cx="11040000" cy="1832086"/>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1pPr>
            <a:lvl2pPr marL="145800" indent="-144000" algn="l" defTabSz="914400" rtl="0" eaLnBrk="1" latinLnBrk="0" hangingPunct="1">
              <a:lnSpc>
                <a:spcPct val="100000"/>
              </a:lnSpc>
              <a:spcBef>
                <a:spcPts val="0"/>
              </a:spcBef>
              <a:buFont typeface="Arial" panose="020B0604020202020204" pitchFamily="34" charset="0"/>
              <a:buChar char="•"/>
              <a:defRPr sz="1900" kern="1200">
                <a:solidFill>
                  <a:schemeClr val="tx2"/>
                </a:solidFill>
                <a:latin typeface="+mn-lt"/>
                <a:ea typeface="+mn-ea"/>
                <a:cs typeface="+mn-cs"/>
              </a:defRPr>
            </a:lvl2pPr>
            <a:lvl3pPr marL="14400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3pPr>
            <a:lvl4pPr marL="14400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4pPr>
            <a:lvl5pPr marL="288000" indent="-1440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000" b="0" dirty="0">
                <a:latin typeface="+mj-lt"/>
              </a:rPr>
              <a:t>To explain the rules of using thick and thin lines we are going to use a simpler example to start with. Have a go yourself. Here we have sketched a cube, then gone over it with a pen. You could remove the blue lines if you wanted it to be even neater, but there is no need really.</a:t>
            </a:r>
          </a:p>
          <a:p>
            <a:pPr>
              <a:lnSpc>
                <a:spcPct val="150000"/>
              </a:lnSpc>
            </a:pPr>
            <a:endParaRPr lang="en-US" sz="2000" b="0" dirty="0">
              <a:latin typeface="+mj-lt"/>
            </a:endParaRPr>
          </a:p>
        </p:txBody>
      </p:sp>
    </p:spTree>
    <p:extLst>
      <p:ext uri="{BB962C8B-B14F-4D97-AF65-F5344CB8AC3E}">
        <p14:creationId xmlns:p14="http://schemas.microsoft.com/office/powerpoint/2010/main" val="833993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457124D-4513-AF94-B33A-32122ED43ACA}"/>
              </a:ext>
            </a:extLst>
          </p:cNvPr>
          <p:cNvSpPr>
            <a:spLocks noGrp="1"/>
          </p:cNvSpPr>
          <p:nvPr>
            <p:ph type="ctrTitle"/>
          </p:nvPr>
        </p:nvSpPr>
        <p:spPr/>
        <p:txBody>
          <a:bodyPr/>
          <a:lstStyle/>
          <a:p>
            <a:r>
              <a:rPr lang="en-GB" dirty="0">
                <a:solidFill>
                  <a:schemeClr val="bg1"/>
                </a:solidFill>
                <a:latin typeface="+mj-lt"/>
              </a:rPr>
              <a:t>Thick and thin line sketching</a:t>
            </a:r>
          </a:p>
        </p:txBody>
      </p:sp>
    </p:spTree>
    <p:extLst>
      <p:ext uri="{BB962C8B-B14F-4D97-AF65-F5344CB8AC3E}">
        <p14:creationId xmlns:p14="http://schemas.microsoft.com/office/powerpoint/2010/main" val="3011264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9F0419FB-7155-5A21-5430-993B687845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333" t="10206" r="45809" b="64280"/>
          <a:stretch/>
        </p:blipFill>
        <p:spPr>
          <a:xfrm>
            <a:off x="6197843" y="2743799"/>
            <a:ext cx="3544968" cy="3567988"/>
          </a:xfrm>
          <a:prstGeom prst="rect">
            <a:avLst/>
          </a:prstGeom>
        </p:spPr>
      </p:pic>
      <p:sp>
        <p:nvSpPr>
          <p:cNvPr id="2" name="Title 1">
            <a:extLst>
              <a:ext uri="{FF2B5EF4-FFF2-40B4-BE49-F238E27FC236}">
                <a16:creationId xmlns:a16="http://schemas.microsoft.com/office/drawing/2014/main" id="{B52B252A-F968-AD74-CB40-82BEA26344AA}"/>
              </a:ext>
            </a:extLst>
          </p:cNvPr>
          <p:cNvSpPr>
            <a:spLocks noGrp="1"/>
          </p:cNvSpPr>
          <p:nvPr>
            <p:ph type="title"/>
          </p:nvPr>
        </p:nvSpPr>
        <p:spPr/>
        <p:txBody>
          <a:bodyPr/>
          <a:lstStyle/>
          <a:p>
            <a:r>
              <a:rPr lang="en-GB" dirty="0"/>
              <a:t>Spiders</a:t>
            </a: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1BB41B45-99F4-EA39-4B28-EDF58481A0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333" t="10206" r="45809" b="64280"/>
          <a:stretch/>
        </p:blipFill>
        <p:spPr>
          <a:xfrm>
            <a:off x="575998" y="3545685"/>
            <a:ext cx="2570992" cy="2587687"/>
          </a:xfrm>
          <a:prstGeom prst="rect">
            <a:avLst/>
          </a:prstGeom>
        </p:spPr>
      </p:pic>
      <p:cxnSp>
        <p:nvCxnSpPr>
          <p:cNvPr id="11" name="Straight Connector 10">
            <a:extLst>
              <a:ext uri="{FF2B5EF4-FFF2-40B4-BE49-F238E27FC236}">
                <a16:creationId xmlns:a16="http://schemas.microsoft.com/office/drawing/2014/main" id="{6F0CA139-5BE7-A931-C889-A45BE6DDAF2F}"/>
              </a:ext>
            </a:extLst>
          </p:cNvPr>
          <p:cNvCxnSpPr>
            <a:cxnSpLocks/>
            <a:endCxn id="3" idx="0"/>
          </p:cNvCxnSpPr>
          <p:nvPr/>
        </p:nvCxnSpPr>
        <p:spPr>
          <a:xfrm flipV="1">
            <a:off x="6653053" y="2743799"/>
            <a:ext cx="1317274" cy="801886"/>
          </a:xfrm>
          <a:prstGeom prst="line">
            <a:avLst/>
          </a:prstGeom>
          <a:ln w="57150">
            <a:solidFill>
              <a:srgbClr val="0A303F"/>
            </a:solidFill>
          </a:ln>
        </p:spPr>
        <p:style>
          <a:lnRef idx="1">
            <a:schemeClr val="accent1"/>
          </a:lnRef>
          <a:fillRef idx="0">
            <a:schemeClr val="accent1"/>
          </a:fillRef>
          <a:effectRef idx="0">
            <a:schemeClr val="accent1"/>
          </a:effectRef>
          <a:fontRef idx="minor">
            <a:schemeClr val="tx1"/>
          </a:fontRef>
        </p:style>
      </p:cxnSp>
      <p:pic>
        <p:nvPicPr>
          <p:cNvPr id="16" name="Picture 15" descr="A cartoon of a spider&#10;&#10;Description automatically generated">
            <a:extLst>
              <a:ext uri="{FF2B5EF4-FFF2-40B4-BE49-F238E27FC236}">
                <a16:creationId xmlns:a16="http://schemas.microsoft.com/office/drawing/2014/main" id="{8758DA46-B904-9A8E-2F1F-85252CC402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260248" flipH="1" flipV="1">
            <a:off x="1829507" y="3872716"/>
            <a:ext cx="393352" cy="393352"/>
          </a:xfrm>
          <a:prstGeom prst="rect">
            <a:avLst/>
          </a:prstGeom>
        </p:spPr>
      </p:pic>
      <p:pic>
        <p:nvPicPr>
          <p:cNvPr id="28" name="Picture 27">
            <a:extLst>
              <a:ext uri="{FF2B5EF4-FFF2-40B4-BE49-F238E27FC236}">
                <a16:creationId xmlns:a16="http://schemas.microsoft.com/office/drawing/2014/main" id="{7096E140-8D01-F7CA-10B7-B77B5A5A3B7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386465" y="5954524"/>
            <a:ext cx="1356167" cy="903476"/>
          </a:xfrm>
          <a:prstGeom prst="rect">
            <a:avLst/>
          </a:prstGeom>
        </p:spPr>
      </p:pic>
      <p:pic>
        <p:nvPicPr>
          <p:cNvPr id="29" name="Graphic 28">
            <a:extLst>
              <a:ext uri="{FF2B5EF4-FFF2-40B4-BE49-F238E27FC236}">
                <a16:creationId xmlns:a16="http://schemas.microsoft.com/office/drawing/2014/main" id="{7F78A514-5926-8399-DE67-B25CC8A2B9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6670" y="6135182"/>
            <a:ext cx="1512486" cy="370559"/>
          </a:xfrm>
          <a:prstGeom prst="rect">
            <a:avLst/>
          </a:prstGeom>
        </p:spPr>
      </p:pic>
      <p:pic>
        <p:nvPicPr>
          <p:cNvPr id="30" name="Graphic 29">
            <a:extLst>
              <a:ext uri="{FF2B5EF4-FFF2-40B4-BE49-F238E27FC236}">
                <a16:creationId xmlns:a16="http://schemas.microsoft.com/office/drawing/2014/main" id="{15B7941C-4BBF-DF9E-3232-C0E35F6784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3875" y="6135182"/>
            <a:ext cx="331912" cy="370559"/>
          </a:xfrm>
          <a:prstGeom prst="rect">
            <a:avLst/>
          </a:prstGeom>
        </p:spPr>
      </p:pic>
      <p:sp>
        <p:nvSpPr>
          <p:cNvPr id="31" name="Content Placeholder 2">
            <a:extLst>
              <a:ext uri="{FF2B5EF4-FFF2-40B4-BE49-F238E27FC236}">
                <a16:creationId xmlns:a16="http://schemas.microsoft.com/office/drawing/2014/main" id="{5E3AB3A1-F136-1C4E-3037-6B8831B27170}"/>
              </a:ext>
            </a:extLst>
          </p:cNvPr>
          <p:cNvSpPr txBox="1">
            <a:spLocks/>
          </p:cNvSpPr>
          <p:nvPr/>
        </p:nvSpPr>
        <p:spPr>
          <a:xfrm>
            <a:off x="576000" y="1344173"/>
            <a:ext cx="11040000" cy="903477"/>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1pPr>
            <a:lvl2pPr marL="145800" indent="-144000" algn="l" defTabSz="914400" rtl="0" eaLnBrk="1" latinLnBrk="0" hangingPunct="1">
              <a:lnSpc>
                <a:spcPct val="100000"/>
              </a:lnSpc>
              <a:spcBef>
                <a:spcPts val="0"/>
              </a:spcBef>
              <a:buFont typeface="Arial" panose="020B0604020202020204" pitchFamily="34" charset="0"/>
              <a:buChar char="•"/>
              <a:defRPr sz="1900" kern="1200">
                <a:solidFill>
                  <a:schemeClr val="tx2"/>
                </a:solidFill>
                <a:latin typeface="+mn-lt"/>
                <a:ea typeface="+mn-ea"/>
                <a:cs typeface="+mn-cs"/>
              </a:defRPr>
            </a:lvl2pPr>
            <a:lvl3pPr marL="14400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3pPr>
            <a:lvl4pPr marL="14400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4pPr>
            <a:lvl5pPr marL="288000" indent="-1440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600" b="0" dirty="0">
                <a:latin typeface="+mj-lt"/>
              </a:rPr>
              <a:t>To help explain the rule, we need to imagine a spider is on our shape. The rule is, we use a thick line every time the spider goes over an edge and we then can’t see it.</a:t>
            </a:r>
          </a:p>
          <a:p>
            <a:pPr>
              <a:lnSpc>
                <a:spcPct val="150000"/>
              </a:lnSpc>
            </a:pPr>
            <a:endParaRPr lang="en-US" sz="1600" b="0" dirty="0">
              <a:latin typeface="+mj-lt"/>
            </a:endParaRPr>
          </a:p>
        </p:txBody>
      </p:sp>
      <p:sp>
        <p:nvSpPr>
          <p:cNvPr id="4" name="Content Placeholder 2">
            <a:extLst>
              <a:ext uri="{FF2B5EF4-FFF2-40B4-BE49-F238E27FC236}">
                <a16:creationId xmlns:a16="http://schemas.microsoft.com/office/drawing/2014/main" id="{D983DB47-A729-8298-83F9-0A92BAD5717D}"/>
              </a:ext>
            </a:extLst>
          </p:cNvPr>
          <p:cNvSpPr txBox="1">
            <a:spLocks/>
          </p:cNvSpPr>
          <p:nvPr/>
        </p:nvSpPr>
        <p:spPr>
          <a:xfrm>
            <a:off x="682149" y="2392091"/>
            <a:ext cx="4962949" cy="2766937"/>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1pPr>
            <a:lvl2pPr marL="145800" indent="-144000" algn="l" defTabSz="914400" rtl="0" eaLnBrk="1" latinLnBrk="0" hangingPunct="1">
              <a:lnSpc>
                <a:spcPct val="100000"/>
              </a:lnSpc>
              <a:spcBef>
                <a:spcPts val="0"/>
              </a:spcBef>
              <a:buFont typeface="Arial" panose="020B0604020202020204" pitchFamily="34" charset="0"/>
              <a:buChar char="•"/>
              <a:defRPr sz="1900" kern="1200">
                <a:solidFill>
                  <a:schemeClr val="tx2"/>
                </a:solidFill>
                <a:latin typeface="+mn-lt"/>
                <a:ea typeface="+mn-ea"/>
                <a:cs typeface="+mn-cs"/>
              </a:defRPr>
            </a:lvl2pPr>
            <a:lvl3pPr marL="14400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3pPr>
            <a:lvl4pPr marL="14400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4pPr>
            <a:lvl5pPr marL="288000" indent="-1440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600" b="0" dirty="0">
                <a:latin typeface="+mj-lt"/>
              </a:rPr>
              <a:t>So, the spider starts on the top and it walks left, over the edge marked with an arrow. Would we still see it?</a:t>
            </a:r>
          </a:p>
          <a:p>
            <a:pPr>
              <a:lnSpc>
                <a:spcPct val="150000"/>
              </a:lnSpc>
            </a:pPr>
            <a:endParaRPr lang="en-US" sz="1600" b="0" dirty="0">
              <a:latin typeface="+mj-lt"/>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7B99AF2E-3866-D8BB-3322-99A3567C7D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333" t="10206" r="45809" b="64280"/>
          <a:stretch/>
        </p:blipFill>
        <p:spPr>
          <a:xfrm>
            <a:off x="3217873" y="3587061"/>
            <a:ext cx="2570992" cy="2587687"/>
          </a:xfrm>
          <a:prstGeom prst="rect">
            <a:avLst/>
          </a:prstGeom>
        </p:spPr>
      </p:pic>
      <p:cxnSp>
        <p:nvCxnSpPr>
          <p:cNvPr id="7" name="Straight Arrow Connector 6">
            <a:extLst>
              <a:ext uri="{FF2B5EF4-FFF2-40B4-BE49-F238E27FC236}">
                <a16:creationId xmlns:a16="http://schemas.microsoft.com/office/drawing/2014/main" id="{E0BC5321-8499-9FAA-6C4A-5B728855469E}"/>
              </a:ext>
            </a:extLst>
          </p:cNvPr>
          <p:cNvCxnSpPr>
            <a:cxnSpLocks/>
          </p:cNvCxnSpPr>
          <p:nvPr/>
        </p:nvCxnSpPr>
        <p:spPr>
          <a:xfrm>
            <a:off x="3498171" y="3300248"/>
            <a:ext cx="401903" cy="562523"/>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8DAFD30C-B82F-1807-5376-0AA1DA21E624}"/>
              </a:ext>
            </a:extLst>
          </p:cNvPr>
          <p:cNvSpPr txBox="1">
            <a:spLocks/>
          </p:cNvSpPr>
          <p:nvPr/>
        </p:nvSpPr>
        <p:spPr>
          <a:xfrm>
            <a:off x="9776078" y="3390325"/>
            <a:ext cx="2096331" cy="1384738"/>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1pPr>
            <a:lvl2pPr marL="145800" indent="-144000" algn="l" defTabSz="914400" rtl="0" eaLnBrk="1" latinLnBrk="0" hangingPunct="1">
              <a:lnSpc>
                <a:spcPct val="100000"/>
              </a:lnSpc>
              <a:spcBef>
                <a:spcPts val="0"/>
              </a:spcBef>
              <a:buFont typeface="Arial" panose="020B0604020202020204" pitchFamily="34" charset="0"/>
              <a:buChar char="•"/>
              <a:defRPr sz="1900" kern="1200">
                <a:solidFill>
                  <a:schemeClr val="tx2"/>
                </a:solidFill>
                <a:latin typeface="+mn-lt"/>
                <a:ea typeface="+mn-ea"/>
                <a:cs typeface="+mn-cs"/>
              </a:defRPr>
            </a:lvl2pPr>
            <a:lvl3pPr marL="14400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3pPr>
            <a:lvl4pPr marL="14400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4pPr>
            <a:lvl5pPr marL="288000" indent="-1440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600" b="0" dirty="0">
                <a:latin typeface="+mj-lt"/>
              </a:rPr>
              <a:t>No! It would be hidden, so this line is thick.</a:t>
            </a:r>
          </a:p>
          <a:p>
            <a:pPr>
              <a:lnSpc>
                <a:spcPct val="150000"/>
              </a:lnSpc>
            </a:pPr>
            <a:endParaRPr lang="en-US" sz="1600" b="0" dirty="0">
              <a:latin typeface="+mj-lt"/>
            </a:endParaRPr>
          </a:p>
        </p:txBody>
      </p:sp>
    </p:spTree>
    <p:extLst>
      <p:ext uri="{BB962C8B-B14F-4D97-AF65-F5344CB8AC3E}">
        <p14:creationId xmlns:p14="http://schemas.microsoft.com/office/powerpoint/2010/main" val="264821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black background with a black square&#10;&#10;Description automatically generated with medium confidence">
            <a:extLst>
              <a:ext uri="{FF2B5EF4-FFF2-40B4-BE49-F238E27FC236}">
                <a16:creationId xmlns:a16="http://schemas.microsoft.com/office/drawing/2014/main" id="{D3D19010-E39D-53A2-22D6-E0A0C6F167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333" t="10206" r="45809" b="64280"/>
          <a:stretch/>
        </p:blipFill>
        <p:spPr>
          <a:xfrm>
            <a:off x="709330" y="2757237"/>
            <a:ext cx="2570992" cy="2587687"/>
          </a:xfrm>
          <a:prstGeom prst="rect">
            <a:avLst/>
          </a:prstGeom>
        </p:spPr>
      </p:pic>
      <p:sp>
        <p:nvSpPr>
          <p:cNvPr id="2" name="Title 1">
            <a:extLst>
              <a:ext uri="{FF2B5EF4-FFF2-40B4-BE49-F238E27FC236}">
                <a16:creationId xmlns:a16="http://schemas.microsoft.com/office/drawing/2014/main" id="{B52B252A-F968-AD74-CB40-82BEA26344AA}"/>
              </a:ext>
            </a:extLst>
          </p:cNvPr>
          <p:cNvSpPr>
            <a:spLocks noGrp="1"/>
          </p:cNvSpPr>
          <p:nvPr>
            <p:ph type="title"/>
          </p:nvPr>
        </p:nvSpPr>
        <p:spPr/>
        <p:txBody>
          <a:bodyPr/>
          <a:lstStyle/>
          <a:p>
            <a:r>
              <a:rPr lang="en-GB" dirty="0"/>
              <a:t>Spiders</a:t>
            </a:r>
          </a:p>
        </p:txBody>
      </p:sp>
      <p:pic>
        <p:nvPicPr>
          <p:cNvPr id="14" name="Picture 13" descr="A cartoon of a spider&#10;&#10;Description automatically generated">
            <a:extLst>
              <a:ext uri="{FF2B5EF4-FFF2-40B4-BE49-F238E27FC236}">
                <a16:creationId xmlns:a16="http://schemas.microsoft.com/office/drawing/2014/main" id="{351F78C8-F681-1C0D-4C21-B8C3003AE2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129715" flipV="1">
            <a:off x="2143918" y="3201608"/>
            <a:ext cx="393352" cy="393352"/>
          </a:xfrm>
          <a:prstGeom prst="parallelogram">
            <a:avLst>
              <a:gd name="adj" fmla="val 0"/>
            </a:avLst>
          </a:prstGeom>
        </p:spPr>
      </p:pic>
      <p:pic>
        <p:nvPicPr>
          <p:cNvPr id="21" name="Picture 20" descr="A black background with a black square&#10;&#10;Description automatically generated with medium confidence">
            <a:extLst>
              <a:ext uri="{FF2B5EF4-FFF2-40B4-BE49-F238E27FC236}">
                <a16:creationId xmlns:a16="http://schemas.microsoft.com/office/drawing/2014/main" id="{083B859C-F874-5CEA-3B83-1D1D4D0F9B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333" t="10206" r="45809" b="64280"/>
          <a:stretch/>
        </p:blipFill>
        <p:spPr>
          <a:xfrm>
            <a:off x="4886303" y="4202854"/>
            <a:ext cx="2570992" cy="2587687"/>
          </a:xfrm>
          <a:prstGeom prst="rect">
            <a:avLst/>
          </a:prstGeom>
        </p:spPr>
      </p:pic>
      <p:cxnSp>
        <p:nvCxnSpPr>
          <p:cNvPr id="22" name="Straight Arrow Connector 21">
            <a:extLst>
              <a:ext uri="{FF2B5EF4-FFF2-40B4-BE49-F238E27FC236}">
                <a16:creationId xmlns:a16="http://schemas.microsoft.com/office/drawing/2014/main" id="{A3EBF3FA-9109-61CE-4D1F-0DE5AF855C80}"/>
              </a:ext>
            </a:extLst>
          </p:cNvPr>
          <p:cNvCxnSpPr>
            <a:cxnSpLocks/>
          </p:cNvCxnSpPr>
          <p:nvPr/>
        </p:nvCxnSpPr>
        <p:spPr>
          <a:xfrm flipH="1">
            <a:off x="2917407" y="3041014"/>
            <a:ext cx="725830" cy="588325"/>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0FF6177-8A1E-E1E4-2615-E61640D3F2B9}"/>
              </a:ext>
            </a:extLst>
          </p:cNvPr>
          <p:cNvCxnSpPr>
            <a:cxnSpLocks/>
          </p:cNvCxnSpPr>
          <p:nvPr/>
        </p:nvCxnSpPr>
        <p:spPr>
          <a:xfrm flipH="1" flipV="1">
            <a:off x="6500693" y="5510433"/>
            <a:ext cx="27986" cy="577856"/>
          </a:xfrm>
          <a:prstGeom prst="line">
            <a:avLst/>
          </a:prstGeom>
          <a:ln w="57150">
            <a:solidFill>
              <a:srgbClr val="0A303F"/>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7096E140-8D01-F7CA-10B7-B77B5A5A3B7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386465" y="5954524"/>
            <a:ext cx="1356167" cy="903476"/>
          </a:xfrm>
          <a:prstGeom prst="rect">
            <a:avLst/>
          </a:prstGeom>
        </p:spPr>
      </p:pic>
      <p:sp>
        <p:nvSpPr>
          <p:cNvPr id="31" name="Content Placeholder 2">
            <a:extLst>
              <a:ext uri="{FF2B5EF4-FFF2-40B4-BE49-F238E27FC236}">
                <a16:creationId xmlns:a16="http://schemas.microsoft.com/office/drawing/2014/main" id="{5E3AB3A1-F136-1C4E-3037-6B8831B27170}"/>
              </a:ext>
            </a:extLst>
          </p:cNvPr>
          <p:cNvSpPr txBox="1">
            <a:spLocks/>
          </p:cNvSpPr>
          <p:nvPr/>
        </p:nvSpPr>
        <p:spPr>
          <a:xfrm>
            <a:off x="576000" y="1344174"/>
            <a:ext cx="3533545" cy="1756378"/>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1pPr>
            <a:lvl2pPr marL="145800" indent="-144000" algn="l" defTabSz="914400" rtl="0" eaLnBrk="1" latinLnBrk="0" hangingPunct="1">
              <a:lnSpc>
                <a:spcPct val="100000"/>
              </a:lnSpc>
              <a:spcBef>
                <a:spcPts val="0"/>
              </a:spcBef>
              <a:buFont typeface="Arial" panose="020B0604020202020204" pitchFamily="34" charset="0"/>
              <a:buChar char="•"/>
              <a:defRPr sz="1900" kern="1200">
                <a:solidFill>
                  <a:schemeClr val="tx2"/>
                </a:solidFill>
                <a:latin typeface="+mn-lt"/>
                <a:ea typeface="+mn-ea"/>
                <a:cs typeface="+mn-cs"/>
              </a:defRPr>
            </a:lvl2pPr>
            <a:lvl3pPr marL="14400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3pPr>
            <a:lvl4pPr marL="14400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4pPr>
            <a:lvl5pPr marL="288000" indent="-1440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600" b="0" dirty="0">
                <a:latin typeface="+mj-lt"/>
              </a:rPr>
              <a:t>Now the spider walks over this edge and onto the face marked with an arrow. Would we still be able to see it?</a:t>
            </a:r>
          </a:p>
          <a:p>
            <a:pPr>
              <a:lnSpc>
                <a:spcPct val="150000"/>
              </a:lnSpc>
            </a:pPr>
            <a:endParaRPr lang="en-US" sz="1600" b="0" dirty="0">
              <a:latin typeface="+mj-lt"/>
            </a:endParaRPr>
          </a:p>
        </p:txBody>
      </p:sp>
      <p:pic>
        <p:nvPicPr>
          <p:cNvPr id="33" name="Graphic 32">
            <a:extLst>
              <a:ext uri="{FF2B5EF4-FFF2-40B4-BE49-F238E27FC236}">
                <a16:creationId xmlns:a16="http://schemas.microsoft.com/office/drawing/2014/main" id="{4AD0B73A-28B1-515C-FC9A-C4278855A4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6670" y="6135182"/>
            <a:ext cx="1512486" cy="370559"/>
          </a:xfrm>
          <a:prstGeom prst="rect">
            <a:avLst/>
          </a:prstGeom>
        </p:spPr>
      </p:pic>
      <p:pic>
        <p:nvPicPr>
          <p:cNvPr id="34" name="Graphic 33">
            <a:extLst>
              <a:ext uri="{FF2B5EF4-FFF2-40B4-BE49-F238E27FC236}">
                <a16:creationId xmlns:a16="http://schemas.microsoft.com/office/drawing/2014/main" id="{BFE09581-BFAC-A348-AB34-0EE6F15584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3875" y="6135182"/>
            <a:ext cx="331912" cy="370559"/>
          </a:xfrm>
          <a:prstGeom prst="rect">
            <a:avLst/>
          </a:prstGeom>
        </p:spPr>
      </p:pic>
      <p:sp>
        <p:nvSpPr>
          <p:cNvPr id="35" name="Content Placeholder 2">
            <a:extLst>
              <a:ext uri="{FF2B5EF4-FFF2-40B4-BE49-F238E27FC236}">
                <a16:creationId xmlns:a16="http://schemas.microsoft.com/office/drawing/2014/main" id="{C9156057-25AC-DBBD-5C8C-510DFB09656A}"/>
              </a:ext>
            </a:extLst>
          </p:cNvPr>
          <p:cNvSpPr txBox="1">
            <a:spLocks/>
          </p:cNvSpPr>
          <p:nvPr/>
        </p:nvSpPr>
        <p:spPr>
          <a:xfrm>
            <a:off x="573821" y="5411601"/>
            <a:ext cx="3533545" cy="1756378"/>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1pPr>
            <a:lvl2pPr marL="145800" indent="-144000" algn="l" defTabSz="914400" rtl="0" eaLnBrk="1" latinLnBrk="0" hangingPunct="1">
              <a:lnSpc>
                <a:spcPct val="100000"/>
              </a:lnSpc>
              <a:spcBef>
                <a:spcPts val="0"/>
              </a:spcBef>
              <a:buFont typeface="Arial" panose="020B0604020202020204" pitchFamily="34" charset="0"/>
              <a:buChar char="•"/>
              <a:defRPr sz="1900" kern="1200">
                <a:solidFill>
                  <a:schemeClr val="tx2"/>
                </a:solidFill>
                <a:latin typeface="+mn-lt"/>
                <a:ea typeface="+mn-ea"/>
                <a:cs typeface="+mn-cs"/>
              </a:defRPr>
            </a:lvl2pPr>
            <a:lvl3pPr marL="14400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3pPr>
            <a:lvl4pPr marL="14400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4pPr>
            <a:lvl5pPr marL="288000" indent="-1440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600" b="0" dirty="0">
                <a:latin typeface="+mj-lt"/>
              </a:rPr>
              <a:t>Yes! So the edge stays thin.</a:t>
            </a:r>
          </a:p>
          <a:p>
            <a:pPr>
              <a:lnSpc>
                <a:spcPct val="150000"/>
              </a:lnSpc>
            </a:pPr>
            <a:endParaRPr lang="en-US" sz="1600" b="0" dirty="0">
              <a:latin typeface="+mj-lt"/>
            </a:endParaRPr>
          </a:p>
        </p:txBody>
      </p:sp>
      <p:cxnSp>
        <p:nvCxnSpPr>
          <p:cNvPr id="36" name="Straight Connector 35">
            <a:extLst>
              <a:ext uri="{FF2B5EF4-FFF2-40B4-BE49-F238E27FC236}">
                <a16:creationId xmlns:a16="http://schemas.microsoft.com/office/drawing/2014/main" id="{CF0F1EED-D204-95DA-F6DC-5A11405FC615}"/>
              </a:ext>
            </a:extLst>
          </p:cNvPr>
          <p:cNvCxnSpPr>
            <a:cxnSpLocks/>
            <a:endCxn id="18" idx="0"/>
          </p:cNvCxnSpPr>
          <p:nvPr/>
        </p:nvCxnSpPr>
        <p:spPr>
          <a:xfrm flipV="1">
            <a:off x="1023319" y="2757237"/>
            <a:ext cx="971507" cy="577939"/>
          </a:xfrm>
          <a:prstGeom prst="line">
            <a:avLst/>
          </a:prstGeom>
          <a:ln w="57150">
            <a:solidFill>
              <a:srgbClr val="0A303F"/>
            </a:solidFill>
          </a:ln>
        </p:spPr>
        <p:style>
          <a:lnRef idx="1">
            <a:schemeClr val="accent1"/>
          </a:lnRef>
          <a:fillRef idx="0">
            <a:schemeClr val="accent1"/>
          </a:fillRef>
          <a:effectRef idx="0">
            <a:schemeClr val="accent1"/>
          </a:effectRef>
          <a:fontRef idx="minor">
            <a:schemeClr val="tx1"/>
          </a:fontRef>
        </p:style>
      </p:cxnSp>
      <p:pic>
        <p:nvPicPr>
          <p:cNvPr id="38" name="Picture 37" descr="A black background with a black square&#10;&#10;Description automatically generated with medium confidence">
            <a:extLst>
              <a:ext uri="{FF2B5EF4-FFF2-40B4-BE49-F238E27FC236}">
                <a16:creationId xmlns:a16="http://schemas.microsoft.com/office/drawing/2014/main" id="{CECCACB8-D2DD-760C-4369-B754A0AE58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333" t="10206" r="45809" b="64280"/>
          <a:stretch/>
        </p:blipFill>
        <p:spPr>
          <a:xfrm>
            <a:off x="4810504" y="651415"/>
            <a:ext cx="2570992" cy="2587687"/>
          </a:xfrm>
          <a:prstGeom prst="rect">
            <a:avLst/>
          </a:prstGeom>
        </p:spPr>
      </p:pic>
      <p:cxnSp>
        <p:nvCxnSpPr>
          <p:cNvPr id="39" name="Straight Arrow Connector 38">
            <a:extLst>
              <a:ext uri="{FF2B5EF4-FFF2-40B4-BE49-F238E27FC236}">
                <a16:creationId xmlns:a16="http://schemas.microsoft.com/office/drawing/2014/main" id="{C30F70E9-7B62-10A9-5631-1588BF89E180}"/>
              </a:ext>
            </a:extLst>
          </p:cNvPr>
          <p:cNvCxnSpPr>
            <a:cxnSpLocks/>
          </p:cNvCxnSpPr>
          <p:nvPr/>
        </p:nvCxnSpPr>
        <p:spPr>
          <a:xfrm flipH="1">
            <a:off x="6511765" y="2034768"/>
            <a:ext cx="648677" cy="277552"/>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40" name="Content Placeholder 2">
            <a:extLst>
              <a:ext uri="{FF2B5EF4-FFF2-40B4-BE49-F238E27FC236}">
                <a16:creationId xmlns:a16="http://schemas.microsoft.com/office/drawing/2014/main" id="{44B2C2BF-4480-84B1-96C8-E36145972A57}"/>
              </a:ext>
            </a:extLst>
          </p:cNvPr>
          <p:cNvSpPr txBox="1">
            <a:spLocks/>
          </p:cNvSpPr>
          <p:nvPr/>
        </p:nvSpPr>
        <p:spPr>
          <a:xfrm>
            <a:off x="4810504" y="3340474"/>
            <a:ext cx="3533545" cy="1756378"/>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1pPr>
            <a:lvl2pPr marL="145800" indent="-144000" algn="l" defTabSz="914400" rtl="0" eaLnBrk="1" latinLnBrk="0" hangingPunct="1">
              <a:lnSpc>
                <a:spcPct val="100000"/>
              </a:lnSpc>
              <a:spcBef>
                <a:spcPts val="0"/>
              </a:spcBef>
              <a:buFont typeface="Arial" panose="020B0604020202020204" pitchFamily="34" charset="0"/>
              <a:buChar char="•"/>
              <a:defRPr sz="1900" kern="1200">
                <a:solidFill>
                  <a:schemeClr val="tx2"/>
                </a:solidFill>
                <a:latin typeface="+mn-lt"/>
                <a:ea typeface="+mn-ea"/>
                <a:cs typeface="+mn-cs"/>
              </a:defRPr>
            </a:lvl2pPr>
            <a:lvl3pPr marL="14400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3pPr>
            <a:lvl4pPr marL="14400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4pPr>
            <a:lvl5pPr marL="288000" indent="-1440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600" b="0" dirty="0">
                <a:latin typeface="+mj-lt"/>
              </a:rPr>
              <a:t>What about if it goes around here?</a:t>
            </a:r>
          </a:p>
          <a:p>
            <a:pPr>
              <a:lnSpc>
                <a:spcPct val="150000"/>
              </a:lnSpc>
            </a:pPr>
            <a:r>
              <a:rPr lang="en-US" sz="1600" b="0" dirty="0">
                <a:latin typeface="+mj-lt"/>
              </a:rPr>
              <a:t>It would vanish, so it’s a thick line.</a:t>
            </a:r>
          </a:p>
          <a:p>
            <a:pPr>
              <a:lnSpc>
                <a:spcPct val="150000"/>
              </a:lnSpc>
            </a:pPr>
            <a:endParaRPr lang="en-US" sz="1600" b="0" dirty="0">
              <a:latin typeface="+mj-lt"/>
            </a:endParaRPr>
          </a:p>
        </p:txBody>
      </p:sp>
      <p:pic>
        <p:nvPicPr>
          <p:cNvPr id="41" name="Picture 40" descr="A cartoon of a spider&#10;&#10;Description automatically generated">
            <a:extLst>
              <a:ext uri="{FF2B5EF4-FFF2-40B4-BE49-F238E27FC236}">
                <a16:creationId xmlns:a16="http://schemas.microsoft.com/office/drawing/2014/main" id="{4C4B9385-1D3F-7ED6-372A-AD0B47584D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936436" flipV="1">
            <a:off x="6149545" y="2556279"/>
            <a:ext cx="393352" cy="393352"/>
          </a:xfrm>
          <a:prstGeom prst="parallelogram">
            <a:avLst>
              <a:gd name="adj" fmla="val 0"/>
            </a:avLst>
          </a:prstGeom>
        </p:spPr>
      </p:pic>
      <p:cxnSp>
        <p:nvCxnSpPr>
          <p:cNvPr id="42" name="Straight Connector 41">
            <a:extLst>
              <a:ext uri="{FF2B5EF4-FFF2-40B4-BE49-F238E27FC236}">
                <a16:creationId xmlns:a16="http://schemas.microsoft.com/office/drawing/2014/main" id="{8C4C16DE-FE00-971F-AF41-55E2A2E445F8}"/>
              </a:ext>
            </a:extLst>
          </p:cNvPr>
          <p:cNvCxnSpPr>
            <a:cxnSpLocks/>
          </p:cNvCxnSpPr>
          <p:nvPr/>
        </p:nvCxnSpPr>
        <p:spPr>
          <a:xfrm flipV="1">
            <a:off x="5122944" y="668881"/>
            <a:ext cx="971507" cy="577939"/>
          </a:xfrm>
          <a:prstGeom prst="line">
            <a:avLst/>
          </a:prstGeom>
          <a:ln w="57150">
            <a:solidFill>
              <a:srgbClr val="0A303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984FFF6-9CD2-C395-5B8A-0FAF9EB7558F}"/>
              </a:ext>
            </a:extLst>
          </p:cNvPr>
          <p:cNvCxnSpPr>
            <a:cxnSpLocks/>
          </p:cNvCxnSpPr>
          <p:nvPr/>
        </p:nvCxnSpPr>
        <p:spPr>
          <a:xfrm flipV="1">
            <a:off x="5200292" y="4202854"/>
            <a:ext cx="971507" cy="577939"/>
          </a:xfrm>
          <a:prstGeom prst="line">
            <a:avLst/>
          </a:prstGeom>
          <a:ln w="57150">
            <a:solidFill>
              <a:srgbClr val="0A303F"/>
            </a:solidFill>
          </a:ln>
        </p:spPr>
        <p:style>
          <a:lnRef idx="1">
            <a:schemeClr val="accent1"/>
          </a:lnRef>
          <a:fillRef idx="0">
            <a:schemeClr val="accent1"/>
          </a:fillRef>
          <a:effectRef idx="0">
            <a:schemeClr val="accent1"/>
          </a:effectRef>
          <a:fontRef idx="minor">
            <a:schemeClr val="tx1"/>
          </a:fontRef>
        </p:style>
      </p:cxnSp>
      <p:sp>
        <p:nvSpPr>
          <p:cNvPr id="44" name="Content Placeholder 2">
            <a:extLst>
              <a:ext uri="{FF2B5EF4-FFF2-40B4-BE49-F238E27FC236}">
                <a16:creationId xmlns:a16="http://schemas.microsoft.com/office/drawing/2014/main" id="{49A6312C-C9AC-B87A-EB5A-DDD93C7A50CD}"/>
              </a:ext>
            </a:extLst>
          </p:cNvPr>
          <p:cNvSpPr txBox="1">
            <a:spLocks/>
          </p:cNvSpPr>
          <p:nvPr/>
        </p:nvSpPr>
        <p:spPr>
          <a:xfrm>
            <a:off x="8326518" y="1283850"/>
            <a:ext cx="3533545" cy="1266172"/>
          </a:xfrm>
          <a:prstGeom prst="rect">
            <a:avLst/>
          </a:prstGeom>
          <a:solidFill>
            <a:srgbClr val="ED1C24"/>
          </a:solidFill>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1pPr>
            <a:lvl2pPr marL="145800" indent="-144000" algn="l" defTabSz="914400" rtl="0" eaLnBrk="1" latinLnBrk="0" hangingPunct="1">
              <a:lnSpc>
                <a:spcPct val="100000"/>
              </a:lnSpc>
              <a:spcBef>
                <a:spcPts val="0"/>
              </a:spcBef>
              <a:buFont typeface="Arial" panose="020B0604020202020204" pitchFamily="34" charset="0"/>
              <a:buChar char="•"/>
              <a:defRPr sz="1900" kern="1200">
                <a:solidFill>
                  <a:schemeClr val="tx2"/>
                </a:solidFill>
                <a:latin typeface="+mn-lt"/>
                <a:ea typeface="+mn-ea"/>
                <a:cs typeface="+mn-cs"/>
              </a:defRPr>
            </a:lvl2pPr>
            <a:lvl3pPr marL="14400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3pPr>
            <a:lvl4pPr marL="14400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4pPr>
            <a:lvl5pPr marL="288000" indent="-1440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50000"/>
              </a:lnSpc>
            </a:pPr>
            <a:r>
              <a:rPr lang="en-US" sz="1600" b="0" dirty="0">
                <a:solidFill>
                  <a:schemeClr val="bg1"/>
                </a:solidFill>
                <a:latin typeface="+mj-lt"/>
              </a:rPr>
              <a:t>Have a go on your shape and try to work out where all the thick lines are and where the thin ones are!</a:t>
            </a:r>
          </a:p>
          <a:p>
            <a:pPr algn="ctr">
              <a:lnSpc>
                <a:spcPct val="150000"/>
              </a:lnSpc>
            </a:pPr>
            <a:endParaRPr lang="en-US" sz="1600" b="0" dirty="0">
              <a:solidFill>
                <a:schemeClr val="bg1"/>
              </a:solidFill>
              <a:latin typeface="+mj-lt"/>
            </a:endParaRPr>
          </a:p>
          <a:p>
            <a:pPr algn="ctr">
              <a:lnSpc>
                <a:spcPct val="150000"/>
              </a:lnSpc>
            </a:pPr>
            <a:endParaRPr lang="en-US" sz="1600" b="0" dirty="0">
              <a:solidFill>
                <a:schemeClr val="bg1"/>
              </a:solidFill>
              <a:latin typeface="+mj-lt"/>
            </a:endParaRPr>
          </a:p>
        </p:txBody>
      </p:sp>
    </p:spTree>
    <p:extLst>
      <p:ext uri="{BB962C8B-B14F-4D97-AF65-F5344CB8AC3E}">
        <p14:creationId xmlns:p14="http://schemas.microsoft.com/office/powerpoint/2010/main" val="3666497689"/>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0.png"/></Relationships>
</file>

<file path=ppt/theme/theme1.xml><?xml version="1.0" encoding="utf-8"?>
<a:theme xmlns:a="http://schemas.openxmlformats.org/drawingml/2006/main" name="1_Office Theme">
  <a:themeElements>
    <a:clrScheme name="DandT">
      <a:dk1>
        <a:srgbClr val="000000"/>
      </a:dk1>
      <a:lt1>
        <a:srgbClr val="FFFFFF"/>
      </a:lt1>
      <a:dk2>
        <a:srgbClr val="0A303F"/>
      </a:dk2>
      <a:lt2>
        <a:srgbClr val="E7E6E6"/>
      </a:lt2>
      <a:accent1>
        <a:srgbClr val="F97369"/>
      </a:accent1>
      <a:accent2>
        <a:srgbClr val="07E298"/>
      </a:accent2>
      <a:accent3>
        <a:srgbClr val="FAB8D9"/>
      </a:accent3>
      <a:accent4>
        <a:srgbClr val="DCFFFF"/>
      </a:accent4>
      <a:accent5>
        <a:srgbClr val="00BACE"/>
      </a:accent5>
      <a:accent6>
        <a:srgbClr val="C238B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ndT" id="{BB151128-7B21-4942-A59B-368685A2A4E1}" vid="{4F7D9008-6879-B043-A756-2AF003936ED0}"/>
    </a:ext>
  </a:extLst>
</a:theme>
</file>

<file path=ppt/theme/theme2.xml><?xml version="1.0" encoding="utf-8"?>
<a:theme xmlns:a="http://schemas.openxmlformats.org/drawingml/2006/main" name="2_Office Theme">
  <a:themeElements>
    <a:clrScheme name="DandT">
      <a:dk1>
        <a:srgbClr val="000000"/>
      </a:dk1>
      <a:lt1>
        <a:srgbClr val="FFFFFF"/>
      </a:lt1>
      <a:dk2>
        <a:srgbClr val="0A303F"/>
      </a:dk2>
      <a:lt2>
        <a:srgbClr val="E7E6E6"/>
      </a:lt2>
      <a:accent1>
        <a:srgbClr val="F97369"/>
      </a:accent1>
      <a:accent2>
        <a:srgbClr val="07E298"/>
      </a:accent2>
      <a:accent3>
        <a:srgbClr val="FAB8D9"/>
      </a:accent3>
      <a:accent4>
        <a:srgbClr val="DCFFFF"/>
      </a:accent4>
      <a:accent5>
        <a:srgbClr val="00BACE"/>
      </a:accent5>
      <a:accent6>
        <a:srgbClr val="C238B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ndT" id="{BB151128-7B21-4942-A59B-368685A2A4E1}" vid="{4F7D9008-6879-B043-A756-2AF003936ED0}"/>
    </a:ext>
  </a:ext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Medium"/>
        <a:ea typeface="Helvetica Neue Medium"/>
        <a:cs typeface="Helvetica Neue Medium"/>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42961</TotalTime>
  <Words>1250</Words>
  <Application>Microsoft Office PowerPoint</Application>
  <PresentationFormat>Widescreen</PresentationFormat>
  <Paragraphs>67</Paragraphs>
  <Slides>21</Slides>
  <Notes>9</Notes>
  <HiddenSlides>1</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Calibri</vt:lpstr>
      <vt:lpstr>Helvetica Neue</vt:lpstr>
      <vt:lpstr>Helvetica Neue Thin</vt:lpstr>
      <vt:lpstr>Lucida Grande</vt:lpstr>
      <vt:lpstr>1_Office Theme</vt:lpstr>
      <vt:lpstr>2_Office Theme</vt:lpstr>
      <vt:lpstr>Lamb industries Supporting unit focused task:  thick and thin line sketching</vt:lpstr>
      <vt:lpstr>Pencil sketching</vt:lpstr>
      <vt:lpstr>sketching</vt:lpstr>
      <vt:lpstr>Sketching</vt:lpstr>
      <vt:lpstr>Adding impact</vt:lpstr>
      <vt:lpstr>Example</vt:lpstr>
      <vt:lpstr>Thick and thin line sketching</vt:lpstr>
      <vt:lpstr>Spiders</vt:lpstr>
      <vt:lpstr>Spiders</vt:lpstr>
      <vt:lpstr>Outcome</vt:lpstr>
      <vt:lpstr>Curves in thick &amp; thin</vt:lpstr>
      <vt:lpstr>Curves in thick &amp; thin</vt:lpstr>
      <vt:lpstr>Using products</vt:lpstr>
      <vt:lpstr>Back to the trowel</vt:lpstr>
      <vt:lpstr>Sketching</vt:lpstr>
      <vt:lpstr>Sketching</vt:lpstr>
      <vt:lpstr>Sketching</vt:lpstr>
      <vt:lpstr>Sketching Examples</vt:lpstr>
      <vt:lpstr>Practice</vt:lpstr>
      <vt:lpstr>Practice</vt:lpstr>
      <vt:lpstr>Practice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Neesha Mistry</dc:creator>
  <cp:lastModifiedBy>Ryan Ball</cp:lastModifiedBy>
  <cp:revision>316</cp:revision>
  <cp:lastPrinted>2019-02-19T15:48:33Z</cp:lastPrinted>
  <dcterms:modified xsi:type="dcterms:W3CDTF">2024-02-15T10:43:19Z</dcterms:modified>
</cp:coreProperties>
</file>