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1"/>
    <p:sldMasterId id="2147483740" r:id="rId2"/>
  </p:sldMasterIdLst>
  <p:notesMasterIdLst>
    <p:notesMasterId r:id="rId15"/>
  </p:notesMasterIdLst>
  <p:handoutMasterIdLst>
    <p:handoutMasterId r:id="rId16"/>
  </p:handoutMasterIdLst>
  <p:sldIdLst>
    <p:sldId id="316" r:id="rId3"/>
    <p:sldId id="1591" r:id="rId4"/>
    <p:sldId id="1580" r:id="rId5"/>
    <p:sldId id="1593" r:id="rId6"/>
    <p:sldId id="1714" r:id="rId7"/>
    <p:sldId id="1592" r:id="rId8"/>
    <p:sldId id="1712" r:id="rId9"/>
    <p:sldId id="1715" r:id="rId10"/>
    <p:sldId id="1716" r:id="rId11"/>
    <p:sldId id="1719" r:id="rId12"/>
    <p:sldId id="1717" r:id="rId13"/>
    <p:sldId id="1720" r:id="rId14"/>
  </p:sldIdLst>
  <p:sldSz cx="12192000" cy="6858000"/>
  <p:notesSz cx="6858000" cy="9144000"/>
  <p:defaultTextStyle>
    <a:defPPr marL="0" marR="0" indent="0" algn="l" defTabSz="478963"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9741"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39481"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59222"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78963"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98703"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718444"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38185"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57925"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A303F"/>
    <a:srgbClr val="2186B1"/>
    <a:srgbClr val="318AAC"/>
    <a:srgbClr val="E6E6E6"/>
    <a:srgbClr val="D966A7"/>
    <a:srgbClr val="6575F0"/>
    <a:srgbClr val="8AE6BB"/>
    <a:srgbClr val="CFE389"/>
    <a:srgbClr val="B0D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688AD-5BAA-4CDB-A341-4E8AEA6160BD}" v="115" dt="2024-02-29T12:06:43.58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solidFill>
                <a:srgbClr val="000000"/>
              </a:solidFill>
              <a:prstDash val="solid"/>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76BA"/>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000000"/>
              </a:solidFill>
              <a:prstDash val="solid"/>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4D8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90" autoAdjust="0"/>
    <p:restoredTop sz="83699" autoAdjust="0"/>
  </p:normalViewPr>
  <p:slideViewPr>
    <p:cSldViewPr snapToGrid="0">
      <p:cViewPr varScale="1">
        <p:scale>
          <a:sx n="66" d="100"/>
          <a:sy n="66" d="100"/>
        </p:scale>
        <p:origin x="922" y="62"/>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oodward" userId="afca6096-33c4-4076-b066-b130de02360d" providerId="ADAL" clId="{9E0694A1-00A9-40DC-B6DF-6A7359594F80}"/>
    <pc:docChg chg="undo custSel addSld delSld modSld sldOrd delMainMaster">
      <pc:chgData name="Paul Woodward" userId="afca6096-33c4-4076-b066-b130de02360d" providerId="ADAL" clId="{9E0694A1-00A9-40DC-B6DF-6A7359594F80}" dt="2024-01-24T10:47:22.489" v="2623" actId="20577"/>
      <pc:docMkLst>
        <pc:docMk/>
      </pc:docMkLst>
      <pc:sldChg chg="addSp delSp modSp mod">
        <pc:chgData name="Paul Woodward" userId="afca6096-33c4-4076-b066-b130de02360d" providerId="ADAL" clId="{9E0694A1-00A9-40DC-B6DF-6A7359594F80}" dt="2024-01-24T10:33:22.433" v="2288" actId="14826"/>
        <pc:sldMkLst>
          <pc:docMk/>
          <pc:sldMk cId="3242062261" sldId="316"/>
        </pc:sldMkLst>
        <pc:spChg chg="mod">
          <ac:chgData name="Paul Woodward" userId="afca6096-33c4-4076-b066-b130de02360d" providerId="ADAL" clId="{9E0694A1-00A9-40DC-B6DF-6A7359594F80}" dt="2023-12-22T09:57:16.475" v="77" actId="20577"/>
          <ac:spMkLst>
            <pc:docMk/>
            <pc:sldMk cId="3242062261" sldId="316"/>
            <ac:spMk id="5" creationId="{42CFFCEC-B7C9-C7B3-138E-2C37F4F4E126}"/>
          </ac:spMkLst>
        </pc:spChg>
        <pc:picChg chg="mod">
          <ac:chgData name="Paul Woodward" userId="afca6096-33c4-4076-b066-b130de02360d" providerId="ADAL" clId="{9E0694A1-00A9-40DC-B6DF-6A7359594F80}" dt="2024-01-24T10:33:22.433" v="2288" actId="14826"/>
          <ac:picMkLst>
            <pc:docMk/>
            <pc:sldMk cId="3242062261" sldId="316"/>
            <ac:picMk id="2" creationId="{209DC222-9B18-D18C-3973-63B59C832945}"/>
          </ac:picMkLst>
        </pc:picChg>
        <pc:picChg chg="del">
          <ac:chgData name="Paul Woodward" userId="afca6096-33c4-4076-b066-b130de02360d" providerId="ADAL" clId="{9E0694A1-00A9-40DC-B6DF-6A7359594F80}" dt="2023-12-22T09:56:37.591" v="0" actId="478"/>
          <ac:picMkLst>
            <pc:docMk/>
            <pc:sldMk cId="3242062261" sldId="316"/>
            <ac:picMk id="3" creationId="{4EB6A756-E0A4-2905-E212-616DFC671753}"/>
          </ac:picMkLst>
        </pc:picChg>
        <pc:picChg chg="add mod">
          <ac:chgData name="Paul Woodward" userId="afca6096-33c4-4076-b066-b130de02360d" providerId="ADAL" clId="{9E0694A1-00A9-40DC-B6DF-6A7359594F80}" dt="2023-12-22T09:56:37.976" v="1"/>
          <ac:picMkLst>
            <pc:docMk/>
            <pc:sldMk cId="3242062261" sldId="316"/>
            <ac:picMk id="4" creationId="{B7E3C35D-1325-7AB7-382A-8FD2BA1FD301}"/>
          </ac:picMkLst>
        </pc:picChg>
      </pc:sldChg>
      <pc:sldChg chg="addSp delSp modSp mod">
        <pc:chgData name="Paul Woodward" userId="afca6096-33c4-4076-b066-b130de02360d" providerId="ADAL" clId="{9E0694A1-00A9-40DC-B6DF-6A7359594F80}" dt="2024-01-23T12:39:04.550" v="1739" actId="20577"/>
        <pc:sldMkLst>
          <pc:docMk/>
          <pc:sldMk cId="3201818484" sldId="1580"/>
        </pc:sldMkLst>
        <pc:spChg chg="mod">
          <ac:chgData name="Paul Woodward" userId="afca6096-33c4-4076-b066-b130de02360d" providerId="ADAL" clId="{9E0694A1-00A9-40DC-B6DF-6A7359594F80}" dt="2024-01-23T12:39:04.550" v="1739" actId="20577"/>
          <ac:spMkLst>
            <pc:docMk/>
            <pc:sldMk cId="3201818484" sldId="1580"/>
            <ac:spMk id="3" creationId="{5FC42C60-B951-E049-D5C4-FE7B287E34C8}"/>
          </ac:spMkLst>
        </pc:spChg>
        <pc:spChg chg="mod">
          <ac:chgData name="Paul Woodward" userId="afca6096-33c4-4076-b066-b130de02360d" providerId="ADAL" clId="{9E0694A1-00A9-40DC-B6DF-6A7359594F80}" dt="2024-01-23T09:59:42.570" v="1048" actId="20577"/>
          <ac:spMkLst>
            <pc:docMk/>
            <pc:sldMk cId="3201818484" sldId="1580"/>
            <ac:spMk id="8" creationId="{5C75C0B7-44D3-CAED-C1B9-928BB291EE3F}"/>
          </ac:spMkLst>
        </pc:spChg>
        <pc:picChg chg="del">
          <ac:chgData name="Paul Woodward" userId="afca6096-33c4-4076-b066-b130de02360d" providerId="ADAL" clId="{9E0694A1-00A9-40DC-B6DF-6A7359594F80}" dt="2024-01-23T09:53:58.063" v="833" actId="478"/>
          <ac:picMkLst>
            <pc:docMk/>
            <pc:sldMk cId="3201818484" sldId="1580"/>
            <ac:picMk id="2" creationId="{2F80B2CE-0E4B-5832-D3B9-E0E6ED34759D}"/>
          </ac:picMkLst>
        </pc:picChg>
        <pc:picChg chg="add mod">
          <ac:chgData name="Paul Woodward" userId="afca6096-33c4-4076-b066-b130de02360d" providerId="ADAL" clId="{9E0694A1-00A9-40DC-B6DF-6A7359594F80}" dt="2024-01-23T09:53:58.365" v="834"/>
          <ac:picMkLst>
            <pc:docMk/>
            <pc:sldMk cId="3201818484" sldId="1580"/>
            <ac:picMk id="4" creationId="{D2F0DC38-6030-469F-726C-06E477E5F534}"/>
          </ac:picMkLst>
        </pc:picChg>
      </pc:sldChg>
      <pc:sldChg chg="modSp mod">
        <pc:chgData name="Paul Woodward" userId="afca6096-33c4-4076-b066-b130de02360d" providerId="ADAL" clId="{9E0694A1-00A9-40DC-B6DF-6A7359594F80}" dt="2024-01-22T14:55:28.638" v="113" actId="20577"/>
        <pc:sldMkLst>
          <pc:docMk/>
          <pc:sldMk cId="3008486914" sldId="1591"/>
        </pc:sldMkLst>
        <pc:spChg chg="mod">
          <ac:chgData name="Paul Woodward" userId="afca6096-33c4-4076-b066-b130de02360d" providerId="ADAL" clId="{9E0694A1-00A9-40DC-B6DF-6A7359594F80}" dt="2024-01-22T14:55:28.638" v="113" actId="20577"/>
          <ac:spMkLst>
            <pc:docMk/>
            <pc:sldMk cId="3008486914" sldId="1591"/>
            <ac:spMk id="10" creationId="{9457124D-4513-AF94-B33A-32122ED43ACA}"/>
          </ac:spMkLst>
        </pc:spChg>
      </pc:sldChg>
      <pc:sldChg chg="addSp delSp modSp mod">
        <pc:chgData name="Paul Woodward" userId="afca6096-33c4-4076-b066-b130de02360d" providerId="ADAL" clId="{9E0694A1-00A9-40DC-B6DF-6A7359594F80}" dt="2024-01-23T12:38:28.531" v="1728"/>
        <pc:sldMkLst>
          <pc:docMk/>
          <pc:sldMk cId="2473691213" sldId="1592"/>
        </pc:sldMkLst>
        <pc:spChg chg="mod">
          <ac:chgData name="Paul Woodward" userId="afca6096-33c4-4076-b066-b130de02360d" providerId="ADAL" clId="{9E0694A1-00A9-40DC-B6DF-6A7359594F80}" dt="2024-01-23T12:38:28.531" v="1728"/>
          <ac:spMkLst>
            <pc:docMk/>
            <pc:sldMk cId="2473691213" sldId="1592"/>
            <ac:spMk id="3" creationId="{5FC42C60-B951-E049-D5C4-FE7B287E34C8}"/>
          </ac:spMkLst>
        </pc:spChg>
        <pc:spChg chg="mod">
          <ac:chgData name="Paul Woodward" userId="afca6096-33c4-4076-b066-b130de02360d" providerId="ADAL" clId="{9E0694A1-00A9-40DC-B6DF-6A7359594F80}" dt="2024-01-23T09:59:37.369" v="1047" actId="20577"/>
          <ac:spMkLst>
            <pc:docMk/>
            <pc:sldMk cId="2473691213" sldId="1592"/>
            <ac:spMk id="8" creationId="{5C75C0B7-44D3-CAED-C1B9-928BB291EE3F}"/>
          </ac:spMkLst>
        </pc:spChg>
        <pc:picChg chg="del">
          <ac:chgData name="Paul Woodward" userId="afca6096-33c4-4076-b066-b130de02360d" providerId="ADAL" clId="{9E0694A1-00A9-40DC-B6DF-6A7359594F80}" dt="2024-01-23T09:53:53.532" v="832" actId="478"/>
          <ac:picMkLst>
            <pc:docMk/>
            <pc:sldMk cId="2473691213" sldId="1592"/>
            <ac:picMk id="2" creationId="{2F80B2CE-0E4B-5832-D3B9-E0E6ED34759D}"/>
          </ac:picMkLst>
        </pc:picChg>
        <pc:picChg chg="add mod">
          <ac:chgData name="Paul Woodward" userId="afca6096-33c4-4076-b066-b130de02360d" providerId="ADAL" clId="{9E0694A1-00A9-40DC-B6DF-6A7359594F80}" dt="2024-01-23T09:53:59.719" v="835"/>
          <ac:picMkLst>
            <pc:docMk/>
            <pc:sldMk cId="2473691213" sldId="1592"/>
            <ac:picMk id="4" creationId="{3A9AA879-176C-6F6D-2A7C-03122152229C}"/>
          </ac:picMkLst>
        </pc:picChg>
        <pc:picChg chg="del">
          <ac:chgData name="Paul Woodward" userId="afca6096-33c4-4076-b066-b130de02360d" providerId="ADAL" clId="{9E0694A1-00A9-40DC-B6DF-6A7359594F80}" dt="2024-01-22T14:10:03.537" v="78" actId="478"/>
          <ac:picMkLst>
            <pc:docMk/>
            <pc:sldMk cId="2473691213" sldId="1592"/>
            <ac:picMk id="4" creationId="{6743A14D-A0C6-F22F-3362-9E9E413D2586}"/>
          </ac:picMkLst>
        </pc:picChg>
      </pc:sldChg>
      <pc:sldChg chg="addSp delSp modSp mod ord">
        <pc:chgData name="Paul Woodward" userId="afca6096-33c4-4076-b066-b130de02360d" providerId="ADAL" clId="{9E0694A1-00A9-40DC-B6DF-6A7359594F80}" dt="2024-01-23T12:44:25.051" v="2262" actId="20577"/>
        <pc:sldMkLst>
          <pc:docMk/>
          <pc:sldMk cId="3331900999" sldId="1593"/>
        </pc:sldMkLst>
        <pc:spChg chg="mod">
          <ac:chgData name="Paul Woodward" userId="afca6096-33c4-4076-b066-b130de02360d" providerId="ADAL" clId="{9E0694A1-00A9-40DC-B6DF-6A7359594F80}" dt="2024-01-23T12:41:15.903" v="1930" actId="255"/>
          <ac:spMkLst>
            <pc:docMk/>
            <pc:sldMk cId="3331900999" sldId="1593"/>
            <ac:spMk id="3" creationId="{5FC42C60-B951-E049-D5C4-FE7B287E34C8}"/>
          </ac:spMkLst>
        </pc:spChg>
        <pc:spChg chg="del mod">
          <ac:chgData name="Paul Woodward" userId="afca6096-33c4-4076-b066-b130de02360d" providerId="ADAL" clId="{9E0694A1-00A9-40DC-B6DF-6A7359594F80}" dt="2024-01-23T10:14:08.889" v="1087" actId="478"/>
          <ac:spMkLst>
            <pc:docMk/>
            <pc:sldMk cId="3331900999" sldId="1593"/>
            <ac:spMk id="5" creationId="{7E7D158B-E063-70A8-4802-C1620D7FF1EA}"/>
          </ac:spMkLst>
        </pc:spChg>
        <pc:spChg chg="mod">
          <ac:chgData name="Paul Woodward" userId="afca6096-33c4-4076-b066-b130de02360d" providerId="ADAL" clId="{9E0694A1-00A9-40DC-B6DF-6A7359594F80}" dt="2024-01-23T12:44:25.051" v="2262" actId="20577"/>
          <ac:spMkLst>
            <pc:docMk/>
            <pc:sldMk cId="3331900999" sldId="1593"/>
            <ac:spMk id="8" creationId="{5C75C0B7-44D3-CAED-C1B9-928BB291EE3F}"/>
          </ac:spMkLst>
        </pc:spChg>
        <pc:picChg chg="del">
          <ac:chgData name="Paul Woodward" userId="afca6096-33c4-4076-b066-b130de02360d" providerId="ADAL" clId="{9E0694A1-00A9-40DC-B6DF-6A7359594F80}" dt="2024-01-23T09:54:01.279" v="836" actId="478"/>
          <ac:picMkLst>
            <pc:docMk/>
            <pc:sldMk cId="3331900999" sldId="1593"/>
            <ac:picMk id="2" creationId="{2F80B2CE-0E4B-5832-D3B9-E0E6ED34759D}"/>
          </ac:picMkLst>
        </pc:picChg>
        <pc:picChg chg="del">
          <ac:chgData name="Paul Woodward" userId="afca6096-33c4-4076-b066-b130de02360d" providerId="ADAL" clId="{9E0694A1-00A9-40DC-B6DF-6A7359594F80}" dt="2024-01-23T10:14:01.958" v="1083" actId="478"/>
          <ac:picMkLst>
            <pc:docMk/>
            <pc:sldMk cId="3331900999" sldId="1593"/>
            <ac:picMk id="4" creationId="{476353D4-F12F-273E-0C30-19B7C36F11FC}"/>
          </ac:picMkLst>
        </pc:picChg>
        <pc:picChg chg="add mod">
          <ac:chgData name="Paul Woodward" userId="afca6096-33c4-4076-b066-b130de02360d" providerId="ADAL" clId="{9E0694A1-00A9-40DC-B6DF-6A7359594F80}" dt="2024-01-23T09:54:01.510" v="837"/>
          <ac:picMkLst>
            <pc:docMk/>
            <pc:sldMk cId="3331900999" sldId="1593"/>
            <ac:picMk id="6" creationId="{993F419C-C7B6-F339-3C46-824999CC13FA}"/>
          </ac:picMkLst>
        </pc:picChg>
        <pc:picChg chg="del">
          <ac:chgData name="Paul Woodward" userId="afca6096-33c4-4076-b066-b130de02360d" providerId="ADAL" clId="{9E0694A1-00A9-40DC-B6DF-6A7359594F80}" dt="2024-01-22T14:10:05.143" v="79" actId="478"/>
          <ac:picMkLst>
            <pc:docMk/>
            <pc:sldMk cId="3331900999" sldId="1593"/>
            <ac:picMk id="6" creationId="{C817B07F-1497-ECFA-E22E-AED08B655E33}"/>
          </ac:picMkLst>
        </pc:picChg>
        <pc:picChg chg="del">
          <ac:chgData name="Paul Woodward" userId="afca6096-33c4-4076-b066-b130de02360d" providerId="ADAL" clId="{9E0694A1-00A9-40DC-B6DF-6A7359594F80}" dt="2024-01-23T10:14:11.091" v="1089" actId="478"/>
          <ac:picMkLst>
            <pc:docMk/>
            <pc:sldMk cId="3331900999" sldId="1593"/>
            <ac:picMk id="9" creationId="{A257937B-A8B4-5353-8DAE-3DFCD9F6C641}"/>
          </ac:picMkLst>
        </pc:picChg>
        <pc:picChg chg="del">
          <ac:chgData name="Paul Woodward" userId="afca6096-33c4-4076-b066-b130de02360d" providerId="ADAL" clId="{9E0694A1-00A9-40DC-B6DF-6A7359594F80}" dt="2024-01-22T14:10:05.563" v="80" actId="478"/>
          <ac:picMkLst>
            <pc:docMk/>
            <pc:sldMk cId="3331900999" sldId="1593"/>
            <ac:picMk id="10" creationId="{9766C81D-1A59-2B7B-FC38-CA572135B3EE}"/>
          </ac:picMkLst>
        </pc:picChg>
        <pc:picChg chg="add mod">
          <ac:chgData name="Paul Woodward" userId="afca6096-33c4-4076-b066-b130de02360d" providerId="ADAL" clId="{9E0694A1-00A9-40DC-B6DF-6A7359594F80}" dt="2024-01-23T12:41:18.346" v="1931" actId="1076"/>
          <ac:picMkLst>
            <pc:docMk/>
            <pc:sldMk cId="3331900999" sldId="1593"/>
            <ac:picMk id="10" creationId="{C86A3825-727C-4A4A-E959-E6C7C7950057}"/>
          </ac:picMkLst>
        </pc:picChg>
        <pc:cxnChg chg="del">
          <ac:chgData name="Paul Woodward" userId="afca6096-33c4-4076-b066-b130de02360d" providerId="ADAL" clId="{9E0694A1-00A9-40DC-B6DF-6A7359594F80}" dt="2024-01-23T10:14:11.700" v="1090" actId="478"/>
          <ac:cxnSpMkLst>
            <pc:docMk/>
            <pc:sldMk cId="3331900999" sldId="1593"/>
            <ac:cxnSpMk id="7" creationId="{3F89152D-B15C-8F2E-734D-04E01E7E2E1F}"/>
          </ac:cxnSpMkLst>
        </pc:cxnChg>
      </pc:sldChg>
      <pc:sldChg chg="addSp delSp modSp del mod">
        <pc:chgData name="Paul Woodward" userId="afca6096-33c4-4076-b066-b130de02360d" providerId="ADAL" clId="{9E0694A1-00A9-40DC-B6DF-6A7359594F80}" dt="2024-01-23T12:39:42.521" v="1744" actId="2696"/>
        <pc:sldMkLst>
          <pc:docMk/>
          <pc:sldMk cId="2025929060" sldId="1594"/>
        </pc:sldMkLst>
        <pc:picChg chg="del">
          <ac:chgData name="Paul Woodward" userId="afca6096-33c4-4076-b066-b130de02360d" providerId="ADAL" clId="{9E0694A1-00A9-40DC-B6DF-6A7359594F80}" dt="2024-01-23T09:54:04.240" v="838" actId="478"/>
          <ac:picMkLst>
            <pc:docMk/>
            <pc:sldMk cId="2025929060" sldId="1594"/>
            <ac:picMk id="2" creationId="{2F80B2CE-0E4B-5832-D3B9-E0E6ED34759D}"/>
          </ac:picMkLst>
        </pc:picChg>
        <pc:picChg chg="add mod">
          <ac:chgData name="Paul Woodward" userId="afca6096-33c4-4076-b066-b130de02360d" providerId="ADAL" clId="{9E0694A1-00A9-40DC-B6DF-6A7359594F80}" dt="2024-01-23T09:54:04.412" v="839"/>
          <ac:picMkLst>
            <pc:docMk/>
            <pc:sldMk cId="2025929060" sldId="1594"/>
            <ac:picMk id="7" creationId="{6F4C9E94-EFFB-1051-EB7B-AF63EA59FFFB}"/>
          </ac:picMkLst>
        </pc:picChg>
        <pc:picChg chg="del">
          <ac:chgData name="Paul Woodward" userId="afca6096-33c4-4076-b066-b130de02360d" providerId="ADAL" clId="{9E0694A1-00A9-40DC-B6DF-6A7359594F80}" dt="2024-01-22T14:10:07.272" v="81" actId="478"/>
          <ac:picMkLst>
            <pc:docMk/>
            <pc:sldMk cId="2025929060" sldId="1594"/>
            <ac:picMk id="13" creationId="{26BE1564-4749-CEF0-622A-3D6C075234AB}"/>
          </ac:picMkLst>
        </pc:picChg>
        <pc:picChg chg="del">
          <ac:chgData name="Paul Woodward" userId="afca6096-33c4-4076-b066-b130de02360d" providerId="ADAL" clId="{9E0694A1-00A9-40DC-B6DF-6A7359594F80}" dt="2024-01-22T14:10:07.723" v="82" actId="478"/>
          <ac:picMkLst>
            <pc:docMk/>
            <pc:sldMk cId="2025929060" sldId="1594"/>
            <ac:picMk id="15" creationId="{A6BEA60D-03D0-C934-2E74-C26E075F7846}"/>
          </ac:picMkLst>
        </pc:picChg>
      </pc:sldChg>
      <pc:sldChg chg="addSp delSp modSp del mod">
        <pc:chgData name="Paul Woodward" userId="afca6096-33c4-4076-b066-b130de02360d" providerId="ADAL" clId="{9E0694A1-00A9-40DC-B6DF-6A7359594F80}" dt="2024-01-23T09:54:28.104" v="850" actId="2696"/>
        <pc:sldMkLst>
          <pc:docMk/>
          <pc:sldMk cId="176113154" sldId="1595"/>
        </pc:sldMkLst>
        <pc:picChg chg="del">
          <ac:chgData name="Paul Woodward" userId="afca6096-33c4-4076-b066-b130de02360d" providerId="ADAL" clId="{9E0694A1-00A9-40DC-B6DF-6A7359594F80}" dt="2024-01-23T09:54:07.115" v="840" actId="478"/>
          <ac:picMkLst>
            <pc:docMk/>
            <pc:sldMk cId="176113154" sldId="1595"/>
            <ac:picMk id="2" creationId="{2F80B2CE-0E4B-5832-D3B9-E0E6ED34759D}"/>
          </ac:picMkLst>
        </pc:picChg>
        <pc:picChg chg="del">
          <ac:chgData name="Paul Woodward" userId="afca6096-33c4-4076-b066-b130de02360d" providerId="ADAL" clId="{9E0694A1-00A9-40DC-B6DF-6A7359594F80}" dt="2024-01-22T14:10:10.258" v="83" actId="478"/>
          <ac:picMkLst>
            <pc:docMk/>
            <pc:sldMk cId="176113154" sldId="1595"/>
            <ac:picMk id="5" creationId="{BF8A1E2A-7A74-2D88-5707-ACD008E0B2C2}"/>
          </ac:picMkLst>
        </pc:picChg>
        <pc:picChg chg="add mod">
          <ac:chgData name="Paul Woodward" userId="afca6096-33c4-4076-b066-b130de02360d" providerId="ADAL" clId="{9E0694A1-00A9-40DC-B6DF-6A7359594F80}" dt="2024-01-23T09:54:07.319" v="841"/>
          <ac:picMkLst>
            <pc:docMk/>
            <pc:sldMk cId="176113154" sldId="1595"/>
            <ac:picMk id="5" creationId="{F32468EF-2B2E-3538-8864-4D0BA7FB049C}"/>
          </ac:picMkLst>
        </pc:picChg>
        <pc:picChg chg="del">
          <ac:chgData name="Paul Woodward" userId="afca6096-33c4-4076-b066-b130de02360d" providerId="ADAL" clId="{9E0694A1-00A9-40DC-B6DF-6A7359594F80}" dt="2024-01-22T14:10:10.754" v="84" actId="478"/>
          <ac:picMkLst>
            <pc:docMk/>
            <pc:sldMk cId="176113154" sldId="1595"/>
            <ac:picMk id="7" creationId="{C1681D40-E10F-7B78-15C9-A0134CAB8AB5}"/>
          </ac:picMkLst>
        </pc:picChg>
      </pc:sldChg>
      <pc:sldChg chg="addSp delSp modSp del mod">
        <pc:chgData name="Paul Woodward" userId="afca6096-33c4-4076-b066-b130de02360d" providerId="ADAL" clId="{9E0694A1-00A9-40DC-B6DF-6A7359594F80}" dt="2024-01-23T09:54:28.104" v="850" actId="2696"/>
        <pc:sldMkLst>
          <pc:docMk/>
          <pc:sldMk cId="2749075032" sldId="1596"/>
        </pc:sldMkLst>
        <pc:picChg chg="del">
          <ac:chgData name="Paul Woodward" userId="afca6096-33c4-4076-b066-b130de02360d" providerId="ADAL" clId="{9E0694A1-00A9-40DC-B6DF-6A7359594F80}" dt="2024-01-23T09:54:09.449" v="842" actId="478"/>
          <ac:picMkLst>
            <pc:docMk/>
            <pc:sldMk cId="2749075032" sldId="1596"/>
            <ac:picMk id="2" creationId="{2F80B2CE-0E4B-5832-D3B9-E0E6ED34759D}"/>
          </ac:picMkLst>
        </pc:picChg>
        <pc:picChg chg="add mod">
          <ac:chgData name="Paul Woodward" userId="afca6096-33c4-4076-b066-b130de02360d" providerId="ADAL" clId="{9E0694A1-00A9-40DC-B6DF-6A7359594F80}" dt="2024-01-23T09:54:09.668" v="843"/>
          <ac:picMkLst>
            <pc:docMk/>
            <pc:sldMk cId="2749075032" sldId="1596"/>
            <ac:picMk id="6" creationId="{0D571B20-99F6-6C16-12AB-1D61F0EAAB66}"/>
          </ac:picMkLst>
        </pc:picChg>
        <pc:picChg chg="del">
          <ac:chgData name="Paul Woodward" userId="afca6096-33c4-4076-b066-b130de02360d" providerId="ADAL" clId="{9E0694A1-00A9-40DC-B6DF-6A7359594F80}" dt="2024-01-22T14:10:12.672" v="85" actId="478"/>
          <ac:picMkLst>
            <pc:docMk/>
            <pc:sldMk cId="2749075032" sldId="1596"/>
            <ac:picMk id="6" creationId="{6E3C4AE6-3952-D5D0-AA2A-DB9765BFB45D}"/>
          </ac:picMkLst>
        </pc:picChg>
        <pc:picChg chg="del">
          <ac:chgData name="Paul Woodward" userId="afca6096-33c4-4076-b066-b130de02360d" providerId="ADAL" clId="{9E0694A1-00A9-40DC-B6DF-6A7359594F80}" dt="2024-01-22T14:10:14.251" v="88" actId="478"/>
          <ac:picMkLst>
            <pc:docMk/>
            <pc:sldMk cId="2749075032" sldId="1596"/>
            <ac:picMk id="9" creationId="{58661648-8DBE-F445-3639-282420889720}"/>
          </ac:picMkLst>
        </pc:picChg>
        <pc:picChg chg="del">
          <ac:chgData name="Paul Woodward" userId="afca6096-33c4-4076-b066-b130de02360d" providerId="ADAL" clId="{9E0694A1-00A9-40DC-B6DF-6A7359594F80}" dt="2024-01-22T14:10:13.647" v="87" actId="478"/>
          <ac:picMkLst>
            <pc:docMk/>
            <pc:sldMk cId="2749075032" sldId="1596"/>
            <ac:picMk id="11" creationId="{59742F01-6E19-887A-04A9-E2AECF722F0A}"/>
          </ac:picMkLst>
        </pc:picChg>
        <pc:picChg chg="del">
          <ac:chgData name="Paul Woodward" userId="afca6096-33c4-4076-b066-b130de02360d" providerId="ADAL" clId="{9E0694A1-00A9-40DC-B6DF-6A7359594F80}" dt="2024-01-22T14:10:13.109" v="86" actId="478"/>
          <ac:picMkLst>
            <pc:docMk/>
            <pc:sldMk cId="2749075032" sldId="1596"/>
            <ac:picMk id="13" creationId="{AB12A8CD-F7F8-24FD-D2C3-469EF5DD3FEA}"/>
          </ac:picMkLst>
        </pc:picChg>
      </pc:sldChg>
      <pc:sldChg chg="addSp delSp modSp del mod">
        <pc:chgData name="Paul Woodward" userId="afca6096-33c4-4076-b066-b130de02360d" providerId="ADAL" clId="{9E0694A1-00A9-40DC-B6DF-6A7359594F80}" dt="2024-01-23T09:54:28.104" v="850" actId="2696"/>
        <pc:sldMkLst>
          <pc:docMk/>
          <pc:sldMk cId="2421970668" sldId="1597"/>
        </pc:sldMkLst>
        <pc:spChg chg="del">
          <ac:chgData name="Paul Woodward" userId="afca6096-33c4-4076-b066-b130de02360d" providerId="ADAL" clId="{9E0694A1-00A9-40DC-B6DF-6A7359594F80}" dt="2024-01-22T14:10:16.841" v="90" actId="478"/>
          <ac:spMkLst>
            <pc:docMk/>
            <pc:sldMk cId="2421970668" sldId="1597"/>
            <ac:spMk id="7" creationId="{8AAE51B7-2B7B-03D6-80D6-492E0C9C5910}"/>
          </ac:spMkLst>
        </pc:spChg>
        <pc:spChg chg="del">
          <ac:chgData name="Paul Woodward" userId="afca6096-33c4-4076-b066-b130de02360d" providerId="ADAL" clId="{9E0694A1-00A9-40DC-B6DF-6A7359594F80}" dt="2024-01-22T14:10:18.163" v="92" actId="478"/>
          <ac:spMkLst>
            <pc:docMk/>
            <pc:sldMk cId="2421970668" sldId="1597"/>
            <ac:spMk id="9" creationId="{9B3E561D-34E1-25FA-D989-B3B918A6BFE1}"/>
          </ac:spMkLst>
        </pc:spChg>
        <pc:picChg chg="del">
          <ac:chgData name="Paul Woodward" userId="afca6096-33c4-4076-b066-b130de02360d" providerId="ADAL" clId="{9E0694A1-00A9-40DC-B6DF-6A7359594F80}" dt="2024-01-23T09:54:11.918" v="844" actId="478"/>
          <ac:picMkLst>
            <pc:docMk/>
            <pc:sldMk cId="2421970668" sldId="1597"/>
            <ac:picMk id="2" creationId="{2F80B2CE-0E4B-5832-D3B9-E0E6ED34759D}"/>
          </ac:picMkLst>
        </pc:picChg>
        <pc:picChg chg="add mod">
          <ac:chgData name="Paul Woodward" userId="afca6096-33c4-4076-b066-b130de02360d" providerId="ADAL" clId="{9E0694A1-00A9-40DC-B6DF-6A7359594F80}" dt="2024-01-23T09:54:12.166" v="845"/>
          <ac:picMkLst>
            <pc:docMk/>
            <pc:sldMk cId="2421970668" sldId="1597"/>
            <ac:picMk id="5" creationId="{0C9CCBE4-7D88-FF48-BC21-DC239869CCB7}"/>
          </ac:picMkLst>
        </pc:picChg>
        <pc:picChg chg="del">
          <ac:chgData name="Paul Woodward" userId="afca6096-33c4-4076-b066-b130de02360d" providerId="ADAL" clId="{9E0694A1-00A9-40DC-B6DF-6A7359594F80}" dt="2024-01-22T14:10:16.216" v="89" actId="478"/>
          <ac:picMkLst>
            <pc:docMk/>
            <pc:sldMk cId="2421970668" sldId="1597"/>
            <ac:picMk id="5" creationId="{43376950-2E75-F87B-C857-1004471FB3C5}"/>
          </ac:picMkLst>
        </pc:picChg>
        <pc:picChg chg="del">
          <ac:chgData name="Paul Woodward" userId="afca6096-33c4-4076-b066-b130de02360d" providerId="ADAL" clId="{9E0694A1-00A9-40DC-B6DF-6A7359594F80}" dt="2024-01-22T14:10:17.174" v="91" actId="478"/>
          <ac:picMkLst>
            <pc:docMk/>
            <pc:sldMk cId="2421970668" sldId="1597"/>
            <ac:picMk id="10" creationId="{3199D7AC-BC5B-F577-700E-7CC54BCBEA6F}"/>
          </ac:picMkLst>
        </pc:picChg>
        <pc:picChg chg="del">
          <ac:chgData name="Paul Woodward" userId="afca6096-33c4-4076-b066-b130de02360d" providerId="ADAL" clId="{9E0694A1-00A9-40DC-B6DF-6A7359594F80}" dt="2024-01-22T14:10:18.585" v="93" actId="478"/>
          <ac:picMkLst>
            <pc:docMk/>
            <pc:sldMk cId="2421970668" sldId="1597"/>
            <ac:picMk id="14" creationId="{89D46496-F13B-9195-FEA4-A335E415482C}"/>
          </ac:picMkLst>
        </pc:picChg>
      </pc:sldChg>
      <pc:sldChg chg="addSp delSp modSp del mod">
        <pc:chgData name="Paul Woodward" userId="afca6096-33c4-4076-b066-b130de02360d" providerId="ADAL" clId="{9E0694A1-00A9-40DC-B6DF-6A7359594F80}" dt="2024-01-23T09:54:28.104" v="850" actId="2696"/>
        <pc:sldMkLst>
          <pc:docMk/>
          <pc:sldMk cId="1957203410" sldId="1598"/>
        </pc:sldMkLst>
        <pc:picChg chg="del">
          <ac:chgData name="Paul Woodward" userId="afca6096-33c4-4076-b066-b130de02360d" providerId="ADAL" clId="{9E0694A1-00A9-40DC-B6DF-6A7359594F80}" dt="2024-01-23T09:54:14.792" v="846" actId="478"/>
          <ac:picMkLst>
            <pc:docMk/>
            <pc:sldMk cId="1957203410" sldId="1598"/>
            <ac:picMk id="2" creationId="{2F80B2CE-0E4B-5832-D3B9-E0E6ED34759D}"/>
          </ac:picMkLst>
        </pc:picChg>
        <pc:picChg chg="add mod">
          <ac:chgData name="Paul Woodward" userId="afca6096-33c4-4076-b066-b130de02360d" providerId="ADAL" clId="{9E0694A1-00A9-40DC-B6DF-6A7359594F80}" dt="2024-01-23T09:54:14.964" v="847"/>
          <ac:picMkLst>
            <pc:docMk/>
            <pc:sldMk cId="1957203410" sldId="1598"/>
            <ac:picMk id="5" creationId="{AD159D5C-30EA-22EF-CB44-AF9B09441557}"/>
          </ac:picMkLst>
        </pc:picChg>
        <pc:picChg chg="del">
          <ac:chgData name="Paul Woodward" userId="afca6096-33c4-4076-b066-b130de02360d" providerId="ADAL" clId="{9E0694A1-00A9-40DC-B6DF-6A7359594F80}" dt="2024-01-22T14:10:20.505" v="94" actId="478"/>
          <ac:picMkLst>
            <pc:docMk/>
            <pc:sldMk cId="1957203410" sldId="1598"/>
            <ac:picMk id="6" creationId="{7323DB90-A0B3-08CE-E3C6-EC1CEAFCD80A}"/>
          </ac:picMkLst>
        </pc:picChg>
      </pc:sldChg>
      <pc:sldChg chg="addSp delSp modSp del mod">
        <pc:chgData name="Paul Woodward" userId="afca6096-33c4-4076-b066-b130de02360d" providerId="ADAL" clId="{9E0694A1-00A9-40DC-B6DF-6A7359594F80}" dt="2024-01-23T09:54:28.104" v="850" actId="2696"/>
        <pc:sldMkLst>
          <pc:docMk/>
          <pc:sldMk cId="2053044276" sldId="1599"/>
        </pc:sldMkLst>
        <pc:picChg chg="del">
          <ac:chgData name="Paul Woodward" userId="afca6096-33c4-4076-b066-b130de02360d" providerId="ADAL" clId="{9E0694A1-00A9-40DC-B6DF-6A7359594F80}" dt="2024-01-23T09:54:17.337" v="848" actId="478"/>
          <ac:picMkLst>
            <pc:docMk/>
            <pc:sldMk cId="2053044276" sldId="1599"/>
            <ac:picMk id="2" creationId="{2F80B2CE-0E4B-5832-D3B9-E0E6ED34759D}"/>
          </ac:picMkLst>
        </pc:picChg>
        <pc:picChg chg="add mod">
          <ac:chgData name="Paul Woodward" userId="afca6096-33c4-4076-b066-b130de02360d" providerId="ADAL" clId="{9E0694A1-00A9-40DC-B6DF-6A7359594F80}" dt="2024-01-23T09:54:17.523" v="849"/>
          <ac:picMkLst>
            <pc:docMk/>
            <pc:sldMk cId="2053044276" sldId="1599"/>
            <ac:picMk id="4" creationId="{2A463A40-3895-5572-24DA-B08489AAF400}"/>
          </ac:picMkLst>
        </pc:picChg>
        <pc:picChg chg="del">
          <ac:chgData name="Paul Woodward" userId="afca6096-33c4-4076-b066-b130de02360d" providerId="ADAL" clId="{9E0694A1-00A9-40DC-B6DF-6A7359594F80}" dt="2024-01-22T14:10:22.350" v="96" actId="478"/>
          <ac:picMkLst>
            <pc:docMk/>
            <pc:sldMk cId="2053044276" sldId="1599"/>
            <ac:picMk id="10" creationId="{82C1B9DE-DB30-C19E-56C3-7DCFDACE17B3}"/>
          </ac:picMkLst>
        </pc:picChg>
        <pc:picChg chg="del">
          <ac:chgData name="Paul Woodward" userId="afca6096-33c4-4076-b066-b130de02360d" providerId="ADAL" clId="{9E0694A1-00A9-40DC-B6DF-6A7359594F80}" dt="2024-01-22T14:10:21.777" v="95" actId="478"/>
          <ac:picMkLst>
            <pc:docMk/>
            <pc:sldMk cId="2053044276" sldId="1599"/>
            <ac:picMk id="12" creationId="{66E4D751-E809-F6A1-FD6F-33E539F557AF}"/>
          </ac:picMkLst>
        </pc:picChg>
      </pc:sldChg>
      <pc:sldChg chg="del">
        <pc:chgData name="Paul Woodward" userId="afca6096-33c4-4076-b066-b130de02360d" providerId="ADAL" clId="{9E0694A1-00A9-40DC-B6DF-6A7359594F80}" dt="2024-01-23T09:59:51.926" v="1049" actId="2696"/>
        <pc:sldMkLst>
          <pc:docMk/>
          <pc:sldMk cId="4021580725" sldId="1711"/>
        </pc:sldMkLst>
      </pc:sldChg>
      <pc:sldChg chg="addSp modSp add mod">
        <pc:chgData name="Paul Woodward" userId="afca6096-33c4-4076-b066-b130de02360d" providerId="ADAL" clId="{9E0694A1-00A9-40DC-B6DF-6A7359594F80}" dt="2024-01-23T09:59:25.544" v="1037" actId="20577"/>
        <pc:sldMkLst>
          <pc:docMk/>
          <pc:sldMk cId="556262211" sldId="1712"/>
        </pc:sldMkLst>
        <pc:spChg chg="mod">
          <ac:chgData name="Paul Woodward" userId="afca6096-33c4-4076-b066-b130de02360d" providerId="ADAL" clId="{9E0694A1-00A9-40DC-B6DF-6A7359594F80}" dt="2024-01-23T09:59:15.965" v="1016" actId="14100"/>
          <ac:spMkLst>
            <pc:docMk/>
            <pc:sldMk cId="556262211" sldId="1712"/>
            <ac:spMk id="3" creationId="{5FC42C60-B951-E049-D5C4-FE7B287E34C8}"/>
          </ac:spMkLst>
        </pc:spChg>
        <pc:spChg chg="mod">
          <ac:chgData name="Paul Woodward" userId="afca6096-33c4-4076-b066-b130de02360d" providerId="ADAL" clId="{9E0694A1-00A9-40DC-B6DF-6A7359594F80}" dt="2024-01-23T09:59:25.544" v="1037" actId="20577"/>
          <ac:spMkLst>
            <pc:docMk/>
            <pc:sldMk cId="556262211" sldId="1712"/>
            <ac:spMk id="8" creationId="{5C75C0B7-44D3-CAED-C1B9-928BB291EE3F}"/>
          </ac:spMkLst>
        </pc:spChg>
        <pc:picChg chg="add mod modCrop">
          <ac:chgData name="Paul Woodward" userId="afca6096-33c4-4076-b066-b130de02360d" providerId="ADAL" clId="{9E0694A1-00A9-40DC-B6DF-6A7359594F80}" dt="2024-01-23T09:59:04.083" v="1011" actId="1076"/>
          <ac:picMkLst>
            <pc:docMk/>
            <pc:sldMk cId="556262211" sldId="1712"/>
            <ac:picMk id="5" creationId="{4FAECA18-1C0D-A0BD-9CA2-B355FDEB01C9}"/>
          </ac:picMkLst>
        </pc:picChg>
      </pc:sldChg>
      <pc:sldChg chg="add del">
        <pc:chgData name="Paul Woodward" userId="afca6096-33c4-4076-b066-b130de02360d" providerId="ADAL" clId="{9E0694A1-00A9-40DC-B6DF-6A7359594F80}" dt="2024-01-23T12:38:36.723" v="1729" actId="2696"/>
        <pc:sldMkLst>
          <pc:docMk/>
          <pc:sldMk cId="4266100415" sldId="1713"/>
        </pc:sldMkLst>
      </pc:sldChg>
      <pc:sldChg chg="addSp delSp modSp add mod ord">
        <pc:chgData name="Paul Woodward" userId="afca6096-33c4-4076-b066-b130de02360d" providerId="ADAL" clId="{9E0694A1-00A9-40DC-B6DF-6A7359594F80}" dt="2024-01-23T12:44:22.473" v="2261" actId="20577"/>
        <pc:sldMkLst>
          <pc:docMk/>
          <pc:sldMk cId="1164138360" sldId="1714"/>
        </pc:sldMkLst>
        <pc:spChg chg="mod">
          <ac:chgData name="Paul Woodward" userId="afca6096-33c4-4076-b066-b130de02360d" providerId="ADAL" clId="{9E0694A1-00A9-40DC-B6DF-6A7359594F80}" dt="2024-01-23T12:41:11.057" v="1929" actId="255"/>
          <ac:spMkLst>
            <pc:docMk/>
            <pc:sldMk cId="1164138360" sldId="1714"/>
            <ac:spMk id="3" creationId="{5FC42C60-B951-E049-D5C4-FE7B287E34C8}"/>
          </ac:spMkLst>
        </pc:spChg>
        <pc:spChg chg="del">
          <ac:chgData name="Paul Woodward" userId="afca6096-33c4-4076-b066-b130de02360d" providerId="ADAL" clId="{9E0694A1-00A9-40DC-B6DF-6A7359594F80}" dt="2024-01-23T10:11:35.677" v="1058" actId="478"/>
          <ac:spMkLst>
            <pc:docMk/>
            <pc:sldMk cId="1164138360" sldId="1714"/>
            <ac:spMk id="5" creationId="{7E7D158B-E063-70A8-4802-C1620D7FF1EA}"/>
          </ac:spMkLst>
        </pc:spChg>
        <pc:spChg chg="mod">
          <ac:chgData name="Paul Woodward" userId="afca6096-33c4-4076-b066-b130de02360d" providerId="ADAL" clId="{9E0694A1-00A9-40DC-B6DF-6A7359594F80}" dt="2024-01-23T12:44:22.473" v="2261" actId="20577"/>
          <ac:spMkLst>
            <pc:docMk/>
            <pc:sldMk cId="1164138360" sldId="1714"/>
            <ac:spMk id="8" creationId="{5C75C0B7-44D3-CAED-C1B9-928BB291EE3F}"/>
          </ac:spMkLst>
        </pc:spChg>
        <pc:spChg chg="add mod">
          <ac:chgData name="Paul Woodward" userId="afca6096-33c4-4076-b066-b130de02360d" providerId="ADAL" clId="{9E0694A1-00A9-40DC-B6DF-6A7359594F80}" dt="2024-01-23T12:40:58.794" v="1924" actId="1076"/>
          <ac:spMkLst>
            <pc:docMk/>
            <pc:sldMk cId="1164138360" sldId="1714"/>
            <ac:spMk id="10" creationId="{7EFCD691-7C70-866E-4AA1-3D1AB8328470}"/>
          </ac:spMkLst>
        </pc:spChg>
        <pc:picChg chg="add mod">
          <ac:chgData name="Paul Woodward" userId="afca6096-33c4-4076-b066-b130de02360d" providerId="ADAL" clId="{9E0694A1-00A9-40DC-B6DF-6A7359594F80}" dt="2024-01-23T12:41:04.037" v="1927" actId="1076"/>
          <ac:picMkLst>
            <pc:docMk/>
            <pc:sldMk cId="1164138360" sldId="1714"/>
            <ac:picMk id="2" creationId="{88B6240B-EA70-1E46-1213-7E101858AF3D}"/>
          </ac:picMkLst>
        </pc:picChg>
        <pc:picChg chg="del">
          <ac:chgData name="Paul Woodward" userId="afca6096-33c4-4076-b066-b130de02360d" providerId="ADAL" clId="{9E0694A1-00A9-40DC-B6DF-6A7359594F80}" dt="2024-01-23T10:11:50.632" v="1064" actId="478"/>
          <ac:picMkLst>
            <pc:docMk/>
            <pc:sldMk cId="1164138360" sldId="1714"/>
            <ac:picMk id="4" creationId="{476353D4-F12F-273E-0C30-19B7C36F11FC}"/>
          </ac:picMkLst>
        </pc:picChg>
        <pc:picChg chg="del">
          <ac:chgData name="Paul Woodward" userId="afca6096-33c4-4076-b066-b130de02360d" providerId="ADAL" clId="{9E0694A1-00A9-40DC-B6DF-6A7359594F80}" dt="2024-01-23T10:11:51.307" v="1065" actId="478"/>
          <ac:picMkLst>
            <pc:docMk/>
            <pc:sldMk cId="1164138360" sldId="1714"/>
            <ac:picMk id="9" creationId="{A257937B-A8B4-5353-8DAE-3DFCD9F6C641}"/>
          </ac:picMkLst>
        </pc:picChg>
        <pc:cxnChg chg="add del mod">
          <ac:chgData name="Paul Woodward" userId="afca6096-33c4-4076-b066-b130de02360d" providerId="ADAL" clId="{9E0694A1-00A9-40DC-B6DF-6A7359594F80}" dt="2024-01-23T12:41:00.268" v="1925" actId="1076"/>
          <ac:cxnSpMkLst>
            <pc:docMk/>
            <pc:sldMk cId="1164138360" sldId="1714"/>
            <ac:cxnSpMk id="7" creationId="{3F89152D-B15C-8F2E-734D-04E01E7E2E1F}"/>
          </ac:cxnSpMkLst>
        </pc:cxnChg>
      </pc:sldChg>
      <pc:sldChg chg="addSp delSp modSp add mod">
        <pc:chgData name="Paul Woodward" userId="afca6096-33c4-4076-b066-b130de02360d" providerId="ADAL" clId="{9E0694A1-00A9-40DC-B6DF-6A7359594F80}" dt="2024-01-23T11:09:00.147" v="1143" actId="20577"/>
        <pc:sldMkLst>
          <pc:docMk/>
          <pc:sldMk cId="1557486848" sldId="1715"/>
        </pc:sldMkLst>
        <pc:spChg chg="mod">
          <ac:chgData name="Paul Woodward" userId="afca6096-33c4-4076-b066-b130de02360d" providerId="ADAL" clId="{9E0694A1-00A9-40DC-B6DF-6A7359594F80}" dt="2024-01-23T11:09:00.147" v="1143" actId="20577"/>
          <ac:spMkLst>
            <pc:docMk/>
            <pc:sldMk cId="1557486848" sldId="1715"/>
            <ac:spMk id="3" creationId="{5FC42C60-B951-E049-D5C4-FE7B287E34C8}"/>
          </ac:spMkLst>
        </pc:spChg>
        <pc:picChg chg="add mod">
          <ac:chgData name="Paul Woodward" userId="afca6096-33c4-4076-b066-b130de02360d" providerId="ADAL" clId="{9E0694A1-00A9-40DC-B6DF-6A7359594F80}" dt="2024-01-23T11:08:10.732" v="1129" actId="1076"/>
          <ac:picMkLst>
            <pc:docMk/>
            <pc:sldMk cId="1557486848" sldId="1715"/>
            <ac:picMk id="2" creationId="{17BB9424-7C0F-1266-36FC-74F8EFE45C70}"/>
          </ac:picMkLst>
        </pc:picChg>
        <pc:picChg chg="del">
          <ac:chgData name="Paul Woodward" userId="afca6096-33c4-4076-b066-b130de02360d" providerId="ADAL" clId="{9E0694A1-00A9-40DC-B6DF-6A7359594F80}" dt="2024-01-23T11:07:52.761" v="1122" actId="478"/>
          <ac:picMkLst>
            <pc:docMk/>
            <pc:sldMk cId="1557486848" sldId="1715"/>
            <ac:picMk id="5" creationId="{4FAECA18-1C0D-A0BD-9CA2-B355FDEB01C9}"/>
          </ac:picMkLst>
        </pc:picChg>
      </pc:sldChg>
      <pc:sldChg chg="addSp delSp modSp add mod">
        <pc:chgData name="Paul Woodward" userId="afca6096-33c4-4076-b066-b130de02360d" providerId="ADAL" clId="{9E0694A1-00A9-40DC-B6DF-6A7359594F80}" dt="2024-01-23T11:09:10.331" v="1146" actId="1076"/>
        <pc:sldMkLst>
          <pc:docMk/>
          <pc:sldMk cId="3517719143" sldId="1716"/>
        </pc:sldMkLst>
        <pc:spChg chg="mod">
          <ac:chgData name="Paul Woodward" userId="afca6096-33c4-4076-b066-b130de02360d" providerId="ADAL" clId="{9E0694A1-00A9-40DC-B6DF-6A7359594F80}" dt="2024-01-23T11:08:49.465" v="1139" actId="207"/>
          <ac:spMkLst>
            <pc:docMk/>
            <pc:sldMk cId="3517719143" sldId="1716"/>
            <ac:spMk id="3" creationId="{5FC42C60-B951-E049-D5C4-FE7B287E34C8}"/>
          </ac:spMkLst>
        </pc:spChg>
        <pc:picChg chg="del mod">
          <ac:chgData name="Paul Woodward" userId="afca6096-33c4-4076-b066-b130de02360d" providerId="ADAL" clId="{9E0694A1-00A9-40DC-B6DF-6A7359594F80}" dt="2024-01-23T11:08:28.793" v="1133" actId="478"/>
          <ac:picMkLst>
            <pc:docMk/>
            <pc:sldMk cId="3517719143" sldId="1716"/>
            <ac:picMk id="2" creationId="{17BB9424-7C0F-1266-36FC-74F8EFE45C70}"/>
          </ac:picMkLst>
        </pc:picChg>
        <pc:picChg chg="add mod">
          <ac:chgData name="Paul Woodward" userId="afca6096-33c4-4076-b066-b130de02360d" providerId="ADAL" clId="{9E0694A1-00A9-40DC-B6DF-6A7359594F80}" dt="2024-01-23T11:09:06.076" v="1144" actId="1076"/>
          <ac:picMkLst>
            <pc:docMk/>
            <pc:sldMk cId="3517719143" sldId="1716"/>
            <ac:picMk id="5" creationId="{4B4C5C6B-F059-7A03-2E45-CA57DB82327B}"/>
          </ac:picMkLst>
        </pc:picChg>
        <pc:picChg chg="add mod">
          <ac:chgData name="Paul Woodward" userId="afca6096-33c4-4076-b066-b130de02360d" providerId="ADAL" clId="{9E0694A1-00A9-40DC-B6DF-6A7359594F80}" dt="2024-01-23T11:09:10.331" v="1146" actId="1076"/>
          <ac:picMkLst>
            <pc:docMk/>
            <pc:sldMk cId="3517719143" sldId="1716"/>
            <ac:picMk id="6" creationId="{9B3B2547-5EFB-DB2F-2DFF-4825CDD80B0E}"/>
          </ac:picMkLst>
        </pc:picChg>
      </pc:sldChg>
      <pc:sldChg chg="addSp delSp modSp add mod ord">
        <pc:chgData name="Paul Woodward" userId="afca6096-33c4-4076-b066-b130de02360d" providerId="ADAL" clId="{9E0694A1-00A9-40DC-B6DF-6A7359594F80}" dt="2024-01-24T10:47:22.489" v="2623" actId="20577"/>
        <pc:sldMkLst>
          <pc:docMk/>
          <pc:sldMk cId="1153712910" sldId="1717"/>
        </pc:sldMkLst>
        <pc:spChg chg="mod">
          <ac:chgData name="Paul Woodward" userId="afca6096-33c4-4076-b066-b130de02360d" providerId="ADAL" clId="{9E0694A1-00A9-40DC-B6DF-6A7359594F80}" dt="2024-01-24T10:46:53.762" v="2570" actId="20577"/>
          <ac:spMkLst>
            <pc:docMk/>
            <pc:sldMk cId="1153712910" sldId="1717"/>
            <ac:spMk id="3" creationId="{5FC42C60-B951-E049-D5C4-FE7B287E34C8}"/>
          </ac:spMkLst>
        </pc:spChg>
        <pc:spChg chg="mod">
          <ac:chgData name="Paul Woodward" userId="afca6096-33c4-4076-b066-b130de02360d" providerId="ADAL" clId="{9E0694A1-00A9-40DC-B6DF-6A7359594F80}" dt="2024-01-23T12:44:16.274" v="2260" actId="20577"/>
          <ac:spMkLst>
            <pc:docMk/>
            <pc:sldMk cId="1153712910" sldId="1717"/>
            <ac:spMk id="8" creationId="{5C75C0B7-44D3-CAED-C1B9-928BB291EE3F}"/>
          </ac:spMkLst>
        </pc:spChg>
        <pc:spChg chg="del">
          <ac:chgData name="Paul Woodward" userId="afca6096-33c4-4076-b066-b130de02360d" providerId="ADAL" clId="{9E0694A1-00A9-40DC-B6DF-6A7359594F80}" dt="2024-01-23T12:41:36.553" v="1935" actId="478"/>
          <ac:spMkLst>
            <pc:docMk/>
            <pc:sldMk cId="1153712910" sldId="1717"/>
            <ac:spMk id="10" creationId="{7EFCD691-7C70-866E-4AA1-3D1AB8328470}"/>
          </ac:spMkLst>
        </pc:spChg>
        <pc:graphicFrameChg chg="add mod modGraphic">
          <ac:chgData name="Paul Woodward" userId="afca6096-33c4-4076-b066-b130de02360d" providerId="ADAL" clId="{9E0694A1-00A9-40DC-B6DF-6A7359594F80}" dt="2024-01-24T10:47:22.489" v="2623" actId="20577"/>
          <ac:graphicFrameMkLst>
            <pc:docMk/>
            <pc:sldMk cId="1153712910" sldId="1717"/>
            <ac:graphicFrameMk id="4" creationId="{E9B80CC4-7345-F643-A5AD-E8E007C76DF2}"/>
          </ac:graphicFrameMkLst>
        </pc:graphicFrameChg>
        <pc:picChg chg="del">
          <ac:chgData name="Paul Woodward" userId="afca6096-33c4-4076-b066-b130de02360d" providerId="ADAL" clId="{9E0694A1-00A9-40DC-B6DF-6A7359594F80}" dt="2024-01-23T12:41:33.286" v="1933" actId="478"/>
          <ac:picMkLst>
            <pc:docMk/>
            <pc:sldMk cId="1153712910" sldId="1717"/>
            <ac:picMk id="2" creationId="{88B6240B-EA70-1E46-1213-7E101858AF3D}"/>
          </ac:picMkLst>
        </pc:picChg>
        <pc:cxnChg chg="del">
          <ac:chgData name="Paul Woodward" userId="afca6096-33c4-4076-b066-b130de02360d" providerId="ADAL" clId="{9E0694A1-00A9-40DC-B6DF-6A7359594F80}" dt="2024-01-23T12:41:34.876" v="1934" actId="478"/>
          <ac:cxnSpMkLst>
            <pc:docMk/>
            <pc:sldMk cId="1153712910" sldId="1717"/>
            <ac:cxnSpMk id="7" creationId="{3F89152D-B15C-8F2E-734D-04E01E7E2E1F}"/>
          </ac:cxnSpMkLst>
        </pc:cxnChg>
      </pc:sldChg>
      <pc:sldChg chg="add">
        <pc:chgData name="Paul Woodward" userId="afca6096-33c4-4076-b066-b130de02360d" providerId="ADAL" clId="{9E0694A1-00A9-40DC-B6DF-6A7359594F80}" dt="2024-01-23T12:51:04.902" v="2281" actId="2890"/>
        <pc:sldMkLst>
          <pc:docMk/>
          <pc:sldMk cId="371209072" sldId="1718"/>
        </pc:sldMkLst>
      </pc:sldChg>
      <pc:sldChg chg="addSp delSp modSp add mod ord">
        <pc:chgData name="Paul Woodward" userId="afca6096-33c4-4076-b066-b130de02360d" providerId="ADAL" clId="{9E0694A1-00A9-40DC-B6DF-6A7359594F80}" dt="2024-01-24T10:46:40.647" v="2528"/>
        <pc:sldMkLst>
          <pc:docMk/>
          <pc:sldMk cId="647059879" sldId="1719"/>
        </pc:sldMkLst>
        <pc:spChg chg="mod">
          <ac:chgData name="Paul Woodward" userId="afca6096-33c4-4076-b066-b130de02360d" providerId="ADAL" clId="{9E0694A1-00A9-40DC-B6DF-6A7359594F80}" dt="2024-01-24T10:46:21.486" v="2518" actId="20577"/>
          <ac:spMkLst>
            <pc:docMk/>
            <pc:sldMk cId="647059879" sldId="1719"/>
            <ac:spMk id="3" creationId="{5FC42C60-B951-E049-D5C4-FE7B287E34C8}"/>
          </ac:spMkLst>
        </pc:spChg>
        <pc:graphicFrameChg chg="del">
          <ac:chgData name="Paul Woodward" userId="afca6096-33c4-4076-b066-b130de02360d" providerId="ADAL" clId="{9E0694A1-00A9-40DC-B6DF-6A7359594F80}" dt="2024-01-24T10:39:48.054" v="2290" actId="478"/>
          <ac:graphicFrameMkLst>
            <pc:docMk/>
            <pc:sldMk cId="647059879" sldId="1719"/>
            <ac:graphicFrameMk id="4" creationId="{E9B80CC4-7345-F643-A5AD-E8E007C76DF2}"/>
          </ac:graphicFrameMkLst>
        </pc:graphicFrameChg>
        <pc:picChg chg="add mod modCrop">
          <ac:chgData name="Paul Woodward" userId="afca6096-33c4-4076-b066-b130de02360d" providerId="ADAL" clId="{9E0694A1-00A9-40DC-B6DF-6A7359594F80}" dt="2024-01-24T10:40:23.001" v="2296" actId="1076"/>
          <ac:picMkLst>
            <pc:docMk/>
            <pc:sldMk cId="647059879" sldId="1719"/>
            <ac:picMk id="5" creationId="{D2C1B8CC-AC3C-AAF4-0721-4C0534138D5D}"/>
          </ac:picMkLst>
        </pc:picChg>
      </pc:sldChg>
      <pc:sldChg chg="delSp add del mod ord">
        <pc:chgData name="Paul Woodward" userId="afca6096-33c4-4076-b066-b130de02360d" providerId="ADAL" clId="{9E0694A1-00A9-40DC-B6DF-6A7359594F80}" dt="2024-01-23T12:51:29.591" v="2287" actId="2696"/>
        <pc:sldMkLst>
          <pc:docMk/>
          <pc:sldMk cId="805965964" sldId="1719"/>
        </pc:sldMkLst>
        <pc:picChg chg="del">
          <ac:chgData name="Paul Woodward" userId="afca6096-33c4-4076-b066-b130de02360d" providerId="ADAL" clId="{9E0694A1-00A9-40DC-B6DF-6A7359594F80}" dt="2024-01-23T12:51:21.143" v="2286" actId="478"/>
          <ac:picMkLst>
            <pc:docMk/>
            <pc:sldMk cId="805965964" sldId="1719"/>
            <ac:picMk id="5" creationId="{4B4C5C6B-F059-7A03-2E45-CA57DB82327B}"/>
          </ac:picMkLst>
        </pc:picChg>
        <pc:picChg chg="del">
          <ac:chgData name="Paul Woodward" userId="afca6096-33c4-4076-b066-b130de02360d" providerId="ADAL" clId="{9E0694A1-00A9-40DC-B6DF-6A7359594F80}" dt="2024-01-23T12:51:20.491" v="2285" actId="478"/>
          <ac:picMkLst>
            <pc:docMk/>
            <pc:sldMk cId="805965964" sldId="1719"/>
            <ac:picMk id="6" creationId="{9B3B2547-5EFB-DB2F-2DFF-4825CDD80B0E}"/>
          </ac:picMkLst>
        </pc:picChg>
      </pc:sldChg>
      <pc:sldMasterChg chg="del delSldLayout">
        <pc:chgData name="Paul Woodward" userId="afca6096-33c4-4076-b066-b130de02360d" providerId="ADAL" clId="{9E0694A1-00A9-40DC-B6DF-6A7359594F80}" dt="2024-01-23T09:59:51.926" v="1049" actId="2696"/>
        <pc:sldMasterMkLst>
          <pc:docMk/>
          <pc:sldMasterMk cId="3113592634" sldId="2147483804"/>
        </pc:sldMasterMkLst>
        <pc:sldLayoutChg chg="del">
          <pc:chgData name="Paul Woodward" userId="afca6096-33c4-4076-b066-b130de02360d" providerId="ADAL" clId="{9E0694A1-00A9-40DC-B6DF-6A7359594F80}" dt="2024-01-23T09:59:51.926" v="1049" actId="2696"/>
          <pc:sldLayoutMkLst>
            <pc:docMk/>
            <pc:sldMasterMk cId="3113592634" sldId="2147483804"/>
            <pc:sldLayoutMk cId="1682019492" sldId="2147483805"/>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718632793" sldId="2147483806"/>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486924925" sldId="2147483807"/>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3443516826" sldId="2147483808"/>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1371859242" sldId="2147483809"/>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2413697871" sldId="2147483810"/>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3128861292" sldId="2147483811"/>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694436939" sldId="2147483812"/>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4103139886" sldId="2147483813"/>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2688100777" sldId="2147483814"/>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663463956" sldId="2147483815"/>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3304865234" sldId="2147483816"/>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900448433" sldId="2147483817"/>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2759992474" sldId="2147483818"/>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900791464" sldId="2147483819"/>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759751820" sldId="2147483820"/>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814989783" sldId="2147483821"/>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790583541" sldId="2147483822"/>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1256016485" sldId="2147483823"/>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1159095783" sldId="2147483824"/>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768559602" sldId="2147483825"/>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3326090259" sldId="2147483826"/>
          </pc:sldLayoutMkLst>
        </pc:sldLayoutChg>
        <pc:sldLayoutChg chg="del">
          <pc:chgData name="Paul Woodward" userId="afca6096-33c4-4076-b066-b130de02360d" providerId="ADAL" clId="{9E0694A1-00A9-40DC-B6DF-6A7359594F80}" dt="2024-01-23T09:59:51.926" v="1049" actId="2696"/>
          <pc:sldLayoutMkLst>
            <pc:docMk/>
            <pc:sldMasterMk cId="3113592634" sldId="2147483804"/>
            <pc:sldLayoutMk cId="3394364117" sldId="2147483827"/>
          </pc:sldLayoutMkLst>
        </pc:sldLayoutChg>
      </pc:sldMasterChg>
    </pc:docChg>
  </pc:docChgLst>
  <pc:docChgLst>
    <pc:chgData name="Paul Woodward" userId="afca6096-33c4-4076-b066-b130de02360d" providerId="ADAL" clId="{23F688AD-5BAA-4CDB-A341-4E8AEA6160BD}"/>
    <pc:docChg chg="custSel addSld delSld modSld">
      <pc:chgData name="Paul Woodward" userId="afca6096-33c4-4076-b066-b130de02360d" providerId="ADAL" clId="{23F688AD-5BAA-4CDB-A341-4E8AEA6160BD}" dt="2024-02-29T12:07:34.178" v="333" actId="12"/>
      <pc:docMkLst>
        <pc:docMk/>
      </pc:docMkLst>
      <pc:sldChg chg="addSp modSp mod">
        <pc:chgData name="Paul Woodward" userId="afca6096-33c4-4076-b066-b130de02360d" providerId="ADAL" clId="{23F688AD-5BAA-4CDB-A341-4E8AEA6160BD}" dt="2024-02-13T15:03:26.805" v="1"/>
        <pc:sldMkLst>
          <pc:docMk/>
          <pc:sldMk cId="3242062261" sldId="316"/>
        </pc:sldMkLst>
        <pc:spChg chg="add mod">
          <ac:chgData name="Paul Woodward" userId="afca6096-33c4-4076-b066-b130de02360d" providerId="ADAL" clId="{23F688AD-5BAA-4CDB-A341-4E8AEA6160BD}" dt="2024-02-13T15:03:26.805" v="1"/>
          <ac:spMkLst>
            <pc:docMk/>
            <pc:sldMk cId="3242062261" sldId="316"/>
            <ac:spMk id="3" creationId="{C54B381A-42C7-E0E4-9AA0-40F5DFB7B6FC}"/>
          </ac:spMkLst>
        </pc:spChg>
        <pc:spChg chg="mod">
          <ac:chgData name="Paul Woodward" userId="afca6096-33c4-4076-b066-b130de02360d" providerId="ADAL" clId="{23F688AD-5BAA-4CDB-A341-4E8AEA6160BD}" dt="2024-02-13T15:03:25.493" v="0" actId="207"/>
          <ac:spMkLst>
            <pc:docMk/>
            <pc:sldMk cId="3242062261" sldId="316"/>
            <ac:spMk id="5" creationId="{42CFFCEC-B7C9-C7B3-138E-2C37F4F4E126}"/>
          </ac:spMkLst>
        </pc:spChg>
      </pc:sldChg>
      <pc:sldChg chg="addSp modSp mod">
        <pc:chgData name="Paul Woodward" userId="afca6096-33c4-4076-b066-b130de02360d" providerId="ADAL" clId="{23F688AD-5BAA-4CDB-A341-4E8AEA6160BD}" dt="2024-02-13T15:04:28.357" v="15" actId="1076"/>
        <pc:sldMkLst>
          <pc:docMk/>
          <pc:sldMk cId="3201818484" sldId="1580"/>
        </pc:sldMkLst>
        <pc:grpChg chg="add mod">
          <ac:chgData name="Paul Woodward" userId="afca6096-33c4-4076-b066-b130de02360d" providerId="ADAL" clId="{23F688AD-5BAA-4CDB-A341-4E8AEA6160BD}" dt="2024-02-13T15:03:44.298" v="3"/>
          <ac:grpSpMkLst>
            <pc:docMk/>
            <pc:sldMk cId="3201818484" sldId="1580"/>
            <ac:grpSpMk id="2" creationId="{65A199C2-2DED-46D1-FF8C-7E78A595C584}"/>
          </ac:grpSpMkLst>
        </pc:grpChg>
        <pc:picChg chg="mod">
          <ac:chgData name="Paul Woodward" userId="afca6096-33c4-4076-b066-b130de02360d" providerId="ADAL" clId="{23F688AD-5BAA-4CDB-A341-4E8AEA6160BD}" dt="2024-02-13T15:04:28.357" v="15" actId="1076"/>
          <ac:picMkLst>
            <pc:docMk/>
            <pc:sldMk cId="3201818484" sldId="1580"/>
            <ac:picMk id="4" creationId="{D2F0DC38-6030-469F-726C-06E477E5F534}"/>
          </ac:picMkLst>
        </pc:picChg>
        <pc:picChg chg="mod">
          <ac:chgData name="Paul Woodward" userId="afca6096-33c4-4076-b066-b130de02360d" providerId="ADAL" clId="{23F688AD-5BAA-4CDB-A341-4E8AEA6160BD}" dt="2024-02-13T15:03:44.298" v="3"/>
          <ac:picMkLst>
            <pc:docMk/>
            <pc:sldMk cId="3201818484" sldId="1580"/>
            <ac:picMk id="5" creationId="{094DFD2D-4BD6-98F2-B19A-FD1CECF028BC}"/>
          </ac:picMkLst>
        </pc:picChg>
        <pc:picChg chg="mod">
          <ac:chgData name="Paul Woodward" userId="afca6096-33c4-4076-b066-b130de02360d" providerId="ADAL" clId="{23F688AD-5BAA-4CDB-A341-4E8AEA6160BD}" dt="2024-02-13T15:03:44.298" v="3"/>
          <ac:picMkLst>
            <pc:docMk/>
            <pc:sldMk cId="3201818484" sldId="1580"/>
            <ac:picMk id="6" creationId="{0DCCFE00-74CD-0BB8-ED88-5E230E904F64}"/>
          </ac:picMkLst>
        </pc:picChg>
        <pc:picChg chg="mod">
          <ac:chgData name="Paul Woodward" userId="afca6096-33c4-4076-b066-b130de02360d" providerId="ADAL" clId="{23F688AD-5BAA-4CDB-A341-4E8AEA6160BD}" dt="2024-02-13T15:04:25.896" v="14" actId="1076"/>
          <ac:picMkLst>
            <pc:docMk/>
            <pc:sldMk cId="3201818484" sldId="1580"/>
            <ac:picMk id="9" creationId="{2FFB3643-1EC6-D70B-527A-DF612E9265BF}"/>
          </ac:picMkLst>
        </pc:picChg>
      </pc:sldChg>
      <pc:sldChg chg="addSp delSp modSp mod">
        <pc:chgData name="Paul Woodward" userId="afca6096-33c4-4076-b066-b130de02360d" providerId="ADAL" clId="{23F688AD-5BAA-4CDB-A341-4E8AEA6160BD}" dt="2024-02-13T15:04:47.848" v="23"/>
        <pc:sldMkLst>
          <pc:docMk/>
          <pc:sldMk cId="2473691213" sldId="1592"/>
        </pc:sldMkLst>
        <pc:grpChg chg="add mod">
          <ac:chgData name="Paul Woodward" userId="afca6096-33c4-4076-b066-b130de02360d" providerId="ADAL" clId="{23F688AD-5BAA-4CDB-A341-4E8AEA6160BD}" dt="2024-02-13T15:04:47.848" v="23"/>
          <ac:grpSpMkLst>
            <pc:docMk/>
            <pc:sldMk cId="2473691213" sldId="1592"/>
            <ac:grpSpMk id="5" creationId="{47528134-D39F-DD0D-3A7C-CCBE8C82208E}"/>
          </ac:grpSpMkLst>
        </pc:grpChg>
        <pc:picChg chg="add mod">
          <ac:chgData name="Paul Woodward" userId="afca6096-33c4-4076-b066-b130de02360d" providerId="ADAL" clId="{23F688AD-5BAA-4CDB-A341-4E8AEA6160BD}" dt="2024-02-13T15:04:47.848" v="23"/>
          <ac:picMkLst>
            <pc:docMk/>
            <pc:sldMk cId="2473691213" sldId="1592"/>
            <ac:picMk id="2" creationId="{160DFE0F-00C2-9B53-4C44-83BC3FDAC3D5}"/>
          </ac:picMkLst>
        </pc:picChg>
        <pc:picChg chg="del">
          <ac:chgData name="Paul Woodward" userId="afca6096-33c4-4076-b066-b130de02360d" providerId="ADAL" clId="{23F688AD-5BAA-4CDB-A341-4E8AEA6160BD}" dt="2024-02-13T15:03:54.369" v="6" actId="478"/>
          <ac:picMkLst>
            <pc:docMk/>
            <pc:sldMk cId="2473691213" sldId="1592"/>
            <ac:picMk id="4" creationId="{3A9AA879-176C-6F6D-2A7C-03122152229C}"/>
          </ac:picMkLst>
        </pc:picChg>
        <pc:picChg chg="mod">
          <ac:chgData name="Paul Woodward" userId="afca6096-33c4-4076-b066-b130de02360d" providerId="ADAL" clId="{23F688AD-5BAA-4CDB-A341-4E8AEA6160BD}" dt="2024-02-13T15:04:47.848" v="23"/>
          <ac:picMkLst>
            <pc:docMk/>
            <pc:sldMk cId="2473691213" sldId="1592"/>
            <ac:picMk id="6" creationId="{22BF3FF8-126A-2EA5-2277-EAD023646566}"/>
          </ac:picMkLst>
        </pc:picChg>
        <pc:picChg chg="mod">
          <ac:chgData name="Paul Woodward" userId="afca6096-33c4-4076-b066-b130de02360d" providerId="ADAL" clId="{23F688AD-5BAA-4CDB-A341-4E8AEA6160BD}" dt="2024-02-13T15:04:47.848" v="23"/>
          <ac:picMkLst>
            <pc:docMk/>
            <pc:sldMk cId="2473691213" sldId="1592"/>
            <ac:picMk id="7" creationId="{7B7C5362-ADDE-59AD-027E-4E9F755B1B87}"/>
          </ac:picMkLst>
        </pc:picChg>
      </pc:sldChg>
      <pc:sldChg chg="addSp delSp modSp mod">
        <pc:chgData name="Paul Woodward" userId="afca6096-33c4-4076-b066-b130de02360d" providerId="ADAL" clId="{23F688AD-5BAA-4CDB-A341-4E8AEA6160BD}" dt="2024-02-13T15:04:36.761" v="17" actId="1076"/>
        <pc:sldMkLst>
          <pc:docMk/>
          <pc:sldMk cId="3331900999" sldId="1593"/>
        </pc:sldMkLst>
        <pc:grpChg chg="add mod">
          <ac:chgData name="Paul Woodward" userId="afca6096-33c4-4076-b066-b130de02360d" providerId="ADAL" clId="{23F688AD-5BAA-4CDB-A341-4E8AEA6160BD}" dt="2024-02-13T15:04:34.960" v="16"/>
          <ac:grpSpMkLst>
            <pc:docMk/>
            <pc:sldMk cId="3331900999" sldId="1593"/>
            <ac:grpSpMk id="4" creationId="{CD8B163C-13D1-1FFE-54F2-F8747F4EEB46}"/>
          </ac:grpSpMkLst>
        </pc:grpChg>
        <pc:picChg chg="add mod">
          <ac:chgData name="Paul Woodward" userId="afca6096-33c4-4076-b066-b130de02360d" providerId="ADAL" clId="{23F688AD-5BAA-4CDB-A341-4E8AEA6160BD}" dt="2024-02-13T15:04:34.960" v="16"/>
          <ac:picMkLst>
            <pc:docMk/>
            <pc:sldMk cId="3331900999" sldId="1593"/>
            <ac:picMk id="2" creationId="{6D5F647F-6DB4-45B0-41CB-104903FC3CF1}"/>
          </ac:picMkLst>
        </pc:picChg>
        <pc:picChg chg="mod">
          <ac:chgData name="Paul Woodward" userId="afca6096-33c4-4076-b066-b130de02360d" providerId="ADAL" clId="{23F688AD-5BAA-4CDB-A341-4E8AEA6160BD}" dt="2024-02-13T15:04:34.960" v="16"/>
          <ac:picMkLst>
            <pc:docMk/>
            <pc:sldMk cId="3331900999" sldId="1593"/>
            <ac:picMk id="5" creationId="{592B1FB7-4BA5-AA14-87D0-D3DD3DDC77E9}"/>
          </ac:picMkLst>
        </pc:picChg>
        <pc:picChg chg="del">
          <ac:chgData name="Paul Woodward" userId="afca6096-33c4-4076-b066-b130de02360d" providerId="ADAL" clId="{23F688AD-5BAA-4CDB-A341-4E8AEA6160BD}" dt="2024-02-13T15:03:50.017" v="4" actId="478"/>
          <ac:picMkLst>
            <pc:docMk/>
            <pc:sldMk cId="3331900999" sldId="1593"/>
            <ac:picMk id="6" creationId="{993F419C-C7B6-F339-3C46-824999CC13FA}"/>
          </ac:picMkLst>
        </pc:picChg>
        <pc:picChg chg="mod">
          <ac:chgData name="Paul Woodward" userId="afca6096-33c4-4076-b066-b130de02360d" providerId="ADAL" clId="{23F688AD-5BAA-4CDB-A341-4E8AEA6160BD}" dt="2024-02-13T15:04:34.960" v="16"/>
          <ac:picMkLst>
            <pc:docMk/>
            <pc:sldMk cId="3331900999" sldId="1593"/>
            <ac:picMk id="7" creationId="{28C29132-A676-79B1-5706-31C7258125C0}"/>
          </ac:picMkLst>
        </pc:picChg>
        <pc:picChg chg="mod">
          <ac:chgData name="Paul Woodward" userId="afca6096-33c4-4076-b066-b130de02360d" providerId="ADAL" clId="{23F688AD-5BAA-4CDB-A341-4E8AEA6160BD}" dt="2024-02-13T15:04:36.761" v="17" actId="1076"/>
          <ac:picMkLst>
            <pc:docMk/>
            <pc:sldMk cId="3331900999" sldId="1593"/>
            <ac:picMk id="10" creationId="{C86A3825-727C-4A4A-E959-E6C7C7950057}"/>
          </ac:picMkLst>
        </pc:picChg>
      </pc:sldChg>
      <pc:sldChg chg="addSp delSp modSp mod">
        <pc:chgData name="Paul Woodward" userId="afca6096-33c4-4076-b066-b130de02360d" providerId="ADAL" clId="{23F688AD-5BAA-4CDB-A341-4E8AEA6160BD}" dt="2024-02-13T15:04:50.999" v="24"/>
        <pc:sldMkLst>
          <pc:docMk/>
          <pc:sldMk cId="556262211" sldId="1712"/>
        </pc:sldMkLst>
        <pc:grpChg chg="add mod">
          <ac:chgData name="Paul Woodward" userId="afca6096-33c4-4076-b066-b130de02360d" providerId="ADAL" clId="{23F688AD-5BAA-4CDB-A341-4E8AEA6160BD}" dt="2024-02-13T15:04:50.999" v="24"/>
          <ac:grpSpMkLst>
            <pc:docMk/>
            <pc:sldMk cId="556262211" sldId="1712"/>
            <ac:grpSpMk id="6" creationId="{88D00AA9-5549-E4FA-B8FA-614FCA160A2D}"/>
          </ac:grpSpMkLst>
        </pc:grpChg>
        <pc:picChg chg="add mod">
          <ac:chgData name="Paul Woodward" userId="afca6096-33c4-4076-b066-b130de02360d" providerId="ADAL" clId="{23F688AD-5BAA-4CDB-A341-4E8AEA6160BD}" dt="2024-02-13T15:04:50.999" v="24"/>
          <ac:picMkLst>
            <pc:docMk/>
            <pc:sldMk cId="556262211" sldId="1712"/>
            <ac:picMk id="2" creationId="{3524D7C3-8904-7B11-14BB-6BA22E11364C}"/>
          </ac:picMkLst>
        </pc:picChg>
        <pc:picChg chg="del">
          <ac:chgData name="Paul Woodward" userId="afca6096-33c4-4076-b066-b130de02360d" providerId="ADAL" clId="{23F688AD-5BAA-4CDB-A341-4E8AEA6160BD}" dt="2024-02-13T15:03:55.546" v="7" actId="478"/>
          <ac:picMkLst>
            <pc:docMk/>
            <pc:sldMk cId="556262211" sldId="1712"/>
            <ac:picMk id="4" creationId="{3A9AA879-176C-6F6D-2A7C-03122152229C}"/>
          </ac:picMkLst>
        </pc:picChg>
        <pc:picChg chg="mod">
          <ac:chgData name="Paul Woodward" userId="afca6096-33c4-4076-b066-b130de02360d" providerId="ADAL" clId="{23F688AD-5BAA-4CDB-A341-4E8AEA6160BD}" dt="2024-02-13T15:04:50.999" v="24"/>
          <ac:picMkLst>
            <pc:docMk/>
            <pc:sldMk cId="556262211" sldId="1712"/>
            <ac:picMk id="7" creationId="{E48FC056-9D1C-6B67-A004-49CE2333020B}"/>
          </ac:picMkLst>
        </pc:picChg>
        <pc:picChg chg="mod">
          <ac:chgData name="Paul Woodward" userId="afca6096-33c4-4076-b066-b130de02360d" providerId="ADAL" clId="{23F688AD-5BAA-4CDB-A341-4E8AEA6160BD}" dt="2024-02-13T15:04:50.999" v="24"/>
          <ac:picMkLst>
            <pc:docMk/>
            <pc:sldMk cId="556262211" sldId="1712"/>
            <ac:picMk id="9" creationId="{937077CF-EFA8-5FA7-0A46-D15ADB90358A}"/>
          </ac:picMkLst>
        </pc:picChg>
      </pc:sldChg>
      <pc:sldChg chg="addSp delSp modSp mod">
        <pc:chgData name="Paul Woodward" userId="afca6096-33c4-4076-b066-b130de02360d" providerId="ADAL" clId="{23F688AD-5BAA-4CDB-A341-4E8AEA6160BD}" dt="2024-02-13T15:04:46.269" v="22" actId="1076"/>
        <pc:sldMkLst>
          <pc:docMk/>
          <pc:sldMk cId="1164138360" sldId="1714"/>
        </pc:sldMkLst>
        <pc:grpChg chg="add mod">
          <ac:chgData name="Paul Woodward" userId="afca6096-33c4-4076-b066-b130de02360d" providerId="ADAL" clId="{23F688AD-5BAA-4CDB-A341-4E8AEA6160BD}" dt="2024-02-13T15:04:38.685" v="18"/>
          <ac:grpSpMkLst>
            <pc:docMk/>
            <pc:sldMk cId="1164138360" sldId="1714"/>
            <ac:grpSpMk id="5" creationId="{D807FAE4-5A8B-BBE8-EA01-6E3E4669C8E5}"/>
          </ac:grpSpMkLst>
        </pc:grpChg>
        <pc:picChg chg="mod">
          <ac:chgData name="Paul Woodward" userId="afca6096-33c4-4076-b066-b130de02360d" providerId="ADAL" clId="{23F688AD-5BAA-4CDB-A341-4E8AEA6160BD}" dt="2024-02-13T15:04:44.928" v="21" actId="1076"/>
          <ac:picMkLst>
            <pc:docMk/>
            <pc:sldMk cId="1164138360" sldId="1714"/>
            <ac:picMk id="2" creationId="{88B6240B-EA70-1E46-1213-7E101858AF3D}"/>
          </ac:picMkLst>
        </pc:picChg>
        <pc:picChg chg="add mod">
          <ac:chgData name="Paul Woodward" userId="afca6096-33c4-4076-b066-b130de02360d" providerId="ADAL" clId="{23F688AD-5BAA-4CDB-A341-4E8AEA6160BD}" dt="2024-02-13T15:04:38.685" v="18"/>
          <ac:picMkLst>
            <pc:docMk/>
            <pc:sldMk cId="1164138360" sldId="1714"/>
            <ac:picMk id="4" creationId="{0AAF11C6-1B42-DDEA-F045-6BE689A317EA}"/>
          </ac:picMkLst>
        </pc:picChg>
        <pc:picChg chg="del">
          <ac:chgData name="Paul Woodward" userId="afca6096-33c4-4076-b066-b130de02360d" providerId="ADAL" clId="{23F688AD-5BAA-4CDB-A341-4E8AEA6160BD}" dt="2024-02-13T15:03:51.997" v="5" actId="478"/>
          <ac:picMkLst>
            <pc:docMk/>
            <pc:sldMk cId="1164138360" sldId="1714"/>
            <ac:picMk id="6" creationId="{993F419C-C7B6-F339-3C46-824999CC13FA}"/>
          </ac:picMkLst>
        </pc:picChg>
        <pc:picChg chg="mod">
          <ac:chgData name="Paul Woodward" userId="afca6096-33c4-4076-b066-b130de02360d" providerId="ADAL" clId="{23F688AD-5BAA-4CDB-A341-4E8AEA6160BD}" dt="2024-02-13T15:04:38.685" v="18"/>
          <ac:picMkLst>
            <pc:docMk/>
            <pc:sldMk cId="1164138360" sldId="1714"/>
            <ac:picMk id="9" creationId="{F84D74F0-84B9-54C2-C832-64D111615BA3}"/>
          </ac:picMkLst>
        </pc:picChg>
        <pc:picChg chg="mod">
          <ac:chgData name="Paul Woodward" userId="afca6096-33c4-4076-b066-b130de02360d" providerId="ADAL" clId="{23F688AD-5BAA-4CDB-A341-4E8AEA6160BD}" dt="2024-02-13T15:04:38.685" v="18"/>
          <ac:picMkLst>
            <pc:docMk/>
            <pc:sldMk cId="1164138360" sldId="1714"/>
            <ac:picMk id="11" creationId="{AA021043-B69C-A977-5BC5-C22EBFFC8C74}"/>
          </ac:picMkLst>
        </pc:picChg>
        <pc:cxnChg chg="mod">
          <ac:chgData name="Paul Woodward" userId="afca6096-33c4-4076-b066-b130de02360d" providerId="ADAL" clId="{23F688AD-5BAA-4CDB-A341-4E8AEA6160BD}" dt="2024-02-13T15:04:46.269" v="22" actId="1076"/>
          <ac:cxnSpMkLst>
            <pc:docMk/>
            <pc:sldMk cId="1164138360" sldId="1714"/>
            <ac:cxnSpMk id="7" creationId="{3F89152D-B15C-8F2E-734D-04E01E7E2E1F}"/>
          </ac:cxnSpMkLst>
        </pc:cxnChg>
      </pc:sldChg>
      <pc:sldChg chg="addSp delSp modSp mod">
        <pc:chgData name="Paul Woodward" userId="afca6096-33c4-4076-b066-b130de02360d" providerId="ADAL" clId="{23F688AD-5BAA-4CDB-A341-4E8AEA6160BD}" dt="2024-02-13T15:04:53.798" v="25"/>
        <pc:sldMkLst>
          <pc:docMk/>
          <pc:sldMk cId="1557486848" sldId="1715"/>
        </pc:sldMkLst>
        <pc:grpChg chg="add mod">
          <ac:chgData name="Paul Woodward" userId="afca6096-33c4-4076-b066-b130de02360d" providerId="ADAL" clId="{23F688AD-5BAA-4CDB-A341-4E8AEA6160BD}" dt="2024-02-13T15:04:53.798" v="25"/>
          <ac:grpSpMkLst>
            <pc:docMk/>
            <pc:sldMk cId="1557486848" sldId="1715"/>
            <ac:grpSpMk id="6" creationId="{3C50EDDF-A1B5-6A22-85FC-A8C6341524CA}"/>
          </ac:grpSpMkLst>
        </pc:grpChg>
        <pc:picChg chg="del">
          <ac:chgData name="Paul Woodward" userId="afca6096-33c4-4076-b066-b130de02360d" providerId="ADAL" clId="{23F688AD-5BAA-4CDB-A341-4E8AEA6160BD}" dt="2024-02-13T15:03:56.825" v="8" actId="478"/>
          <ac:picMkLst>
            <pc:docMk/>
            <pc:sldMk cId="1557486848" sldId="1715"/>
            <ac:picMk id="4" creationId="{3A9AA879-176C-6F6D-2A7C-03122152229C}"/>
          </ac:picMkLst>
        </pc:picChg>
        <pc:picChg chg="add mod">
          <ac:chgData name="Paul Woodward" userId="afca6096-33c4-4076-b066-b130de02360d" providerId="ADAL" clId="{23F688AD-5BAA-4CDB-A341-4E8AEA6160BD}" dt="2024-02-13T15:04:53.798" v="25"/>
          <ac:picMkLst>
            <pc:docMk/>
            <pc:sldMk cId="1557486848" sldId="1715"/>
            <ac:picMk id="5" creationId="{E8E8097C-4776-1BC9-4C6D-4530667869FB}"/>
          </ac:picMkLst>
        </pc:picChg>
        <pc:picChg chg="mod">
          <ac:chgData name="Paul Woodward" userId="afca6096-33c4-4076-b066-b130de02360d" providerId="ADAL" clId="{23F688AD-5BAA-4CDB-A341-4E8AEA6160BD}" dt="2024-02-13T15:04:53.798" v="25"/>
          <ac:picMkLst>
            <pc:docMk/>
            <pc:sldMk cId="1557486848" sldId="1715"/>
            <ac:picMk id="7" creationId="{069F4CD8-C9E2-19BF-E713-BD89FDF9B617}"/>
          </ac:picMkLst>
        </pc:picChg>
        <pc:picChg chg="mod">
          <ac:chgData name="Paul Woodward" userId="afca6096-33c4-4076-b066-b130de02360d" providerId="ADAL" clId="{23F688AD-5BAA-4CDB-A341-4E8AEA6160BD}" dt="2024-02-13T15:04:53.798" v="25"/>
          <ac:picMkLst>
            <pc:docMk/>
            <pc:sldMk cId="1557486848" sldId="1715"/>
            <ac:picMk id="9" creationId="{07299CE9-1690-EA8B-F66E-9E4E124F655C}"/>
          </ac:picMkLst>
        </pc:picChg>
      </pc:sldChg>
      <pc:sldChg chg="addSp delSp modSp mod">
        <pc:chgData name="Paul Woodward" userId="afca6096-33c4-4076-b066-b130de02360d" providerId="ADAL" clId="{23F688AD-5BAA-4CDB-A341-4E8AEA6160BD}" dt="2024-02-13T15:04:58.519" v="28" actId="1076"/>
        <pc:sldMkLst>
          <pc:docMk/>
          <pc:sldMk cId="3517719143" sldId="1716"/>
        </pc:sldMkLst>
        <pc:grpChg chg="add mod">
          <ac:chgData name="Paul Woodward" userId="afca6096-33c4-4076-b066-b130de02360d" providerId="ADAL" clId="{23F688AD-5BAA-4CDB-A341-4E8AEA6160BD}" dt="2024-02-13T15:04:55.270" v="26"/>
          <ac:grpSpMkLst>
            <pc:docMk/>
            <pc:sldMk cId="3517719143" sldId="1716"/>
            <ac:grpSpMk id="7" creationId="{6E35854A-5E60-C220-F775-546E2F5EB75A}"/>
          </ac:grpSpMkLst>
        </pc:grpChg>
        <pc:picChg chg="add mod">
          <ac:chgData name="Paul Woodward" userId="afca6096-33c4-4076-b066-b130de02360d" providerId="ADAL" clId="{23F688AD-5BAA-4CDB-A341-4E8AEA6160BD}" dt="2024-02-13T15:04:55.270" v="26"/>
          <ac:picMkLst>
            <pc:docMk/>
            <pc:sldMk cId="3517719143" sldId="1716"/>
            <ac:picMk id="2" creationId="{3B03F269-A650-EC97-EBFF-6A2D50EBA1C9}"/>
          </ac:picMkLst>
        </pc:picChg>
        <pc:picChg chg="del">
          <ac:chgData name="Paul Woodward" userId="afca6096-33c4-4076-b066-b130de02360d" providerId="ADAL" clId="{23F688AD-5BAA-4CDB-A341-4E8AEA6160BD}" dt="2024-02-13T15:03:58.292" v="9" actId="478"/>
          <ac:picMkLst>
            <pc:docMk/>
            <pc:sldMk cId="3517719143" sldId="1716"/>
            <ac:picMk id="4" creationId="{3A9AA879-176C-6F6D-2A7C-03122152229C}"/>
          </ac:picMkLst>
        </pc:picChg>
        <pc:picChg chg="mod">
          <ac:chgData name="Paul Woodward" userId="afca6096-33c4-4076-b066-b130de02360d" providerId="ADAL" clId="{23F688AD-5BAA-4CDB-A341-4E8AEA6160BD}" dt="2024-02-13T15:04:58.519" v="28" actId="1076"/>
          <ac:picMkLst>
            <pc:docMk/>
            <pc:sldMk cId="3517719143" sldId="1716"/>
            <ac:picMk id="5" creationId="{4B4C5C6B-F059-7A03-2E45-CA57DB82327B}"/>
          </ac:picMkLst>
        </pc:picChg>
        <pc:picChg chg="mod">
          <ac:chgData name="Paul Woodward" userId="afca6096-33c4-4076-b066-b130de02360d" providerId="ADAL" clId="{23F688AD-5BAA-4CDB-A341-4E8AEA6160BD}" dt="2024-02-13T15:04:57.183" v="27" actId="1076"/>
          <ac:picMkLst>
            <pc:docMk/>
            <pc:sldMk cId="3517719143" sldId="1716"/>
            <ac:picMk id="6" creationId="{9B3B2547-5EFB-DB2F-2DFF-4825CDD80B0E}"/>
          </ac:picMkLst>
        </pc:picChg>
        <pc:picChg chg="mod">
          <ac:chgData name="Paul Woodward" userId="afca6096-33c4-4076-b066-b130de02360d" providerId="ADAL" clId="{23F688AD-5BAA-4CDB-A341-4E8AEA6160BD}" dt="2024-02-13T15:04:55.270" v="26"/>
          <ac:picMkLst>
            <pc:docMk/>
            <pc:sldMk cId="3517719143" sldId="1716"/>
            <ac:picMk id="9" creationId="{813A7577-F98D-07FD-AEEC-50E77879C04B}"/>
          </ac:picMkLst>
        </pc:picChg>
        <pc:picChg chg="mod">
          <ac:chgData name="Paul Woodward" userId="afca6096-33c4-4076-b066-b130de02360d" providerId="ADAL" clId="{23F688AD-5BAA-4CDB-A341-4E8AEA6160BD}" dt="2024-02-13T15:04:55.270" v="26"/>
          <ac:picMkLst>
            <pc:docMk/>
            <pc:sldMk cId="3517719143" sldId="1716"/>
            <ac:picMk id="10" creationId="{F4D6B433-A190-269D-6A5C-C1EF21F1F8AF}"/>
          </ac:picMkLst>
        </pc:picChg>
      </pc:sldChg>
      <pc:sldChg chg="addSp delSp modSp mod">
        <pc:chgData name="Paul Woodward" userId="afca6096-33c4-4076-b066-b130de02360d" providerId="ADAL" clId="{23F688AD-5BAA-4CDB-A341-4E8AEA6160BD}" dt="2024-02-13T15:05:02.762" v="30"/>
        <pc:sldMkLst>
          <pc:docMk/>
          <pc:sldMk cId="1153712910" sldId="1717"/>
        </pc:sldMkLst>
        <pc:grpChg chg="add mod">
          <ac:chgData name="Paul Woodward" userId="afca6096-33c4-4076-b066-b130de02360d" providerId="ADAL" clId="{23F688AD-5BAA-4CDB-A341-4E8AEA6160BD}" dt="2024-02-13T15:05:02.762" v="30"/>
          <ac:grpSpMkLst>
            <pc:docMk/>
            <pc:sldMk cId="1153712910" sldId="1717"/>
            <ac:grpSpMk id="5" creationId="{C6BAB274-29E4-FE22-B02B-00FB29F7D227}"/>
          </ac:grpSpMkLst>
        </pc:grpChg>
        <pc:picChg chg="add mod">
          <ac:chgData name="Paul Woodward" userId="afca6096-33c4-4076-b066-b130de02360d" providerId="ADAL" clId="{23F688AD-5BAA-4CDB-A341-4E8AEA6160BD}" dt="2024-02-13T15:05:02.762" v="30"/>
          <ac:picMkLst>
            <pc:docMk/>
            <pc:sldMk cId="1153712910" sldId="1717"/>
            <ac:picMk id="2" creationId="{5E77F0EF-7908-A4DC-6135-21B98E7A3CCF}"/>
          </ac:picMkLst>
        </pc:picChg>
        <pc:picChg chg="del">
          <ac:chgData name="Paul Woodward" userId="afca6096-33c4-4076-b066-b130de02360d" providerId="ADAL" clId="{23F688AD-5BAA-4CDB-A341-4E8AEA6160BD}" dt="2024-02-13T15:04:02.325" v="11" actId="478"/>
          <ac:picMkLst>
            <pc:docMk/>
            <pc:sldMk cId="1153712910" sldId="1717"/>
            <ac:picMk id="6" creationId="{993F419C-C7B6-F339-3C46-824999CC13FA}"/>
          </ac:picMkLst>
        </pc:picChg>
        <pc:picChg chg="mod">
          <ac:chgData name="Paul Woodward" userId="afca6096-33c4-4076-b066-b130de02360d" providerId="ADAL" clId="{23F688AD-5BAA-4CDB-A341-4E8AEA6160BD}" dt="2024-02-13T15:05:02.762" v="30"/>
          <ac:picMkLst>
            <pc:docMk/>
            <pc:sldMk cId="1153712910" sldId="1717"/>
            <ac:picMk id="7" creationId="{F7F51B62-8766-2716-F25D-BFF71CDD9F59}"/>
          </ac:picMkLst>
        </pc:picChg>
        <pc:picChg chg="mod">
          <ac:chgData name="Paul Woodward" userId="afca6096-33c4-4076-b066-b130de02360d" providerId="ADAL" clId="{23F688AD-5BAA-4CDB-A341-4E8AEA6160BD}" dt="2024-02-13T15:05:02.762" v="30"/>
          <ac:picMkLst>
            <pc:docMk/>
            <pc:sldMk cId="1153712910" sldId="1717"/>
            <ac:picMk id="9" creationId="{C5885079-43E9-9542-4F53-ABE9A993F5C2}"/>
          </ac:picMkLst>
        </pc:picChg>
      </pc:sldChg>
      <pc:sldChg chg="delSp del mod">
        <pc:chgData name="Paul Woodward" userId="afca6096-33c4-4076-b066-b130de02360d" providerId="ADAL" clId="{23F688AD-5BAA-4CDB-A341-4E8AEA6160BD}" dt="2024-02-13T15:04:15.045" v="13" actId="2696"/>
        <pc:sldMkLst>
          <pc:docMk/>
          <pc:sldMk cId="371209072" sldId="1718"/>
        </pc:sldMkLst>
        <pc:picChg chg="del">
          <ac:chgData name="Paul Woodward" userId="afca6096-33c4-4076-b066-b130de02360d" providerId="ADAL" clId="{23F688AD-5BAA-4CDB-A341-4E8AEA6160BD}" dt="2024-02-13T15:04:05.002" v="12" actId="478"/>
          <ac:picMkLst>
            <pc:docMk/>
            <pc:sldMk cId="371209072" sldId="1718"/>
            <ac:picMk id="6" creationId="{993F419C-C7B6-F339-3C46-824999CC13FA}"/>
          </ac:picMkLst>
        </pc:picChg>
      </pc:sldChg>
      <pc:sldChg chg="addSp delSp modSp mod">
        <pc:chgData name="Paul Woodward" userId="afca6096-33c4-4076-b066-b130de02360d" providerId="ADAL" clId="{23F688AD-5BAA-4CDB-A341-4E8AEA6160BD}" dt="2024-02-29T12:07:34.178" v="333" actId="12"/>
        <pc:sldMkLst>
          <pc:docMk/>
          <pc:sldMk cId="647059879" sldId="1719"/>
        </pc:sldMkLst>
        <pc:spChg chg="mod">
          <ac:chgData name="Paul Woodward" userId="afca6096-33c4-4076-b066-b130de02360d" providerId="ADAL" clId="{23F688AD-5BAA-4CDB-A341-4E8AEA6160BD}" dt="2024-02-29T12:07:34.178" v="333" actId="12"/>
          <ac:spMkLst>
            <pc:docMk/>
            <pc:sldMk cId="647059879" sldId="1719"/>
            <ac:spMk id="3" creationId="{5FC42C60-B951-E049-D5C4-FE7B287E34C8}"/>
          </ac:spMkLst>
        </pc:spChg>
        <pc:grpChg chg="add mod">
          <ac:chgData name="Paul Woodward" userId="afca6096-33c4-4076-b066-b130de02360d" providerId="ADAL" clId="{23F688AD-5BAA-4CDB-A341-4E8AEA6160BD}" dt="2024-02-13T15:05:00.295" v="29"/>
          <ac:grpSpMkLst>
            <pc:docMk/>
            <pc:sldMk cId="647059879" sldId="1719"/>
            <ac:grpSpMk id="4" creationId="{2D46705D-E811-4858-9050-22F014CC3BDC}"/>
          </ac:grpSpMkLst>
        </pc:grpChg>
        <pc:picChg chg="add mod">
          <ac:chgData name="Paul Woodward" userId="afca6096-33c4-4076-b066-b130de02360d" providerId="ADAL" clId="{23F688AD-5BAA-4CDB-A341-4E8AEA6160BD}" dt="2024-02-13T15:05:00.295" v="29"/>
          <ac:picMkLst>
            <pc:docMk/>
            <pc:sldMk cId="647059879" sldId="1719"/>
            <ac:picMk id="2" creationId="{FC4A0F95-FA21-3212-1D01-F49791DF6DD8}"/>
          </ac:picMkLst>
        </pc:picChg>
        <pc:picChg chg="del">
          <ac:chgData name="Paul Woodward" userId="afca6096-33c4-4076-b066-b130de02360d" providerId="ADAL" clId="{23F688AD-5BAA-4CDB-A341-4E8AEA6160BD}" dt="2024-02-13T15:04:00.258" v="10" actId="478"/>
          <ac:picMkLst>
            <pc:docMk/>
            <pc:sldMk cId="647059879" sldId="1719"/>
            <ac:picMk id="6" creationId="{993F419C-C7B6-F339-3C46-824999CC13FA}"/>
          </ac:picMkLst>
        </pc:picChg>
        <pc:picChg chg="mod">
          <ac:chgData name="Paul Woodward" userId="afca6096-33c4-4076-b066-b130de02360d" providerId="ADAL" clId="{23F688AD-5BAA-4CDB-A341-4E8AEA6160BD}" dt="2024-02-13T15:05:00.295" v="29"/>
          <ac:picMkLst>
            <pc:docMk/>
            <pc:sldMk cId="647059879" sldId="1719"/>
            <ac:picMk id="7" creationId="{A9F7CD17-450D-06CD-EBD4-A3F741B98D89}"/>
          </ac:picMkLst>
        </pc:picChg>
        <pc:picChg chg="mod">
          <ac:chgData name="Paul Woodward" userId="afca6096-33c4-4076-b066-b130de02360d" providerId="ADAL" clId="{23F688AD-5BAA-4CDB-A341-4E8AEA6160BD}" dt="2024-02-13T15:05:00.295" v="29"/>
          <ac:picMkLst>
            <pc:docMk/>
            <pc:sldMk cId="647059879" sldId="1719"/>
            <ac:picMk id="9" creationId="{AE28523F-EB3C-B795-5C90-AE41266EE11A}"/>
          </ac:picMkLst>
        </pc:picChg>
      </pc:sldChg>
      <pc:sldChg chg="addSp delSp modSp add mod">
        <pc:chgData name="Paul Woodward" userId="afca6096-33c4-4076-b066-b130de02360d" providerId="ADAL" clId="{23F688AD-5BAA-4CDB-A341-4E8AEA6160BD}" dt="2024-02-29T12:06:43.588" v="277" actId="692"/>
        <pc:sldMkLst>
          <pc:docMk/>
          <pc:sldMk cId="3125042052" sldId="1720"/>
        </pc:sldMkLst>
        <pc:spChg chg="mod">
          <ac:chgData name="Paul Woodward" userId="afca6096-33c4-4076-b066-b130de02360d" providerId="ADAL" clId="{23F688AD-5BAA-4CDB-A341-4E8AEA6160BD}" dt="2024-02-29T12:01:51.969" v="173" actId="20577"/>
          <ac:spMkLst>
            <pc:docMk/>
            <pc:sldMk cId="3125042052" sldId="1720"/>
            <ac:spMk id="3" creationId="{01AD45A4-874E-CBBA-CF3D-A7A9D81CE097}"/>
          </ac:spMkLst>
        </pc:spChg>
        <pc:graphicFrameChg chg="del">
          <ac:chgData name="Paul Woodward" userId="afca6096-33c4-4076-b066-b130de02360d" providerId="ADAL" clId="{23F688AD-5BAA-4CDB-A341-4E8AEA6160BD}" dt="2024-02-29T11:58:46.185" v="32" actId="478"/>
          <ac:graphicFrameMkLst>
            <pc:docMk/>
            <pc:sldMk cId="3125042052" sldId="1720"/>
            <ac:graphicFrameMk id="4" creationId="{1C02D09D-1576-96F1-4428-B6CFBFFC427D}"/>
          </ac:graphicFrameMkLst>
        </pc:graphicFrameChg>
        <pc:graphicFrameChg chg="add mod">
          <ac:chgData name="Paul Woodward" userId="afca6096-33c4-4076-b066-b130de02360d" providerId="ADAL" clId="{23F688AD-5BAA-4CDB-A341-4E8AEA6160BD}" dt="2024-02-29T12:06:43.588" v="277" actId="692"/>
          <ac:graphicFrameMkLst>
            <pc:docMk/>
            <pc:sldMk cId="3125042052" sldId="1720"/>
            <ac:graphicFrameMk id="11" creationId="{3EB4F63D-BA3F-B263-AB8C-118D83E8991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Product accessibility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radarChart>
        <c:radarStyle val="marker"/>
        <c:varyColors val="0"/>
        <c:ser>
          <c:idx val="0"/>
          <c:order val="0"/>
          <c:tx>
            <c:strRef>
              <c:f>Sheet1!$B$1</c:f>
              <c:strCache>
                <c:ptCount val="1"/>
                <c:pt idx="0">
                  <c:v>Can opener</c:v>
                </c:pt>
              </c:strCache>
            </c:strRef>
          </c:tx>
          <c:spPr>
            <a:ln w="31750" cap="rnd">
              <a:solidFill>
                <a:schemeClr val="accent1"/>
              </a:solidFill>
              <a:round/>
            </a:ln>
            <a:effectLst/>
          </c:spPr>
          <c:marker>
            <c:symbol val="none"/>
          </c:marker>
          <c:cat>
            <c:strRef>
              <c:f>Sheet1!$A$2:$A$6</c:f>
              <c:strCache>
                <c:ptCount val="5"/>
                <c:pt idx="0">
                  <c:v>Cost </c:v>
                </c:pt>
                <c:pt idx="1">
                  <c:v>Ease of operation</c:v>
                </c:pt>
                <c:pt idx="2">
                  <c:v>Simplicity</c:v>
                </c:pt>
                <c:pt idx="3">
                  <c:v>Durability</c:v>
                </c:pt>
                <c:pt idx="4">
                  <c:v>Inclusive rating</c:v>
                </c:pt>
              </c:strCache>
            </c:strRef>
          </c:cat>
          <c:val>
            <c:numRef>
              <c:f>Sheet1!$B$2:$B$6</c:f>
              <c:numCache>
                <c:formatCode>General</c:formatCode>
                <c:ptCount val="5"/>
                <c:pt idx="0">
                  <c:v>4</c:v>
                </c:pt>
                <c:pt idx="1">
                  <c:v>2</c:v>
                </c:pt>
                <c:pt idx="2">
                  <c:v>2</c:v>
                </c:pt>
                <c:pt idx="3">
                  <c:v>1</c:v>
                </c:pt>
                <c:pt idx="4">
                  <c:v>1</c:v>
                </c:pt>
              </c:numCache>
            </c:numRef>
          </c:val>
          <c:extLst>
            <c:ext xmlns:c16="http://schemas.microsoft.com/office/drawing/2014/chart" uri="{C3380CC4-5D6E-409C-BE32-E72D297353CC}">
              <c16:uniqueId val="{00000000-9343-4FA7-BD23-8F2ABA549576}"/>
            </c:ext>
          </c:extLst>
        </c:ser>
        <c:ser>
          <c:idx val="1"/>
          <c:order val="1"/>
          <c:tx>
            <c:strRef>
              <c:f>Sheet1!$C$1</c:f>
              <c:strCache>
                <c:ptCount val="1"/>
                <c:pt idx="0">
                  <c:v>Watering can</c:v>
                </c:pt>
              </c:strCache>
            </c:strRef>
          </c:tx>
          <c:spPr>
            <a:ln w="31750" cap="rnd">
              <a:solidFill>
                <a:schemeClr val="accent2"/>
              </a:solidFill>
              <a:round/>
            </a:ln>
            <a:effectLst/>
          </c:spPr>
          <c:marker>
            <c:symbol val="none"/>
          </c:marker>
          <c:cat>
            <c:strRef>
              <c:f>Sheet1!$A$2:$A$6</c:f>
              <c:strCache>
                <c:ptCount val="5"/>
                <c:pt idx="0">
                  <c:v>Cost </c:v>
                </c:pt>
                <c:pt idx="1">
                  <c:v>Ease of operation</c:v>
                </c:pt>
                <c:pt idx="2">
                  <c:v>Simplicity</c:v>
                </c:pt>
                <c:pt idx="3">
                  <c:v>Durability</c:v>
                </c:pt>
                <c:pt idx="4">
                  <c:v>Inclusive rating</c:v>
                </c:pt>
              </c:strCache>
            </c:strRef>
          </c:cat>
          <c:val>
            <c:numRef>
              <c:f>Sheet1!$C$2:$C$6</c:f>
              <c:numCache>
                <c:formatCode>General</c:formatCode>
                <c:ptCount val="5"/>
                <c:pt idx="0">
                  <c:v>5</c:v>
                </c:pt>
                <c:pt idx="1">
                  <c:v>2</c:v>
                </c:pt>
                <c:pt idx="2">
                  <c:v>5</c:v>
                </c:pt>
                <c:pt idx="3">
                  <c:v>5</c:v>
                </c:pt>
                <c:pt idx="4">
                  <c:v>4</c:v>
                </c:pt>
              </c:numCache>
            </c:numRef>
          </c:val>
          <c:extLst>
            <c:ext xmlns:c16="http://schemas.microsoft.com/office/drawing/2014/chart" uri="{C3380CC4-5D6E-409C-BE32-E72D297353CC}">
              <c16:uniqueId val="{00000001-9343-4FA7-BD23-8F2ABA549576}"/>
            </c:ext>
          </c:extLst>
        </c:ser>
        <c:ser>
          <c:idx val="2"/>
          <c:order val="2"/>
          <c:tx>
            <c:strRef>
              <c:f>Sheet1!$D$1</c:f>
              <c:strCache>
                <c:ptCount val="1"/>
                <c:pt idx="0">
                  <c:v>Vacuum cleaner</c:v>
                </c:pt>
              </c:strCache>
            </c:strRef>
          </c:tx>
          <c:spPr>
            <a:ln w="31750" cap="rnd">
              <a:solidFill>
                <a:schemeClr val="accent3"/>
              </a:solidFill>
              <a:round/>
            </a:ln>
            <a:effectLst/>
          </c:spPr>
          <c:marker>
            <c:symbol val="none"/>
          </c:marker>
          <c:cat>
            <c:strRef>
              <c:f>Sheet1!$A$2:$A$6</c:f>
              <c:strCache>
                <c:ptCount val="5"/>
                <c:pt idx="0">
                  <c:v>Cost </c:v>
                </c:pt>
                <c:pt idx="1">
                  <c:v>Ease of operation</c:v>
                </c:pt>
                <c:pt idx="2">
                  <c:v>Simplicity</c:v>
                </c:pt>
                <c:pt idx="3">
                  <c:v>Durability</c:v>
                </c:pt>
                <c:pt idx="4">
                  <c:v>Inclusive rating</c:v>
                </c:pt>
              </c:strCache>
            </c:strRef>
          </c:cat>
          <c:val>
            <c:numRef>
              <c:f>Sheet1!$D$2:$D$6</c:f>
              <c:numCache>
                <c:formatCode>General</c:formatCode>
                <c:ptCount val="5"/>
                <c:pt idx="0">
                  <c:v>2</c:v>
                </c:pt>
                <c:pt idx="1">
                  <c:v>1</c:v>
                </c:pt>
                <c:pt idx="2">
                  <c:v>2</c:v>
                </c:pt>
                <c:pt idx="3">
                  <c:v>3</c:v>
                </c:pt>
                <c:pt idx="4">
                  <c:v>2</c:v>
                </c:pt>
              </c:numCache>
            </c:numRef>
          </c:val>
          <c:extLst>
            <c:ext xmlns:c16="http://schemas.microsoft.com/office/drawing/2014/chart" uri="{C3380CC4-5D6E-409C-BE32-E72D297353CC}">
              <c16:uniqueId val="{00000002-9343-4FA7-BD23-8F2ABA549576}"/>
            </c:ext>
          </c:extLst>
        </c:ser>
        <c:ser>
          <c:idx val="3"/>
          <c:order val="3"/>
          <c:tx>
            <c:strRef>
              <c:f>Sheet1!$E$1</c:f>
              <c:strCache>
                <c:ptCount val="1"/>
                <c:pt idx="0">
                  <c:v>Scooter</c:v>
                </c:pt>
              </c:strCache>
            </c:strRef>
          </c:tx>
          <c:spPr>
            <a:ln w="31750" cap="rnd">
              <a:solidFill>
                <a:srgbClr val="FFC000"/>
              </a:solidFill>
              <a:round/>
            </a:ln>
            <a:effectLst/>
          </c:spPr>
          <c:marker>
            <c:symbol val="none"/>
          </c:marker>
          <c:cat>
            <c:strRef>
              <c:f>Sheet1!$A$2:$A$6</c:f>
              <c:strCache>
                <c:ptCount val="5"/>
                <c:pt idx="0">
                  <c:v>Cost </c:v>
                </c:pt>
                <c:pt idx="1">
                  <c:v>Ease of operation</c:v>
                </c:pt>
                <c:pt idx="2">
                  <c:v>Simplicity</c:v>
                </c:pt>
                <c:pt idx="3">
                  <c:v>Durability</c:v>
                </c:pt>
                <c:pt idx="4">
                  <c:v>Inclusive rating</c:v>
                </c:pt>
              </c:strCache>
            </c:strRef>
          </c:cat>
          <c:val>
            <c:numRef>
              <c:f>Sheet1!$E$2:$E$6</c:f>
              <c:numCache>
                <c:formatCode>General</c:formatCode>
                <c:ptCount val="5"/>
                <c:pt idx="0">
                  <c:v>3</c:v>
                </c:pt>
                <c:pt idx="1">
                  <c:v>3</c:v>
                </c:pt>
                <c:pt idx="2">
                  <c:v>1</c:v>
                </c:pt>
                <c:pt idx="3">
                  <c:v>5</c:v>
                </c:pt>
                <c:pt idx="4">
                  <c:v>3</c:v>
                </c:pt>
              </c:numCache>
            </c:numRef>
          </c:val>
          <c:extLst>
            <c:ext xmlns:c16="http://schemas.microsoft.com/office/drawing/2014/chart" uri="{C3380CC4-5D6E-409C-BE32-E72D297353CC}">
              <c16:uniqueId val="{00000003-9343-4FA7-BD23-8F2ABA549576}"/>
            </c:ext>
          </c:extLst>
        </c:ser>
        <c:dLbls>
          <c:showLegendKey val="0"/>
          <c:showVal val="0"/>
          <c:showCatName val="0"/>
          <c:showSerName val="0"/>
          <c:showPercent val="0"/>
          <c:showBubbleSize val="0"/>
        </c:dLbls>
        <c:axId val="1387948735"/>
        <c:axId val="1405954639"/>
      </c:radarChart>
      <c:catAx>
        <c:axId val="138794873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05954639"/>
        <c:crosses val="autoZero"/>
        <c:auto val="1"/>
        <c:lblAlgn val="ctr"/>
        <c:lblOffset val="100"/>
        <c:noMultiLvlLbl val="0"/>
      </c:catAx>
      <c:valAx>
        <c:axId val="1405954639"/>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87948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47662E-021F-7244-B65D-DE6C06DE428A}" type="datetimeFigureOut">
              <a:rPr lang="en-US" smtClean="0"/>
              <a:t>5/28/2024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92666-F7EE-8F40-AE14-088748DA6CB1}" type="slidenum">
              <a:rPr lang="en-US" smtClean="0"/>
              <a:t>‹#›</a:t>
            </a:fld>
            <a:endParaRPr lang="en-US" dirty="0"/>
          </a:p>
        </p:txBody>
      </p:sp>
    </p:spTree>
    <p:extLst>
      <p:ext uri="{BB962C8B-B14F-4D97-AF65-F5344CB8AC3E}">
        <p14:creationId xmlns:p14="http://schemas.microsoft.com/office/powerpoint/2010/main" val="1533805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80514629"/>
      </p:ext>
    </p:extLst>
  </p:cSld>
  <p:clrMap bg1="lt1" tx1="dk1" bg2="lt2" tx2="dk2" accent1="accent1" accent2="accent2" accent3="accent3" accent4="accent4" accent5="accent5" accent6="accent6" hlink="hlink" folHlink="folHlink"/>
  <p:notesStyle>
    <a:lvl1pPr defTabSz="239481" latinLnBrk="0">
      <a:defRPr sz="1200">
        <a:latin typeface="Lucida Grande"/>
        <a:ea typeface="Lucida Grande"/>
        <a:cs typeface="Lucida Grande"/>
        <a:sym typeface="Lucida Grande"/>
      </a:defRPr>
    </a:lvl1pPr>
    <a:lvl2pPr indent="119741" defTabSz="239481" latinLnBrk="0">
      <a:defRPr sz="1200">
        <a:latin typeface="Lucida Grande"/>
        <a:ea typeface="Lucida Grande"/>
        <a:cs typeface="Lucida Grande"/>
        <a:sym typeface="Lucida Grande"/>
      </a:defRPr>
    </a:lvl2pPr>
    <a:lvl3pPr indent="239481" defTabSz="239481" latinLnBrk="0">
      <a:defRPr sz="1200">
        <a:latin typeface="Lucida Grande"/>
        <a:ea typeface="Lucida Grande"/>
        <a:cs typeface="Lucida Grande"/>
        <a:sym typeface="Lucida Grande"/>
      </a:defRPr>
    </a:lvl3pPr>
    <a:lvl4pPr indent="359222" defTabSz="239481" latinLnBrk="0">
      <a:defRPr sz="1200">
        <a:latin typeface="Lucida Grande"/>
        <a:ea typeface="Lucida Grande"/>
        <a:cs typeface="Lucida Grande"/>
        <a:sym typeface="Lucida Grande"/>
      </a:defRPr>
    </a:lvl4pPr>
    <a:lvl5pPr indent="478963" defTabSz="239481" latinLnBrk="0">
      <a:defRPr sz="1200">
        <a:latin typeface="Lucida Grande"/>
        <a:ea typeface="Lucida Grande"/>
        <a:cs typeface="Lucida Grande"/>
        <a:sym typeface="Lucida Grande"/>
      </a:defRPr>
    </a:lvl5pPr>
    <a:lvl6pPr indent="598703" defTabSz="239481" latinLnBrk="0">
      <a:defRPr sz="1200">
        <a:latin typeface="Lucida Grande"/>
        <a:ea typeface="Lucida Grande"/>
        <a:cs typeface="Lucida Grande"/>
        <a:sym typeface="Lucida Grande"/>
      </a:defRPr>
    </a:lvl6pPr>
    <a:lvl7pPr indent="718444" defTabSz="239481" latinLnBrk="0">
      <a:defRPr sz="1200">
        <a:latin typeface="Lucida Grande"/>
        <a:ea typeface="Lucida Grande"/>
        <a:cs typeface="Lucida Grande"/>
        <a:sym typeface="Lucida Grande"/>
      </a:defRPr>
    </a:lvl7pPr>
    <a:lvl8pPr indent="838185" defTabSz="239481" latinLnBrk="0">
      <a:defRPr sz="1200">
        <a:latin typeface="Lucida Grande"/>
        <a:ea typeface="Lucida Grande"/>
        <a:cs typeface="Lucida Grande"/>
        <a:sym typeface="Lucida Grande"/>
      </a:defRPr>
    </a:lvl8pPr>
    <a:lvl9pPr indent="957925" defTabSz="239481" latinLnBrk="0">
      <a:defRPr sz="1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6DA57-3A8B-4144-9C79-64E4102434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173754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6DA57-3A8B-4144-9C79-64E4102434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24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39481" eaLnBrk="1" fontAlgn="auto" latinLnBrk="0" hangingPunct="1">
              <a:lnSpc>
                <a:spcPct val="100000"/>
              </a:lnSpc>
              <a:spcBef>
                <a:spcPts val="0"/>
              </a:spcBef>
              <a:spcAft>
                <a:spcPts val="0"/>
              </a:spcAft>
              <a:buClrTx/>
              <a:buSzTx/>
              <a:buFontTx/>
              <a:buNone/>
              <a:tabLst/>
              <a:defRPr/>
            </a:pPr>
            <a:r>
              <a:rPr lang="en-GB" dirty="0"/>
              <a:t>Please note; This resource, accompanying resources and associated images, videos and graphics are to be used for educational purposes only and in line with our terms and conditions as stated here. </a:t>
            </a:r>
            <a:r>
              <a:rPr lang="en-GB"/>
              <a:t>https://www.designtechnology.org.uk/terms-and-conditions-and-policies/</a:t>
            </a:r>
          </a:p>
          <a:p>
            <a:endParaRPr lang="en-GB"/>
          </a:p>
        </p:txBody>
      </p:sp>
    </p:spTree>
    <p:extLst>
      <p:ext uri="{BB962C8B-B14F-4D97-AF65-F5344CB8AC3E}">
        <p14:creationId xmlns:p14="http://schemas.microsoft.com/office/powerpoint/2010/main" val="3232274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0469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Quot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3BB6F-4A02-36E8-1500-4F5D239B5E7A}"/>
              </a:ext>
            </a:extLst>
          </p:cNvPr>
          <p:cNvSpPr/>
          <p:nvPr userDrawn="1"/>
        </p:nvSpPr>
        <p:spPr>
          <a:xfrm>
            <a:off x="0" y="0"/>
            <a:ext cx="3937518" cy="6858000"/>
          </a:xfrm>
          <a:prstGeom prst="rect">
            <a:avLst/>
          </a:prstGeom>
          <a:gradFill flip="none" rotWithShape="1">
            <a:gsLst>
              <a:gs pos="80000">
                <a:schemeClr val="tx1">
                  <a:alpha val="40235"/>
                </a:schemeClr>
              </a:gs>
              <a:gs pos="0">
                <a:schemeClr val="tx1">
                  <a:alpha val="39635"/>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4258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Slide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415975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Slide 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Matters</a:t>
            </a:r>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577886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Matters</a:t>
            </a:r>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0321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Tree>
    <p:extLst>
      <p:ext uri="{BB962C8B-B14F-4D97-AF65-F5344CB8AC3E}">
        <p14:creationId xmlns:p14="http://schemas.microsoft.com/office/powerpoint/2010/main" val="22757247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hasCustomPrompt="1"/>
          </p:nvPr>
        </p:nvSpPr>
        <p:spPr/>
        <p:txBody>
          <a:bodyPr/>
          <a:lstStyle>
            <a:lvl1pPr>
              <a:defRPr sz="4400"/>
            </a:lvl1pPr>
          </a:lstStyle>
          <a:p>
            <a:r>
              <a:rPr lang="en-US" dirty="0"/>
              <a:t>CLICK TO EDIT</a:t>
            </a:r>
            <a:endParaRPr lang="en-GB" dirty="0"/>
          </a:p>
        </p:txBody>
      </p:sp>
      <p:sp>
        <p:nvSpPr>
          <p:cNvPr id="5" name="Picture Placeholder 4">
            <a:extLst>
              <a:ext uri="{FF2B5EF4-FFF2-40B4-BE49-F238E27FC236}">
                <a16:creationId xmlns:a16="http://schemas.microsoft.com/office/drawing/2014/main" id="{692E8B4D-927F-4A22-ADD7-B0474CFED32F}"/>
              </a:ext>
            </a:extLst>
          </p:cNvPr>
          <p:cNvSpPr>
            <a:spLocks noGrp="1"/>
          </p:cNvSpPr>
          <p:nvPr>
            <p:ph type="pic" sz="quarter" idx="10"/>
          </p:nvPr>
        </p:nvSpPr>
        <p:spPr>
          <a:xfrm>
            <a:off x="576263" y="1741487"/>
            <a:ext cx="11041200" cy="4536000"/>
          </a:xfrm>
        </p:spPr>
        <p:txBody>
          <a:bodyPr lIns="1080000" tIns="720000" rIns="108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2924093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Contact B">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5B1599DE-C84A-AC7D-CF76-92FD501A618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4" name="Text Placeholder 2">
            <a:extLst>
              <a:ext uri="{FF2B5EF4-FFF2-40B4-BE49-F238E27FC236}">
                <a16:creationId xmlns:a16="http://schemas.microsoft.com/office/drawing/2014/main" id="{CD9E278C-C694-9F39-1F4E-C76A388FE4D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E6226617-AA3D-99CE-D8A2-FD15DCBCC7CE}"/>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22805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Contact 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sp>
        <p:nvSpPr>
          <p:cNvPr id="2" name="Footer Placeholder 4">
            <a:extLst>
              <a:ext uri="{FF2B5EF4-FFF2-40B4-BE49-F238E27FC236}">
                <a16:creationId xmlns:a16="http://schemas.microsoft.com/office/drawing/2014/main" id="{4370AC6A-6D9A-3EC1-EC51-32E9C7F3228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Matters</a:t>
            </a:r>
          </a:p>
        </p:txBody>
      </p:sp>
      <p:sp>
        <p:nvSpPr>
          <p:cNvPr id="4" name="Text Placeholder 2">
            <a:extLst>
              <a:ext uri="{FF2B5EF4-FFF2-40B4-BE49-F238E27FC236}">
                <a16:creationId xmlns:a16="http://schemas.microsoft.com/office/drawing/2014/main" id="{B531A006-299D-CABF-06C0-D370EABD587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2E64CB4B-6969-902A-70E3-04EF8BCA52B3}"/>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7918497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Contact 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3D770C02-4BC1-A831-8AA2-A0C452D60F27}"/>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29BD7142-9355-7AE4-3E98-61ABF055A83C}"/>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6" name="Text Placeholder 2">
            <a:extLst>
              <a:ext uri="{FF2B5EF4-FFF2-40B4-BE49-F238E27FC236}">
                <a16:creationId xmlns:a16="http://schemas.microsoft.com/office/drawing/2014/main" id="{F44DFA94-7449-7441-FFBB-D4BCCA6CBB9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D0C7EDE9-6A4F-9E73-05A3-56E5C7FA9795}"/>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968324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Contact 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92E07DFD-D5FF-676F-E453-7161CAAE08DF}"/>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B314543D-1360-91A9-EBAD-A52452DDFB1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6" name="Text Placeholder 2">
            <a:extLst>
              <a:ext uri="{FF2B5EF4-FFF2-40B4-BE49-F238E27FC236}">
                <a16:creationId xmlns:a16="http://schemas.microsoft.com/office/drawing/2014/main" id="{50D132C4-0EBB-D846-B052-2733018FDBD9}"/>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377D50B1-C82F-F884-55A6-E04C47ED88C4}"/>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8091297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Contact F">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pic>
        <p:nvPicPr>
          <p:cNvPr id="2" name="Picture 1">
            <a:extLst>
              <a:ext uri="{FF2B5EF4-FFF2-40B4-BE49-F238E27FC236}">
                <a16:creationId xmlns:a16="http://schemas.microsoft.com/office/drawing/2014/main" id="{93AD91CD-0C2B-BEFA-D850-681EDAD0FFAC}"/>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4" name="Footer Placeholder 4">
            <a:extLst>
              <a:ext uri="{FF2B5EF4-FFF2-40B4-BE49-F238E27FC236}">
                <a16:creationId xmlns:a16="http://schemas.microsoft.com/office/drawing/2014/main" id="{706A6830-1A2A-7364-00B4-06A6DB52A3B3}"/>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Matters</a:t>
            </a:r>
          </a:p>
        </p:txBody>
      </p:sp>
      <p:sp>
        <p:nvSpPr>
          <p:cNvPr id="6" name="Text Placeholder 2">
            <a:extLst>
              <a:ext uri="{FF2B5EF4-FFF2-40B4-BE49-F238E27FC236}">
                <a16:creationId xmlns:a16="http://schemas.microsoft.com/office/drawing/2014/main" id="{0269F154-09EF-AB09-6C40-CB3B4DCC6771}"/>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AFD85F04-6190-8CAF-4E98-50054B04BC3C}"/>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4040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with montag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411E5512-7D46-8DFE-D810-261542337257}"/>
              </a:ext>
            </a:extLst>
          </p:cNvPr>
          <p:cNvSpPr>
            <a:spLocks noGrp="1"/>
          </p:cNvSpPr>
          <p:nvPr>
            <p:ph type="pic" sz="quarter" idx="10"/>
          </p:nvPr>
        </p:nvSpPr>
        <p:spPr>
          <a:xfrm>
            <a:off x="7143134" y="0"/>
            <a:ext cx="4464000" cy="2700000"/>
          </a:xfrm>
        </p:spPr>
        <p:txBody>
          <a:bodyPr lIns="360000" tIns="360000" rIns="360000"/>
          <a:lstStyle>
            <a:lvl1pPr marL="0" indent="0" algn="ctr">
              <a:buNone/>
              <a:defRPr sz="1800">
                <a:solidFill>
                  <a:schemeClr val="bg1"/>
                </a:solidFill>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10DE8276-D098-7E22-EF08-2F9DB196059A}"/>
              </a:ext>
            </a:extLst>
          </p:cNvPr>
          <p:cNvSpPr>
            <a:spLocks noGrp="1"/>
          </p:cNvSpPr>
          <p:nvPr>
            <p:ph type="pic" sz="quarter" idx="11"/>
          </p:nvPr>
        </p:nvSpPr>
        <p:spPr>
          <a:xfrm>
            <a:off x="8084167" y="2926378"/>
            <a:ext cx="2592000" cy="1584000"/>
          </a:xfrm>
        </p:spPr>
        <p:txBody>
          <a:bodyPr lIns="360000" tIns="360000" rIns="360000"/>
          <a:lstStyle>
            <a:lvl1pPr marL="0" indent="0" algn="ctr">
              <a:buNone/>
              <a:defRPr lang="en-GB" sz="1400" kern="1200">
                <a:solidFill>
                  <a:schemeClr val="bg1"/>
                </a:solidFill>
                <a:latin typeface="+mn-lt"/>
                <a:ea typeface="+mn-ea"/>
                <a:cs typeface="+mn-cs"/>
              </a:defRPr>
            </a:lvl1pPr>
          </a:lstStyle>
          <a:p>
            <a:r>
              <a:rPr lang="en-US" dirty="0"/>
              <a:t>Click icon to add picture</a:t>
            </a:r>
            <a:endParaRPr lang="en-GB" dirty="0"/>
          </a:p>
        </p:txBody>
      </p:sp>
      <p:sp>
        <p:nvSpPr>
          <p:cNvPr id="11" name="Picture Placeholder 10">
            <a:extLst>
              <a:ext uri="{FF2B5EF4-FFF2-40B4-BE49-F238E27FC236}">
                <a16:creationId xmlns:a16="http://schemas.microsoft.com/office/drawing/2014/main" id="{E6E4EADF-DEB7-8DC7-1DDF-6EAEC380B718}"/>
              </a:ext>
            </a:extLst>
          </p:cNvPr>
          <p:cNvSpPr>
            <a:spLocks noGrp="1"/>
          </p:cNvSpPr>
          <p:nvPr>
            <p:ph type="pic" sz="quarter" idx="12"/>
          </p:nvPr>
        </p:nvSpPr>
        <p:spPr>
          <a:xfrm>
            <a:off x="5254625" y="3168650"/>
            <a:ext cx="2609850" cy="3108325"/>
          </a:xfrm>
        </p:spPr>
        <p:txBody>
          <a:bodyPr lIns="360000" tIns="360000" rIns="360000"/>
          <a:lstStyle>
            <a:lvl1pPr marL="0" indent="0" algn="ctr">
              <a:buNone/>
              <a:defRPr sz="1600">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6028497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lIns="47896" tIns="23948" rIns="47896" bIns="23948"/>
          <a:lstStyle>
            <a:lvl1pPr>
              <a:defRPr>
                <a:latin typeface="Helvetica Neue Thin"/>
                <a:ea typeface="Helvetica Neue Thin"/>
                <a:cs typeface="Helvetica Neue Thin"/>
                <a:sym typeface="Helvetica Neue Thin"/>
              </a:defRPr>
            </a:lvl1pPr>
          </a:lstStyle>
          <a:p>
            <a:fld id="{86CB4B4D-7CA3-9044-876B-883B54F8677D}" type="slidenum">
              <a:rPr lang="en-GB" smtClean="0"/>
              <a:t>‹#›</a:t>
            </a:fld>
            <a:endParaRPr lang="en-GB" dirty="0"/>
          </a:p>
        </p:txBody>
      </p:sp>
      <p:sp>
        <p:nvSpPr>
          <p:cNvPr id="8" name="Content Placeholder 2">
            <a:extLst>
              <a:ext uri="{FF2B5EF4-FFF2-40B4-BE49-F238E27FC236}">
                <a16:creationId xmlns:a16="http://schemas.microsoft.com/office/drawing/2014/main" id="{8C62D87A-5279-47E7-A696-4E0DFC7572CF}"/>
              </a:ext>
            </a:extLst>
          </p:cNvPr>
          <p:cNvSpPr>
            <a:spLocks noGrp="1"/>
          </p:cNvSpPr>
          <p:nvPr>
            <p:ph idx="1"/>
          </p:nvPr>
        </p:nvSpPr>
        <p:spPr>
          <a:xfrm>
            <a:off x="609600" y="1434662"/>
            <a:ext cx="10972800" cy="4321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B6980CB8-C155-4197-B46B-48D1F77A6071}"/>
              </a:ext>
            </a:extLst>
          </p:cNvPr>
          <p:cNvSpPr txBox="1">
            <a:spLocks/>
          </p:cNvSpPr>
          <p:nvPr userDrawn="1"/>
        </p:nvSpPr>
        <p:spPr>
          <a:xfrm>
            <a:off x="609600" y="497840"/>
            <a:ext cx="10972800" cy="936822"/>
          </a:xfrm>
          <a:prstGeom prst="rect">
            <a:avLst/>
          </a:prstGeom>
        </p:spPr>
        <p:txBody>
          <a:bodyPr vert="horz" lIns="58949" tIns="29474" rIns="58949" bIns="29474" rtlCol="0" anchor="ctr">
            <a:normAutofit fontScale="85000" lnSpcReduction="20000"/>
          </a:bodyPr>
          <a:lstStyle>
            <a:lvl1pPr algn="l" defTabSz="685800" rtl="0" eaLnBrk="1" latinLnBrk="0" hangingPunct="1">
              <a:spcBef>
                <a:spcPct val="0"/>
              </a:spcBef>
              <a:buNone/>
              <a:defRPr sz="6600" b="1" kern="1200">
                <a:solidFill>
                  <a:srgbClr val="B0D235"/>
                </a:solidFill>
                <a:latin typeface="Cambria" panose="02040503050406030204" pitchFamily="18" charset="0"/>
                <a:ea typeface="+mj-ea"/>
                <a:cs typeface="Arial"/>
              </a:defRPr>
            </a:lvl1pPr>
          </a:lstStyle>
          <a:p>
            <a:endParaRPr lang="en-US" sz="8123" dirty="0"/>
          </a:p>
        </p:txBody>
      </p:sp>
      <p:sp>
        <p:nvSpPr>
          <p:cNvPr id="6" name="Title Placeholder 1">
            <a:extLst>
              <a:ext uri="{FF2B5EF4-FFF2-40B4-BE49-F238E27FC236}">
                <a16:creationId xmlns:a16="http://schemas.microsoft.com/office/drawing/2014/main" id="{05EAE3CF-9104-4330-AB78-00C9DF657536}"/>
              </a:ext>
            </a:extLst>
          </p:cNvPr>
          <p:cNvSpPr>
            <a:spLocks noGrp="1"/>
          </p:cNvSpPr>
          <p:nvPr>
            <p:ph type="title"/>
          </p:nvPr>
        </p:nvSpPr>
        <p:spPr>
          <a:xfrm>
            <a:off x="609600" y="332301"/>
            <a:ext cx="10972800" cy="936822"/>
          </a:xfrm>
          <a:prstGeom prst="rect">
            <a:avLst/>
          </a:prstGeom>
        </p:spPr>
        <p:txBody>
          <a:bodyPr vert="horz" lIns="47896" tIns="23948" rIns="47896" bIns="23948" rtlCol="0" anchor="ctr">
            <a:normAutofit/>
          </a:bodyPr>
          <a:lstStyle/>
          <a:p>
            <a:endParaRPr lang="en-US" dirty="0"/>
          </a:p>
        </p:txBody>
      </p:sp>
    </p:spTree>
    <p:extLst>
      <p:ext uri="{BB962C8B-B14F-4D97-AF65-F5344CB8AC3E}">
        <p14:creationId xmlns:p14="http://schemas.microsoft.com/office/powerpoint/2010/main" val="778724611"/>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2112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with montage 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411E5512-7D46-8DFE-D810-261542337257}"/>
              </a:ext>
            </a:extLst>
          </p:cNvPr>
          <p:cNvSpPr>
            <a:spLocks noGrp="1"/>
          </p:cNvSpPr>
          <p:nvPr>
            <p:ph type="pic" sz="quarter" idx="10"/>
          </p:nvPr>
        </p:nvSpPr>
        <p:spPr>
          <a:xfrm>
            <a:off x="7143134" y="0"/>
            <a:ext cx="4464000" cy="2700000"/>
          </a:xfrm>
        </p:spPr>
        <p:txBody>
          <a:bodyPr lIns="360000" tIns="360000" rIns="360000"/>
          <a:lstStyle>
            <a:lvl1pPr marL="0" indent="0" algn="ctr">
              <a:buNone/>
              <a:defRPr sz="1800">
                <a:solidFill>
                  <a:schemeClr val="tx2"/>
                </a:solidFill>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10DE8276-D098-7E22-EF08-2F9DB196059A}"/>
              </a:ext>
            </a:extLst>
          </p:cNvPr>
          <p:cNvSpPr>
            <a:spLocks noGrp="1"/>
          </p:cNvSpPr>
          <p:nvPr>
            <p:ph type="pic" sz="quarter" idx="11"/>
          </p:nvPr>
        </p:nvSpPr>
        <p:spPr>
          <a:xfrm>
            <a:off x="8084167" y="2926378"/>
            <a:ext cx="2592000" cy="1584000"/>
          </a:xfrm>
        </p:spPr>
        <p:txBody>
          <a:bodyPr lIns="360000" tIns="360000" rIns="360000"/>
          <a:lstStyle>
            <a:lvl1pPr marL="0" indent="0" algn="ctr">
              <a:buNone/>
              <a:defRPr lang="en-GB" sz="1400" kern="1200">
                <a:solidFill>
                  <a:schemeClr val="tx2"/>
                </a:solidFill>
                <a:latin typeface="+mn-lt"/>
                <a:ea typeface="+mn-ea"/>
                <a:cs typeface="+mn-cs"/>
              </a:defRPr>
            </a:lvl1pPr>
          </a:lstStyle>
          <a:p>
            <a:r>
              <a:rPr lang="en-US" dirty="0"/>
              <a:t>Click icon to add picture</a:t>
            </a:r>
            <a:endParaRPr lang="en-GB" dirty="0"/>
          </a:p>
        </p:txBody>
      </p:sp>
      <p:sp>
        <p:nvSpPr>
          <p:cNvPr id="11" name="Picture Placeholder 10">
            <a:extLst>
              <a:ext uri="{FF2B5EF4-FFF2-40B4-BE49-F238E27FC236}">
                <a16:creationId xmlns:a16="http://schemas.microsoft.com/office/drawing/2014/main" id="{E6E4EADF-DEB7-8DC7-1DDF-6EAEC380B718}"/>
              </a:ext>
            </a:extLst>
          </p:cNvPr>
          <p:cNvSpPr>
            <a:spLocks noGrp="1"/>
          </p:cNvSpPr>
          <p:nvPr>
            <p:ph type="pic" sz="quarter" idx="12"/>
          </p:nvPr>
        </p:nvSpPr>
        <p:spPr>
          <a:xfrm>
            <a:off x="5254625" y="3168650"/>
            <a:ext cx="2609850" cy="3108325"/>
          </a:xfrm>
        </p:spPr>
        <p:txBody>
          <a:bodyPr lIns="360000" tIns="360000" rIns="360000"/>
          <a:lstStyle>
            <a:lvl1pPr marL="0" indent="0" algn="ctr">
              <a:buNone/>
              <a:defRPr sz="1600">
                <a:solidFill>
                  <a:schemeClr val="tx2"/>
                </a:solidFill>
              </a:defRPr>
            </a:lvl1pPr>
          </a:lstStyle>
          <a:p>
            <a:r>
              <a:rPr lang="en-US" dirty="0"/>
              <a:t>Click icon to add picture</a:t>
            </a:r>
            <a:endParaRPr lang="en-GB" dirty="0"/>
          </a:p>
        </p:txBody>
      </p:sp>
    </p:spTree>
    <p:extLst>
      <p:ext uri="{BB962C8B-B14F-4D97-AF65-F5344CB8AC3E}">
        <p14:creationId xmlns:p14="http://schemas.microsoft.com/office/powerpoint/2010/main" val="413952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23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253474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367748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1073042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999"/>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607B857B-0E6B-AD01-EEDE-FA161F1503D5}"/>
              </a:ext>
            </a:extLst>
          </p:cNvPr>
          <p:cNvSpPr>
            <a:spLocks noGrp="1"/>
          </p:cNvSpPr>
          <p:nvPr>
            <p:ph type="pic" sz="quarter" idx="10"/>
          </p:nvPr>
        </p:nvSpPr>
        <p:spPr>
          <a:xfrm>
            <a:off x="6216000" y="0"/>
            <a:ext cx="5976000" cy="6858000"/>
          </a:xfrm>
        </p:spPr>
        <p:txBody>
          <a:bodyPr lIns="720000" tIns="720000" rIns="72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627108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9343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621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653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78629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8089129"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4332564"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762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9599875"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5087937"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8438E8F2-D505-AF22-FFB0-67BA326C8C56}"/>
              </a:ext>
            </a:extLst>
          </p:cNvPr>
          <p:cNvSpPr>
            <a:spLocks noGrp="1"/>
          </p:cNvSpPr>
          <p:nvPr>
            <p:ph idx="12"/>
          </p:nvPr>
        </p:nvSpPr>
        <p:spPr>
          <a:xfrm>
            <a:off x="2831969"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54041DD5-1B8C-8E51-4677-F7A3C496A4E1}"/>
              </a:ext>
            </a:extLst>
          </p:cNvPr>
          <p:cNvSpPr>
            <a:spLocks noGrp="1"/>
          </p:cNvSpPr>
          <p:nvPr>
            <p:ph idx="13"/>
          </p:nvPr>
        </p:nvSpPr>
        <p:spPr>
          <a:xfrm>
            <a:off x="7343905"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332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lvl1pPr>
              <a:lnSpc>
                <a:spcPct val="100000"/>
              </a:lnSpc>
              <a:defRPr sz="4400" cap="all" baseline="0"/>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692E8B4D-927F-4A22-ADD7-B0474CFED32F}"/>
              </a:ext>
            </a:extLst>
          </p:cNvPr>
          <p:cNvSpPr>
            <a:spLocks noGrp="1"/>
          </p:cNvSpPr>
          <p:nvPr>
            <p:ph type="pic" sz="quarter" idx="10"/>
          </p:nvPr>
        </p:nvSpPr>
        <p:spPr>
          <a:xfrm>
            <a:off x="576263" y="1741487"/>
            <a:ext cx="11041200" cy="4536000"/>
          </a:xfrm>
        </p:spPr>
        <p:txBody>
          <a:bodyPr lIns="1080000" tIns="720000" rIns="108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683184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924563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A">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C41BB174-B520-170D-070D-B25392FA3D9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4" name="Text Placeholder 2">
            <a:extLst>
              <a:ext uri="{FF2B5EF4-FFF2-40B4-BE49-F238E27FC236}">
                <a16:creationId xmlns:a16="http://schemas.microsoft.com/office/drawing/2014/main" id="{81613733-3F07-78B2-C8E0-DB273ED7EEB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19460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B">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5B1599DE-C84A-AC7D-CF76-92FD501A618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4" name="Text Placeholder 2">
            <a:extLst>
              <a:ext uri="{FF2B5EF4-FFF2-40B4-BE49-F238E27FC236}">
                <a16:creationId xmlns:a16="http://schemas.microsoft.com/office/drawing/2014/main" id="{CD9E278C-C694-9F39-1F4E-C76A388FE4D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E6226617-AA3D-99CE-D8A2-FD15DCBCC7CE}"/>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94118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sp>
        <p:nvSpPr>
          <p:cNvPr id="2" name="Footer Placeholder 4">
            <a:extLst>
              <a:ext uri="{FF2B5EF4-FFF2-40B4-BE49-F238E27FC236}">
                <a16:creationId xmlns:a16="http://schemas.microsoft.com/office/drawing/2014/main" id="{4370AC6A-6D9A-3EC1-EC51-32E9C7F3228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4" name="Text Placeholder 2">
            <a:extLst>
              <a:ext uri="{FF2B5EF4-FFF2-40B4-BE49-F238E27FC236}">
                <a16:creationId xmlns:a16="http://schemas.microsoft.com/office/drawing/2014/main" id="{B531A006-299D-CABF-06C0-D370EABD587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2E64CB4B-6969-902A-70E3-04EF8BCA52B3}"/>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64972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3D770C02-4BC1-A831-8AA2-A0C452D60F27}"/>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29BD7142-9355-7AE4-3E98-61ABF055A83C}"/>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F44DFA94-7449-7441-FFBB-D4BCCA6CBB9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D0C7EDE9-6A4F-9E73-05A3-56E5C7FA9795}"/>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71790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92E07DFD-D5FF-676F-E453-7161CAAE08DF}"/>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B314543D-1360-91A9-EBAD-A52452DDFB1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50D132C4-0EBB-D846-B052-2733018FDBD9}"/>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377D50B1-C82F-F884-55A6-E04C47ED88C4}"/>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93243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F">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pic>
        <p:nvPicPr>
          <p:cNvPr id="2" name="Picture 1">
            <a:extLst>
              <a:ext uri="{FF2B5EF4-FFF2-40B4-BE49-F238E27FC236}">
                <a16:creationId xmlns:a16="http://schemas.microsoft.com/office/drawing/2014/main" id="{93AD91CD-0C2B-BEFA-D850-681EDAD0FFAC}"/>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4" name="Footer Placeholder 4">
            <a:extLst>
              <a:ext uri="{FF2B5EF4-FFF2-40B4-BE49-F238E27FC236}">
                <a16:creationId xmlns:a16="http://schemas.microsoft.com/office/drawing/2014/main" id="{706A6830-1A2A-7364-00B4-06A6DB52A3B3}"/>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0269F154-09EF-AB09-6C40-CB3B4DCC6771}"/>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AFD85F04-6190-8CAF-4E98-50054B04BC3C}"/>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4559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856088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31432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69616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C">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04952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003308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95876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72784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Tree>
    <p:extLst>
      <p:ext uri="{BB962C8B-B14F-4D97-AF65-F5344CB8AC3E}">
        <p14:creationId xmlns:p14="http://schemas.microsoft.com/office/powerpoint/2010/main" val="1868301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conten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lvl1pPr>
              <a:lnSpc>
                <a:spcPct val="100000"/>
              </a:lnSpc>
              <a:defRPr sz="4400" cap="all" baseline="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999"/>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607B857B-0E6B-AD01-EEDE-FA161F1503D5}"/>
              </a:ext>
            </a:extLst>
          </p:cNvPr>
          <p:cNvSpPr>
            <a:spLocks noGrp="1"/>
          </p:cNvSpPr>
          <p:nvPr>
            <p:ph type="pic" sz="quarter" idx="10"/>
          </p:nvPr>
        </p:nvSpPr>
        <p:spPr>
          <a:xfrm>
            <a:off x="6216000" y="0"/>
            <a:ext cx="5976000" cy="6858000"/>
          </a:xfrm>
        </p:spPr>
        <p:txBody>
          <a:bodyPr lIns="720000" tIns="720000" rIns="72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3004304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2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5999" y="546214"/>
            <a:ext cx="11040001" cy="1047918"/>
          </a:xfrm>
        </p:spPr>
        <p:txBody>
          <a:bodyPr/>
          <a:lstStyle>
            <a:lvl1pPr>
              <a:defRPr sz="4400" cap="all" baseline="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621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187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5999" y="546214"/>
            <a:ext cx="11040001" cy="1047918"/>
          </a:xfrm>
        </p:spPr>
        <p:txBody>
          <a:bodyPr/>
          <a:lstStyle>
            <a:lvl1pPr>
              <a:lnSpc>
                <a:spcPct val="100000"/>
              </a:lnSpc>
              <a:defRPr sz="4400" cap="all" baseline="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8089129"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4332564"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61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43039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5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5999" y="546214"/>
            <a:ext cx="11040001" cy="1047918"/>
          </a:xfrm>
        </p:spPr>
        <p:txBody>
          <a:bodyPr/>
          <a:lstStyle>
            <a:lvl1pPr>
              <a:defRPr sz="4400" cap="all" baseline="0">
                <a:solidFill>
                  <a:schemeClr val="tx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9599875"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5087937"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8438E8F2-D505-AF22-FFB0-67BA326C8C56}"/>
              </a:ext>
            </a:extLst>
          </p:cNvPr>
          <p:cNvSpPr>
            <a:spLocks noGrp="1"/>
          </p:cNvSpPr>
          <p:nvPr>
            <p:ph idx="12"/>
          </p:nvPr>
        </p:nvSpPr>
        <p:spPr>
          <a:xfrm>
            <a:off x="2831969"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54041DD5-1B8C-8E51-4677-F7A3C496A4E1}"/>
              </a:ext>
            </a:extLst>
          </p:cNvPr>
          <p:cNvSpPr>
            <a:spLocks noGrp="1"/>
          </p:cNvSpPr>
          <p:nvPr>
            <p:ph idx="13"/>
          </p:nvPr>
        </p:nvSpPr>
        <p:spPr>
          <a:xfrm>
            <a:off x="7343905"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0590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11041200" cy="1047918"/>
          </a:xfrm>
        </p:spPr>
        <p:txBody>
          <a:bodyPr/>
          <a:lstStyle>
            <a:lvl1pPr>
              <a:lnSpc>
                <a:spcPct val="100000"/>
              </a:lnSpc>
              <a:defRPr sz="4400" cap="all" baseline="0"/>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692E8B4D-927F-4A22-ADD7-B0474CFED32F}"/>
              </a:ext>
            </a:extLst>
          </p:cNvPr>
          <p:cNvSpPr>
            <a:spLocks noGrp="1"/>
          </p:cNvSpPr>
          <p:nvPr>
            <p:ph type="pic" sz="quarter" idx="10"/>
          </p:nvPr>
        </p:nvSpPr>
        <p:spPr>
          <a:xfrm>
            <a:off x="576263" y="1741487"/>
            <a:ext cx="11041200" cy="4536000"/>
          </a:xfrm>
        </p:spPr>
        <p:txBody>
          <a:bodyPr lIns="1080000" tIns="720000" rIns="108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939550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10930711" cy="1047918"/>
          </a:xfrm>
        </p:spPr>
        <p:txBody>
          <a:bodyPr/>
          <a:lstStyle>
            <a:lvl1pPr>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820874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act A">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C41BB174-B520-170D-070D-B25392FA3D9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81613733-3F07-78B2-C8E0-DB273ED7EEB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80623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act B">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5B1599DE-C84A-AC7D-CF76-92FD501A618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CD9E278C-C694-9F39-1F4E-C76A388FE4D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E6226617-AA3D-99CE-D8A2-FD15DCBCC7CE}"/>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32953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act 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sp>
        <p:nvSpPr>
          <p:cNvPr id="2" name="Footer Placeholder 4">
            <a:extLst>
              <a:ext uri="{FF2B5EF4-FFF2-40B4-BE49-F238E27FC236}">
                <a16:creationId xmlns:a16="http://schemas.microsoft.com/office/drawing/2014/main" id="{4370AC6A-6D9A-3EC1-EC51-32E9C7F3228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B531A006-299D-CABF-06C0-D370EABD587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2E64CB4B-6969-902A-70E3-04EF8BCA52B3}"/>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703130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act 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3D770C02-4BC1-A831-8AA2-A0C452D60F27}"/>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29BD7142-9355-7AE4-3E98-61ABF055A83C}"/>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F44DFA94-7449-7441-FFBB-D4BCCA6CBB9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D0C7EDE9-6A4F-9E73-05A3-56E5C7FA9795}"/>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797408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act 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92E07DFD-D5FF-676F-E453-7161CAAE08DF}"/>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B314543D-1360-91A9-EBAD-A52452DDFB1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50D132C4-0EBB-D846-B052-2733018FDBD9}"/>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377D50B1-C82F-F884-55A6-E04C47ED88C4}"/>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661786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act F">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pic>
        <p:nvPicPr>
          <p:cNvPr id="2" name="Picture 1">
            <a:extLst>
              <a:ext uri="{FF2B5EF4-FFF2-40B4-BE49-F238E27FC236}">
                <a16:creationId xmlns:a16="http://schemas.microsoft.com/office/drawing/2014/main" id="{93AD91CD-0C2B-BEFA-D850-681EDAD0FFAC}"/>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4" name="Footer Placeholder 4">
            <a:extLst>
              <a:ext uri="{FF2B5EF4-FFF2-40B4-BE49-F238E27FC236}">
                <a16:creationId xmlns:a16="http://schemas.microsoft.com/office/drawing/2014/main" id="{706A6830-1A2A-7364-00B4-06A6DB52A3B3}"/>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0269F154-09EF-AB09-6C40-CB3B4DCC6771}"/>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AFD85F04-6190-8CAF-4E98-50054B04BC3C}"/>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229171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42275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2"/>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77928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69855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C">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17274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22412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25725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91203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Tree>
    <p:extLst>
      <p:ext uri="{BB962C8B-B14F-4D97-AF65-F5344CB8AC3E}">
        <p14:creationId xmlns:p14="http://schemas.microsoft.com/office/powerpoint/2010/main" val="1982498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Introduction B">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AE6A1547-637C-33A3-56F8-80A9552BA3CF}"/>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Tree>
    <p:extLst>
      <p:ext uri="{BB962C8B-B14F-4D97-AF65-F5344CB8AC3E}">
        <p14:creationId xmlns:p14="http://schemas.microsoft.com/office/powerpoint/2010/main" val="200658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Introduction C">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697E70B-6FA2-75B3-131E-F3E208D6830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Tree>
    <p:extLst>
      <p:ext uri="{BB962C8B-B14F-4D97-AF65-F5344CB8AC3E}">
        <p14:creationId xmlns:p14="http://schemas.microsoft.com/office/powerpoint/2010/main" val="1480264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Quot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3BB6F-4A02-36E8-1500-4F5D239B5E7A}"/>
              </a:ext>
            </a:extLst>
          </p:cNvPr>
          <p:cNvSpPr/>
          <p:nvPr userDrawn="1"/>
        </p:nvSpPr>
        <p:spPr>
          <a:xfrm>
            <a:off x="0" y="0"/>
            <a:ext cx="3937518" cy="6858000"/>
          </a:xfrm>
          <a:prstGeom prst="rect">
            <a:avLst/>
          </a:prstGeom>
          <a:gradFill flip="none" rotWithShape="1">
            <a:gsLst>
              <a:gs pos="80000">
                <a:schemeClr val="tx1">
                  <a:alpha val="40235"/>
                </a:schemeClr>
              </a:gs>
              <a:gs pos="0">
                <a:schemeClr val="tx1">
                  <a:alpha val="39635"/>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507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with montag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411E5512-7D46-8DFE-D810-261542337257}"/>
              </a:ext>
            </a:extLst>
          </p:cNvPr>
          <p:cNvSpPr>
            <a:spLocks noGrp="1"/>
          </p:cNvSpPr>
          <p:nvPr>
            <p:ph type="pic" sz="quarter" idx="10"/>
          </p:nvPr>
        </p:nvSpPr>
        <p:spPr>
          <a:xfrm>
            <a:off x="7143134" y="0"/>
            <a:ext cx="4464000" cy="2700000"/>
          </a:xfrm>
        </p:spPr>
        <p:txBody>
          <a:bodyPr lIns="360000" tIns="360000" rIns="360000"/>
          <a:lstStyle>
            <a:lvl1pPr marL="0" indent="0" algn="ctr">
              <a:buNone/>
              <a:defRPr sz="1800">
                <a:solidFill>
                  <a:schemeClr val="bg1"/>
                </a:solidFill>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10DE8276-D098-7E22-EF08-2F9DB196059A}"/>
              </a:ext>
            </a:extLst>
          </p:cNvPr>
          <p:cNvSpPr>
            <a:spLocks noGrp="1"/>
          </p:cNvSpPr>
          <p:nvPr>
            <p:ph type="pic" sz="quarter" idx="11"/>
          </p:nvPr>
        </p:nvSpPr>
        <p:spPr>
          <a:xfrm>
            <a:off x="8084167" y="2926378"/>
            <a:ext cx="2592000" cy="1584000"/>
          </a:xfrm>
        </p:spPr>
        <p:txBody>
          <a:bodyPr lIns="360000" tIns="360000" rIns="360000"/>
          <a:lstStyle>
            <a:lvl1pPr marL="0" indent="0" algn="ctr">
              <a:buNone/>
              <a:defRPr lang="en-GB" sz="1400" kern="1200">
                <a:solidFill>
                  <a:schemeClr val="bg1"/>
                </a:solidFill>
                <a:latin typeface="+mn-lt"/>
                <a:ea typeface="+mn-ea"/>
                <a:cs typeface="+mn-cs"/>
              </a:defRPr>
            </a:lvl1pPr>
          </a:lstStyle>
          <a:p>
            <a:r>
              <a:rPr lang="en-US" dirty="0"/>
              <a:t>Click icon to add picture</a:t>
            </a:r>
            <a:endParaRPr lang="en-GB" dirty="0"/>
          </a:p>
        </p:txBody>
      </p:sp>
      <p:sp>
        <p:nvSpPr>
          <p:cNvPr id="11" name="Picture Placeholder 10">
            <a:extLst>
              <a:ext uri="{FF2B5EF4-FFF2-40B4-BE49-F238E27FC236}">
                <a16:creationId xmlns:a16="http://schemas.microsoft.com/office/drawing/2014/main" id="{E6E4EADF-DEB7-8DC7-1DDF-6EAEC380B718}"/>
              </a:ext>
            </a:extLst>
          </p:cNvPr>
          <p:cNvSpPr>
            <a:spLocks noGrp="1"/>
          </p:cNvSpPr>
          <p:nvPr>
            <p:ph type="pic" sz="quarter" idx="12"/>
          </p:nvPr>
        </p:nvSpPr>
        <p:spPr>
          <a:xfrm>
            <a:off x="5254625" y="3168650"/>
            <a:ext cx="2609850" cy="3108325"/>
          </a:xfrm>
        </p:spPr>
        <p:txBody>
          <a:bodyPr lIns="360000" tIns="360000" rIns="360000"/>
          <a:lstStyle>
            <a:lvl1pPr marL="0" indent="0" algn="ctr">
              <a:buNone/>
              <a:defRPr sz="1600">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5699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2"/>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2891383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with montage 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411E5512-7D46-8DFE-D810-261542337257}"/>
              </a:ext>
            </a:extLst>
          </p:cNvPr>
          <p:cNvSpPr>
            <a:spLocks noGrp="1"/>
          </p:cNvSpPr>
          <p:nvPr>
            <p:ph type="pic" sz="quarter" idx="10"/>
          </p:nvPr>
        </p:nvSpPr>
        <p:spPr>
          <a:xfrm>
            <a:off x="7143134" y="0"/>
            <a:ext cx="4464000" cy="2700000"/>
          </a:xfrm>
        </p:spPr>
        <p:txBody>
          <a:bodyPr lIns="360000" tIns="360000" rIns="360000"/>
          <a:lstStyle>
            <a:lvl1pPr marL="0" indent="0" algn="ctr">
              <a:buNone/>
              <a:defRPr sz="1800">
                <a:solidFill>
                  <a:schemeClr val="tx2"/>
                </a:solidFill>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10DE8276-D098-7E22-EF08-2F9DB196059A}"/>
              </a:ext>
            </a:extLst>
          </p:cNvPr>
          <p:cNvSpPr>
            <a:spLocks noGrp="1"/>
          </p:cNvSpPr>
          <p:nvPr>
            <p:ph type="pic" sz="quarter" idx="11"/>
          </p:nvPr>
        </p:nvSpPr>
        <p:spPr>
          <a:xfrm>
            <a:off x="8084167" y="2926378"/>
            <a:ext cx="2592000" cy="1584000"/>
          </a:xfrm>
        </p:spPr>
        <p:txBody>
          <a:bodyPr lIns="360000" tIns="360000" rIns="360000"/>
          <a:lstStyle>
            <a:lvl1pPr marL="0" indent="0" algn="ctr">
              <a:buNone/>
              <a:defRPr lang="en-GB" sz="1400" kern="1200">
                <a:solidFill>
                  <a:schemeClr val="tx2"/>
                </a:solidFill>
                <a:latin typeface="+mn-lt"/>
                <a:ea typeface="+mn-ea"/>
                <a:cs typeface="+mn-cs"/>
              </a:defRPr>
            </a:lvl1pPr>
          </a:lstStyle>
          <a:p>
            <a:r>
              <a:rPr lang="en-US" dirty="0"/>
              <a:t>Click icon to add picture</a:t>
            </a:r>
            <a:endParaRPr lang="en-GB" dirty="0"/>
          </a:p>
        </p:txBody>
      </p:sp>
      <p:sp>
        <p:nvSpPr>
          <p:cNvPr id="11" name="Picture Placeholder 10">
            <a:extLst>
              <a:ext uri="{FF2B5EF4-FFF2-40B4-BE49-F238E27FC236}">
                <a16:creationId xmlns:a16="http://schemas.microsoft.com/office/drawing/2014/main" id="{E6E4EADF-DEB7-8DC7-1DDF-6EAEC380B718}"/>
              </a:ext>
            </a:extLst>
          </p:cNvPr>
          <p:cNvSpPr>
            <a:spLocks noGrp="1"/>
          </p:cNvSpPr>
          <p:nvPr>
            <p:ph type="pic" sz="quarter" idx="12"/>
          </p:nvPr>
        </p:nvSpPr>
        <p:spPr>
          <a:xfrm>
            <a:off x="5254625" y="3168650"/>
            <a:ext cx="2609850" cy="3108325"/>
          </a:xfrm>
        </p:spPr>
        <p:txBody>
          <a:bodyPr lIns="360000" tIns="360000" rIns="360000"/>
          <a:lstStyle>
            <a:lvl1pPr marL="0" indent="0" algn="ctr">
              <a:buNone/>
              <a:defRPr sz="1600">
                <a:solidFill>
                  <a:schemeClr val="tx2"/>
                </a:solidFill>
              </a:defRPr>
            </a:lvl1pPr>
          </a:lstStyle>
          <a:p>
            <a:r>
              <a:rPr lang="en-US" dirty="0"/>
              <a:t>Click icon to add picture</a:t>
            </a:r>
            <a:endParaRPr lang="en-GB" dirty="0"/>
          </a:p>
        </p:txBody>
      </p:sp>
    </p:spTree>
    <p:extLst>
      <p:ext uri="{BB962C8B-B14F-4D97-AF65-F5344CB8AC3E}">
        <p14:creationId xmlns:p14="http://schemas.microsoft.com/office/powerpoint/2010/main" val="2590850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389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matters</a:t>
            </a:r>
          </a:p>
        </p:txBody>
      </p:sp>
    </p:spTree>
    <p:extLst>
      <p:ext uri="{BB962C8B-B14F-4D97-AF65-F5344CB8AC3E}">
        <p14:creationId xmlns:p14="http://schemas.microsoft.com/office/powerpoint/2010/main" val="2047927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matters</a:t>
            </a:r>
          </a:p>
        </p:txBody>
      </p:sp>
    </p:spTree>
    <p:extLst>
      <p:ext uri="{BB962C8B-B14F-4D97-AF65-F5344CB8AC3E}">
        <p14:creationId xmlns:p14="http://schemas.microsoft.com/office/powerpoint/2010/main" val="37765471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matters</a:t>
            </a:r>
          </a:p>
        </p:txBody>
      </p:sp>
    </p:spTree>
    <p:extLst>
      <p:ext uri="{BB962C8B-B14F-4D97-AF65-F5344CB8AC3E}">
        <p14:creationId xmlns:p14="http://schemas.microsoft.com/office/powerpoint/2010/main" val="3678577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conten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999"/>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607B857B-0E6B-AD01-EEDE-FA161F1503D5}"/>
              </a:ext>
            </a:extLst>
          </p:cNvPr>
          <p:cNvSpPr>
            <a:spLocks noGrp="1"/>
          </p:cNvSpPr>
          <p:nvPr>
            <p:ph type="pic" sz="quarter" idx="10"/>
          </p:nvPr>
        </p:nvSpPr>
        <p:spPr>
          <a:xfrm>
            <a:off x="6216000" y="0"/>
            <a:ext cx="5976000" cy="6858000"/>
          </a:xfrm>
        </p:spPr>
        <p:txBody>
          <a:bodyPr lIns="720000" tIns="720000" rIns="72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10579194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8350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621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899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8089129"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4332564"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03517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5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9599875"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5087937"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8438E8F2-D505-AF22-FFB0-67BA326C8C56}"/>
              </a:ext>
            </a:extLst>
          </p:cNvPr>
          <p:cNvSpPr>
            <a:spLocks noGrp="1"/>
          </p:cNvSpPr>
          <p:nvPr>
            <p:ph idx="12"/>
          </p:nvPr>
        </p:nvSpPr>
        <p:spPr>
          <a:xfrm>
            <a:off x="2831969"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54041DD5-1B8C-8E51-4677-F7A3C496A4E1}"/>
              </a:ext>
            </a:extLst>
          </p:cNvPr>
          <p:cNvSpPr>
            <a:spLocks noGrp="1"/>
          </p:cNvSpPr>
          <p:nvPr>
            <p:ph idx="13"/>
          </p:nvPr>
        </p:nvSpPr>
        <p:spPr>
          <a:xfrm>
            <a:off x="7343905"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678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Tree>
    <p:extLst>
      <p:ext uri="{BB962C8B-B14F-4D97-AF65-F5344CB8AC3E}">
        <p14:creationId xmlns:p14="http://schemas.microsoft.com/office/powerpoint/2010/main" val="3538972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692E8B4D-927F-4A22-ADD7-B0474CFED32F}"/>
              </a:ext>
            </a:extLst>
          </p:cNvPr>
          <p:cNvSpPr>
            <a:spLocks noGrp="1"/>
          </p:cNvSpPr>
          <p:nvPr>
            <p:ph type="pic" sz="quarter" idx="10"/>
          </p:nvPr>
        </p:nvSpPr>
        <p:spPr>
          <a:xfrm>
            <a:off x="576263" y="1741487"/>
            <a:ext cx="11041200" cy="4536000"/>
          </a:xfrm>
        </p:spPr>
        <p:txBody>
          <a:bodyPr lIns="1080000" tIns="720000" rIns="108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3048326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11047313"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6877206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A">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C41BB174-B520-170D-070D-B25392FA3D9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81613733-3F07-78B2-C8E0-DB273ED7EEB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47875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B">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5B1599DE-C84A-AC7D-CF76-92FD501A618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CD9E278C-C694-9F39-1F4E-C76A388FE4D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E6226617-AA3D-99CE-D8A2-FD15DCBCC7CE}"/>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262561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act 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sp>
        <p:nvSpPr>
          <p:cNvPr id="2" name="Footer Placeholder 4">
            <a:extLst>
              <a:ext uri="{FF2B5EF4-FFF2-40B4-BE49-F238E27FC236}">
                <a16:creationId xmlns:a16="http://schemas.microsoft.com/office/drawing/2014/main" id="{4370AC6A-6D9A-3EC1-EC51-32E9C7F3228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B531A006-299D-CABF-06C0-D370EABD587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2E64CB4B-6969-902A-70E3-04EF8BCA52B3}"/>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391543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act 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3D770C02-4BC1-A831-8AA2-A0C452D60F27}"/>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29BD7142-9355-7AE4-3E98-61ABF055A83C}"/>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F44DFA94-7449-7441-FFBB-D4BCCA6CBB9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D0C7EDE9-6A4F-9E73-05A3-56E5C7FA9795}"/>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4902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act 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92E07DFD-D5FF-676F-E453-7161CAAE08DF}"/>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B314543D-1360-91A9-EBAD-A52452DDFB1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50D132C4-0EBB-D846-B052-2733018FDBD9}"/>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377D50B1-C82F-F884-55A6-E04C47ED88C4}"/>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37924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act F">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pic>
        <p:nvPicPr>
          <p:cNvPr id="2" name="Picture 1">
            <a:extLst>
              <a:ext uri="{FF2B5EF4-FFF2-40B4-BE49-F238E27FC236}">
                <a16:creationId xmlns:a16="http://schemas.microsoft.com/office/drawing/2014/main" id="{93AD91CD-0C2B-BEFA-D850-681EDAD0FFAC}"/>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4" name="Footer Placeholder 4">
            <a:extLst>
              <a:ext uri="{FF2B5EF4-FFF2-40B4-BE49-F238E27FC236}">
                <a16:creationId xmlns:a16="http://schemas.microsoft.com/office/drawing/2014/main" id="{706A6830-1A2A-7364-00B4-06A6DB52A3B3}"/>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0269F154-09EF-AB09-6C40-CB3B4DCC6771}"/>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AFD85F04-6190-8CAF-4E98-50054B04BC3C}"/>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418231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10941086" cy="1047918"/>
          </a:xfrm>
        </p:spPr>
        <p:txBody>
          <a:bodyPr/>
          <a:lstStyle>
            <a:lvl1pPr>
              <a:lnSpc>
                <a:spcPct val="100000"/>
              </a:lnSpc>
              <a:defRPr sz="4400" cap="all" baseline="0">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84042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5607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troduction B">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AE6A1547-637C-33A3-56F8-80A9552BA3CF}"/>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Tree>
    <p:extLst>
      <p:ext uri="{BB962C8B-B14F-4D97-AF65-F5344CB8AC3E}">
        <p14:creationId xmlns:p14="http://schemas.microsoft.com/office/powerpoint/2010/main" val="13427182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81798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C">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744021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lide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704568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 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765933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lide 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59282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Tree>
    <p:extLst>
      <p:ext uri="{BB962C8B-B14F-4D97-AF65-F5344CB8AC3E}">
        <p14:creationId xmlns:p14="http://schemas.microsoft.com/office/powerpoint/2010/main" val="13415950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40525501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3723393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Divid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33540077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hasCustomPrompt="1"/>
          </p:nvPr>
        </p:nvSpPr>
        <p:spPr/>
        <p:txBody>
          <a:bodyPr/>
          <a:lstStyle>
            <a:lvl1pPr>
              <a:defRPr sz="4400" cap="all" baseline="0">
                <a:solidFill>
                  <a:srgbClr val="0A303F"/>
                </a:solidFill>
              </a:defRPr>
            </a:lvl1pPr>
          </a:lstStyle>
          <a:p>
            <a:r>
              <a:rPr lang="en-US" dirty="0"/>
              <a:t>CLICK TO EDIT</a:t>
            </a:r>
            <a:endParaRPr lang="en-GB" dirty="0"/>
          </a:p>
        </p:txBody>
      </p:sp>
      <p:sp>
        <p:nvSpPr>
          <p:cNvPr id="5" name="Picture Placeholder 4">
            <a:extLst>
              <a:ext uri="{FF2B5EF4-FFF2-40B4-BE49-F238E27FC236}">
                <a16:creationId xmlns:a16="http://schemas.microsoft.com/office/drawing/2014/main" id="{692E8B4D-927F-4A22-ADD7-B0474CFED32F}"/>
              </a:ext>
            </a:extLst>
          </p:cNvPr>
          <p:cNvSpPr>
            <a:spLocks noGrp="1"/>
          </p:cNvSpPr>
          <p:nvPr>
            <p:ph type="pic" sz="quarter" idx="10"/>
          </p:nvPr>
        </p:nvSpPr>
        <p:spPr>
          <a:xfrm>
            <a:off x="576263" y="1741487"/>
            <a:ext cx="11041200" cy="4536000"/>
          </a:xfrm>
        </p:spPr>
        <p:txBody>
          <a:bodyPr lIns="1080000" tIns="720000" rIns="108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402882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Introduction C">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697E70B-6FA2-75B3-131E-F3E208D6830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Tree>
    <p:extLst>
      <p:ext uri="{BB962C8B-B14F-4D97-AF65-F5344CB8AC3E}">
        <p14:creationId xmlns:p14="http://schemas.microsoft.com/office/powerpoint/2010/main" val="1671290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hasCustomPrompt="1"/>
          </p:nvPr>
        </p:nvSpPr>
        <p:spPr/>
        <p:txBody>
          <a:bodyPr/>
          <a:lstStyle>
            <a:lvl1pPr>
              <a:defRPr sz="4400" cap="all" baseline="0">
                <a:solidFill>
                  <a:srgbClr val="0A303F"/>
                </a:solidFill>
              </a:defRPr>
            </a:lvl1pPr>
          </a:lstStyle>
          <a:p>
            <a:r>
              <a:rPr lang="en-US" dirty="0"/>
              <a:t>CLICK TO EDIT</a:t>
            </a:r>
            <a:endParaRPr lang="en-GB" dirty="0"/>
          </a:p>
        </p:txBody>
      </p:sp>
    </p:spTree>
    <p:extLst>
      <p:ext uri="{BB962C8B-B14F-4D97-AF65-F5344CB8AC3E}">
        <p14:creationId xmlns:p14="http://schemas.microsoft.com/office/powerpoint/2010/main" val="1616688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ntact A">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C41BB174-B520-170D-070D-B25392FA3D9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4" name="Text Placeholder 2">
            <a:extLst>
              <a:ext uri="{FF2B5EF4-FFF2-40B4-BE49-F238E27FC236}">
                <a16:creationId xmlns:a16="http://schemas.microsoft.com/office/drawing/2014/main" id="{81613733-3F07-78B2-C8E0-DB273ED7EEB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989692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ntact B">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5B1599DE-C84A-AC7D-CF76-92FD501A618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4" name="Text Placeholder 2">
            <a:extLst>
              <a:ext uri="{FF2B5EF4-FFF2-40B4-BE49-F238E27FC236}">
                <a16:creationId xmlns:a16="http://schemas.microsoft.com/office/drawing/2014/main" id="{CD9E278C-C694-9F39-1F4E-C76A388FE4D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Subtitle 2">
            <a:extLst>
              <a:ext uri="{FF2B5EF4-FFF2-40B4-BE49-F238E27FC236}">
                <a16:creationId xmlns:a16="http://schemas.microsoft.com/office/drawing/2014/main" id="{E6226617-AA3D-99CE-D8A2-FD15DCBCC7CE}"/>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8858778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ontact 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sp>
        <p:nvSpPr>
          <p:cNvPr id="2" name="Footer Placeholder 4">
            <a:extLst>
              <a:ext uri="{FF2B5EF4-FFF2-40B4-BE49-F238E27FC236}">
                <a16:creationId xmlns:a16="http://schemas.microsoft.com/office/drawing/2014/main" id="{4370AC6A-6D9A-3EC1-EC51-32E9C7F3228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4" name="Text Placeholder 2">
            <a:extLst>
              <a:ext uri="{FF2B5EF4-FFF2-40B4-BE49-F238E27FC236}">
                <a16:creationId xmlns:a16="http://schemas.microsoft.com/office/drawing/2014/main" id="{B531A006-299D-CABF-06C0-D370EABD587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2E64CB4B-6969-902A-70E3-04EF8BCA52B3}"/>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1661922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ntact 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3D770C02-4BC1-A831-8AA2-A0C452D60F27}"/>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29BD7142-9355-7AE4-3E98-61ABF055A83C}"/>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F44DFA94-7449-7441-FFBB-D4BCCA6CBB9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D0C7EDE9-6A4F-9E73-05A3-56E5C7FA9795}"/>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878713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ntact 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92E07DFD-D5FF-676F-E453-7161CAAE08DF}"/>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B314543D-1360-91A9-EBAD-A52452DDFB1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50D132C4-0EBB-D846-B052-2733018FDBD9}"/>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377D50B1-C82F-F884-55A6-E04C47ED88C4}"/>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7534703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ontact F">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pic>
        <p:nvPicPr>
          <p:cNvPr id="2" name="Picture 1">
            <a:extLst>
              <a:ext uri="{FF2B5EF4-FFF2-40B4-BE49-F238E27FC236}">
                <a16:creationId xmlns:a16="http://schemas.microsoft.com/office/drawing/2014/main" id="{93AD91CD-0C2B-BEFA-D850-681EDAD0FFAC}"/>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4" name="Footer Placeholder 4">
            <a:extLst>
              <a:ext uri="{FF2B5EF4-FFF2-40B4-BE49-F238E27FC236}">
                <a16:creationId xmlns:a16="http://schemas.microsoft.com/office/drawing/2014/main" id="{706A6830-1A2A-7364-00B4-06A6DB52A3B3}"/>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0269F154-09EF-AB09-6C40-CB3B4DCC6771}"/>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AFD85F04-6190-8CAF-4E98-50054B04BC3C}"/>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007683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Slid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022942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66411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Slide C">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054886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slideLayout" Target="../slideLayouts/slideLayout98.xml"/><Relationship Id="rId55" Type="http://schemas.openxmlformats.org/officeDocument/2006/relationships/slideLayout" Target="../slideLayouts/slideLayout103.xml"/><Relationship Id="rId63" Type="http://schemas.openxmlformats.org/officeDocument/2006/relationships/slideLayout" Target="../slideLayouts/slideLayout11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3" Type="http://schemas.openxmlformats.org/officeDocument/2006/relationships/slideLayout" Target="../slideLayouts/slideLayout101.xml"/><Relationship Id="rId58" Type="http://schemas.openxmlformats.org/officeDocument/2006/relationships/slideLayout" Target="../slideLayouts/slideLayout106.xml"/><Relationship Id="rId5" Type="http://schemas.openxmlformats.org/officeDocument/2006/relationships/slideLayout" Target="../slideLayouts/slideLayout53.xml"/><Relationship Id="rId61" Type="http://schemas.openxmlformats.org/officeDocument/2006/relationships/slideLayout" Target="../slideLayouts/slideLayout109.xml"/><Relationship Id="rId19" Type="http://schemas.openxmlformats.org/officeDocument/2006/relationships/slideLayout" Target="../slideLayouts/slideLayout6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56" Type="http://schemas.openxmlformats.org/officeDocument/2006/relationships/slideLayout" Target="../slideLayouts/slideLayout104.xml"/><Relationship Id="rId64" Type="http://schemas.openxmlformats.org/officeDocument/2006/relationships/theme" Target="../theme/theme2.xml"/><Relationship Id="rId8" Type="http://schemas.openxmlformats.org/officeDocument/2006/relationships/slideLayout" Target="../slideLayouts/slideLayout56.xml"/><Relationship Id="rId51" Type="http://schemas.openxmlformats.org/officeDocument/2006/relationships/slideLayout" Target="../slideLayouts/slideLayout99.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59" Type="http://schemas.openxmlformats.org/officeDocument/2006/relationships/slideLayout" Target="../slideLayouts/slideLayout107.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54" Type="http://schemas.openxmlformats.org/officeDocument/2006/relationships/slideLayout" Target="../slideLayouts/slideLayout102.xml"/><Relationship Id="rId62" Type="http://schemas.openxmlformats.org/officeDocument/2006/relationships/slideLayout" Target="../slideLayouts/slideLayout11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slideLayout" Target="../slideLayouts/slideLayout97.xml"/><Relationship Id="rId57" Type="http://schemas.openxmlformats.org/officeDocument/2006/relationships/slideLayout" Target="../slideLayouts/slideLayout105.xml"/><Relationship Id="rId10" Type="http://schemas.openxmlformats.org/officeDocument/2006/relationships/slideLayout" Target="../slideLayouts/slideLayout58.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52" Type="http://schemas.openxmlformats.org/officeDocument/2006/relationships/slideLayout" Target="../slideLayouts/slideLayout100.xml"/><Relationship Id="rId60" Type="http://schemas.openxmlformats.org/officeDocument/2006/relationships/slideLayout" Target="../slideLayouts/slideLayout10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6E57A-85BE-52A1-1798-5C41E9C92A35}"/>
              </a:ext>
            </a:extLst>
          </p:cNvPr>
          <p:cNvSpPr>
            <a:spLocks noGrp="1"/>
          </p:cNvSpPr>
          <p:nvPr>
            <p:ph type="title"/>
          </p:nvPr>
        </p:nvSpPr>
        <p:spPr>
          <a:xfrm>
            <a:off x="576000" y="546214"/>
            <a:ext cx="9166811" cy="1047918"/>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1B96B2F-608F-38F4-C607-CD2CA3307C23}"/>
              </a:ext>
            </a:extLst>
          </p:cNvPr>
          <p:cNvSpPr>
            <a:spLocks noGrp="1"/>
          </p:cNvSpPr>
          <p:nvPr>
            <p:ph type="body" idx="1"/>
          </p:nvPr>
        </p:nvSpPr>
        <p:spPr>
          <a:xfrm>
            <a:off x="576000" y="2573999"/>
            <a:ext cx="9166811" cy="36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CC602E-CF8A-4103-422D-842777743359}"/>
              </a:ext>
            </a:extLst>
          </p:cNvPr>
          <p:cNvSpPr>
            <a:spLocks noGrp="1"/>
          </p:cNvSpPr>
          <p:nvPr>
            <p:ph type="dt" sz="half" idx="2"/>
          </p:nvPr>
        </p:nvSpPr>
        <p:spPr>
          <a:xfrm>
            <a:off x="576000" y="6352360"/>
            <a:ext cx="2743200" cy="365125"/>
          </a:xfrm>
          <a:prstGeom prst="rect">
            <a:avLst/>
          </a:prstGeom>
        </p:spPr>
        <p:txBody>
          <a:bodyPr vert="horz" lIns="0" tIns="0" rIns="0" bIns="0" rtlCol="0" anchor="ctr">
            <a:noAutofit/>
          </a:bodyPr>
          <a:lstStyle>
            <a:lvl1pPr algn="l">
              <a:defRPr sz="1200">
                <a:solidFill>
                  <a:schemeClr val="tx2"/>
                </a:solidFill>
              </a:defRPr>
            </a:lvl1pPr>
          </a:lstStyle>
          <a:p>
            <a:r>
              <a:rPr lang="en-GB" dirty="0"/>
              <a:t>14 September 2022</a:t>
            </a:r>
          </a:p>
        </p:txBody>
      </p:sp>
      <p:sp>
        <p:nvSpPr>
          <p:cNvPr id="5" name="Footer Placeholder 4">
            <a:extLst>
              <a:ext uri="{FF2B5EF4-FFF2-40B4-BE49-F238E27FC236}">
                <a16:creationId xmlns:a16="http://schemas.microsoft.com/office/drawing/2014/main" id="{FE2D44C3-622B-DE1A-3D0E-1D67AC68C166}"/>
              </a:ext>
            </a:extLst>
          </p:cNvPr>
          <p:cNvSpPr>
            <a:spLocks noGrp="1"/>
          </p:cNvSpPr>
          <p:nvPr>
            <p:ph type="ftr" sz="quarter" idx="3"/>
          </p:nvPr>
        </p:nvSpPr>
        <p:spPr>
          <a:xfrm>
            <a:off x="4038600" y="6356350"/>
            <a:ext cx="4114800" cy="365125"/>
          </a:xfrm>
          <a:prstGeom prst="rect">
            <a:avLst/>
          </a:prstGeom>
        </p:spPr>
        <p:txBody>
          <a:bodyPr vert="horz" lIns="0" tIns="0" rIns="0" bIns="0" rtlCol="0" anchor="ctr">
            <a:noAutofit/>
          </a:bodyPr>
          <a:lstStyle>
            <a:lvl1pPr algn="ctr">
              <a:defRPr sz="1200">
                <a:solidFill>
                  <a:schemeClr val="tx2"/>
                </a:solidFill>
              </a:defRPr>
            </a:lvl1pPr>
          </a:lstStyle>
          <a:p>
            <a:r>
              <a:rPr lang="en-GB" dirty="0"/>
              <a:t>Because design and innovation matter</a:t>
            </a:r>
          </a:p>
        </p:txBody>
      </p:sp>
      <p:sp>
        <p:nvSpPr>
          <p:cNvPr id="6" name="Slide Number Placeholder 5">
            <a:extLst>
              <a:ext uri="{FF2B5EF4-FFF2-40B4-BE49-F238E27FC236}">
                <a16:creationId xmlns:a16="http://schemas.microsoft.com/office/drawing/2014/main" id="{73B9C41D-DBB6-84B9-829A-87C62833D490}"/>
              </a:ext>
            </a:extLst>
          </p:cNvPr>
          <p:cNvSpPr>
            <a:spLocks noGrp="1"/>
          </p:cNvSpPr>
          <p:nvPr>
            <p:ph type="sldNum" sz="quarter" idx="4"/>
          </p:nvPr>
        </p:nvSpPr>
        <p:spPr>
          <a:xfrm>
            <a:off x="8872800" y="6352360"/>
            <a:ext cx="2743200" cy="365125"/>
          </a:xfrm>
          <a:prstGeom prst="rect">
            <a:avLst/>
          </a:prstGeom>
        </p:spPr>
        <p:txBody>
          <a:bodyPr vert="horz" lIns="0" tIns="0" rIns="0" bIns="0" rtlCol="0" anchor="ctr">
            <a:noAutofit/>
          </a:bodyPr>
          <a:lstStyle>
            <a:lvl1pPr algn="r">
              <a:defRPr sz="1200">
                <a:solidFill>
                  <a:schemeClr val="tx2"/>
                </a:solidFill>
              </a:defRPr>
            </a:lvl1pPr>
          </a:lstStyle>
          <a:p>
            <a:fld id="{06460529-6BCB-7B47-87B2-64F917FF7A32}" type="slidenum">
              <a:rPr lang="en-GB" smtClean="0"/>
              <a:pPr/>
              <a:t>‹#›</a:t>
            </a:fld>
            <a:endParaRPr lang="en-GB" dirty="0"/>
          </a:p>
        </p:txBody>
      </p:sp>
    </p:spTree>
    <p:extLst>
      <p:ext uri="{BB962C8B-B14F-4D97-AF65-F5344CB8AC3E}">
        <p14:creationId xmlns:p14="http://schemas.microsoft.com/office/powerpoint/2010/main" val="1663302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1" r:id="rId30"/>
    <p:sldLayoutId id="2147483712" r:id="rId31"/>
    <p:sldLayoutId id="2147483713" r:id="rId32"/>
    <p:sldLayoutId id="2147483714" r:id="rId33"/>
    <p:sldLayoutId id="2147483715" r:id="rId34"/>
    <p:sldLayoutId id="2147483716" r:id="rId35"/>
    <p:sldLayoutId id="2147483717" r:id="rId36"/>
    <p:sldLayoutId id="2147483727"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Lst>
  <p:hf sldNum="0" hdr="0"/>
  <p:txStyles>
    <p:titleStyle>
      <a:lvl1pPr algn="l" defTabSz="914400" rtl="0" eaLnBrk="1" latinLnBrk="0" hangingPunct="1">
        <a:lnSpc>
          <a:spcPts val="3450"/>
        </a:lnSpc>
        <a:spcBef>
          <a:spcPct val="0"/>
        </a:spcBef>
        <a:buNone/>
        <a:defRPr sz="34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6E57A-85BE-52A1-1798-5C41E9C92A35}"/>
              </a:ext>
            </a:extLst>
          </p:cNvPr>
          <p:cNvSpPr>
            <a:spLocks noGrp="1"/>
          </p:cNvSpPr>
          <p:nvPr>
            <p:ph type="title"/>
          </p:nvPr>
        </p:nvSpPr>
        <p:spPr>
          <a:xfrm>
            <a:off x="576000" y="546214"/>
            <a:ext cx="9166811" cy="1047918"/>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1B96B2F-608F-38F4-C607-CD2CA3307C23}"/>
              </a:ext>
            </a:extLst>
          </p:cNvPr>
          <p:cNvSpPr>
            <a:spLocks noGrp="1"/>
          </p:cNvSpPr>
          <p:nvPr>
            <p:ph type="body" idx="1"/>
          </p:nvPr>
        </p:nvSpPr>
        <p:spPr>
          <a:xfrm>
            <a:off x="576000" y="2573999"/>
            <a:ext cx="9166811" cy="36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CC602E-CF8A-4103-422D-842777743359}"/>
              </a:ext>
            </a:extLst>
          </p:cNvPr>
          <p:cNvSpPr>
            <a:spLocks noGrp="1"/>
          </p:cNvSpPr>
          <p:nvPr>
            <p:ph type="dt" sz="half" idx="2"/>
          </p:nvPr>
        </p:nvSpPr>
        <p:spPr>
          <a:xfrm>
            <a:off x="576000" y="6352360"/>
            <a:ext cx="2743200" cy="365125"/>
          </a:xfrm>
          <a:prstGeom prst="rect">
            <a:avLst/>
          </a:prstGeom>
        </p:spPr>
        <p:txBody>
          <a:bodyPr vert="horz" lIns="0" tIns="0" rIns="0" bIns="0" rtlCol="0" anchor="ctr">
            <a:noAutofit/>
          </a:bodyPr>
          <a:lstStyle>
            <a:lvl1pPr algn="l">
              <a:defRPr sz="1200">
                <a:solidFill>
                  <a:schemeClr val="tx2"/>
                </a:solidFill>
              </a:defRPr>
            </a:lvl1pPr>
          </a:lstStyle>
          <a:p>
            <a:endParaRPr lang="en-GB" dirty="0"/>
          </a:p>
        </p:txBody>
      </p:sp>
      <p:sp>
        <p:nvSpPr>
          <p:cNvPr id="5" name="Footer Placeholder 4">
            <a:extLst>
              <a:ext uri="{FF2B5EF4-FFF2-40B4-BE49-F238E27FC236}">
                <a16:creationId xmlns:a16="http://schemas.microsoft.com/office/drawing/2014/main" id="{FE2D44C3-622B-DE1A-3D0E-1D67AC68C166}"/>
              </a:ext>
            </a:extLst>
          </p:cNvPr>
          <p:cNvSpPr>
            <a:spLocks noGrp="1"/>
          </p:cNvSpPr>
          <p:nvPr>
            <p:ph type="ftr" sz="quarter" idx="3"/>
          </p:nvPr>
        </p:nvSpPr>
        <p:spPr>
          <a:xfrm>
            <a:off x="4038600" y="6356350"/>
            <a:ext cx="4114800" cy="365125"/>
          </a:xfrm>
          <a:prstGeom prst="rect">
            <a:avLst/>
          </a:prstGeom>
        </p:spPr>
        <p:txBody>
          <a:bodyPr vert="horz" lIns="0" tIns="0" rIns="0" bIns="0" rtlCol="0" anchor="ctr">
            <a:noAutofit/>
          </a:bodyPr>
          <a:lstStyle>
            <a:lvl1pPr algn="ctr">
              <a:defRPr sz="1200">
                <a:solidFill>
                  <a:schemeClr val="tx2"/>
                </a:solidFill>
              </a:defRPr>
            </a:lvl1pPr>
          </a:lstStyle>
          <a:p>
            <a:r>
              <a:rPr lang="en-US" dirty="0"/>
              <a:t>Because design and innovation matter</a:t>
            </a:r>
            <a:endParaRPr lang="en-GB" dirty="0"/>
          </a:p>
        </p:txBody>
      </p:sp>
      <p:sp>
        <p:nvSpPr>
          <p:cNvPr id="6" name="Slide Number Placeholder 5">
            <a:extLst>
              <a:ext uri="{FF2B5EF4-FFF2-40B4-BE49-F238E27FC236}">
                <a16:creationId xmlns:a16="http://schemas.microsoft.com/office/drawing/2014/main" id="{73B9C41D-DBB6-84B9-829A-87C62833D490}"/>
              </a:ext>
            </a:extLst>
          </p:cNvPr>
          <p:cNvSpPr>
            <a:spLocks noGrp="1"/>
          </p:cNvSpPr>
          <p:nvPr>
            <p:ph type="sldNum" sz="quarter" idx="4"/>
          </p:nvPr>
        </p:nvSpPr>
        <p:spPr>
          <a:xfrm>
            <a:off x="8872800" y="6352360"/>
            <a:ext cx="2743200" cy="365125"/>
          </a:xfrm>
          <a:prstGeom prst="rect">
            <a:avLst/>
          </a:prstGeom>
        </p:spPr>
        <p:txBody>
          <a:bodyPr vert="horz" lIns="0" tIns="0" rIns="0" bIns="0" rtlCol="0" anchor="ctr">
            <a:noAutofit/>
          </a:bodyPr>
          <a:lstStyle>
            <a:lvl1pPr algn="r">
              <a:defRPr sz="1200">
                <a:solidFill>
                  <a:schemeClr val="tx2"/>
                </a:solidFill>
              </a:defRPr>
            </a:lvl1pPr>
          </a:lstStyle>
          <a:p>
            <a:fld id="{06460529-6BCB-7B47-87B2-64F917FF7A32}" type="slidenum">
              <a:rPr lang="en-GB" smtClean="0"/>
              <a:pPr/>
              <a:t>‹#›</a:t>
            </a:fld>
            <a:endParaRPr lang="en-GB" dirty="0"/>
          </a:p>
        </p:txBody>
      </p:sp>
    </p:spTree>
    <p:extLst>
      <p:ext uri="{BB962C8B-B14F-4D97-AF65-F5344CB8AC3E}">
        <p14:creationId xmlns:p14="http://schemas.microsoft.com/office/powerpoint/2010/main" val="395502856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 id="2147483782" r:id="rId42"/>
    <p:sldLayoutId id="2147483783" r:id="rId43"/>
    <p:sldLayoutId id="2147483784" r:id="rId44"/>
    <p:sldLayoutId id="2147483785" r:id="rId45"/>
    <p:sldLayoutId id="2147483786" r:id="rId46"/>
    <p:sldLayoutId id="2147483787" r:id="rId47"/>
    <p:sldLayoutId id="2147483788" r:id="rId48"/>
    <p:sldLayoutId id="2147483789" r:id="rId49"/>
    <p:sldLayoutId id="2147483790" r:id="rId50"/>
    <p:sldLayoutId id="2147483791" r:id="rId51"/>
    <p:sldLayoutId id="2147483792" r:id="rId52"/>
    <p:sldLayoutId id="2147483793" r:id="rId53"/>
    <p:sldLayoutId id="2147483794" r:id="rId54"/>
    <p:sldLayoutId id="2147483795" r:id="rId55"/>
    <p:sldLayoutId id="2147483796" r:id="rId56"/>
    <p:sldLayoutId id="2147483797" r:id="rId57"/>
    <p:sldLayoutId id="2147483798" r:id="rId58"/>
    <p:sldLayoutId id="2147483799" r:id="rId59"/>
    <p:sldLayoutId id="2147483800" r:id="rId60"/>
    <p:sldLayoutId id="2147483801" r:id="rId61"/>
    <p:sldLayoutId id="2147483802" r:id="rId62"/>
    <p:sldLayoutId id="2147483803" r:id="rId63"/>
  </p:sldLayoutIdLst>
  <p:hf sldNum="0" hdr="0" dt="0"/>
  <p:txStyles>
    <p:titleStyle>
      <a:lvl1pPr algn="l" defTabSz="914400" rtl="0" eaLnBrk="1" latinLnBrk="0" hangingPunct="1">
        <a:lnSpc>
          <a:spcPts val="3450"/>
        </a:lnSpc>
        <a:spcBef>
          <a:spcPct val="0"/>
        </a:spcBef>
        <a:buNone/>
        <a:defRPr sz="34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svg"/><Relationship Id="rId2" Type="http://schemas.openxmlformats.org/officeDocument/2006/relationships/image" Target="../media/image30.jpeg"/><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9.sv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svg"/><Relationship Id="rId2" Type="http://schemas.openxmlformats.org/officeDocument/2006/relationships/image" Target="../media/image24.jpeg"/><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svg"/><Relationship Id="rId2" Type="http://schemas.openxmlformats.org/officeDocument/2006/relationships/image" Target="../media/image25.jpeg"/><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svg"/><Relationship Id="rId2" Type="http://schemas.openxmlformats.org/officeDocument/2006/relationships/hyperlink" Target="https://sayyeah.com/digital-insights/universal-design-accessibility-inclusive-design/" TargetMode="Externa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svg"/><Relationship Id="rId2" Type="http://schemas.openxmlformats.org/officeDocument/2006/relationships/image" Target="../media/image26.jpeg"/><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svg"/><Relationship Id="rId2" Type="http://schemas.openxmlformats.org/officeDocument/2006/relationships/image" Target="../media/image27.jpeg"/><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9.gif"/><Relationship Id="rId7"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Layout" Target="../slideLayouts/slideLayout2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CFFCEC-B7C9-C7B3-138E-2C37F4F4E126}"/>
              </a:ext>
            </a:extLst>
          </p:cNvPr>
          <p:cNvSpPr>
            <a:spLocks noGrp="1"/>
          </p:cNvSpPr>
          <p:nvPr>
            <p:ph type="ctrTitle"/>
          </p:nvPr>
        </p:nvSpPr>
        <p:spPr>
          <a:xfrm>
            <a:off x="575998" y="1810327"/>
            <a:ext cx="6943597" cy="3574473"/>
          </a:xfrm>
        </p:spPr>
        <p:txBody>
          <a:bodyPr anchor="ctr" anchorCtr="0"/>
          <a:lstStyle/>
          <a:p>
            <a:pPr>
              <a:lnSpc>
                <a:spcPct val="150000"/>
              </a:lnSpc>
            </a:pPr>
            <a:r>
              <a:rPr lang="en-GB" sz="3600" dirty="0">
                <a:solidFill>
                  <a:schemeClr val="tx2"/>
                </a:solidFill>
                <a:latin typeface="+mj-lt"/>
              </a:rPr>
              <a:t>lamb industries</a:t>
            </a:r>
            <a:br>
              <a:rPr lang="en-GB" sz="3600" dirty="0">
                <a:solidFill>
                  <a:schemeClr val="tx2"/>
                </a:solidFill>
                <a:latin typeface="+mj-lt"/>
              </a:rPr>
            </a:br>
            <a:r>
              <a:rPr lang="en-GB" sz="3600" dirty="0">
                <a:solidFill>
                  <a:schemeClr val="tx2"/>
                </a:solidFill>
                <a:latin typeface="+mj-lt"/>
              </a:rPr>
              <a:t>Supporting unit</a:t>
            </a:r>
            <a:br>
              <a:rPr lang="en-GB" sz="3600" dirty="0">
                <a:solidFill>
                  <a:schemeClr val="tx2"/>
                </a:solidFill>
                <a:latin typeface="+mj-lt"/>
              </a:rPr>
            </a:br>
            <a:r>
              <a:rPr lang="en-GB" sz="3600" dirty="0">
                <a:solidFill>
                  <a:schemeClr val="tx2"/>
                </a:solidFill>
                <a:latin typeface="+mj-lt"/>
              </a:rPr>
              <a:t>investigative &amp; </a:t>
            </a:r>
            <a:r>
              <a:rPr lang="en-GB" sz="3600">
                <a:solidFill>
                  <a:schemeClr val="tx2"/>
                </a:solidFill>
                <a:latin typeface="+mj-lt"/>
              </a:rPr>
              <a:t>evaluative activity: </a:t>
            </a:r>
            <a:r>
              <a:rPr lang="en-GB" sz="3600" dirty="0">
                <a:latin typeface="+mj-lt"/>
              </a:rPr>
              <a:t>inclusive design</a:t>
            </a:r>
            <a:endParaRPr lang="en-GB" sz="3600" dirty="0">
              <a:latin typeface="+mj-lt"/>
              <a:cs typeface="Arial" panose="020B0604020202020204" pitchFamily="34" charset="0"/>
            </a:endParaRPr>
          </a:p>
        </p:txBody>
      </p:sp>
      <p:pic>
        <p:nvPicPr>
          <p:cNvPr id="14" name="Graphic 13">
            <a:extLst>
              <a:ext uri="{FF2B5EF4-FFF2-40B4-BE49-F238E27FC236}">
                <a16:creationId xmlns:a16="http://schemas.microsoft.com/office/drawing/2014/main" id="{E756F4D9-1177-CA78-C88A-5DC058B1A3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998" y="381502"/>
            <a:ext cx="1891228" cy="922170"/>
          </a:xfrm>
          <a:prstGeom prst="rect">
            <a:avLst/>
          </a:prstGeom>
        </p:spPr>
      </p:pic>
      <p:pic>
        <p:nvPicPr>
          <p:cNvPr id="2" name="Picture 1">
            <a:extLst>
              <a:ext uri="{FF2B5EF4-FFF2-40B4-BE49-F238E27FC236}">
                <a16:creationId xmlns:a16="http://schemas.microsoft.com/office/drawing/2014/main" id="{209DC222-9B18-D18C-3973-63B59C832945}"/>
              </a:ext>
            </a:extLst>
          </p:cNvPr>
          <p:cNvPicPr>
            <a:picLocks noChangeAspect="1"/>
          </p:cNvPicPr>
          <p:nvPr/>
        </p:nvPicPr>
        <p:blipFill>
          <a:blip r:embed="rId5" cstate="print">
            <a:extLst>
              <a:ext uri="{28A0092B-C50C-407E-A947-70E740481C1C}">
                <a14:useLocalDpi xmlns:a14="http://schemas.microsoft.com/office/drawing/2010/main" val="0"/>
              </a:ext>
            </a:extLst>
          </a:blip>
          <a:srcRect l="5045" r="5045"/>
          <a:stretch/>
        </p:blipFill>
        <p:spPr>
          <a:xfrm>
            <a:off x="8088000" y="0"/>
            <a:ext cx="4104000" cy="6858000"/>
          </a:xfrm>
          <a:prstGeom prst="rect">
            <a:avLst/>
          </a:prstGeom>
          <a:ln>
            <a:solidFill>
              <a:srgbClr val="377EAF"/>
            </a:solidFill>
          </a:ln>
        </p:spPr>
      </p:pic>
      <p:pic>
        <p:nvPicPr>
          <p:cNvPr id="6" name="Picture 5" descr="Blue text on a black background">
            <a:extLst>
              <a:ext uri="{FF2B5EF4-FFF2-40B4-BE49-F238E27FC236}">
                <a16:creationId xmlns:a16="http://schemas.microsoft.com/office/drawing/2014/main" id="{804074B9-35FF-F78D-CF24-215CA59D6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9964" y="204245"/>
            <a:ext cx="3195337" cy="1276685"/>
          </a:xfrm>
          <a:prstGeom prst="rect">
            <a:avLst/>
          </a:prstGeom>
        </p:spPr>
      </p:pic>
      <p:pic>
        <p:nvPicPr>
          <p:cNvPr id="4" name="Picture 3">
            <a:extLst>
              <a:ext uri="{FF2B5EF4-FFF2-40B4-BE49-F238E27FC236}">
                <a16:creationId xmlns:a16="http://schemas.microsoft.com/office/drawing/2014/main" id="{B7E3C35D-1325-7AB7-382A-8FD2BA1FD30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76000" y="5705594"/>
            <a:ext cx="1356167" cy="903476"/>
          </a:xfrm>
          <a:prstGeom prst="rect">
            <a:avLst/>
          </a:prstGeom>
        </p:spPr>
      </p:pic>
      <p:sp>
        <p:nvSpPr>
          <p:cNvPr id="3" name="TextBox 2">
            <a:extLst>
              <a:ext uri="{FF2B5EF4-FFF2-40B4-BE49-F238E27FC236}">
                <a16:creationId xmlns:a16="http://schemas.microsoft.com/office/drawing/2014/main" id="{C54B381A-42C7-E0E4-9AA0-40F5DFB7B6FC}"/>
              </a:ext>
            </a:extLst>
          </p:cNvPr>
          <p:cNvSpPr txBox="1"/>
          <p:nvPr/>
        </p:nvSpPr>
        <p:spPr>
          <a:xfrm>
            <a:off x="4680504" y="6270516"/>
            <a:ext cx="3367144" cy="338554"/>
          </a:xfrm>
          <a:prstGeom prst="rect">
            <a:avLst/>
          </a:prstGeom>
          <a:noFill/>
        </p:spPr>
        <p:txBody>
          <a:bodyPr wrap="square" rtlCol="0">
            <a:spAutoFit/>
          </a:bodyPr>
          <a:lstStyle/>
          <a:p>
            <a:pPr marL="0" marR="0" lvl="0" indent="0" algn="ctr" defTabSz="430318" rtl="0" eaLnBrk="1" fontAlgn="auto" latinLnBrk="0" hangingPunct="0">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Arial" panose="020B0604020202020204"/>
                <a:sym typeface="Helvetica Neue"/>
              </a:rPr>
              <a:t>#InspiredbyLambIndustries</a:t>
            </a:r>
          </a:p>
        </p:txBody>
      </p:sp>
    </p:spTree>
    <p:extLst>
      <p:ext uri="{BB962C8B-B14F-4D97-AF65-F5344CB8AC3E}">
        <p14:creationId xmlns:p14="http://schemas.microsoft.com/office/powerpoint/2010/main" val="324206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inclusive designs</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278543"/>
            <a:ext cx="6985780" cy="4636101"/>
          </a:xfrm>
        </p:spPr>
        <p:txBody>
          <a:bodyPr>
            <a:normAutofit/>
          </a:bodyPr>
          <a:lstStyle/>
          <a:p>
            <a:pPr marL="0" indent="0" eaLnBrk="1" hangingPunct="1">
              <a:lnSpc>
                <a:spcPct val="150000"/>
              </a:lnSpc>
              <a:buNone/>
            </a:pPr>
            <a:r>
              <a:rPr lang="en-GB" sz="2200" dirty="0">
                <a:latin typeface="+mj-lt"/>
              </a:rPr>
              <a:t>This is a modern elevator panel.</a:t>
            </a:r>
          </a:p>
          <a:p>
            <a:pPr marL="342900" indent="-342900" eaLnBrk="1" hangingPunct="1">
              <a:lnSpc>
                <a:spcPct val="150000"/>
              </a:lnSpc>
              <a:buFont typeface="Arial" panose="020B0604020202020204" pitchFamily="34" charset="0"/>
              <a:buChar char="•"/>
            </a:pPr>
            <a:r>
              <a:rPr lang="en-GB" sz="2200" dirty="0">
                <a:latin typeface="+mj-lt"/>
              </a:rPr>
              <a:t>What inclusive features can you identify in this elevator panel?</a:t>
            </a:r>
          </a:p>
          <a:p>
            <a:pPr marL="342900" indent="-342900" eaLnBrk="1" hangingPunct="1">
              <a:lnSpc>
                <a:spcPct val="150000"/>
              </a:lnSpc>
              <a:buFont typeface="Arial" panose="020B0604020202020204" pitchFamily="34" charset="0"/>
              <a:buChar char="•"/>
            </a:pPr>
            <a:r>
              <a:rPr lang="en-GB" sz="2200" b="0" dirty="0">
                <a:latin typeface="+mj-lt"/>
              </a:rPr>
              <a:t>Are there other features tha</a:t>
            </a:r>
            <a:r>
              <a:rPr lang="en-GB" sz="2200" dirty="0">
                <a:latin typeface="+mj-lt"/>
              </a:rPr>
              <a:t>t might make it more inclusive?</a:t>
            </a:r>
          </a:p>
          <a:p>
            <a:pPr marL="342900" indent="-342900" eaLnBrk="1" hangingPunct="1">
              <a:lnSpc>
                <a:spcPct val="150000"/>
              </a:lnSpc>
              <a:buFont typeface="Arial" panose="020B0604020202020204" pitchFamily="34" charset="0"/>
              <a:buChar char="•"/>
            </a:pPr>
            <a:r>
              <a:rPr lang="en-GB" sz="2200" b="0" dirty="0">
                <a:latin typeface="+mj-lt"/>
              </a:rPr>
              <a:t>How </a:t>
            </a:r>
            <a:r>
              <a:rPr lang="en-GB" sz="2200" dirty="0">
                <a:latin typeface="+mj-lt"/>
              </a:rPr>
              <a:t>would you improve the design?</a:t>
            </a:r>
            <a:endParaRPr lang="en-GB" sz="2200" b="0" dirty="0">
              <a:latin typeface="+mj-lt"/>
            </a:endParaRPr>
          </a:p>
        </p:txBody>
      </p:sp>
      <p:pic>
        <p:nvPicPr>
          <p:cNvPr id="5" name="Picture 4" descr="A person pressing a button on a elevator&#10;&#10;Description automatically generated">
            <a:extLst>
              <a:ext uri="{FF2B5EF4-FFF2-40B4-BE49-F238E27FC236}">
                <a16:creationId xmlns:a16="http://schemas.microsoft.com/office/drawing/2014/main" id="{D2C1B8CC-AC3C-AAF4-0721-4C0534138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551"/>
          <a:stretch/>
        </p:blipFill>
        <p:spPr>
          <a:xfrm>
            <a:off x="8153040" y="0"/>
            <a:ext cx="4038960" cy="6858000"/>
          </a:xfrm>
          <a:prstGeom prst="rect">
            <a:avLst/>
          </a:prstGeom>
        </p:spPr>
      </p:pic>
      <p:pic>
        <p:nvPicPr>
          <p:cNvPr id="2" name="Picture 1">
            <a:extLst>
              <a:ext uri="{FF2B5EF4-FFF2-40B4-BE49-F238E27FC236}">
                <a16:creationId xmlns:a16="http://schemas.microsoft.com/office/drawing/2014/main" id="{FC4A0F95-FA21-3212-1D01-F49791DF6D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81958" y="5914645"/>
            <a:ext cx="1356167" cy="903476"/>
          </a:xfrm>
          <a:prstGeom prst="rect">
            <a:avLst/>
          </a:prstGeom>
        </p:spPr>
      </p:pic>
      <p:grpSp>
        <p:nvGrpSpPr>
          <p:cNvPr id="4" name="Group 3">
            <a:extLst>
              <a:ext uri="{FF2B5EF4-FFF2-40B4-BE49-F238E27FC236}">
                <a16:creationId xmlns:a16="http://schemas.microsoft.com/office/drawing/2014/main" id="{2D46705D-E811-4858-9050-22F014CC3BDC}"/>
              </a:ext>
            </a:extLst>
          </p:cNvPr>
          <p:cNvGrpSpPr/>
          <p:nvPr/>
        </p:nvGrpSpPr>
        <p:grpSpPr>
          <a:xfrm>
            <a:off x="353875" y="6135182"/>
            <a:ext cx="1915281" cy="370559"/>
            <a:chOff x="353875" y="6135182"/>
            <a:chExt cx="1915281" cy="370559"/>
          </a:xfrm>
        </p:grpSpPr>
        <p:pic>
          <p:nvPicPr>
            <p:cNvPr id="7" name="Graphic 6">
              <a:extLst>
                <a:ext uri="{FF2B5EF4-FFF2-40B4-BE49-F238E27FC236}">
                  <a16:creationId xmlns:a16="http://schemas.microsoft.com/office/drawing/2014/main" id="{A9F7CD17-450D-06CD-EBD4-A3F741B98D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9" name="Graphic 8">
              <a:extLst>
                <a:ext uri="{FF2B5EF4-FFF2-40B4-BE49-F238E27FC236}">
                  <a16:creationId xmlns:a16="http://schemas.microsoft.com/office/drawing/2014/main" id="{AE28523F-EB3C-B795-5C90-AE41266EE1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grpSp>
    </p:spTree>
    <p:extLst>
      <p:ext uri="{BB962C8B-B14F-4D97-AF65-F5344CB8AC3E}">
        <p14:creationId xmlns:p14="http://schemas.microsoft.com/office/powerpoint/2010/main" val="64705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inclusive designs</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278544"/>
            <a:ext cx="11040000" cy="880455"/>
          </a:xfrm>
        </p:spPr>
        <p:txBody>
          <a:bodyPr>
            <a:normAutofit/>
          </a:bodyPr>
          <a:lstStyle/>
          <a:p>
            <a:pPr marL="0" indent="0" eaLnBrk="1" hangingPunct="1">
              <a:lnSpc>
                <a:spcPct val="150000"/>
              </a:lnSpc>
              <a:buNone/>
            </a:pPr>
            <a:r>
              <a:rPr lang="en-GB" sz="2000" dirty="0">
                <a:latin typeface="+mj-lt"/>
              </a:rPr>
              <a:t>Try using a chart like this to investigate and evaluate a range of inclusive products like the example on the previous page. Try rating them for how accessible they are.</a:t>
            </a:r>
            <a:endParaRPr lang="en-GB" sz="2000" b="0" dirty="0">
              <a:latin typeface="+mj-lt"/>
            </a:endParaRPr>
          </a:p>
        </p:txBody>
      </p:sp>
      <p:graphicFrame>
        <p:nvGraphicFramePr>
          <p:cNvPr id="4" name="Table 3">
            <a:extLst>
              <a:ext uri="{FF2B5EF4-FFF2-40B4-BE49-F238E27FC236}">
                <a16:creationId xmlns:a16="http://schemas.microsoft.com/office/drawing/2014/main" id="{E9B80CC4-7345-F643-A5AD-E8E007C76DF2}"/>
              </a:ext>
            </a:extLst>
          </p:cNvPr>
          <p:cNvGraphicFramePr>
            <a:graphicFrameLocks noGrp="1"/>
          </p:cNvGraphicFramePr>
          <p:nvPr>
            <p:extLst>
              <p:ext uri="{D42A27DB-BD31-4B8C-83A1-F6EECF244321}">
                <p14:modId xmlns:p14="http://schemas.microsoft.com/office/powerpoint/2010/main" val="1483574679"/>
              </p:ext>
            </p:extLst>
          </p:nvPr>
        </p:nvGraphicFramePr>
        <p:xfrm>
          <a:off x="576000" y="2320324"/>
          <a:ext cx="10917500" cy="3307473"/>
        </p:xfrm>
        <a:graphic>
          <a:graphicData uri="http://schemas.openxmlformats.org/drawingml/2006/table">
            <a:tbl>
              <a:tblPr firstRow="1" bandRow="1">
                <a:tableStyleId>{5940675A-B579-460E-94D1-54222C63F5DA}</a:tableStyleId>
              </a:tblPr>
              <a:tblGrid>
                <a:gridCol w="1570300">
                  <a:extLst>
                    <a:ext uri="{9D8B030D-6E8A-4147-A177-3AD203B41FA5}">
                      <a16:colId xmlns:a16="http://schemas.microsoft.com/office/drawing/2014/main" val="2389556226"/>
                    </a:ext>
                  </a:extLst>
                </a:gridCol>
                <a:gridCol w="2222500">
                  <a:extLst>
                    <a:ext uri="{9D8B030D-6E8A-4147-A177-3AD203B41FA5}">
                      <a16:colId xmlns:a16="http://schemas.microsoft.com/office/drawing/2014/main" val="961634701"/>
                    </a:ext>
                  </a:extLst>
                </a:gridCol>
                <a:gridCol w="2374900">
                  <a:extLst>
                    <a:ext uri="{9D8B030D-6E8A-4147-A177-3AD203B41FA5}">
                      <a16:colId xmlns:a16="http://schemas.microsoft.com/office/drawing/2014/main" val="266196745"/>
                    </a:ext>
                  </a:extLst>
                </a:gridCol>
                <a:gridCol w="2400300">
                  <a:extLst>
                    <a:ext uri="{9D8B030D-6E8A-4147-A177-3AD203B41FA5}">
                      <a16:colId xmlns:a16="http://schemas.microsoft.com/office/drawing/2014/main" val="1662196823"/>
                    </a:ext>
                  </a:extLst>
                </a:gridCol>
                <a:gridCol w="2349500">
                  <a:extLst>
                    <a:ext uri="{9D8B030D-6E8A-4147-A177-3AD203B41FA5}">
                      <a16:colId xmlns:a16="http://schemas.microsoft.com/office/drawing/2014/main" val="2950242297"/>
                    </a:ext>
                  </a:extLst>
                </a:gridCol>
              </a:tblGrid>
              <a:tr h="385235">
                <a:tc>
                  <a:txBody>
                    <a:bodyPr/>
                    <a:lstStyle/>
                    <a:p>
                      <a:r>
                        <a:rPr lang="en-GB" dirty="0"/>
                        <a:t>Product</a:t>
                      </a:r>
                    </a:p>
                  </a:txBody>
                  <a:tcPr/>
                </a:tc>
                <a:tc>
                  <a:txBody>
                    <a:bodyPr/>
                    <a:lstStyle/>
                    <a:p>
                      <a:r>
                        <a:rPr lang="en-GB" dirty="0"/>
                        <a:t>Inclusive features</a:t>
                      </a:r>
                    </a:p>
                  </a:txBody>
                  <a:tcPr/>
                </a:tc>
                <a:tc>
                  <a:txBody>
                    <a:bodyPr/>
                    <a:lstStyle/>
                    <a:p>
                      <a:r>
                        <a:rPr lang="en-GB" dirty="0"/>
                        <a:t>Things </a:t>
                      </a:r>
                      <a:r>
                        <a:rPr lang="en-GB"/>
                        <a:t>to improve</a:t>
                      </a:r>
                      <a:endParaRPr lang="en-GB" dirty="0"/>
                    </a:p>
                  </a:txBody>
                  <a:tcPr/>
                </a:tc>
                <a:tc>
                  <a:txBody>
                    <a:bodyPr/>
                    <a:lstStyle/>
                    <a:p>
                      <a:r>
                        <a:rPr lang="en-GB" dirty="0"/>
                        <a:t>Problems </a:t>
                      </a:r>
                    </a:p>
                  </a:txBody>
                  <a:tcPr/>
                </a:tc>
                <a:tc>
                  <a:txBody>
                    <a:bodyPr/>
                    <a:lstStyle/>
                    <a:p>
                      <a:r>
                        <a:rPr lang="en-GB" dirty="0"/>
                        <a:t>Accessibility rating</a:t>
                      </a:r>
                    </a:p>
                  </a:txBody>
                  <a:tcPr/>
                </a:tc>
                <a:extLst>
                  <a:ext uri="{0D108BD9-81ED-4DB2-BD59-A6C34878D82A}">
                    <a16:rowId xmlns:a16="http://schemas.microsoft.com/office/drawing/2014/main" val="2616373021"/>
                  </a:ext>
                </a:extLst>
              </a:tr>
              <a:tr h="875222">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66083266"/>
                  </a:ext>
                </a:extLst>
              </a:tr>
              <a:tr h="1016619">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85383315"/>
                  </a:ext>
                </a:extLst>
              </a:tr>
              <a:tr h="1030397">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8384915"/>
                  </a:ext>
                </a:extLst>
              </a:tr>
            </a:tbl>
          </a:graphicData>
        </a:graphic>
      </p:graphicFrame>
      <p:pic>
        <p:nvPicPr>
          <p:cNvPr id="2" name="Picture 1">
            <a:extLst>
              <a:ext uri="{FF2B5EF4-FFF2-40B4-BE49-F238E27FC236}">
                <a16:creationId xmlns:a16="http://schemas.microsoft.com/office/drawing/2014/main" id="{5E77F0EF-7908-A4DC-6135-21B98E7A3C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81958" y="5914645"/>
            <a:ext cx="1356167" cy="903476"/>
          </a:xfrm>
          <a:prstGeom prst="rect">
            <a:avLst/>
          </a:prstGeom>
        </p:spPr>
      </p:pic>
      <p:grpSp>
        <p:nvGrpSpPr>
          <p:cNvPr id="5" name="Group 4">
            <a:extLst>
              <a:ext uri="{FF2B5EF4-FFF2-40B4-BE49-F238E27FC236}">
                <a16:creationId xmlns:a16="http://schemas.microsoft.com/office/drawing/2014/main" id="{C6BAB274-29E4-FE22-B02B-00FB29F7D227}"/>
              </a:ext>
            </a:extLst>
          </p:cNvPr>
          <p:cNvGrpSpPr/>
          <p:nvPr/>
        </p:nvGrpSpPr>
        <p:grpSpPr>
          <a:xfrm>
            <a:off x="353875" y="6135182"/>
            <a:ext cx="1915281" cy="370559"/>
            <a:chOff x="353875" y="6135182"/>
            <a:chExt cx="1915281" cy="370559"/>
          </a:xfrm>
        </p:grpSpPr>
        <p:pic>
          <p:nvPicPr>
            <p:cNvPr id="7" name="Graphic 6">
              <a:extLst>
                <a:ext uri="{FF2B5EF4-FFF2-40B4-BE49-F238E27FC236}">
                  <a16:creationId xmlns:a16="http://schemas.microsoft.com/office/drawing/2014/main" id="{F7F51B62-8766-2716-F25D-BFF71CDD9F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670" y="6135182"/>
              <a:ext cx="1512486" cy="370559"/>
            </a:xfrm>
            <a:prstGeom prst="rect">
              <a:avLst/>
            </a:prstGeom>
          </p:spPr>
        </p:pic>
        <p:pic>
          <p:nvPicPr>
            <p:cNvPr id="9" name="Graphic 8">
              <a:extLst>
                <a:ext uri="{FF2B5EF4-FFF2-40B4-BE49-F238E27FC236}">
                  <a16:creationId xmlns:a16="http://schemas.microsoft.com/office/drawing/2014/main" id="{C5885079-43E9-9542-4F53-ABE9A993F5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875" y="6135182"/>
              <a:ext cx="331912" cy="370559"/>
            </a:xfrm>
            <a:prstGeom prst="rect">
              <a:avLst/>
            </a:prstGeom>
          </p:spPr>
        </p:pic>
      </p:grpSp>
    </p:spTree>
    <p:extLst>
      <p:ext uri="{BB962C8B-B14F-4D97-AF65-F5344CB8AC3E}">
        <p14:creationId xmlns:p14="http://schemas.microsoft.com/office/powerpoint/2010/main" val="115371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300BA7-E229-3234-DDB8-3A5ECF1D515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BD1AE9B-7386-2CAF-919A-1202A1F0F412}"/>
              </a:ext>
            </a:extLst>
          </p:cNvPr>
          <p:cNvSpPr>
            <a:spLocks noGrp="1"/>
          </p:cNvSpPr>
          <p:nvPr>
            <p:ph type="title"/>
          </p:nvPr>
        </p:nvSpPr>
        <p:spPr/>
        <p:txBody>
          <a:bodyPr/>
          <a:lstStyle/>
          <a:p>
            <a:r>
              <a:rPr lang="en-GB" dirty="0">
                <a:latin typeface="+mj-lt"/>
              </a:rPr>
              <a:t>inclusive designs</a:t>
            </a:r>
            <a:endParaRPr lang="en-GB" sz="4400" dirty="0">
              <a:latin typeface="+mj-lt"/>
            </a:endParaRPr>
          </a:p>
        </p:txBody>
      </p:sp>
      <p:sp>
        <p:nvSpPr>
          <p:cNvPr id="3" name="Content Placeholder 2">
            <a:extLst>
              <a:ext uri="{FF2B5EF4-FFF2-40B4-BE49-F238E27FC236}">
                <a16:creationId xmlns:a16="http://schemas.microsoft.com/office/drawing/2014/main" id="{01AD45A4-874E-CBBA-CF3D-A7A9D81CE097}"/>
              </a:ext>
            </a:extLst>
          </p:cNvPr>
          <p:cNvSpPr>
            <a:spLocks noGrp="1"/>
          </p:cNvSpPr>
          <p:nvPr>
            <p:ph idx="4294967295"/>
          </p:nvPr>
        </p:nvSpPr>
        <p:spPr>
          <a:xfrm>
            <a:off x="576000" y="1278544"/>
            <a:ext cx="11040000" cy="880455"/>
          </a:xfrm>
        </p:spPr>
        <p:txBody>
          <a:bodyPr>
            <a:normAutofit/>
          </a:bodyPr>
          <a:lstStyle/>
          <a:p>
            <a:pPr marL="0" indent="0" eaLnBrk="1" hangingPunct="1">
              <a:lnSpc>
                <a:spcPct val="150000"/>
              </a:lnSpc>
              <a:buNone/>
            </a:pPr>
            <a:r>
              <a:rPr lang="en-GB" sz="2000" dirty="0">
                <a:latin typeface="+mj-lt"/>
              </a:rPr>
              <a:t>Try using a radar chart to show your ratings of how inclusive products are</a:t>
            </a:r>
            <a:endParaRPr lang="en-GB" sz="2000" b="0" dirty="0">
              <a:latin typeface="+mj-lt"/>
            </a:endParaRPr>
          </a:p>
        </p:txBody>
      </p:sp>
      <p:pic>
        <p:nvPicPr>
          <p:cNvPr id="2" name="Picture 1">
            <a:extLst>
              <a:ext uri="{FF2B5EF4-FFF2-40B4-BE49-F238E27FC236}">
                <a16:creationId xmlns:a16="http://schemas.microsoft.com/office/drawing/2014/main" id="{08E8F5EB-45F5-27A6-AA34-2A4D3F4E53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81958" y="5914645"/>
            <a:ext cx="1356167" cy="903476"/>
          </a:xfrm>
          <a:prstGeom prst="rect">
            <a:avLst/>
          </a:prstGeom>
        </p:spPr>
      </p:pic>
      <p:grpSp>
        <p:nvGrpSpPr>
          <p:cNvPr id="5" name="Group 4">
            <a:extLst>
              <a:ext uri="{FF2B5EF4-FFF2-40B4-BE49-F238E27FC236}">
                <a16:creationId xmlns:a16="http://schemas.microsoft.com/office/drawing/2014/main" id="{13D3B9DC-4A26-3839-A0E6-0B44DB1B4B0A}"/>
              </a:ext>
            </a:extLst>
          </p:cNvPr>
          <p:cNvGrpSpPr/>
          <p:nvPr/>
        </p:nvGrpSpPr>
        <p:grpSpPr>
          <a:xfrm>
            <a:off x="353875" y="6135182"/>
            <a:ext cx="1915281" cy="370559"/>
            <a:chOff x="353875" y="6135182"/>
            <a:chExt cx="1915281" cy="370559"/>
          </a:xfrm>
        </p:grpSpPr>
        <p:pic>
          <p:nvPicPr>
            <p:cNvPr id="7" name="Graphic 6">
              <a:extLst>
                <a:ext uri="{FF2B5EF4-FFF2-40B4-BE49-F238E27FC236}">
                  <a16:creationId xmlns:a16="http://schemas.microsoft.com/office/drawing/2014/main" id="{B77EDF14-5D52-A16C-4AF1-5274E3FC6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670" y="6135182"/>
              <a:ext cx="1512486" cy="370559"/>
            </a:xfrm>
            <a:prstGeom prst="rect">
              <a:avLst/>
            </a:prstGeom>
          </p:spPr>
        </p:pic>
        <p:pic>
          <p:nvPicPr>
            <p:cNvPr id="9" name="Graphic 8">
              <a:extLst>
                <a:ext uri="{FF2B5EF4-FFF2-40B4-BE49-F238E27FC236}">
                  <a16:creationId xmlns:a16="http://schemas.microsoft.com/office/drawing/2014/main" id="{B2B3DE7D-93B2-F4F1-C3B1-DF382E96A5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875" y="6135182"/>
              <a:ext cx="331912" cy="370559"/>
            </a:xfrm>
            <a:prstGeom prst="rect">
              <a:avLst/>
            </a:prstGeom>
          </p:spPr>
        </p:pic>
      </p:grpSp>
      <p:graphicFrame>
        <p:nvGraphicFramePr>
          <p:cNvPr id="11" name="Chart 10">
            <a:extLst>
              <a:ext uri="{FF2B5EF4-FFF2-40B4-BE49-F238E27FC236}">
                <a16:creationId xmlns:a16="http://schemas.microsoft.com/office/drawing/2014/main" id="{3EB4F63D-BA3F-B263-AB8C-118D83E89912}"/>
              </a:ext>
            </a:extLst>
          </p:cNvPr>
          <p:cNvGraphicFramePr/>
          <p:nvPr>
            <p:extLst>
              <p:ext uri="{D42A27DB-BD31-4B8C-83A1-F6EECF244321}">
                <p14:modId xmlns:p14="http://schemas.microsoft.com/office/powerpoint/2010/main" val="1693926288"/>
              </p:ext>
            </p:extLst>
          </p:nvPr>
        </p:nvGraphicFramePr>
        <p:xfrm>
          <a:off x="2340039" y="1903614"/>
          <a:ext cx="8141919" cy="453758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250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FBB51F4-73AD-E391-3E4C-D37FA8B788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60" y="-114300"/>
            <a:ext cx="12175340" cy="12612256"/>
          </a:xfrm>
          <a:prstGeom prst="rect">
            <a:avLst/>
          </a:prstGeom>
        </p:spPr>
      </p:pic>
      <p:sp>
        <p:nvSpPr>
          <p:cNvPr id="10" name="Title 1">
            <a:extLst>
              <a:ext uri="{FF2B5EF4-FFF2-40B4-BE49-F238E27FC236}">
                <a16:creationId xmlns:a16="http://schemas.microsoft.com/office/drawing/2014/main" id="{9457124D-4513-AF94-B33A-32122ED43ACA}"/>
              </a:ext>
            </a:extLst>
          </p:cNvPr>
          <p:cNvSpPr>
            <a:spLocks noGrp="1"/>
          </p:cNvSpPr>
          <p:nvPr>
            <p:ph type="ctrTitle"/>
          </p:nvPr>
        </p:nvSpPr>
        <p:spPr>
          <a:xfrm>
            <a:off x="575999" y="1990213"/>
            <a:ext cx="11105927" cy="2877573"/>
          </a:xfrm>
        </p:spPr>
        <p:txBody>
          <a:bodyPr/>
          <a:lstStyle/>
          <a:p>
            <a:r>
              <a:rPr lang="en-GB">
                <a:solidFill>
                  <a:schemeClr val="bg1"/>
                </a:solidFill>
                <a:latin typeface="+mj-lt"/>
              </a:rPr>
              <a:t>Inclusive design</a:t>
            </a:r>
            <a:endParaRPr lang="en-GB" dirty="0">
              <a:solidFill>
                <a:schemeClr val="bg1"/>
              </a:solidFill>
              <a:latin typeface="+mj-lt"/>
            </a:endParaRPr>
          </a:p>
        </p:txBody>
      </p:sp>
      <p:sp>
        <p:nvSpPr>
          <p:cNvPr id="11" name="Footer Placeholder 2">
            <a:extLst>
              <a:ext uri="{FF2B5EF4-FFF2-40B4-BE49-F238E27FC236}">
                <a16:creationId xmlns:a16="http://schemas.microsoft.com/office/drawing/2014/main" id="{42890EC0-E3CB-BB88-78C0-04E2D631696C}"/>
              </a:ext>
            </a:extLst>
          </p:cNvPr>
          <p:cNvSpPr txBox="1">
            <a:spLocks/>
          </p:cNvSpPr>
          <p:nvPr/>
        </p:nvSpPr>
        <p:spPr>
          <a:xfrm>
            <a:off x="575999" y="6052820"/>
            <a:ext cx="64800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Because design and innovation matter</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848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Inclusive design</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278544"/>
            <a:ext cx="9535563" cy="4595128"/>
          </a:xfrm>
        </p:spPr>
        <p:txBody>
          <a:bodyPr>
            <a:normAutofit/>
          </a:bodyPr>
          <a:lstStyle/>
          <a:p>
            <a:pPr marL="0" indent="0" algn="just" eaLnBrk="1" hangingPunct="1">
              <a:lnSpc>
                <a:spcPct val="150000"/>
              </a:lnSpc>
              <a:buNone/>
            </a:pPr>
            <a:r>
              <a:rPr lang="en-GB" sz="1800" dirty="0">
                <a:latin typeface="+mj-lt"/>
              </a:rPr>
              <a:t>Inclusive Design</a:t>
            </a:r>
            <a:r>
              <a:rPr lang="en-GB" sz="1800" b="0" dirty="0">
                <a:latin typeface="+mj-lt"/>
              </a:rPr>
              <a:t> concerns developing products that can be used by as many different groups as possible, such as disabled and able bodied, young and old consumers.</a:t>
            </a:r>
          </a:p>
          <a:p>
            <a:pPr marL="0" indent="0" algn="just" eaLnBrk="1" hangingPunct="1">
              <a:lnSpc>
                <a:spcPct val="150000"/>
              </a:lnSpc>
              <a:buNone/>
            </a:pPr>
            <a:r>
              <a:rPr lang="en-GB" sz="1800" b="0" dirty="0">
                <a:latin typeface="+mj-lt"/>
              </a:rPr>
              <a:t>Very often, changes in products to accommodate disabled users can also be of benefit to the able bodied e.g. more user-friendly appliances.</a:t>
            </a:r>
          </a:p>
          <a:p>
            <a:pPr marL="0" indent="0" algn="just" eaLnBrk="1" hangingPunct="1">
              <a:lnSpc>
                <a:spcPct val="150000"/>
              </a:lnSpc>
              <a:buNone/>
            </a:pPr>
            <a:r>
              <a:rPr lang="en-GB" sz="1800" b="0" dirty="0">
                <a:latin typeface="+mj-lt"/>
              </a:rPr>
              <a:t>Designers working on inclusive designs will often use techniques to give them the experience of what it is like to be disabled in order to better understand the needs of that particular group. This is a form of empathetic design.</a:t>
            </a:r>
          </a:p>
          <a:p>
            <a:pPr marL="0" indent="0" algn="just" eaLnBrk="1" hangingPunct="1">
              <a:lnSpc>
                <a:spcPct val="150000"/>
              </a:lnSpc>
              <a:buNone/>
            </a:pPr>
            <a:r>
              <a:rPr lang="en-GB" sz="1800" b="0" dirty="0">
                <a:latin typeface="+mj-lt"/>
              </a:rPr>
              <a:t>They will also use data and observation as well as working with specific users (see UCD) to ensure that they meet their specific needs.</a:t>
            </a:r>
          </a:p>
        </p:txBody>
      </p:sp>
      <p:pic>
        <p:nvPicPr>
          <p:cNvPr id="9" name="Graphic 8">
            <a:extLst>
              <a:ext uri="{FF2B5EF4-FFF2-40B4-BE49-F238E27FC236}">
                <a16:creationId xmlns:a16="http://schemas.microsoft.com/office/drawing/2014/main" id="{2FFB3643-1EC6-D70B-527A-DF612E9265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595438" y="477147"/>
            <a:ext cx="6896102" cy="3546566"/>
          </a:xfrm>
          <a:prstGeom prst="rect">
            <a:avLst/>
          </a:prstGeom>
        </p:spPr>
      </p:pic>
      <p:pic>
        <p:nvPicPr>
          <p:cNvPr id="4" name="Picture 3">
            <a:extLst>
              <a:ext uri="{FF2B5EF4-FFF2-40B4-BE49-F238E27FC236}">
                <a16:creationId xmlns:a16="http://schemas.microsoft.com/office/drawing/2014/main" id="{D2F0DC38-6030-469F-726C-06E477E5F53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481958" y="5914645"/>
            <a:ext cx="1356167" cy="903476"/>
          </a:xfrm>
          <a:prstGeom prst="rect">
            <a:avLst/>
          </a:prstGeom>
        </p:spPr>
      </p:pic>
      <p:grpSp>
        <p:nvGrpSpPr>
          <p:cNvPr id="2" name="Group 1">
            <a:extLst>
              <a:ext uri="{FF2B5EF4-FFF2-40B4-BE49-F238E27FC236}">
                <a16:creationId xmlns:a16="http://schemas.microsoft.com/office/drawing/2014/main" id="{65A199C2-2DED-46D1-FF8C-7E78A595C584}"/>
              </a:ext>
            </a:extLst>
          </p:cNvPr>
          <p:cNvGrpSpPr/>
          <p:nvPr/>
        </p:nvGrpSpPr>
        <p:grpSpPr>
          <a:xfrm>
            <a:off x="353875" y="6135182"/>
            <a:ext cx="1915281" cy="370559"/>
            <a:chOff x="353875" y="6135182"/>
            <a:chExt cx="1915281" cy="370559"/>
          </a:xfrm>
        </p:grpSpPr>
        <p:pic>
          <p:nvPicPr>
            <p:cNvPr id="5" name="Graphic 4">
              <a:extLst>
                <a:ext uri="{FF2B5EF4-FFF2-40B4-BE49-F238E27FC236}">
                  <a16:creationId xmlns:a16="http://schemas.microsoft.com/office/drawing/2014/main" id="{094DFD2D-4BD6-98F2-B19A-FD1CECF028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6670" y="6135182"/>
              <a:ext cx="1512486" cy="370559"/>
            </a:xfrm>
            <a:prstGeom prst="rect">
              <a:avLst/>
            </a:prstGeom>
          </p:spPr>
        </p:pic>
        <p:pic>
          <p:nvPicPr>
            <p:cNvPr id="6" name="Graphic 5">
              <a:extLst>
                <a:ext uri="{FF2B5EF4-FFF2-40B4-BE49-F238E27FC236}">
                  <a16:creationId xmlns:a16="http://schemas.microsoft.com/office/drawing/2014/main" id="{0DCCFE00-74CD-0BB8-ED88-5E230E904F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3875" y="6135182"/>
              <a:ext cx="331912" cy="370559"/>
            </a:xfrm>
            <a:prstGeom prst="rect">
              <a:avLst/>
            </a:prstGeom>
          </p:spPr>
        </p:pic>
      </p:grpSp>
    </p:spTree>
    <p:extLst>
      <p:ext uri="{BB962C8B-B14F-4D97-AF65-F5344CB8AC3E}">
        <p14:creationId xmlns:p14="http://schemas.microsoft.com/office/powerpoint/2010/main" val="320181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Adapted design</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278544"/>
            <a:ext cx="11039999" cy="2352545"/>
          </a:xfrm>
        </p:spPr>
        <p:txBody>
          <a:bodyPr>
            <a:normAutofit/>
          </a:bodyPr>
          <a:lstStyle/>
          <a:p>
            <a:pPr marL="0" indent="0" eaLnBrk="1" hangingPunct="1">
              <a:lnSpc>
                <a:spcPct val="150000"/>
              </a:lnSpc>
              <a:buNone/>
            </a:pPr>
            <a:r>
              <a:rPr lang="en-GB" sz="2000" b="0" dirty="0">
                <a:latin typeface="+mj-lt"/>
              </a:rPr>
              <a:t>Many products have been changed to meet the needs of disabled users and designers are now more aware of trying to make these products as ambiguous as possible so they don’t stand out as being simply for ‘disabled use’. An example would include shower areas where the necessary aids fold away to be almost ‘invisible’ when not needed or other features added to make bathing more practical.</a:t>
            </a:r>
          </a:p>
        </p:txBody>
      </p:sp>
      <p:pic>
        <p:nvPicPr>
          <p:cNvPr id="10" name="Picture 2" descr="Image result for adapted bathroom&quot;">
            <a:extLst>
              <a:ext uri="{FF2B5EF4-FFF2-40B4-BE49-F238E27FC236}">
                <a16:creationId xmlns:a16="http://schemas.microsoft.com/office/drawing/2014/main" id="{C86A3825-727C-4A4A-E959-E6C7C7950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329" y="3333805"/>
            <a:ext cx="7468292" cy="29779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D5F647F-6DB4-45B0-41CB-104903FC3C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81958" y="5914645"/>
            <a:ext cx="1356167" cy="903476"/>
          </a:xfrm>
          <a:prstGeom prst="rect">
            <a:avLst/>
          </a:prstGeom>
        </p:spPr>
      </p:pic>
      <p:grpSp>
        <p:nvGrpSpPr>
          <p:cNvPr id="4" name="Group 3">
            <a:extLst>
              <a:ext uri="{FF2B5EF4-FFF2-40B4-BE49-F238E27FC236}">
                <a16:creationId xmlns:a16="http://schemas.microsoft.com/office/drawing/2014/main" id="{CD8B163C-13D1-1FFE-54F2-F8747F4EEB46}"/>
              </a:ext>
            </a:extLst>
          </p:cNvPr>
          <p:cNvGrpSpPr/>
          <p:nvPr/>
        </p:nvGrpSpPr>
        <p:grpSpPr>
          <a:xfrm>
            <a:off x="353875" y="6135182"/>
            <a:ext cx="1915281" cy="370559"/>
            <a:chOff x="353875" y="6135182"/>
            <a:chExt cx="1915281" cy="370559"/>
          </a:xfrm>
        </p:grpSpPr>
        <p:pic>
          <p:nvPicPr>
            <p:cNvPr id="5" name="Graphic 4">
              <a:extLst>
                <a:ext uri="{FF2B5EF4-FFF2-40B4-BE49-F238E27FC236}">
                  <a16:creationId xmlns:a16="http://schemas.microsoft.com/office/drawing/2014/main" id="{592B1FB7-4BA5-AA14-87D0-D3DD3DDC77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7" name="Graphic 6">
              <a:extLst>
                <a:ext uri="{FF2B5EF4-FFF2-40B4-BE49-F238E27FC236}">
                  <a16:creationId xmlns:a16="http://schemas.microsoft.com/office/drawing/2014/main" id="{28C29132-A676-79B1-5706-31C7258125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grpSp>
    </p:spTree>
    <p:extLst>
      <p:ext uri="{BB962C8B-B14F-4D97-AF65-F5344CB8AC3E}">
        <p14:creationId xmlns:p14="http://schemas.microsoft.com/office/powerpoint/2010/main" val="333190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Adapted design</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278544"/>
            <a:ext cx="11040000" cy="2011307"/>
          </a:xfrm>
        </p:spPr>
        <p:txBody>
          <a:bodyPr>
            <a:normAutofit/>
          </a:bodyPr>
          <a:lstStyle/>
          <a:p>
            <a:pPr marL="0" indent="0" eaLnBrk="1" hangingPunct="1">
              <a:lnSpc>
                <a:spcPct val="150000"/>
              </a:lnSpc>
              <a:buNone/>
            </a:pPr>
            <a:r>
              <a:rPr lang="en-GB" sz="2000" b="0" dirty="0">
                <a:latin typeface="+mj-lt"/>
              </a:rPr>
              <a:t>People in the </a:t>
            </a:r>
            <a:r>
              <a:rPr lang="en-GB" sz="2000" b="0" dirty="0">
                <a:solidFill>
                  <a:schemeClr val="accent2">
                    <a:lumMod val="75000"/>
                  </a:schemeClr>
                </a:solidFill>
                <a:latin typeface="+mj-lt"/>
              </a:rPr>
              <a:t>95</a:t>
            </a:r>
            <a:r>
              <a:rPr lang="en-GB" sz="2000" b="0" baseline="30000" dirty="0">
                <a:solidFill>
                  <a:schemeClr val="accent2">
                    <a:lumMod val="75000"/>
                  </a:schemeClr>
                </a:solidFill>
                <a:latin typeface="+mj-lt"/>
              </a:rPr>
              <a:t>th</a:t>
            </a:r>
            <a:r>
              <a:rPr lang="en-GB" sz="2000" b="0" dirty="0">
                <a:solidFill>
                  <a:schemeClr val="accent2">
                    <a:lumMod val="75000"/>
                  </a:schemeClr>
                </a:solidFill>
                <a:latin typeface="+mj-lt"/>
              </a:rPr>
              <a:t> percentile </a:t>
            </a:r>
            <a:r>
              <a:rPr lang="en-GB" sz="2000" b="0" dirty="0">
                <a:latin typeface="+mj-lt"/>
              </a:rPr>
              <a:t>will have very large body sizes either because of their height or their weight and build. This has already resulted in the need for XXXL clothing, fully adjustable car seats, steering wheels and seat belts and is likely to be more important as the weight of the population in general increases.</a:t>
            </a:r>
          </a:p>
        </p:txBody>
      </p:sp>
      <p:cxnSp>
        <p:nvCxnSpPr>
          <p:cNvPr id="7" name="Straight Arrow Connector 6">
            <a:extLst>
              <a:ext uri="{FF2B5EF4-FFF2-40B4-BE49-F238E27FC236}">
                <a16:creationId xmlns:a16="http://schemas.microsoft.com/office/drawing/2014/main" id="{3F89152D-B15C-8F2E-734D-04E01E7E2E1F}"/>
              </a:ext>
            </a:extLst>
          </p:cNvPr>
          <p:cNvCxnSpPr/>
          <p:nvPr/>
        </p:nvCxnSpPr>
        <p:spPr>
          <a:xfrm>
            <a:off x="4719126" y="4474034"/>
            <a:ext cx="1158949" cy="0"/>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2" descr="http://removeandreplace.com/wp-content/uploads/2013/03/extra-supported-shoes-for-large-people.jpg">
            <a:extLst>
              <a:ext uri="{FF2B5EF4-FFF2-40B4-BE49-F238E27FC236}">
                <a16:creationId xmlns:a16="http://schemas.microsoft.com/office/drawing/2014/main" id="{88B6240B-EA70-1E46-1213-7E101858AF3D}"/>
              </a:ext>
            </a:extLst>
          </p:cNvPr>
          <p:cNvPicPr>
            <a:picLocks noChangeAspect="1" noChangeArrowheads="1"/>
          </p:cNvPicPr>
          <p:nvPr/>
        </p:nvPicPr>
        <p:blipFill>
          <a:blip r:embed="rId2" cstate="print"/>
          <a:srcRect/>
          <a:stretch>
            <a:fillRect/>
          </a:stretch>
        </p:blipFill>
        <p:spPr bwMode="auto">
          <a:xfrm>
            <a:off x="6164155" y="3100276"/>
            <a:ext cx="4094039" cy="2743006"/>
          </a:xfrm>
          <a:prstGeom prst="rect">
            <a:avLst/>
          </a:prstGeom>
          <a:noFill/>
        </p:spPr>
      </p:pic>
      <p:sp>
        <p:nvSpPr>
          <p:cNvPr id="10" name="Content Placeholder 2">
            <a:extLst>
              <a:ext uri="{FF2B5EF4-FFF2-40B4-BE49-F238E27FC236}">
                <a16:creationId xmlns:a16="http://schemas.microsoft.com/office/drawing/2014/main" id="{7EFCD691-7C70-866E-4AA1-3D1AB8328470}"/>
              </a:ext>
            </a:extLst>
          </p:cNvPr>
          <p:cNvSpPr txBox="1">
            <a:spLocks/>
          </p:cNvSpPr>
          <p:nvPr/>
        </p:nvSpPr>
        <p:spPr>
          <a:xfrm>
            <a:off x="603128" y="3734135"/>
            <a:ext cx="3804614" cy="1475289"/>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500"/>
              </a:spcBef>
              <a:spcAft>
                <a:spcPts val="500"/>
              </a:spcAft>
            </a:pPr>
            <a:r>
              <a:rPr lang="en-US" sz="1800" b="0" dirty="0">
                <a:solidFill>
                  <a:srgbClr val="0A303F"/>
                </a:solidFill>
                <a:latin typeface="+mj-lt"/>
              </a:rPr>
              <a:t>This is an example of how an existing product, a shoe can be adapted to support additional weight and strain.</a:t>
            </a:r>
          </a:p>
        </p:txBody>
      </p:sp>
      <p:pic>
        <p:nvPicPr>
          <p:cNvPr id="4" name="Picture 3">
            <a:extLst>
              <a:ext uri="{FF2B5EF4-FFF2-40B4-BE49-F238E27FC236}">
                <a16:creationId xmlns:a16="http://schemas.microsoft.com/office/drawing/2014/main" id="{0AAF11C6-1B42-DDEA-F045-6BE689A317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81958" y="5914645"/>
            <a:ext cx="1356167" cy="903476"/>
          </a:xfrm>
          <a:prstGeom prst="rect">
            <a:avLst/>
          </a:prstGeom>
        </p:spPr>
      </p:pic>
      <p:grpSp>
        <p:nvGrpSpPr>
          <p:cNvPr id="5" name="Group 4">
            <a:extLst>
              <a:ext uri="{FF2B5EF4-FFF2-40B4-BE49-F238E27FC236}">
                <a16:creationId xmlns:a16="http://schemas.microsoft.com/office/drawing/2014/main" id="{D807FAE4-5A8B-BBE8-EA01-6E3E4669C8E5}"/>
              </a:ext>
            </a:extLst>
          </p:cNvPr>
          <p:cNvGrpSpPr/>
          <p:nvPr/>
        </p:nvGrpSpPr>
        <p:grpSpPr>
          <a:xfrm>
            <a:off x="353875" y="6135182"/>
            <a:ext cx="1915281" cy="370559"/>
            <a:chOff x="353875" y="6135182"/>
            <a:chExt cx="1915281" cy="370559"/>
          </a:xfrm>
        </p:grpSpPr>
        <p:pic>
          <p:nvPicPr>
            <p:cNvPr id="9" name="Graphic 8">
              <a:extLst>
                <a:ext uri="{FF2B5EF4-FFF2-40B4-BE49-F238E27FC236}">
                  <a16:creationId xmlns:a16="http://schemas.microsoft.com/office/drawing/2014/main" id="{F84D74F0-84B9-54C2-C832-64D111615B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11" name="Graphic 10">
              <a:extLst>
                <a:ext uri="{FF2B5EF4-FFF2-40B4-BE49-F238E27FC236}">
                  <a16:creationId xmlns:a16="http://schemas.microsoft.com/office/drawing/2014/main" id="{AA021043-B69C-A977-5BC5-C22EBFFC8C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grpSp>
    </p:spTree>
    <p:extLst>
      <p:ext uri="{BB962C8B-B14F-4D97-AF65-F5344CB8AC3E}">
        <p14:creationId xmlns:p14="http://schemas.microsoft.com/office/powerpoint/2010/main" val="116413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universal design</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397792"/>
            <a:ext cx="10963330" cy="4595128"/>
          </a:xfrm>
        </p:spPr>
        <p:txBody>
          <a:bodyPr>
            <a:normAutofit/>
          </a:bodyPr>
          <a:lstStyle/>
          <a:p>
            <a:pPr marL="0" indent="0" algn="l">
              <a:lnSpc>
                <a:spcPct val="150000"/>
              </a:lnSpc>
              <a:spcBef>
                <a:spcPts val="500"/>
              </a:spcBef>
              <a:spcAft>
                <a:spcPts val="500"/>
              </a:spcAft>
              <a:buNone/>
            </a:pPr>
            <a:r>
              <a:rPr lang="en-US" sz="2000" dirty="0">
                <a:solidFill>
                  <a:srgbClr val="0A303F"/>
                </a:solidFill>
                <a:latin typeface="+mj-lt"/>
              </a:rPr>
              <a:t>This is a method of designing that tries to make environments, service and products useable by as many different people as possible without the need for any adaptation.</a:t>
            </a:r>
          </a:p>
          <a:p>
            <a:pPr marL="0" indent="0" algn="l">
              <a:lnSpc>
                <a:spcPct val="150000"/>
              </a:lnSpc>
              <a:spcBef>
                <a:spcPts val="500"/>
              </a:spcBef>
              <a:spcAft>
                <a:spcPts val="500"/>
              </a:spcAft>
              <a:buNone/>
            </a:pPr>
            <a:r>
              <a:rPr lang="en-US" sz="2000" dirty="0">
                <a:solidFill>
                  <a:srgbClr val="0A303F"/>
                </a:solidFill>
                <a:latin typeface="+mj-lt"/>
              </a:rPr>
              <a:t>Inclusive design is very similar but considers a wide range of diverse needs and how products, environment and services can be adapted to accommodate different needs.</a:t>
            </a:r>
          </a:p>
          <a:p>
            <a:pPr marL="0" indent="0" algn="l">
              <a:lnSpc>
                <a:spcPct val="150000"/>
              </a:lnSpc>
              <a:spcBef>
                <a:spcPts val="500"/>
              </a:spcBef>
              <a:spcAft>
                <a:spcPts val="500"/>
              </a:spcAft>
              <a:buNone/>
            </a:pPr>
            <a:r>
              <a:rPr lang="en-US" sz="2000" dirty="0">
                <a:solidFill>
                  <a:srgbClr val="0A303F"/>
                </a:solidFill>
                <a:latin typeface="+mj-lt"/>
              </a:rPr>
              <a:t>Can you find practical examples of each approach to show the difference?</a:t>
            </a:r>
          </a:p>
          <a:p>
            <a:pPr>
              <a:lnSpc>
                <a:spcPct val="150000"/>
              </a:lnSpc>
              <a:spcBef>
                <a:spcPts val="500"/>
              </a:spcBef>
              <a:spcAft>
                <a:spcPts val="500"/>
              </a:spcAft>
            </a:pPr>
            <a:r>
              <a:rPr lang="en-GB" sz="2000" dirty="0">
                <a:hlinkClick r:id="rId2"/>
              </a:rPr>
              <a:t>https://sayyeah.com/digital-insights/universal-design-accessibility-inclusive-design/</a:t>
            </a:r>
            <a:r>
              <a:rPr lang="en-GB" sz="2000" dirty="0"/>
              <a:t> is quite good to give some examples / clarification</a:t>
            </a:r>
          </a:p>
          <a:p>
            <a:pPr marL="0" indent="0" algn="l">
              <a:lnSpc>
                <a:spcPct val="150000"/>
              </a:lnSpc>
              <a:spcBef>
                <a:spcPts val="500"/>
              </a:spcBef>
              <a:spcAft>
                <a:spcPts val="500"/>
              </a:spcAft>
              <a:buNone/>
            </a:pPr>
            <a:endParaRPr lang="en-US" sz="2000" dirty="0">
              <a:solidFill>
                <a:srgbClr val="0A303F"/>
              </a:solidFill>
              <a:latin typeface="+mj-lt"/>
            </a:endParaRPr>
          </a:p>
        </p:txBody>
      </p:sp>
      <p:pic>
        <p:nvPicPr>
          <p:cNvPr id="2" name="Picture 1">
            <a:extLst>
              <a:ext uri="{FF2B5EF4-FFF2-40B4-BE49-F238E27FC236}">
                <a16:creationId xmlns:a16="http://schemas.microsoft.com/office/drawing/2014/main" id="{160DFE0F-00C2-9B53-4C44-83BC3FDAC3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81958" y="5914645"/>
            <a:ext cx="1356167" cy="903476"/>
          </a:xfrm>
          <a:prstGeom prst="rect">
            <a:avLst/>
          </a:prstGeom>
        </p:spPr>
      </p:pic>
      <p:grpSp>
        <p:nvGrpSpPr>
          <p:cNvPr id="5" name="Group 4">
            <a:extLst>
              <a:ext uri="{FF2B5EF4-FFF2-40B4-BE49-F238E27FC236}">
                <a16:creationId xmlns:a16="http://schemas.microsoft.com/office/drawing/2014/main" id="{47528134-D39F-DD0D-3A7C-CCBE8C82208E}"/>
              </a:ext>
            </a:extLst>
          </p:cNvPr>
          <p:cNvGrpSpPr/>
          <p:nvPr/>
        </p:nvGrpSpPr>
        <p:grpSpPr>
          <a:xfrm>
            <a:off x="353875" y="6135182"/>
            <a:ext cx="1915281" cy="370559"/>
            <a:chOff x="353875" y="6135182"/>
            <a:chExt cx="1915281" cy="370559"/>
          </a:xfrm>
        </p:grpSpPr>
        <p:pic>
          <p:nvPicPr>
            <p:cNvPr id="6" name="Graphic 5">
              <a:extLst>
                <a:ext uri="{FF2B5EF4-FFF2-40B4-BE49-F238E27FC236}">
                  <a16:creationId xmlns:a16="http://schemas.microsoft.com/office/drawing/2014/main" id="{22BF3FF8-126A-2EA5-2277-EAD0236465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7" name="Graphic 6">
              <a:extLst>
                <a:ext uri="{FF2B5EF4-FFF2-40B4-BE49-F238E27FC236}">
                  <a16:creationId xmlns:a16="http://schemas.microsoft.com/office/drawing/2014/main" id="{7B7C5362-ADDE-59AD-027E-4E9F755B1B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grpSp>
    </p:spTree>
    <p:extLst>
      <p:ext uri="{BB962C8B-B14F-4D97-AF65-F5344CB8AC3E}">
        <p14:creationId xmlns:p14="http://schemas.microsoft.com/office/powerpoint/2010/main" val="247369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exclusive design</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397791"/>
            <a:ext cx="6272061" cy="4078669"/>
          </a:xfrm>
        </p:spPr>
        <p:txBody>
          <a:bodyPr>
            <a:normAutofit lnSpcReduction="10000"/>
          </a:bodyPr>
          <a:lstStyle/>
          <a:p>
            <a:pPr marL="0" indent="0" algn="l">
              <a:lnSpc>
                <a:spcPct val="150000"/>
              </a:lnSpc>
              <a:spcBef>
                <a:spcPts val="500"/>
              </a:spcBef>
              <a:spcAft>
                <a:spcPts val="500"/>
              </a:spcAft>
              <a:buNone/>
            </a:pPr>
            <a:r>
              <a:rPr lang="en-US" sz="1800" dirty="0">
                <a:solidFill>
                  <a:srgbClr val="0A303F"/>
                </a:solidFill>
                <a:latin typeface="+mj-lt"/>
              </a:rPr>
              <a:t>Not all products can be designed for everyone to use. For example, motorcycle helmets are designed for adults as babies should not really be carried on a motorcycle and therefore there is no market for such a product. Likewise, furniture, clothing and utensils for babies do not have to be made in a larger version for adults.</a:t>
            </a:r>
          </a:p>
          <a:p>
            <a:pPr marL="0" indent="0" algn="l">
              <a:lnSpc>
                <a:spcPct val="150000"/>
              </a:lnSpc>
              <a:spcBef>
                <a:spcPts val="500"/>
              </a:spcBef>
              <a:spcAft>
                <a:spcPts val="500"/>
              </a:spcAft>
              <a:buNone/>
            </a:pPr>
            <a:r>
              <a:rPr lang="en-US" sz="1800" dirty="0">
                <a:solidFill>
                  <a:srgbClr val="0A303F"/>
                </a:solidFill>
                <a:latin typeface="+mj-lt"/>
              </a:rPr>
              <a:t>Can you think of other examples of products designed exclusively for a user group or target market?</a:t>
            </a:r>
          </a:p>
          <a:p>
            <a:pPr marL="0" indent="0" algn="l">
              <a:lnSpc>
                <a:spcPct val="150000"/>
              </a:lnSpc>
              <a:spcBef>
                <a:spcPts val="500"/>
              </a:spcBef>
              <a:spcAft>
                <a:spcPts val="500"/>
              </a:spcAft>
              <a:buNone/>
            </a:pPr>
            <a:r>
              <a:rPr lang="en-US" sz="1800" dirty="0">
                <a:solidFill>
                  <a:srgbClr val="0A303F"/>
                </a:solidFill>
                <a:latin typeface="+mj-lt"/>
              </a:rPr>
              <a:t>Make a list of these and consider what features makes them exclusive to their particular market.</a:t>
            </a:r>
          </a:p>
        </p:txBody>
      </p:sp>
      <p:pic>
        <p:nvPicPr>
          <p:cNvPr id="5" name="Picture 4" descr="Sleeping baby">
            <a:extLst>
              <a:ext uri="{FF2B5EF4-FFF2-40B4-BE49-F238E27FC236}">
                <a16:creationId xmlns:a16="http://schemas.microsoft.com/office/drawing/2014/main" id="{4FAECA18-1C0D-A0BD-9CA2-B355FDEB01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741"/>
          <a:stretch/>
        </p:blipFill>
        <p:spPr>
          <a:xfrm>
            <a:off x="7125195" y="0"/>
            <a:ext cx="5066805" cy="6858000"/>
          </a:xfrm>
          <a:prstGeom prst="rect">
            <a:avLst/>
          </a:prstGeom>
        </p:spPr>
      </p:pic>
      <p:pic>
        <p:nvPicPr>
          <p:cNvPr id="2" name="Picture 1">
            <a:extLst>
              <a:ext uri="{FF2B5EF4-FFF2-40B4-BE49-F238E27FC236}">
                <a16:creationId xmlns:a16="http://schemas.microsoft.com/office/drawing/2014/main" id="{3524D7C3-8904-7B11-14BB-6BA22E1136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81958" y="5914645"/>
            <a:ext cx="1356167" cy="903476"/>
          </a:xfrm>
          <a:prstGeom prst="rect">
            <a:avLst/>
          </a:prstGeom>
        </p:spPr>
      </p:pic>
      <p:grpSp>
        <p:nvGrpSpPr>
          <p:cNvPr id="6" name="Group 5">
            <a:extLst>
              <a:ext uri="{FF2B5EF4-FFF2-40B4-BE49-F238E27FC236}">
                <a16:creationId xmlns:a16="http://schemas.microsoft.com/office/drawing/2014/main" id="{88D00AA9-5549-E4FA-B8FA-614FCA160A2D}"/>
              </a:ext>
            </a:extLst>
          </p:cNvPr>
          <p:cNvGrpSpPr/>
          <p:nvPr/>
        </p:nvGrpSpPr>
        <p:grpSpPr>
          <a:xfrm>
            <a:off x="353875" y="6135182"/>
            <a:ext cx="1915281" cy="370559"/>
            <a:chOff x="353875" y="6135182"/>
            <a:chExt cx="1915281" cy="370559"/>
          </a:xfrm>
        </p:grpSpPr>
        <p:pic>
          <p:nvPicPr>
            <p:cNvPr id="7" name="Graphic 6">
              <a:extLst>
                <a:ext uri="{FF2B5EF4-FFF2-40B4-BE49-F238E27FC236}">
                  <a16:creationId xmlns:a16="http://schemas.microsoft.com/office/drawing/2014/main" id="{E48FC056-9D1C-6B67-A004-49CE233302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9" name="Graphic 8">
              <a:extLst>
                <a:ext uri="{FF2B5EF4-FFF2-40B4-BE49-F238E27FC236}">
                  <a16:creationId xmlns:a16="http://schemas.microsoft.com/office/drawing/2014/main" id="{937077CF-EFA8-5FA7-0A46-D15ADB9035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grpSp>
    </p:spTree>
    <p:extLst>
      <p:ext uri="{BB962C8B-B14F-4D97-AF65-F5344CB8AC3E}">
        <p14:creationId xmlns:p14="http://schemas.microsoft.com/office/powerpoint/2010/main" val="55626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exclusive design</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397791"/>
            <a:ext cx="10943452" cy="4078669"/>
          </a:xfrm>
        </p:spPr>
        <p:txBody>
          <a:bodyPr>
            <a:normAutofit/>
          </a:bodyPr>
          <a:lstStyle/>
          <a:p>
            <a:pPr marL="0" indent="0" eaLnBrk="1" hangingPunct="1">
              <a:lnSpc>
                <a:spcPct val="150000"/>
              </a:lnSpc>
              <a:buNone/>
            </a:pPr>
            <a:r>
              <a:rPr lang="en-GB" sz="2000" b="0" dirty="0">
                <a:latin typeface="+mj-lt"/>
              </a:rPr>
              <a:t>As mentioned previously there are some groups that fall into the 5</a:t>
            </a:r>
            <a:r>
              <a:rPr lang="en-GB" sz="2000" b="0" baseline="30000" dirty="0">
                <a:latin typeface="+mj-lt"/>
              </a:rPr>
              <a:t>th</a:t>
            </a:r>
            <a:r>
              <a:rPr lang="en-GB" sz="2000" b="0" dirty="0">
                <a:latin typeface="+mj-lt"/>
              </a:rPr>
              <a:t> and 95</a:t>
            </a:r>
            <a:r>
              <a:rPr lang="en-GB" sz="2000" b="0" baseline="30000" dirty="0">
                <a:latin typeface="+mj-lt"/>
              </a:rPr>
              <a:t>th</a:t>
            </a:r>
            <a:r>
              <a:rPr lang="en-GB" sz="2000" b="0" dirty="0">
                <a:latin typeface="+mj-lt"/>
              </a:rPr>
              <a:t> percentiles.</a:t>
            </a:r>
          </a:p>
          <a:p>
            <a:pPr marL="0" indent="0" eaLnBrk="1" hangingPunct="1">
              <a:lnSpc>
                <a:spcPct val="150000"/>
              </a:lnSpc>
              <a:buNone/>
            </a:pPr>
            <a:r>
              <a:rPr lang="en-GB" sz="2000" b="0" dirty="0">
                <a:latin typeface="+mj-lt"/>
              </a:rPr>
              <a:t>Children are generally in the 5</a:t>
            </a:r>
            <a:r>
              <a:rPr lang="en-GB" sz="2000" b="0" baseline="30000" dirty="0">
                <a:latin typeface="+mj-lt"/>
              </a:rPr>
              <a:t>th</a:t>
            </a:r>
            <a:r>
              <a:rPr lang="en-GB" sz="2000" b="0" dirty="0">
                <a:latin typeface="+mj-lt"/>
              </a:rPr>
              <a:t> percentile compared to adults and designers need to be aware of their smaller sizes and physical abilities. Many products already take this into account such as baby spoons and bottles, but a designer can also use this to make it difficult for a child to access a medicine bottle for example.</a:t>
            </a:r>
          </a:p>
        </p:txBody>
      </p:sp>
      <p:pic>
        <p:nvPicPr>
          <p:cNvPr id="2" name="Picture 2" descr="http://www.babycaredaily.com/wp-content/uploads/2010/02/baby-feeding-products.jpg">
            <a:extLst>
              <a:ext uri="{FF2B5EF4-FFF2-40B4-BE49-F238E27FC236}">
                <a16:creationId xmlns:a16="http://schemas.microsoft.com/office/drawing/2014/main" id="{17BB9424-7C0F-1266-36FC-74F8EFE45C70}"/>
              </a:ext>
            </a:extLst>
          </p:cNvPr>
          <p:cNvPicPr>
            <a:picLocks noChangeAspect="1" noChangeArrowheads="1"/>
          </p:cNvPicPr>
          <p:nvPr/>
        </p:nvPicPr>
        <p:blipFill>
          <a:blip r:embed="rId2" cstate="print"/>
          <a:srcRect/>
          <a:stretch>
            <a:fillRect/>
          </a:stretch>
        </p:blipFill>
        <p:spPr bwMode="auto">
          <a:xfrm>
            <a:off x="4355091" y="4105738"/>
            <a:ext cx="3385270" cy="2307706"/>
          </a:xfrm>
          <a:prstGeom prst="rect">
            <a:avLst/>
          </a:prstGeom>
          <a:noFill/>
        </p:spPr>
      </p:pic>
      <p:pic>
        <p:nvPicPr>
          <p:cNvPr id="5" name="Picture 4">
            <a:extLst>
              <a:ext uri="{FF2B5EF4-FFF2-40B4-BE49-F238E27FC236}">
                <a16:creationId xmlns:a16="http://schemas.microsoft.com/office/drawing/2014/main" id="{E8E8097C-4776-1BC9-4C6D-4530667869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81958" y="5914645"/>
            <a:ext cx="1356167" cy="903476"/>
          </a:xfrm>
          <a:prstGeom prst="rect">
            <a:avLst/>
          </a:prstGeom>
        </p:spPr>
      </p:pic>
      <p:grpSp>
        <p:nvGrpSpPr>
          <p:cNvPr id="6" name="Group 5">
            <a:extLst>
              <a:ext uri="{FF2B5EF4-FFF2-40B4-BE49-F238E27FC236}">
                <a16:creationId xmlns:a16="http://schemas.microsoft.com/office/drawing/2014/main" id="{3C50EDDF-A1B5-6A22-85FC-A8C6341524CA}"/>
              </a:ext>
            </a:extLst>
          </p:cNvPr>
          <p:cNvGrpSpPr/>
          <p:nvPr/>
        </p:nvGrpSpPr>
        <p:grpSpPr>
          <a:xfrm>
            <a:off x="353875" y="6135182"/>
            <a:ext cx="1915281" cy="370559"/>
            <a:chOff x="353875" y="6135182"/>
            <a:chExt cx="1915281" cy="370559"/>
          </a:xfrm>
        </p:grpSpPr>
        <p:pic>
          <p:nvPicPr>
            <p:cNvPr id="7" name="Graphic 6">
              <a:extLst>
                <a:ext uri="{FF2B5EF4-FFF2-40B4-BE49-F238E27FC236}">
                  <a16:creationId xmlns:a16="http://schemas.microsoft.com/office/drawing/2014/main" id="{069F4CD8-C9E2-19BF-E713-BD89FDF9B6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9" name="Graphic 8">
              <a:extLst>
                <a:ext uri="{FF2B5EF4-FFF2-40B4-BE49-F238E27FC236}">
                  <a16:creationId xmlns:a16="http://schemas.microsoft.com/office/drawing/2014/main" id="{07299CE9-1690-EA8B-F66E-9E4E124F65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grpSp>
    </p:spTree>
    <p:extLst>
      <p:ext uri="{BB962C8B-B14F-4D97-AF65-F5344CB8AC3E}">
        <p14:creationId xmlns:p14="http://schemas.microsoft.com/office/powerpoint/2010/main" val="155748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exclusive design</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397791"/>
            <a:ext cx="10943452" cy="4078669"/>
          </a:xfrm>
        </p:spPr>
        <p:txBody>
          <a:bodyPr>
            <a:normAutofit/>
          </a:bodyPr>
          <a:lstStyle/>
          <a:p>
            <a:pPr marL="0" indent="0" eaLnBrk="1" hangingPunct="1">
              <a:lnSpc>
                <a:spcPct val="150000"/>
              </a:lnSpc>
              <a:buNone/>
            </a:pPr>
            <a:r>
              <a:rPr lang="en-GB" sz="2000" b="0" dirty="0">
                <a:latin typeface="+mj-lt"/>
              </a:rPr>
              <a:t>Adults are a different percentile to children and often fit into the 50</a:t>
            </a:r>
            <a:r>
              <a:rPr lang="en-GB" sz="2000" b="0" baseline="30000" dirty="0">
                <a:latin typeface="+mj-lt"/>
              </a:rPr>
              <a:t>th</a:t>
            </a:r>
            <a:r>
              <a:rPr lang="en-GB" sz="2000" b="0" dirty="0">
                <a:latin typeface="+mj-lt"/>
              </a:rPr>
              <a:t> percentile in terms of their physical size. They may not have a disability but, like children, they can have limited physical ability in later life meaning that products need to be adapted to make them easier to use. Examples included lever taps, easy opening jars and bottles, elasticated clothing and easy pour kettles to name just a few.</a:t>
            </a:r>
          </a:p>
          <a:p>
            <a:pPr marL="0" indent="0" eaLnBrk="1" hangingPunct="1">
              <a:lnSpc>
                <a:spcPct val="150000"/>
              </a:lnSpc>
              <a:buNone/>
            </a:pPr>
            <a:r>
              <a:rPr lang="en-GB" sz="2000" b="0" dirty="0">
                <a:latin typeface="+mj-lt"/>
              </a:rPr>
              <a:t>Ironically, many elderly people need to access medication but struggle to open ‘child proof’ medicine bottles. </a:t>
            </a:r>
          </a:p>
        </p:txBody>
      </p:sp>
      <p:pic>
        <p:nvPicPr>
          <p:cNvPr id="5" name="Picture 2" descr="http://www.caring-for-aging-parents.com/images/mobility-products-for-the-elderly9.jpg">
            <a:extLst>
              <a:ext uri="{FF2B5EF4-FFF2-40B4-BE49-F238E27FC236}">
                <a16:creationId xmlns:a16="http://schemas.microsoft.com/office/drawing/2014/main" id="{4B4C5C6B-F059-7A03-2E45-CA57DB82327B}"/>
              </a:ext>
            </a:extLst>
          </p:cNvPr>
          <p:cNvPicPr>
            <a:picLocks noChangeAspect="1" noChangeArrowheads="1"/>
          </p:cNvPicPr>
          <p:nvPr/>
        </p:nvPicPr>
        <p:blipFill>
          <a:blip r:embed="rId2" cstate="print"/>
          <a:srcRect/>
          <a:stretch>
            <a:fillRect/>
          </a:stretch>
        </p:blipFill>
        <p:spPr bwMode="auto">
          <a:xfrm>
            <a:off x="7298532" y="4224087"/>
            <a:ext cx="2456663" cy="2456663"/>
          </a:xfrm>
          <a:prstGeom prst="rect">
            <a:avLst/>
          </a:prstGeom>
          <a:noFill/>
        </p:spPr>
      </p:pic>
      <p:pic>
        <p:nvPicPr>
          <p:cNvPr id="6" name="Picture 4" descr="http://2.bp.blogspot.com/_cSg9uQRouhQ/TEVaRt2AzfI/AAAAAAAAASU/y5GlkIG1lpI/s400/PGT-F_with_PGT-AS2.gif">
            <a:extLst>
              <a:ext uri="{FF2B5EF4-FFF2-40B4-BE49-F238E27FC236}">
                <a16:creationId xmlns:a16="http://schemas.microsoft.com/office/drawing/2014/main" id="{9B3B2547-5EFB-DB2F-2DFF-4825CDD80B0E}"/>
              </a:ext>
            </a:extLst>
          </p:cNvPr>
          <p:cNvPicPr>
            <a:picLocks noChangeAspect="1" noChangeArrowheads="1"/>
          </p:cNvPicPr>
          <p:nvPr/>
        </p:nvPicPr>
        <p:blipFill>
          <a:blip r:embed="rId3" cstate="print"/>
          <a:srcRect/>
          <a:stretch>
            <a:fillRect/>
          </a:stretch>
        </p:blipFill>
        <p:spPr bwMode="auto">
          <a:xfrm>
            <a:off x="3427631" y="4399097"/>
            <a:ext cx="2106644" cy="2106644"/>
          </a:xfrm>
          <a:prstGeom prst="rect">
            <a:avLst/>
          </a:prstGeom>
          <a:noFill/>
        </p:spPr>
      </p:pic>
      <p:pic>
        <p:nvPicPr>
          <p:cNvPr id="2" name="Picture 1">
            <a:extLst>
              <a:ext uri="{FF2B5EF4-FFF2-40B4-BE49-F238E27FC236}">
                <a16:creationId xmlns:a16="http://schemas.microsoft.com/office/drawing/2014/main" id="{3B03F269-A650-EC97-EBFF-6A2D50EBA1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81958" y="5914645"/>
            <a:ext cx="1356167" cy="903476"/>
          </a:xfrm>
          <a:prstGeom prst="rect">
            <a:avLst/>
          </a:prstGeom>
        </p:spPr>
      </p:pic>
      <p:grpSp>
        <p:nvGrpSpPr>
          <p:cNvPr id="7" name="Group 6">
            <a:extLst>
              <a:ext uri="{FF2B5EF4-FFF2-40B4-BE49-F238E27FC236}">
                <a16:creationId xmlns:a16="http://schemas.microsoft.com/office/drawing/2014/main" id="{6E35854A-5E60-C220-F775-546E2F5EB75A}"/>
              </a:ext>
            </a:extLst>
          </p:cNvPr>
          <p:cNvGrpSpPr/>
          <p:nvPr/>
        </p:nvGrpSpPr>
        <p:grpSpPr>
          <a:xfrm>
            <a:off x="353875" y="6135182"/>
            <a:ext cx="1915281" cy="370559"/>
            <a:chOff x="353875" y="6135182"/>
            <a:chExt cx="1915281" cy="370559"/>
          </a:xfrm>
        </p:grpSpPr>
        <p:pic>
          <p:nvPicPr>
            <p:cNvPr id="9" name="Graphic 8">
              <a:extLst>
                <a:ext uri="{FF2B5EF4-FFF2-40B4-BE49-F238E27FC236}">
                  <a16:creationId xmlns:a16="http://schemas.microsoft.com/office/drawing/2014/main" id="{813A7577-F98D-07FD-AEEC-50E77879C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F4D6B433-A190-269D-6A5C-C1EF21F1F8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3875" y="6135182"/>
              <a:ext cx="331912" cy="370559"/>
            </a:xfrm>
            <a:prstGeom prst="rect">
              <a:avLst/>
            </a:prstGeom>
          </p:spPr>
        </p:pic>
      </p:grpSp>
    </p:spTree>
    <p:extLst>
      <p:ext uri="{BB962C8B-B14F-4D97-AF65-F5344CB8AC3E}">
        <p14:creationId xmlns:p14="http://schemas.microsoft.com/office/powerpoint/2010/main" val="351771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1_Office Theme">
  <a:themeElements>
    <a:clrScheme name="DandT">
      <a:dk1>
        <a:srgbClr val="000000"/>
      </a:dk1>
      <a:lt1>
        <a:srgbClr val="FFFFFF"/>
      </a:lt1>
      <a:dk2>
        <a:srgbClr val="0A303F"/>
      </a:dk2>
      <a:lt2>
        <a:srgbClr val="E7E6E6"/>
      </a:lt2>
      <a:accent1>
        <a:srgbClr val="F97369"/>
      </a:accent1>
      <a:accent2>
        <a:srgbClr val="07E298"/>
      </a:accent2>
      <a:accent3>
        <a:srgbClr val="FAB8D9"/>
      </a:accent3>
      <a:accent4>
        <a:srgbClr val="DCFFFF"/>
      </a:accent4>
      <a:accent5>
        <a:srgbClr val="00BACE"/>
      </a:accent5>
      <a:accent6>
        <a:srgbClr val="C238B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dT" id="{BB151128-7B21-4942-A59B-368685A2A4E1}" vid="{4F7D9008-6879-B043-A756-2AF003936ED0}"/>
    </a:ext>
  </a:extLst>
</a:theme>
</file>

<file path=ppt/theme/theme2.xml><?xml version="1.0" encoding="utf-8"?>
<a:theme xmlns:a="http://schemas.openxmlformats.org/drawingml/2006/main" name="2_Office Theme">
  <a:themeElements>
    <a:clrScheme name="DandT">
      <a:dk1>
        <a:srgbClr val="000000"/>
      </a:dk1>
      <a:lt1>
        <a:srgbClr val="FFFFFF"/>
      </a:lt1>
      <a:dk2>
        <a:srgbClr val="0A303F"/>
      </a:dk2>
      <a:lt2>
        <a:srgbClr val="E7E6E6"/>
      </a:lt2>
      <a:accent1>
        <a:srgbClr val="F97369"/>
      </a:accent1>
      <a:accent2>
        <a:srgbClr val="07E298"/>
      </a:accent2>
      <a:accent3>
        <a:srgbClr val="FAB8D9"/>
      </a:accent3>
      <a:accent4>
        <a:srgbClr val="DCFFFF"/>
      </a:accent4>
      <a:accent5>
        <a:srgbClr val="00BACE"/>
      </a:accent5>
      <a:accent6>
        <a:srgbClr val="C238B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dT" id="{BB151128-7B21-4942-A59B-368685A2A4E1}" vid="{4F7D9008-6879-B043-A756-2AF003936ED0}"/>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Medium"/>
        <a:ea typeface="Helvetica Neue Medium"/>
        <a:cs typeface="Helvetica Neue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42754</TotalTime>
  <Words>825</Words>
  <Application>Microsoft Office PowerPoint</Application>
  <PresentationFormat>Widescreen</PresentationFormat>
  <Paragraphs>47</Paragraphs>
  <Slides>12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Helvetica Neue</vt:lpstr>
      <vt:lpstr>Helvetica Neue Thin</vt:lpstr>
      <vt:lpstr>Lucida Grande</vt:lpstr>
      <vt:lpstr>1_Office Theme</vt:lpstr>
      <vt:lpstr>2_Office Theme</vt:lpstr>
      <vt:lpstr>lamb industries Supporting unit investigative &amp; evaluative activity: inclusive design</vt:lpstr>
      <vt:lpstr>Inclusive design</vt:lpstr>
      <vt:lpstr>Inclusive design</vt:lpstr>
      <vt:lpstr>Adapted design</vt:lpstr>
      <vt:lpstr>Adapted design</vt:lpstr>
      <vt:lpstr>universal design</vt:lpstr>
      <vt:lpstr>exclusive design</vt:lpstr>
      <vt:lpstr>exclusive design</vt:lpstr>
      <vt:lpstr>exclusive design</vt:lpstr>
      <vt:lpstr>inclusive designs</vt:lpstr>
      <vt:lpstr>inclusive designs</vt:lpstr>
      <vt:lpstr>inclusive designs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Neesha Mistry</dc:creator>
  <cp:lastModifiedBy>Ryan Ball</cp:lastModifiedBy>
  <cp:revision>303</cp:revision>
  <cp:lastPrinted>2019-02-19T15:48:33Z</cp:lastPrinted>
  <dcterms:modified xsi:type="dcterms:W3CDTF">2024-05-28T13:26:43Z</dcterms:modified>
</cp:coreProperties>
</file>