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1_82BE8FA.xml" ContentType="application/vnd.ms-powerpoint.comments+xml"/>
  <Override PartName="/ppt/comments/modernComment_10A_6675575C.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6" r:id="rId5"/>
    <p:sldId id="257" r:id="rId6"/>
    <p:sldId id="266" r:id="rId7"/>
    <p:sldId id="267" r:id="rId8"/>
    <p:sldId id="268" r:id="rId9"/>
    <p:sldId id="269" r:id="rId10"/>
    <p:sldId id="270" r:id="rId11"/>
    <p:sldId id="271" r:id="rId12"/>
    <p:sldId id="272" r:id="rId13"/>
    <p:sldId id="27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480ABC-6430-9D52-3197-1D9FE0B0577E}" name="Tony Ryan" initials="TR" userId="S::tony.ryan@designtechnology.org.uk::a4807094-2b8b-448f-8df7-be047c852c5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A303F"/>
    <a:srgbClr val="FFFF45"/>
    <a:srgbClr val="DCFFFF"/>
    <a:srgbClr val="07E298"/>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2CFDB6-B260-4DB4-9842-9924291E9C8F}" v="13" dt="2024-09-17T15:24:36.9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033" autoAdjust="0"/>
  </p:normalViewPr>
  <p:slideViewPr>
    <p:cSldViewPr snapToGrid="0">
      <p:cViewPr varScale="1">
        <p:scale>
          <a:sx n="77" d="100"/>
          <a:sy n="77" d="100"/>
        </p:scale>
        <p:origin x="96"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y Ryan" userId="S::tony.ryan@designtechnology.org.uk::a4807094-2b8b-448f-8df7-be047c852c58" providerId="AD" clId="Web-{862CFDB6-B260-4DB4-9842-9924291E9C8F}"/>
    <pc:docChg chg="mod modSld">
      <pc:chgData name="Tony Ryan" userId="S::tony.ryan@designtechnology.org.uk::a4807094-2b8b-448f-8df7-be047c852c58" providerId="AD" clId="Web-{862CFDB6-B260-4DB4-9842-9924291E9C8F}" dt="2024-09-17T15:23:07.762" v="9" actId="20577"/>
      <pc:docMkLst>
        <pc:docMk/>
      </pc:docMkLst>
      <pc:sldChg chg="modSp">
        <pc:chgData name="Tony Ryan" userId="S::tony.ryan@designtechnology.org.uk::a4807094-2b8b-448f-8df7-be047c852c58" providerId="AD" clId="Web-{862CFDB6-B260-4DB4-9842-9924291E9C8F}" dt="2024-09-17T15:21:21.118" v="0" actId="20577"/>
        <pc:sldMkLst>
          <pc:docMk/>
          <pc:sldMk cId="1210270811" sldId="256"/>
        </pc:sldMkLst>
        <pc:spChg chg="mod">
          <ac:chgData name="Tony Ryan" userId="S::tony.ryan@designtechnology.org.uk::a4807094-2b8b-448f-8df7-be047c852c58" providerId="AD" clId="Web-{862CFDB6-B260-4DB4-9842-9924291E9C8F}" dt="2024-09-17T15:21:21.118" v="0" actId="20577"/>
          <ac:spMkLst>
            <pc:docMk/>
            <pc:sldMk cId="1210270811" sldId="256"/>
            <ac:spMk id="3" creationId="{7C37578D-8431-66B6-710E-4B5CD59E2E5D}"/>
          </ac:spMkLst>
        </pc:spChg>
      </pc:sldChg>
      <pc:sldChg chg="modSp">
        <pc:chgData name="Tony Ryan" userId="S::tony.ryan@designtechnology.org.uk::a4807094-2b8b-448f-8df7-be047c852c58" providerId="AD" clId="Web-{862CFDB6-B260-4DB4-9842-9924291E9C8F}" dt="2024-09-17T15:23:07.762" v="9" actId="20577"/>
        <pc:sldMkLst>
          <pc:docMk/>
          <pc:sldMk cId="137095418" sldId="257"/>
        </pc:sldMkLst>
        <pc:spChg chg="mod">
          <ac:chgData name="Tony Ryan" userId="S::tony.ryan@designtechnology.org.uk::a4807094-2b8b-448f-8df7-be047c852c58" providerId="AD" clId="Web-{862CFDB6-B260-4DB4-9842-9924291E9C8F}" dt="2024-09-17T15:23:07.762" v="9" actId="20577"/>
          <ac:spMkLst>
            <pc:docMk/>
            <pc:sldMk cId="137095418" sldId="257"/>
            <ac:spMk id="3" creationId="{56C67065-5125-AF0A-D2DC-4A5AD292E22A}"/>
          </ac:spMkLst>
        </pc:spChg>
      </pc:sldChg>
    </pc:docChg>
  </pc:docChgLst>
  <pc:docChgLst>
    <pc:chgData name="Debbie Woodbridge" userId="d9fcc9dc-42c0-4987-b4e9-1f22f7dd723a" providerId="ADAL" clId="{93F43BE2-2F52-4DA5-9975-94486961D22F}"/>
    <pc:docChg chg="modSld">
      <pc:chgData name="Debbie Woodbridge" userId="d9fcc9dc-42c0-4987-b4e9-1f22f7dd723a" providerId="ADAL" clId="{93F43BE2-2F52-4DA5-9975-94486961D22F}" dt="2024-09-18T13:24:58.877" v="50" actId="20577"/>
      <pc:docMkLst>
        <pc:docMk/>
      </pc:docMkLst>
      <pc:sldChg chg="modSp mod">
        <pc:chgData name="Debbie Woodbridge" userId="d9fcc9dc-42c0-4987-b4e9-1f22f7dd723a" providerId="ADAL" clId="{93F43BE2-2F52-4DA5-9975-94486961D22F}" dt="2024-09-17T09:19:59.972" v="6" actId="20577"/>
        <pc:sldMkLst>
          <pc:docMk/>
          <pc:sldMk cId="1210270811" sldId="256"/>
        </pc:sldMkLst>
        <pc:spChg chg="mod">
          <ac:chgData name="Debbie Woodbridge" userId="d9fcc9dc-42c0-4987-b4e9-1f22f7dd723a" providerId="ADAL" clId="{93F43BE2-2F52-4DA5-9975-94486961D22F}" dt="2024-09-17T09:19:59.972" v="6" actId="20577"/>
          <ac:spMkLst>
            <pc:docMk/>
            <pc:sldMk cId="1210270811" sldId="256"/>
            <ac:spMk id="3" creationId="{7C37578D-8431-66B6-710E-4B5CD59E2E5D}"/>
          </ac:spMkLst>
        </pc:spChg>
      </pc:sldChg>
      <pc:sldChg chg="modSp mod">
        <pc:chgData name="Debbie Woodbridge" userId="d9fcc9dc-42c0-4987-b4e9-1f22f7dd723a" providerId="ADAL" clId="{93F43BE2-2F52-4DA5-9975-94486961D22F}" dt="2024-09-18T13:24:58.877" v="50" actId="20577"/>
        <pc:sldMkLst>
          <pc:docMk/>
          <pc:sldMk cId="1718966108" sldId="266"/>
        </pc:sldMkLst>
        <pc:spChg chg="mod">
          <ac:chgData name="Debbie Woodbridge" userId="d9fcc9dc-42c0-4987-b4e9-1f22f7dd723a" providerId="ADAL" clId="{93F43BE2-2F52-4DA5-9975-94486961D22F}" dt="2024-09-18T13:24:58.877" v="50" actId="20577"/>
          <ac:spMkLst>
            <pc:docMk/>
            <pc:sldMk cId="1718966108" sldId="266"/>
            <ac:spMk id="3" creationId="{56C67065-5125-AF0A-D2DC-4A5AD292E22A}"/>
          </ac:spMkLst>
        </pc:spChg>
      </pc:sldChg>
      <pc:sldChg chg="modSp mod">
        <pc:chgData name="Debbie Woodbridge" userId="d9fcc9dc-42c0-4987-b4e9-1f22f7dd723a" providerId="ADAL" clId="{93F43BE2-2F52-4DA5-9975-94486961D22F}" dt="2024-09-17T09:30:38.312" v="13" actId="14100"/>
        <pc:sldMkLst>
          <pc:docMk/>
          <pc:sldMk cId="2128296184" sldId="270"/>
        </pc:sldMkLst>
        <pc:spChg chg="mod">
          <ac:chgData name="Debbie Woodbridge" userId="d9fcc9dc-42c0-4987-b4e9-1f22f7dd723a" providerId="ADAL" clId="{93F43BE2-2F52-4DA5-9975-94486961D22F}" dt="2024-09-17T09:30:28.148" v="12" actId="255"/>
          <ac:spMkLst>
            <pc:docMk/>
            <pc:sldMk cId="2128296184" sldId="270"/>
            <ac:spMk id="3" creationId="{56C67065-5125-AF0A-D2DC-4A5AD292E22A}"/>
          </ac:spMkLst>
        </pc:spChg>
        <pc:picChg chg="mod">
          <ac:chgData name="Debbie Woodbridge" userId="d9fcc9dc-42c0-4987-b4e9-1f22f7dd723a" providerId="ADAL" clId="{93F43BE2-2F52-4DA5-9975-94486961D22F}" dt="2024-09-17T09:30:38.312" v="13" actId="14100"/>
          <ac:picMkLst>
            <pc:docMk/>
            <pc:sldMk cId="2128296184" sldId="270"/>
            <ac:picMk id="7" creationId="{15752E5A-636F-416C-E4F6-DA17D221F096}"/>
          </ac:picMkLst>
        </pc:picChg>
      </pc:sldChg>
      <pc:sldChg chg="modSp mod">
        <pc:chgData name="Debbie Woodbridge" userId="d9fcc9dc-42c0-4987-b4e9-1f22f7dd723a" providerId="ADAL" clId="{93F43BE2-2F52-4DA5-9975-94486961D22F}" dt="2024-09-17T09:31:59.494" v="49" actId="20577"/>
        <pc:sldMkLst>
          <pc:docMk/>
          <pc:sldMk cId="2559127774" sldId="271"/>
        </pc:sldMkLst>
        <pc:spChg chg="mod">
          <ac:chgData name="Debbie Woodbridge" userId="d9fcc9dc-42c0-4987-b4e9-1f22f7dd723a" providerId="ADAL" clId="{93F43BE2-2F52-4DA5-9975-94486961D22F}" dt="2024-09-17T09:31:59.494" v="49" actId="20577"/>
          <ac:spMkLst>
            <pc:docMk/>
            <pc:sldMk cId="2559127774" sldId="271"/>
            <ac:spMk id="3" creationId="{56C67065-5125-AF0A-D2DC-4A5AD292E22A}"/>
          </ac:spMkLst>
        </pc:spChg>
        <pc:spChg chg="mod">
          <ac:chgData name="Debbie Woodbridge" userId="d9fcc9dc-42c0-4987-b4e9-1f22f7dd723a" providerId="ADAL" clId="{93F43BE2-2F52-4DA5-9975-94486961D22F}" dt="2024-09-17T09:31:50.935" v="47" actId="20577"/>
          <ac:spMkLst>
            <pc:docMk/>
            <pc:sldMk cId="2559127774" sldId="271"/>
            <ac:spMk id="12" creationId="{33BFCF47-DA0E-FC8F-D392-C4087B836375}"/>
          </ac:spMkLst>
        </pc:spChg>
      </pc:sldChg>
    </pc:docChg>
  </pc:docChgLst>
  <pc:docChgLst>
    <pc:chgData name="Stephanie Antoniades" userId="985c85a6-20ad-4263-9425-bc0dddffd1d0" providerId="ADAL" clId="{0CD95F67-3929-482B-8288-C2A507928EB9}"/>
    <pc:docChg chg="modSld">
      <pc:chgData name="Stephanie Antoniades" userId="985c85a6-20ad-4263-9425-bc0dddffd1d0" providerId="ADAL" clId="{0CD95F67-3929-482B-8288-C2A507928EB9}" dt="2024-09-17T15:57:04.028" v="13" actId="20577"/>
      <pc:docMkLst>
        <pc:docMk/>
      </pc:docMkLst>
      <pc:sldChg chg="modSp mod">
        <pc:chgData name="Stephanie Antoniades" userId="985c85a6-20ad-4263-9425-bc0dddffd1d0" providerId="ADAL" clId="{0CD95F67-3929-482B-8288-C2A507928EB9}" dt="2024-09-17T15:57:04.028" v="13" actId="20577"/>
        <pc:sldMkLst>
          <pc:docMk/>
          <pc:sldMk cId="137095418" sldId="257"/>
        </pc:sldMkLst>
        <pc:spChg chg="mod">
          <ac:chgData name="Stephanie Antoniades" userId="985c85a6-20ad-4263-9425-bc0dddffd1d0" providerId="ADAL" clId="{0CD95F67-3929-482B-8288-C2A507928EB9}" dt="2024-09-17T15:57:04.028" v="13" actId="20577"/>
          <ac:spMkLst>
            <pc:docMk/>
            <pc:sldMk cId="137095418" sldId="257"/>
            <ac:spMk id="3" creationId="{56C67065-5125-AF0A-D2DC-4A5AD292E22A}"/>
          </ac:spMkLst>
        </pc:spChg>
      </pc:sldChg>
      <pc:sldChg chg="modSp mod">
        <pc:chgData name="Stephanie Antoniades" userId="985c85a6-20ad-4263-9425-bc0dddffd1d0" providerId="ADAL" clId="{0CD95F67-3929-482B-8288-C2A507928EB9}" dt="2024-09-17T15:56:04.228" v="5" actId="20577"/>
        <pc:sldMkLst>
          <pc:docMk/>
          <pc:sldMk cId="1718966108" sldId="266"/>
        </pc:sldMkLst>
        <pc:spChg chg="mod">
          <ac:chgData name="Stephanie Antoniades" userId="985c85a6-20ad-4263-9425-bc0dddffd1d0" providerId="ADAL" clId="{0CD95F67-3929-482B-8288-C2A507928EB9}" dt="2024-09-17T15:56:04.228" v="5" actId="20577"/>
          <ac:spMkLst>
            <pc:docMk/>
            <pc:sldMk cId="1718966108" sldId="266"/>
            <ac:spMk id="3" creationId="{56C67065-5125-AF0A-D2DC-4A5AD292E22A}"/>
          </ac:spMkLst>
        </pc:spChg>
      </pc:sldChg>
    </pc:docChg>
  </pc:docChgLst>
  <pc:docChgLst>
    <pc:chgData name="Stephanie Antoniades" userId="985c85a6-20ad-4263-9425-bc0dddffd1d0" providerId="ADAL" clId="{E3E32930-4B82-4D86-9351-CE749A4556E4}"/>
    <pc:docChg chg="undo custSel addSld delSld modSld sldOrd">
      <pc:chgData name="Stephanie Antoniades" userId="985c85a6-20ad-4263-9425-bc0dddffd1d0" providerId="ADAL" clId="{E3E32930-4B82-4D86-9351-CE749A4556E4}" dt="2024-09-06T09:07:30.165" v="1256" actId="14100"/>
      <pc:docMkLst>
        <pc:docMk/>
      </pc:docMkLst>
      <pc:sldChg chg="addSp delSp modSp mod">
        <pc:chgData name="Stephanie Antoniades" userId="985c85a6-20ad-4263-9425-bc0dddffd1d0" providerId="ADAL" clId="{E3E32930-4B82-4D86-9351-CE749A4556E4}" dt="2024-09-03T14:38:08.774" v="1202" actId="20577"/>
        <pc:sldMkLst>
          <pc:docMk/>
          <pc:sldMk cId="1210270811" sldId="256"/>
        </pc:sldMkLst>
        <pc:spChg chg="mod">
          <ac:chgData name="Stephanie Antoniades" userId="985c85a6-20ad-4263-9425-bc0dddffd1d0" providerId="ADAL" clId="{E3E32930-4B82-4D86-9351-CE749A4556E4}" dt="2024-09-03T14:37:22.077" v="1195" actId="1076"/>
          <ac:spMkLst>
            <pc:docMk/>
            <pc:sldMk cId="1210270811" sldId="256"/>
            <ac:spMk id="2" creationId="{B51275E7-4EED-E2FC-5303-0D7C58A6A896}"/>
          </ac:spMkLst>
        </pc:spChg>
        <pc:spChg chg="mod">
          <ac:chgData name="Stephanie Antoniades" userId="985c85a6-20ad-4263-9425-bc0dddffd1d0" providerId="ADAL" clId="{E3E32930-4B82-4D86-9351-CE749A4556E4}" dt="2024-09-03T14:38:08.774" v="1202" actId="20577"/>
          <ac:spMkLst>
            <pc:docMk/>
            <pc:sldMk cId="1210270811" sldId="256"/>
            <ac:spMk id="3" creationId="{7C37578D-8431-66B6-710E-4B5CD59E2E5D}"/>
          </ac:spMkLst>
        </pc:spChg>
        <pc:spChg chg="add del mod ord">
          <ac:chgData name="Stephanie Antoniades" userId="985c85a6-20ad-4263-9425-bc0dddffd1d0" providerId="ADAL" clId="{E3E32930-4B82-4D86-9351-CE749A4556E4}" dt="2024-09-03T14:36:35.990" v="1184" actId="478"/>
          <ac:spMkLst>
            <pc:docMk/>
            <pc:sldMk cId="1210270811" sldId="256"/>
            <ac:spMk id="4" creationId="{2B6D8613-4159-E0D1-643E-FF7BB5D95ED8}"/>
          </ac:spMkLst>
        </pc:spChg>
        <pc:spChg chg="add mod ord">
          <ac:chgData name="Stephanie Antoniades" userId="985c85a6-20ad-4263-9425-bc0dddffd1d0" providerId="ADAL" clId="{E3E32930-4B82-4D86-9351-CE749A4556E4}" dt="2024-09-03T14:37:17.363" v="1194" actId="1076"/>
          <ac:spMkLst>
            <pc:docMk/>
            <pc:sldMk cId="1210270811" sldId="256"/>
            <ac:spMk id="5" creationId="{DB5BD839-6BD3-AF27-3731-BE0F4D3ED32E}"/>
          </ac:spMkLst>
        </pc:spChg>
        <pc:picChg chg="add mod">
          <ac:chgData name="Stephanie Antoniades" userId="985c85a6-20ad-4263-9425-bc0dddffd1d0" providerId="ADAL" clId="{E3E32930-4B82-4D86-9351-CE749A4556E4}" dt="2024-09-03T14:37:52.049" v="1198"/>
          <ac:picMkLst>
            <pc:docMk/>
            <pc:sldMk cId="1210270811" sldId="256"/>
            <ac:picMk id="6" creationId="{9FD300C8-BE89-465E-9BB2-48A46F2DF3FF}"/>
          </ac:picMkLst>
        </pc:picChg>
        <pc:picChg chg="add del mod ord modCrop">
          <ac:chgData name="Stephanie Antoniades" userId="985c85a6-20ad-4263-9425-bc0dddffd1d0" providerId="ADAL" clId="{E3E32930-4B82-4D86-9351-CE749A4556E4}" dt="2024-09-02T13:48:10.560" v="46" actId="478"/>
          <ac:picMkLst>
            <pc:docMk/>
            <pc:sldMk cId="1210270811" sldId="256"/>
            <ac:picMk id="6" creationId="{E5F5884A-9D73-99AF-5893-17874403FF49}"/>
          </ac:picMkLst>
        </pc:picChg>
        <pc:picChg chg="add del mod ord modCrop">
          <ac:chgData name="Stephanie Antoniades" userId="985c85a6-20ad-4263-9425-bc0dddffd1d0" providerId="ADAL" clId="{E3E32930-4B82-4D86-9351-CE749A4556E4}" dt="2024-09-03T14:37:06.897" v="1190" actId="478"/>
          <ac:picMkLst>
            <pc:docMk/>
            <pc:sldMk cId="1210270811" sldId="256"/>
            <ac:picMk id="8" creationId="{CFDACED8-6827-2469-3EB4-3D8793EDD3BE}"/>
          </ac:picMkLst>
        </pc:picChg>
      </pc:sldChg>
      <pc:sldChg chg="addSp delSp modSp mod">
        <pc:chgData name="Stephanie Antoniades" userId="985c85a6-20ad-4263-9425-bc0dddffd1d0" providerId="ADAL" clId="{E3E32930-4B82-4D86-9351-CE749A4556E4}" dt="2024-09-06T09:07:30.165" v="1256" actId="14100"/>
        <pc:sldMkLst>
          <pc:docMk/>
          <pc:sldMk cId="137095418" sldId="257"/>
        </pc:sldMkLst>
        <pc:spChg chg="del mod">
          <ac:chgData name="Stephanie Antoniades" userId="985c85a6-20ad-4263-9425-bc0dddffd1d0" providerId="ADAL" clId="{E3E32930-4B82-4D86-9351-CE749A4556E4}" dt="2024-09-05T12:14:41.108" v="1203" actId="478"/>
          <ac:spMkLst>
            <pc:docMk/>
            <pc:sldMk cId="137095418" sldId="257"/>
            <ac:spMk id="2" creationId="{5ACB5946-1EEE-BD5A-DCFF-8283F9C4C362}"/>
          </ac:spMkLst>
        </pc:spChg>
        <pc:spChg chg="mod">
          <ac:chgData name="Stephanie Antoniades" userId="985c85a6-20ad-4263-9425-bc0dddffd1d0" providerId="ADAL" clId="{E3E32930-4B82-4D86-9351-CE749A4556E4}" dt="2024-09-06T09:07:30.165" v="1256" actId="14100"/>
          <ac:spMkLst>
            <pc:docMk/>
            <pc:sldMk cId="137095418" sldId="257"/>
            <ac:spMk id="3" creationId="{56C67065-5125-AF0A-D2DC-4A5AD292E22A}"/>
          </ac:spMkLst>
        </pc:spChg>
        <pc:spChg chg="add del mod">
          <ac:chgData name="Stephanie Antoniades" userId="985c85a6-20ad-4263-9425-bc0dddffd1d0" providerId="ADAL" clId="{E3E32930-4B82-4D86-9351-CE749A4556E4}" dt="2024-09-05T12:14:43.335" v="1204" actId="478"/>
          <ac:spMkLst>
            <pc:docMk/>
            <pc:sldMk cId="137095418" sldId="257"/>
            <ac:spMk id="5" creationId="{EDAB818F-0926-5239-DE71-C2CAB8AC382A}"/>
          </ac:spMkLst>
        </pc:spChg>
        <pc:spChg chg="add del">
          <ac:chgData name="Stephanie Antoniades" userId="985c85a6-20ad-4263-9425-bc0dddffd1d0" providerId="ADAL" clId="{E3E32930-4B82-4D86-9351-CE749A4556E4}" dt="2024-09-02T14:00:29.313" v="189" actId="478"/>
          <ac:spMkLst>
            <pc:docMk/>
            <pc:sldMk cId="137095418" sldId="257"/>
            <ac:spMk id="11" creationId="{5E88FA0B-B96C-0D38-0005-5D6BC98B2725}"/>
          </ac:spMkLst>
        </pc:spChg>
        <pc:spChg chg="add mod ord">
          <ac:chgData name="Stephanie Antoniades" userId="985c85a6-20ad-4263-9425-bc0dddffd1d0" providerId="ADAL" clId="{E3E32930-4B82-4D86-9351-CE749A4556E4}" dt="2024-09-02T14:01:47.020" v="203" actId="167"/>
          <ac:spMkLst>
            <pc:docMk/>
            <pc:sldMk cId="137095418" sldId="257"/>
            <ac:spMk id="12" creationId="{33BFCF47-DA0E-FC8F-D392-C4087B836375}"/>
          </ac:spMkLst>
        </pc:spChg>
        <pc:picChg chg="add del mod ord">
          <ac:chgData name="Stephanie Antoniades" userId="985c85a6-20ad-4263-9425-bc0dddffd1d0" providerId="ADAL" clId="{E3E32930-4B82-4D86-9351-CE749A4556E4}" dt="2024-09-02T14:01:28.074" v="199" actId="478"/>
          <ac:picMkLst>
            <pc:docMk/>
            <pc:sldMk cId="137095418" sldId="257"/>
            <ac:picMk id="4" creationId="{D9CC8702-AE7B-AC3C-3CDA-C965FE1AECD6}"/>
          </ac:picMkLst>
        </pc:picChg>
        <pc:picChg chg="add del mod">
          <ac:chgData name="Stephanie Antoniades" userId="985c85a6-20ad-4263-9425-bc0dddffd1d0" providerId="ADAL" clId="{E3E32930-4B82-4D86-9351-CE749A4556E4}" dt="2024-09-02T13:58:42.809" v="164" actId="478"/>
          <ac:picMkLst>
            <pc:docMk/>
            <pc:sldMk cId="137095418" sldId="257"/>
            <ac:picMk id="6" creationId="{B5DE29DC-5C97-8568-FD57-844BA04CD161}"/>
          </ac:picMkLst>
        </pc:picChg>
        <pc:picChg chg="add mod modCrop">
          <ac:chgData name="Stephanie Antoniades" userId="985c85a6-20ad-4263-9425-bc0dddffd1d0" providerId="ADAL" clId="{E3E32930-4B82-4D86-9351-CE749A4556E4}" dt="2024-09-05T12:15:35.541" v="1220" actId="1076"/>
          <ac:picMkLst>
            <pc:docMk/>
            <pc:sldMk cId="137095418" sldId="257"/>
            <ac:picMk id="8" creationId="{2AB0196A-6B8F-D4CD-7FDB-36C2C1F90C38}"/>
          </ac:picMkLst>
        </pc:picChg>
        <pc:picChg chg="add del mod modCrop">
          <ac:chgData name="Stephanie Antoniades" userId="985c85a6-20ad-4263-9425-bc0dddffd1d0" providerId="ADAL" clId="{E3E32930-4B82-4D86-9351-CE749A4556E4}" dt="2024-09-05T12:15:27.142" v="1217" actId="478"/>
          <ac:picMkLst>
            <pc:docMk/>
            <pc:sldMk cId="137095418" sldId="257"/>
            <ac:picMk id="10" creationId="{46CE767D-F888-A7EC-A35B-26B234DD7E28}"/>
          </ac:picMkLst>
        </pc:picChg>
      </pc:sldChg>
      <pc:sldChg chg="add del">
        <pc:chgData name="Stephanie Antoniades" userId="985c85a6-20ad-4263-9425-bc0dddffd1d0" providerId="ADAL" clId="{E3E32930-4B82-4D86-9351-CE749A4556E4}" dt="2024-09-02T14:09:25.981" v="308" actId="47"/>
        <pc:sldMkLst>
          <pc:docMk/>
          <pc:sldMk cId="3365676657" sldId="258"/>
        </pc:sldMkLst>
      </pc:sldChg>
      <pc:sldChg chg="modSp del mod">
        <pc:chgData name="Stephanie Antoniades" userId="985c85a6-20ad-4263-9425-bc0dddffd1d0" providerId="ADAL" clId="{E3E32930-4B82-4D86-9351-CE749A4556E4}" dt="2024-09-02T14:33:30.106" v="387" actId="47"/>
        <pc:sldMkLst>
          <pc:docMk/>
          <pc:sldMk cId="1992951688" sldId="259"/>
        </pc:sldMkLst>
        <pc:spChg chg="mod">
          <ac:chgData name="Stephanie Antoniades" userId="985c85a6-20ad-4263-9425-bc0dddffd1d0" providerId="ADAL" clId="{E3E32930-4B82-4D86-9351-CE749A4556E4}" dt="2024-09-02T14:09:38.643" v="311" actId="20577"/>
          <ac:spMkLst>
            <pc:docMk/>
            <pc:sldMk cId="1992951688" sldId="259"/>
            <ac:spMk id="2" creationId="{92A5968D-6F53-9B03-6BFF-317B69EA060A}"/>
          </ac:spMkLst>
        </pc:spChg>
      </pc:sldChg>
      <pc:sldChg chg="del">
        <pc:chgData name="Stephanie Antoniades" userId="985c85a6-20ad-4263-9425-bc0dddffd1d0" providerId="ADAL" clId="{E3E32930-4B82-4D86-9351-CE749A4556E4}" dt="2024-09-02T15:15:42.801" v="514" actId="47"/>
        <pc:sldMkLst>
          <pc:docMk/>
          <pc:sldMk cId="1200484531" sldId="260"/>
        </pc:sldMkLst>
      </pc:sldChg>
      <pc:sldChg chg="del">
        <pc:chgData name="Stephanie Antoniades" userId="985c85a6-20ad-4263-9425-bc0dddffd1d0" providerId="ADAL" clId="{E3E32930-4B82-4D86-9351-CE749A4556E4}" dt="2024-09-02T15:30:59.548" v="815" actId="47"/>
        <pc:sldMkLst>
          <pc:docMk/>
          <pc:sldMk cId="4193728456" sldId="261"/>
        </pc:sldMkLst>
      </pc:sldChg>
      <pc:sldChg chg="del">
        <pc:chgData name="Stephanie Antoniades" userId="985c85a6-20ad-4263-9425-bc0dddffd1d0" providerId="ADAL" clId="{E3E32930-4B82-4D86-9351-CE749A4556E4}" dt="2024-09-02T15:49:51.918" v="891" actId="47"/>
        <pc:sldMkLst>
          <pc:docMk/>
          <pc:sldMk cId="347446395" sldId="262"/>
        </pc:sldMkLst>
      </pc:sldChg>
      <pc:sldChg chg="modSp del mod">
        <pc:chgData name="Stephanie Antoniades" userId="985c85a6-20ad-4263-9425-bc0dddffd1d0" providerId="ADAL" clId="{E3E32930-4B82-4D86-9351-CE749A4556E4}" dt="2024-09-03T14:35:08.703" v="1168" actId="47"/>
        <pc:sldMkLst>
          <pc:docMk/>
          <pc:sldMk cId="2611244550" sldId="263"/>
        </pc:sldMkLst>
        <pc:spChg chg="mod">
          <ac:chgData name="Stephanie Antoniades" userId="985c85a6-20ad-4263-9425-bc0dddffd1d0" providerId="ADAL" clId="{E3E32930-4B82-4D86-9351-CE749A4556E4}" dt="2024-09-03T14:22:42.733" v="1058" actId="21"/>
          <ac:spMkLst>
            <pc:docMk/>
            <pc:sldMk cId="2611244550" sldId="263"/>
            <ac:spMk id="2" creationId="{5F226C2E-6DAA-9E69-D3CE-E887C1EF707B}"/>
          </ac:spMkLst>
        </pc:spChg>
      </pc:sldChg>
      <pc:sldChg chg="del">
        <pc:chgData name="Stephanie Antoniades" userId="985c85a6-20ad-4263-9425-bc0dddffd1d0" providerId="ADAL" clId="{E3E32930-4B82-4D86-9351-CE749A4556E4}" dt="2024-09-02T15:20:43.440" v="665" actId="47"/>
        <pc:sldMkLst>
          <pc:docMk/>
          <pc:sldMk cId="2150208705" sldId="264"/>
        </pc:sldMkLst>
      </pc:sldChg>
      <pc:sldChg chg="del ord">
        <pc:chgData name="Stephanie Antoniades" userId="985c85a6-20ad-4263-9425-bc0dddffd1d0" providerId="ADAL" clId="{E3E32930-4B82-4D86-9351-CE749A4556E4}" dt="2024-09-03T14:35:53.604" v="1182" actId="47"/>
        <pc:sldMkLst>
          <pc:docMk/>
          <pc:sldMk cId="566557188" sldId="265"/>
        </pc:sldMkLst>
      </pc:sldChg>
      <pc:sldChg chg="addSp delSp modSp add mod">
        <pc:chgData name="Stephanie Antoniades" userId="985c85a6-20ad-4263-9425-bc0dddffd1d0" providerId="ADAL" clId="{E3E32930-4B82-4D86-9351-CE749A4556E4}" dt="2024-09-03T14:37:40.306" v="1197" actId="732"/>
        <pc:sldMkLst>
          <pc:docMk/>
          <pc:sldMk cId="1718966108" sldId="266"/>
        </pc:sldMkLst>
        <pc:spChg chg="mod">
          <ac:chgData name="Stephanie Antoniades" userId="985c85a6-20ad-4263-9425-bc0dddffd1d0" providerId="ADAL" clId="{E3E32930-4B82-4D86-9351-CE749A4556E4}" dt="2024-09-02T15:43:18.467" v="868" actId="14100"/>
          <ac:spMkLst>
            <pc:docMk/>
            <pc:sldMk cId="1718966108" sldId="266"/>
            <ac:spMk id="2" creationId="{5ACB5946-1EEE-BD5A-DCFF-8283F9C4C362}"/>
          </ac:spMkLst>
        </pc:spChg>
        <pc:spChg chg="mod ord">
          <ac:chgData name="Stephanie Antoniades" userId="985c85a6-20ad-4263-9425-bc0dddffd1d0" providerId="ADAL" clId="{E3E32930-4B82-4D86-9351-CE749A4556E4}" dt="2024-09-02T14:25:16.039" v="355" actId="166"/>
          <ac:spMkLst>
            <pc:docMk/>
            <pc:sldMk cId="1718966108" sldId="266"/>
            <ac:spMk id="3" creationId="{56C67065-5125-AF0A-D2DC-4A5AD292E22A}"/>
          </ac:spMkLst>
        </pc:spChg>
        <pc:spChg chg="ord">
          <ac:chgData name="Stephanie Antoniades" userId="985c85a6-20ad-4263-9425-bc0dddffd1d0" providerId="ADAL" clId="{E3E32930-4B82-4D86-9351-CE749A4556E4}" dt="2024-09-02T14:06:23.700" v="249" actId="167"/>
          <ac:spMkLst>
            <pc:docMk/>
            <pc:sldMk cId="1718966108" sldId="266"/>
            <ac:spMk id="12" creationId="{33BFCF47-DA0E-FC8F-D392-C4087B836375}"/>
          </ac:spMkLst>
        </pc:spChg>
        <pc:picChg chg="add del mod ord modCrop">
          <ac:chgData name="Stephanie Antoniades" userId="985c85a6-20ad-4263-9425-bc0dddffd1d0" providerId="ADAL" clId="{E3E32930-4B82-4D86-9351-CE749A4556E4}" dt="2024-09-02T14:06:39.413" v="250" actId="478"/>
          <ac:picMkLst>
            <pc:docMk/>
            <pc:sldMk cId="1718966108" sldId="266"/>
            <ac:picMk id="5" creationId="{8573C4A6-C646-F9C1-4BAE-48ABD3D52FA5}"/>
          </ac:picMkLst>
        </pc:picChg>
        <pc:picChg chg="add mod ord modCrop">
          <ac:chgData name="Stephanie Antoniades" userId="985c85a6-20ad-4263-9425-bc0dddffd1d0" providerId="ADAL" clId="{E3E32930-4B82-4D86-9351-CE749A4556E4}" dt="2024-09-02T14:25:45.832" v="359" actId="166"/>
          <ac:picMkLst>
            <pc:docMk/>
            <pc:sldMk cId="1718966108" sldId="266"/>
            <ac:picMk id="7" creationId="{B1DA0688-63B2-7ECB-CA3B-404022D13AD2}"/>
          </ac:picMkLst>
        </pc:picChg>
        <pc:picChg chg="del">
          <ac:chgData name="Stephanie Antoniades" userId="985c85a6-20ad-4263-9425-bc0dddffd1d0" providerId="ADAL" clId="{E3E32930-4B82-4D86-9351-CE749A4556E4}" dt="2024-09-02T14:04:55.032" v="225" actId="478"/>
          <ac:picMkLst>
            <pc:docMk/>
            <pc:sldMk cId="1718966108" sldId="266"/>
            <ac:picMk id="8" creationId="{2AB0196A-6B8F-D4CD-7FDB-36C2C1F90C38}"/>
          </ac:picMkLst>
        </pc:picChg>
        <pc:picChg chg="del">
          <ac:chgData name="Stephanie Antoniades" userId="985c85a6-20ad-4263-9425-bc0dddffd1d0" providerId="ADAL" clId="{E3E32930-4B82-4D86-9351-CE749A4556E4}" dt="2024-09-02T14:04:55.032" v="225" actId="478"/>
          <ac:picMkLst>
            <pc:docMk/>
            <pc:sldMk cId="1718966108" sldId="266"/>
            <ac:picMk id="10" creationId="{46CE767D-F888-A7EC-A35B-26B234DD7E28}"/>
          </ac:picMkLst>
        </pc:picChg>
        <pc:picChg chg="add mod modCrop">
          <ac:chgData name="Stephanie Antoniades" userId="985c85a6-20ad-4263-9425-bc0dddffd1d0" providerId="ADAL" clId="{E3E32930-4B82-4D86-9351-CE749A4556E4}" dt="2024-09-03T14:37:40.306" v="1197" actId="732"/>
          <ac:picMkLst>
            <pc:docMk/>
            <pc:sldMk cId="1718966108" sldId="266"/>
            <ac:picMk id="11" creationId="{D781E5C8-0F28-2779-C754-C62E9DA4D101}"/>
          </ac:picMkLst>
        </pc:picChg>
      </pc:sldChg>
      <pc:sldChg chg="addSp delSp modSp add mod">
        <pc:chgData name="Stephanie Antoniades" userId="985c85a6-20ad-4263-9425-bc0dddffd1d0" providerId="ADAL" clId="{E3E32930-4B82-4D86-9351-CE749A4556E4}" dt="2024-09-02T15:43:49.932" v="882" actId="20577"/>
        <pc:sldMkLst>
          <pc:docMk/>
          <pc:sldMk cId="1558813924" sldId="267"/>
        </pc:sldMkLst>
        <pc:spChg chg="mod ord">
          <ac:chgData name="Stephanie Antoniades" userId="985c85a6-20ad-4263-9425-bc0dddffd1d0" providerId="ADAL" clId="{E3E32930-4B82-4D86-9351-CE749A4556E4}" dt="2024-09-02T15:43:49.932" v="882" actId="20577"/>
          <ac:spMkLst>
            <pc:docMk/>
            <pc:sldMk cId="1558813924" sldId="267"/>
            <ac:spMk id="2" creationId="{5ACB5946-1EEE-BD5A-DCFF-8283F9C4C362}"/>
          </ac:spMkLst>
        </pc:spChg>
        <pc:spChg chg="mod">
          <ac:chgData name="Stephanie Antoniades" userId="985c85a6-20ad-4263-9425-bc0dddffd1d0" providerId="ADAL" clId="{E3E32930-4B82-4D86-9351-CE749A4556E4}" dt="2024-09-02T14:28:28.446" v="386" actId="9"/>
          <ac:spMkLst>
            <pc:docMk/>
            <pc:sldMk cId="1558813924" sldId="267"/>
            <ac:spMk id="3" creationId="{56C67065-5125-AF0A-D2DC-4A5AD292E22A}"/>
          </ac:spMkLst>
        </pc:spChg>
        <pc:picChg chg="add mod">
          <ac:chgData name="Stephanie Antoniades" userId="985c85a6-20ad-4263-9425-bc0dddffd1d0" providerId="ADAL" clId="{E3E32930-4B82-4D86-9351-CE749A4556E4}" dt="2024-09-02T14:25:27.414" v="356"/>
          <ac:picMkLst>
            <pc:docMk/>
            <pc:sldMk cId="1558813924" sldId="267"/>
            <ac:picMk id="4" creationId="{37FABFEB-059B-FD80-262C-398E46778E01}"/>
          </ac:picMkLst>
        </pc:picChg>
        <pc:picChg chg="add del mod modCrop">
          <ac:chgData name="Stephanie Antoniades" userId="985c85a6-20ad-4263-9425-bc0dddffd1d0" providerId="ADAL" clId="{E3E32930-4B82-4D86-9351-CE749A4556E4}" dt="2024-09-02T14:27:06.413" v="375" actId="478"/>
          <ac:picMkLst>
            <pc:docMk/>
            <pc:sldMk cId="1558813924" sldId="267"/>
            <ac:picMk id="6" creationId="{2F0DBD78-715F-A197-5636-4E43F69984F9}"/>
          </ac:picMkLst>
        </pc:picChg>
        <pc:picChg chg="del">
          <ac:chgData name="Stephanie Antoniades" userId="985c85a6-20ad-4263-9425-bc0dddffd1d0" providerId="ADAL" clId="{E3E32930-4B82-4D86-9351-CE749A4556E4}" dt="2024-09-02T14:09:35.452" v="310" actId="478"/>
          <ac:picMkLst>
            <pc:docMk/>
            <pc:sldMk cId="1558813924" sldId="267"/>
            <ac:picMk id="7" creationId="{B1DA0688-63B2-7ECB-CA3B-404022D13AD2}"/>
          </ac:picMkLst>
        </pc:picChg>
        <pc:picChg chg="add mod modCrop">
          <ac:chgData name="Stephanie Antoniades" userId="985c85a6-20ad-4263-9425-bc0dddffd1d0" providerId="ADAL" clId="{E3E32930-4B82-4D86-9351-CE749A4556E4}" dt="2024-09-02T14:28:19.488" v="384" actId="732"/>
          <ac:picMkLst>
            <pc:docMk/>
            <pc:sldMk cId="1558813924" sldId="267"/>
            <ac:picMk id="9" creationId="{12097DB1-8DDE-02B9-80A3-C306408F2134}"/>
          </ac:picMkLst>
        </pc:picChg>
      </pc:sldChg>
      <pc:sldChg chg="addSp delSp modSp add mod">
        <pc:chgData name="Stephanie Antoniades" userId="985c85a6-20ad-4263-9425-bc0dddffd1d0" providerId="ADAL" clId="{E3E32930-4B82-4D86-9351-CE749A4556E4}" dt="2024-09-02T15:43:58.965" v="884" actId="113"/>
        <pc:sldMkLst>
          <pc:docMk/>
          <pc:sldMk cId="3432377894" sldId="268"/>
        </pc:sldMkLst>
        <pc:spChg chg="mod">
          <ac:chgData name="Stephanie Antoniades" userId="985c85a6-20ad-4263-9425-bc0dddffd1d0" providerId="ADAL" clId="{E3E32930-4B82-4D86-9351-CE749A4556E4}" dt="2024-09-02T15:43:58.965" v="884" actId="113"/>
          <ac:spMkLst>
            <pc:docMk/>
            <pc:sldMk cId="3432377894" sldId="268"/>
            <ac:spMk id="2" creationId="{5ACB5946-1EEE-BD5A-DCFF-8283F9C4C362}"/>
          </ac:spMkLst>
        </pc:spChg>
        <pc:spChg chg="mod">
          <ac:chgData name="Stephanie Antoniades" userId="985c85a6-20ad-4263-9425-bc0dddffd1d0" providerId="ADAL" clId="{E3E32930-4B82-4D86-9351-CE749A4556E4}" dt="2024-09-02T14:44:32.486" v="476" actId="255"/>
          <ac:spMkLst>
            <pc:docMk/>
            <pc:sldMk cId="3432377894" sldId="268"/>
            <ac:spMk id="3" creationId="{56C67065-5125-AF0A-D2DC-4A5AD292E22A}"/>
          </ac:spMkLst>
        </pc:spChg>
        <pc:graphicFrameChg chg="add del mod modGraphic">
          <ac:chgData name="Stephanie Antoniades" userId="985c85a6-20ad-4263-9425-bc0dddffd1d0" providerId="ADAL" clId="{E3E32930-4B82-4D86-9351-CE749A4556E4}" dt="2024-09-02T14:45:45.941" v="488" actId="478"/>
          <ac:graphicFrameMkLst>
            <pc:docMk/>
            <pc:sldMk cId="3432377894" sldId="268"/>
            <ac:graphicFrameMk id="7" creationId="{B595418D-F95D-7856-DDE9-2C33123FE751}"/>
          </ac:graphicFrameMkLst>
        </pc:graphicFrameChg>
        <pc:picChg chg="del">
          <ac:chgData name="Stephanie Antoniades" userId="985c85a6-20ad-4263-9425-bc0dddffd1d0" providerId="ADAL" clId="{E3E32930-4B82-4D86-9351-CE749A4556E4}" dt="2024-09-02T14:37:32.533" v="405" actId="478"/>
          <ac:picMkLst>
            <pc:docMk/>
            <pc:sldMk cId="3432377894" sldId="268"/>
            <ac:picMk id="4" creationId="{37FABFEB-059B-FD80-262C-398E46778E01}"/>
          </ac:picMkLst>
        </pc:picChg>
        <pc:picChg chg="add del mod modCrop">
          <ac:chgData name="Stephanie Antoniades" userId="985c85a6-20ad-4263-9425-bc0dddffd1d0" providerId="ADAL" clId="{E3E32930-4B82-4D86-9351-CE749A4556E4}" dt="2024-09-02T14:42:27.897" v="469" actId="478"/>
          <ac:picMkLst>
            <pc:docMk/>
            <pc:sldMk cId="3432377894" sldId="268"/>
            <ac:picMk id="5" creationId="{B6895114-893E-B2AC-CE8E-4586A0FAF1A7}"/>
          </ac:picMkLst>
        </pc:picChg>
        <pc:picChg chg="add mod modCrop">
          <ac:chgData name="Stephanie Antoniades" userId="985c85a6-20ad-4263-9425-bc0dddffd1d0" providerId="ADAL" clId="{E3E32930-4B82-4D86-9351-CE749A4556E4}" dt="2024-09-02T14:42:58.765" v="473" actId="732"/>
          <ac:picMkLst>
            <pc:docMk/>
            <pc:sldMk cId="3432377894" sldId="268"/>
            <ac:picMk id="6" creationId="{FB1BBE62-EAD5-8465-680F-FB69399070F9}"/>
          </ac:picMkLst>
        </pc:picChg>
        <pc:picChg chg="del">
          <ac:chgData name="Stephanie Antoniades" userId="985c85a6-20ad-4263-9425-bc0dddffd1d0" providerId="ADAL" clId="{E3E32930-4B82-4D86-9351-CE749A4556E4}" dt="2024-09-02T14:36:19.480" v="389" actId="478"/>
          <ac:picMkLst>
            <pc:docMk/>
            <pc:sldMk cId="3432377894" sldId="268"/>
            <ac:picMk id="9" creationId="{12097DB1-8DDE-02B9-80A3-C306408F2134}"/>
          </ac:picMkLst>
        </pc:picChg>
        <pc:picChg chg="add del mod">
          <ac:chgData name="Stephanie Antoniades" userId="985c85a6-20ad-4263-9425-bc0dddffd1d0" providerId="ADAL" clId="{E3E32930-4B82-4D86-9351-CE749A4556E4}" dt="2024-09-02T15:14:43.644" v="497" actId="478"/>
          <ac:picMkLst>
            <pc:docMk/>
            <pc:sldMk cId="3432377894" sldId="268"/>
            <ac:picMk id="10" creationId="{A2EE3573-BD38-B1D4-24AD-6CD0BACC1E6F}"/>
          </ac:picMkLst>
        </pc:picChg>
        <pc:picChg chg="add mod">
          <ac:chgData name="Stephanie Antoniades" userId="985c85a6-20ad-4263-9425-bc0dddffd1d0" providerId="ADAL" clId="{E3E32930-4B82-4D86-9351-CE749A4556E4}" dt="2024-09-02T15:15:30.898" v="513" actId="1036"/>
          <ac:picMkLst>
            <pc:docMk/>
            <pc:sldMk cId="3432377894" sldId="268"/>
            <ac:picMk id="13" creationId="{055A119C-3FCA-FA59-9EB0-ADCB34225540}"/>
          </ac:picMkLst>
        </pc:picChg>
      </pc:sldChg>
      <pc:sldChg chg="addSp delSp modSp add mod ord">
        <pc:chgData name="Stephanie Antoniades" userId="985c85a6-20ad-4263-9425-bc0dddffd1d0" providerId="ADAL" clId="{E3E32930-4B82-4D86-9351-CE749A4556E4}" dt="2024-09-02T15:44:14.752" v="886" actId="113"/>
        <pc:sldMkLst>
          <pc:docMk/>
          <pc:sldMk cId="2234234919" sldId="269"/>
        </pc:sldMkLst>
        <pc:spChg chg="mod">
          <ac:chgData name="Stephanie Antoniades" userId="985c85a6-20ad-4263-9425-bc0dddffd1d0" providerId="ADAL" clId="{E3E32930-4B82-4D86-9351-CE749A4556E4}" dt="2024-09-02T15:44:14.752" v="886" actId="113"/>
          <ac:spMkLst>
            <pc:docMk/>
            <pc:sldMk cId="2234234919" sldId="269"/>
            <ac:spMk id="2" creationId="{5ACB5946-1EEE-BD5A-DCFF-8283F9C4C362}"/>
          </ac:spMkLst>
        </pc:spChg>
        <pc:spChg chg="mod">
          <ac:chgData name="Stephanie Antoniades" userId="985c85a6-20ad-4263-9425-bc0dddffd1d0" providerId="ADAL" clId="{E3E32930-4B82-4D86-9351-CE749A4556E4}" dt="2024-09-02T15:30:55.566" v="814" actId="1036"/>
          <ac:spMkLst>
            <pc:docMk/>
            <pc:sldMk cId="2234234919" sldId="269"/>
            <ac:spMk id="3" creationId="{56C67065-5125-AF0A-D2DC-4A5AD292E22A}"/>
          </ac:spMkLst>
        </pc:spChg>
        <pc:picChg chg="mod modCrop">
          <ac:chgData name="Stephanie Antoniades" userId="985c85a6-20ad-4263-9425-bc0dddffd1d0" providerId="ADAL" clId="{E3E32930-4B82-4D86-9351-CE749A4556E4}" dt="2024-09-02T15:17:49.136" v="605" actId="732"/>
          <ac:picMkLst>
            <pc:docMk/>
            <pc:sldMk cId="2234234919" sldId="269"/>
            <ac:picMk id="4" creationId="{37FABFEB-059B-FD80-262C-398E46778E01}"/>
          </ac:picMkLst>
        </pc:picChg>
        <pc:picChg chg="add del mod">
          <ac:chgData name="Stephanie Antoniades" userId="985c85a6-20ad-4263-9425-bc0dddffd1d0" providerId="ADAL" clId="{E3E32930-4B82-4D86-9351-CE749A4556E4}" dt="2024-09-02T15:20:53.349" v="666" actId="478"/>
          <ac:picMkLst>
            <pc:docMk/>
            <pc:sldMk cId="2234234919" sldId="269"/>
            <ac:picMk id="6" creationId="{59993D6B-2B10-942D-845F-BEBE959C1713}"/>
          </ac:picMkLst>
        </pc:picChg>
        <pc:picChg chg="add mod modCrop">
          <ac:chgData name="Stephanie Antoniades" userId="985c85a6-20ad-4263-9425-bc0dddffd1d0" providerId="ADAL" clId="{E3E32930-4B82-4D86-9351-CE749A4556E4}" dt="2024-09-02T15:21:34.804" v="683" actId="732"/>
          <ac:picMkLst>
            <pc:docMk/>
            <pc:sldMk cId="2234234919" sldId="269"/>
            <ac:picMk id="8" creationId="{D44E71CD-4CA7-175B-7CC0-5F37E03F139F}"/>
          </ac:picMkLst>
        </pc:picChg>
        <pc:picChg chg="del">
          <ac:chgData name="Stephanie Antoniades" userId="985c85a6-20ad-4263-9425-bc0dddffd1d0" providerId="ADAL" clId="{E3E32930-4B82-4D86-9351-CE749A4556E4}" dt="2024-09-02T15:15:51.781" v="518" actId="478"/>
          <ac:picMkLst>
            <pc:docMk/>
            <pc:sldMk cId="2234234919" sldId="269"/>
            <ac:picMk id="9" creationId="{12097DB1-8DDE-02B9-80A3-C306408F2134}"/>
          </ac:picMkLst>
        </pc:picChg>
      </pc:sldChg>
      <pc:sldChg chg="addSp delSp modSp add mod ord">
        <pc:chgData name="Stephanie Antoniades" userId="985c85a6-20ad-4263-9425-bc0dddffd1d0" providerId="ADAL" clId="{E3E32930-4B82-4D86-9351-CE749A4556E4}" dt="2024-09-05T12:17:17.654" v="1233" actId="14100"/>
        <pc:sldMkLst>
          <pc:docMk/>
          <pc:sldMk cId="2128296184" sldId="270"/>
        </pc:sldMkLst>
        <pc:spChg chg="mod">
          <ac:chgData name="Stephanie Antoniades" userId="985c85a6-20ad-4263-9425-bc0dddffd1d0" providerId="ADAL" clId="{E3E32930-4B82-4D86-9351-CE749A4556E4}" dt="2024-09-02T15:44:26.392" v="888" actId="113"/>
          <ac:spMkLst>
            <pc:docMk/>
            <pc:sldMk cId="2128296184" sldId="270"/>
            <ac:spMk id="2" creationId="{5ACB5946-1EEE-BD5A-DCFF-8283F9C4C362}"/>
          </ac:spMkLst>
        </pc:spChg>
        <pc:spChg chg="mod">
          <ac:chgData name="Stephanie Antoniades" userId="985c85a6-20ad-4263-9425-bc0dddffd1d0" providerId="ADAL" clId="{E3E32930-4B82-4D86-9351-CE749A4556E4}" dt="2024-09-05T12:17:13.604" v="1232" actId="20577"/>
          <ac:spMkLst>
            <pc:docMk/>
            <pc:sldMk cId="2128296184" sldId="270"/>
            <ac:spMk id="3" creationId="{56C67065-5125-AF0A-D2DC-4A5AD292E22A}"/>
          </ac:spMkLst>
        </pc:spChg>
        <pc:spChg chg="mod">
          <ac:chgData name="Stephanie Antoniades" userId="985c85a6-20ad-4263-9425-bc0dddffd1d0" providerId="ADAL" clId="{E3E32930-4B82-4D86-9351-CE749A4556E4}" dt="2024-09-02T15:23:19.147" v="734" actId="14100"/>
          <ac:spMkLst>
            <pc:docMk/>
            <pc:sldMk cId="2128296184" sldId="270"/>
            <ac:spMk id="12" creationId="{33BFCF47-DA0E-FC8F-D392-C4087B836375}"/>
          </ac:spMkLst>
        </pc:spChg>
        <pc:picChg chg="del mod modCrop">
          <ac:chgData name="Stephanie Antoniades" userId="985c85a6-20ad-4263-9425-bc0dddffd1d0" providerId="ADAL" clId="{E3E32930-4B82-4D86-9351-CE749A4556E4}" dt="2024-09-02T15:28:58.620" v="778" actId="478"/>
          <ac:picMkLst>
            <pc:docMk/>
            <pc:sldMk cId="2128296184" sldId="270"/>
            <ac:picMk id="4" creationId="{37FABFEB-059B-FD80-262C-398E46778E01}"/>
          </ac:picMkLst>
        </pc:picChg>
        <pc:picChg chg="add mod modCrop">
          <ac:chgData name="Stephanie Antoniades" userId="985c85a6-20ad-4263-9425-bc0dddffd1d0" providerId="ADAL" clId="{E3E32930-4B82-4D86-9351-CE749A4556E4}" dt="2024-09-02T15:29:10.275" v="780" actId="732"/>
          <ac:picMkLst>
            <pc:docMk/>
            <pc:sldMk cId="2128296184" sldId="270"/>
            <ac:picMk id="5" creationId="{16C44F3A-BADE-D179-1864-39ED9F303488}"/>
          </ac:picMkLst>
        </pc:picChg>
        <pc:picChg chg="add mod modCrop">
          <ac:chgData name="Stephanie Antoniades" userId="985c85a6-20ad-4263-9425-bc0dddffd1d0" providerId="ADAL" clId="{E3E32930-4B82-4D86-9351-CE749A4556E4}" dt="2024-09-05T12:17:17.654" v="1233" actId="14100"/>
          <ac:picMkLst>
            <pc:docMk/>
            <pc:sldMk cId="2128296184" sldId="270"/>
            <ac:picMk id="7" creationId="{15752E5A-636F-416C-E4F6-DA17D221F096}"/>
          </ac:picMkLst>
        </pc:picChg>
        <pc:picChg chg="del">
          <ac:chgData name="Stephanie Antoniades" userId="985c85a6-20ad-4263-9425-bc0dddffd1d0" providerId="ADAL" clId="{E3E32930-4B82-4D86-9351-CE749A4556E4}" dt="2024-09-02T15:21:55.820" v="687" actId="478"/>
          <ac:picMkLst>
            <pc:docMk/>
            <pc:sldMk cId="2128296184" sldId="270"/>
            <ac:picMk id="9" creationId="{12097DB1-8DDE-02B9-80A3-C306408F2134}"/>
          </ac:picMkLst>
        </pc:picChg>
      </pc:sldChg>
      <pc:sldChg chg="addSp delSp modSp add del mod ord">
        <pc:chgData name="Stephanie Antoniades" userId="985c85a6-20ad-4263-9425-bc0dddffd1d0" providerId="ADAL" clId="{E3E32930-4B82-4D86-9351-CE749A4556E4}" dt="2024-09-03T14:22:21.562" v="1053" actId="1076"/>
        <pc:sldMkLst>
          <pc:docMk/>
          <pc:sldMk cId="2559127774" sldId="271"/>
        </pc:sldMkLst>
        <pc:spChg chg="mod">
          <ac:chgData name="Stephanie Antoniades" userId="985c85a6-20ad-4263-9425-bc0dddffd1d0" providerId="ADAL" clId="{E3E32930-4B82-4D86-9351-CE749A4556E4}" dt="2024-09-03T14:22:21.562" v="1053" actId="1076"/>
          <ac:spMkLst>
            <pc:docMk/>
            <pc:sldMk cId="2559127774" sldId="271"/>
            <ac:spMk id="2" creationId="{5ACB5946-1EEE-BD5A-DCFF-8283F9C4C362}"/>
          </ac:spMkLst>
        </pc:spChg>
        <pc:spChg chg="mod">
          <ac:chgData name="Stephanie Antoniades" userId="985c85a6-20ad-4263-9425-bc0dddffd1d0" providerId="ADAL" clId="{E3E32930-4B82-4D86-9351-CE749A4556E4}" dt="2024-09-03T14:22:16.120" v="1052" actId="1076"/>
          <ac:spMkLst>
            <pc:docMk/>
            <pc:sldMk cId="2559127774" sldId="271"/>
            <ac:spMk id="3" creationId="{56C67065-5125-AF0A-D2DC-4A5AD292E22A}"/>
          </ac:spMkLst>
        </pc:spChg>
        <pc:spChg chg="mod">
          <ac:chgData name="Stephanie Antoniades" userId="985c85a6-20ad-4263-9425-bc0dddffd1d0" providerId="ADAL" clId="{E3E32930-4B82-4D86-9351-CE749A4556E4}" dt="2024-09-02T15:32:17.623" v="841" actId="14100"/>
          <ac:spMkLst>
            <pc:docMk/>
            <pc:sldMk cId="2559127774" sldId="271"/>
            <ac:spMk id="12" creationId="{33BFCF47-DA0E-FC8F-D392-C4087B836375}"/>
          </ac:spMkLst>
        </pc:spChg>
        <pc:picChg chg="del mod">
          <ac:chgData name="Stephanie Antoniades" userId="985c85a6-20ad-4263-9425-bc0dddffd1d0" providerId="ADAL" clId="{E3E32930-4B82-4D86-9351-CE749A4556E4}" dt="2024-09-03T14:21:21.312" v="1039" actId="478"/>
          <ac:picMkLst>
            <pc:docMk/>
            <pc:sldMk cId="2559127774" sldId="271"/>
            <ac:picMk id="4" creationId="{37FABFEB-059B-FD80-262C-398E46778E01}"/>
          </ac:picMkLst>
        </pc:picChg>
        <pc:picChg chg="add del mod">
          <ac:chgData name="Stephanie Antoniades" userId="985c85a6-20ad-4263-9425-bc0dddffd1d0" providerId="ADAL" clId="{E3E32930-4B82-4D86-9351-CE749A4556E4}" dt="2024-09-03T14:16:24.168" v="908" actId="478"/>
          <ac:picMkLst>
            <pc:docMk/>
            <pc:sldMk cId="2559127774" sldId="271"/>
            <ac:picMk id="6" creationId="{14DAAFFF-6F24-16AB-7159-5CC78C26B24C}"/>
          </ac:picMkLst>
        </pc:picChg>
        <pc:picChg chg="add del mod">
          <ac:chgData name="Stephanie Antoniades" userId="985c85a6-20ad-4263-9425-bc0dddffd1d0" providerId="ADAL" clId="{E3E32930-4B82-4D86-9351-CE749A4556E4}" dt="2024-09-03T14:18:54.913" v="981" actId="478"/>
          <ac:picMkLst>
            <pc:docMk/>
            <pc:sldMk cId="2559127774" sldId="271"/>
            <ac:picMk id="7" creationId="{9635A1C4-1268-FA3B-0F12-BAFA091203C3}"/>
          </ac:picMkLst>
        </pc:picChg>
        <pc:picChg chg="del">
          <ac:chgData name="Stephanie Antoniades" userId="985c85a6-20ad-4263-9425-bc0dddffd1d0" providerId="ADAL" clId="{E3E32930-4B82-4D86-9351-CE749A4556E4}" dt="2024-09-02T15:31:17.011" v="819" actId="478"/>
          <ac:picMkLst>
            <pc:docMk/>
            <pc:sldMk cId="2559127774" sldId="271"/>
            <ac:picMk id="9" creationId="{12097DB1-8DDE-02B9-80A3-C306408F2134}"/>
          </ac:picMkLst>
        </pc:picChg>
        <pc:picChg chg="add del mod">
          <ac:chgData name="Stephanie Antoniades" userId="985c85a6-20ad-4263-9425-bc0dddffd1d0" providerId="ADAL" clId="{E3E32930-4B82-4D86-9351-CE749A4556E4}" dt="2024-09-03T14:20:08.088" v="990" actId="478"/>
          <ac:picMkLst>
            <pc:docMk/>
            <pc:sldMk cId="2559127774" sldId="271"/>
            <ac:picMk id="9" creationId="{EDC64C46-5A7C-8DE0-3DBE-C745CD80E2CD}"/>
          </ac:picMkLst>
        </pc:picChg>
        <pc:picChg chg="add del mod">
          <ac:chgData name="Stephanie Antoniades" userId="985c85a6-20ad-4263-9425-bc0dddffd1d0" providerId="ADAL" clId="{E3E32930-4B82-4D86-9351-CE749A4556E4}" dt="2024-09-03T14:20:46.957" v="995" actId="478"/>
          <ac:picMkLst>
            <pc:docMk/>
            <pc:sldMk cId="2559127774" sldId="271"/>
            <ac:picMk id="11" creationId="{A8450369-5FA9-4719-25BE-4096BCD10339}"/>
          </ac:picMkLst>
        </pc:picChg>
        <pc:picChg chg="add mod modCrop">
          <ac:chgData name="Stephanie Antoniades" userId="985c85a6-20ad-4263-9425-bc0dddffd1d0" providerId="ADAL" clId="{E3E32930-4B82-4D86-9351-CE749A4556E4}" dt="2024-09-03T14:21:57.263" v="1048" actId="732"/>
          <ac:picMkLst>
            <pc:docMk/>
            <pc:sldMk cId="2559127774" sldId="271"/>
            <ac:picMk id="14" creationId="{15BDDD48-4CE9-CB57-F407-ED281FBDC3EE}"/>
          </ac:picMkLst>
        </pc:picChg>
      </pc:sldChg>
      <pc:sldChg chg="addSp delSp modSp add mod ord">
        <pc:chgData name="Stephanie Antoniades" userId="985c85a6-20ad-4263-9425-bc0dddffd1d0" providerId="ADAL" clId="{E3E32930-4B82-4D86-9351-CE749A4556E4}" dt="2024-09-03T14:35:04.255" v="1167" actId="1036"/>
        <pc:sldMkLst>
          <pc:docMk/>
          <pc:sldMk cId="1310425981" sldId="272"/>
        </pc:sldMkLst>
        <pc:spChg chg="mod">
          <ac:chgData name="Stephanie Antoniades" userId="985c85a6-20ad-4263-9425-bc0dddffd1d0" providerId="ADAL" clId="{E3E32930-4B82-4D86-9351-CE749A4556E4}" dt="2024-09-03T14:24:16.913" v="1090" actId="1076"/>
          <ac:spMkLst>
            <pc:docMk/>
            <pc:sldMk cId="1310425981" sldId="272"/>
            <ac:spMk id="2" creationId="{5ACB5946-1EEE-BD5A-DCFF-8283F9C4C362}"/>
          </ac:spMkLst>
        </pc:spChg>
        <pc:spChg chg="mod">
          <ac:chgData name="Stephanie Antoniades" userId="985c85a6-20ad-4263-9425-bc0dddffd1d0" providerId="ADAL" clId="{E3E32930-4B82-4D86-9351-CE749A4556E4}" dt="2024-09-03T14:26:37.887" v="1146" actId="255"/>
          <ac:spMkLst>
            <pc:docMk/>
            <pc:sldMk cId="1310425981" sldId="272"/>
            <ac:spMk id="3" creationId="{56C67065-5125-AF0A-D2DC-4A5AD292E22A}"/>
          </ac:spMkLst>
        </pc:spChg>
        <pc:picChg chg="del mod modCrop">
          <ac:chgData name="Stephanie Antoniades" userId="985c85a6-20ad-4263-9425-bc0dddffd1d0" providerId="ADAL" clId="{E3E32930-4B82-4D86-9351-CE749A4556E4}" dt="2024-09-03T14:25:27.356" v="1120" actId="478"/>
          <ac:picMkLst>
            <pc:docMk/>
            <pc:sldMk cId="1310425981" sldId="272"/>
            <ac:picMk id="4" creationId="{37FABFEB-059B-FD80-262C-398E46778E01}"/>
          </ac:picMkLst>
        </pc:picChg>
        <pc:picChg chg="add">
          <ac:chgData name="Stephanie Antoniades" userId="985c85a6-20ad-4263-9425-bc0dddffd1d0" providerId="ADAL" clId="{E3E32930-4B82-4D86-9351-CE749A4556E4}" dt="2024-09-03T14:25:42.864" v="1124"/>
          <ac:picMkLst>
            <pc:docMk/>
            <pc:sldMk cId="1310425981" sldId="272"/>
            <ac:picMk id="5" creationId="{D71B26BD-F620-55BF-7D6E-65C720F0C2BE}"/>
          </ac:picMkLst>
        </pc:picChg>
        <pc:picChg chg="add mod">
          <ac:chgData name="Stephanie Antoniades" userId="985c85a6-20ad-4263-9425-bc0dddffd1d0" providerId="ADAL" clId="{E3E32930-4B82-4D86-9351-CE749A4556E4}" dt="2024-09-03T14:25:44.910" v="1125"/>
          <ac:picMkLst>
            <pc:docMk/>
            <pc:sldMk cId="1310425981" sldId="272"/>
            <ac:picMk id="6" creationId="{629716E7-AD73-3AF8-5216-D7872B8206B7}"/>
          </ac:picMkLst>
        </pc:picChg>
        <pc:picChg chg="add mod modCrop">
          <ac:chgData name="Stephanie Antoniades" userId="985c85a6-20ad-4263-9425-bc0dddffd1d0" providerId="ADAL" clId="{E3E32930-4B82-4D86-9351-CE749A4556E4}" dt="2024-09-03T14:35:04.255" v="1167" actId="1036"/>
          <ac:picMkLst>
            <pc:docMk/>
            <pc:sldMk cId="1310425981" sldId="272"/>
            <ac:picMk id="8" creationId="{4F4CC2C3-B42E-1AF0-5D53-F7ADB8D6111B}"/>
          </ac:picMkLst>
        </pc:picChg>
        <pc:picChg chg="del">
          <ac:chgData name="Stephanie Antoniades" userId="985c85a6-20ad-4263-9425-bc0dddffd1d0" providerId="ADAL" clId="{E3E32930-4B82-4D86-9351-CE749A4556E4}" dt="2024-09-03T14:25:36.061" v="1123" actId="478"/>
          <ac:picMkLst>
            <pc:docMk/>
            <pc:sldMk cId="1310425981" sldId="272"/>
            <ac:picMk id="9" creationId="{12097DB1-8DDE-02B9-80A3-C306408F2134}"/>
          </ac:picMkLst>
        </pc:picChg>
      </pc:sldChg>
      <pc:sldChg chg="addSp delSp modSp add mod ord">
        <pc:chgData name="Stephanie Antoniades" userId="985c85a6-20ad-4263-9425-bc0dddffd1d0" providerId="ADAL" clId="{E3E32930-4B82-4D86-9351-CE749A4556E4}" dt="2024-09-03T14:36:09.220" v="1183" actId="1076"/>
        <pc:sldMkLst>
          <pc:docMk/>
          <pc:sldMk cId="2925798930" sldId="273"/>
        </pc:sldMkLst>
        <pc:spChg chg="mod">
          <ac:chgData name="Stephanie Antoniades" userId="985c85a6-20ad-4263-9425-bc0dddffd1d0" providerId="ADAL" clId="{E3E32930-4B82-4D86-9351-CE749A4556E4}" dt="2024-09-03T14:36:09.220" v="1183" actId="1076"/>
          <ac:spMkLst>
            <pc:docMk/>
            <pc:sldMk cId="2925798930" sldId="273"/>
            <ac:spMk id="2" creationId="{5ACB5946-1EEE-BD5A-DCFF-8283F9C4C362}"/>
          </ac:spMkLst>
        </pc:spChg>
        <pc:spChg chg="del">
          <ac:chgData name="Stephanie Antoniades" userId="985c85a6-20ad-4263-9425-bc0dddffd1d0" providerId="ADAL" clId="{E3E32930-4B82-4D86-9351-CE749A4556E4}" dt="2024-09-03T14:35:35.718" v="1177" actId="478"/>
          <ac:spMkLst>
            <pc:docMk/>
            <pc:sldMk cId="2925798930" sldId="273"/>
            <ac:spMk id="3" creationId="{56C67065-5125-AF0A-D2DC-4A5AD292E22A}"/>
          </ac:spMkLst>
        </pc:spChg>
        <pc:spChg chg="add del mod">
          <ac:chgData name="Stephanie Antoniades" userId="985c85a6-20ad-4263-9425-bc0dddffd1d0" providerId="ADAL" clId="{E3E32930-4B82-4D86-9351-CE749A4556E4}" dt="2024-09-03T14:35:39.624" v="1178" actId="478"/>
          <ac:spMkLst>
            <pc:docMk/>
            <pc:sldMk cId="2925798930" sldId="273"/>
            <ac:spMk id="5" creationId="{27F55C3F-2CA3-2A75-CD58-40C0EACE6604}"/>
          </ac:spMkLst>
        </pc:spChg>
      </pc:sldChg>
    </pc:docChg>
  </pc:docChgLst>
</pc:chgInfo>
</file>

<file path=ppt/comments/modernComment_101_82BE8FA.xml><?xml version="1.0" encoding="utf-8"?>
<p188:cmLst xmlns:a="http://schemas.openxmlformats.org/drawingml/2006/main" xmlns:r="http://schemas.openxmlformats.org/officeDocument/2006/relationships" xmlns:p188="http://schemas.microsoft.com/office/powerpoint/2018/8/main">
  <p188:cm id="{3AEFD387-99E4-4255-B743-9548ED97E224}" authorId="{96480ABC-6430-9D52-3197-1D9FE0B0577E}" created="2024-09-17T15:23:04.152">
    <ac:deMkLst xmlns:ac="http://schemas.microsoft.com/office/drawing/2013/main/command">
      <pc:docMk xmlns:pc="http://schemas.microsoft.com/office/powerpoint/2013/main/command"/>
      <pc:sldMk xmlns:pc="http://schemas.microsoft.com/office/powerpoint/2013/main/command" cId="137095418" sldId="257"/>
      <ac:spMk id="3" creationId="{56C67065-5125-AF0A-D2DC-4A5AD292E22A}"/>
    </ac:deMkLst>
    <p188:txBody>
      <a:bodyPr/>
      <a:lstStyle/>
      <a:p>
        <a:r>
          <a:rPr lang="en-GB"/>
          <a:t>design and technology should be lower case </a:t>
        </a:r>
      </a:p>
    </p188:txBody>
  </p188:cm>
</p188:cmLst>
</file>

<file path=ppt/comments/modernComment_10A_6675575C.xml><?xml version="1.0" encoding="utf-8"?>
<p188:cmLst xmlns:a="http://schemas.openxmlformats.org/drawingml/2006/main" xmlns:r="http://schemas.openxmlformats.org/officeDocument/2006/relationships" xmlns:p188="http://schemas.microsoft.com/office/powerpoint/2018/8/main">
  <p188:cm id="{BABA1DFD-FC04-4E92-99A4-532C7D48941F}" authorId="{96480ABC-6430-9D52-3197-1D9FE0B0577E}" created="2024-09-17T15:24:05.435">
    <ac:deMkLst xmlns:ac="http://schemas.microsoft.com/office/drawing/2013/main/command">
      <pc:docMk xmlns:pc="http://schemas.microsoft.com/office/powerpoint/2013/main/command"/>
      <pc:sldMk xmlns:pc="http://schemas.microsoft.com/office/powerpoint/2013/main/command" cId="1718966108" sldId="266"/>
      <ac:spMk id="3" creationId="{56C67065-5125-AF0A-D2DC-4A5AD292E22A}"/>
    </ac:deMkLst>
    <p188:replyLst>
      <p188:reply id="{2F43785F-3EFB-457C-BACC-85700CA433C6}" authorId="{96480ABC-6430-9D52-3197-1D9FE0B0577E}" created="2024-09-17T15:24:36.967">
        <p188:txBody>
          <a:bodyPr/>
          <a:lstStyle/>
          <a:p>
            <a:r>
              <a:rPr lang="en-GB"/>
              <a:t>[@Debbie Woodbridge] maths not 'math'</a:t>
            </a:r>
          </a:p>
        </p188:txBody>
      </p188:reply>
    </p188:replyLst>
    <p188:txBody>
      <a:bodyPr/>
      <a:lstStyle/>
      <a:p>
        <a:r>
          <a:rPr lang="en-GB"/>
          <a:t>maths, science art should be lower case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674268-F9A7-4C51-8523-D6FC0F55F0EE}" type="datetimeFigureOut">
              <a:rPr lang="en-GB" smtClean="0"/>
              <a:t>18/09/2024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C627A9-1026-491E-8796-D5A52329782F}" type="slidenum">
              <a:rPr lang="en-GB" smtClean="0"/>
              <a:t>‹#›</a:t>
            </a:fld>
            <a:endParaRPr lang="en-GB"/>
          </a:p>
        </p:txBody>
      </p:sp>
    </p:spTree>
    <p:extLst>
      <p:ext uri="{BB962C8B-B14F-4D97-AF65-F5344CB8AC3E}">
        <p14:creationId xmlns:p14="http://schemas.microsoft.com/office/powerpoint/2010/main" val="3517478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BBFC1-20CB-59AB-441C-943862723B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D397F37-F400-4457-A359-EB633589CA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9452135-7B2E-D856-70DE-109013AD02BC}"/>
              </a:ext>
            </a:extLst>
          </p:cNvPr>
          <p:cNvSpPr>
            <a:spLocks noGrp="1"/>
          </p:cNvSpPr>
          <p:nvPr>
            <p:ph type="dt" sz="half" idx="10"/>
          </p:nvPr>
        </p:nvSpPr>
        <p:spPr/>
        <p:txBody>
          <a:bodyPr/>
          <a:lstStyle/>
          <a:p>
            <a:fld id="{08C418DC-2AA7-41D0-AAEF-D41940F6B520}" type="datetimeFigureOut">
              <a:rPr lang="en-GB" smtClean="0"/>
              <a:t>18/09/2024</a:t>
            </a:fld>
            <a:endParaRPr lang="en-GB"/>
          </a:p>
        </p:txBody>
      </p:sp>
      <p:sp>
        <p:nvSpPr>
          <p:cNvPr id="5" name="Footer Placeholder 4">
            <a:extLst>
              <a:ext uri="{FF2B5EF4-FFF2-40B4-BE49-F238E27FC236}">
                <a16:creationId xmlns:a16="http://schemas.microsoft.com/office/drawing/2014/main" id="{568CECEF-6DD9-2F2F-A804-F3B99F09F8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04DEAE-7DB4-38B0-8A59-4CA8C48A4C83}"/>
              </a:ext>
            </a:extLst>
          </p:cNvPr>
          <p:cNvSpPr>
            <a:spLocks noGrp="1"/>
          </p:cNvSpPr>
          <p:nvPr>
            <p:ph type="sldNum" sz="quarter" idx="12"/>
          </p:nvPr>
        </p:nvSpPr>
        <p:spPr/>
        <p:txBody>
          <a:bodyPr/>
          <a:lstStyle/>
          <a:p>
            <a:fld id="{AD517241-E10C-4842-81FE-5B62B7A5C41F}" type="slidenum">
              <a:rPr lang="en-GB" smtClean="0"/>
              <a:t>‹#›</a:t>
            </a:fld>
            <a:endParaRPr lang="en-GB"/>
          </a:p>
        </p:txBody>
      </p:sp>
    </p:spTree>
    <p:extLst>
      <p:ext uri="{BB962C8B-B14F-4D97-AF65-F5344CB8AC3E}">
        <p14:creationId xmlns:p14="http://schemas.microsoft.com/office/powerpoint/2010/main" val="3879157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BCDC3-1FF2-646F-3F1E-2981A09F305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FCB875B-6100-7A42-5A87-A72AE9F2AA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EA13AB-B792-A72C-621A-0B9B4E7B73C2}"/>
              </a:ext>
            </a:extLst>
          </p:cNvPr>
          <p:cNvSpPr>
            <a:spLocks noGrp="1"/>
          </p:cNvSpPr>
          <p:nvPr>
            <p:ph type="dt" sz="half" idx="10"/>
          </p:nvPr>
        </p:nvSpPr>
        <p:spPr/>
        <p:txBody>
          <a:bodyPr/>
          <a:lstStyle/>
          <a:p>
            <a:fld id="{08C418DC-2AA7-41D0-AAEF-D41940F6B520}" type="datetimeFigureOut">
              <a:rPr lang="en-GB" smtClean="0"/>
              <a:t>18/09/2024</a:t>
            </a:fld>
            <a:endParaRPr lang="en-GB"/>
          </a:p>
        </p:txBody>
      </p:sp>
      <p:sp>
        <p:nvSpPr>
          <p:cNvPr id="5" name="Footer Placeholder 4">
            <a:extLst>
              <a:ext uri="{FF2B5EF4-FFF2-40B4-BE49-F238E27FC236}">
                <a16:creationId xmlns:a16="http://schemas.microsoft.com/office/drawing/2014/main" id="{0280A6CC-D6D0-0A42-0AE3-EA04F29401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2FE0B1-898F-0BD2-91C1-B7169BFFE22A}"/>
              </a:ext>
            </a:extLst>
          </p:cNvPr>
          <p:cNvSpPr>
            <a:spLocks noGrp="1"/>
          </p:cNvSpPr>
          <p:nvPr>
            <p:ph type="sldNum" sz="quarter" idx="12"/>
          </p:nvPr>
        </p:nvSpPr>
        <p:spPr/>
        <p:txBody>
          <a:bodyPr/>
          <a:lstStyle/>
          <a:p>
            <a:fld id="{AD517241-E10C-4842-81FE-5B62B7A5C41F}" type="slidenum">
              <a:rPr lang="en-GB" smtClean="0"/>
              <a:t>‹#›</a:t>
            </a:fld>
            <a:endParaRPr lang="en-GB"/>
          </a:p>
        </p:txBody>
      </p:sp>
    </p:spTree>
    <p:extLst>
      <p:ext uri="{BB962C8B-B14F-4D97-AF65-F5344CB8AC3E}">
        <p14:creationId xmlns:p14="http://schemas.microsoft.com/office/powerpoint/2010/main" val="3069239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4C050F-390B-ADC6-2DF6-11ADF6B4C0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20870E-E101-6CF5-7355-F0B171C003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F5D60F-0A73-8FB3-5225-C13ACE3EFB79}"/>
              </a:ext>
            </a:extLst>
          </p:cNvPr>
          <p:cNvSpPr>
            <a:spLocks noGrp="1"/>
          </p:cNvSpPr>
          <p:nvPr>
            <p:ph type="dt" sz="half" idx="10"/>
          </p:nvPr>
        </p:nvSpPr>
        <p:spPr/>
        <p:txBody>
          <a:bodyPr/>
          <a:lstStyle/>
          <a:p>
            <a:fld id="{08C418DC-2AA7-41D0-AAEF-D41940F6B520}" type="datetimeFigureOut">
              <a:rPr lang="en-GB" smtClean="0"/>
              <a:t>18/09/2024</a:t>
            </a:fld>
            <a:endParaRPr lang="en-GB"/>
          </a:p>
        </p:txBody>
      </p:sp>
      <p:sp>
        <p:nvSpPr>
          <p:cNvPr id="5" name="Footer Placeholder 4">
            <a:extLst>
              <a:ext uri="{FF2B5EF4-FFF2-40B4-BE49-F238E27FC236}">
                <a16:creationId xmlns:a16="http://schemas.microsoft.com/office/drawing/2014/main" id="{E758815B-5239-389B-F885-B0780ECE28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9CC3DF-FA62-2D95-95CD-736B15CC248E}"/>
              </a:ext>
            </a:extLst>
          </p:cNvPr>
          <p:cNvSpPr>
            <a:spLocks noGrp="1"/>
          </p:cNvSpPr>
          <p:nvPr>
            <p:ph type="sldNum" sz="quarter" idx="12"/>
          </p:nvPr>
        </p:nvSpPr>
        <p:spPr/>
        <p:txBody>
          <a:bodyPr/>
          <a:lstStyle/>
          <a:p>
            <a:fld id="{AD517241-E10C-4842-81FE-5B62B7A5C41F}" type="slidenum">
              <a:rPr lang="en-GB" smtClean="0"/>
              <a:t>‹#›</a:t>
            </a:fld>
            <a:endParaRPr lang="en-GB"/>
          </a:p>
        </p:txBody>
      </p:sp>
    </p:spTree>
    <p:extLst>
      <p:ext uri="{BB962C8B-B14F-4D97-AF65-F5344CB8AC3E}">
        <p14:creationId xmlns:p14="http://schemas.microsoft.com/office/powerpoint/2010/main" val="158622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9C7C-E9C9-69EE-8117-E560CEBCA8B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5EE838-B582-4885-F2A7-8253018948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9FA0F7-AB3B-563D-235D-DDFBF26D48CE}"/>
              </a:ext>
            </a:extLst>
          </p:cNvPr>
          <p:cNvSpPr>
            <a:spLocks noGrp="1"/>
          </p:cNvSpPr>
          <p:nvPr>
            <p:ph type="dt" sz="half" idx="10"/>
          </p:nvPr>
        </p:nvSpPr>
        <p:spPr/>
        <p:txBody>
          <a:bodyPr/>
          <a:lstStyle/>
          <a:p>
            <a:fld id="{08C418DC-2AA7-41D0-AAEF-D41940F6B520}" type="datetimeFigureOut">
              <a:rPr lang="en-GB" smtClean="0"/>
              <a:t>18/09/2024</a:t>
            </a:fld>
            <a:endParaRPr lang="en-GB"/>
          </a:p>
        </p:txBody>
      </p:sp>
      <p:sp>
        <p:nvSpPr>
          <p:cNvPr id="5" name="Footer Placeholder 4">
            <a:extLst>
              <a:ext uri="{FF2B5EF4-FFF2-40B4-BE49-F238E27FC236}">
                <a16:creationId xmlns:a16="http://schemas.microsoft.com/office/drawing/2014/main" id="{A9374CB5-D814-FF13-BD6E-014755E3C8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EF197A-3290-A55D-2B2A-8F2786BA8B06}"/>
              </a:ext>
            </a:extLst>
          </p:cNvPr>
          <p:cNvSpPr>
            <a:spLocks noGrp="1"/>
          </p:cNvSpPr>
          <p:nvPr>
            <p:ph type="sldNum" sz="quarter" idx="12"/>
          </p:nvPr>
        </p:nvSpPr>
        <p:spPr/>
        <p:txBody>
          <a:bodyPr/>
          <a:lstStyle/>
          <a:p>
            <a:fld id="{AD517241-E10C-4842-81FE-5B62B7A5C41F}" type="slidenum">
              <a:rPr lang="en-GB" smtClean="0"/>
              <a:t>‹#›</a:t>
            </a:fld>
            <a:endParaRPr lang="en-GB"/>
          </a:p>
        </p:txBody>
      </p:sp>
    </p:spTree>
    <p:extLst>
      <p:ext uri="{BB962C8B-B14F-4D97-AF65-F5344CB8AC3E}">
        <p14:creationId xmlns:p14="http://schemas.microsoft.com/office/powerpoint/2010/main" val="1776598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6E82D-1059-E79A-1E9B-1466D94129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BA4F1DB-88F6-7A4D-296A-B4ACB733FA2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A8778-A4B4-595F-4AD2-635BE847BC8E}"/>
              </a:ext>
            </a:extLst>
          </p:cNvPr>
          <p:cNvSpPr>
            <a:spLocks noGrp="1"/>
          </p:cNvSpPr>
          <p:nvPr>
            <p:ph type="dt" sz="half" idx="10"/>
          </p:nvPr>
        </p:nvSpPr>
        <p:spPr/>
        <p:txBody>
          <a:bodyPr/>
          <a:lstStyle/>
          <a:p>
            <a:fld id="{08C418DC-2AA7-41D0-AAEF-D41940F6B520}" type="datetimeFigureOut">
              <a:rPr lang="en-GB" smtClean="0"/>
              <a:t>18/09/2024</a:t>
            </a:fld>
            <a:endParaRPr lang="en-GB"/>
          </a:p>
        </p:txBody>
      </p:sp>
      <p:sp>
        <p:nvSpPr>
          <p:cNvPr id="5" name="Footer Placeholder 4">
            <a:extLst>
              <a:ext uri="{FF2B5EF4-FFF2-40B4-BE49-F238E27FC236}">
                <a16:creationId xmlns:a16="http://schemas.microsoft.com/office/drawing/2014/main" id="{367F41F9-6C7A-A88C-88ED-F9DC83AA08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824361-B551-36A1-ABF7-394566EA42A3}"/>
              </a:ext>
            </a:extLst>
          </p:cNvPr>
          <p:cNvSpPr>
            <a:spLocks noGrp="1"/>
          </p:cNvSpPr>
          <p:nvPr>
            <p:ph type="sldNum" sz="quarter" idx="12"/>
          </p:nvPr>
        </p:nvSpPr>
        <p:spPr/>
        <p:txBody>
          <a:bodyPr/>
          <a:lstStyle/>
          <a:p>
            <a:fld id="{AD517241-E10C-4842-81FE-5B62B7A5C41F}" type="slidenum">
              <a:rPr lang="en-GB" smtClean="0"/>
              <a:t>‹#›</a:t>
            </a:fld>
            <a:endParaRPr lang="en-GB"/>
          </a:p>
        </p:txBody>
      </p:sp>
    </p:spTree>
    <p:extLst>
      <p:ext uri="{BB962C8B-B14F-4D97-AF65-F5344CB8AC3E}">
        <p14:creationId xmlns:p14="http://schemas.microsoft.com/office/powerpoint/2010/main" val="1754168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5F74-0B37-09B8-A720-E3E823E5D9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19A199-959D-A598-539D-B1845F80BF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DAEBCF2-7BD6-C673-E075-789E4C0443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300F08F-FFE1-1DFE-A43B-8CAA3884859C}"/>
              </a:ext>
            </a:extLst>
          </p:cNvPr>
          <p:cNvSpPr>
            <a:spLocks noGrp="1"/>
          </p:cNvSpPr>
          <p:nvPr>
            <p:ph type="dt" sz="half" idx="10"/>
          </p:nvPr>
        </p:nvSpPr>
        <p:spPr/>
        <p:txBody>
          <a:bodyPr/>
          <a:lstStyle/>
          <a:p>
            <a:fld id="{08C418DC-2AA7-41D0-AAEF-D41940F6B520}" type="datetimeFigureOut">
              <a:rPr lang="en-GB" smtClean="0"/>
              <a:t>18/09/2024</a:t>
            </a:fld>
            <a:endParaRPr lang="en-GB"/>
          </a:p>
        </p:txBody>
      </p:sp>
      <p:sp>
        <p:nvSpPr>
          <p:cNvPr id="6" name="Footer Placeholder 5">
            <a:extLst>
              <a:ext uri="{FF2B5EF4-FFF2-40B4-BE49-F238E27FC236}">
                <a16:creationId xmlns:a16="http://schemas.microsoft.com/office/drawing/2014/main" id="{7C2304F1-D4CF-DA95-AD24-11F0ACBCCD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F462B3-50F8-430C-4072-0AF70F6F054C}"/>
              </a:ext>
            </a:extLst>
          </p:cNvPr>
          <p:cNvSpPr>
            <a:spLocks noGrp="1"/>
          </p:cNvSpPr>
          <p:nvPr>
            <p:ph type="sldNum" sz="quarter" idx="12"/>
          </p:nvPr>
        </p:nvSpPr>
        <p:spPr/>
        <p:txBody>
          <a:bodyPr/>
          <a:lstStyle/>
          <a:p>
            <a:fld id="{AD517241-E10C-4842-81FE-5B62B7A5C41F}" type="slidenum">
              <a:rPr lang="en-GB" smtClean="0"/>
              <a:t>‹#›</a:t>
            </a:fld>
            <a:endParaRPr lang="en-GB"/>
          </a:p>
        </p:txBody>
      </p:sp>
    </p:spTree>
    <p:extLst>
      <p:ext uri="{BB962C8B-B14F-4D97-AF65-F5344CB8AC3E}">
        <p14:creationId xmlns:p14="http://schemas.microsoft.com/office/powerpoint/2010/main" val="3282101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7015-D509-72F6-197F-D92A89D8B4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0A89A3-6F04-21AD-B1B3-51501A67A9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DBFFAE-2817-C283-E16F-A1708EC070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2EB621C-1442-F9E7-FF66-D8CF2514A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FF7D64-9294-52BC-16FD-14A514E487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266625C-682C-F104-A508-F6F29BB971B2}"/>
              </a:ext>
            </a:extLst>
          </p:cNvPr>
          <p:cNvSpPr>
            <a:spLocks noGrp="1"/>
          </p:cNvSpPr>
          <p:nvPr>
            <p:ph type="dt" sz="half" idx="10"/>
          </p:nvPr>
        </p:nvSpPr>
        <p:spPr/>
        <p:txBody>
          <a:bodyPr/>
          <a:lstStyle/>
          <a:p>
            <a:fld id="{08C418DC-2AA7-41D0-AAEF-D41940F6B520}" type="datetimeFigureOut">
              <a:rPr lang="en-GB" smtClean="0"/>
              <a:t>18/09/2024</a:t>
            </a:fld>
            <a:endParaRPr lang="en-GB"/>
          </a:p>
        </p:txBody>
      </p:sp>
      <p:sp>
        <p:nvSpPr>
          <p:cNvPr id="8" name="Footer Placeholder 7">
            <a:extLst>
              <a:ext uri="{FF2B5EF4-FFF2-40B4-BE49-F238E27FC236}">
                <a16:creationId xmlns:a16="http://schemas.microsoft.com/office/drawing/2014/main" id="{0FA58CF8-660E-0107-994D-A7EA62A2FC1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6E9E4FF-D7F0-D921-A491-CC177738821F}"/>
              </a:ext>
            </a:extLst>
          </p:cNvPr>
          <p:cNvSpPr>
            <a:spLocks noGrp="1"/>
          </p:cNvSpPr>
          <p:nvPr>
            <p:ph type="sldNum" sz="quarter" idx="12"/>
          </p:nvPr>
        </p:nvSpPr>
        <p:spPr/>
        <p:txBody>
          <a:bodyPr/>
          <a:lstStyle/>
          <a:p>
            <a:fld id="{AD517241-E10C-4842-81FE-5B62B7A5C41F}" type="slidenum">
              <a:rPr lang="en-GB" smtClean="0"/>
              <a:t>‹#›</a:t>
            </a:fld>
            <a:endParaRPr lang="en-GB"/>
          </a:p>
        </p:txBody>
      </p:sp>
    </p:spTree>
    <p:extLst>
      <p:ext uri="{BB962C8B-B14F-4D97-AF65-F5344CB8AC3E}">
        <p14:creationId xmlns:p14="http://schemas.microsoft.com/office/powerpoint/2010/main" val="1289136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47830-77E2-9579-0B0C-0E72D3BD324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5AD8375-68E5-26B4-FB2F-DAFC28699105}"/>
              </a:ext>
            </a:extLst>
          </p:cNvPr>
          <p:cNvSpPr>
            <a:spLocks noGrp="1"/>
          </p:cNvSpPr>
          <p:nvPr>
            <p:ph type="dt" sz="half" idx="10"/>
          </p:nvPr>
        </p:nvSpPr>
        <p:spPr/>
        <p:txBody>
          <a:bodyPr/>
          <a:lstStyle/>
          <a:p>
            <a:fld id="{08C418DC-2AA7-41D0-AAEF-D41940F6B520}" type="datetimeFigureOut">
              <a:rPr lang="en-GB" smtClean="0"/>
              <a:t>18/09/2024</a:t>
            </a:fld>
            <a:endParaRPr lang="en-GB"/>
          </a:p>
        </p:txBody>
      </p:sp>
      <p:sp>
        <p:nvSpPr>
          <p:cNvPr id="4" name="Footer Placeholder 3">
            <a:extLst>
              <a:ext uri="{FF2B5EF4-FFF2-40B4-BE49-F238E27FC236}">
                <a16:creationId xmlns:a16="http://schemas.microsoft.com/office/drawing/2014/main" id="{B4D33617-42A1-DE9A-9B7A-4A31EC25A0D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6160752-9846-4CB6-6A74-0892CABD1439}"/>
              </a:ext>
            </a:extLst>
          </p:cNvPr>
          <p:cNvSpPr>
            <a:spLocks noGrp="1"/>
          </p:cNvSpPr>
          <p:nvPr>
            <p:ph type="sldNum" sz="quarter" idx="12"/>
          </p:nvPr>
        </p:nvSpPr>
        <p:spPr/>
        <p:txBody>
          <a:bodyPr/>
          <a:lstStyle/>
          <a:p>
            <a:fld id="{AD517241-E10C-4842-81FE-5B62B7A5C41F}" type="slidenum">
              <a:rPr lang="en-GB" smtClean="0"/>
              <a:t>‹#›</a:t>
            </a:fld>
            <a:endParaRPr lang="en-GB"/>
          </a:p>
        </p:txBody>
      </p:sp>
    </p:spTree>
    <p:extLst>
      <p:ext uri="{BB962C8B-B14F-4D97-AF65-F5344CB8AC3E}">
        <p14:creationId xmlns:p14="http://schemas.microsoft.com/office/powerpoint/2010/main" val="3984398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537F01-AE3F-6CE3-1F48-784FCEEA4FB4}"/>
              </a:ext>
            </a:extLst>
          </p:cNvPr>
          <p:cNvSpPr>
            <a:spLocks noGrp="1"/>
          </p:cNvSpPr>
          <p:nvPr>
            <p:ph type="dt" sz="half" idx="10"/>
          </p:nvPr>
        </p:nvSpPr>
        <p:spPr/>
        <p:txBody>
          <a:bodyPr/>
          <a:lstStyle/>
          <a:p>
            <a:fld id="{08C418DC-2AA7-41D0-AAEF-D41940F6B520}" type="datetimeFigureOut">
              <a:rPr lang="en-GB" smtClean="0"/>
              <a:t>18/09/2024</a:t>
            </a:fld>
            <a:endParaRPr lang="en-GB"/>
          </a:p>
        </p:txBody>
      </p:sp>
      <p:sp>
        <p:nvSpPr>
          <p:cNvPr id="3" name="Footer Placeholder 2">
            <a:extLst>
              <a:ext uri="{FF2B5EF4-FFF2-40B4-BE49-F238E27FC236}">
                <a16:creationId xmlns:a16="http://schemas.microsoft.com/office/drawing/2014/main" id="{0573BCCE-4427-4014-A884-8E0029239B8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98C0052-AF46-21C4-6A84-122793423238}"/>
              </a:ext>
            </a:extLst>
          </p:cNvPr>
          <p:cNvSpPr>
            <a:spLocks noGrp="1"/>
          </p:cNvSpPr>
          <p:nvPr>
            <p:ph type="sldNum" sz="quarter" idx="12"/>
          </p:nvPr>
        </p:nvSpPr>
        <p:spPr/>
        <p:txBody>
          <a:bodyPr/>
          <a:lstStyle/>
          <a:p>
            <a:fld id="{AD517241-E10C-4842-81FE-5B62B7A5C41F}" type="slidenum">
              <a:rPr lang="en-GB" smtClean="0"/>
              <a:t>‹#›</a:t>
            </a:fld>
            <a:endParaRPr lang="en-GB"/>
          </a:p>
        </p:txBody>
      </p:sp>
    </p:spTree>
    <p:extLst>
      <p:ext uri="{BB962C8B-B14F-4D97-AF65-F5344CB8AC3E}">
        <p14:creationId xmlns:p14="http://schemas.microsoft.com/office/powerpoint/2010/main" val="2263893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DE448-1060-FAB6-E604-142A6330A5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04FDF3-3D8A-6EAF-B6B1-EE036B590E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4818326-744F-1F11-5604-40CF19757A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19B2FC-DEDA-7D9E-3158-8C72672383A5}"/>
              </a:ext>
            </a:extLst>
          </p:cNvPr>
          <p:cNvSpPr>
            <a:spLocks noGrp="1"/>
          </p:cNvSpPr>
          <p:nvPr>
            <p:ph type="dt" sz="half" idx="10"/>
          </p:nvPr>
        </p:nvSpPr>
        <p:spPr/>
        <p:txBody>
          <a:bodyPr/>
          <a:lstStyle/>
          <a:p>
            <a:fld id="{08C418DC-2AA7-41D0-AAEF-D41940F6B520}" type="datetimeFigureOut">
              <a:rPr lang="en-GB" smtClean="0"/>
              <a:t>18/09/2024</a:t>
            </a:fld>
            <a:endParaRPr lang="en-GB"/>
          </a:p>
        </p:txBody>
      </p:sp>
      <p:sp>
        <p:nvSpPr>
          <p:cNvPr id="6" name="Footer Placeholder 5">
            <a:extLst>
              <a:ext uri="{FF2B5EF4-FFF2-40B4-BE49-F238E27FC236}">
                <a16:creationId xmlns:a16="http://schemas.microsoft.com/office/drawing/2014/main" id="{3DD6D595-BBE2-C927-DF3A-BB2FEB5229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9B2718-938A-0FB9-AAC1-6861A099CE7A}"/>
              </a:ext>
            </a:extLst>
          </p:cNvPr>
          <p:cNvSpPr>
            <a:spLocks noGrp="1"/>
          </p:cNvSpPr>
          <p:nvPr>
            <p:ph type="sldNum" sz="quarter" idx="12"/>
          </p:nvPr>
        </p:nvSpPr>
        <p:spPr/>
        <p:txBody>
          <a:bodyPr/>
          <a:lstStyle/>
          <a:p>
            <a:fld id="{AD517241-E10C-4842-81FE-5B62B7A5C41F}" type="slidenum">
              <a:rPr lang="en-GB" smtClean="0"/>
              <a:t>‹#›</a:t>
            </a:fld>
            <a:endParaRPr lang="en-GB"/>
          </a:p>
        </p:txBody>
      </p:sp>
    </p:spTree>
    <p:extLst>
      <p:ext uri="{BB962C8B-B14F-4D97-AF65-F5344CB8AC3E}">
        <p14:creationId xmlns:p14="http://schemas.microsoft.com/office/powerpoint/2010/main" val="1609579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1D724-E92B-90F0-EE77-AA8FBC77AB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DEB4761-882C-D123-D702-0265C0C481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3BEA178-94A1-55C8-7112-458F8B5FAF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00EB4C-440D-D0E8-5434-83D951A577C2}"/>
              </a:ext>
            </a:extLst>
          </p:cNvPr>
          <p:cNvSpPr>
            <a:spLocks noGrp="1"/>
          </p:cNvSpPr>
          <p:nvPr>
            <p:ph type="dt" sz="half" idx="10"/>
          </p:nvPr>
        </p:nvSpPr>
        <p:spPr/>
        <p:txBody>
          <a:bodyPr/>
          <a:lstStyle/>
          <a:p>
            <a:fld id="{08C418DC-2AA7-41D0-AAEF-D41940F6B520}" type="datetimeFigureOut">
              <a:rPr lang="en-GB" smtClean="0"/>
              <a:t>18/09/2024</a:t>
            </a:fld>
            <a:endParaRPr lang="en-GB"/>
          </a:p>
        </p:txBody>
      </p:sp>
      <p:sp>
        <p:nvSpPr>
          <p:cNvPr id="6" name="Footer Placeholder 5">
            <a:extLst>
              <a:ext uri="{FF2B5EF4-FFF2-40B4-BE49-F238E27FC236}">
                <a16:creationId xmlns:a16="http://schemas.microsoft.com/office/drawing/2014/main" id="{42AE5AA4-706C-8D7F-0CCC-77819E278B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EE79CB-AED8-B573-1E22-1A5E808742FE}"/>
              </a:ext>
            </a:extLst>
          </p:cNvPr>
          <p:cNvSpPr>
            <a:spLocks noGrp="1"/>
          </p:cNvSpPr>
          <p:nvPr>
            <p:ph type="sldNum" sz="quarter" idx="12"/>
          </p:nvPr>
        </p:nvSpPr>
        <p:spPr/>
        <p:txBody>
          <a:bodyPr/>
          <a:lstStyle/>
          <a:p>
            <a:fld id="{AD517241-E10C-4842-81FE-5B62B7A5C41F}" type="slidenum">
              <a:rPr lang="en-GB" smtClean="0"/>
              <a:t>‹#›</a:t>
            </a:fld>
            <a:endParaRPr lang="en-GB"/>
          </a:p>
        </p:txBody>
      </p:sp>
    </p:spTree>
    <p:extLst>
      <p:ext uri="{BB962C8B-B14F-4D97-AF65-F5344CB8AC3E}">
        <p14:creationId xmlns:p14="http://schemas.microsoft.com/office/powerpoint/2010/main" val="2013805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B05106-3794-4F3D-B3E5-DAEA8EF01D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C9DCBAD-ED1C-FD26-7644-3BE20DEDF7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40DF53-D7F5-A719-B025-B7F45C2184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C418DC-2AA7-41D0-AAEF-D41940F6B520}" type="datetimeFigureOut">
              <a:rPr lang="en-GB" smtClean="0"/>
              <a:t>18/09/2024</a:t>
            </a:fld>
            <a:endParaRPr lang="en-GB"/>
          </a:p>
        </p:txBody>
      </p:sp>
      <p:sp>
        <p:nvSpPr>
          <p:cNvPr id="5" name="Footer Placeholder 4">
            <a:extLst>
              <a:ext uri="{FF2B5EF4-FFF2-40B4-BE49-F238E27FC236}">
                <a16:creationId xmlns:a16="http://schemas.microsoft.com/office/drawing/2014/main" id="{767C391D-6C41-6627-0478-D17E41A038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5A68035-CC21-0692-4647-7EFF474A56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D517241-E10C-4842-81FE-5B62B7A5C41F}" type="slidenum">
              <a:rPr lang="en-GB" smtClean="0"/>
              <a:t>‹#›</a:t>
            </a:fld>
            <a:endParaRPr lang="en-GB"/>
          </a:p>
        </p:txBody>
      </p:sp>
    </p:spTree>
    <p:extLst>
      <p:ext uri="{BB962C8B-B14F-4D97-AF65-F5344CB8AC3E}">
        <p14:creationId xmlns:p14="http://schemas.microsoft.com/office/powerpoint/2010/main" val="951276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01_82BE8FA.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8/10/relationships/comments" Target="../comments/modernComment_10A_6675575C.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inspiredbyindustry.org.uk/" TargetMode="External"/><Relationship Id="rId2" Type="http://schemas.openxmlformats.org/officeDocument/2006/relationships/hyperlink" Target="https://www.designtechnology.org.uk/shop-products/projects-on-a-page-full-pack-of-23-planners-two-new-for-2023/"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5BD839-6BD3-AF27-3731-BE0F4D3ED32E}"/>
              </a:ext>
            </a:extLst>
          </p:cNvPr>
          <p:cNvSpPr/>
          <p:nvPr/>
        </p:nvSpPr>
        <p:spPr>
          <a:xfrm>
            <a:off x="0" y="0"/>
            <a:ext cx="12192000" cy="6858000"/>
          </a:xfrm>
          <a:prstGeom prst="rect">
            <a:avLst/>
          </a:prstGeom>
          <a:solidFill>
            <a:srgbClr val="0A30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51275E7-4EED-E2FC-5303-0D7C58A6A896}"/>
              </a:ext>
            </a:extLst>
          </p:cNvPr>
          <p:cNvSpPr>
            <a:spLocks noGrp="1"/>
          </p:cNvSpPr>
          <p:nvPr>
            <p:ph type="ctrTitle"/>
          </p:nvPr>
        </p:nvSpPr>
        <p:spPr>
          <a:xfrm>
            <a:off x="0" y="892629"/>
            <a:ext cx="12192000" cy="1655762"/>
          </a:xfrm>
        </p:spPr>
        <p:txBody>
          <a:bodyPr>
            <a:noAutofit/>
          </a:bodyPr>
          <a:lstStyle/>
          <a:p>
            <a:r>
              <a:rPr lang="en-GB" sz="4400" b="1" dirty="0">
                <a:solidFill>
                  <a:schemeClr val="bg1"/>
                </a:solidFill>
                <a:latin typeface="Arial" panose="020B0604020202020204" pitchFamily="34" charset="0"/>
                <a:cs typeface="Arial" panose="020B0604020202020204" pitchFamily="34" charset="0"/>
              </a:rPr>
              <a:t>Investing in The Design &amp; Technology Association Primary School Membership</a:t>
            </a:r>
          </a:p>
        </p:txBody>
      </p:sp>
      <p:sp>
        <p:nvSpPr>
          <p:cNvPr id="3" name="Subtitle 2">
            <a:extLst>
              <a:ext uri="{FF2B5EF4-FFF2-40B4-BE49-F238E27FC236}">
                <a16:creationId xmlns:a16="http://schemas.microsoft.com/office/drawing/2014/main" id="{7C37578D-8431-66B6-710E-4B5CD59E2E5D}"/>
              </a:ext>
            </a:extLst>
          </p:cNvPr>
          <p:cNvSpPr>
            <a:spLocks noGrp="1"/>
          </p:cNvSpPr>
          <p:nvPr>
            <p:ph type="subTitle" idx="1"/>
          </p:nvPr>
        </p:nvSpPr>
        <p:spPr>
          <a:xfrm>
            <a:off x="1524000" y="2894467"/>
            <a:ext cx="9144000" cy="1655762"/>
          </a:xfrm>
        </p:spPr>
        <p:txBody>
          <a:bodyPr vert="horz" lIns="91440" tIns="45720" rIns="91440" bIns="45720" rtlCol="0" anchor="t">
            <a:normAutofit/>
          </a:bodyPr>
          <a:lstStyle/>
          <a:p>
            <a:r>
              <a:rPr lang="en-GB" b="1" dirty="0">
                <a:solidFill>
                  <a:schemeClr val="bg1"/>
                </a:solidFill>
                <a:latin typeface="Arial" panose="020B0604020202020204" pitchFamily="34" charset="0"/>
                <a:ea typeface="Cambria Math" panose="02040503050406030204" pitchFamily="18" charset="0"/>
                <a:cs typeface="Arial" panose="020B0604020202020204" pitchFamily="34" charset="0"/>
              </a:rPr>
              <a:t>Enhancing Learning and Preparing for the Future</a:t>
            </a:r>
          </a:p>
          <a:p>
            <a:endParaRPr lang="en-GB" dirty="0">
              <a:solidFill>
                <a:schemeClr val="bg1"/>
              </a:solidFill>
              <a:latin typeface="Arial" panose="020B0604020202020204" pitchFamily="34" charset="0"/>
              <a:ea typeface="Cambria Math" panose="02040503050406030204" pitchFamily="18" charset="0"/>
              <a:cs typeface="Arial" panose="020B0604020202020204" pitchFamily="34" charset="0"/>
            </a:endParaRPr>
          </a:p>
          <a:p>
            <a:r>
              <a:rPr lang="en-GB" dirty="0">
                <a:solidFill>
                  <a:schemeClr val="bg1"/>
                </a:solidFill>
                <a:latin typeface="Arial"/>
                <a:ea typeface="Cambria Math"/>
                <a:cs typeface="Arial"/>
              </a:rPr>
              <a:t>Presented by: [Enter your </a:t>
            </a:r>
            <a:r>
              <a:rPr lang="en-GB">
                <a:solidFill>
                  <a:schemeClr val="bg1"/>
                </a:solidFill>
                <a:latin typeface="Arial"/>
                <a:ea typeface="Cambria Math"/>
                <a:cs typeface="Arial"/>
              </a:rPr>
              <a:t>school's</a:t>
            </a:r>
            <a:r>
              <a:rPr lang="en-GB" dirty="0">
                <a:solidFill>
                  <a:schemeClr val="bg1"/>
                </a:solidFill>
                <a:latin typeface="Arial"/>
                <a:ea typeface="Cambria Math"/>
                <a:cs typeface="Arial"/>
              </a:rPr>
              <a:t> name here]</a:t>
            </a:r>
          </a:p>
        </p:txBody>
      </p:sp>
      <p:pic>
        <p:nvPicPr>
          <p:cNvPr id="6" name="Picture 5" descr="A yellow and black background&#10;&#10;Description automatically generated">
            <a:extLst>
              <a:ext uri="{FF2B5EF4-FFF2-40B4-BE49-F238E27FC236}">
                <a16:creationId xmlns:a16="http://schemas.microsoft.com/office/drawing/2014/main" id="{9FD300C8-BE89-465E-9BB2-48A46F2DF3FF}"/>
              </a:ext>
            </a:extLst>
          </p:cNvPr>
          <p:cNvPicPr>
            <a:picLocks noChangeAspect="1"/>
          </p:cNvPicPr>
          <p:nvPr/>
        </p:nvPicPr>
        <p:blipFill rotWithShape="1">
          <a:blip r:embed="rId2">
            <a:extLst>
              <a:ext uri="{28A0092B-C50C-407E-A947-70E740481C1C}">
                <a14:useLocalDpi xmlns:a14="http://schemas.microsoft.com/office/drawing/2010/main" val="0"/>
              </a:ext>
            </a:extLst>
          </a:blip>
          <a:srcRect b="42708"/>
          <a:stretch/>
        </p:blipFill>
        <p:spPr>
          <a:xfrm>
            <a:off x="0" y="4762500"/>
            <a:ext cx="12192000" cy="2095500"/>
          </a:xfrm>
          <a:prstGeom prst="rect">
            <a:avLst/>
          </a:prstGeom>
        </p:spPr>
      </p:pic>
    </p:spTree>
    <p:extLst>
      <p:ext uri="{BB962C8B-B14F-4D97-AF65-F5344CB8AC3E}">
        <p14:creationId xmlns:p14="http://schemas.microsoft.com/office/powerpoint/2010/main" val="1210270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BFCF47-DA0E-FC8F-D392-C4087B836375}"/>
              </a:ext>
            </a:extLst>
          </p:cNvPr>
          <p:cNvSpPr/>
          <p:nvPr/>
        </p:nvSpPr>
        <p:spPr>
          <a:xfrm>
            <a:off x="0" y="0"/>
            <a:ext cx="12192000" cy="6858000"/>
          </a:xfrm>
          <a:prstGeom prst="rect">
            <a:avLst/>
          </a:prstGeom>
          <a:solidFill>
            <a:srgbClr val="0A3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ACB5946-1EEE-BD5A-DCFF-8283F9C4C362}"/>
              </a:ext>
            </a:extLst>
          </p:cNvPr>
          <p:cNvSpPr>
            <a:spLocks noGrp="1"/>
          </p:cNvSpPr>
          <p:nvPr>
            <p:ph type="title"/>
          </p:nvPr>
        </p:nvSpPr>
        <p:spPr>
          <a:xfrm>
            <a:off x="622300" y="1577316"/>
            <a:ext cx="10947400" cy="850900"/>
          </a:xfrm>
        </p:spPr>
        <p:txBody>
          <a:bodyPr>
            <a:noAutofit/>
          </a:bodyPr>
          <a:lstStyle/>
          <a:p>
            <a:pPr algn="ctr"/>
            <a:r>
              <a:rPr lang="en-GB" sz="6000" b="1" dirty="0">
                <a:solidFill>
                  <a:schemeClr val="bg1"/>
                </a:solidFill>
                <a:latin typeface="Arial" panose="020B0604020202020204" pitchFamily="34" charset="0"/>
                <a:cs typeface="Arial" panose="020B0604020202020204" pitchFamily="34" charset="0"/>
              </a:rPr>
              <a:t>Any questions or concerns?</a:t>
            </a:r>
          </a:p>
        </p:txBody>
      </p:sp>
      <p:pic>
        <p:nvPicPr>
          <p:cNvPr id="14" name="Picture 13" descr="A yellow and black background&#10;&#10;Description automatically generated">
            <a:extLst>
              <a:ext uri="{FF2B5EF4-FFF2-40B4-BE49-F238E27FC236}">
                <a16:creationId xmlns:a16="http://schemas.microsoft.com/office/drawing/2014/main" id="{15BDDD48-4CE9-CB57-F407-ED281FBDC3EE}"/>
              </a:ext>
            </a:extLst>
          </p:cNvPr>
          <p:cNvPicPr>
            <a:picLocks noChangeAspect="1"/>
          </p:cNvPicPr>
          <p:nvPr/>
        </p:nvPicPr>
        <p:blipFill rotWithShape="1">
          <a:blip r:embed="rId2">
            <a:extLst>
              <a:ext uri="{28A0092B-C50C-407E-A947-70E740481C1C}">
                <a14:useLocalDpi xmlns:a14="http://schemas.microsoft.com/office/drawing/2010/main" val="0"/>
              </a:ext>
            </a:extLst>
          </a:blip>
          <a:srcRect b="9504"/>
          <a:stretch/>
        </p:blipFill>
        <p:spPr>
          <a:xfrm>
            <a:off x="0" y="3548010"/>
            <a:ext cx="12192000" cy="3309990"/>
          </a:xfrm>
          <a:prstGeom prst="rect">
            <a:avLst/>
          </a:prstGeom>
        </p:spPr>
      </p:pic>
    </p:spTree>
    <p:extLst>
      <p:ext uri="{BB962C8B-B14F-4D97-AF65-F5344CB8AC3E}">
        <p14:creationId xmlns:p14="http://schemas.microsoft.com/office/powerpoint/2010/main" val="2925798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BFCF47-DA0E-FC8F-D392-C4087B836375}"/>
              </a:ext>
            </a:extLst>
          </p:cNvPr>
          <p:cNvSpPr/>
          <p:nvPr/>
        </p:nvSpPr>
        <p:spPr>
          <a:xfrm>
            <a:off x="0" y="0"/>
            <a:ext cx="12192000" cy="6857999"/>
          </a:xfrm>
          <a:prstGeom prst="rect">
            <a:avLst/>
          </a:prstGeom>
          <a:solidFill>
            <a:srgbClr val="0A3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56C67065-5125-AF0A-D2DC-4A5AD292E22A}"/>
              </a:ext>
            </a:extLst>
          </p:cNvPr>
          <p:cNvSpPr>
            <a:spLocks noGrp="1"/>
          </p:cNvSpPr>
          <p:nvPr>
            <p:ph idx="1"/>
          </p:nvPr>
        </p:nvSpPr>
        <p:spPr>
          <a:xfrm>
            <a:off x="275303" y="353962"/>
            <a:ext cx="11749548" cy="6151717"/>
          </a:xfrm>
        </p:spPr>
        <p:txBody>
          <a:bodyPr vert="horz" lIns="91440" tIns="45720" rIns="91440" bIns="45720" numCol="1" rtlCol="0" anchor="t">
            <a:noAutofit/>
          </a:bodyPr>
          <a:lstStyle/>
          <a:p>
            <a:pPr marL="0" indent="0">
              <a:buNone/>
            </a:pPr>
            <a:r>
              <a:rPr lang="en-GB" sz="2400" b="1" dirty="0">
                <a:solidFill>
                  <a:schemeClr val="bg1"/>
                </a:solidFill>
                <a:latin typeface="Arial" panose="020B0604020202020204" pitchFamily="34" charset="0"/>
                <a:cs typeface="Arial" panose="020B0604020202020204" pitchFamily="34" charset="0"/>
              </a:rPr>
              <a:t>Purpose</a:t>
            </a:r>
            <a:br>
              <a:rPr lang="en-GB" sz="2000" dirty="0">
                <a:solidFill>
                  <a:schemeClr val="bg1"/>
                </a:solidFill>
                <a:latin typeface="GriffithGothic Black" panose="02000603060000020004" pitchFamily="50" charset="0"/>
                <a:cs typeface="Arial" panose="020B0604020202020204" pitchFamily="34" charset="0"/>
              </a:rPr>
            </a:br>
            <a:br>
              <a:rPr lang="en-GB" sz="2000" dirty="0">
                <a:solidFill>
                  <a:schemeClr val="bg1"/>
                </a:solidFill>
                <a:latin typeface="GriffithGothic Black" panose="02000603060000020004" pitchFamily="50" charset="0"/>
                <a:cs typeface="Arial" panose="020B0604020202020204" pitchFamily="34" charset="0"/>
              </a:rPr>
            </a:br>
            <a:r>
              <a:rPr lang="en-GB" sz="1700" dirty="0">
                <a:solidFill>
                  <a:schemeClr val="bg1"/>
                </a:solidFill>
                <a:latin typeface="Arial" panose="020B0604020202020204" pitchFamily="34" charset="0"/>
                <a:cs typeface="Arial" panose="020B0604020202020204" pitchFamily="34" charset="0"/>
              </a:rPr>
              <a:t>This presentation will demonstrate why our school should invest in membership of The Design &amp; Technology Association</a:t>
            </a:r>
          </a:p>
          <a:p>
            <a:pPr lvl="1"/>
            <a:endParaRPr lang="en-GB" sz="1700" dirty="0">
              <a:solidFill>
                <a:schemeClr val="bg1"/>
              </a:solidFill>
              <a:latin typeface="Arial" panose="020B0604020202020204" pitchFamily="34" charset="0"/>
              <a:cs typeface="Arial" panose="020B0604020202020204" pitchFamily="34" charset="0"/>
            </a:endParaRPr>
          </a:p>
          <a:p>
            <a:pPr marL="0" indent="0">
              <a:buNone/>
            </a:pPr>
            <a:r>
              <a:rPr lang="en-GB" sz="2400" b="1" dirty="0">
                <a:solidFill>
                  <a:schemeClr val="bg1"/>
                </a:solidFill>
                <a:latin typeface="Arial" panose="020B0604020202020204" pitchFamily="34" charset="0"/>
                <a:cs typeface="Arial" panose="020B0604020202020204" pitchFamily="34" charset="0"/>
              </a:rPr>
              <a:t>We will cover</a:t>
            </a:r>
            <a:br>
              <a:rPr lang="en-GB" sz="2000" dirty="0">
                <a:solidFill>
                  <a:schemeClr val="bg1"/>
                </a:solidFill>
                <a:latin typeface="GriffithGothic Black" panose="02000603060000020004" pitchFamily="50" charset="0"/>
                <a:cs typeface="Arial" panose="020B0604020202020204" pitchFamily="34" charset="0"/>
              </a:rPr>
            </a:br>
            <a:endParaRPr lang="en-GB" sz="2000" dirty="0">
              <a:solidFill>
                <a:schemeClr val="bg1"/>
              </a:solidFill>
              <a:latin typeface="GriffithGothic Black" panose="02000603060000020004" pitchFamily="50" charset="0"/>
              <a:cs typeface="Arial" panose="020B0604020202020204" pitchFamily="34" charset="0"/>
            </a:endParaRPr>
          </a:p>
          <a:p>
            <a:r>
              <a:rPr lang="en-GB" sz="1700" dirty="0">
                <a:solidFill>
                  <a:schemeClr val="bg1"/>
                </a:solidFill>
                <a:latin typeface="Arial" panose="020B0604020202020204" pitchFamily="34" charset="0"/>
                <a:cs typeface="Arial" panose="020B0604020202020204" pitchFamily="34" charset="0"/>
              </a:rPr>
              <a:t>Importance </a:t>
            </a:r>
            <a:r>
              <a:rPr lang="en-GB" sz="1700">
                <a:solidFill>
                  <a:schemeClr val="bg1"/>
                </a:solidFill>
                <a:latin typeface="Arial" panose="020B0604020202020204" pitchFamily="34" charset="0"/>
                <a:cs typeface="Arial" panose="020B0604020202020204" pitchFamily="34" charset="0"/>
              </a:rPr>
              <a:t>of design &amp; technology </a:t>
            </a:r>
            <a:r>
              <a:rPr lang="en-GB" sz="1700" dirty="0">
                <a:solidFill>
                  <a:schemeClr val="bg1"/>
                </a:solidFill>
                <a:latin typeface="Arial" panose="020B0604020202020204" pitchFamily="34" charset="0"/>
                <a:cs typeface="Arial" panose="020B0604020202020204" pitchFamily="34" charset="0"/>
              </a:rPr>
              <a:t>in Primary Education</a:t>
            </a:r>
          </a:p>
          <a:p>
            <a:r>
              <a:rPr lang="en-GB" sz="1700" dirty="0">
                <a:solidFill>
                  <a:schemeClr val="bg1"/>
                </a:solidFill>
                <a:latin typeface="Arial" panose="020B0604020202020204" pitchFamily="34" charset="0"/>
                <a:cs typeface="Arial" panose="020B0604020202020204" pitchFamily="34" charset="0"/>
              </a:rPr>
              <a:t>Current Challenges in design &amp; technology</a:t>
            </a:r>
          </a:p>
          <a:p>
            <a:r>
              <a:rPr lang="en-GB" sz="1700" dirty="0">
                <a:solidFill>
                  <a:schemeClr val="bg1"/>
                </a:solidFill>
                <a:latin typeface="Arial" panose="020B0604020202020204" pitchFamily="34" charset="0"/>
                <a:cs typeface="Arial" panose="020B0604020202020204" pitchFamily="34" charset="0"/>
              </a:rPr>
              <a:t>What does the membership offer?</a:t>
            </a:r>
          </a:p>
          <a:p>
            <a:r>
              <a:rPr lang="en-GB" sz="1700" dirty="0">
                <a:solidFill>
                  <a:schemeClr val="bg1"/>
                </a:solidFill>
                <a:latin typeface="Arial" panose="020B0604020202020204" pitchFamily="34" charset="0"/>
                <a:cs typeface="Arial" panose="020B0604020202020204" pitchFamily="34" charset="0"/>
              </a:rPr>
              <a:t>Return on Investment</a:t>
            </a:r>
          </a:p>
          <a:p>
            <a:r>
              <a:rPr lang="en-GB" sz="1700" dirty="0">
                <a:solidFill>
                  <a:schemeClr val="bg1"/>
                </a:solidFill>
                <a:latin typeface="Arial" panose="020B0604020202020204" pitchFamily="34" charset="0"/>
                <a:cs typeface="Arial" panose="020B0604020202020204" pitchFamily="34" charset="0"/>
              </a:rPr>
              <a:t>Success stories from other schools</a:t>
            </a:r>
          </a:p>
          <a:p>
            <a:r>
              <a:rPr lang="en-GB" sz="1700" dirty="0">
                <a:solidFill>
                  <a:schemeClr val="bg1"/>
                </a:solidFill>
                <a:latin typeface="Arial" panose="020B0604020202020204" pitchFamily="34" charset="0"/>
                <a:cs typeface="Arial" panose="020B0604020202020204" pitchFamily="34" charset="0"/>
              </a:rPr>
              <a:t>Alignment with our school goals</a:t>
            </a:r>
          </a:p>
          <a:p>
            <a:r>
              <a:rPr lang="en-GB" sz="1700" dirty="0">
                <a:solidFill>
                  <a:schemeClr val="bg1"/>
                </a:solidFill>
                <a:latin typeface="Arial" panose="020B0604020202020204" pitchFamily="34" charset="0"/>
                <a:cs typeface="Arial" panose="020B0604020202020204" pitchFamily="34" charset="0"/>
              </a:rPr>
              <a:t>Next Steps</a:t>
            </a:r>
          </a:p>
          <a:p>
            <a:pPr lvl="1"/>
            <a:endParaRPr lang="en-GB" sz="1700" dirty="0">
              <a:solidFill>
                <a:schemeClr val="bg1"/>
              </a:solidFill>
              <a:latin typeface="Arial" panose="020B0604020202020204" pitchFamily="34" charset="0"/>
              <a:cs typeface="Arial" panose="020B0604020202020204" pitchFamily="34" charset="0"/>
            </a:endParaRPr>
          </a:p>
          <a:p>
            <a:pPr marL="0" indent="0">
              <a:buNone/>
            </a:pPr>
            <a:r>
              <a:rPr lang="en-GB" sz="2400" b="1" dirty="0">
                <a:solidFill>
                  <a:schemeClr val="bg1"/>
                </a:solidFill>
                <a:latin typeface="Arial"/>
                <a:cs typeface="Arial"/>
              </a:rPr>
              <a:t>Payoff</a:t>
            </a:r>
            <a:br>
              <a:rPr lang="en-GB" sz="2000" dirty="0">
                <a:latin typeface="GriffithGothic Black" panose="02000603060000020004" pitchFamily="50" charset="0"/>
                <a:cs typeface="Arial" panose="020B0604020202020204" pitchFamily="34" charset="0"/>
              </a:rPr>
            </a:br>
            <a:br>
              <a:rPr lang="en-GB" sz="2000" dirty="0">
                <a:latin typeface="GriffithGothic Black" panose="02000603060000020004" pitchFamily="50" charset="0"/>
                <a:cs typeface="Arial" panose="020B0604020202020204" pitchFamily="34" charset="0"/>
              </a:rPr>
            </a:br>
            <a:r>
              <a:rPr lang="en-GB" sz="1700" dirty="0">
                <a:solidFill>
                  <a:schemeClr val="bg1"/>
                </a:solidFill>
                <a:latin typeface="Arial"/>
                <a:cs typeface="Arial"/>
              </a:rPr>
              <a:t>As a result of this presentation, my aim would be that the leadership team will feel confident that our school will understand how membership can support our school's vision and goals cost-effectively and I will grant permission to proceed</a:t>
            </a:r>
          </a:p>
        </p:txBody>
      </p:sp>
      <p:pic>
        <p:nvPicPr>
          <p:cNvPr id="8" name="Picture 7" descr="A robot hand with a black background&#10;&#10;Description automatically generated">
            <a:extLst>
              <a:ext uri="{FF2B5EF4-FFF2-40B4-BE49-F238E27FC236}">
                <a16:creationId xmlns:a16="http://schemas.microsoft.com/office/drawing/2014/main" id="{2AB0196A-6B8F-D4CD-7FDB-36C2C1F90C38}"/>
              </a:ext>
            </a:extLst>
          </p:cNvPr>
          <p:cNvPicPr>
            <a:picLocks noChangeAspect="1"/>
          </p:cNvPicPr>
          <p:nvPr/>
        </p:nvPicPr>
        <p:blipFill rotWithShape="1">
          <a:blip r:embed="rId3">
            <a:extLst>
              <a:ext uri="{28A0092B-C50C-407E-A947-70E740481C1C}">
                <a14:useLocalDpi xmlns:a14="http://schemas.microsoft.com/office/drawing/2010/main" val="0"/>
              </a:ext>
            </a:extLst>
          </a:blip>
          <a:srcRect r="8668"/>
          <a:stretch/>
        </p:blipFill>
        <p:spPr>
          <a:xfrm rot="10800000" flipH="1">
            <a:off x="5046951" y="1768370"/>
            <a:ext cx="7145049" cy="3584268"/>
          </a:xfrm>
          <a:prstGeom prst="rect">
            <a:avLst/>
          </a:prstGeom>
        </p:spPr>
      </p:pic>
    </p:spTree>
    <p:extLst>
      <p:ext uri="{BB962C8B-B14F-4D97-AF65-F5344CB8AC3E}">
        <p14:creationId xmlns:p14="http://schemas.microsoft.com/office/powerpoint/2010/main" val="137095418"/>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BFCF47-DA0E-FC8F-D392-C4087B836375}"/>
              </a:ext>
            </a:extLst>
          </p:cNvPr>
          <p:cNvSpPr/>
          <p:nvPr/>
        </p:nvSpPr>
        <p:spPr>
          <a:xfrm>
            <a:off x="0" y="0"/>
            <a:ext cx="12192000" cy="6857999"/>
          </a:xfrm>
          <a:prstGeom prst="rect">
            <a:avLst/>
          </a:prstGeom>
          <a:solidFill>
            <a:srgbClr val="0A3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ACB5946-1EEE-BD5A-DCFF-8283F9C4C362}"/>
              </a:ext>
            </a:extLst>
          </p:cNvPr>
          <p:cNvSpPr>
            <a:spLocks noGrp="1"/>
          </p:cNvSpPr>
          <p:nvPr>
            <p:ph type="title"/>
          </p:nvPr>
        </p:nvSpPr>
        <p:spPr>
          <a:xfrm>
            <a:off x="254000" y="539750"/>
            <a:ext cx="9734952" cy="850900"/>
          </a:xfrm>
        </p:spPr>
        <p:txBody>
          <a:bodyPr>
            <a:noAutofit/>
          </a:bodyPr>
          <a:lstStyle/>
          <a:p>
            <a:r>
              <a:rPr lang="en-GB" b="1" dirty="0">
                <a:solidFill>
                  <a:schemeClr val="bg1"/>
                </a:solidFill>
                <a:latin typeface="Arial" panose="020B0604020202020204" pitchFamily="34" charset="0"/>
                <a:cs typeface="Arial" panose="020B0604020202020204" pitchFamily="34" charset="0"/>
              </a:rPr>
              <a:t>Importance of Design &amp; Technology in Primary Education</a:t>
            </a:r>
          </a:p>
        </p:txBody>
      </p:sp>
      <p:pic>
        <p:nvPicPr>
          <p:cNvPr id="11" name="Picture 10" descr="A yellow and black background&#10;&#10;Description automatically generated">
            <a:extLst>
              <a:ext uri="{FF2B5EF4-FFF2-40B4-BE49-F238E27FC236}">
                <a16:creationId xmlns:a16="http://schemas.microsoft.com/office/drawing/2014/main" id="{D781E5C8-0F28-2779-C754-C62E9DA4D101}"/>
              </a:ext>
            </a:extLst>
          </p:cNvPr>
          <p:cNvPicPr>
            <a:picLocks noChangeAspect="1"/>
          </p:cNvPicPr>
          <p:nvPr/>
        </p:nvPicPr>
        <p:blipFill rotWithShape="1">
          <a:blip r:embed="rId3">
            <a:extLst>
              <a:ext uri="{28A0092B-C50C-407E-A947-70E740481C1C}">
                <a14:useLocalDpi xmlns:a14="http://schemas.microsoft.com/office/drawing/2010/main" val="0"/>
              </a:ext>
            </a:extLst>
          </a:blip>
          <a:srcRect b="59895"/>
          <a:stretch/>
        </p:blipFill>
        <p:spPr>
          <a:xfrm>
            <a:off x="0" y="5391149"/>
            <a:ext cx="12192000" cy="1466851"/>
          </a:xfrm>
          <a:prstGeom prst="rect">
            <a:avLst/>
          </a:prstGeom>
        </p:spPr>
      </p:pic>
      <p:sp>
        <p:nvSpPr>
          <p:cNvPr id="3" name="Content Placeholder 2">
            <a:extLst>
              <a:ext uri="{FF2B5EF4-FFF2-40B4-BE49-F238E27FC236}">
                <a16:creationId xmlns:a16="http://schemas.microsoft.com/office/drawing/2014/main" id="{56C67065-5125-AF0A-D2DC-4A5AD292E22A}"/>
              </a:ext>
            </a:extLst>
          </p:cNvPr>
          <p:cNvSpPr>
            <a:spLocks noGrp="1"/>
          </p:cNvSpPr>
          <p:nvPr>
            <p:ph idx="1"/>
          </p:nvPr>
        </p:nvSpPr>
        <p:spPr>
          <a:xfrm>
            <a:off x="254000" y="2019300"/>
            <a:ext cx="11684000" cy="4838699"/>
          </a:xfrm>
        </p:spPr>
        <p:txBody>
          <a:bodyPr numCol="2">
            <a:noAutofit/>
          </a:bodyPr>
          <a:lstStyle/>
          <a:p>
            <a:pPr eaLnBrk="0" fontAlgn="base" hangingPunct="0">
              <a:lnSpc>
                <a:spcPct val="100000"/>
              </a:lnSpc>
              <a:spcBef>
                <a:spcPct val="0"/>
              </a:spcBef>
              <a:spcAft>
                <a:spcPct val="0"/>
              </a:spcAft>
            </a:pPr>
            <a:r>
              <a:rPr kumimoji="0" lang="en-US" altLang="en-US" sz="1800" b="0" i="0" u="none" strike="noStrike" cap="none" normalizeH="0" baseline="0" dirty="0">
                <a:ln>
                  <a:noFill/>
                </a:ln>
                <a:solidFill>
                  <a:schemeClr val="bg1"/>
                </a:solidFill>
                <a:effectLst/>
                <a:latin typeface="Arial" panose="020B0604020202020204" pitchFamily="34" charset="0"/>
              </a:rPr>
              <a:t>Encourages creativity, problem-solving, and critical thinking.</a:t>
            </a:r>
          </a:p>
          <a:p>
            <a:pPr eaLnBrk="0" fontAlgn="base" hangingPunct="0">
              <a:lnSpc>
                <a:spcPct val="100000"/>
              </a:lnSpc>
              <a:spcBef>
                <a:spcPct val="0"/>
              </a:spcBef>
              <a:spcAft>
                <a:spcPct val="0"/>
              </a:spcAft>
            </a:pPr>
            <a:endParaRPr lang="en-US" altLang="en-US" sz="1800" dirty="0">
              <a:solidFill>
                <a:schemeClr val="bg1"/>
              </a:solidFill>
              <a:latin typeface="Arial" panose="020B0604020202020204" pitchFamily="34" charset="0"/>
            </a:endParaRPr>
          </a:p>
          <a:p>
            <a:pPr eaLnBrk="0" fontAlgn="base" hangingPunct="0">
              <a:lnSpc>
                <a:spcPct val="100000"/>
              </a:lnSpc>
              <a:spcBef>
                <a:spcPct val="0"/>
              </a:spcBef>
              <a:spcAft>
                <a:spcPct val="0"/>
              </a:spcAft>
            </a:pPr>
            <a:r>
              <a:rPr kumimoji="0" lang="en-US" altLang="en-US" sz="1800" b="0" i="0" u="none" strike="noStrike" cap="none" normalizeH="0" baseline="0" dirty="0">
                <a:ln>
                  <a:noFill/>
                </a:ln>
                <a:solidFill>
                  <a:schemeClr val="bg1"/>
                </a:solidFill>
                <a:effectLst/>
                <a:latin typeface="Arial" panose="020B0604020202020204" pitchFamily="34" charset="0"/>
              </a:rPr>
              <a:t>Supports cross-curricular links (</a:t>
            </a:r>
            <a:r>
              <a:rPr kumimoji="0" lang="en-US" altLang="en-US" sz="1800" b="0" i="0" u="none" strike="noStrike" cap="none" normalizeH="0" baseline="0" dirty="0" err="1">
                <a:ln>
                  <a:noFill/>
                </a:ln>
                <a:solidFill>
                  <a:schemeClr val="bg1"/>
                </a:solidFill>
                <a:effectLst/>
                <a:latin typeface="Arial" panose="020B0604020202020204" pitchFamily="34" charset="0"/>
              </a:rPr>
              <a:t>maths</a:t>
            </a:r>
            <a:r>
              <a:rPr kumimoji="0" lang="en-US" altLang="en-US" sz="1800" b="0" i="0" u="none" strike="noStrike" cap="none" normalizeH="0" baseline="0" dirty="0">
                <a:ln>
                  <a:noFill/>
                </a:ln>
                <a:solidFill>
                  <a:schemeClr val="bg1"/>
                </a:solidFill>
                <a:effectLst/>
                <a:latin typeface="Arial" panose="020B0604020202020204" pitchFamily="34" charset="0"/>
              </a:rPr>
              <a:t>, science, art).</a:t>
            </a:r>
          </a:p>
          <a:p>
            <a:pPr eaLnBrk="0" fontAlgn="base" hangingPunct="0">
              <a:lnSpc>
                <a:spcPct val="100000"/>
              </a:lnSpc>
              <a:spcBef>
                <a:spcPct val="0"/>
              </a:spcBef>
              <a:spcAft>
                <a:spcPct val="0"/>
              </a:spcAft>
            </a:pPr>
            <a:endParaRPr lang="en-US" altLang="en-US" sz="1800" dirty="0">
              <a:solidFill>
                <a:schemeClr val="bg1"/>
              </a:solidFill>
              <a:latin typeface="Arial" panose="020B0604020202020204" pitchFamily="34" charset="0"/>
            </a:endParaRPr>
          </a:p>
          <a:p>
            <a:pPr eaLnBrk="0" fontAlgn="base" hangingPunct="0">
              <a:lnSpc>
                <a:spcPct val="100000"/>
              </a:lnSpc>
              <a:spcBef>
                <a:spcPct val="0"/>
              </a:spcBef>
              <a:spcAft>
                <a:spcPct val="0"/>
              </a:spcAft>
            </a:pPr>
            <a:r>
              <a:rPr kumimoji="0" lang="en-US" altLang="en-US" sz="1800" b="0" i="0" u="none" strike="noStrike" cap="none" normalizeH="0" baseline="0" dirty="0">
                <a:ln>
                  <a:noFill/>
                </a:ln>
                <a:solidFill>
                  <a:schemeClr val="bg1"/>
                </a:solidFill>
                <a:effectLst/>
                <a:latin typeface="Arial" panose="020B0604020202020204" pitchFamily="34" charset="0"/>
              </a:rPr>
              <a:t>Develops practical skills and real-world understanding.</a:t>
            </a:r>
          </a:p>
          <a:p>
            <a:pPr eaLnBrk="0" fontAlgn="base" hangingPunct="0">
              <a:lnSpc>
                <a:spcPct val="100000"/>
              </a:lnSpc>
              <a:spcBef>
                <a:spcPct val="0"/>
              </a:spcBef>
              <a:spcAft>
                <a:spcPct val="0"/>
              </a:spcAft>
            </a:pPr>
            <a:endParaRPr lang="en-US" altLang="en-US" sz="1800" dirty="0">
              <a:solidFill>
                <a:schemeClr val="bg1"/>
              </a:solidFill>
              <a:latin typeface="Arial" panose="020B0604020202020204" pitchFamily="34" charset="0"/>
            </a:endParaRPr>
          </a:p>
          <a:p>
            <a:pPr eaLnBrk="0" fontAlgn="base" hangingPunct="0">
              <a:lnSpc>
                <a:spcPct val="100000"/>
              </a:lnSpc>
              <a:spcBef>
                <a:spcPct val="0"/>
              </a:spcBef>
              <a:spcAft>
                <a:spcPct val="0"/>
              </a:spcAft>
            </a:pPr>
            <a:r>
              <a:rPr kumimoji="0" lang="en-US" altLang="en-US" sz="1800" b="0" i="0" u="none" strike="noStrike" cap="none" normalizeH="0" baseline="0" dirty="0">
                <a:ln>
                  <a:noFill/>
                </a:ln>
                <a:solidFill>
                  <a:schemeClr val="bg1"/>
                </a:solidFill>
                <a:effectLst/>
                <a:latin typeface="Arial" panose="020B0604020202020204" pitchFamily="34" charset="0"/>
              </a:rPr>
              <a:t>Prepares students for future technological advancements </a:t>
            </a:r>
          </a:p>
          <a:p>
            <a:pPr eaLnBrk="0" fontAlgn="base" hangingPunct="0">
              <a:lnSpc>
                <a:spcPct val="100000"/>
              </a:lnSpc>
              <a:spcBef>
                <a:spcPct val="0"/>
              </a:spcBef>
              <a:spcAft>
                <a:spcPct val="0"/>
              </a:spcAft>
            </a:pPr>
            <a:endParaRPr lang="en-US" altLang="en-US" sz="1800" dirty="0">
              <a:solidFill>
                <a:schemeClr val="bg1"/>
              </a:solidFill>
              <a:latin typeface="Arial" panose="020B0604020202020204" pitchFamily="34" charset="0"/>
            </a:endParaRPr>
          </a:p>
          <a:p>
            <a:pPr eaLnBrk="0" fontAlgn="base" hangingPunct="0">
              <a:lnSpc>
                <a:spcPct val="100000"/>
              </a:lnSpc>
              <a:spcBef>
                <a:spcPct val="0"/>
              </a:spcBef>
              <a:spcAft>
                <a:spcPct val="0"/>
              </a:spcAft>
            </a:pPr>
            <a:r>
              <a:rPr kumimoji="0" lang="en-US" altLang="en-US" sz="1800" b="0" i="0" u="none" strike="noStrike" cap="none" normalizeH="0" baseline="0" dirty="0">
                <a:ln>
                  <a:noFill/>
                </a:ln>
                <a:solidFill>
                  <a:schemeClr val="bg1"/>
                </a:solidFill>
                <a:effectLst/>
                <a:latin typeface="Arial" panose="020B0604020202020204" pitchFamily="34" charset="0"/>
              </a:rPr>
              <a:t>Informs and excites pupils about possible </a:t>
            </a:r>
            <a:r>
              <a:rPr lang="en-US" altLang="en-US" sz="1800" dirty="0">
                <a:solidFill>
                  <a:schemeClr val="bg1"/>
                </a:solidFill>
                <a:latin typeface="Arial" panose="020B0604020202020204" pitchFamily="34" charset="0"/>
              </a:rPr>
              <a:t>jobs and careers</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pic>
        <p:nvPicPr>
          <p:cNvPr id="7" name="Picture 6" descr="A child holding a robot&#10;&#10;Description automatically generated">
            <a:extLst>
              <a:ext uri="{FF2B5EF4-FFF2-40B4-BE49-F238E27FC236}">
                <a16:creationId xmlns:a16="http://schemas.microsoft.com/office/drawing/2014/main" id="{B1DA0688-63B2-7ECB-CA3B-404022D13AD2}"/>
              </a:ext>
            </a:extLst>
          </p:cNvPr>
          <p:cNvPicPr>
            <a:picLocks noChangeAspect="1"/>
          </p:cNvPicPr>
          <p:nvPr/>
        </p:nvPicPr>
        <p:blipFill rotWithShape="1">
          <a:blip r:embed="rId4">
            <a:extLst>
              <a:ext uri="{28A0092B-C50C-407E-A947-70E740481C1C}">
                <a14:useLocalDpi xmlns:a14="http://schemas.microsoft.com/office/drawing/2010/main" val="0"/>
              </a:ext>
            </a:extLst>
          </a:blip>
          <a:srcRect l="15852" b="7375"/>
          <a:stretch/>
        </p:blipFill>
        <p:spPr>
          <a:xfrm flipH="1">
            <a:off x="5666284" y="0"/>
            <a:ext cx="6525716" cy="6858000"/>
          </a:xfrm>
          <a:prstGeom prst="rect">
            <a:avLst/>
          </a:prstGeom>
        </p:spPr>
      </p:pic>
    </p:spTree>
    <p:extLst>
      <p:ext uri="{BB962C8B-B14F-4D97-AF65-F5344CB8AC3E}">
        <p14:creationId xmlns:p14="http://schemas.microsoft.com/office/powerpoint/2010/main" val="1718966108"/>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BFCF47-DA0E-FC8F-D392-C4087B836375}"/>
              </a:ext>
            </a:extLst>
          </p:cNvPr>
          <p:cNvSpPr/>
          <p:nvPr/>
        </p:nvSpPr>
        <p:spPr>
          <a:xfrm>
            <a:off x="0" y="0"/>
            <a:ext cx="12192000" cy="6857999"/>
          </a:xfrm>
          <a:prstGeom prst="rect">
            <a:avLst/>
          </a:prstGeom>
          <a:solidFill>
            <a:srgbClr val="0A3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56C67065-5125-AF0A-D2DC-4A5AD292E22A}"/>
              </a:ext>
            </a:extLst>
          </p:cNvPr>
          <p:cNvSpPr>
            <a:spLocks noGrp="1"/>
          </p:cNvSpPr>
          <p:nvPr>
            <p:ph idx="1"/>
          </p:nvPr>
        </p:nvSpPr>
        <p:spPr>
          <a:xfrm>
            <a:off x="254000" y="1803400"/>
            <a:ext cx="11684000" cy="5054599"/>
          </a:xfrm>
        </p:spPr>
        <p:txBody>
          <a:bodyPr numCol="1">
            <a:noAutofit/>
          </a:bodyPr>
          <a:lstStyle/>
          <a:p>
            <a:pPr eaLnBrk="0" fontAlgn="base" hangingPunct="0">
              <a:lnSpc>
                <a:spcPct val="100000"/>
              </a:lnSpc>
              <a:spcBef>
                <a:spcPct val="0"/>
              </a:spcBef>
              <a:spcAft>
                <a:spcPct val="0"/>
              </a:spcAft>
            </a:pPr>
            <a:r>
              <a:rPr lang="en-US" altLang="en-US" sz="1800" dirty="0">
                <a:solidFill>
                  <a:schemeClr val="bg1"/>
                </a:solidFill>
                <a:latin typeface="Arial" panose="020B0604020202020204" pitchFamily="34" charset="0"/>
              </a:rPr>
              <a:t>D&amp;T is constantly evolving as it is at the forefront of innovation (AI, Robotics, CAD </a:t>
            </a:r>
            <a:r>
              <a:rPr lang="en-US" altLang="en-US" sz="1800" dirty="0" err="1">
                <a:solidFill>
                  <a:schemeClr val="bg1"/>
                </a:solidFill>
                <a:latin typeface="Arial" panose="020B0604020202020204" pitchFamily="34" charset="0"/>
              </a:rPr>
              <a:t>etc</a:t>
            </a:r>
            <a:r>
              <a:rPr lang="en-US" altLang="en-US" sz="1800" dirty="0">
                <a:solidFill>
                  <a:schemeClr val="bg1"/>
                </a:solidFill>
                <a:latin typeface="Arial" panose="020B0604020202020204" pitchFamily="34" charset="0"/>
              </a:rPr>
              <a:t>)</a:t>
            </a:r>
          </a:p>
          <a:p>
            <a:pPr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bg1"/>
              </a:solidFill>
              <a:effectLst/>
              <a:latin typeface="Arial" panose="020B0604020202020204" pitchFamily="34" charset="0"/>
            </a:endParaRPr>
          </a:p>
          <a:p>
            <a:pPr eaLnBrk="0" fontAlgn="base" hangingPunct="0">
              <a:lnSpc>
                <a:spcPct val="100000"/>
              </a:lnSpc>
              <a:spcBef>
                <a:spcPct val="0"/>
              </a:spcBef>
              <a:spcAft>
                <a:spcPct val="0"/>
              </a:spcAft>
            </a:pPr>
            <a:r>
              <a:rPr kumimoji="0" lang="en-US" altLang="en-US" sz="1800" b="0" i="0" u="none" strike="noStrike" cap="none" normalizeH="0" baseline="0" dirty="0">
                <a:ln>
                  <a:noFill/>
                </a:ln>
                <a:solidFill>
                  <a:schemeClr val="bg1"/>
                </a:solidFill>
                <a:effectLst/>
                <a:latin typeface="Arial" panose="020B0604020202020204" pitchFamily="34" charset="0"/>
              </a:rPr>
              <a:t>Limited resources and exemplary up-to-date classroom materials.</a:t>
            </a:r>
          </a:p>
          <a:p>
            <a:pPr eaLnBrk="0" fontAlgn="base" hangingPunct="0">
              <a:lnSpc>
                <a:spcPct val="100000"/>
              </a:lnSpc>
              <a:spcBef>
                <a:spcPct val="0"/>
              </a:spcBef>
              <a:spcAft>
                <a:spcPct val="0"/>
              </a:spcAft>
            </a:pPr>
            <a:endParaRPr lang="en-US" altLang="en-US" sz="1800" dirty="0">
              <a:solidFill>
                <a:schemeClr val="bg1"/>
              </a:solidFill>
              <a:latin typeface="Arial" panose="020B0604020202020204" pitchFamily="34" charset="0"/>
            </a:endParaRPr>
          </a:p>
          <a:p>
            <a:pPr eaLnBrk="0" fontAlgn="base" hangingPunct="0">
              <a:lnSpc>
                <a:spcPct val="100000"/>
              </a:lnSpc>
              <a:spcBef>
                <a:spcPct val="0"/>
              </a:spcBef>
              <a:spcAft>
                <a:spcPct val="0"/>
              </a:spcAft>
            </a:pPr>
            <a:r>
              <a:rPr kumimoji="0" lang="en-US" altLang="en-US" sz="1800" b="0" i="0" u="none" strike="noStrike" cap="none" normalizeH="0" baseline="0" dirty="0">
                <a:ln>
                  <a:noFill/>
                </a:ln>
                <a:solidFill>
                  <a:schemeClr val="bg1"/>
                </a:solidFill>
                <a:effectLst/>
                <a:latin typeface="Arial" panose="020B0604020202020204" pitchFamily="34" charset="0"/>
              </a:rPr>
              <a:t>Lack of staff confidence and training in D&amp;T delivery.</a:t>
            </a:r>
            <a:endParaRPr lang="en-US" altLang="en-US" sz="1800" dirty="0">
              <a:solidFill>
                <a:schemeClr val="bg1"/>
              </a:solidFill>
              <a:latin typeface="Arial" panose="020B0604020202020204" pitchFamily="34" charset="0"/>
            </a:endParaRPr>
          </a:p>
          <a:p>
            <a:pPr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bg1"/>
              </a:solidFill>
              <a:effectLst/>
              <a:latin typeface="Arial" panose="020B0604020202020204" pitchFamily="34" charset="0"/>
            </a:endParaRPr>
          </a:p>
          <a:p>
            <a:pPr eaLnBrk="0" fontAlgn="base" hangingPunct="0">
              <a:lnSpc>
                <a:spcPct val="100000"/>
              </a:lnSpc>
              <a:spcBef>
                <a:spcPct val="0"/>
              </a:spcBef>
              <a:spcAft>
                <a:spcPct val="0"/>
              </a:spcAft>
            </a:pPr>
            <a:r>
              <a:rPr kumimoji="0" lang="en-US" altLang="en-US" sz="1800" b="0" i="0" u="none" strike="noStrike" cap="none" normalizeH="0" baseline="0" dirty="0">
                <a:ln>
                  <a:noFill/>
                </a:ln>
                <a:solidFill>
                  <a:schemeClr val="bg1"/>
                </a:solidFill>
                <a:effectLst/>
                <a:latin typeface="Arial" panose="020B0604020202020204" pitchFamily="34" charset="0"/>
              </a:rPr>
              <a:t>Need for structured and engaging curriculum plans.</a:t>
            </a:r>
            <a:endParaRPr lang="en-US" altLang="en-US" sz="1800" dirty="0">
              <a:solidFill>
                <a:schemeClr val="bg1"/>
              </a:solidFill>
              <a:latin typeface="Arial" panose="020B0604020202020204" pitchFamily="34" charset="0"/>
            </a:endParaRPr>
          </a:p>
          <a:p>
            <a:pPr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bg1"/>
              </a:solidFill>
              <a:effectLst/>
              <a:latin typeface="Arial" panose="020B0604020202020204" pitchFamily="34" charset="0"/>
            </a:endParaRPr>
          </a:p>
          <a:p>
            <a:pPr eaLnBrk="0" fontAlgn="base" hangingPunct="0">
              <a:lnSpc>
                <a:spcPct val="100000"/>
              </a:lnSpc>
              <a:spcBef>
                <a:spcPct val="0"/>
              </a:spcBef>
              <a:spcAft>
                <a:spcPct val="0"/>
              </a:spcAft>
            </a:pPr>
            <a:r>
              <a:rPr kumimoji="0" lang="en-US" altLang="en-US" sz="1800" b="0" i="0" u="none" strike="noStrike" cap="none" normalizeH="0" baseline="0" dirty="0">
                <a:ln>
                  <a:noFill/>
                </a:ln>
                <a:solidFill>
                  <a:schemeClr val="bg1"/>
                </a:solidFill>
                <a:effectLst/>
                <a:latin typeface="Arial" panose="020B0604020202020204" pitchFamily="34" charset="0"/>
              </a:rPr>
              <a:t>Pressure to meet curriculum standards with limited guidance. </a:t>
            </a:r>
          </a:p>
        </p:txBody>
      </p:sp>
      <p:pic>
        <p:nvPicPr>
          <p:cNvPr id="4" name="Picture 3" descr="A yellow and black background&#10;&#10;Description automatically generated">
            <a:extLst>
              <a:ext uri="{FF2B5EF4-FFF2-40B4-BE49-F238E27FC236}">
                <a16:creationId xmlns:a16="http://schemas.microsoft.com/office/drawing/2014/main" id="{37FABFEB-059B-FD80-262C-398E46778E01}"/>
              </a:ext>
            </a:extLst>
          </p:cNvPr>
          <p:cNvPicPr>
            <a:picLocks noChangeAspect="1"/>
          </p:cNvPicPr>
          <p:nvPr/>
        </p:nvPicPr>
        <p:blipFill rotWithShape="1">
          <a:blip r:embed="rId2">
            <a:extLst>
              <a:ext uri="{28A0092B-C50C-407E-A947-70E740481C1C}">
                <a14:useLocalDpi xmlns:a14="http://schemas.microsoft.com/office/drawing/2010/main" val="0"/>
              </a:ext>
            </a:extLst>
          </a:blip>
          <a:srcRect b="42708"/>
          <a:stretch/>
        </p:blipFill>
        <p:spPr>
          <a:xfrm>
            <a:off x="0" y="4762500"/>
            <a:ext cx="12192000" cy="2095500"/>
          </a:xfrm>
          <a:prstGeom prst="rect">
            <a:avLst/>
          </a:prstGeom>
        </p:spPr>
      </p:pic>
      <p:sp>
        <p:nvSpPr>
          <p:cNvPr id="2" name="Title 1">
            <a:extLst>
              <a:ext uri="{FF2B5EF4-FFF2-40B4-BE49-F238E27FC236}">
                <a16:creationId xmlns:a16="http://schemas.microsoft.com/office/drawing/2014/main" id="{5ACB5946-1EEE-BD5A-DCFF-8283F9C4C362}"/>
              </a:ext>
            </a:extLst>
          </p:cNvPr>
          <p:cNvSpPr>
            <a:spLocks noGrp="1"/>
          </p:cNvSpPr>
          <p:nvPr>
            <p:ph type="title"/>
          </p:nvPr>
        </p:nvSpPr>
        <p:spPr>
          <a:xfrm>
            <a:off x="254000" y="539750"/>
            <a:ext cx="11684000" cy="850900"/>
          </a:xfrm>
        </p:spPr>
        <p:txBody>
          <a:bodyPr>
            <a:noAutofit/>
          </a:bodyPr>
          <a:lstStyle/>
          <a:p>
            <a:r>
              <a:rPr lang="en-GB" sz="4400" b="1" dirty="0">
                <a:solidFill>
                  <a:schemeClr val="bg1"/>
                </a:solidFill>
                <a:latin typeface="Arial" panose="020B0604020202020204" pitchFamily="34" charset="0"/>
                <a:cs typeface="Arial" panose="020B0604020202020204" pitchFamily="34" charset="0"/>
              </a:rPr>
              <a:t>Current Challenges in Design &amp; Technology</a:t>
            </a:r>
            <a:endParaRPr lang="en-GB" b="1" dirty="0">
              <a:solidFill>
                <a:schemeClr val="bg1"/>
              </a:solidFill>
              <a:latin typeface="Arial" panose="020B0604020202020204" pitchFamily="34" charset="0"/>
              <a:cs typeface="Arial" panose="020B0604020202020204" pitchFamily="34" charset="0"/>
            </a:endParaRPr>
          </a:p>
        </p:txBody>
      </p:sp>
      <p:pic>
        <p:nvPicPr>
          <p:cNvPr id="9" name="Picture 8" descr="A person holding a book&#10;&#10;Description automatically generated">
            <a:extLst>
              <a:ext uri="{FF2B5EF4-FFF2-40B4-BE49-F238E27FC236}">
                <a16:creationId xmlns:a16="http://schemas.microsoft.com/office/drawing/2014/main" id="{12097DB1-8DDE-02B9-80A3-C306408F2134}"/>
              </a:ext>
            </a:extLst>
          </p:cNvPr>
          <p:cNvPicPr>
            <a:picLocks noChangeAspect="1"/>
          </p:cNvPicPr>
          <p:nvPr/>
        </p:nvPicPr>
        <p:blipFill rotWithShape="1">
          <a:blip r:embed="rId3">
            <a:extLst>
              <a:ext uri="{28A0092B-C50C-407E-A947-70E740481C1C}">
                <a14:useLocalDpi xmlns:a14="http://schemas.microsoft.com/office/drawing/2010/main" val="0"/>
              </a:ext>
            </a:extLst>
          </a:blip>
          <a:srcRect r="36796"/>
          <a:stretch/>
        </p:blipFill>
        <p:spPr>
          <a:xfrm>
            <a:off x="6565901" y="920712"/>
            <a:ext cx="5626100" cy="5937287"/>
          </a:xfrm>
          <a:prstGeom prst="rect">
            <a:avLst/>
          </a:prstGeom>
        </p:spPr>
      </p:pic>
    </p:spTree>
    <p:extLst>
      <p:ext uri="{BB962C8B-B14F-4D97-AF65-F5344CB8AC3E}">
        <p14:creationId xmlns:p14="http://schemas.microsoft.com/office/powerpoint/2010/main" val="1558813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BFCF47-DA0E-FC8F-D392-C4087B836375}"/>
              </a:ext>
            </a:extLst>
          </p:cNvPr>
          <p:cNvSpPr/>
          <p:nvPr/>
        </p:nvSpPr>
        <p:spPr>
          <a:xfrm>
            <a:off x="0" y="0"/>
            <a:ext cx="12192000" cy="6857999"/>
          </a:xfrm>
          <a:prstGeom prst="rect">
            <a:avLst/>
          </a:prstGeom>
          <a:solidFill>
            <a:srgbClr val="0A3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56C67065-5125-AF0A-D2DC-4A5AD292E22A}"/>
              </a:ext>
            </a:extLst>
          </p:cNvPr>
          <p:cNvSpPr>
            <a:spLocks noGrp="1"/>
          </p:cNvSpPr>
          <p:nvPr>
            <p:ph idx="1"/>
          </p:nvPr>
        </p:nvSpPr>
        <p:spPr>
          <a:xfrm>
            <a:off x="254000" y="1597025"/>
            <a:ext cx="5842000" cy="5054599"/>
          </a:xfrm>
        </p:spPr>
        <p:txBody>
          <a:bodyPr numCol="1">
            <a:noAutofit/>
          </a:bodyPr>
          <a:lstStyle/>
          <a:p>
            <a:pPr>
              <a:lnSpc>
                <a:spcPct val="115000"/>
              </a:lnSpc>
              <a:spcAft>
                <a:spcPts val="800"/>
              </a:spcAft>
              <a:buSzPts val="1000"/>
              <a:tabLst>
                <a:tab pos="457200" algn="l"/>
              </a:tabLst>
            </a:pPr>
            <a:r>
              <a:rPr lang="en-GB" sz="14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Projects on a Page</a:t>
            </a:r>
            <a:r>
              <a:rPr lang="en-GB" sz="1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Access to 23 well-structured, curriculum-compliant planners</a:t>
            </a:r>
            <a:endParaRPr lang="en-GB" sz="1400" kern="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800"/>
              </a:spcAft>
              <a:buSzPts val="1000"/>
              <a:tabLst>
                <a:tab pos="457200" algn="l"/>
              </a:tabLst>
            </a:pPr>
            <a:r>
              <a:rPr lang="en-GB" sz="14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Primary Subject Leadership File</a:t>
            </a:r>
            <a:r>
              <a:rPr lang="en-GB" sz="1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Comprehensive guidance, resources, and support to ensure high-quality D&amp;T provision</a:t>
            </a:r>
          </a:p>
          <a:p>
            <a:pPr>
              <a:lnSpc>
                <a:spcPct val="115000"/>
              </a:lnSpc>
              <a:spcAft>
                <a:spcPts val="800"/>
              </a:spcAft>
              <a:buSzPts val="1000"/>
              <a:tabLst>
                <a:tab pos="457200" algn="l"/>
              </a:tabLst>
            </a:pPr>
            <a:r>
              <a:rPr lang="en-GB" sz="14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Primary Self Review Framework</a:t>
            </a:r>
            <a:r>
              <a:rPr lang="en-GB" sz="1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Support continuous improvement in D&amp;T education with our comprehensive framework that helps schools assess and enhance their D&amp;T delivery.</a:t>
            </a:r>
            <a:endParaRPr lang="en-GB" sz="1400" kern="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800"/>
              </a:spcAft>
              <a:buSzPts val="1000"/>
              <a:tabLst>
                <a:tab pos="457200" algn="l"/>
              </a:tabLst>
            </a:pPr>
            <a:r>
              <a:rPr lang="en-GB" sz="14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Termly Glossy Magazines</a:t>
            </a:r>
            <a:r>
              <a:rPr lang="en-GB" sz="1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featuring articles, hints, and tips that exemplify excellent D&amp;T teaching and learning</a:t>
            </a:r>
          </a:p>
          <a:p>
            <a:pPr>
              <a:lnSpc>
                <a:spcPct val="115000"/>
              </a:lnSpc>
              <a:spcAft>
                <a:spcPts val="800"/>
              </a:spcAft>
              <a:buSzPts val="1000"/>
              <a:tabLst>
                <a:tab pos="457200" algn="l"/>
              </a:tabLst>
            </a:pPr>
            <a:r>
              <a:rPr lang="en-GB" sz="14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Up to date information </a:t>
            </a:r>
            <a:r>
              <a:rPr lang="en-GB" sz="14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on D&amp;T trends and innovations</a:t>
            </a:r>
          </a:p>
          <a:p>
            <a:pPr>
              <a:lnSpc>
                <a:spcPct val="115000"/>
              </a:lnSpc>
              <a:spcAft>
                <a:spcPts val="800"/>
              </a:spcAft>
              <a:buSzPts val="1000"/>
              <a:tabLst>
                <a:tab pos="457200" algn="l"/>
              </a:tabLst>
            </a:pPr>
            <a:r>
              <a:rPr lang="en-GB" sz="14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Discounts on Training and CPD (</a:t>
            </a:r>
            <a:r>
              <a:rPr lang="en-GB" sz="1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Approx 26%)</a:t>
            </a:r>
            <a:endParaRPr lang="en-GB" sz="14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800"/>
              </a:spcAft>
              <a:buSzPts val="1000"/>
              <a:tabLst>
                <a:tab pos="457200" algn="l"/>
              </a:tabLst>
            </a:pPr>
            <a:r>
              <a:rPr lang="en-GB" sz="14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Networking Opportunities with other schools and experts</a:t>
            </a:r>
          </a:p>
          <a:p>
            <a:pPr>
              <a:lnSpc>
                <a:spcPct val="115000"/>
              </a:lnSpc>
              <a:spcAft>
                <a:spcPts val="800"/>
              </a:spcAft>
              <a:buSzPts val="1000"/>
              <a:tabLst>
                <a:tab pos="457200" algn="l"/>
              </a:tabLst>
            </a:pPr>
            <a:r>
              <a:rPr lang="en-GB" sz="1400" b="1"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Access to 100’s of resources at no additional cost</a:t>
            </a:r>
            <a:endParaRPr lang="en-GB" sz="1400" dirty="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ACB5946-1EEE-BD5A-DCFF-8283F9C4C362}"/>
              </a:ext>
            </a:extLst>
          </p:cNvPr>
          <p:cNvSpPr>
            <a:spLocks noGrp="1"/>
          </p:cNvSpPr>
          <p:nvPr>
            <p:ph type="title"/>
          </p:nvPr>
        </p:nvSpPr>
        <p:spPr>
          <a:xfrm>
            <a:off x="254000" y="539750"/>
            <a:ext cx="10947400" cy="850900"/>
          </a:xfrm>
        </p:spPr>
        <p:txBody>
          <a:bodyPr>
            <a:noAutofit/>
          </a:bodyPr>
          <a:lstStyle/>
          <a:p>
            <a:r>
              <a:rPr lang="en-GB" sz="4400" b="1" dirty="0">
                <a:solidFill>
                  <a:schemeClr val="bg1"/>
                </a:solidFill>
                <a:latin typeface="Arial" panose="020B0604020202020204" pitchFamily="34" charset="0"/>
                <a:cs typeface="Arial" panose="020B0604020202020204" pitchFamily="34" charset="0"/>
              </a:rPr>
              <a:t>What does the membership offer?</a:t>
            </a:r>
            <a:endParaRPr lang="en-GB" b="1" dirty="0">
              <a:solidFill>
                <a:schemeClr val="bg1"/>
              </a:solidFill>
              <a:latin typeface="Arial" panose="020B0604020202020204" pitchFamily="34" charset="0"/>
              <a:cs typeface="Arial" panose="020B0604020202020204" pitchFamily="34" charset="0"/>
            </a:endParaRPr>
          </a:p>
        </p:txBody>
      </p:sp>
      <p:pic>
        <p:nvPicPr>
          <p:cNvPr id="6" name="Picture 5" descr="A yellow and black background&#10;&#10;Description automatically generated">
            <a:extLst>
              <a:ext uri="{FF2B5EF4-FFF2-40B4-BE49-F238E27FC236}">
                <a16:creationId xmlns:a16="http://schemas.microsoft.com/office/drawing/2014/main" id="{FB1BBE62-EAD5-8465-680F-FB69399070F9}"/>
              </a:ext>
            </a:extLst>
          </p:cNvPr>
          <p:cNvPicPr>
            <a:picLocks noChangeAspect="1"/>
          </p:cNvPicPr>
          <p:nvPr/>
        </p:nvPicPr>
        <p:blipFill rotWithShape="1">
          <a:blip r:embed="rId2">
            <a:extLst>
              <a:ext uri="{28A0092B-C50C-407E-A947-70E740481C1C}">
                <a14:useLocalDpi xmlns:a14="http://schemas.microsoft.com/office/drawing/2010/main" val="0"/>
              </a:ext>
            </a:extLst>
          </a:blip>
          <a:srcRect t="35070" b="46527"/>
          <a:stretch/>
        </p:blipFill>
        <p:spPr>
          <a:xfrm>
            <a:off x="0" y="0"/>
            <a:ext cx="12192000" cy="673100"/>
          </a:xfrm>
          <a:prstGeom prst="rect">
            <a:avLst/>
          </a:prstGeom>
        </p:spPr>
      </p:pic>
      <p:pic>
        <p:nvPicPr>
          <p:cNvPr id="13" name="Picture 12" descr="A black and white screen with white text&#10;&#10;Description automatically generated">
            <a:extLst>
              <a:ext uri="{FF2B5EF4-FFF2-40B4-BE49-F238E27FC236}">
                <a16:creationId xmlns:a16="http://schemas.microsoft.com/office/drawing/2014/main" id="{055A119C-3FCA-FA59-9EB0-ADCB34225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900" y="1508124"/>
            <a:ext cx="5105400" cy="5105400"/>
          </a:xfrm>
          <a:prstGeom prst="rect">
            <a:avLst/>
          </a:prstGeom>
        </p:spPr>
      </p:pic>
    </p:spTree>
    <p:extLst>
      <p:ext uri="{BB962C8B-B14F-4D97-AF65-F5344CB8AC3E}">
        <p14:creationId xmlns:p14="http://schemas.microsoft.com/office/powerpoint/2010/main" val="3432377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BFCF47-DA0E-FC8F-D392-C4087B836375}"/>
              </a:ext>
            </a:extLst>
          </p:cNvPr>
          <p:cNvSpPr/>
          <p:nvPr/>
        </p:nvSpPr>
        <p:spPr>
          <a:xfrm>
            <a:off x="0" y="0"/>
            <a:ext cx="12192000" cy="6857999"/>
          </a:xfrm>
          <a:prstGeom prst="rect">
            <a:avLst/>
          </a:prstGeom>
          <a:solidFill>
            <a:srgbClr val="0A3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56C67065-5125-AF0A-D2DC-4A5AD292E22A}"/>
              </a:ext>
            </a:extLst>
          </p:cNvPr>
          <p:cNvSpPr>
            <a:spLocks noGrp="1"/>
          </p:cNvSpPr>
          <p:nvPr>
            <p:ph idx="1"/>
          </p:nvPr>
        </p:nvSpPr>
        <p:spPr>
          <a:xfrm>
            <a:off x="254000" y="1215825"/>
            <a:ext cx="11684000" cy="5359399"/>
          </a:xfrm>
        </p:spPr>
        <p:txBody>
          <a:bodyPr numCol="1">
            <a:noAutofit/>
          </a:bodyPr>
          <a:lstStyle/>
          <a:p>
            <a:r>
              <a:rPr lang="en-GB" sz="2000" dirty="0">
                <a:solidFill>
                  <a:schemeClr val="bg1"/>
                </a:solidFill>
                <a:latin typeface="Arial" panose="020B0604020202020204" pitchFamily="34" charset="0"/>
                <a:cs typeface="Arial" panose="020B0604020202020204" pitchFamily="34" charset="0"/>
              </a:rPr>
              <a:t>Annual membership fee  </a:t>
            </a:r>
            <a:r>
              <a:rPr lang="en-GB" sz="2000" b="1" dirty="0">
                <a:solidFill>
                  <a:schemeClr val="bg1"/>
                </a:solidFill>
                <a:latin typeface="Arial" panose="020B0604020202020204" pitchFamily="34" charset="0"/>
                <a:cs typeface="Arial" panose="020B0604020202020204" pitchFamily="34" charset="0"/>
              </a:rPr>
              <a:t>£156</a:t>
            </a:r>
          </a:p>
          <a:p>
            <a:r>
              <a:rPr lang="en-GB" sz="2000" dirty="0">
                <a:solidFill>
                  <a:schemeClr val="bg1"/>
                </a:solidFill>
                <a:latin typeface="Arial" panose="020B0604020202020204" pitchFamily="34" charset="0"/>
                <a:cs typeface="Arial" panose="020B0604020202020204" pitchFamily="34" charset="0"/>
              </a:rPr>
              <a:t>Two training course attendances would provide £142 member saving</a:t>
            </a:r>
          </a:p>
          <a:p>
            <a:pPr lvl="1"/>
            <a:r>
              <a:rPr lang="en-GB" sz="1800" dirty="0">
                <a:solidFill>
                  <a:schemeClr val="bg1"/>
                </a:solidFill>
                <a:latin typeface="Arial" panose="020B0604020202020204" pitchFamily="34" charset="0"/>
                <a:cs typeface="Arial" panose="020B0604020202020204" pitchFamily="34" charset="0"/>
              </a:rPr>
              <a:t>Typical price for a non-member to attend a course 	</a:t>
            </a:r>
            <a:r>
              <a:rPr lang="en-GB" sz="1800" b="1" dirty="0">
                <a:solidFill>
                  <a:schemeClr val="bg1"/>
                </a:solidFill>
                <a:latin typeface="Arial" panose="020B0604020202020204" pitchFamily="34" charset="0"/>
                <a:cs typeface="Arial" panose="020B0604020202020204" pitchFamily="34" charset="0"/>
              </a:rPr>
              <a:t>£270</a:t>
            </a:r>
          </a:p>
          <a:p>
            <a:pPr lvl="1"/>
            <a:r>
              <a:rPr lang="en-GB" sz="1800" dirty="0">
                <a:solidFill>
                  <a:schemeClr val="bg1"/>
                </a:solidFill>
                <a:latin typeface="Arial" panose="020B0604020202020204" pitchFamily="34" charset="0"/>
                <a:cs typeface="Arial" panose="020B0604020202020204" pitchFamily="34" charset="0"/>
              </a:rPr>
              <a:t>Member price for the same course	 		</a:t>
            </a:r>
            <a:r>
              <a:rPr lang="en-GB" sz="1800" b="1" dirty="0">
                <a:solidFill>
                  <a:schemeClr val="bg1"/>
                </a:solidFill>
                <a:latin typeface="Arial" panose="020B0604020202020204" pitchFamily="34" charset="0"/>
                <a:cs typeface="Arial" panose="020B0604020202020204" pitchFamily="34" charset="0"/>
              </a:rPr>
              <a:t>£199</a:t>
            </a:r>
          </a:p>
          <a:p>
            <a:pPr lvl="1"/>
            <a:r>
              <a:rPr lang="en-GB" sz="1800" dirty="0">
                <a:solidFill>
                  <a:schemeClr val="bg1"/>
                </a:solidFill>
                <a:latin typeface="Arial" panose="020B0604020202020204" pitchFamily="34" charset="0"/>
                <a:cs typeface="Arial" panose="020B0604020202020204" pitchFamily="34" charset="0"/>
              </a:rPr>
              <a:t>Member saving £71 per teacher per course</a:t>
            </a:r>
            <a:br>
              <a:rPr lang="en-GB" sz="1800" dirty="0">
                <a:solidFill>
                  <a:schemeClr val="bg1"/>
                </a:solidFill>
                <a:latin typeface="Arial" panose="020B0604020202020204" pitchFamily="34" charset="0"/>
                <a:cs typeface="Arial" panose="020B0604020202020204" pitchFamily="34" charset="0"/>
              </a:rPr>
            </a:br>
            <a:endParaRPr lang="en-GB" sz="1800" dirty="0">
              <a:solidFill>
                <a:schemeClr val="bg1"/>
              </a:solidFill>
              <a:latin typeface="Arial" panose="020B0604020202020204" pitchFamily="34" charset="0"/>
              <a:cs typeface="Arial" panose="020B0604020202020204" pitchFamily="34" charset="0"/>
            </a:endParaRPr>
          </a:p>
          <a:p>
            <a:r>
              <a:rPr lang="en-GB" sz="2000" dirty="0">
                <a:solidFill>
                  <a:schemeClr val="bg1"/>
                </a:solidFill>
                <a:latin typeface="Arial" panose="020B0604020202020204" pitchFamily="34" charset="0"/>
                <a:cs typeface="Arial" panose="020B0604020202020204" pitchFamily="34" charset="0"/>
              </a:rPr>
              <a:t>Subject leader time saved through support and resources,</a:t>
            </a:r>
            <a:br>
              <a:rPr lang="en-GB" sz="2000" dirty="0">
                <a:solidFill>
                  <a:schemeClr val="bg1"/>
                </a:solidFill>
                <a:latin typeface="Arial" panose="020B0604020202020204" pitchFamily="34" charset="0"/>
                <a:cs typeface="Arial" panose="020B0604020202020204" pitchFamily="34" charset="0"/>
              </a:rPr>
            </a:br>
            <a:r>
              <a:rPr lang="en-GB" sz="2000" dirty="0">
                <a:solidFill>
                  <a:schemeClr val="bg1"/>
                </a:solidFill>
                <a:latin typeface="Arial" panose="020B0604020202020204" pitchFamily="34" charset="0"/>
                <a:cs typeface="Arial" panose="020B0604020202020204" pitchFamily="34" charset="0"/>
              </a:rPr>
              <a:t>of 7 hours per year to break even</a:t>
            </a:r>
          </a:p>
          <a:p>
            <a:pPr lvl="1"/>
            <a:r>
              <a:rPr lang="en-GB" sz="1800" dirty="0">
                <a:solidFill>
                  <a:schemeClr val="bg1"/>
                </a:solidFill>
                <a:latin typeface="Arial" panose="020B0604020202020204" pitchFamily="34" charset="0"/>
                <a:cs typeface="Arial" panose="020B0604020202020204" pitchFamily="34" charset="0"/>
              </a:rPr>
              <a:t>Assuming Subject Leader salary of approx. £23 per hour (156/23)</a:t>
            </a:r>
            <a:br>
              <a:rPr lang="en-GB" sz="1800" dirty="0">
                <a:solidFill>
                  <a:schemeClr val="bg1"/>
                </a:solidFill>
                <a:latin typeface="Arial" panose="020B0604020202020204" pitchFamily="34" charset="0"/>
                <a:cs typeface="Arial" panose="020B0604020202020204" pitchFamily="34" charset="0"/>
              </a:rPr>
            </a:br>
            <a:endParaRPr lang="en-GB" sz="1800" dirty="0">
              <a:solidFill>
                <a:schemeClr val="bg1"/>
              </a:solidFill>
              <a:latin typeface="Arial" panose="020B0604020202020204" pitchFamily="34" charset="0"/>
              <a:cs typeface="Arial" panose="020B0604020202020204" pitchFamily="34" charset="0"/>
            </a:endParaRPr>
          </a:p>
          <a:p>
            <a:r>
              <a:rPr lang="en-GB" sz="2200" dirty="0">
                <a:solidFill>
                  <a:schemeClr val="bg1"/>
                </a:solidFill>
                <a:latin typeface="Arial" panose="020B0604020202020204" pitchFamily="34" charset="0"/>
                <a:cs typeface="Arial" panose="020B0604020202020204" pitchFamily="34" charset="0"/>
              </a:rPr>
              <a:t>Improved student success &amp; engagement</a:t>
            </a:r>
          </a:p>
          <a:p>
            <a:r>
              <a:rPr lang="en-GB" sz="2200" dirty="0">
                <a:solidFill>
                  <a:schemeClr val="bg1"/>
                </a:solidFill>
                <a:latin typeface="Arial" panose="020B0604020202020204" pitchFamily="34" charset="0"/>
                <a:cs typeface="Arial" panose="020B0604020202020204" pitchFamily="34" charset="0"/>
              </a:rPr>
              <a:t>Improved teaching quality and curriculum enhancement</a:t>
            </a:r>
          </a:p>
        </p:txBody>
      </p:sp>
      <p:pic>
        <p:nvPicPr>
          <p:cNvPr id="4" name="Picture 3" descr="A yellow and black background&#10;&#10;Description automatically generated">
            <a:extLst>
              <a:ext uri="{FF2B5EF4-FFF2-40B4-BE49-F238E27FC236}">
                <a16:creationId xmlns:a16="http://schemas.microsoft.com/office/drawing/2014/main" id="{37FABFEB-059B-FD80-262C-398E46778E01}"/>
              </a:ext>
            </a:extLst>
          </p:cNvPr>
          <p:cNvPicPr>
            <a:picLocks noChangeAspect="1"/>
          </p:cNvPicPr>
          <p:nvPr/>
        </p:nvPicPr>
        <p:blipFill rotWithShape="1">
          <a:blip r:embed="rId2">
            <a:extLst>
              <a:ext uri="{28A0092B-C50C-407E-A947-70E740481C1C}">
                <a14:useLocalDpi xmlns:a14="http://schemas.microsoft.com/office/drawing/2010/main" val="0"/>
              </a:ext>
            </a:extLst>
          </a:blip>
          <a:srcRect b="64236"/>
          <a:stretch/>
        </p:blipFill>
        <p:spPr>
          <a:xfrm>
            <a:off x="0" y="5549900"/>
            <a:ext cx="12192000" cy="1308099"/>
          </a:xfrm>
          <a:prstGeom prst="rect">
            <a:avLst/>
          </a:prstGeom>
        </p:spPr>
      </p:pic>
      <p:sp>
        <p:nvSpPr>
          <p:cNvPr id="2" name="Title 1">
            <a:extLst>
              <a:ext uri="{FF2B5EF4-FFF2-40B4-BE49-F238E27FC236}">
                <a16:creationId xmlns:a16="http://schemas.microsoft.com/office/drawing/2014/main" id="{5ACB5946-1EEE-BD5A-DCFF-8283F9C4C362}"/>
              </a:ext>
            </a:extLst>
          </p:cNvPr>
          <p:cNvSpPr>
            <a:spLocks noGrp="1"/>
          </p:cNvSpPr>
          <p:nvPr>
            <p:ph type="title"/>
          </p:nvPr>
        </p:nvSpPr>
        <p:spPr>
          <a:xfrm>
            <a:off x="254000" y="222250"/>
            <a:ext cx="10947400" cy="850900"/>
          </a:xfrm>
        </p:spPr>
        <p:txBody>
          <a:bodyPr>
            <a:noAutofit/>
          </a:bodyPr>
          <a:lstStyle/>
          <a:p>
            <a:r>
              <a:rPr lang="en-GB" sz="4400" b="1" dirty="0">
                <a:solidFill>
                  <a:schemeClr val="bg1"/>
                </a:solidFill>
                <a:latin typeface="Arial" panose="020B0604020202020204" pitchFamily="34" charset="0"/>
                <a:cs typeface="Arial" panose="020B0604020202020204" pitchFamily="34" charset="0"/>
              </a:rPr>
              <a:t>Return on Investment</a:t>
            </a:r>
            <a:endParaRPr lang="en-GB" b="1" dirty="0">
              <a:solidFill>
                <a:schemeClr val="bg1"/>
              </a:solidFill>
              <a:latin typeface="Arial" panose="020B0604020202020204" pitchFamily="34" charset="0"/>
              <a:cs typeface="Arial" panose="020B0604020202020204" pitchFamily="34" charset="0"/>
            </a:endParaRPr>
          </a:p>
        </p:txBody>
      </p:sp>
      <p:pic>
        <p:nvPicPr>
          <p:cNvPr id="8" name="Picture 7" descr="A person with glasses and a beard&#10;&#10;Description automatically generated">
            <a:extLst>
              <a:ext uri="{FF2B5EF4-FFF2-40B4-BE49-F238E27FC236}">
                <a16:creationId xmlns:a16="http://schemas.microsoft.com/office/drawing/2014/main" id="{D44E71CD-4CA7-175B-7CC0-5F37E03F139F}"/>
              </a:ext>
            </a:extLst>
          </p:cNvPr>
          <p:cNvPicPr>
            <a:picLocks noChangeAspect="1"/>
          </p:cNvPicPr>
          <p:nvPr/>
        </p:nvPicPr>
        <p:blipFill rotWithShape="1">
          <a:blip r:embed="rId3">
            <a:extLst>
              <a:ext uri="{28A0092B-C50C-407E-A947-70E740481C1C}">
                <a14:useLocalDpi xmlns:a14="http://schemas.microsoft.com/office/drawing/2010/main" val="0"/>
              </a:ext>
            </a:extLst>
          </a:blip>
          <a:srcRect r="51082" b="1019"/>
          <a:stretch/>
        </p:blipFill>
        <p:spPr>
          <a:xfrm>
            <a:off x="6705601" y="-540854"/>
            <a:ext cx="5486399" cy="7398854"/>
          </a:xfrm>
          <a:prstGeom prst="rect">
            <a:avLst/>
          </a:prstGeom>
        </p:spPr>
      </p:pic>
    </p:spTree>
    <p:extLst>
      <p:ext uri="{BB962C8B-B14F-4D97-AF65-F5344CB8AC3E}">
        <p14:creationId xmlns:p14="http://schemas.microsoft.com/office/powerpoint/2010/main" val="2234234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BFCF47-DA0E-FC8F-D392-C4087B836375}"/>
              </a:ext>
            </a:extLst>
          </p:cNvPr>
          <p:cNvSpPr/>
          <p:nvPr/>
        </p:nvSpPr>
        <p:spPr>
          <a:xfrm>
            <a:off x="0" y="1"/>
            <a:ext cx="12192000" cy="6857999"/>
          </a:xfrm>
          <a:prstGeom prst="rect">
            <a:avLst/>
          </a:prstGeom>
          <a:solidFill>
            <a:srgbClr val="0A3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56C67065-5125-AF0A-D2DC-4A5AD292E22A}"/>
              </a:ext>
            </a:extLst>
          </p:cNvPr>
          <p:cNvSpPr>
            <a:spLocks noGrp="1"/>
          </p:cNvSpPr>
          <p:nvPr>
            <p:ph idx="1"/>
          </p:nvPr>
        </p:nvSpPr>
        <p:spPr>
          <a:xfrm>
            <a:off x="254000" y="1169045"/>
            <a:ext cx="11684000" cy="5330141"/>
          </a:xfrm>
        </p:spPr>
        <p:txBody>
          <a:bodyPr numCol="2" spcCol="180000">
            <a:noAutofit/>
          </a:bodyPr>
          <a:lstStyle/>
          <a:p>
            <a:pPr>
              <a:lnSpc>
                <a:spcPct val="120000"/>
              </a:lnSpc>
            </a:pPr>
            <a:r>
              <a:rPr lang="en-GB" sz="1200" i="1" dirty="0">
                <a:solidFill>
                  <a:schemeClr val="bg1"/>
                </a:solidFill>
                <a:latin typeface="Arial" panose="020B0604020202020204" pitchFamily="34" charset="0"/>
                <a:cs typeface="Arial" panose="020B0604020202020204" pitchFamily="34" charset="0"/>
              </a:rPr>
              <a:t>"The D&amp;T association has become an invaluable resource for supporting and advancing Design &amp; Technology (D&amp;T) across the trust I work for. Whether in primary or secondary education, the skills, knowledge, resources, and guidance they provide are truly exceptional. The team at the Association is incredibly friendly and approachable, always going above and beyond to offer the support you need.</a:t>
            </a:r>
            <a:br>
              <a:rPr lang="en-GB" sz="1200" dirty="0">
                <a:solidFill>
                  <a:schemeClr val="bg1"/>
                </a:solidFill>
                <a:latin typeface="Arial" panose="020B0604020202020204" pitchFamily="34" charset="0"/>
                <a:cs typeface="Arial" panose="020B0604020202020204" pitchFamily="34" charset="0"/>
              </a:rPr>
            </a:br>
            <a:br>
              <a:rPr lang="en-GB" sz="1200" dirty="0">
                <a:solidFill>
                  <a:schemeClr val="bg1"/>
                </a:solidFill>
                <a:latin typeface="Arial" panose="020B0604020202020204" pitchFamily="34" charset="0"/>
                <a:cs typeface="Arial" panose="020B0604020202020204" pitchFamily="34" charset="0"/>
              </a:rPr>
            </a:br>
            <a:r>
              <a:rPr lang="en-GB" sz="1200" i="1" dirty="0">
                <a:solidFill>
                  <a:schemeClr val="bg1"/>
                </a:solidFill>
                <a:latin typeface="Arial" panose="020B0604020202020204" pitchFamily="34" charset="0"/>
                <a:cs typeface="Arial" panose="020B0604020202020204" pitchFamily="34" charset="0"/>
              </a:rPr>
              <a:t>Personally, I believe that two standout resources have made a significant impact: </a:t>
            </a:r>
            <a:r>
              <a:rPr lang="en-GB" sz="1200" i="1" dirty="0">
                <a:solidFill>
                  <a:schemeClr val="bg1"/>
                </a:solidFill>
                <a:latin typeface="Arial" panose="020B0604020202020204" pitchFamily="34" charset="0"/>
                <a:cs typeface="Arial" panose="020B0604020202020204" pitchFamily="34" charset="0"/>
                <a:hlinkClick r:id="rId2" tooltip="https://www.designtechnology.org.uk/shop-products/projects-on-a-page-full-pack-of-23-planners-two-new-for-2023/">
                  <a:extLst>
                    <a:ext uri="{A12FA001-AC4F-418D-AE19-62706E023703}">
                      <ahyp:hlinkClr xmlns:ahyp="http://schemas.microsoft.com/office/drawing/2018/hyperlinkcolor" val="tx"/>
                    </a:ext>
                  </a:extLst>
                </a:hlinkClick>
              </a:rPr>
              <a:t>Projects on a Page</a:t>
            </a:r>
            <a:r>
              <a:rPr lang="en-GB" sz="1200" i="1" dirty="0">
                <a:solidFill>
                  <a:schemeClr val="bg1"/>
                </a:solidFill>
                <a:latin typeface="Arial" panose="020B0604020202020204" pitchFamily="34" charset="0"/>
                <a:cs typeface="Arial" panose="020B0604020202020204" pitchFamily="34" charset="0"/>
              </a:rPr>
              <a:t> for primary and </a:t>
            </a:r>
            <a:r>
              <a:rPr lang="en-GB" sz="1200" i="1" dirty="0">
                <a:solidFill>
                  <a:schemeClr val="bg1"/>
                </a:solidFill>
                <a:latin typeface="Arial" panose="020B0604020202020204" pitchFamily="34" charset="0"/>
                <a:cs typeface="Arial" panose="020B0604020202020204" pitchFamily="34" charset="0"/>
                <a:hlinkClick r:id="rId3" tooltip="http://www.inspiredbyindustry.org.uk/">
                  <a:extLst>
                    <a:ext uri="{A12FA001-AC4F-418D-AE19-62706E023703}">
                      <ahyp:hlinkClr xmlns:ahyp="http://schemas.microsoft.com/office/drawing/2018/hyperlinkcolor" val="tx"/>
                    </a:ext>
                  </a:extLst>
                </a:hlinkClick>
              </a:rPr>
              <a:t>Inspired by Industry</a:t>
            </a:r>
            <a:r>
              <a:rPr lang="en-GB" sz="1200" i="1" dirty="0">
                <a:solidFill>
                  <a:schemeClr val="bg1"/>
                </a:solidFill>
                <a:latin typeface="Arial" panose="020B0604020202020204" pitchFamily="34" charset="0"/>
                <a:cs typeface="Arial" panose="020B0604020202020204" pitchFamily="34" charset="0"/>
              </a:rPr>
              <a:t> for secondary. These resources offer exactly what’s needed at each educational level, ensuring high-quality teaching that meets and exceeds the national curriculum requirements." -</a:t>
            </a:r>
            <a:r>
              <a:rPr lang="en-GB" sz="1200" b="1" i="1" dirty="0">
                <a:solidFill>
                  <a:schemeClr val="bg1"/>
                </a:solidFill>
                <a:latin typeface="Arial" panose="020B0604020202020204" pitchFamily="34" charset="0"/>
                <a:cs typeface="Arial" panose="020B0604020202020204" pitchFamily="34" charset="0"/>
              </a:rPr>
              <a:t> Drew Wicken,, Director of Design &amp;Technology and Vocational Education at Co op Academies.</a:t>
            </a:r>
          </a:p>
          <a:p>
            <a:pPr>
              <a:lnSpc>
                <a:spcPct val="120000"/>
              </a:lnSpc>
            </a:pPr>
            <a:r>
              <a:rPr lang="en-GB" sz="1200" b="0" i="1" dirty="0">
                <a:solidFill>
                  <a:schemeClr val="bg1"/>
                </a:solidFill>
                <a:effectLst/>
                <a:latin typeface="Arial" panose="020B0604020202020204" pitchFamily="34" charset="0"/>
                <a:cs typeface="Arial" panose="020B0604020202020204" pitchFamily="34" charset="0"/>
              </a:rPr>
              <a:t>“It is excellent! Skills are progressive and the way it's been written allows for teacher creativity and pupil voice.”</a:t>
            </a:r>
            <a:br>
              <a:rPr lang="en-GB" sz="1200" b="0" i="1" dirty="0">
                <a:solidFill>
                  <a:schemeClr val="bg1"/>
                </a:solidFill>
                <a:effectLst/>
                <a:latin typeface="Arial" panose="020B0604020202020204" pitchFamily="34" charset="0"/>
                <a:cs typeface="Arial" panose="020B0604020202020204" pitchFamily="34" charset="0"/>
              </a:rPr>
            </a:br>
            <a:endParaRPr lang="en-GB" sz="1200" b="0" i="1" dirty="0">
              <a:solidFill>
                <a:schemeClr val="bg1"/>
              </a:solidFill>
              <a:effectLst/>
              <a:latin typeface="Arial" panose="020B0604020202020204" pitchFamily="34" charset="0"/>
              <a:cs typeface="Arial" panose="020B0604020202020204" pitchFamily="34" charset="0"/>
            </a:endParaRPr>
          </a:p>
          <a:p>
            <a:pPr>
              <a:lnSpc>
                <a:spcPct val="120000"/>
              </a:lnSpc>
            </a:pPr>
            <a:r>
              <a:rPr lang="en-GB" sz="1200" i="1" dirty="0">
                <a:solidFill>
                  <a:schemeClr val="bg1"/>
                </a:solidFill>
                <a:latin typeface="Arial" panose="020B0604020202020204" pitchFamily="34" charset="0"/>
                <a:cs typeface="Arial" panose="020B0604020202020204" pitchFamily="34" charset="0"/>
              </a:rPr>
              <a:t>“</a:t>
            </a:r>
            <a:r>
              <a:rPr lang="en-GB" sz="1200" b="0" i="1" dirty="0">
                <a:solidFill>
                  <a:schemeClr val="bg1"/>
                </a:solidFill>
                <a:effectLst/>
                <a:latin typeface="Arial" panose="020B0604020202020204" pitchFamily="34" charset="0"/>
                <a:cs typeface="Arial" panose="020B0604020202020204" pitchFamily="34" charset="0"/>
              </a:rPr>
              <a:t>I started working with the Year 6 children to introduce the '</a:t>
            </a:r>
            <a:r>
              <a:rPr lang="en-GB" sz="1200" b="0" i="1" dirty="0" err="1">
                <a:solidFill>
                  <a:schemeClr val="bg1"/>
                </a:solidFill>
                <a:effectLst/>
                <a:latin typeface="Arial" panose="020B0604020202020204" pitchFamily="34" charset="0"/>
                <a:cs typeface="Arial" panose="020B0604020202020204" pitchFamily="34" charset="0"/>
              </a:rPr>
              <a:t>Tinkercad</a:t>
            </a:r>
            <a:r>
              <a:rPr lang="en-GB" sz="1200" b="0" i="1" dirty="0">
                <a:solidFill>
                  <a:schemeClr val="bg1"/>
                </a:solidFill>
                <a:effectLst/>
                <a:latin typeface="Arial" panose="020B0604020202020204" pitchFamily="34" charset="0"/>
                <a:cs typeface="Arial" panose="020B0604020202020204" pitchFamily="34" charset="0"/>
              </a:rPr>
              <a:t>' program. They were very enthusiastic, and I was very impressed with how they embraced their new learning.... The Design and Technology Associations' resources have certainly made the delivery of the CAD lessons manageable and less frightening” </a:t>
            </a:r>
            <a:r>
              <a:rPr lang="en-GB" sz="1200" b="0" i="0" dirty="0">
                <a:solidFill>
                  <a:schemeClr val="bg1"/>
                </a:solidFill>
                <a:effectLst/>
                <a:latin typeface="Arial" panose="020B0604020202020204" pitchFamily="34" charset="0"/>
                <a:cs typeface="Arial" panose="020B0604020202020204" pitchFamily="34" charset="0"/>
              </a:rPr>
              <a:t>-</a:t>
            </a:r>
            <a:r>
              <a:rPr lang="en-GB" sz="1200" b="1" i="0" dirty="0">
                <a:solidFill>
                  <a:schemeClr val="bg1"/>
                </a:solidFill>
                <a:effectLst/>
                <a:latin typeface="Arial" panose="020B0604020202020204" pitchFamily="34" charset="0"/>
                <a:cs typeface="Arial" panose="020B0604020202020204" pitchFamily="34" charset="0"/>
              </a:rPr>
              <a:t> Marie Myers, St Dominic Catholic Primary School</a:t>
            </a:r>
            <a:br>
              <a:rPr lang="en-GB" sz="1200" b="1" i="0" dirty="0">
                <a:solidFill>
                  <a:schemeClr val="bg1"/>
                </a:solidFill>
                <a:effectLst/>
                <a:latin typeface="Arial" panose="020B0604020202020204" pitchFamily="34" charset="0"/>
                <a:cs typeface="Arial" panose="020B0604020202020204" pitchFamily="34" charset="0"/>
              </a:rPr>
            </a:br>
            <a:endParaRPr lang="en-GB" sz="1200" b="1" i="0" dirty="0">
              <a:solidFill>
                <a:schemeClr val="bg1"/>
              </a:solidFill>
              <a:effectLst/>
              <a:latin typeface="Arial" panose="020B0604020202020204" pitchFamily="34" charset="0"/>
              <a:cs typeface="Arial" panose="020B0604020202020204" pitchFamily="34" charset="0"/>
            </a:endParaRPr>
          </a:p>
          <a:p>
            <a:pPr>
              <a:lnSpc>
                <a:spcPct val="120000"/>
              </a:lnSpc>
            </a:pPr>
            <a:r>
              <a:rPr lang="en-GB" sz="1200" b="0" i="1" dirty="0">
                <a:solidFill>
                  <a:schemeClr val="bg1"/>
                </a:solidFill>
                <a:effectLst/>
                <a:latin typeface="Arial" panose="020B0604020202020204" pitchFamily="34" charset="0"/>
                <a:cs typeface="Arial" panose="020B0604020202020204" pitchFamily="34" charset="0"/>
              </a:rPr>
              <a:t>“It has been wonderful to see the awe and wonder on the pupils' faces and to see them get so excited and be so enthusiastic about their learning.” </a:t>
            </a:r>
            <a:r>
              <a:rPr lang="en-GB" sz="1200" b="0" i="0" dirty="0">
                <a:solidFill>
                  <a:schemeClr val="bg1"/>
                </a:solidFill>
                <a:effectLst/>
                <a:latin typeface="Arial" panose="020B0604020202020204" pitchFamily="34" charset="0"/>
                <a:cs typeface="Arial" panose="020B0604020202020204" pitchFamily="34" charset="0"/>
              </a:rPr>
              <a:t>- </a:t>
            </a:r>
            <a:r>
              <a:rPr lang="en-GB" sz="1200" b="1" i="0" dirty="0">
                <a:solidFill>
                  <a:schemeClr val="bg1"/>
                </a:solidFill>
                <a:effectLst/>
                <a:latin typeface="Arial" panose="020B0604020202020204" pitchFamily="34" charset="0"/>
                <a:cs typeface="Arial" panose="020B0604020202020204" pitchFamily="34" charset="0"/>
              </a:rPr>
              <a:t>Sophie Porteous, Christopher Pickering Primary School</a:t>
            </a:r>
            <a:br>
              <a:rPr lang="en-GB" sz="1200" b="1" i="0" dirty="0">
                <a:solidFill>
                  <a:schemeClr val="bg1"/>
                </a:solidFill>
                <a:effectLst/>
                <a:latin typeface="Arial" panose="020B0604020202020204" pitchFamily="34" charset="0"/>
                <a:cs typeface="Arial" panose="020B0604020202020204" pitchFamily="34" charset="0"/>
              </a:rPr>
            </a:br>
            <a:endParaRPr lang="en-GB" sz="1200" b="1" i="0" dirty="0">
              <a:solidFill>
                <a:schemeClr val="bg1"/>
              </a:solidFill>
              <a:effectLst/>
              <a:latin typeface="Arial" panose="020B0604020202020204" pitchFamily="34" charset="0"/>
              <a:cs typeface="Arial" panose="020B0604020202020204" pitchFamily="34" charset="0"/>
            </a:endParaRPr>
          </a:p>
          <a:p>
            <a:pPr>
              <a:lnSpc>
                <a:spcPct val="120000"/>
              </a:lnSpc>
            </a:pPr>
            <a:r>
              <a:rPr lang="en-GB" sz="1200" b="0" i="1" dirty="0">
                <a:solidFill>
                  <a:schemeClr val="bg1"/>
                </a:solidFill>
                <a:effectLst/>
                <a:latin typeface="Arial" panose="020B0604020202020204" pitchFamily="34" charset="0"/>
                <a:cs typeface="Arial" panose="020B0604020202020204" pitchFamily="34" charset="0"/>
              </a:rPr>
              <a:t>“We cannot thank the team enough for enabling us to learn more about the use of 3D printers in our Curriculum offer.”</a:t>
            </a:r>
            <a:r>
              <a:rPr lang="en-GB" sz="1200" b="0" i="0" dirty="0">
                <a:solidFill>
                  <a:schemeClr val="bg1"/>
                </a:solidFill>
                <a:effectLst/>
                <a:latin typeface="Arial" panose="020B0604020202020204" pitchFamily="34" charset="0"/>
                <a:cs typeface="Arial" panose="020B0604020202020204" pitchFamily="34" charset="0"/>
              </a:rPr>
              <a:t> - </a:t>
            </a:r>
            <a:r>
              <a:rPr lang="en-GB" sz="1200" b="1" i="0" dirty="0">
                <a:solidFill>
                  <a:schemeClr val="bg1"/>
                </a:solidFill>
                <a:effectLst/>
                <a:latin typeface="Arial" panose="020B0604020202020204" pitchFamily="34" charset="0"/>
                <a:cs typeface="Arial" panose="020B0604020202020204" pitchFamily="34" charset="0"/>
              </a:rPr>
              <a:t>Alison Moxham, Bretherton Endowed Church of England Primary School</a:t>
            </a:r>
          </a:p>
        </p:txBody>
      </p:sp>
      <p:sp>
        <p:nvSpPr>
          <p:cNvPr id="2" name="Title 1">
            <a:extLst>
              <a:ext uri="{FF2B5EF4-FFF2-40B4-BE49-F238E27FC236}">
                <a16:creationId xmlns:a16="http://schemas.microsoft.com/office/drawing/2014/main" id="{5ACB5946-1EEE-BD5A-DCFF-8283F9C4C362}"/>
              </a:ext>
            </a:extLst>
          </p:cNvPr>
          <p:cNvSpPr>
            <a:spLocks noGrp="1"/>
          </p:cNvSpPr>
          <p:nvPr>
            <p:ph type="title"/>
          </p:nvPr>
        </p:nvSpPr>
        <p:spPr>
          <a:xfrm>
            <a:off x="254000" y="180937"/>
            <a:ext cx="10947400" cy="850900"/>
          </a:xfrm>
        </p:spPr>
        <p:txBody>
          <a:bodyPr>
            <a:noAutofit/>
          </a:bodyPr>
          <a:lstStyle/>
          <a:p>
            <a:r>
              <a:rPr lang="en-GB" sz="4400" b="1" dirty="0">
                <a:solidFill>
                  <a:schemeClr val="bg1"/>
                </a:solidFill>
                <a:latin typeface="Arial" panose="020B0604020202020204" pitchFamily="34" charset="0"/>
                <a:cs typeface="Arial" panose="020B0604020202020204" pitchFamily="34" charset="0"/>
              </a:rPr>
              <a:t>Success Stories from other schools</a:t>
            </a:r>
            <a:endParaRPr lang="en-GB" b="1" dirty="0">
              <a:solidFill>
                <a:schemeClr val="bg1"/>
              </a:solidFill>
              <a:latin typeface="Arial" panose="020B0604020202020204" pitchFamily="34" charset="0"/>
              <a:cs typeface="Arial" panose="020B0604020202020204" pitchFamily="34" charset="0"/>
            </a:endParaRPr>
          </a:p>
        </p:txBody>
      </p:sp>
      <p:pic>
        <p:nvPicPr>
          <p:cNvPr id="5" name="Picture 4" descr="A yellow and black background&#10;&#10;Description automatically generated">
            <a:extLst>
              <a:ext uri="{FF2B5EF4-FFF2-40B4-BE49-F238E27FC236}">
                <a16:creationId xmlns:a16="http://schemas.microsoft.com/office/drawing/2014/main" id="{16C44F3A-BADE-D179-1864-39ED9F303488}"/>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b="42708"/>
          <a:stretch/>
        </p:blipFill>
        <p:spPr>
          <a:xfrm>
            <a:off x="6096000" y="4762500"/>
            <a:ext cx="6096000" cy="2095500"/>
          </a:xfrm>
          <a:prstGeom prst="rect">
            <a:avLst/>
          </a:prstGeom>
        </p:spPr>
      </p:pic>
      <p:pic>
        <p:nvPicPr>
          <p:cNvPr id="7" name="Picture 6" descr="A hand holding a megaphone&#10;&#10;Description automatically generated">
            <a:extLst>
              <a:ext uri="{FF2B5EF4-FFF2-40B4-BE49-F238E27FC236}">
                <a16:creationId xmlns:a16="http://schemas.microsoft.com/office/drawing/2014/main" id="{15752E5A-636F-416C-E4F6-DA17D221F096}"/>
              </a:ext>
            </a:extLst>
          </p:cNvPr>
          <p:cNvPicPr>
            <a:picLocks noChangeAspect="1"/>
          </p:cNvPicPr>
          <p:nvPr/>
        </p:nvPicPr>
        <p:blipFill rotWithShape="1">
          <a:blip r:embed="rId5">
            <a:extLst>
              <a:ext uri="{28A0092B-C50C-407E-A947-70E740481C1C}">
                <a14:useLocalDpi xmlns:a14="http://schemas.microsoft.com/office/drawing/2010/main" val="0"/>
              </a:ext>
            </a:extLst>
          </a:blip>
          <a:srcRect b="19112"/>
          <a:stretch/>
        </p:blipFill>
        <p:spPr>
          <a:xfrm>
            <a:off x="8439967" y="2664541"/>
            <a:ext cx="3752034" cy="4203291"/>
          </a:xfrm>
          <a:prstGeom prst="rect">
            <a:avLst/>
          </a:prstGeom>
        </p:spPr>
      </p:pic>
    </p:spTree>
    <p:extLst>
      <p:ext uri="{BB962C8B-B14F-4D97-AF65-F5344CB8AC3E}">
        <p14:creationId xmlns:p14="http://schemas.microsoft.com/office/powerpoint/2010/main" val="2128296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BFCF47-DA0E-FC8F-D392-C4087B836375}"/>
              </a:ext>
            </a:extLst>
          </p:cNvPr>
          <p:cNvSpPr/>
          <p:nvPr/>
        </p:nvSpPr>
        <p:spPr>
          <a:xfrm>
            <a:off x="0" y="0"/>
            <a:ext cx="12192000" cy="6858000"/>
          </a:xfrm>
          <a:prstGeom prst="rect">
            <a:avLst/>
          </a:prstGeom>
          <a:solidFill>
            <a:srgbClr val="0A3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Add some of your own school goals]</a:t>
            </a:r>
          </a:p>
        </p:txBody>
      </p:sp>
      <p:sp>
        <p:nvSpPr>
          <p:cNvPr id="3" name="Content Placeholder 2">
            <a:extLst>
              <a:ext uri="{FF2B5EF4-FFF2-40B4-BE49-F238E27FC236}">
                <a16:creationId xmlns:a16="http://schemas.microsoft.com/office/drawing/2014/main" id="{56C67065-5125-AF0A-D2DC-4A5AD292E22A}"/>
              </a:ext>
            </a:extLst>
          </p:cNvPr>
          <p:cNvSpPr>
            <a:spLocks noGrp="1"/>
          </p:cNvSpPr>
          <p:nvPr>
            <p:ph idx="1"/>
          </p:nvPr>
        </p:nvSpPr>
        <p:spPr>
          <a:xfrm>
            <a:off x="254000" y="1659192"/>
            <a:ext cx="11684000" cy="5054599"/>
          </a:xfrm>
        </p:spPr>
        <p:txBody>
          <a:bodyPr numCol="2">
            <a:noAutofit/>
          </a:bodyPr>
          <a:lstStyle/>
          <a:p>
            <a:pPr eaLnBrk="0" fontAlgn="base" hangingPunct="0">
              <a:lnSpc>
                <a:spcPct val="100000"/>
              </a:lnSpc>
              <a:spcBef>
                <a:spcPct val="0"/>
              </a:spcBef>
              <a:spcAft>
                <a:spcPct val="0"/>
              </a:spcAft>
            </a:pPr>
            <a:r>
              <a:rPr kumimoji="0" lang="en-US" altLang="en-US" sz="1800" b="0" i="0" u="none" strike="noStrike" cap="none" normalizeH="0" baseline="0" dirty="0">
                <a:ln>
                  <a:noFill/>
                </a:ln>
                <a:solidFill>
                  <a:schemeClr val="bg1"/>
                </a:solidFill>
                <a:effectLst/>
                <a:latin typeface="Arial" panose="020B0604020202020204" pitchFamily="34" charset="0"/>
              </a:rPr>
              <a:t>Enhancing student engagement and achievement in D&amp;T.</a:t>
            </a:r>
            <a:br>
              <a:rPr kumimoji="0" lang="en-US" altLang="en-US" sz="1800" b="0" i="0" u="none" strike="noStrike" cap="none" normalizeH="0" baseline="0" dirty="0">
                <a:ln>
                  <a:noFill/>
                </a:ln>
                <a:solidFill>
                  <a:schemeClr val="bg1"/>
                </a:solidFill>
                <a:effectLst/>
                <a:latin typeface="Arial" panose="020B0604020202020204" pitchFamily="34" charset="0"/>
              </a:rPr>
            </a:br>
            <a:endParaRPr kumimoji="0" lang="en-US" altLang="en-US" sz="1800" b="0" i="0" u="none" strike="noStrike" cap="none" normalizeH="0" baseline="0" dirty="0">
              <a:ln>
                <a:noFill/>
              </a:ln>
              <a:solidFill>
                <a:schemeClr val="bg1"/>
              </a:solidFill>
              <a:effectLst/>
              <a:latin typeface="Arial" panose="020B0604020202020204" pitchFamily="34" charset="0"/>
            </a:endParaRPr>
          </a:p>
          <a:p>
            <a:pPr eaLnBrk="0" fontAlgn="base" hangingPunct="0">
              <a:lnSpc>
                <a:spcPct val="100000"/>
              </a:lnSpc>
              <a:spcBef>
                <a:spcPct val="0"/>
              </a:spcBef>
              <a:spcAft>
                <a:spcPct val="0"/>
              </a:spcAft>
            </a:pPr>
            <a:r>
              <a:rPr kumimoji="0" lang="en-US" altLang="en-US" sz="1800" b="0" i="0" u="none" strike="noStrike" cap="none" normalizeH="0" baseline="0" dirty="0">
                <a:ln>
                  <a:noFill/>
                </a:ln>
                <a:solidFill>
                  <a:schemeClr val="bg1"/>
                </a:solidFill>
                <a:effectLst/>
                <a:latin typeface="Arial" panose="020B0604020202020204" pitchFamily="34" charset="0"/>
              </a:rPr>
              <a:t>Supporting teacher development and confidence.</a:t>
            </a:r>
            <a:br>
              <a:rPr kumimoji="0" lang="en-US" altLang="en-US" sz="1800" b="0" i="0" u="none" strike="noStrike" cap="none" normalizeH="0" baseline="0" dirty="0">
                <a:ln>
                  <a:noFill/>
                </a:ln>
                <a:solidFill>
                  <a:schemeClr val="bg1"/>
                </a:solidFill>
                <a:effectLst/>
                <a:latin typeface="Arial" panose="020B0604020202020204" pitchFamily="34" charset="0"/>
              </a:rPr>
            </a:br>
            <a:endParaRPr kumimoji="0" lang="en-US" altLang="en-US" sz="1800" b="0" i="0" u="none" strike="noStrike" cap="none" normalizeH="0" baseline="0" dirty="0">
              <a:ln>
                <a:noFill/>
              </a:ln>
              <a:solidFill>
                <a:schemeClr val="bg1"/>
              </a:solidFill>
              <a:effectLst/>
              <a:latin typeface="Arial" panose="020B0604020202020204" pitchFamily="34" charset="0"/>
            </a:endParaRPr>
          </a:p>
          <a:p>
            <a:pPr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bg1"/>
              </a:solidFill>
              <a:effectLst/>
              <a:latin typeface="Arial" panose="020B0604020202020204" pitchFamily="34" charset="0"/>
            </a:endParaRPr>
          </a:p>
          <a:p>
            <a:pPr eaLnBrk="0" fontAlgn="base" hangingPunct="0">
              <a:lnSpc>
                <a:spcPct val="100000"/>
              </a:lnSpc>
              <a:spcBef>
                <a:spcPct val="0"/>
              </a:spcBef>
              <a:spcAft>
                <a:spcPct val="0"/>
              </a:spcAft>
            </a:pPr>
            <a:endParaRPr lang="en-US" altLang="en-US" sz="1800" dirty="0">
              <a:solidFill>
                <a:schemeClr val="bg1"/>
              </a:solidFill>
              <a:latin typeface="Arial" panose="020B0604020202020204" pitchFamily="34" charset="0"/>
            </a:endParaRPr>
          </a:p>
          <a:p>
            <a:pPr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bg1"/>
              </a:solidFill>
              <a:effectLst/>
              <a:latin typeface="Arial" panose="020B0604020202020204" pitchFamily="34" charset="0"/>
            </a:endParaRPr>
          </a:p>
          <a:p>
            <a:pPr eaLnBrk="0" fontAlgn="base" hangingPunct="0">
              <a:lnSpc>
                <a:spcPct val="100000"/>
              </a:lnSpc>
              <a:spcBef>
                <a:spcPct val="0"/>
              </a:spcBef>
              <a:spcAft>
                <a:spcPct val="0"/>
              </a:spcAft>
            </a:pPr>
            <a:endParaRPr lang="en-US" altLang="en-US" sz="1800" dirty="0">
              <a:solidFill>
                <a:schemeClr val="bg1"/>
              </a:solidFill>
              <a:latin typeface="Arial" panose="020B0604020202020204" pitchFamily="34" charset="0"/>
            </a:endParaRPr>
          </a:p>
          <a:p>
            <a:pPr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bg1"/>
              </a:solidFill>
              <a:effectLst/>
              <a:latin typeface="Arial" panose="020B0604020202020204" pitchFamily="34" charset="0"/>
            </a:endParaRPr>
          </a:p>
          <a:p>
            <a:pPr eaLnBrk="0" fontAlgn="base" hangingPunct="0">
              <a:lnSpc>
                <a:spcPct val="100000"/>
              </a:lnSpc>
              <a:spcBef>
                <a:spcPct val="0"/>
              </a:spcBef>
              <a:spcAft>
                <a:spcPct val="0"/>
              </a:spcAft>
            </a:pPr>
            <a:endParaRPr lang="en-US" altLang="en-US" sz="1800" dirty="0">
              <a:solidFill>
                <a:schemeClr val="bg1"/>
              </a:solidFill>
              <a:latin typeface="Arial" panose="020B0604020202020204" pitchFamily="34" charset="0"/>
            </a:endParaRPr>
          </a:p>
          <a:p>
            <a:pPr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bg1"/>
              </a:solidFill>
              <a:effectLst/>
              <a:latin typeface="Arial" panose="020B0604020202020204" pitchFamily="34" charset="0"/>
            </a:endParaRPr>
          </a:p>
          <a:p>
            <a:pPr eaLnBrk="0" fontAlgn="base" hangingPunct="0">
              <a:lnSpc>
                <a:spcPct val="100000"/>
              </a:lnSpc>
              <a:spcBef>
                <a:spcPct val="0"/>
              </a:spcBef>
              <a:spcAft>
                <a:spcPct val="0"/>
              </a:spcAft>
            </a:pPr>
            <a:endParaRPr lang="en-US" altLang="en-US" sz="1800" dirty="0">
              <a:solidFill>
                <a:schemeClr val="bg1"/>
              </a:solidFill>
              <a:latin typeface="Arial" panose="020B0604020202020204" pitchFamily="34" charset="0"/>
            </a:endParaRPr>
          </a:p>
          <a:p>
            <a:pPr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bg1"/>
              </a:solidFill>
              <a:effectLst/>
              <a:latin typeface="Arial" panose="020B0604020202020204" pitchFamily="34" charset="0"/>
            </a:endParaRPr>
          </a:p>
          <a:p>
            <a:pPr eaLnBrk="0" fontAlgn="base" hangingPunct="0">
              <a:lnSpc>
                <a:spcPct val="100000"/>
              </a:lnSpc>
              <a:spcBef>
                <a:spcPct val="0"/>
              </a:spcBef>
              <a:spcAft>
                <a:spcPct val="0"/>
              </a:spcAft>
            </a:pPr>
            <a:endParaRPr lang="en-US" altLang="en-US" sz="1800" dirty="0">
              <a:solidFill>
                <a:schemeClr val="bg1"/>
              </a:solidFill>
              <a:latin typeface="Arial" panose="020B0604020202020204" pitchFamily="34" charset="0"/>
            </a:endParaRPr>
          </a:p>
          <a:p>
            <a:pPr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bg1"/>
              </a:solidFill>
              <a:effectLst/>
              <a:latin typeface="Arial" panose="020B0604020202020204" pitchFamily="34" charset="0"/>
            </a:endParaRPr>
          </a:p>
          <a:p>
            <a:pPr eaLnBrk="0" fontAlgn="base" hangingPunct="0">
              <a:lnSpc>
                <a:spcPct val="100000"/>
              </a:lnSpc>
              <a:spcBef>
                <a:spcPct val="0"/>
              </a:spcBef>
              <a:spcAft>
                <a:spcPct val="0"/>
              </a:spcAft>
            </a:pPr>
            <a:endParaRPr lang="en-US" altLang="en-US" sz="1800" dirty="0">
              <a:solidFill>
                <a:schemeClr val="bg1"/>
              </a:solidFill>
              <a:latin typeface="Arial" panose="020B0604020202020204" pitchFamily="34" charset="0"/>
            </a:endParaRPr>
          </a:p>
          <a:p>
            <a:pPr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bg1"/>
              </a:solidFill>
              <a:effectLst/>
              <a:latin typeface="Arial" panose="020B0604020202020204" pitchFamily="34" charset="0"/>
            </a:endParaRPr>
          </a:p>
          <a:p>
            <a:pPr eaLnBrk="0" fontAlgn="base" hangingPunct="0">
              <a:lnSpc>
                <a:spcPct val="100000"/>
              </a:lnSpc>
              <a:spcBef>
                <a:spcPct val="0"/>
              </a:spcBef>
              <a:spcAft>
                <a:spcPct val="0"/>
              </a:spcAft>
            </a:pPr>
            <a:r>
              <a:rPr kumimoji="0" lang="en-US" altLang="en-US" sz="1800" b="0" i="0" u="none" strike="noStrike" cap="none" normalizeH="0" baseline="0" dirty="0">
                <a:ln>
                  <a:noFill/>
                </a:ln>
                <a:solidFill>
                  <a:schemeClr val="bg1"/>
                </a:solidFill>
                <a:effectLst/>
                <a:latin typeface="Arial" panose="020B0604020202020204" pitchFamily="34" charset="0"/>
              </a:rPr>
              <a:t>Promoting a culture of innovation and creativity.</a:t>
            </a:r>
            <a:br>
              <a:rPr kumimoji="0" lang="en-US" altLang="en-US" sz="1800" b="0" i="0" u="none" strike="noStrike" cap="none" normalizeH="0" baseline="0" dirty="0">
                <a:ln>
                  <a:noFill/>
                </a:ln>
                <a:solidFill>
                  <a:schemeClr val="bg1"/>
                </a:solidFill>
                <a:effectLst/>
                <a:latin typeface="Arial" panose="020B0604020202020204" pitchFamily="34" charset="0"/>
              </a:rPr>
            </a:br>
            <a:endParaRPr kumimoji="0" lang="en-US" altLang="en-US" sz="1800" b="0" i="0" u="none" strike="noStrike" cap="none" normalizeH="0" baseline="0" dirty="0">
              <a:ln>
                <a:noFill/>
              </a:ln>
              <a:solidFill>
                <a:schemeClr val="bg1"/>
              </a:solidFill>
              <a:effectLst/>
              <a:latin typeface="Arial" panose="020B0604020202020204" pitchFamily="34" charset="0"/>
            </a:endParaRPr>
          </a:p>
          <a:p>
            <a:pPr eaLnBrk="0" fontAlgn="base" hangingPunct="0">
              <a:lnSpc>
                <a:spcPct val="100000"/>
              </a:lnSpc>
              <a:spcBef>
                <a:spcPct val="0"/>
              </a:spcBef>
              <a:spcAft>
                <a:spcPct val="0"/>
              </a:spcAft>
            </a:pPr>
            <a:r>
              <a:rPr kumimoji="0" lang="en-US" altLang="en-US" sz="1800" b="0" i="0" u="none" strike="noStrike" cap="none" normalizeH="0" baseline="0" dirty="0">
                <a:ln>
                  <a:noFill/>
                </a:ln>
                <a:solidFill>
                  <a:schemeClr val="bg1"/>
                </a:solidFill>
                <a:effectLst/>
                <a:latin typeface="Arial" panose="020B0604020202020204" pitchFamily="34" charset="0"/>
              </a:rPr>
              <a:t>Meeting OFSTED requirements for a broad and balanced curriculum </a:t>
            </a:r>
          </a:p>
        </p:txBody>
      </p:sp>
      <p:sp>
        <p:nvSpPr>
          <p:cNvPr id="2" name="Title 1">
            <a:extLst>
              <a:ext uri="{FF2B5EF4-FFF2-40B4-BE49-F238E27FC236}">
                <a16:creationId xmlns:a16="http://schemas.microsoft.com/office/drawing/2014/main" id="{5ACB5946-1EEE-BD5A-DCFF-8283F9C4C362}"/>
              </a:ext>
            </a:extLst>
          </p:cNvPr>
          <p:cNvSpPr>
            <a:spLocks noGrp="1"/>
          </p:cNvSpPr>
          <p:nvPr>
            <p:ph type="title"/>
          </p:nvPr>
        </p:nvSpPr>
        <p:spPr>
          <a:xfrm>
            <a:off x="254000" y="336344"/>
            <a:ext cx="10947400" cy="850900"/>
          </a:xfrm>
        </p:spPr>
        <p:txBody>
          <a:bodyPr>
            <a:noAutofit/>
          </a:bodyPr>
          <a:lstStyle/>
          <a:p>
            <a:r>
              <a:rPr lang="en-GB" sz="4400" b="1" dirty="0">
                <a:solidFill>
                  <a:schemeClr val="bg1"/>
                </a:solidFill>
                <a:latin typeface="Arial" panose="020B0604020202020204" pitchFamily="34" charset="0"/>
                <a:cs typeface="Arial" panose="020B0604020202020204" pitchFamily="34" charset="0"/>
              </a:rPr>
              <a:t>Alignment with our school goals</a:t>
            </a:r>
            <a:endParaRPr lang="en-GB" b="1" dirty="0">
              <a:solidFill>
                <a:schemeClr val="bg1"/>
              </a:solidFill>
              <a:latin typeface="Arial" panose="020B0604020202020204" pitchFamily="34" charset="0"/>
              <a:cs typeface="Arial" panose="020B0604020202020204" pitchFamily="34" charset="0"/>
            </a:endParaRPr>
          </a:p>
        </p:txBody>
      </p:sp>
      <p:pic>
        <p:nvPicPr>
          <p:cNvPr id="14" name="Picture 13" descr="A yellow and black background&#10;&#10;Description automatically generated">
            <a:extLst>
              <a:ext uri="{FF2B5EF4-FFF2-40B4-BE49-F238E27FC236}">
                <a16:creationId xmlns:a16="http://schemas.microsoft.com/office/drawing/2014/main" id="{15BDDD48-4CE9-CB57-F407-ED281FBDC3EE}"/>
              </a:ext>
            </a:extLst>
          </p:cNvPr>
          <p:cNvPicPr>
            <a:picLocks noChangeAspect="1"/>
          </p:cNvPicPr>
          <p:nvPr/>
        </p:nvPicPr>
        <p:blipFill rotWithShape="1">
          <a:blip r:embed="rId2">
            <a:extLst>
              <a:ext uri="{28A0092B-C50C-407E-A947-70E740481C1C}">
                <a14:useLocalDpi xmlns:a14="http://schemas.microsoft.com/office/drawing/2010/main" val="0"/>
              </a:ext>
            </a:extLst>
          </a:blip>
          <a:srcRect b="9504"/>
          <a:stretch/>
        </p:blipFill>
        <p:spPr>
          <a:xfrm>
            <a:off x="0" y="3548010"/>
            <a:ext cx="12192000" cy="3309990"/>
          </a:xfrm>
          <a:prstGeom prst="rect">
            <a:avLst/>
          </a:prstGeom>
        </p:spPr>
      </p:pic>
    </p:spTree>
    <p:extLst>
      <p:ext uri="{BB962C8B-B14F-4D97-AF65-F5344CB8AC3E}">
        <p14:creationId xmlns:p14="http://schemas.microsoft.com/office/powerpoint/2010/main" val="2559127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BFCF47-DA0E-FC8F-D392-C4087B836375}"/>
              </a:ext>
            </a:extLst>
          </p:cNvPr>
          <p:cNvSpPr/>
          <p:nvPr/>
        </p:nvSpPr>
        <p:spPr>
          <a:xfrm>
            <a:off x="0" y="0"/>
            <a:ext cx="12192000" cy="6857999"/>
          </a:xfrm>
          <a:prstGeom prst="rect">
            <a:avLst/>
          </a:prstGeom>
          <a:solidFill>
            <a:srgbClr val="0A3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56C67065-5125-AF0A-D2DC-4A5AD292E22A}"/>
              </a:ext>
            </a:extLst>
          </p:cNvPr>
          <p:cNvSpPr>
            <a:spLocks noGrp="1"/>
          </p:cNvSpPr>
          <p:nvPr>
            <p:ph idx="1"/>
          </p:nvPr>
        </p:nvSpPr>
        <p:spPr>
          <a:xfrm>
            <a:off x="254000" y="1139006"/>
            <a:ext cx="11684000" cy="5054599"/>
          </a:xfrm>
        </p:spPr>
        <p:txBody>
          <a:bodyPr numCol="1">
            <a:noAutofit/>
          </a:bodyPr>
          <a:lstStyle/>
          <a:p>
            <a:pPr marL="0" indent="0" eaLnBrk="0" fontAlgn="base" hangingPunct="0">
              <a:lnSpc>
                <a:spcPct val="100000"/>
              </a:lnSpc>
              <a:spcBef>
                <a:spcPct val="0"/>
              </a:spcBef>
              <a:spcAft>
                <a:spcPct val="0"/>
              </a:spcAft>
              <a:buNone/>
            </a:pPr>
            <a:r>
              <a:rPr lang="en-GB" altLang="en-US" sz="1800" b="1" dirty="0">
                <a:solidFill>
                  <a:schemeClr val="bg1"/>
                </a:solidFill>
                <a:latin typeface="Arial" panose="020B0604020202020204" pitchFamily="34" charset="0"/>
              </a:rPr>
              <a:t>Summary </a:t>
            </a:r>
          </a:p>
          <a:p>
            <a:pPr marL="0" indent="0" eaLnBrk="0" fontAlgn="base" hangingPunct="0">
              <a:lnSpc>
                <a:spcPct val="100000"/>
              </a:lnSpc>
              <a:spcBef>
                <a:spcPct val="0"/>
              </a:spcBef>
              <a:spcAft>
                <a:spcPct val="0"/>
              </a:spcAft>
              <a:buNone/>
            </a:pPr>
            <a:endParaRPr lang="en-GB" altLang="en-US" sz="1700" dirty="0">
              <a:solidFill>
                <a:schemeClr val="bg1"/>
              </a:solidFill>
              <a:latin typeface="Arial" panose="020B0604020202020204" pitchFamily="34" charset="0"/>
            </a:endParaRPr>
          </a:p>
          <a:p>
            <a:pPr eaLnBrk="0" fontAlgn="base" hangingPunct="0">
              <a:lnSpc>
                <a:spcPct val="100000"/>
              </a:lnSpc>
              <a:spcBef>
                <a:spcPct val="0"/>
              </a:spcBef>
              <a:spcAft>
                <a:spcPct val="0"/>
              </a:spcAft>
            </a:pPr>
            <a:r>
              <a:rPr lang="en-GB" altLang="en-US" sz="1700" dirty="0">
                <a:solidFill>
                  <a:schemeClr val="bg1"/>
                </a:solidFill>
                <a:latin typeface="Arial" panose="020B0604020202020204" pitchFamily="34" charset="0"/>
              </a:rPr>
              <a:t>Investing in the D&amp;T primary school membership</a:t>
            </a:r>
            <a:br>
              <a:rPr lang="en-GB" altLang="en-US" sz="1700" dirty="0">
                <a:solidFill>
                  <a:schemeClr val="bg1"/>
                </a:solidFill>
                <a:latin typeface="Arial" panose="020B0604020202020204" pitchFamily="34" charset="0"/>
              </a:rPr>
            </a:br>
            <a:r>
              <a:rPr lang="en-GB" altLang="en-US" sz="1700" dirty="0">
                <a:solidFill>
                  <a:schemeClr val="bg1"/>
                </a:solidFill>
                <a:latin typeface="Arial" panose="020B0604020202020204" pitchFamily="34" charset="0"/>
              </a:rPr>
              <a:t>supports our commitment to high-quality education.</a:t>
            </a:r>
          </a:p>
          <a:p>
            <a:pPr eaLnBrk="0" fontAlgn="base" hangingPunct="0">
              <a:lnSpc>
                <a:spcPct val="100000"/>
              </a:lnSpc>
              <a:spcBef>
                <a:spcPct val="0"/>
              </a:spcBef>
              <a:spcAft>
                <a:spcPct val="0"/>
              </a:spcAft>
            </a:pPr>
            <a:endParaRPr lang="en-GB" altLang="en-US" sz="1700" dirty="0">
              <a:solidFill>
                <a:schemeClr val="bg1"/>
              </a:solidFill>
              <a:latin typeface="Arial" panose="020B0604020202020204" pitchFamily="34" charset="0"/>
            </a:endParaRPr>
          </a:p>
          <a:p>
            <a:pPr eaLnBrk="0" fontAlgn="base" hangingPunct="0">
              <a:lnSpc>
                <a:spcPct val="100000"/>
              </a:lnSpc>
              <a:spcBef>
                <a:spcPct val="0"/>
              </a:spcBef>
              <a:spcAft>
                <a:spcPct val="0"/>
              </a:spcAft>
            </a:pPr>
            <a:r>
              <a:rPr lang="en-GB" altLang="en-US" sz="1700" dirty="0">
                <a:solidFill>
                  <a:schemeClr val="bg1"/>
                </a:solidFill>
                <a:latin typeface="Arial" panose="020B0604020202020204" pitchFamily="34" charset="0"/>
              </a:rPr>
              <a:t>It offers valuable resources, training, and community</a:t>
            </a:r>
            <a:br>
              <a:rPr lang="en-GB" altLang="en-US" sz="1700" dirty="0">
                <a:solidFill>
                  <a:schemeClr val="bg1"/>
                </a:solidFill>
                <a:latin typeface="Arial" panose="020B0604020202020204" pitchFamily="34" charset="0"/>
              </a:rPr>
            </a:br>
            <a:r>
              <a:rPr lang="en-GB" altLang="en-US" sz="1700" dirty="0">
                <a:solidFill>
                  <a:schemeClr val="bg1"/>
                </a:solidFill>
                <a:latin typeface="Arial" panose="020B0604020202020204" pitchFamily="34" charset="0"/>
              </a:rPr>
              <a:t>connections.</a:t>
            </a:r>
          </a:p>
          <a:p>
            <a:pPr eaLnBrk="0" fontAlgn="base" hangingPunct="0">
              <a:lnSpc>
                <a:spcPct val="100000"/>
              </a:lnSpc>
              <a:spcBef>
                <a:spcPct val="0"/>
              </a:spcBef>
              <a:spcAft>
                <a:spcPct val="0"/>
              </a:spcAft>
            </a:pPr>
            <a:endParaRPr lang="en-GB" altLang="en-US" sz="1700" dirty="0">
              <a:solidFill>
                <a:schemeClr val="bg1"/>
              </a:solidFill>
              <a:latin typeface="Arial" panose="020B0604020202020204" pitchFamily="34" charset="0"/>
            </a:endParaRPr>
          </a:p>
          <a:p>
            <a:pPr eaLnBrk="0" fontAlgn="base" hangingPunct="0">
              <a:lnSpc>
                <a:spcPct val="100000"/>
              </a:lnSpc>
              <a:spcBef>
                <a:spcPct val="0"/>
              </a:spcBef>
              <a:spcAft>
                <a:spcPct val="0"/>
              </a:spcAft>
            </a:pPr>
            <a:r>
              <a:rPr lang="en-GB" altLang="en-US" sz="1700" dirty="0">
                <a:solidFill>
                  <a:schemeClr val="bg1"/>
                </a:solidFill>
                <a:latin typeface="Arial" panose="020B0604020202020204" pitchFamily="34" charset="0"/>
              </a:rPr>
              <a:t>Let's empower our students to become innovators</a:t>
            </a:r>
            <a:br>
              <a:rPr lang="en-GB" altLang="en-US" sz="1700" dirty="0">
                <a:solidFill>
                  <a:schemeClr val="bg1"/>
                </a:solidFill>
                <a:latin typeface="Arial" panose="020B0604020202020204" pitchFamily="34" charset="0"/>
              </a:rPr>
            </a:br>
            <a:r>
              <a:rPr lang="en-GB" altLang="en-US" sz="1700" dirty="0">
                <a:solidFill>
                  <a:schemeClr val="bg1"/>
                </a:solidFill>
                <a:latin typeface="Arial" panose="020B0604020202020204" pitchFamily="34" charset="0"/>
              </a:rPr>
              <a:t>and problem-solvers of the future. </a:t>
            </a:r>
          </a:p>
          <a:p>
            <a:pPr eaLnBrk="0" fontAlgn="base" hangingPunct="0">
              <a:lnSpc>
                <a:spcPct val="100000"/>
              </a:lnSpc>
              <a:spcBef>
                <a:spcPct val="0"/>
              </a:spcBef>
              <a:spcAft>
                <a:spcPct val="0"/>
              </a:spcAft>
            </a:pPr>
            <a:endParaRPr lang="en-GB" altLang="en-US" sz="1800" dirty="0">
              <a:solidFill>
                <a:schemeClr val="bg1"/>
              </a:solidFill>
              <a:latin typeface="Arial" panose="020B0604020202020204" pitchFamily="34" charset="0"/>
            </a:endParaRPr>
          </a:p>
          <a:p>
            <a:pPr marL="0" indent="0" eaLnBrk="0" fontAlgn="base" hangingPunct="0">
              <a:lnSpc>
                <a:spcPct val="100000"/>
              </a:lnSpc>
              <a:spcBef>
                <a:spcPct val="0"/>
              </a:spcBef>
              <a:spcAft>
                <a:spcPct val="0"/>
              </a:spcAft>
              <a:buNone/>
            </a:pPr>
            <a:r>
              <a:rPr lang="en-GB" altLang="en-US" sz="1800" b="1" dirty="0">
                <a:solidFill>
                  <a:schemeClr val="bg1"/>
                </a:solidFill>
                <a:latin typeface="Arial" panose="020B0604020202020204" pitchFamily="34" charset="0"/>
              </a:rPr>
              <a:t>Next Steps </a:t>
            </a:r>
          </a:p>
          <a:p>
            <a:pPr marL="0" indent="0" eaLnBrk="0" fontAlgn="base" hangingPunct="0">
              <a:lnSpc>
                <a:spcPct val="100000"/>
              </a:lnSpc>
              <a:spcBef>
                <a:spcPct val="0"/>
              </a:spcBef>
              <a:spcAft>
                <a:spcPct val="0"/>
              </a:spcAft>
              <a:buNone/>
            </a:pPr>
            <a:endParaRPr lang="en-GB" altLang="en-US" sz="1700" dirty="0">
              <a:solidFill>
                <a:schemeClr val="bg1"/>
              </a:solidFill>
              <a:latin typeface="Arial" panose="020B0604020202020204" pitchFamily="34" charset="0"/>
            </a:endParaRPr>
          </a:p>
          <a:p>
            <a:pPr eaLnBrk="0" fontAlgn="base" hangingPunct="0">
              <a:lnSpc>
                <a:spcPct val="100000"/>
              </a:lnSpc>
              <a:spcBef>
                <a:spcPct val="0"/>
              </a:spcBef>
              <a:spcAft>
                <a:spcPct val="0"/>
              </a:spcAft>
            </a:pPr>
            <a:r>
              <a:rPr lang="en-GB" altLang="en-US" sz="1700" dirty="0">
                <a:solidFill>
                  <a:schemeClr val="bg1"/>
                </a:solidFill>
                <a:latin typeface="Arial" panose="020B0604020202020204" pitchFamily="34" charset="0"/>
              </a:rPr>
              <a:t>Review the membership options and choose the best</a:t>
            </a:r>
            <a:br>
              <a:rPr lang="en-GB" altLang="en-US" sz="1700" dirty="0">
                <a:solidFill>
                  <a:schemeClr val="bg1"/>
                </a:solidFill>
                <a:latin typeface="Arial" panose="020B0604020202020204" pitchFamily="34" charset="0"/>
              </a:rPr>
            </a:br>
            <a:r>
              <a:rPr lang="en-GB" altLang="en-US" sz="1700" dirty="0">
                <a:solidFill>
                  <a:schemeClr val="bg1"/>
                </a:solidFill>
                <a:latin typeface="Arial" panose="020B0604020202020204" pitchFamily="34" charset="0"/>
              </a:rPr>
              <a:t>fit.</a:t>
            </a:r>
          </a:p>
          <a:p>
            <a:pPr eaLnBrk="0" fontAlgn="base" hangingPunct="0">
              <a:lnSpc>
                <a:spcPct val="100000"/>
              </a:lnSpc>
              <a:spcBef>
                <a:spcPct val="0"/>
              </a:spcBef>
              <a:spcAft>
                <a:spcPct val="0"/>
              </a:spcAft>
            </a:pPr>
            <a:endParaRPr lang="en-GB" altLang="en-US" sz="1700" dirty="0">
              <a:solidFill>
                <a:schemeClr val="bg1"/>
              </a:solidFill>
              <a:latin typeface="Arial" panose="020B0604020202020204" pitchFamily="34" charset="0"/>
            </a:endParaRPr>
          </a:p>
          <a:p>
            <a:pPr eaLnBrk="0" fontAlgn="base" hangingPunct="0">
              <a:lnSpc>
                <a:spcPct val="100000"/>
              </a:lnSpc>
              <a:spcBef>
                <a:spcPct val="0"/>
              </a:spcBef>
              <a:spcAft>
                <a:spcPct val="0"/>
              </a:spcAft>
            </a:pPr>
            <a:r>
              <a:rPr lang="en-GB" altLang="en-US" sz="1700" dirty="0">
                <a:solidFill>
                  <a:schemeClr val="bg1"/>
                </a:solidFill>
                <a:latin typeface="Arial" panose="020B0604020202020204" pitchFamily="34" charset="0"/>
              </a:rPr>
              <a:t>Plan for staff CPD sessions to maximize the benefits.</a:t>
            </a:r>
          </a:p>
          <a:p>
            <a:pPr eaLnBrk="0" fontAlgn="base" hangingPunct="0">
              <a:lnSpc>
                <a:spcPct val="100000"/>
              </a:lnSpc>
              <a:spcBef>
                <a:spcPct val="0"/>
              </a:spcBef>
              <a:spcAft>
                <a:spcPct val="0"/>
              </a:spcAft>
            </a:pPr>
            <a:endParaRPr lang="en-GB" altLang="en-US" sz="1700" dirty="0">
              <a:solidFill>
                <a:schemeClr val="bg1"/>
              </a:solidFill>
              <a:latin typeface="Arial" panose="020B0604020202020204" pitchFamily="34" charset="0"/>
            </a:endParaRPr>
          </a:p>
          <a:p>
            <a:pPr eaLnBrk="0" fontAlgn="base" hangingPunct="0">
              <a:lnSpc>
                <a:spcPct val="100000"/>
              </a:lnSpc>
              <a:spcBef>
                <a:spcPct val="0"/>
              </a:spcBef>
              <a:spcAft>
                <a:spcPct val="0"/>
              </a:spcAft>
            </a:pPr>
            <a:r>
              <a:rPr lang="en-GB" altLang="en-US" sz="1700" dirty="0">
                <a:solidFill>
                  <a:schemeClr val="bg1"/>
                </a:solidFill>
                <a:latin typeface="Arial" panose="020B0604020202020204" pitchFamily="34" charset="0"/>
              </a:rPr>
              <a:t>Schedule regular evaluations to measure impact on</a:t>
            </a:r>
            <a:br>
              <a:rPr lang="en-GB" altLang="en-US" sz="1700" dirty="0">
                <a:solidFill>
                  <a:schemeClr val="bg1"/>
                </a:solidFill>
                <a:latin typeface="Arial" panose="020B0604020202020204" pitchFamily="34" charset="0"/>
              </a:rPr>
            </a:br>
            <a:r>
              <a:rPr lang="en-GB" altLang="en-US" sz="1700" dirty="0">
                <a:solidFill>
                  <a:schemeClr val="bg1"/>
                </a:solidFill>
                <a:latin typeface="Arial" panose="020B0604020202020204" pitchFamily="34" charset="0"/>
              </a:rPr>
              <a:t>teaching and learning.</a:t>
            </a:r>
          </a:p>
        </p:txBody>
      </p:sp>
      <p:sp>
        <p:nvSpPr>
          <p:cNvPr id="2" name="Title 1">
            <a:extLst>
              <a:ext uri="{FF2B5EF4-FFF2-40B4-BE49-F238E27FC236}">
                <a16:creationId xmlns:a16="http://schemas.microsoft.com/office/drawing/2014/main" id="{5ACB5946-1EEE-BD5A-DCFF-8283F9C4C362}"/>
              </a:ext>
            </a:extLst>
          </p:cNvPr>
          <p:cNvSpPr>
            <a:spLocks noGrp="1"/>
          </p:cNvSpPr>
          <p:nvPr>
            <p:ph type="title"/>
          </p:nvPr>
        </p:nvSpPr>
        <p:spPr>
          <a:xfrm>
            <a:off x="254000" y="185789"/>
            <a:ext cx="11684000" cy="850900"/>
          </a:xfrm>
        </p:spPr>
        <p:txBody>
          <a:bodyPr>
            <a:noAutofit/>
          </a:bodyPr>
          <a:lstStyle/>
          <a:p>
            <a:r>
              <a:rPr lang="en-GB" sz="4400" b="1" dirty="0">
                <a:solidFill>
                  <a:schemeClr val="bg1"/>
                </a:solidFill>
                <a:latin typeface="Arial" panose="020B0604020202020204" pitchFamily="34" charset="0"/>
                <a:cs typeface="Arial" panose="020B0604020202020204" pitchFamily="34" charset="0"/>
              </a:rPr>
              <a:t>Summary &amp; Next Steps</a:t>
            </a:r>
            <a:endParaRPr lang="en-GB" b="1" dirty="0">
              <a:solidFill>
                <a:schemeClr val="bg1"/>
              </a:solidFill>
              <a:latin typeface="Arial" panose="020B0604020202020204" pitchFamily="34" charset="0"/>
              <a:cs typeface="Arial" panose="020B0604020202020204" pitchFamily="34" charset="0"/>
            </a:endParaRPr>
          </a:p>
        </p:txBody>
      </p:sp>
      <p:pic>
        <p:nvPicPr>
          <p:cNvPr id="6" name="Picture 5" descr="A yellow and black background&#10;&#10;Description automatically generated">
            <a:extLst>
              <a:ext uri="{FF2B5EF4-FFF2-40B4-BE49-F238E27FC236}">
                <a16:creationId xmlns:a16="http://schemas.microsoft.com/office/drawing/2014/main" id="{629716E7-AD73-3AF8-5216-D7872B8206B7}"/>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b="42708"/>
          <a:stretch/>
        </p:blipFill>
        <p:spPr>
          <a:xfrm>
            <a:off x="6096000" y="4762500"/>
            <a:ext cx="6096000" cy="2095500"/>
          </a:xfrm>
          <a:prstGeom prst="rect">
            <a:avLst/>
          </a:prstGeom>
        </p:spPr>
      </p:pic>
      <p:pic>
        <p:nvPicPr>
          <p:cNvPr id="8" name="Picture 7" descr="A computer with a screen showing a website&#10;&#10;Description automatically generated">
            <a:extLst>
              <a:ext uri="{FF2B5EF4-FFF2-40B4-BE49-F238E27FC236}">
                <a16:creationId xmlns:a16="http://schemas.microsoft.com/office/drawing/2014/main" id="{4F4CC2C3-B42E-1AF0-5D53-F7ADB8D6111B}"/>
              </a:ext>
            </a:extLst>
          </p:cNvPr>
          <p:cNvPicPr>
            <a:picLocks noChangeAspect="1"/>
          </p:cNvPicPr>
          <p:nvPr/>
        </p:nvPicPr>
        <p:blipFill rotWithShape="1">
          <a:blip r:embed="rId3">
            <a:extLst>
              <a:ext uri="{28A0092B-C50C-407E-A947-70E740481C1C}">
                <a14:useLocalDpi xmlns:a14="http://schemas.microsoft.com/office/drawing/2010/main" val="0"/>
              </a:ext>
            </a:extLst>
          </a:blip>
          <a:srcRect r="4224" b="3325"/>
          <a:stretch/>
        </p:blipFill>
        <p:spPr>
          <a:xfrm>
            <a:off x="5814785" y="1331337"/>
            <a:ext cx="6377215" cy="5401811"/>
          </a:xfrm>
          <a:prstGeom prst="rect">
            <a:avLst/>
          </a:prstGeom>
        </p:spPr>
      </p:pic>
    </p:spTree>
    <p:extLst>
      <p:ext uri="{BB962C8B-B14F-4D97-AF65-F5344CB8AC3E}">
        <p14:creationId xmlns:p14="http://schemas.microsoft.com/office/powerpoint/2010/main" val="13104259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1f8b867-ddd5-4989-88da-3ced84550480">
      <Terms xmlns="http://schemas.microsoft.com/office/infopath/2007/PartnerControls"/>
    </lcf76f155ced4ddcb4097134ff3c332f>
    <TaxCatchAll xmlns="0c8fa6c4-b7d3-4c62-a6da-ef72428ccf8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1D04EEAA89AB2489ADA8E8E6F23621C" ma:contentTypeVersion="13" ma:contentTypeDescription="Create a new document." ma:contentTypeScope="" ma:versionID="4b1af7d8168f284564c92c9ae9b04acd">
  <xsd:schema xmlns:xsd="http://www.w3.org/2001/XMLSchema" xmlns:xs="http://www.w3.org/2001/XMLSchema" xmlns:p="http://schemas.microsoft.com/office/2006/metadata/properties" xmlns:ns2="81f8b867-ddd5-4989-88da-3ced84550480" xmlns:ns3="0c8fa6c4-b7d3-4c62-a6da-ef72428ccf82" targetNamespace="http://schemas.microsoft.com/office/2006/metadata/properties" ma:root="true" ma:fieldsID="9301b05f1d71ea010f6f43b6030b2d6a" ns2:_="" ns3:_="">
    <xsd:import namespace="81f8b867-ddd5-4989-88da-3ced84550480"/>
    <xsd:import namespace="0c8fa6c4-b7d3-4c62-a6da-ef72428ccf82"/>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f8b867-ddd5-4989-88da-3ced8455048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a568bc87-6fcd-4c42-bfa6-8c0fd4cb740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8fa6c4-b7d3-4c62-a6da-ef72428ccf8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1400313-8738-4dfe-8d9a-a34f6e2eedc3}" ma:internalName="TaxCatchAll" ma:showField="CatchAllData" ma:web="0c8fa6c4-b7d3-4c62-a6da-ef72428ccf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76390F-6C0C-4806-B029-3438332B4F7F}">
  <ds:schemaRefs>
    <ds:schemaRef ds:uri="http://schemas.microsoft.com/sharepoint/v3/contenttype/forms"/>
  </ds:schemaRefs>
</ds:datastoreItem>
</file>

<file path=customXml/itemProps2.xml><?xml version="1.0" encoding="utf-8"?>
<ds:datastoreItem xmlns:ds="http://schemas.openxmlformats.org/officeDocument/2006/customXml" ds:itemID="{502F9F95-EE4B-4342-94B0-FFF228E22725}">
  <ds:schemaRefs>
    <ds:schemaRef ds:uri="http://schemas.microsoft.com/office/2006/metadata/properties"/>
    <ds:schemaRef ds:uri="http://schemas.microsoft.com/office/infopath/2007/PartnerControls"/>
    <ds:schemaRef ds:uri="81f8b867-ddd5-4989-88da-3ced84550480"/>
    <ds:schemaRef ds:uri="0c8fa6c4-b7d3-4c62-a6da-ef72428ccf82"/>
  </ds:schemaRefs>
</ds:datastoreItem>
</file>

<file path=customXml/itemProps3.xml><?xml version="1.0" encoding="utf-8"?>
<ds:datastoreItem xmlns:ds="http://schemas.openxmlformats.org/officeDocument/2006/customXml" ds:itemID="{5BF7E9F3-E9F0-4F45-B645-A595E8EBE1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f8b867-ddd5-4989-88da-3ced84550480"/>
    <ds:schemaRef ds:uri="0c8fa6c4-b7d3-4c62-a6da-ef72428ccf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1904</TotalTime>
  <Words>909</Words>
  <Application>Microsoft Office PowerPoint</Application>
  <PresentationFormat>Widescreen</PresentationFormat>
  <Paragraphs>97</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GriffithGothic Black</vt:lpstr>
      <vt:lpstr>Office Theme</vt:lpstr>
      <vt:lpstr>Investing in The Design &amp; Technology Association Primary School Membership</vt:lpstr>
      <vt:lpstr>PowerPoint Presentation</vt:lpstr>
      <vt:lpstr>Importance of Design &amp; Technology in Primary Education</vt:lpstr>
      <vt:lpstr>Current Challenges in Design &amp; Technology</vt:lpstr>
      <vt:lpstr>What does the membership offer?</vt:lpstr>
      <vt:lpstr>Return on Investment</vt:lpstr>
      <vt:lpstr>Success Stories from other schools</vt:lpstr>
      <vt:lpstr>Alignment with our school goals</vt:lpstr>
      <vt:lpstr>Summary &amp; Next Steps</vt:lpstr>
      <vt:lpstr>Any questions or concerns?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Helen Martin</dc:creator>
  <cp:lastModifiedBy>Debbie Woodbridge</cp:lastModifiedBy>
  <cp:revision>12</cp:revision>
  <dcterms:created xsi:type="dcterms:W3CDTF">2024-08-29T10:31:01Z</dcterms:created>
  <dcterms:modified xsi:type="dcterms:W3CDTF">2024-09-18T13:26:49Z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0x01010031D04EEAA89AB2489ADA8E8E6F23621C</vt:lpwstr>
  </property>
  <property fmtid="{D5CDD505-2E9C-101B-9397-08002B2CF9AE}" pid="3" name="MediaServiceImageTags">
    <vt:lpwstr/>
  </property>
</Properties>
</file>