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80" r:id="rId3"/>
    <p:sldMasterId id="2147483740" r:id="rId4"/>
  </p:sldMasterIdLst>
  <p:notesMasterIdLst>
    <p:notesMasterId r:id="rId26"/>
  </p:notesMasterIdLst>
  <p:handoutMasterIdLst>
    <p:handoutMasterId r:id="rId27"/>
  </p:handoutMasterIdLst>
  <p:sldIdLst>
    <p:sldId id="316" r:id="rId5"/>
    <p:sldId id="1591" r:id="rId6"/>
    <p:sldId id="1580" r:id="rId7"/>
    <p:sldId id="1592" r:id="rId8"/>
    <p:sldId id="1600" r:id="rId9"/>
    <p:sldId id="1593" r:id="rId10"/>
    <p:sldId id="1602" r:id="rId11"/>
    <p:sldId id="1601" r:id="rId12"/>
    <p:sldId id="1713" r:id="rId13"/>
    <p:sldId id="1714" r:id="rId14"/>
    <p:sldId id="1712" r:id="rId15"/>
    <p:sldId id="1715" r:id="rId16"/>
    <p:sldId id="1603" r:id="rId17"/>
    <p:sldId id="1716" r:id="rId18"/>
    <p:sldId id="1717" r:id="rId19"/>
    <p:sldId id="1710" r:id="rId20"/>
    <p:sldId id="1718" r:id="rId21"/>
    <p:sldId id="1604" r:id="rId22"/>
    <p:sldId id="1719" r:id="rId23"/>
    <p:sldId id="1711" r:id="rId24"/>
    <p:sldId id="1720" r:id="rId25"/>
  </p:sldIdLst>
  <p:sldSz cx="12192000" cy="6858000"/>
  <p:notesSz cx="6858000" cy="9144000"/>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0A303F"/>
    <a:srgbClr val="2186B1"/>
    <a:srgbClr val="318AAC"/>
    <a:srgbClr val="E6E6E6"/>
    <a:srgbClr val="D966A7"/>
    <a:srgbClr val="6575F0"/>
    <a:srgbClr val="8AE6BB"/>
    <a:srgbClr val="CFE389"/>
    <a:srgbClr val="B0D2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890" autoAdjust="0"/>
    <p:restoredTop sz="83699" autoAdjust="0"/>
  </p:normalViewPr>
  <p:slideViewPr>
    <p:cSldViewPr snapToGrid="0">
      <p:cViewPr varScale="1">
        <p:scale>
          <a:sx n="80" d="100"/>
          <a:sy n="80" d="100"/>
        </p:scale>
        <p:origin x="374" y="58"/>
      </p:cViewPr>
      <p:guideLst>
        <p:guide orient="horz" pos="2160"/>
        <p:guide pos="3840"/>
      </p:guideLst>
    </p:cSldViewPr>
  </p:slideViewPr>
  <p:outlineViewPr>
    <p:cViewPr>
      <p:scale>
        <a:sx n="33" d="100"/>
        <a:sy n="33" d="100"/>
      </p:scale>
      <p:origin x="0" y="0"/>
    </p:cViewPr>
  </p:outlineViewPr>
  <p:notesTextViewPr>
    <p:cViewPr>
      <p:scale>
        <a:sx n="75" d="100"/>
        <a:sy n="7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slideMaster" Target="slideMasters/slideMaster1.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yan Ball" userId="830810a2-99c8-4bda-9a59-710d6ba1884d" providerId="ADAL" clId="{E3A8F6C8-9E11-4E30-944F-AB7A2FEABCCE}"/>
    <pc:docChg chg="undo custSel modSld">
      <pc:chgData name="Ryan Ball" userId="830810a2-99c8-4bda-9a59-710d6ba1884d" providerId="ADAL" clId="{E3A8F6C8-9E11-4E30-944F-AB7A2FEABCCE}" dt="2024-09-09T12:27:37.264" v="426" actId="20577"/>
      <pc:docMkLst>
        <pc:docMk/>
      </pc:docMkLst>
      <pc:sldChg chg="modSp mod modNotesTx">
        <pc:chgData name="Ryan Ball" userId="830810a2-99c8-4bda-9a59-710d6ba1884d" providerId="ADAL" clId="{E3A8F6C8-9E11-4E30-944F-AB7A2FEABCCE}" dt="2024-09-09T12:02:50.808" v="14" actId="20577"/>
        <pc:sldMkLst>
          <pc:docMk/>
          <pc:sldMk cId="3242062261" sldId="316"/>
        </pc:sldMkLst>
        <pc:spChg chg="mod">
          <ac:chgData name="Ryan Ball" userId="830810a2-99c8-4bda-9a59-710d6ba1884d" providerId="ADAL" clId="{E3A8F6C8-9E11-4E30-944F-AB7A2FEABCCE}" dt="2024-09-09T12:02:50.808" v="14" actId="20577"/>
          <ac:spMkLst>
            <pc:docMk/>
            <pc:sldMk cId="3242062261" sldId="316"/>
            <ac:spMk id="5" creationId="{42CFFCEC-B7C9-C7B3-138E-2C37F4F4E126}"/>
          </ac:spMkLst>
        </pc:spChg>
      </pc:sldChg>
      <pc:sldChg chg="modSp mod">
        <pc:chgData name="Ryan Ball" userId="830810a2-99c8-4bda-9a59-710d6ba1884d" providerId="ADAL" clId="{E3A8F6C8-9E11-4E30-944F-AB7A2FEABCCE}" dt="2024-09-09T12:04:10.635" v="25" actId="20577"/>
        <pc:sldMkLst>
          <pc:docMk/>
          <pc:sldMk cId="3201818484" sldId="1580"/>
        </pc:sldMkLst>
        <pc:spChg chg="mod">
          <ac:chgData name="Ryan Ball" userId="830810a2-99c8-4bda-9a59-710d6ba1884d" providerId="ADAL" clId="{E3A8F6C8-9E11-4E30-944F-AB7A2FEABCCE}" dt="2024-09-09T12:04:10.635" v="25" actId="20577"/>
          <ac:spMkLst>
            <pc:docMk/>
            <pc:sldMk cId="3201818484" sldId="1580"/>
            <ac:spMk id="3" creationId="{5FC42C60-B951-E049-D5C4-FE7B287E34C8}"/>
          </ac:spMkLst>
        </pc:spChg>
      </pc:sldChg>
      <pc:sldChg chg="modNotesTx">
        <pc:chgData name="Ryan Ball" userId="830810a2-99c8-4bda-9a59-710d6ba1884d" providerId="ADAL" clId="{E3A8F6C8-9E11-4E30-944F-AB7A2FEABCCE}" dt="2024-09-09T12:27:37.264" v="426" actId="20577"/>
        <pc:sldMkLst>
          <pc:docMk/>
          <pc:sldMk cId="3008486914" sldId="1591"/>
        </pc:sldMkLst>
      </pc:sldChg>
      <pc:sldChg chg="modSp mod">
        <pc:chgData name="Ryan Ball" userId="830810a2-99c8-4bda-9a59-710d6ba1884d" providerId="ADAL" clId="{E3A8F6C8-9E11-4E30-944F-AB7A2FEABCCE}" dt="2024-09-09T12:11:12.173" v="28" actId="20577"/>
        <pc:sldMkLst>
          <pc:docMk/>
          <pc:sldMk cId="2473691213" sldId="1592"/>
        </pc:sldMkLst>
        <pc:spChg chg="mod">
          <ac:chgData name="Ryan Ball" userId="830810a2-99c8-4bda-9a59-710d6ba1884d" providerId="ADAL" clId="{E3A8F6C8-9E11-4E30-944F-AB7A2FEABCCE}" dt="2024-09-09T12:09:02.731" v="27" actId="20577"/>
          <ac:spMkLst>
            <pc:docMk/>
            <pc:sldMk cId="2473691213" sldId="1592"/>
            <ac:spMk id="3" creationId="{5FC42C60-B951-E049-D5C4-FE7B287E34C8}"/>
          </ac:spMkLst>
        </pc:spChg>
        <pc:spChg chg="mod">
          <ac:chgData name="Ryan Ball" userId="830810a2-99c8-4bda-9a59-710d6ba1884d" providerId="ADAL" clId="{E3A8F6C8-9E11-4E30-944F-AB7A2FEABCCE}" dt="2024-09-09T12:11:12.173" v="28" actId="20577"/>
          <ac:spMkLst>
            <pc:docMk/>
            <pc:sldMk cId="2473691213" sldId="1592"/>
            <ac:spMk id="13" creationId="{A7FB93D4-BD83-788A-4D95-B1B1850715AF}"/>
          </ac:spMkLst>
        </pc:spChg>
      </pc:sldChg>
      <pc:sldChg chg="modSp mod">
        <pc:chgData name="Ryan Ball" userId="830810a2-99c8-4bda-9a59-710d6ba1884d" providerId="ADAL" clId="{E3A8F6C8-9E11-4E30-944F-AB7A2FEABCCE}" dt="2024-09-09T12:03:31.993" v="23" actId="20577"/>
        <pc:sldMkLst>
          <pc:docMk/>
          <pc:sldMk cId="755417955" sldId="1600"/>
        </pc:sldMkLst>
        <pc:spChg chg="mod">
          <ac:chgData name="Ryan Ball" userId="830810a2-99c8-4bda-9a59-710d6ba1884d" providerId="ADAL" clId="{E3A8F6C8-9E11-4E30-944F-AB7A2FEABCCE}" dt="2024-09-09T12:03:31.993" v="23" actId="20577"/>
          <ac:spMkLst>
            <pc:docMk/>
            <pc:sldMk cId="755417955" sldId="1600"/>
            <ac:spMk id="3" creationId="{5FC42C60-B951-E049-D5C4-FE7B287E34C8}"/>
          </ac:spMkLst>
        </pc:spChg>
      </pc:sldChg>
      <pc:sldChg chg="modSp mod">
        <pc:chgData name="Ryan Ball" userId="830810a2-99c8-4bda-9a59-710d6ba1884d" providerId="ADAL" clId="{E3A8F6C8-9E11-4E30-944F-AB7A2FEABCCE}" dt="2024-09-09T12:11:51.132" v="45" actId="20577"/>
        <pc:sldMkLst>
          <pc:docMk/>
          <pc:sldMk cId="2131900090" sldId="1602"/>
        </pc:sldMkLst>
        <pc:spChg chg="mod">
          <ac:chgData name="Ryan Ball" userId="830810a2-99c8-4bda-9a59-710d6ba1884d" providerId="ADAL" clId="{E3A8F6C8-9E11-4E30-944F-AB7A2FEABCCE}" dt="2024-09-09T12:11:51.132" v="45" actId="20577"/>
          <ac:spMkLst>
            <pc:docMk/>
            <pc:sldMk cId="2131900090" sldId="1602"/>
            <ac:spMk id="3" creationId="{5FC42C60-B951-E049-D5C4-FE7B287E34C8}"/>
          </ac:spMkLst>
        </pc:spChg>
      </pc:sldChg>
      <pc:sldChg chg="modSp mod">
        <pc:chgData name="Ryan Ball" userId="830810a2-99c8-4bda-9a59-710d6ba1884d" providerId="ADAL" clId="{E3A8F6C8-9E11-4E30-944F-AB7A2FEABCCE}" dt="2024-09-09T12:12:59.417" v="47" actId="20577"/>
        <pc:sldMkLst>
          <pc:docMk/>
          <pc:sldMk cId="2965792995" sldId="1603"/>
        </pc:sldMkLst>
        <pc:spChg chg="mod">
          <ac:chgData name="Ryan Ball" userId="830810a2-99c8-4bda-9a59-710d6ba1884d" providerId="ADAL" clId="{E3A8F6C8-9E11-4E30-944F-AB7A2FEABCCE}" dt="2024-09-09T12:12:59.417" v="47" actId="20577"/>
          <ac:spMkLst>
            <pc:docMk/>
            <pc:sldMk cId="2965792995" sldId="1603"/>
            <ac:spMk id="3" creationId="{5FC42C60-B951-E049-D5C4-FE7B287E34C8}"/>
          </ac:spMkLst>
        </pc:spChg>
      </pc:sldChg>
    </pc:docChg>
  </pc:docChgLst>
  <pc:docChgLst>
    <pc:chgData name="Paul Woodward" userId="afca6096-33c4-4076-b066-b130de02360d" providerId="ADAL" clId="{2B67FC9B-AC77-48FF-84D7-5FFD2E14CBA7}"/>
    <pc:docChg chg="modSld">
      <pc:chgData name="Paul Woodward" userId="afca6096-33c4-4076-b066-b130de02360d" providerId="ADAL" clId="{2B67FC9B-AC77-48FF-84D7-5FFD2E14CBA7}" dt="2024-05-28T08:57:19.309" v="20" actId="20577"/>
      <pc:docMkLst>
        <pc:docMk/>
      </pc:docMkLst>
      <pc:sldChg chg="modSp mod">
        <pc:chgData name="Paul Woodward" userId="afca6096-33c4-4076-b066-b130de02360d" providerId="ADAL" clId="{2B67FC9B-AC77-48FF-84D7-5FFD2E14CBA7}" dt="2024-05-28T08:57:19.309" v="20" actId="20577"/>
        <pc:sldMkLst>
          <pc:docMk/>
          <pc:sldMk cId="3242062261" sldId="316"/>
        </pc:sldMkLst>
        <pc:spChg chg="mod">
          <ac:chgData name="Paul Woodward" userId="afca6096-33c4-4076-b066-b130de02360d" providerId="ADAL" clId="{2B67FC9B-AC77-48FF-84D7-5FFD2E14CBA7}" dt="2024-05-28T08:57:19.309" v="20" actId="20577"/>
          <ac:spMkLst>
            <pc:docMk/>
            <pc:sldMk cId="3242062261" sldId="316"/>
            <ac:spMk id="5" creationId="{42CFFCEC-B7C9-C7B3-138E-2C37F4F4E126}"/>
          </ac:spMkLst>
        </pc:spChg>
      </pc:sldChg>
    </pc:docChg>
  </pc:docChgLst>
  <pc:docChgLst>
    <pc:chgData name="Paul Woodward" userId="afca6096-33c4-4076-b066-b130de02360d" providerId="ADAL" clId="{419601EB-8C48-4355-B93B-06355C5976E4}"/>
    <pc:docChg chg="undo custSel addSld modSld sldOrd">
      <pc:chgData name="Paul Woodward" userId="afca6096-33c4-4076-b066-b130de02360d" providerId="ADAL" clId="{419601EB-8C48-4355-B93B-06355C5976E4}" dt="2024-05-29T08:51:47.318" v="10402" actId="20577"/>
      <pc:docMkLst>
        <pc:docMk/>
      </pc:docMkLst>
      <pc:sldChg chg="addSp delSp modSp mod">
        <pc:chgData name="Paul Woodward" userId="afca6096-33c4-4076-b066-b130de02360d" providerId="ADAL" clId="{419601EB-8C48-4355-B93B-06355C5976E4}" dt="2024-05-29T07:59:08.993" v="7523" actId="20577"/>
        <pc:sldMkLst>
          <pc:docMk/>
          <pc:sldMk cId="3242062261" sldId="316"/>
        </pc:sldMkLst>
        <pc:spChg chg="mod">
          <ac:chgData name="Paul Woodward" userId="afca6096-33c4-4076-b066-b130de02360d" providerId="ADAL" clId="{419601EB-8C48-4355-B93B-06355C5976E4}" dt="2024-05-29T07:59:08.993" v="7523" actId="20577"/>
          <ac:spMkLst>
            <pc:docMk/>
            <pc:sldMk cId="3242062261" sldId="316"/>
            <ac:spMk id="5" creationId="{42CFFCEC-B7C9-C7B3-138E-2C37F4F4E126}"/>
          </ac:spMkLst>
        </pc:spChg>
        <pc:picChg chg="del">
          <ac:chgData name="Paul Woodward" userId="afca6096-33c4-4076-b066-b130de02360d" providerId="ADAL" clId="{419601EB-8C48-4355-B93B-06355C5976E4}" dt="2024-05-28T09:07:49.062" v="0" actId="478"/>
          <ac:picMkLst>
            <pc:docMk/>
            <pc:sldMk cId="3242062261" sldId="316"/>
            <ac:picMk id="2" creationId="{D17CA3A9-0691-93B5-4610-F13F04CCFB62}"/>
          </ac:picMkLst>
        </pc:picChg>
        <pc:picChg chg="mod modCrop">
          <ac:chgData name="Paul Woodward" userId="afca6096-33c4-4076-b066-b130de02360d" providerId="ADAL" clId="{419601EB-8C48-4355-B93B-06355C5976E4}" dt="2024-05-28T15:06:22.787" v="6660" actId="18131"/>
          <ac:picMkLst>
            <pc:docMk/>
            <pc:sldMk cId="3242062261" sldId="316"/>
            <ac:picMk id="3" creationId="{0C366249-3AAA-473F-1007-0BCB870C8424}"/>
          </ac:picMkLst>
        </pc:picChg>
        <pc:picChg chg="add mod">
          <ac:chgData name="Paul Woodward" userId="afca6096-33c4-4076-b066-b130de02360d" providerId="ADAL" clId="{419601EB-8C48-4355-B93B-06355C5976E4}" dt="2024-05-28T09:07:49.486" v="1"/>
          <ac:picMkLst>
            <pc:docMk/>
            <pc:sldMk cId="3242062261" sldId="316"/>
            <ac:picMk id="4" creationId="{CB98E902-2E00-E805-A521-A99201F45074}"/>
          </ac:picMkLst>
        </pc:picChg>
      </pc:sldChg>
      <pc:sldChg chg="addSp delSp modSp mod">
        <pc:chgData name="Paul Woodward" userId="afca6096-33c4-4076-b066-b130de02360d" providerId="ADAL" clId="{419601EB-8C48-4355-B93B-06355C5976E4}" dt="2024-05-29T08:00:06.415" v="7558" actId="20577"/>
        <pc:sldMkLst>
          <pc:docMk/>
          <pc:sldMk cId="3201818484" sldId="1580"/>
        </pc:sldMkLst>
        <pc:spChg chg="mod">
          <ac:chgData name="Paul Woodward" userId="afca6096-33c4-4076-b066-b130de02360d" providerId="ADAL" clId="{419601EB-8C48-4355-B93B-06355C5976E4}" dt="2024-05-29T08:00:06.415" v="7558" actId="20577"/>
          <ac:spMkLst>
            <pc:docMk/>
            <pc:sldMk cId="3201818484" sldId="1580"/>
            <ac:spMk id="3" creationId="{5FC42C60-B951-E049-D5C4-FE7B287E34C8}"/>
          </ac:spMkLst>
        </pc:spChg>
        <pc:spChg chg="mod">
          <ac:chgData name="Paul Woodward" userId="afca6096-33c4-4076-b066-b130de02360d" providerId="ADAL" clId="{419601EB-8C48-4355-B93B-06355C5976E4}" dt="2024-05-28T09:13:10.561" v="766" actId="20577"/>
          <ac:spMkLst>
            <pc:docMk/>
            <pc:sldMk cId="3201818484" sldId="1580"/>
            <ac:spMk id="8" creationId="{5C75C0B7-44D3-CAED-C1B9-928BB291EE3F}"/>
          </ac:spMkLst>
        </pc:spChg>
        <pc:picChg chg="add mod">
          <ac:chgData name="Paul Woodward" userId="afca6096-33c4-4076-b066-b130de02360d" providerId="ADAL" clId="{419601EB-8C48-4355-B93B-06355C5976E4}" dt="2024-05-28T09:09:16.717" v="53" actId="1076"/>
          <ac:picMkLst>
            <pc:docMk/>
            <pc:sldMk cId="3201818484" sldId="1580"/>
            <ac:picMk id="2" creationId="{861F536E-1CBD-3091-17CA-47687F672775}"/>
          </ac:picMkLst>
        </pc:picChg>
        <pc:picChg chg="del">
          <ac:chgData name="Paul Woodward" userId="afca6096-33c4-4076-b066-b130de02360d" providerId="ADAL" clId="{419601EB-8C48-4355-B93B-06355C5976E4}" dt="2024-05-28T09:09:12.328" v="51" actId="478"/>
          <ac:picMkLst>
            <pc:docMk/>
            <pc:sldMk cId="3201818484" sldId="1580"/>
            <ac:picMk id="4" creationId="{53855484-487D-5F32-B297-C0B3A0BAF136}"/>
          </ac:picMkLst>
        </pc:picChg>
      </pc:sldChg>
      <pc:sldChg chg="modSp mod">
        <pc:chgData name="Paul Woodward" userId="afca6096-33c4-4076-b066-b130de02360d" providerId="ADAL" clId="{419601EB-8C48-4355-B93B-06355C5976E4}" dt="2024-05-28T09:09:02.444" v="50" actId="20577"/>
        <pc:sldMkLst>
          <pc:docMk/>
          <pc:sldMk cId="3008486914" sldId="1591"/>
        </pc:sldMkLst>
        <pc:spChg chg="mod">
          <ac:chgData name="Paul Woodward" userId="afca6096-33c4-4076-b066-b130de02360d" providerId="ADAL" clId="{419601EB-8C48-4355-B93B-06355C5976E4}" dt="2024-05-28T09:09:02.444" v="50" actId="20577"/>
          <ac:spMkLst>
            <pc:docMk/>
            <pc:sldMk cId="3008486914" sldId="1591"/>
            <ac:spMk id="10" creationId="{9457124D-4513-AF94-B33A-32122ED43ACA}"/>
          </ac:spMkLst>
        </pc:spChg>
      </pc:sldChg>
      <pc:sldChg chg="addSp delSp modSp mod">
        <pc:chgData name="Paul Woodward" userId="afca6096-33c4-4076-b066-b130de02360d" providerId="ADAL" clId="{419601EB-8C48-4355-B93B-06355C5976E4}" dt="2024-05-29T08:00:43.720" v="7566" actId="1076"/>
        <pc:sldMkLst>
          <pc:docMk/>
          <pc:sldMk cId="2473691213" sldId="1592"/>
        </pc:sldMkLst>
        <pc:spChg chg="mod">
          <ac:chgData name="Paul Woodward" userId="afca6096-33c4-4076-b066-b130de02360d" providerId="ADAL" clId="{419601EB-8C48-4355-B93B-06355C5976E4}" dt="2024-05-28T13:39:37.075" v="807" actId="20577"/>
          <ac:spMkLst>
            <pc:docMk/>
            <pc:sldMk cId="2473691213" sldId="1592"/>
            <ac:spMk id="2" creationId="{A2D1ED56-D38F-39FD-6790-7C14914F9CC2}"/>
          </ac:spMkLst>
        </pc:spChg>
        <pc:spChg chg="mod">
          <ac:chgData name="Paul Woodward" userId="afca6096-33c4-4076-b066-b130de02360d" providerId="ADAL" clId="{419601EB-8C48-4355-B93B-06355C5976E4}" dt="2024-05-29T08:00:17.306" v="7559" actId="20577"/>
          <ac:spMkLst>
            <pc:docMk/>
            <pc:sldMk cId="2473691213" sldId="1592"/>
            <ac:spMk id="3" creationId="{5FC42C60-B951-E049-D5C4-FE7B287E34C8}"/>
          </ac:spMkLst>
        </pc:spChg>
        <pc:spChg chg="mod">
          <ac:chgData name="Paul Woodward" userId="afca6096-33c4-4076-b066-b130de02360d" providerId="ADAL" clId="{419601EB-8C48-4355-B93B-06355C5976E4}" dt="2024-05-28T09:13:26.507" v="788" actId="20577"/>
          <ac:spMkLst>
            <pc:docMk/>
            <pc:sldMk cId="2473691213" sldId="1592"/>
            <ac:spMk id="8" creationId="{5C75C0B7-44D3-CAED-C1B9-928BB291EE3F}"/>
          </ac:spMkLst>
        </pc:spChg>
        <pc:spChg chg="add mod">
          <ac:chgData name="Paul Woodward" userId="afca6096-33c4-4076-b066-b130de02360d" providerId="ADAL" clId="{419601EB-8C48-4355-B93B-06355C5976E4}" dt="2024-05-29T08:00:28.534" v="7560" actId="1076"/>
          <ac:spMkLst>
            <pc:docMk/>
            <pc:sldMk cId="2473691213" sldId="1592"/>
            <ac:spMk id="13" creationId="{A7FB93D4-BD83-788A-4D95-B1B1850715AF}"/>
          </ac:spMkLst>
        </pc:spChg>
        <pc:picChg chg="add mod">
          <ac:chgData name="Paul Woodward" userId="afca6096-33c4-4076-b066-b130de02360d" providerId="ADAL" clId="{419601EB-8C48-4355-B93B-06355C5976E4}" dt="2024-05-28T09:13:32.614" v="790"/>
          <ac:picMkLst>
            <pc:docMk/>
            <pc:sldMk cId="2473691213" sldId="1592"/>
            <ac:picMk id="4" creationId="{7B5A8566-D652-4AFC-977A-7474959ACAD1}"/>
          </ac:picMkLst>
        </pc:picChg>
        <pc:picChg chg="del">
          <ac:chgData name="Paul Woodward" userId="afca6096-33c4-4076-b066-b130de02360d" providerId="ADAL" clId="{419601EB-8C48-4355-B93B-06355C5976E4}" dt="2024-05-28T09:13:32.326" v="789" actId="478"/>
          <ac:picMkLst>
            <pc:docMk/>
            <pc:sldMk cId="2473691213" sldId="1592"/>
            <ac:picMk id="5" creationId="{3703D21D-839A-DA38-279E-0AA5A0972C3B}"/>
          </ac:picMkLst>
        </pc:picChg>
        <pc:picChg chg="add mod">
          <ac:chgData name="Paul Woodward" userId="afca6096-33c4-4076-b066-b130de02360d" providerId="ADAL" clId="{419601EB-8C48-4355-B93B-06355C5976E4}" dt="2024-05-28T15:07:56.423" v="6824" actId="1076"/>
          <ac:picMkLst>
            <pc:docMk/>
            <pc:sldMk cId="2473691213" sldId="1592"/>
            <ac:picMk id="10" creationId="{ADABD81A-D976-FA7E-EBD3-5034B00921ED}"/>
          </ac:picMkLst>
        </pc:picChg>
        <pc:picChg chg="add mod">
          <ac:chgData name="Paul Woodward" userId="afca6096-33c4-4076-b066-b130de02360d" providerId="ADAL" clId="{419601EB-8C48-4355-B93B-06355C5976E4}" dt="2024-05-29T08:00:41.617" v="7565" actId="1076"/>
          <ac:picMkLst>
            <pc:docMk/>
            <pc:sldMk cId="2473691213" sldId="1592"/>
            <ac:picMk id="12" creationId="{64B559A2-797D-1DFA-B33D-993C637427FC}"/>
          </ac:picMkLst>
        </pc:picChg>
        <pc:picChg chg="del">
          <ac:chgData name="Paul Woodward" userId="afca6096-33c4-4076-b066-b130de02360d" providerId="ADAL" clId="{419601EB-8C48-4355-B93B-06355C5976E4}" dt="2024-05-28T13:39:37.920" v="808" actId="478"/>
          <ac:picMkLst>
            <pc:docMk/>
            <pc:sldMk cId="2473691213" sldId="1592"/>
            <ac:picMk id="2050" creationId="{EE1C5DAB-0BEA-8F30-D0B1-DC768A7FA94F}"/>
          </ac:picMkLst>
        </pc:picChg>
        <pc:cxnChg chg="add mod">
          <ac:chgData name="Paul Woodward" userId="afca6096-33c4-4076-b066-b130de02360d" providerId="ADAL" clId="{419601EB-8C48-4355-B93B-06355C5976E4}" dt="2024-05-29T08:00:43.720" v="7566" actId="1076"/>
          <ac:cxnSpMkLst>
            <pc:docMk/>
            <pc:sldMk cId="2473691213" sldId="1592"/>
            <ac:cxnSpMk id="5" creationId="{32ED7523-CC69-14C4-FCE4-5CF7DFFD1C9B}"/>
          </ac:cxnSpMkLst>
        </pc:cxnChg>
      </pc:sldChg>
      <pc:sldChg chg="addSp delSp modSp mod">
        <pc:chgData name="Paul Woodward" userId="afca6096-33c4-4076-b066-b130de02360d" providerId="ADAL" clId="{419601EB-8C48-4355-B93B-06355C5976E4}" dt="2024-05-29T08:02:38.859" v="7617" actId="1035"/>
        <pc:sldMkLst>
          <pc:docMk/>
          <pc:sldMk cId="3331900999" sldId="1593"/>
        </pc:sldMkLst>
        <pc:spChg chg="mod">
          <ac:chgData name="Paul Woodward" userId="afca6096-33c4-4076-b066-b130de02360d" providerId="ADAL" clId="{419601EB-8C48-4355-B93B-06355C5976E4}" dt="2024-05-29T08:01:51.521" v="7600" actId="20577"/>
          <ac:spMkLst>
            <pc:docMk/>
            <pc:sldMk cId="3331900999" sldId="1593"/>
            <ac:spMk id="3" creationId="{5FC42C60-B951-E049-D5C4-FE7B287E34C8}"/>
          </ac:spMkLst>
        </pc:spChg>
        <pc:spChg chg="mod">
          <ac:chgData name="Paul Woodward" userId="afca6096-33c4-4076-b066-b130de02360d" providerId="ADAL" clId="{419601EB-8C48-4355-B93B-06355C5976E4}" dt="2024-05-28T13:45:24.844" v="1465"/>
          <ac:spMkLst>
            <pc:docMk/>
            <pc:sldMk cId="3331900999" sldId="1593"/>
            <ac:spMk id="8" creationId="{5C75C0B7-44D3-CAED-C1B9-928BB291EE3F}"/>
          </ac:spMkLst>
        </pc:spChg>
        <pc:spChg chg="add mod">
          <ac:chgData name="Paul Woodward" userId="afca6096-33c4-4076-b066-b130de02360d" providerId="ADAL" clId="{419601EB-8C48-4355-B93B-06355C5976E4}" dt="2024-05-29T08:02:38.859" v="7617" actId="1035"/>
          <ac:spMkLst>
            <pc:docMk/>
            <pc:sldMk cId="3331900999" sldId="1593"/>
            <ac:spMk id="13" creationId="{6EF78BD3-B823-FEE3-A53A-8E1465078C48}"/>
          </ac:spMkLst>
        </pc:spChg>
        <pc:spChg chg="add mod">
          <ac:chgData name="Paul Woodward" userId="afca6096-33c4-4076-b066-b130de02360d" providerId="ADAL" clId="{419601EB-8C48-4355-B93B-06355C5976E4}" dt="2024-05-29T08:02:03.923" v="7602" actId="14100"/>
          <ac:spMkLst>
            <pc:docMk/>
            <pc:sldMk cId="3331900999" sldId="1593"/>
            <ac:spMk id="15" creationId="{FBEF0683-BB28-09F3-43C4-3E54084EF5A4}"/>
          </ac:spMkLst>
        </pc:spChg>
        <pc:picChg chg="add mod">
          <ac:chgData name="Paul Woodward" userId="afca6096-33c4-4076-b066-b130de02360d" providerId="ADAL" clId="{419601EB-8C48-4355-B93B-06355C5976E4}" dt="2024-05-28T09:13:39.051" v="794"/>
          <ac:picMkLst>
            <pc:docMk/>
            <pc:sldMk cId="3331900999" sldId="1593"/>
            <ac:picMk id="2" creationId="{CCD3957D-531E-8CAD-7612-86C07EBDAA06}"/>
          </ac:picMkLst>
        </pc:picChg>
        <pc:picChg chg="del">
          <ac:chgData name="Paul Woodward" userId="afca6096-33c4-4076-b066-b130de02360d" providerId="ADAL" clId="{419601EB-8C48-4355-B93B-06355C5976E4}" dt="2024-05-28T09:13:38.880" v="793" actId="478"/>
          <ac:picMkLst>
            <pc:docMk/>
            <pc:sldMk cId="3331900999" sldId="1593"/>
            <ac:picMk id="7" creationId="{C6C31222-0455-63A7-C9AD-CD3D32CC7930}"/>
          </ac:picMkLst>
        </pc:picChg>
        <pc:picChg chg="add mod">
          <ac:chgData name="Paul Woodward" userId="afca6096-33c4-4076-b066-b130de02360d" providerId="ADAL" clId="{419601EB-8C48-4355-B93B-06355C5976E4}" dt="2024-05-28T15:09:18.445" v="6927" actId="1076"/>
          <ac:picMkLst>
            <pc:docMk/>
            <pc:sldMk cId="3331900999" sldId="1593"/>
            <ac:picMk id="9" creationId="{51FF12E1-E8FC-F967-5034-979845709DC2}"/>
          </ac:picMkLst>
        </pc:picChg>
        <pc:picChg chg="add mod">
          <ac:chgData name="Paul Woodward" userId="afca6096-33c4-4076-b066-b130de02360d" providerId="ADAL" clId="{419601EB-8C48-4355-B93B-06355C5976E4}" dt="2024-05-28T15:09:16.611" v="6926" actId="1076"/>
          <ac:picMkLst>
            <pc:docMk/>
            <pc:sldMk cId="3331900999" sldId="1593"/>
            <ac:picMk id="11" creationId="{332E1BEB-0868-3656-405B-829BC6B4E090}"/>
          </ac:picMkLst>
        </pc:picChg>
        <pc:picChg chg="del">
          <ac:chgData name="Paul Woodward" userId="afca6096-33c4-4076-b066-b130de02360d" providerId="ADAL" clId="{419601EB-8C48-4355-B93B-06355C5976E4}" dt="2024-05-28T13:50:44.683" v="2020" actId="478"/>
          <ac:picMkLst>
            <pc:docMk/>
            <pc:sldMk cId="3331900999" sldId="1593"/>
            <ac:picMk id="12" creationId="{72BF45B3-874C-3ED9-8C74-BC30D52117A1}"/>
          </ac:picMkLst>
        </pc:picChg>
        <pc:picChg chg="del">
          <ac:chgData name="Paul Woodward" userId="afca6096-33c4-4076-b066-b130de02360d" providerId="ADAL" clId="{419601EB-8C48-4355-B93B-06355C5976E4}" dt="2024-05-28T13:50:43.994" v="2019" actId="478"/>
          <ac:picMkLst>
            <pc:docMk/>
            <pc:sldMk cId="3331900999" sldId="1593"/>
            <ac:picMk id="13" creationId="{8F559443-F42E-9773-D4D3-CC4267962C6D}"/>
          </ac:picMkLst>
        </pc:picChg>
        <pc:picChg chg="del">
          <ac:chgData name="Paul Woodward" userId="afca6096-33c4-4076-b066-b130de02360d" providerId="ADAL" clId="{419601EB-8C48-4355-B93B-06355C5976E4}" dt="2024-05-28T13:50:43.381" v="2018" actId="478"/>
          <ac:picMkLst>
            <pc:docMk/>
            <pc:sldMk cId="3331900999" sldId="1593"/>
            <ac:picMk id="14" creationId="{8B14DC18-7609-3101-C85B-DC1BA31DFA4C}"/>
          </ac:picMkLst>
        </pc:picChg>
        <pc:cxnChg chg="add mod">
          <ac:chgData name="Paul Woodward" userId="afca6096-33c4-4076-b066-b130de02360d" providerId="ADAL" clId="{419601EB-8C48-4355-B93B-06355C5976E4}" dt="2024-05-29T08:02:16.466" v="7606" actId="14100"/>
          <ac:cxnSpMkLst>
            <pc:docMk/>
            <pc:sldMk cId="3331900999" sldId="1593"/>
            <ac:cxnSpMk id="7" creationId="{356099D8-0B1A-1049-7AB7-5350E8B43BAC}"/>
          </ac:cxnSpMkLst>
        </pc:cxnChg>
      </pc:sldChg>
      <pc:sldChg chg="addSp delSp modSp mod">
        <pc:chgData name="Paul Woodward" userId="afca6096-33c4-4076-b066-b130de02360d" providerId="ADAL" clId="{419601EB-8C48-4355-B93B-06355C5976E4}" dt="2024-05-29T08:01:29.522" v="7599" actId="1076"/>
        <pc:sldMkLst>
          <pc:docMk/>
          <pc:sldMk cId="755417955" sldId="1600"/>
        </pc:sldMkLst>
        <pc:spChg chg="mod">
          <ac:chgData name="Paul Woodward" userId="afca6096-33c4-4076-b066-b130de02360d" providerId="ADAL" clId="{419601EB-8C48-4355-B93B-06355C5976E4}" dt="2024-05-29T08:01:18.762" v="7598" actId="27636"/>
          <ac:spMkLst>
            <pc:docMk/>
            <pc:sldMk cId="755417955" sldId="1600"/>
            <ac:spMk id="3" creationId="{5FC42C60-B951-E049-D5C4-FE7B287E34C8}"/>
          </ac:spMkLst>
        </pc:spChg>
        <pc:spChg chg="mod">
          <ac:chgData name="Paul Woodward" userId="afca6096-33c4-4076-b066-b130de02360d" providerId="ADAL" clId="{419601EB-8C48-4355-B93B-06355C5976E4}" dt="2024-05-28T13:42:52.501" v="1136" actId="14100"/>
          <ac:spMkLst>
            <pc:docMk/>
            <pc:sldMk cId="755417955" sldId="1600"/>
            <ac:spMk id="8" creationId="{5C75C0B7-44D3-CAED-C1B9-928BB291EE3F}"/>
          </ac:spMkLst>
        </pc:spChg>
        <pc:spChg chg="add mod">
          <ac:chgData name="Paul Woodward" userId="afca6096-33c4-4076-b066-b130de02360d" providerId="ADAL" clId="{419601EB-8C48-4355-B93B-06355C5976E4}" dt="2024-05-28T15:08:23.198" v="6833" actId="164"/>
          <ac:spMkLst>
            <pc:docMk/>
            <pc:sldMk cId="755417955" sldId="1600"/>
            <ac:spMk id="10" creationId="{3FA59A3C-F291-711C-B160-8CD3064E9C00}"/>
          </ac:spMkLst>
        </pc:spChg>
        <pc:spChg chg="add mod">
          <ac:chgData name="Paul Woodward" userId="afca6096-33c4-4076-b066-b130de02360d" providerId="ADAL" clId="{419601EB-8C48-4355-B93B-06355C5976E4}" dt="2024-05-28T15:08:23.198" v="6833" actId="164"/>
          <ac:spMkLst>
            <pc:docMk/>
            <pc:sldMk cId="755417955" sldId="1600"/>
            <ac:spMk id="17" creationId="{A879FEC1-0E9B-D14B-CDDB-C1B7F9666B08}"/>
          </ac:spMkLst>
        </pc:spChg>
        <pc:spChg chg="add mod">
          <ac:chgData name="Paul Woodward" userId="afca6096-33c4-4076-b066-b130de02360d" providerId="ADAL" clId="{419601EB-8C48-4355-B93B-06355C5976E4}" dt="2024-05-28T15:08:23.198" v="6833" actId="164"/>
          <ac:spMkLst>
            <pc:docMk/>
            <pc:sldMk cId="755417955" sldId="1600"/>
            <ac:spMk id="18" creationId="{850EDAFD-BD46-D967-CE58-9DC77D129FAF}"/>
          </ac:spMkLst>
        </pc:spChg>
        <pc:spChg chg="add mod">
          <ac:chgData name="Paul Woodward" userId="afca6096-33c4-4076-b066-b130de02360d" providerId="ADAL" clId="{419601EB-8C48-4355-B93B-06355C5976E4}" dt="2024-05-28T15:08:23.198" v="6833" actId="164"/>
          <ac:spMkLst>
            <pc:docMk/>
            <pc:sldMk cId="755417955" sldId="1600"/>
            <ac:spMk id="19" creationId="{291D06D9-50CD-03B0-D832-BB24E751393C}"/>
          </ac:spMkLst>
        </pc:spChg>
        <pc:spChg chg="add mod">
          <ac:chgData name="Paul Woodward" userId="afca6096-33c4-4076-b066-b130de02360d" providerId="ADAL" clId="{419601EB-8C48-4355-B93B-06355C5976E4}" dt="2024-05-28T15:08:33.038" v="6851" actId="164"/>
          <ac:spMkLst>
            <pc:docMk/>
            <pc:sldMk cId="755417955" sldId="1600"/>
            <ac:spMk id="20" creationId="{35A12E77-15A6-3520-8A43-970CCC9A33C0}"/>
          </ac:spMkLst>
        </pc:spChg>
        <pc:spChg chg="add mod">
          <ac:chgData name="Paul Woodward" userId="afca6096-33c4-4076-b066-b130de02360d" providerId="ADAL" clId="{419601EB-8C48-4355-B93B-06355C5976E4}" dt="2024-05-28T15:08:41.446" v="6880" actId="1076"/>
          <ac:spMkLst>
            <pc:docMk/>
            <pc:sldMk cId="755417955" sldId="1600"/>
            <ac:spMk id="25" creationId="{F923FD45-2D6E-2949-1D16-057696ECDD86}"/>
          </ac:spMkLst>
        </pc:spChg>
        <pc:spChg chg="add mod">
          <ac:chgData name="Paul Woodward" userId="afca6096-33c4-4076-b066-b130de02360d" providerId="ADAL" clId="{419601EB-8C48-4355-B93B-06355C5976E4}" dt="2024-05-28T15:08:23.198" v="6833" actId="164"/>
          <ac:spMkLst>
            <pc:docMk/>
            <pc:sldMk cId="755417955" sldId="1600"/>
            <ac:spMk id="28" creationId="{FF3FC5C4-1C12-2E5B-5A3E-2025F3B93CC6}"/>
          </ac:spMkLst>
        </pc:spChg>
        <pc:grpChg chg="add mod">
          <ac:chgData name="Paul Woodward" userId="afca6096-33c4-4076-b066-b130de02360d" providerId="ADAL" clId="{419601EB-8C48-4355-B93B-06355C5976E4}" dt="2024-05-28T15:08:26.242" v="6834" actId="164"/>
          <ac:grpSpMkLst>
            <pc:docMk/>
            <pc:sldMk cId="755417955" sldId="1600"/>
            <ac:grpSpMk id="30" creationId="{F31F34A6-D6E6-48B0-EB8D-DCEB41FE3A50}"/>
          </ac:grpSpMkLst>
        </pc:grpChg>
        <pc:grpChg chg="add mod">
          <ac:chgData name="Paul Woodward" userId="afca6096-33c4-4076-b066-b130de02360d" providerId="ADAL" clId="{419601EB-8C48-4355-B93B-06355C5976E4}" dt="2024-05-28T15:08:33.038" v="6851" actId="164"/>
          <ac:grpSpMkLst>
            <pc:docMk/>
            <pc:sldMk cId="755417955" sldId="1600"/>
            <ac:grpSpMk id="31" creationId="{A241E358-A36D-9B0E-E047-9AF819B813D5}"/>
          </ac:grpSpMkLst>
        </pc:grpChg>
        <pc:grpChg chg="add mod">
          <ac:chgData name="Paul Woodward" userId="afca6096-33c4-4076-b066-b130de02360d" providerId="ADAL" clId="{419601EB-8C48-4355-B93B-06355C5976E4}" dt="2024-05-29T08:01:29.522" v="7599" actId="1076"/>
          <ac:grpSpMkLst>
            <pc:docMk/>
            <pc:sldMk cId="755417955" sldId="1600"/>
            <ac:grpSpMk id="32" creationId="{D86626D8-B97F-978C-565C-68D48A1DEF1E}"/>
          </ac:grpSpMkLst>
        </pc:grpChg>
        <pc:picChg chg="add mod">
          <ac:chgData name="Paul Woodward" userId="afca6096-33c4-4076-b066-b130de02360d" providerId="ADAL" clId="{419601EB-8C48-4355-B93B-06355C5976E4}" dt="2024-05-28T09:13:36.280" v="792"/>
          <ac:picMkLst>
            <pc:docMk/>
            <pc:sldMk cId="755417955" sldId="1600"/>
            <ac:picMk id="2" creationId="{8B0F1083-9580-1C20-23A1-2AC523AFA22B}"/>
          </ac:picMkLst>
        </pc:picChg>
        <pc:picChg chg="del">
          <ac:chgData name="Paul Woodward" userId="afca6096-33c4-4076-b066-b130de02360d" providerId="ADAL" clId="{419601EB-8C48-4355-B93B-06355C5976E4}" dt="2024-05-28T09:13:35.264" v="791" actId="478"/>
          <ac:picMkLst>
            <pc:docMk/>
            <pc:sldMk cId="755417955" sldId="1600"/>
            <ac:picMk id="7" creationId="{6678A389-A4DC-9089-CE56-74ADEE9021C5}"/>
          </ac:picMkLst>
        </pc:picChg>
        <pc:picChg chg="add mod">
          <ac:chgData name="Paul Woodward" userId="afca6096-33c4-4076-b066-b130de02360d" providerId="ADAL" clId="{419601EB-8C48-4355-B93B-06355C5976E4}" dt="2024-05-28T15:08:26.242" v="6834" actId="164"/>
          <ac:picMkLst>
            <pc:docMk/>
            <pc:sldMk cId="755417955" sldId="1600"/>
            <ac:picMk id="9" creationId="{1236B130-97AB-1FBF-17AC-B27FED400041}"/>
          </ac:picMkLst>
        </pc:picChg>
        <pc:picChg chg="add del">
          <ac:chgData name="Paul Woodward" userId="afca6096-33c4-4076-b066-b130de02360d" providerId="ADAL" clId="{419601EB-8C48-4355-B93B-06355C5976E4}" dt="2024-05-28T13:55:05.343" v="2268" actId="478"/>
          <ac:picMkLst>
            <pc:docMk/>
            <pc:sldMk cId="755417955" sldId="1600"/>
            <ac:picMk id="27" creationId="{00BB9444-71CE-7996-E90A-870D59B88796}"/>
          </ac:picMkLst>
        </pc:picChg>
        <pc:picChg chg="del">
          <ac:chgData name="Paul Woodward" userId="afca6096-33c4-4076-b066-b130de02360d" providerId="ADAL" clId="{419601EB-8C48-4355-B93B-06355C5976E4}" dt="2024-05-28T13:42:54.867" v="1137" actId="478"/>
          <ac:picMkLst>
            <pc:docMk/>
            <pc:sldMk cId="755417955" sldId="1600"/>
            <ac:picMk id="1028" creationId="{1AE59396-408C-01DE-58B6-AF741B63293E}"/>
          </ac:picMkLst>
        </pc:picChg>
        <pc:picChg chg="del">
          <ac:chgData name="Paul Woodward" userId="afca6096-33c4-4076-b066-b130de02360d" providerId="ADAL" clId="{419601EB-8C48-4355-B93B-06355C5976E4}" dt="2024-05-28T13:42:55.468" v="1138" actId="478"/>
          <ac:picMkLst>
            <pc:docMk/>
            <pc:sldMk cId="755417955" sldId="1600"/>
            <ac:picMk id="1030" creationId="{54776D4D-597A-1BF8-F1FA-0A68EC1593EE}"/>
          </ac:picMkLst>
        </pc:picChg>
        <pc:cxnChg chg="add mod">
          <ac:chgData name="Paul Woodward" userId="afca6096-33c4-4076-b066-b130de02360d" providerId="ADAL" clId="{419601EB-8C48-4355-B93B-06355C5976E4}" dt="2024-05-28T15:08:23.198" v="6833" actId="164"/>
          <ac:cxnSpMkLst>
            <pc:docMk/>
            <pc:sldMk cId="755417955" sldId="1600"/>
            <ac:cxnSpMk id="11" creationId="{E63C530F-7D71-8A6B-6A82-9751B2915DDD}"/>
          </ac:cxnSpMkLst>
        </pc:cxnChg>
        <pc:cxnChg chg="add mod">
          <ac:chgData name="Paul Woodward" userId="afca6096-33c4-4076-b066-b130de02360d" providerId="ADAL" clId="{419601EB-8C48-4355-B93B-06355C5976E4}" dt="2024-05-28T15:08:23.198" v="6833" actId="164"/>
          <ac:cxnSpMkLst>
            <pc:docMk/>
            <pc:sldMk cId="755417955" sldId="1600"/>
            <ac:cxnSpMk id="15" creationId="{F04CC2D8-FFEA-CA2A-6000-965398F0D145}"/>
          </ac:cxnSpMkLst>
        </pc:cxnChg>
        <pc:cxnChg chg="add mod">
          <ac:chgData name="Paul Woodward" userId="afca6096-33c4-4076-b066-b130de02360d" providerId="ADAL" clId="{419601EB-8C48-4355-B93B-06355C5976E4}" dt="2024-05-28T15:08:23.198" v="6833" actId="164"/>
          <ac:cxnSpMkLst>
            <pc:docMk/>
            <pc:sldMk cId="755417955" sldId="1600"/>
            <ac:cxnSpMk id="22" creationId="{CF957178-AEE0-9B0F-42B1-95BC3B26D34D}"/>
          </ac:cxnSpMkLst>
        </pc:cxnChg>
        <pc:cxnChg chg="add mod">
          <ac:chgData name="Paul Woodward" userId="afca6096-33c4-4076-b066-b130de02360d" providerId="ADAL" clId="{419601EB-8C48-4355-B93B-06355C5976E4}" dt="2024-05-28T15:08:23.198" v="6833" actId="164"/>
          <ac:cxnSpMkLst>
            <pc:docMk/>
            <pc:sldMk cId="755417955" sldId="1600"/>
            <ac:cxnSpMk id="23" creationId="{F87B0835-A963-F63C-CC15-C36396860A5B}"/>
          </ac:cxnSpMkLst>
        </pc:cxnChg>
        <pc:cxnChg chg="add mod">
          <ac:chgData name="Paul Woodward" userId="afca6096-33c4-4076-b066-b130de02360d" providerId="ADAL" clId="{419601EB-8C48-4355-B93B-06355C5976E4}" dt="2024-05-28T15:08:23.198" v="6833" actId="164"/>
          <ac:cxnSpMkLst>
            <pc:docMk/>
            <pc:sldMk cId="755417955" sldId="1600"/>
            <ac:cxnSpMk id="24" creationId="{062ED9A5-F9A3-2B67-6352-0B0133E52F54}"/>
          </ac:cxnSpMkLst>
        </pc:cxnChg>
        <pc:cxnChg chg="add mod">
          <ac:chgData name="Paul Woodward" userId="afca6096-33c4-4076-b066-b130de02360d" providerId="ADAL" clId="{419601EB-8C48-4355-B93B-06355C5976E4}" dt="2024-05-28T15:08:23.198" v="6833" actId="164"/>
          <ac:cxnSpMkLst>
            <pc:docMk/>
            <pc:sldMk cId="755417955" sldId="1600"/>
            <ac:cxnSpMk id="29" creationId="{5D31282A-11C5-5FBE-0CF9-3BE631CACAFE}"/>
          </ac:cxnSpMkLst>
        </pc:cxnChg>
      </pc:sldChg>
      <pc:sldChg chg="addSp delSp modSp mod">
        <pc:chgData name="Paul Woodward" userId="afca6096-33c4-4076-b066-b130de02360d" providerId="ADAL" clId="{419601EB-8C48-4355-B93B-06355C5976E4}" dt="2024-05-29T08:06:45.579" v="7804" actId="20577"/>
        <pc:sldMkLst>
          <pc:docMk/>
          <pc:sldMk cId="2718218335" sldId="1601"/>
        </pc:sldMkLst>
        <pc:spChg chg="mod">
          <ac:chgData name="Paul Woodward" userId="afca6096-33c4-4076-b066-b130de02360d" providerId="ADAL" clId="{419601EB-8C48-4355-B93B-06355C5976E4}" dt="2024-05-29T08:06:45.579" v="7804" actId="20577"/>
          <ac:spMkLst>
            <pc:docMk/>
            <pc:sldMk cId="2718218335" sldId="1601"/>
            <ac:spMk id="3" creationId="{5FC42C60-B951-E049-D5C4-FE7B287E34C8}"/>
          </ac:spMkLst>
        </pc:spChg>
        <pc:spChg chg="add del mod">
          <ac:chgData name="Paul Woodward" userId="afca6096-33c4-4076-b066-b130de02360d" providerId="ADAL" clId="{419601EB-8C48-4355-B93B-06355C5976E4}" dt="2024-05-29T08:04:25.328" v="7687" actId="478"/>
          <ac:spMkLst>
            <pc:docMk/>
            <pc:sldMk cId="2718218335" sldId="1601"/>
            <ac:spMk id="7" creationId="{C78E249B-2CA9-D33D-E0AF-D788DFAF0C1C}"/>
          </ac:spMkLst>
        </pc:spChg>
        <pc:spChg chg="mod">
          <ac:chgData name="Paul Woodward" userId="afca6096-33c4-4076-b066-b130de02360d" providerId="ADAL" clId="{419601EB-8C48-4355-B93B-06355C5976E4}" dt="2024-05-28T13:53:06.181" v="2191" actId="20577"/>
          <ac:spMkLst>
            <pc:docMk/>
            <pc:sldMk cId="2718218335" sldId="1601"/>
            <ac:spMk id="8" creationId="{5C75C0B7-44D3-CAED-C1B9-928BB291EE3F}"/>
          </ac:spMkLst>
        </pc:spChg>
        <pc:spChg chg="add mod">
          <ac:chgData name="Paul Woodward" userId="afca6096-33c4-4076-b066-b130de02360d" providerId="ADAL" clId="{419601EB-8C48-4355-B93B-06355C5976E4}" dt="2024-05-29T08:05:02.033" v="7728" actId="1076"/>
          <ac:spMkLst>
            <pc:docMk/>
            <pc:sldMk cId="2718218335" sldId="1601"/>
            <ac:spMk id="13" creationId="{E215DB37-38C7-3737-49A3-CE3ECF4A3E12}"/>
          </ac:spMkLst>
        </pc:spChg>
        <pc:spChg chg="add mod">
          <ac:chgData name="Paul Woodward" userId="afca6096-33c4-4076-b066-b130de02360d" providerId="ADAL" clId="{419601EB-8C48-4355-B93B-06355C5976E4}" dt="2024-05-29T08:06:11.907" v="7770" actId="1076"/>
          <ac:spMkLst>
            <pc:docMk/>
            <pc:sldMk cId="2718218335" sldId="1601"/>
            <ac:spMk id="18" creationId="{D8431B5A-24D8-096F-4ECC-E7B694B6F854}"/>
          </ac:spMkLst>
        </pc:spChg>
        <pc:picChg chg="add mod">
          <ac:chgData name="Paul Woodward" userId="afca6096-33c4-4076-b066-b130de02360d" providerId="ADAL" clId="{419601EB-8C48-4355-B93B-06355C5976E4}" dt="2024-05-28T09:13:41.665" v="796"/>
          <ac:picMkLst>
            <pc:docMk/>
            <pc:sldMk cId="2718218335" sldId="1601"/>
            <ac:picMk id="2" creationId="{86BD5E11-F99A-C38B-5B4B-5C26B43D97E8}"/>
          </ac:picMkLst>
        </pc:picChg>
        <pc:picChg chg="del">
          <ac:chgData name="Paul Woodward" userId="afca6096-33c4-4076-b066-b130de02360d" providerId="ADAL" clId="{419601EB-8C48-4355-B93B-06355C5976E4}" dt="2024-05-28T09:13:41.491" v="795" actId="478"/>
          <ac:picMkLst>
            <pc:docMk/>
            <pc:sldMk cId="2718218335" sldId="1601"/>
            <ac:picMk id="7" creationId="{AA67A68D-70CD-7ED0-BA2E-3EFDCBA9078D}"/>
          </ac:picMkLst>
        </pc:picChg>
        <pc:picChg chg="add mod">
          <ac:chgData name="Paul Woodward" userId="afca6096-33c4-4076-b066-b130de02360d" providerId="ADAL" clId="{419601EB-8C48-4355-B93B-06355C5976E4}" dt="2024-05-28T15:10:53.433" v="7086" actId="1076"/>
          <ac:picMkLst>
            <pc:docMk/>
            <pc:sldMk cId="2718218335" sldId="1601"/>
            <ac:picMk id="9" creationId="{DE401DF9-168D-64F9-4D39-E1594D8C6D35}"/>
          </ac:picMkLst>
        </pc:picChg>
        <pc:picChg chg="add mod modCrop">
          <ac:chgData name="Paul Woodward" userId="afca6096-33c4-4076-b066-b130de02360d" providerId="ADAL" clId="{419601EB-8C48-4355-B93B-06355C5976E4}" dt="2024-05-28T15:10:51.766" v="7085" actId="1076"/>
          <ac:picMkLst>
            <pc:docMk/>
            <pc:sldMk cId="2718218335" sldId="1601"/>
            <ac:picMk id="11" creationId="{49DB46B5-44F9-5414-CEAA-0BB4B9B3A1FB}"/>
          </ac:picMkLst>
        </pc:picChg>
        <pc:cxnChg chg="add mod">
          <ac:chgData name="Paul Woodward" userId="afca6096-33c4-4076-b066-b130de02360d" providerId="ADAL" clId="{419601EB-8C48-4355-B93B-06355C5976E4}" dt="2024-05-29T08:04:39.994" v="7691" actId="1076"/>
          <ac:cxnSpMkLst>
            <pc:docMk/>
            <pc:sldMk cId="2718218335" sldId="1601"/>
            <ac:cxnSpMk id="10" creationId="{6F81D7EB-60BD-5232-291C-259D56FCC54B}"/>
          </ac:cxnSpMkLst>
        </pc:cxnChg>
        <pc:cxnChg chg="add mod">
          <ac:chgData name="Paul Woodward" userId="afca6096-33c4-4076-b066-b130de02360d" providerId="ADAL" clId="{419601EB-8C48-4355-B93B-06355C5976E4}" dt="2024-05-29T08:06:14.473" v="7771" actId="14100"/>
          <ac:cxnSpMkLst>
            <pc:docMk/>
            <pc:sldMk cId="2718218335" sldId="1601"/>
            <ac:cxnSpMk id="14" creationId="{C3383ACE-3BD3-7766-B39C-7A0319BF2DAA}"/>
          </ac:cxnSpMkLst>
        </pc:cxnChg>
      </pc:sldChg>
      <pc:sldChg chg="addSp delSp modSp mod ord">
        <pc:chgData name="Paul Woodward" userId="afca6096-33c4-4076-b066-b130de02360d" providerId="ADAL" clId="{419601EB-8C48-4355-B93B-06355C5976E4}" dt="2024-05-29T08:04:09.971" v="7685" actId="1037"/>
        <pc:sldMkLst>
          <pc:docMk/>
          <pc:sldMk cId="2131900090" sldId="1602"/>
        </pc:sldMkLst>
        <pc:spChg chg="mod topLvl">
          <ac:chgData name="Paul Woodward" userId="afca6096-33c4-4076-b066-b130de02360d" providerId="ADAL" clId="{419601EB-8C48-4355-B93B-06355C5976E4}" dt="2024-05-28T15:09:59.574" v="7013" actId="1076"/>
          <ac:spMkLst>
            <pc:docMk/>
            <pc:sldMk cId="2131900090" sldId="1602"/>
            <ac:spMk id="2" creationId="{30F3C937-0F30-5FB2-372F-65EFC3C91D2E}"/>
          </ac:spMkLst>
        </pc:spChg>
        <pc:spChg chg="mod">
          <ac:chgData name="Paul Woodward" userId="afca6096-33c4-4076-b066-b130de02360d" providerId="ADAL" clId="{419601EB-8C48-4355-B93B-06355C5976E4}" dt="2024-05-29T08:03:46.465" v="7677" actId="20577"/>
          <ac:spMkLst>
            <pc:docMk/>
            <pc:sldMk cId="2131900090" sldId="1602"/>
            <ac:spMk id="3" creationId="{5FC42C60-B951-E049-D5C4-FE7B287E34C8}"/>
          </ac:spMkLst>
        </pc:spChg>
        <pc:spChg chg="add mod">
          <ac:chgData name="Paul Woodward" userId="afca6096-33c4-4076-b066-b130de02360d" providerId="ADAL" clId="{419601EB-8C48-4355-B93B-06355C5976E4}" dt="2024-05-29T08:04:09.971" v="7685" actId="1037"/>
          <ac:spMkLst>
            <pc:docMk/>
            <pc:sldMk cId="2131900090" sldId="1602"/>
            <ac:spMk id="4" creationId="{820A3AB2-13ED-01DC-5C50-6752901FFB82}"/>
          </ac:spMkLst>
        </pc:spChg>
        <pc:spChg chg="mod">
          <ac:chgData name="Paul Woodward" userId="afca6096-33c4-4076-b066-b130de02360d" providerId="ADAL" clId="{419601EB-8C48-4355-B93B-06355C5976E4}" dt="2024-05-28T13:54:54.915" v="2266" actId="20577"/>
          <ac:spMkLst>
            <pc:docMk/>
            <pc:sldMk cId="2131900090" sldId="1602"/>
            <ac:spMk id="8" creationId="{5C75C0B7-44D3-CAED-C1B9-928BB291EE3F}"/>
          </ac:spMkLst>
        </pc:spChg>
        <pc:grpChg chg="add del mod">
          <ac:chgData name="Paul Woodward" userId="afca6096-33c4-4076-b066-b130de02360d" providerId="ADAL" clId="{419601EB-8C48-4355-B93B-06355C5976E4}" dt="2024-05-28T13:58:59.610" v="2785" actId="478"/>
          <ac:grpSpMkLst>
            <pc:docMk/>
            <pc:sldMk cId="2131900090" sldId="1602"/>
            <ac:grpSpMk id="15" creationId="{CACD9887-E300-66F0-210D-6D1F14B70CDA}"/>
          </ac:grpSpMkLst>
        </pc:grpChg>
        <pc:picChg chg="add mod">
          <ac:chgData name="Paul Woodward" userId="afca6096-33c4-4076-b066-b130de02360d" providerId="ADAL" clId="{419601EB-8C48-4355-B93B-06355C5976E4}" dt="2024-05-28T09:13:44.495" v="798"/>
          <ac:picMkLst>
            <pc:docMk/>
            <pc:sldMk cId="2131900090" sldId="1602"/>
            <ac:picMk id="5" creationId="{0A2AB303-CB30-8115-3B0C-9D6BE12717AF}"/>
          </ac:picMkLst>
        </pc:picChg>
        <pc:picChg chg="del">
          <ac:chgData name="Paul Woodward" userId="afca6096-33c4-4076-b066-b130de02360d" providerId="ADAL" clId="{419601EB-8C48-4355-B93B-06355C5976E4}" dt="2024-05-28T09:13:44.293" v="797" actId="478"/>
          <ac:picMkLst>
            <pc:docMk/>
            <pc:sldMk cId="2131900090" sldId="1602"/>
            <ac:picMk id="10" creationId="{3CAE0EC2-1EB4-FD65-2C7C-B24BF9982387}"/>
          </ac:picMkLst>
        </pc:picChg>
        <pc:picChg chg="add mod">
          <ac:chgData name="Paul Woodward" userId="afca6096-33c4-4076-b066-b130de02360d" providerId="ADAL" clId="{419601EB-8C48-4355-B93B-06355C5976E4}" dt="2024-05-28T15:10:00.906" v="7014" actId="1076"/>
          <ac:picMkLst>
            <pc:docMk/>
            <pc:sldMk cId="2131900090" sldId="1602"/>
            <ac:picMk id="11" creationId="{2D814D90-E4F7-F138-379C-153D0B830AC3}"/>
          </ac:picMkLst>
        </pc:picChg>
        <pc:picChg chg="add mod">
          <ac:chgData name="Paul Woodward" userId="afca6096-33c4-4076-b066-b130de02360d" providerId="ADAL" clId="{419601EB-8C48-4355-B93B-06355C5976E4}" dt="2024-05-28T15:09:57.472" v="7012" actId="1076"/>
          <ac:picMkLst>
            <pc:docMk/>
            <pc:sldMk cId="2131900090" sldId="1602"/>
            <ac:picMk id="13" creationId="{6A589D53-0DDD-55BD-4DBC-BDDD5BFB2A1B}"/>
          </ac:picMkLst>
        </pc:picChg>
        <pc:picChg chg="del">
          <ac:chgData name="Paul Woodward" userId="afca6096-33c4-4076-b066-b130de02360d" providerId="ADAL" clId="{419601EB-8C48-4355-B93B-06355C5976E4}" dt="2024-05-28T13:53:42.481" v="2254" actId="478"/>
          <ac:picMkLst>
            <pc:docMk/>
            <pc:sldMk cId="2131900090" sldId="1602"/>
            <ac:picMk id="5122" creationId="{78BA4BAA-DC9A-2C79-4E3D-91314931E3E6}"/>
          </ac:picMkLst>
        </pc:picChg>
        <pc:cxnChg chg="del mod topLvl">
          <ac:chgData name="Paul Woodward" userId="afca6096-33c4-4076-b066-b130de02360d" providerId="ADAL" clId="{419601EB-8C48-4355-B93B-06355C5976E4}" dt="2024-05-28T13:58:59.610" v="2785" actId="478"/>
          <ac:cxnSpMkLst>
            <pc:docMk/>
            <pc:sldMk cId="2131900090" sldId="1602"/>
            <ac:cxnSpMk id="4" creationId="{56E79F5F-0C48-33E4-0ABC-305B737E33C5}"/>
          </ac:cxnSpMkLst>
        </pc:cxnChg>
      </pc:sldChg>
      <pc:sldChg chg="addSp delSp modSp mod">
        <pc:chgData name="Paul Woodward" userId="afca6096-33c4-4076-b066-b130de02360d" providerId="ADAL" clId="{419601EB-8C48-4355-B93B-06355C5976E4}" dt="2024-05-29T08:23:48.736" v="8707" actId="20577"/>
        <pc:sldMkLst>
          <pc:docMk/>
          <pc:sldMk cId="2965792995" sldId="1603"/>
        </pc:sldMkLst>
        <pc:spChg chg="del mod">
          <ac:chgData name="Paul Woodward" userId="afca6096-33c4-4076-b066-b130de02360d" providerId="ADAL" clId="{419601EB-8C48-4355-B93B-06355C5976E4}" dt="2024-05-29T08:19:13.111" v="8556" actId="478"/>
          <ac:spMkLst>
            <pc:docMk/>
            <pc:sldMk cId="2965792995" sldId="1603"/>
            <ac:spMk id="2" creationId="{30F3C937-0F30-5FB2-372F-65EFC3C91D2E}"/>
          </ac:spMkLst>
        </pc:spChg>
        <pc:spChg chg="mod">
          <ac:chgData name="Paul Woodward" userId="afca6096-33c4-4076-b066-b130de02360d" providerId="ADAL" clId="{419601EB-8C48-4355-B93B-06355C5976E4}" dt="2024-05-29T08:23:48.736" v="8707" actId="20577"/>
          <ac:spMkLst>
            <pc:docMk/>
            <pc:sldMk cId="2965792995" sldId="1603"/>
            <ac:spMk id="3" creationId="{5FC42C60-B951-E049-D5C4-FE7B287E34C8}"/>
          </ac:spMkLst>
        </pc:spChg>
        <pc:spChg chg="mod">
          <ac:chgData name="Paul Woodward" userId="afca6096-33c4-4076-b066-b130de02360d" providerId="ADAL" clId="{419601EB-8C48-4355-B93B-06355C5976E4}" dt="2024-05-29T08:21:31.936" v="8688" actId="1076"/>
          <ac:spMkLst>
            <pc:docMk/>
            <pc:sldMk cId="2965792995" sldId="1603"/>
            <ac:spMk id="7" creationId="{6E9D5CDF-38F7-CF33-0A7F-9A121509257B}"/>
          </ac:spMkLst>
        </pc:spChg>
        <pc:spChg chg="mod">
          <ac:chgData name="Paul Woodward" userId="afca6096-33c4-4076-b066-b130de02360d" providerId="ADAL" clId="{419601EB-8C48-4355-B93B-06355C5976E4}" dt="2024-05-28T13:53:19.443" v="2222" actId="20577"/>
          <ac:spMkLst>
            <pc:docMk/>
            <pc:sldMk cId="2965792995" sldId="1603"/>
            <ac:spMk id="8" creationId="{5C75C0B7-44D3-CAED-C1B9-928BB291EE3F}"/>
          </ac:spMkLst>
        </pc:spChg>
        <pc:spChg chg="add mod">
          <ac:chgData name="Paul Woodward" userId="afca6096-33c4-4076-b066-b130de02360d" providerId="ADAL" clId="{419601EB-8C48-4355-B93B-06355C5976E4}" dt="2024-05-29T08:20:29.022" v="8595" actId="255"/>
          <ac:spMkLst>
            <pc:docMk/>
            <pc:sldMk cId="2965792995" sldId="1603"/>
            <ac:spMk id="19" creationId="{86752570-56BA-BBDA-A10A-100061763A9C}"/>
          </ac:spMkLst>
        </pc:spChg>
        <pc:spChg chg="add del mod">
          <ac:chgData name="Paul Woodward" userId="afca6096-33c4-4076-b066-b130de02360d" providerId="ADAL" clId="{419601EB-8C48-4355-B93B-06355C5976E4}" dt="2024-05-29T08:22:49.903" v="8696" actId="478"/>
          <ac:spMkLst>
            <pc:docMk/>
            <pc:sldMk cId="2965792995" sldId="1603"/>
            <ac:spMk id="20" creationId="{63257F81-7912-8C5C-0B41-953C75989EFC}"/>
          </ac:spMkLst>
        </pc:spChg>
        <pc:picChg chg="add mod">
          <ac:chgData name="Paul Woodward" userId="afca6096-33c4-4076-b066-b130de02360d" providerId="ADAL" clId="{419601EB-8C48-4355-B93B-06355C5976E4}" dt="2024-05-28T09:13:46.975" v="800"/>
          <ac:picMkLst>
            <pc:docMk/>
            <pc:sldMk cId="2965792995" sldId="1603"/>
            <ac:picMk id="5" creationId="{53C27EDC-02A0-3A7F-6D16-6E909FBCF20F}"/>
          </ac:picMkLst>
        </pc:picChg>
        <pc:picChg chg="del">
          <ac:chgData name="Paul Woodward" userId="afca6096-33c4-4076-b066-b130de02360d" providerId="ADAL" clId="{419601EB-8C48-4355-B93B-06355C5976E4}" dt="2024-05-28T09:13:46.813" v="799" actId="478"/>
          <ac:picMkLst>
            <pc:docMk/>
            <pc:sldMk cId="2965792995" sldId="1603"/>
            <ac:picMk id="11" creationId="{509748E5-AE63-E2D1-9DBA-99DCEE76F7A1}"/>
          </ac:picMkLst>
        </pc:picChg>
        <pc:picChg chg="add mod">
          <ac:chgData name="Paul Woodward" userId="afca6096-33c4-4076-b066-b130de02360d" providerId="ADAL" clId="{419601EB-8C48-4355-B93B-06355C5976E4}" dt="2024-05-29T08:19:34.115" v="8566" actId="1076"/>
          <ac:picMkLst>
            <pc:docMk/>
            <pc:sldMk cId="2965792995" sldId="1603"/>
            <ac:picMk id="13" creationId="{4E3A399E-D2F0-261B-0365-EB150F0DCDD8}"/>
          </ac:picMkLst>
        </pc:picChg>
        <pc:picChg chg="add mod">
          <ac:chgData name="Paul Woodward" userId="afca6096-33c4-4076-b066-b130de02360d" providerId="ADAL" clId="{419601EB-8C48-4355-B93B-06355C5976E4}" dt="2024-05-29T08:19:35.070" v="8567" actId="1076"/>
          <ac:picMkLst>
            <pc:docMk/>
            <pc:sldMk cId="2965792995" sldId="1603"/>
            <ac:picMk id="15" creationId="{6999B307-DEDE-BC88-9F06-10551E250DF3}"/>
          </ac:picMkLst>
        </pc:picChg>
        <pc:picChg chg="add mod">
          <ac:chgData name="Paul Woodward" userId="afca6096-33c4-4076-b066-b130de02360d" providerId="ADAL" clId="{419601EB-8C48-4355-B93B-06355C5976E4}" dt="2024-05-29T08:19:28.869" v="8563" actId="1076"/>
          <ac:picMkLst>
            <pc:docMk/>
            <pc:sldMk cId="2965792995" sldId="1603"/>
            <ac:picMk id="17" creationId="{A3C02A60-1695-B22B-8A6F-D1FD3332D6A7}"/>
          </ac:picMkLst>
        </pc:picChg>
        <pc:picChg chg="add mod">
          <ac:chgData name="Paul Woodward" userId="afca6096-33c4-4076-b066-b130de02360d" providerId="ADAL" clId="{419601EB-8C48-4355-B93B-06355C5976E4}" dt="2024-05-29T08:22:53.814" v="8698" actId="14100"/>
          <ac:picMkLst>
            <pc:docMk/>
            <pc:sldMk cId="2965792995" sldId="1603"/>
            <ac:picMk id="24" creationId="{E9A02903-54D1-7C9D-C6CF-F0AFB66E921E}"/>
          </ac:picMkLst>
        </pc:picChg>
        <pc:picChg chg="del">
          <ac:chgData name="Paul Woodward" userId="afca6096-33c4-4076-b066-b130de02360d" providerId="ADAL" clId="{419601EB-8C48-4355-B93B-06355C5976E4}" dt="2024-05-28T13:45:46.709" v="1475" actId="478"/>
          <ac:picMkLst>
            <pc:docMk/>
            <pc:sldMk cId="2965792995" sldId="1603"/>
            <ac:picMk id="6146" creationId="{61870CDF-44EB-A803-1760-FB6FC6839E50}"/>
          </ac:picMkLst>
        </pc:picChg>
        <pc:picChg chg="del">
          <ac:chgData name="Paul Woodward" userId="afca6096-33c4-4076-b066-b130de02360d" providerId="ADAL" clId="{419601EB-8C48-4355-B93B-06355C5976E4}" dt="2024-05-28T13:45:47.370" v="1476" actId="478"/>
          <ac:picMkLst>
            <pc:docMk/>
            <pc:sldMk cId="2965792995" sldId="1603"/>
            <ac:picMk id="6148" creationId="{8043807C-122A-8282-E0FF-F3DE1207AA97}"/>
          </ac:picMkLst>
        </pc:picChg>
        <pc:cxnChg chg="del mod">
          <ac:chgData name="Paul Woodward" userId="afca6096-33c4-4076-b066-b130de02360d" providerId="ADAL" clId="{419601EB-8C48-4355-B93B-06355C5976E4}" dt="2024-05-29T08:19:15.854" v="8557" actId="478"/>
          <ac:cxnSpMkLst>
            <pc:docMk/>
            <pc:sldMk cId="2965792995" sldId="1603"/>
            <ac:cxnSpMk id="4" creationId="{56E79F5F-0C48-33E4-0ABC-305B737E33C5}"/>
          </ac:cxnSpMkLst>
        </pc:cxnChg>
        <pc:cxnChg chg="del mod">
          <ac:chgData name="Paul Woodward" userId="afca6096-33c4-4076-b066-b130de02360d" providerId="ADAL" clId="{419601EB-8C48-4355-B93B-06355C5976E4}" dt="2024-05-29T08:19:42.902" v="8570" actId="478"/>
          <ac:cxnSpMkLst>
            <pc:docMk/>
            <pc:sldMk cId="2965792995" sldId="1603"/>
            <ac:cxnSpMk id="9" creationId="{3646EB0E-C1C3-056A-1E22-3A86747A1BE8}"/>
          </ac:cxnSpMkLst>
        </pc:cxnChg>
        <pc:cxnChg chg="add mod">
          <ac:chgData name="Paul Woodward" userId="afca6096-33c4-4076-b066-b130de02360d" providerId="ADAL" clId="{419601EB-8C48-4355-B93B-06355C5976E4}" dt="2024-05-29T08:20:51.177" v="8611" actId="1076"/>
          <ac:cxnSpMkLst>
            <pc:docMk/>
            <pc:sldMk cId="2965792995" sldId="1603"/>
            <ac:cxnSpMk id="11" creationId="{4CD00808-45F2-531A-F7A5-E69F1855E76E}"/>
          </ac:cxnSpMkLst>
        </pc:cxnChg>
        <pc:cxnChg chg="add mod">
          <ac:chgData name="Paul Woodward" userId="afca6096-33c4-4076-b066-b130de02360d" providerId="ADAL" clId="{419601EB-8C48-4355-B93B-06355C5976E4}" dt="2024-05-29T08:20:31.479" v="8596" actId="1076"/>
          <ac:cxnSpMkLst>
            <pc:docMk/>
            <pc:sldMk cId="2965792995" sldId="1603"/>
            <ac:cxnSpMk id="16" creationId="{78AC032F-D0DD-DF02-47B0-7DDA94C19803}"/>
          </ac:cxnSpMkLst>
        </pc:cxnChg>
      </pc:sldChg>
      <pc:sldChg chg="addSp delSp modSp mod">
        <pc:chgData name="Paul Woodward" userId="afca6096-33c4-4076-b066-b130de02360d" providerId="ADAL" clId="{419601EB-8C48-4355-B93B-06355C5976E4}" dt="2024-05-29T08:37:12.107" v="9500" actId="20577"/>
        <pc:sldMkLst>
          <pc:docMk/>
          <pc:sldMk cId="635166652" sldId="1604"/>
        </pc:sldMkLst>
        <pc:spChg chg="mod">
          <ac:chgData name="Paul Woodward" userId="afca6096-33c4-4076-b066-b130de02360d" providerId="ADAL" clId="{419601EB-8C48-4355-B93B-06355C5976E4}" dt="2024-05-29T08:37:12.107" v="9500" actId="20577"/>
          <ac:spMkLst>
            <pc:docMk/>
            <pc:sldMk cId="635166652" sldId="1604"/>
            <ac:spMk id="3" creationId="{5FC42C60-B951-E049-D5C4-FE7B287E34C8}"/>
          </ac:spMkLst>
        </pc:spChg>
        <pc:spChg chg="mod">
          <ac:chgData name="Paul Woodward" userId="afca6096-33c4-4076-b066-b130de02360d" providerId="ADAL" clId="{419601EB-8C48-4355-B93B-06355C5976E4}" dt="2024-05-29T08:37:06.782" v="9494" actId="20577"/>
          <ac:spMkLst>
            <pc:docMk/>
            <pc:sldMk cId="635166652" sldId="1604"/>
            <ac:spMk id="8" creationId="{5C75C0B7-44D3-CAED-C1B9-928BB291EE3F}"/>
          </ac:spMkLst>
        </pc:spChg>
        <pc:spChg chg="add mod">
          <ac:chgData name="Paul Woodward" userId="afca6096-33c4-4076-b066-b130de02360d" providerId="ADAL" clId="{419601EB-8C48-4355-B93B-06355C5976E4}" dt="2024-05-28T14:56:09.925" v="6071" actId="1076"/>
          <ac:spMkLst>
            <pc:docMk/>
            <pc:sldMk cId="635166652" sldId="1604"/>
            <ac:spMk id="10" creationId="{6DE93E28-2706-B2E9-E9B7-E84E24820A9A}"/>
          </ac:spMkLst>
        </pc:spChg>
        <pc:spChg chg="add mod">
          <ac:chgData name="Paul Woodward" userId="afca6096-33c4-4076-b066-b130de02360d" providerId="ADAL" clId="{419601EB-8C48-4355-B93B-06355C5976E4}" dt="2024-05-28T14:56:14.751" v="6073" actId="1076"/>
          <ac:spMkLst>
            <pc:docMk/>
            <pc:sldMk cId="635166652" sldId="1604"/>
            <ac:spMk id="11" creationId="{A42CD4AF-751A-B25C-F016-D63BC91B45C5}"/>
          </ac:spMkLst>
        </pc:spChg>
        <pc:picChg chg="add mod">
          <ac:chgData name="Paul Woodward" userId="afca6096-33c4-4076-b066-b130de02360d" providerId="ADAL" clId="{419601EB-8C48-4355-B93B-06355C5976E4}" dt="2024-05-28T09:13:52.607" v="804"/>
          <ac:picMkLst>
            <pc:docMk/>
            <pc:sldMk cId="635166652" sldId="1604"/>
            <ac:picMk id="2" creationId="{D2D5C1FB-17E3-CF28-35F6-77F85421F3D2}"/>
          </ac:picMkLst>
        </pc:picChg>
        <pc:picChg chg="del">
          <ac:chgData name="Paul Woodward" userId="afca6096-33c4-4076-b066-b130de02360d" providerId="ADAL" clId="{419601EB-8C48-4355-B93B-06355C5976E4}" dt="2024-05-28T09:13:52.452" v="803" actId="478"/>
          <ac:picMkLst>
            <pc:docMk/>
            <pc:sldMk cId="635166652" sldId="1604"/>
            <ac:picMk id="7" creationId="{E6C6CCFD-C8B9-09D3-C0E9-F084AEE98EBE}"/>
          </ac:picMkLst>
        </pc:picChg>
        <pc:picChg chg="add mod">
          <ac:chgData name="Paul Woodward" userId="afca6096-33c4-4076-b066-b130de02360d" providerId="ADAL" clId="{419601EB-8C48-4355-B93B-06355C5976E4}" dt="2024-05-28T14:56:07.179" v="6070" actId="1076"/>
          <ac:picMkLst>
            <pc:docMk/>
            <pc:sldMk cId="635166652" sldId="1604"/>
            <ac:picMk id="9" creationId="{06146B52-2633-6760-DA82-FE106EECFE9E}"/>
          </ac:picMkLst>
        </pc:picChg>
      </pc:sldChg>
      <pc:sldChg chg="addSp delSp modSp mod">
        <pc:chgData name="Paul Woodward" userId="afca6096-33c4-4076-b066-b130de02360d" providerId="ADAL" clId="{419601EB-8C48-4355-B93B-06355C5976E4}" dt="2024-05-29T08:33:13.555" v="9154" actId="1076"/>
        <pc:sldMkLst>
          <pc:docMk/>
          <pc:sldMk cId="1769439513" sldId="1710"/>
        </pc:sldMkLst>
        <pc:spChg chg="mod">
          <ac:chgData name="Paul Woodward" userId="afca6096-33c4-4076-b066-b130de02360d" providerId="ADAL" clId="{419601EB-8C48-4355-B93B-06355C5976E4}" dt="2024-05-29T08:32:26.811" v="9141" actId="255"/>
          <ac:spMkLst>
            <pc:docMk/>
            <pc:sldMk cId="1769439513" sldId="1710"/>
            <ac:spMk id="3" creationId="{CBD8C2AF-0EE3-1331-A67A-31583427A3D2}"/>
          </ac:spMkLst>
        </pc:spChg>
        <pc:spChg chg="mod">
          <ac:chgData name="Paul Woodward" userId="afca6096-33c4-4076-b066-b130de02360d" providerId="ADAL" clId="{419601EB-8C48-4355-B93B-06355C5976E4}" dt="2024-05-28T13:53:28.111" v="2241" actId="20577"/>
          <ac:spMkLst>
            <pc:docMk/>
            <pc:sldMk cId="1769439513" sldId="1710"/>
            <ac:spMk id="8" creationId="{3AA2D414-8F1D-2D38-473F-B96D5D71E536}"/>
          </ac:spMkLst>
        </pc:spChg>
        <pc:spChg chg="add mod">
          <ac:chgData name="Paul Woodward" userId="afca6096-33c4-4076-b066-b130de02360d" providerId="ADAL" clId="{419601EB-8C48-4355-B93B-06355C5976E4}" dt="2024-05-29T08:32:53.959" v="9147" actId="1076"/>
          <ac:spMkLst>
            <pc:docMk/>
            <pc:sldMk cId="1769439513" sldId="1710"/>
            <ac:spMk id="10" creationId="{120D3E7E-9FF0-440D-25FD-303A4FAFBBFA}"/>
          </ac:spMkLst>
        </pc:spChg>
        <pc:spChg chg="add mod">
          <ac:chgData name="Paul Woodward" userId="afca6096-33c4-4076-b066-b130de02360d" providerId="ADAL" clId="{419601EB-8C48-4355-B93B-06355C5976E4}" dt="2024-05-28T15:00:33.930" v="6398" actId="1076"/>
          <ac:spMkLst>
            <pc:docMk/>
            <pc:sldMk cId="1769439513" sldId="1710"/>
            <ac:spMk id="11" creationId="{3AD76CCB-99E9-7333-F814-EB284A788060}"/>
          </ac:spMkLst>
        </pc:spChg>
        <pc:spChg chg="mod">
          <ac:chgData name="Paul Woodward" userId="afca6096-33c4-4076-b066-b130de02360d" providerId="ADAL" clId="{419601EB-8C48-4355-B93B-06355C5976E4}" dt="2024-05-29T08:32:59.292" v="9149" actId="1076"/>
          <ac:spMkLst>
            <pc:docMk/>
            <pc:sldMk cId="1769439513" sldId="1710"/>
            <ac:spMk id="15" creationId="{1A16DBDE-7305-ADC6-23D6-D12015B4C83E}"/>
          </ac:spMkLst>
        </pc:spChg>
        <pc:spChg chg="add mod">
          <ac:chgData name="Paul Woodward" userId="afca6096-33c4-4076-b066-b130de02360d" providerId="ADAL" clId="{419601EB-8C48-4355-B93B-06355C5976E4}" dt="2024-05-29T08:33:13.555" v="9154" actId="1076"/>
          <ac:spMkLst>
            <pc:docMk/>
            <pc:sldMk cId="1769439513" sldId="1710"/>
            <ac:spMk id="18" creationId="{BA493D30-8B1D-68DF-83A3-B90D4C8478CB}"/>
          </ac:spMkLst>
        </pc:spChg>
        <pc:picChg chg="del">
          <ac:chgData name="Paul Woodward" userId="afca6096-33c4-4076-b066-b130de02360d" providerId="ADAL" clId="{419601EB-8C48-4355-B93B-06355C5976E4}" dt="2024-05-28T09:13:49.950" v="801" actId="478"/>
          <ac:picMkLst>
            <pc:docMk/>
            <pc:sldMk cId="1769439513" sldId="1710"/>
            <ac:picMk id="2" creationId="{E3A02C52-E1F0-DC1E-7628-E90A71FC3904}"/>
          </ac:picMkLst>
        </pc:picChg>
        <pc:picChg chg="add mod">
          <ac:chgData name="Paul Woodward" userId="afca6096-33c4-4076-b066-b130de02360d" providerId="ADAL" clId="{419601EB-8C48-4355-B93B-06355C5976E4}" dt="2024-05-28T09:13:50.151" v="802"/>
          <ac:picMkLst>
            <pc:docMk/>
            <pc:sldMk cId="1769439513" sldId="1710"/>
            <ac:picMk id="4" creationId="{A6A1DD95-EE05-1708-C0F2-705E3DD42D60}"/>
          </ac:picMkLst>
        </pc:picChg>
        <pc:picChg chg="add mod">
          <ac:chgData name="Paul Woodward" userId="afca6096-33c4-4076-b066-b130de02360d" providerId="ADAL" clId="{419601EB-8C48-4355-B93B-06355C5976E4}" dt="2024-05-28T15:00:24.716" v="6396" actId="1076"/>
          <ac:picMkLst>
            <pc:docMk/>
            <pc:sldMk cId="1769439513" sldId="1710"/>
            <ac:picMk id="5" creationId="{84A47B0F-1D80-78E1-D958-48FC7D53C75E}"/>
          </ac:picMkLst>
        </pc:picChg>
        <pc:picChg chg="del">
          <ac:chgData name="Paul Woodward" userId="afca6096-33c4-4076-b066-b130de02360d" providerId="ADAL" clId="{419601EB-8C48-4355-B93B-06355C5976E4}" dt="2024-05-28T13:45:43.078" v="1471" actId="478"/>
          <ac:picMkLst>
            <pc:docMk/>
            <pc:sldMk cId="1769439513" sldId="1710"/>
            <ac:picMk id="6" creationId="{0CC2A396-C2AE-C241-B598-2B27F6D3B2F5}"/>
          </ac:picMkLst>
        </pc:picChg>
        <pc:picChg chg="add mod">
          <ac:chgData name="Paul Woodward" userId="afca6096-33c4-4076-b066-b130de02360d" providerId="ADAL" clId="{419601EB-8C48-4355-B93B-06355C5976E4}" dt="2024-05-29T08:32:52.004" v="9146" actId="1076"/>
          <ac:picMkLst>
            <pc:docMk/>
            <pc:sldMk cId="1769439513" sldId="1710"/>
            <ac:picMk id="7" creationId="{34887310-5073-09C3-4B21-5BC3C24067F3}"/>
          </ac:picMkLst>
        </pc:picChg>
        <pc:picChg chg="del">
          <ac:chgData name="Paul Woodward" userId="afca6096-33c4-4076-b066-b130de02360d" providerId="ADAL" clId="{419601EB-8C48-4355-B93B-06355C5976E4}" dt="2024-05-28T13:45:43.528" v="1472" actId="478"/>
          <ac:picMkLst>
            <pc:docMk/>
            <pc:sldMk cId="1769439513" sldId="1710"/>
            <ac:picMk id="12" creationId="{F135ACE7-796F-D4FD-3046-0974A30076C9}"/>
          </ac:picMkLst>
        </pc:picChg>
        <pc:picChg chg="del">
          <ac:chgData name="Paul Woodward" userId="afca6096-33c4-4076-b066-b130de02360d" providerId="ADAL" clId="{419601EB-8C48-4355-B93B-06355C5976E4}" dt="2024-05-28T13:45:42.432" v="1470" actId="478"/>
          <ac:picMkLst>
            <pc:docMk/>
            <pc:sldMk cId="1769439513" sldId="1710"/>
            <ac:picMk id="14" creationId="{3BB3FFBE-E823-D618-9E33-CC29959DC11D}"/>
          </ac:picMkLst>
        </pc:picChg>
        <pc:picChg chg="del">
          <ac:chgData name="Paul Woodward" userId="afca6096-33c4-4076-b066-b130de02360d" providerId="ADAL" clId="{419601EB-8C48-4355-B93B-06355C5976E4}" dt="2024-05-28T13:45:43.961" v="1473" actId="478"/>
          <ac:picMkLst>
            <pc:docMk/>
            <pc:sldMk cId="1769439513" sldId="1710"/>
            <ac:picMk id="17" creationId="{DF1546DE-1FBB-37F4-3E78-3554DFBAA885}"/>
          </ac:picMkLst>
        </pc:picChg>
        <pc:picChg chg="del">
          <ac:chgData name="Paul Woodward" userId="afca6096-33c4-4076-b066-b130de02360d" providerId="ADAL" clId="{419601EB-8C48-4355-B93B-06355C5976E4}" dt="2024-05-28T13:45:44.383" v="1474" actId="478"/>
          <ac:picMkLst>
            <pc:docMk/>
            <pc:sldMk cId="1769439513" sldId="1710"/>
            <ac:picMk id="19" creationId="{063AB0B0-575D-AE0C-295D-4E6F8C3429FB}"/>
          </ac:picMkLst>
        </pc:picChg>
        <pc:cxnChg chg="mod">
          <ac:chgData name="Paul Woodward" userId="afca6096-33c4-4076-b066-b130de02360d" providerId="ADAL" clId="{419601EB-8C48-4355-B93B-06355C5976E4}" dt="2024-05-29T08:32:56.624" v="9148" actId="1076"/>
          <ac:cxnSpMkLst>
            <pc:docMk/>
            <pc:sldMk cId="1769439513" sldId="1710"/>
            <ac:cxnSpMk id="9" creationId="{831ADA99-FE8A-4798-9090-8841B8477075}"/>
          </ac:cxnSpMkLst>
        </pc:cxnChg>
        <pc:cxnChg chg="add mod">
          <ac:chgData name="Paul Woodward" userId="afca6096-33c4-4076-b066-b130de02360d" providerId="ADAL" clId="{419601EB-8C48-4355-B93B-06355C5976E4}" dt="2024-05-29T08:33:04.386" v="9151" actId="1076"/>
          <ac:cxnSpMkLst>
            <pc:docMk/>
            <pc:sldMk cId="1769439513" sldId="1710"/>
            <ac:cxnSpMk id="20" creationId="{A243F16C-67C3-1826-8E78-4C533F15196A}"/>
          </ac:cxnSpMkLst>
        </pc:cxnChg>
      </pc:sldChg>
      <pc:sldChg chg="addSp delSp modSp mod">
        <pc:chgData name="Paul Woodward" userId="afca6096-33c4-4076-b066-b130de02360d" providerId="ADAL" clId="{419601EB-8C48-4355-B93B-06355C5976E4}" dt="2024-05-29T08:49:47.796" v="10346" actId="1035"/>
        <pc:sldMkLst>
          <pc:docMk/>
          <pc:sldMk cId="957651053" sldId="1711"/>
        </pc:sldMkLst>
        <pc:spChg chg="mod">
          <ac:chgData name="Paul Woodward" userId="afca6096-33c4-4076-b066-b130de02360d" providerId="ADAL" clId="{419601EB-8C48-4355-B93B-06355C5976E4}" dt="2024-05-29T08:49:30.068" v="10299" actId="20577"/>
          <ac:spMkLst>
            <pc:docMk/>
            <pc:sldMk cId="957651053" sldId="1711"/>
            <ac:spMk id="3" creationId="{5FC42C60-B951-E049-D5C4-FE7B287E34C8}"/>
          </ac:spMkLst>
        </pc:spChg>
        <pc:spChg chg="mod">
          <ac:chgData name="Paul Woodward" userId="afca6096-33c4-4076-b066-b130de02360d" providerId="ADAL" clId="{419601EB-8C48-4355-B93B-06355C5976E4}" dt="2024-05-28T15:04:02.123" v="6658" actId="14100"/>
          <ac:spMkLst>
            <pc:docMk/>
            <pc:sldMk cId="957651053" sldId="1711"/>
            <ac:spMk id="8" creationId="{5C75C0B7-44D3-CAED-C1B9-928BB291EE3F}"/>
          </ac:spMkLst>
        </pc:spChg>
        <pc:picChg chg="add mod">
          <ac:chgData name="Paul Woodward" userId="afca6096-33c4-4076-b066-b130de02360d" providerId="ADAL" clId="{419601EB-8C48-4355-B93B-06355C5976E4}" dt="2024-05-28T09:14:21.333" v="806"/>
          <ac:picMkLst>
            <pc:docMk/>
            <pc:sldMk cId="957651053" sldId="1711"/>
            <ac:picMk id="2" creationId="{DFA714B6-D01A-ACB3-EBD9-D8B27EA604E0}"/>
          </ac:picMkLst>
        </pc:picChg>
        <pc:picChg chg="del">
          <ac:chgData name="Paul Woodward" userId="afca6096-33c4-4076-b066-b130de02360d" providerId="ADAL" clId="{419601EB-8C48-4355-B93B-06355C5976E4}" dt="2024-05-28T09:14:21.018" v="805" actId="478"/>
          <ac:picMkLst>
            <pc:docMk/>
            <pc:sldMk cId="957651053" sldId="1711"/>
            <ac:picMk id="7" creationId="{E6C6CCFD-C8B9-09D3-C0E9-F084AEE98EBE}"/>
          </ac:picMkLst>
        </pc:picChg>
        <pc:picChg chg="add mod">
          <ac:chgData name="Paul Woodward" userId="afca6096-33c4-4076-b066-b130de02360d" providerId="ADAL" clId="{419601EB-8C48-4355-B93B-06355C5976E4}" dt="2024-05-29T08:49:47.796" v="10346" actId="1035"/>
          <ac:picMkLst>
            <pc:docMk/>
            <pc:sldMk cId="957651053" sldId="1711"/>
            <ac:picMk id="1026" creationId="{363F0D62-CB45-44EC-038E-7543287CF49C}"/>
          </ac:picMkLst>
        </pc:picChg>
        <pc:picChg chg="add mod">
          <ac:chgData name="Paul Woodward" userId="afca6096-33c4-4076-b066-b130de02360d" providerId="ADAL" clId="{419601EB-8C48-4355-B93B-06355C5976E4}" dt="2024-05-29T08:49:46.295" v="10340" actId="1036"/>
          <ac:picMkLst>
            <pc:docMk/>
            <pc:sldMk cId="957651053" sldId="1711"/>
            <ac:picMk id="1028" creationId="{B090C2E3-3D67-2566-7637-325C10677637}"/>
          </ac:picMkLst>
        </pc:picChg>
        <pc:picChg chg="add mod">
          <ac:chgData name="Paul Woodward" userId="afca6096-33c4-4076-b066-b130de02360d" providerId="ADAL" clId="{419601EB-8C48-4355-B93B-06355C5976E4}" dt="2024-05-29T08:49:41.513" v="10315" actId="1036"/>
          <ac:picMkLst>
            <pc:docMk/>
            <pc:sldMk cId="957651053" sldId="1711"/>
            <ac:picMk id="1030" creationId="{6A4B6E0D-2B64-6B66-5011-DFBCB222DE76}"/>
          </ac:picMkLst>
        </pc:picChg>
        <pc:picChg chg="add mod">
          <ac:chgData name="Paul Woodward" userId="afca6096-33c4-4076-b066-b130de02360d" providerId="ADAL" clId="{419601EB-8C48-4355-B93B-06355C5976E4}" dt="2024-05-29T08:49:43.819" v="10327" actId="1036"/>
          <ac:picMkLst>
            <pc:docMk/>
            <pc:sldMk cId="957651053" sldId="1711"/>
            <ac:picMk id="1032" creationId="{94DD9BCD-9DD1-0B75-37CC-9CD02D2112DE}"/>
          </ac:picMkLst>
        </pc:picChg>
      </pc:sldChg>
      <pc:sldChg chg="addSp delSp modSp add mod">
        <pc:chgData name="Paul Woodward" userId="afca6096-33c4-4076-b066-b130de02360d" providerId="ADAL" clId="{419601EB-8C48-4355-B93B-06355C5976E4}" dt="2024-05-29T08:15:40.018" v="8087" actId="113"/>
        <pc:sldMkLst>
          <pc:docMk/>
          <pc:sldMk cId="2171835143" sldId="1712"/>
        </pc:sldMkLst>
        <pc:spChg chg="del mod topLvl">
          <ac:chgData name="Paul Woodward" userId="afca6096-33c4-4076-b066-b130de02360d" providerId="ADAL" clId="{419601EB-8C48-4355-B93B-06355C5976E4}" dt="2024-05-28T15:14:47.734" v="7448" actId="478"/>
          <ac:spMkLst>
            <pc:docMk/>
            <pc:sldMk cId="2171835143" sldId="1712"/>
            <ac:spMk id="2" creationId="{30F3C937-0F30-5FB2-372F-65EFC3C91D2E}"/>
          </ac:spMkLst>
        </pc:spChg>
        <pc:spChg chg="mod">
          <ac:chgData name="Paul Woodward" userId="afca6096-33c4-4076-b066-b130de02360d" providerId="ADAL" clId="{419601EB-8C48-4355-B93B-06355C5976E4}" dt="2024-05-29T08:15:40.018" v="8087" actId="113"/>
          <ac:spMkLst>
            <pc:docMk/>
            <pc:sldMk cId="2171835143" sldId="1712"/>
            <ac:spMk id="3" creationId="{5FC42C60-B951-E049-D5C4-FE7B287E34C8}"/>
          </ac:spMkLst>
        </pc:spChg>
        <pc:spChg chg="mod">
          <ac:chgData name="Paul Woodward" userId="afca6096-33c4-4076-b066-b130de02360d" providerId="ADAL" clId="{419601EB-8C48-4355-B93B-06355C5976E4}" dt="2024-05-28T14:20:33.145" v="4053" actId="20577"/>
          <ac:spMkLst>
            <pc:docMk/>
            <pc:sldMk cId="2171835143" sldId="1712"/>
            <ac:spMk id="8" creationId="{5C75C0B7-44D3-CAED-C1B9-928BB291EE3F}"/>
          </ac:spMkLst>
        </pc:spChg>
        <pc:spChg chg="add mod">
          <ac:chgData name="Paul Woodward" userId="afca6096-33c4-4076-b066-b130de02360d" providerId="ADAL" clId="{419601EB-8C48-4355-B93B-06355C5976E4}" dt="2024-05-28T15:15:50.230" v="7485" actId="1076"/>
          <ac:spMkLst>
            <pc:docMk/>
            <pc:sldMk cId="2171835143" sldId="1712"/>
            <ac:spMk id="21" creationId="{A00B950D-45D0-A95F-638D-1655CE6553A2}"/>
          </ac:spMkLst>
        </pc:spChg>
        <pc:grpChg chg="del mod">
          <ac:chgData name="Paul Woodward" userId="afca6096-33c4-4076-b066-b130de02360d" providerId="ADAL" clId="{419601EB-8C48-4355-B93B-06355C5976E4}" dt="2024-05-28T15:14:47.734" v="7448" actId="478"/>
          <ac:grpSpMkLst>
            <pc:docMk/>
            <pc:sldMk cId="2171835143" sldId="1712"/>
            <ac:grpSpMk id="15" creationId="{CACD9887-E300-66F0-210D-6D1F14B70CDA}"/>
          </ac:grpSpMkLst>
        </pc:grpChg>
        <pc:picChg chg="del">
          <ac:chgData name="Paul Woodward" userId="afca6096-33c4-4076-b066-b130de02360d" providerId="ADAL" clId="{419601EB-8C48-4355-B93B-06355C5976E4}" dt="2024-05-28T14:09:26.423" v="4015" actId="478"/>
          <ac:picMkLst>
            <pc:docMk/>
            <pc:sldMk cId="2171835143" sldId="1712"/>
            <ac:picMk id="11" creationId="{2D814D90-E4F7-F138-379C-153D0B830AC3}"/>
          </ac:picMkLst>
        </pc:picChg>
        <pc:picChg chg="add mod ord">
          <ac:chgData name="Paul Woodward" userId="afca6096-33c4-4076-b066-b130de02360d" providerId="ADAL" clId="{419601EB-8C48-4355-B93B-06355C5976E4}" dt="2024-05-28T15:15:05.600" v="7456" actId="1076"/>
          <ac:picMkLst>
            <pc:docMk/>
            <pc:sldMk cId="2171835143" sldId="1712"/>
            <ac:picMk id="12" creationId="{5CA1BCAC-343A-90E1-121C-F2F8CBC1BBCB}"/>
          </ac:picMkLst>
        </pc:picChg>
        <pc:picChg chg="del">
          <ac:chgData name="Paul Woodward" userId="afca6096-33c4-4076-b066-b130de02360d" providerId="ADAL" clId="{419601EB-8C48-4355-B93B-06355C5976E4}" dt="2024-05-28T14:09:27.334" v="4016" actId="478"/>
          <ac:picMkLst>
            <pc:docMk/>
            <pc:sldMk cId="2171835143" sldId="1712"/>
            <ac:picMk id="13" creationId="{6A589D53-0DDD-55BD-4DBC-BDDD5BFB2A1B}"/>
          </ac:picMkLst>
        </pc:picChg>
        <pc:picChg chg="add mod">
          <ac:chgData name="Paul Woodward" userId="afca6096-33c4-4076-b066-b130de02360d" providerId="ADAL" clId="{419601EB-8C48-4355-B93B-06355C5976E4}" dt="2024-05-28T15:14:54.665" v="7452" actId="1076"/>
          <ac:picMkLst>
            <pc:docMk/>
            <pc:sldMk cId="2171835143" sldId="1712"/>
            <ac:picMk id="16" creationId="{DB26FF06-4C1C-602F-8F4F-B8335A168BF3}"/>
          </ac:picMkLst>
        </pc:picChg>
        <pc:picChg chg="add mod modCrop">
          <ac:chgData name="Paul Woodward" userId="afca6096-33c4-4076-b066-b130de02360d" providerId="ADAL" clId="{419601EB-8C48-4355-B93B-06355C5976E4}" dt="2024-05-28T15:15:03.080" v="7455" actId="1076"/>
          <ac:picMkLst>
            <pc:docMk/>
            <pc:sldMk cId="2171835143" sldId="1712"/>
            <ac:picMk id="18" creationId="{9D539D20-47C0-88C3-5D6A-A3607F0D182B}"/>
          </ac:picMkLst>
        </pc:picChg>
        <pc:cxnChg chg="del mod topLvl">
          <ac:chgData name="Paul Woodward" userId="afca6096-33c4-4076-b066-b130de02360d" providerId="ADAL" clId="{419601EB-8C48-4355-B93B-06355C5976E4}" dt="2024-05-28T15:14:53.088" v="7451" actId="478"/>
          <ac:cxnSpMkLst>
            <pc:docMk/>
            <pc:sldMk cId="2171835143" sldId="1712"/>
            <ac:cxnSpMk id="4" creationId="{56E79F5F-0C48-33E4-0ABC-305B737E33C5}"/>
          </ac:cxnSpMkLst>
        </pc:cxnChg>
        <pc:cxnChg chg="add mod">
          <ac:chgData name="Paul Woodward" userId="afca6096-33c4-4076-b066-b130de02360d" providerId="ADAL" clId="{419601EB-8C48-4355-B93B-06355C5976E4}" dt="2024-05-28T15:15:23.444" v="7459" actId="1076"/>
          <ac:cxnSpMkLst>
            <pc:docMk/>
            <pc:sldMk cId="2171835143" sldId="1712"/>
            <ac:cxnSpMk id="19" creationId="{30A367A0-4405-ED5A-1261-5DA94EDC46BA}"/>
          </ac:cxnSpMkLst>
        </pc:cxnChg>
      </pc:sldChg>
      <pc:sldChg chg="addSp delSp modSp add mod">
        <pc:chgData name="Paul Woodward" userId="afca6096-33c4-4076-b066-b130de02360d" providerId="ADAL" clId="{419601EB-8C48-4355-B93B-06355C5976E4}" dt="2024-05-29T08:08:11.797" v="7860" actId="1076"/>
        <pc:sldMkLst>
          <pc:docMk/>
          <pc:sldMk cId="2828227249" sldId="1713"/>
        </pc:sldMkLst>
        <pc:spChg chg="mod">
          <ac:chgData name="Paul Woodward" userId="afca6096-33c4-4076-b066-b130de02360d" providerId="ADAL" clId="{419601EB-8C48-4355-B93B-06355C5976E4}" dt="2024-05-29T08:08:01.144" v="7858" actId="113"/>
          <ac:spMkLst>
            <pc:docMk/>
            <pc:sldMk cId="2828227249" sldId="1713"/>
            <ac:spMk id="3" creationId="{5FC42C60-B951-E049-D5C4-FE7B287E34C8}"/>
          </ac:spMkLst>
        </pc:spChg>
        <pc:picChg chg="del">
          <ac:chgData name="Paul Woodward" userId="afca6096-33c4-4076-b066-b130de02360d" providerId="ADAL" clId="{419601EB-8C48-4355-B93B-06355C5976E4}" dt="2024-05-28T14:01:29.357" v="3078" actId="478"/>
          <ac:picMkLst>
            <pc:docMk/>
            <pc:sldMk cId="2828227249" sldId="1713"/>
            <ac:picMk id="9" creationId="{DE401DF9-168D-64F9-4D39-E1594D8C6D35}"/>
          </ac:picMkLst>
        </pc:picChg>
        <pc:picChg chg="add mod">
          <ac:chgData name="Paul Woodward" userId="afca6096-33c4-4076-b066-b130de02360d" providerId="ADAL" clId="{419601EB-8C48-4355-B93B-06355C5976E4}" dt="2024-05-29T08:08:05.657" v="7859" actId="1076"/>
          <ac:picMkLst>
            <pc:docMk/>
            <pc:sldMk cId="2828227249" sldId="1713"/>
            <ac:picMk id="10" creationId="{7E232DBB-6471-3E30-6E8F-57D1FE75FDA6}"/>
          </ac:picMkLst>
        </pc:picChg>
        <pc:picChg chg="del mod">
          <ac:chgData name="Paul Woodward" userId="afca6096-33c4-4076-b066-b130de02360d" providerId="ADAL" clId="{419601EB-8C48-4355-B93B-06355C5976E4}" dt="2024-05-28T14:01:30.377" v="3080" actId="478"/>
          <ac:picMkLst>
            <pc:docMk/>
            <pc:sldMk cId="2828227249" sldId="1713"/>
            <ac:picMk id="11" creationId="{49DB46B5-44F9-5414-CEAA-0BB4B9B3A1FB}"/>
          </ac:picMkLst>
        </pc:picChg>
        <pc:picChg chg="add mod">
          <ac:chgData name="Paul Woodward" userId="afca6096-33c4-4076-b066-b130de02360d" providerId="ADAL" clId="{419601EB-8C48-4355-B93B-06355C5976E4}" dt="2024-05-28T15:11:27.484" v="7108" actId="1076"/>
          <ac:picMkLst>
            <pc:docMk/>
            <pc:sldMk cId="2828227249" sldId="1713"/>
            <ac:picMk id="13" creationId="{2C27EB91-BE5F-C4B6-2247-280E33EECD06}"/>
          </ac:picMkLst>
        </pc:picChg>
        <pc:cxnChg chg="add mod">
          <ac:chgData name="Paul Woodward" userId="afca6096-33c4-4076-b066-b130de02360d" providerId="ADAL" clId="{419601EB-8C48-4355-B93B-06355C5976E4}" dt="2024-05-29T08:08:11.797" v="7860" actId="1076"/>
          <ac:cxnSpMkLst>
            <pc:docMk/>
            <pc:sldMk cId="2828227249" sldId="1713"/>
            <ac:cxnSpMk id="7" creationId="{2C219EF5-35C8-EC3E-D2D2-0C8A459D8418}"/>
          </ac:cxnSpMkLst>
        </pc:cxnChg>
        <pc:cxnChg chg="add mod">
          <ac:chgData name="Paul Woodward" userId="afca6096-33c4-4076-b066-b130de02360d" providerId="ADAL" clId="{419601EB-8C48-4355-B93B-06355C5976E4}" dt="2024-05-29T08:07:56.195" v="7857" actId="1076"/>
          <ac:cxnSpMkLst>
            <pc:docMk/>
            <pc:sldMk cId="2828227249" sldId="1713"/>
            <ac:cxnSpMk id="12" creationId="{3DB496FF-ED71-7658-E6B7-8C121FE62BF0}"/>
          </ac:cxnSpMkLst>
        </pc:cxnChg>
      </pc:sldChg>
      <pc:sldChg chg="addSp delSp modSp add mod">
        <pc:chgData name="Paul Woodward" userId="afca6096-33c4-4076-b066-b130de02360d" providerId="ADAL" clId="{419601EB-8C48-4355-B93B-06355C5976E4}" dt="2024-05-29T08:15:25.419" v="8086" actId="1076"/>
        <pc:sldMkLst>
          <pc:docMk/>
          <pc:sldMk cId="1561954653" sldId="1714"/>
        </pc:sldMkLst>
        <pc:spChg chg="mod">
          <ac:chgData name="Paul Woodward" userId="afca6096-33c4-4076-b066-b130de02360d" providerId="ADAL" clId="{419601EB-8C48-4355-B93B-06355C5976E4}" dt="2024-05-29T08:14:32.984" v="8023" actId="1076"/>
          <ac:spMkLst>
            <pc:docMk/>
            <pc:sldMk cId="1561954653" sldId="1714"/>
            <ac:spMk id="3" creationId="{5FC42C60-B951-E049-D5C4-FE7B287E34C8}"/>
          </ac:spMkLst>
        </pc:spChg>
        <pc:spChg chg="add mod">
          <ac:chgData name="Paul Woodward" userId="afca6096-33c4-4076-b066-b130de02360d" providerId="ADAL" clId="{419601EB-8C48-4355-B93B-06355C5976E4}" dt="2024-05-29T08:15:25.419" v="8086" actId="1076"/>
          <ac:spMkLst>
            <pc:docMk/>
            <pc:sldMk cId="1561954653" sldId="1714"/>
            <ac:spMk id="14" creationId="{F86DF0BF-392F-3DD4-FE7B-5159E20B4B54}"/>
          </ac:spMkLst>
        </pc:spChg>
        <pc:spChg chg="add mod">
          <ac:chgData name="Paul Woodward" userId="afca6096-33c4-4076-b066-b130de02360d" providerId="ADAL" clId="{419601EB-8C48-4355-B93B-06355C5976E4}" dt="2024-05-29T08:15:09.445" v="8080" actId="1076"/>
          <ac:spMkLst>
            <pc:docMk/>
            <pc:sldMk cId="1561954653" sldId="1714"/>
            <ac:spMk id="15" creationId="{D23CA424-6C31-ED19-7891-AD9841C001F4}"/>
          </ac:spMkLst>
        </pc:spChg>
        <pc:picChg chg="add mod modCrop">
          <ac:chgData name="Paul Woodward" userId="afca6096-33c4-4076-b066-b130de02360d" providerId="ADAL" clId="{419601EB-8C48-4355-B93B-06355C5976E4}" dt="2024-05-29T08:15:05.996" v="8079" actId="1076"/>
          <ac:picMkLst>
            <pc:docMk/>
            <pc:sldMk cId="1561954653" sldId="1714"/>
            <ac:picMk id="9" creationId="{045F5CF1-A6DE-262A-EF6F-E9997B5B76F9}"/>
          </ac:picMkLst>
        </pc:picChg>
        <pc:picChg chg="del">
          <ac:chgData name="Paul Woodward" userId="afca6096-33c4-4076-b066-b130de02360d" providerId="ADAL" clId="{419601EB-8C48-4355-B93B-06355C5976E4}" dt="2024-05-28T14:05:02.911" v="3499" actId="478"/>
          <ac:picMkLst>
            <pc:docMk/>
            <pc:sldMk cId="1561954653" sldId="1714"/>
            <ac:picMk id="10" creationId="{7E232DBB-6471-3E30-6E8F-57D1FE75FDA6}"/>
          </ac:picMkLst>
        </pc:picChg>
        <pc:picChg chg="del">
          <ac:chgData name="Paul Woodward" userId="afca6096-33c4-4076-b066-b130de02360d" providerId="ADAL" clId="{419601EB-8C48-4355-B93B-06355C5976E4}" dt="2024-05-28T14:05:03.408" v="3500" actId="478"/>
          <ac:picMkLst>
            <pc:docMk/>
            <pc:sldMk cId="1561954653" sldId="1714"/>
            <ac:picMk id="13" creationId="{2C27EB91-BE5F-C4B6-2247-280E33EECD06}"/>
          </ac:picMkLst>
        </pc:picChg>
        <pc:cxnChg chg="add mod">
          <ac:chgData name="Paul Woodward" userId="afca6096-33c4-4076-b066-b130de02360d" providerId="ADAL" clId="{419601EB-8C48-4355-B93B-06355C5976E4}" dt="2024-05-29T08:15:05.996" v="8079" actId="1076"/>
          <ac:cxnSpMkLst>
            <pc:docMk/>
            <pc:sldMk cId="1561954653" sldId="1714"/>
            <ac:cxnSpMk id="10" creationId="{83B7EE2B-77A1-86C6-0E3C-88D9F6B18A14}"/>
          </ac:cxnSpMkLst>
        </pc:cxnChg>
        <pc:cxnChg chg="add mod">
          <ac:chgData name="Paul Woodward" userId="afca6096-33c4-4076-b066-b130de02360d" providerId="ADAL" clId="{419601EB-8C48-4355-B93B-06355C5976E4}" dt="2024-05-29T08:15:11.985" v="8081" actId="1076"/>
          <ac:cxnSpMkLst>
            <pc:docMk/>
            <pc:sldMk cId="1561954653" sldId="1714"/>
            <ac:cxnSpMk id="12" creationId="{DB4DA9E4-9043-3108-0096-FD3E45FE4AAF}"/>
          </ac:cxnSpMkLst>
        </pc:cxnChg>
      </pc:sldChg>
      <pc:sldChg chg="addSp delSp modSp add mod">
        <pc:chgData name="Paul Woodward" userId="afca6096-33c4-4076-b066-b130de02360d" providerId="ADAL" clId="{419601EB-8C48-4355-B93B-06355C5976E4}" dt="2024-05-29T08:18:00.950" v="8374" actId="1076"/>
        <pc:sldMkLst>
          <pc:docMk/>
          <pc:sldMk cId="2542958190" sldId="1715"/>
        </pc:sldMkLst>
        <pc:spChg chg="mod">
          <ac:chgData name="Paul Woodward" userId="afca6096-33c4-4076-b066-b130de02360d" providerId="ADAL" clId="{419601EB-8C48-4355-B93B-06355C5976E4}" dt="2024-05-29T08:17:10.979" v="8357" actId="20577"/>
          <ac:spMkLst>
            <pc:docMk/>
            <pc:sldMk cId="2542958190" sldId="1715"/>
            <ac:spMk id="3" creationId="{5FC42C60-B951-E049-D5C4-FE7B287E34C8}"/>
          </ac:spMkLst>
        </pc:spChg>
        <pc:spChg chg="mod">
          <ac:chgData name="Paul Woodward" userId="afca6096-33c4-4076-b066-b130de02360d" providerId="ADAL" clId="{419601EB-8C48-4355-B93B-06355C5976E4}" dt="2024-05-28T15:16:04.449" v="7490" actId="20577"/>
          <ac:spMkLst>
            <pc:docMk/>
            <pc:sldMk cId="2542958190" sldId="1715"/>
            <ac:spMk id="8" creationId="{5C75C0B7-44D3-CAED-C1B9-928BB291EE3F}"/>
          </ac:spMkLst>
        </pc:spChg>
        <pc:grpChg chg="del mod">
          <ac:chgData name="Paul Woodward" userId="afca6096-33c4-4076-b066-b130de02360d" providerId="ADAL" clId="{419601EB-8C48-4355-B93B-06355C5976E4}" dt="2024-05-29T08:17:30.612" v="8364" actId="478"/>
          <ac:grpSpMkLst>
            <pc:docMk/>
            <pc:sldMk cId="2542958190" sldId="1715"/>
            <ac:grpSpMk id="15" creationId="{CACD9887-E300-66F0-210D-6D1F14B70CDA}"/>
          </ac:grpSpMkLst>
        </pc:grpChg>
        <pc:picChg chg="add mod">
          <ac:chgData name="Paul Woodward" userId="afca6096-33c4-4076-b066-b130de02360d" providerId="ADAL" clId="{419601EB-8C48-4355-B93B-06355C5976E4}" dt="2024-05-29T08:17:42.547" v="8368" actId="1076"/>
          <ac:picMkLst>
            <pc:docMk/>
            <pc:sldMk cId="2542958190" sldId="1715"/>
            <ac:picMk id="10" creationId="{1E60423E-A5B6-612B-FBCD-D0FA3F05DD1D}"/>
          </ac:picMkLst>
        </pc:picChg>
        <pc:picChg chg="add mod">
          <ac:chgData name="Paul Woodward" userId="afca6096-33c4-4076-b066-b130de02360d" providerId="ADAL" clId="{419601EB-8C48-4355-B93B-06355C5976E4}" dt="2024-05-29T08:17:34.029" v="8366" actId="1076"/>
          <ac:picMkLst>
            <pc:docMk/>
            <pc:sldMk cId="2542958190" sldId="1715"/>
            <ac:picMk id="11" creationId="{EBF1D0D1-EF2F-A48A-347C-10328F227B89}"/>
          </ac:picMkLst>
        </pc:picChg>
        <pc:picChg chg="del">
          <ac:chgData name="Paul Woodward" userId="afca6096-33c4-4076-b066-b130de02360d" providerId="ADAL" clId="{419601EB-8C48-4355-B93B-06355C5976E4}" dt="2024-05-28T14:11:52.790" v="4028" actId="478"/>
          <ac:picMkLst>
            <pc:docMk/>
            <pc:sldMk cId="2542958190" sldId="1715"/>
            <ac:picMk id="12" creationId="{5CA1BCAC-343A-90E1-121C-F2F8CBC1BBCB}"/>
          </ac:picMkLst>
        </pc:picChg>
        <pc:picChg chg="add mod">
          <ac:chgData name="Paul Woodward" userId="afca6096-33c4-4076-b066-b130de02360d" providerId="ADAL" clId="{419601EB-8C48-4355-B93B-06355C5976E4}" dt="2024-05-29T08:17:44.828" v="8369" actId="1076"/>
          <ac:picMkLst>
            <pc:docMk/>
            <pc:sldMk cId="2542958190" sldId="1715"/>
            <ac:picMk id="14" creationId="{4BB3CFFA-B9A5-B3C3-4893-6C538685085B}"/>
          </ac:picMkLst>
        </pc:picChg>
        <pc:picChg chg="del">
          <ac:chgData name="Paul Woodward" userId="afca6096-33c4-4076-b066-b130de02360d" providerId="ADAL" clId="{419601EB-8C48-4355-B93B-06355C5976E4}" dt="2024-05-28T14:11:53.782" v="4030" actId="478"/>
          <ac:picMkLst>
            <pc:docMk/>
            <pc:sldMk cId="2542958190" sldId="1715"/>
            <ac:picMk id="16" creationId="{DB26FF06-4C1C-602F-8F4F-B8335A168BF3}"/>
          </ac:picMkLst>
        </pc:picChg>
        <pc:picChg chg="del">
          <ac:chgData name="Paul Woodward" userId="afca6096-33c4-4076-b066-b130de02360d" providerId="ADAL" clId="{419601EB-8C48-4355-B93B-06355C5976E4}" dt="2024-05-28T14:11:53.390" v="4029" actId="478"/>
          <ac:picMkLst>
            <pc:docMk/>
            <pc:sldMk cId="2542958190" sldId="1715"/>
            <ac:picMk id="18" creationId="{9D539D20-47C0-88C3-5D6A-A3607F0D182B}"/>
          </ac:picMkLst>
        </pc:picChg>
        <pc:cxnChg chg="add mod">
          <ac:chgData name="Paul Woodward" userId="afca6096-33c4-4076-b066-b130de02360d" providerId="ADAL" clId="{419601EB-8C48-4355-B93B-06355C5976E4}" dt="2024-05-29T08:17:54.956" v="8372" actId="1076"/>
          <ac:cxnSpMkLst>
            <pc:docMk/>
            <pc:sldMk cId="2542958190" sldId="1715"/>
            <ac:cxnSpMk id="12" creationId="{E16ADAA8-A40B-1BE0-BA41-3290D0454434}"/>
          </ac:cxnSpMkLst>
        </pc:cxnChg>
        <pc:cxnChg chg="add mod">
          <ac:chgData name="Paul Woodward" userId="afca6096-33c4-4076-b066-b130de02360d" providerId="ADAL" clId="{419601EB-8C48-4355-B93B-06355C5976E4}" dt="2024-05-29T08:18:00.950" v="8374" actId="1076"/>
          <ac:cxnSpMkLst>
            <pc:docMk/>
            <pc:sldMk cId="2542958190" sldId="1715"/>
            <ac:cxnSpMk id="16" creationId="{06853D09-8B37-58F1-4714-988914EF62D1}"/>
          </ac:cxnSpMkLst>
        </pc:cxnChg>
      </pc:sldChg>
      <pc:sldChg chg="addSp delSp modSp add mod">
        <pc:chgData name="Paul Woodward" userId="afca6096-33c4-4076-b066-b130de02360d" providerId="ADAL" clId="{419601EB-8C48-4355-B93B-06355C5976E4}" dt="2024-05-29T08:47:42.504" v="10157" actId="20577"/>
        <pc:sldMkLst>
          <pc:docMk/>
          <pc:sldMk cId="1167940983" sldId="1716"/>
        </pc:sldMkLst>
        <pc:spChg chg="mod">
          <ac:chgData name="Paul Woodward" userId="afca6096-33c4-4076-b066-b130de02360d" providerId="ADAL" clId="{419601EB-8C48-4355-B93B-06355C5976E4}" dt="2024-05-29T08:24:36.301" v="8717" actId="1076"/>
          <ac:spMkLst>
            <pc:docMk/>
            <pc:sldMk cId="1167940983" sldId="1716"/>
            <ac:spMk id="2" creationId="{30F3C937-0F30-5FB2-372F-65EFC3C91D2E}"/>
          </ac:spMkLst>
        </pc:spChg>
        <pc:spChg chg="mod">
          <ac:chgData name="Paul Woodward" userId="afca6096-33c4-4076-b066-b130de02360d" providerId="ADAL" clId="{419601EB-8C48-4355-B93B-06355C5976E4}" dt="2024-05-29T08:47:42.504" v="10157" actId="20577"/>
          <ac:spMkLst>
            <pc:docMk/>
            <pc:sldMk cId="1167940983" sldId="1716"/>
            <ac:spMk id="3" creationId="{5FC42C60-B951-E049-D5C4-FE7B287E34C8}"/>
          </ac:spMkLst>
        </pc:spChg>
        <pc:spChg chg="del">
          <ac:chgData name="Paul Woodward" userId="afca6096-33c4-4076-b066-b130de02360d" providerId="ADAL" clId="{419601EB-8C48-4355-B93B-06355C5976E4}" dt="2024-05-28T14:31:51.643" v="4585" actId="478"/>
          <ac:spMkLst>
            <pc:docMk/>
            <pc:sldMk cId="1167940983" sldId="1716"/>
            <ac:spMk id="7" creationId="{6E9D5CDF-38F7-CF33-0A7F-9A121509257B}"/>
          </ac:spMkLst>
        </pc:spChg>
        <pc:spChg chg="mod">
          <ac:chgData name="Paul Woodward" userId="afca6096-33c4-4076-b066-b130de02360d" providerId="ADAL" clId="{419601EB-8C48-4355-B93B-06355C5976E4}" dt="2024-05-29T08:30:30.917" v="8906" actId="20577"/>
          <ac:spMkLst>
            <pc:docMk/>
            <pc:sldMk cId="1167940983" sldId="1716"/>
            <ac:spMk id="8" creationId="{5C75C0B7-44D3-CAED-C1B9-928BB291EE3F}"/>
          </ac:spMkLst>
        </pc:spChg>
        <pc:spChg chg="add mod">
          <ac:chgData name="Paul Woodward" userId="afca6096-33c4-4076-b066-b130de02360d" providerId="ADAL" clId="{419601EB-8C48-4355-B93B-06355C5976E4}" dt="2024-05-29T08:29:20.524" v="8792" actId="1076"/>
          <ac:spMkLst>
            <pc:docMk/>
            <pc:sldMk cId="1167940983" sldId="1716"/>
            <ac:spMk id="11" creationId="{C9D071CC-AF0A-8149-CFAC-456745A945E4}"/>
          </ac:spMkLst>
        </pc:spChg>
        <pc:picChg chg="add mod">
          <ac:chgData name="Paul Woodward" userId="afca6096-33c4-4076-b066-b130de02360d" providerId="ADAL" clId="{419601EB-8C48-4355-B93B-06355C5976E4}" dt="2024-05-29T08:24:32.761" v="8715" actId="1076"/>
          <ac:picMkLst>
            <pc:docMk/>
            <pc:sldMk cId="1167940983" sldId="1716"/>
            <ac:picMk id="9" creationId="{DB36CBA3-AC23-7BC6-5E0D-9917A123F4A5}"/>
          </ac:picMkLst>
        </pc:picChg>
        <pc:picChg chg="del">
          <ac:chgData name="Paul Woodward" userId="afca6096-33c4-4076-b066-b130de02360d" providerId="ADAL" clId="{419601EB-8C48-4355-B93B-06355C5976E4}" dt="2024-05-28T14:27:43.257" v="4081" actId="478"/>
          <ac:picMkLst>
            <pc:docMk/>
            <pc:sldMk cId="1167940983" sldId="1716"/>
            <ac:picMk id="13" creationId="{4E3A399E-D2F0-261B-0365-EB150F0DCDD8}"/>
          </ac:picMkLst>
        </pc:picChg>
        <pc:picChg chg="add mod">
          <ac:chgData name="Paul Woodward" userId="afca6096-33c4-4076-b066-b130de02360d" providerId="ADAL" clId="{419601EB-8C48-4355-B93B-06355C5976E4}" dt="2024-05-29T08:24:53.674" v="8720" actId="1076"/>
          <ac:picMkLst>
            <pc:docMk/>
            <pc:sldMk cId="1167940983" sldId="1716"/>
            <ac:picMk id="14" creationId="{0AF471FE-B3E2-D30E-3D2A-70D112F31066}"/>
          </ac:picMkLst>
        </pc:picChg>
        <pc:picChg chg="del">
          <ac:chgData name="Paul Woodward" userId="afca6096-33c4-4076-b066-b130de02360d" providerId="ADAL" clId="{419601EB-8C48-4355-B93B-06355C5976E4}" dt="2024-05-28T14:27:44.113" v="4082" actId="478"/>
          <ac:picMkLst>
            <pc:docMk/>
            <pc:sldMk cId="1167940983" sldId="1716"/>
            <ac:picMk id="15" creationId="{6999B307-DEDE-BC88-9F06-10551E250DF3}"/>
          </ac:picMkLst>
        </pc:picChg>
        <pc:picChg chg="add del mod">
          <ac:chgData name="Paul Woodward" userId="afca6096-33c4-4076-b066-b130de02360d" providerId="ADAL" clId="{419601EB-8C48-4355-B93B-06355C5976E4}" dt="2024-05-28T14:30:39.014" v="4349" actId="478"/>
          <ac:picMkLst>
            <pc:docMk/>
            <pc:sldMk cId="1167940983" sldId="1716"/>
            <ac:picMk id="17" creationId="{40B4E20E-E31A-6CF3-E7B4-DECCFAB394D8}"/>
          </ac:picMkLst>
        </pc:picChg>
        <pc:picChg chg="add mod">
          <ac:chgData name="Paul Woodward" userId="afca6096-33c4-4076-b066-b130de02360d" providerId="ADAL" clId="{419601EB-8C48-4355-B93B-06355C5976E4}" dt="2024-05-29T08:24:38.495" v="8718" actId="1076"/>
          <ac:picMkLst>
            <pc:docMk/>
            <pc:sldMk cId="1167940983" sldId="1716"/>
            <ac:picMk id="19" creationId="{4D950D20-867D-6BF0-A3D7-BCA6D5122CE5}"/>
          </ac:picMkLst>
        </pc:picChg>
        <pc:cxnChg chg="mod ord">
          <ac:chgData name="Paul Woodward" userId="afca6096-33c4-4076-b066-b130de02360d" providerId="ADAL" clId="{419601EB-8C48-4355-B93B-06355C5976E4}" dt="2024-05-29T08:24:55.807" v="8721" actId="1076"/>
          <ac:cxnSpMkLst>
            <pc:docMk/>
            <pc:sldMk cId="1167940983" sldId="1716"/>
            <ac:cxnSpMk id="4" creationId="{56E79F5F-0C48-33E4-0ABC-305B737E33C5}"/>
          </ac:cxnSpMkLst>
        </pc:cxnChg>
        <pc:cxnChg chg="del">
          <ac:chgData name="Paul Woodward" userId="afca6096-33c4-4076-b066-b130de02360d" providerId="ADAL" clId="{419601EB-8C48-4355-B93B-06355C5976E4}" dt="2024-05-28T14:32:39.269" v="4604" actId="478"/>
          <ac:cxnSpMkLst>
            <pc:docMk/>
            <pc:sldMk cId="1167940983" sldId="1716"/>
            <ac:cxnSpMk id="9" creationId="{3646EB0E-C1C3-056A-1E22-3A86747A1BE8}"/>
          </ac:cxnSpMkLst>
        </pc:cxnChg>
      </pc:sldChg>
      <pc:sldChg chg="addSp delSp modSp add mod">
        <pc:chgData name="Paul Woodward" userId="afca6096-33c4-4076-b066-b130de02360d" providerId="ADAL" clId="{419601EB-8C48-4355-B93B-06355C5976E4}" dt="2024-05-29T08:30:09.607" v="8886" actId="1076"/>
        <pc:sldMkLst>
          <pc:docMk/>
          <pc:sldMk cId="1739928532" sldId="1717"/>
        </pc:sldMkLst>
        <pc:spChg chg="del">
          <ac:chgData name="Paul Woodward" userId="afca6096-33c4-4076-b066-b130de02360d" providerId="ADAL" clId="{419601EB-8C48-4355-B93B-06355C5976E4}" dt="2024-05-28T14:35:43.246" v="4953" actId="478"/>
          <ac:spMkLst>
            <pc:docMk/>
            <pc:sldMk cId="1739928532" sldId="1717"/>
            <ac:spMk id="2" creationId="{30F3C937-0F30-5FB2-372F-65EFC3C91D2E}"/>
          </ac:spMkLst>
        </pc:spChg>
        <pc:spChg chg="mod">
          <ac:chgData name="Paul Woodward" userId="afca6096-33c4-4076-b066-b130de02360d" providerId="ADAL" clId="{419601EB-8C48-4355-B93B-06355C5976E4}" dt="2024-05-29T08:26:28.829" v="8743" actId="20577"/>
          <ac:spMkLst>
            <pc:docMk/>
            <pc:sldMk cId="1739928532" sldId="1717"/>
            <ac:spMk id="3" creationId="{5FC42C60-B951-E049-D5C4-FE7B287E34C8}"/>
          </ac:spMkLst>
        </pc:spChg>
        <pc:spChg chg="del mod">
          <ac:chgData name="Paul Woodward" userId="afca6096-33c4-4076-b066-b130de02360d" providerId="ADAL" clId="{419601EB-8C48-4355-B93B-06355C5976E4}" dt="2024-05-29T08:28:13.984" v="8780" actId="478"/>
          <ac:spMkLst>
            <pc:docMk/>
            <pc:sldMk cId="1739928532" sldId="1717"/>
            <ac:spMk id="7" creationId="{6E9D5CDF-38F7-CF33-0A7F-9A121509257B}"/>
          </ac:spMkLst>
        </pc:spChg>
        <pc:spChg chg="mod">
          <ac:chgData name="Paul Woodward" userId="afca6096-33c4-4076-b066-b130de02360d" providerId="ADAL" clId="{419601EB-8C48-4355-B93B-06355C5976E4}" dt="2024-05-29T08:25:25.740" v="8739" actId="20577"/>
          <ac:spMkLst>
            <pc:docMk/>
            <pc:sldMk cId="1739928532" sldId="1717"/>
            <ac:spMk id="8" creationId="{5C75C0B7-44D3-CAED-C1B9-928BB291EE3F}"/>
          </ac:spMkLst>
        </pc:spChg>
        <pc:spChg chg="add del mod">
          <ac:chgData name="Paul Woodward" userId="afca6096-33c4-4076-b066-b130de02360d" providerId="ADAL" clId="{419601EB-8C48-4355-B93B-06355C5976E4}" dt="2024-05-29T08:28:40.157" v="8784" actId="478"/>
          <ac:spMkLst>
            <pc:docMk/>
            <pc:sldMk cId="1739928532" sldId="1717"/>
            <ac:spMk id="16" creationId="{149AAD41-553B-14A8-B590-8F45C5E0B16B}"/>
          </ac:spMkLst>
        </pc:spChg>
        <pc:spChg chg="add mod">
          <ac:chgData name="Paul Woodward" userId="afca6096-33c4-4076-b066-b130de02360d" providerId="ADAL" clId="{419601EB-8C48-4355-B93B-06355C5976E4}" dt="2024-05-29T08:30:06.763" v="8885" actId="1076"/>
          <ac:spMkLst>
            <pc:docMk/>
            <pc:sldMk cId="1739928532" sldId="1717"/>
            <ac:spMk id="21" creationId="{394BF2AA-41FC-A4E2-6DAA-99B9078C0354}"/>
          </ac:spMkLst>
        </pc:spChg>
        <pc:picChg chg="add mod">
          <ac:chgData name="Paul Woodward" userId="afca6096-33c4-4076-b066-b130de02360d" providerId="ADAL" clId="{419601EB-8C48-4355-B93B-06355C5976E4}" dt="2024-05-29T08:29:01.242" v="8786" actId="1076"/>
          <ac:picMkLst>
            <pc:docMk/>
            <pc:sldMk cId="1739928532" sldId="1717"/>
            <ac:picMk id="11" creationId="{5BEEC668-7A49-8E48-D964-AB677D74DB61}"/>
          </ac:picMkLst>
        </pc:picChg>
        <pc:picChg chg="add mod">
          <ac:chgData name="Paul Woodward" userId="afca6096-33c4-4076-b066-b130de02360d" providerId="ADAL" clId="{419601EB-8C48-4355-B93B-06355C5976E4}" dt="2024-05-29T08:26:50.379" v="8746" actId="1076"/>
          <ac:picMkLst>
            <pc:docMk/>
            <pc:sldMk cId="1739928532" sldId="1717"/>
            <ac:picMk id="13" creationId="{AC2DD5C8-321D-4AF7-145A-EB2F09C4AABD}"/>
          </ac:picMkLst>
        </pc:picChg>
        <pc:picChg chg="del">
          <ac:chgData name="Paul Woodward" userId="afca6096-33c4-4076-b066-b130de02360d" providerId="ADAL" clId="{419601EB-8C48-4355-B93B-06355C5976E4}" dt="2024-05-28T14:32:44.371" v="4606" actId="478"/>
          <ac:picMkLst>
            <pc:docMk/>
            <pc:sldMk cId="1739928532" sldId="1717"/>
            <ac:picMk id="14" creationId="{0AF471FE-B3E2-D30E-3D2A-70D112F31066}"/>
          </ac:picMkLst>
        </pc:picChg>
        <pc:picChg chg="mod">
          <ac:chgData name="Paul Woodward" userId="afca6096-33c4-4076-b066-b130de02360d" providerId="ADAL" clId="{419601EB-8C48-4355-B93B-06355C5976E4}" dt="2024-05-28T15:03:13.152" v="6629" actId="1076"/>
          <ac:picMkLst>
            <pc:docMk/>
            <pc:sldMk cId="1739928532" sldId="1717"/>
            <ac:picMk id="17" creationId="{40B4E20E-E31A-6CF3-E7B4-DECCFAB394D8}"/>
          </ac:picMkLst>
        </pc:picChg>
        <pc:cxnChg chg="add mod">
          <ac:chgData name="Paul Woodward" userId="afca6096-33c4-4076-b066-b130de02360d" providerId="ADAL" clId="{419601EB-8C48-4355-B93B-06355C5976E4}" dt="2024-05-29T08:29:01.242" v="8786" actId="1076"/>
          <ac:cxnSpMkLst>
            <pc:docMk/>
            <pc:sldMk cId="1739928532" sldId="1717"/>
            <ac:cxnSpMk id="2" creationId="{CDB00D4C-29E8-24B3-CF3A-AF2BB2B29464}"/>
          </ac:cxnSpMkLst>
        </pc:cxnChg>
        <pc:cxnChg chg="del">
          <ac:chgData name="Paul Woodward" userId="afca6096-33c4-4076-b066-b130de02360d" providerId="ADAL" clId="{419601EB-8C48-4355-B93B-06355C5976E4}" dt="2024-05-29T08:27:15.675" v="8747" actId="478"/>
          <ac:cxnSpMkLst>
            <pc:docMk/>
            <pc:sldMk cId="1739928532" sldId="1717"/>
            <ac:cxnSpMk id="4" creationId="{56E79F5F-0C48-33E4-0ABC-305B737E33C5}"/>
          </ac:cxnSpMkLst>
        </pc:cxnChg>
        <pc:cxnChg chg="del mod">
          <ac:chgData name="Paul Woodward" userId="afca6096-33c4-4076-b066-b130de02360d" providerId="ADAL" clId="{419601EB-8C48-4355-B93B-06355C5976E4}" dt="2024-05-29T08:28:11.986" v="8779" actId="478"/>
          <ac:cxnSpMkLst>
            <pc:docMk/>
            <pc:sldMk cId="1739928532" sldId="1717"/>
            <ac:cxnSpMk id="9" creationId="{3646EB0E-C1C3-056A-1E22-3A86747A1BE8}"/>
          </ac:cxnSpMkLst>
        </pc:cxnChg>
        <pc:cxnChg chg="add mod">
          <ac:chgData name="Paul Woodward" userId="afca6096-33c4-4076-b066-b130de02360d" providerId="ADAL" clId="{419601EB-8C48-4355-B93B-06355C5976E4}" dt="2024-05-29T08:30:09.607" v="8886" actId="1076"/>
          <ac:cxnSpMkLst>
            <pc:docMk/>
            <pc:sldMk cId="1739928532" sldId="1717"/>
            <ac:cxnSpMk id="18" creationId="{5E265073-73C5-556E-0E3D-805741710077}"/>
          </ac:cxnSpMkLst>
        </pc:cxnChg>
      </pc:sldChg>
      <pc:sldChg chg="addSp modSp add mod">
        <pc:chgData name="Paul Woodward" userId="afca6096-33c4-4076-b066-b130de02360d" providerId="ADAL" clId="{419601EB-8C48-4355-B93B-06355C5976E4}" dt="2024-05-29T08:36:53.597" v="9492" actId="1076"/>
        <pc:sldMkLst>
          <pc:docMk/>
          <pc:sldMk cId="1113752887" sldId="1718"/>
        </pc:sldMkLst>
        <pc:spChg chg="mod">
          <ac:chgData name="Paul Woodward" userId="afca6096-33c4-4076-b066-b130de02360d" providerId="ADAL" clId="{419601EB-8C48-4355-B93B-06355C5976E4}" dt="2024-05-29T08:34:22.550" v="9400" actId="20577"/>
          <ac:spMkLst>
            <pc:docMk/>
            <pc:sldMk cId="1113752887" sldId="1718"/>
            <ac:spMk id="3" creationId="{CBD8C2AF-0EE3-1331-A67A-31583427A3D2}"/>
          </ac:spMkLst>
        </pc:spChg>
        <pc:spChg chg="add mod">
          <ac:chgData name="Paul Woodward" userId="afca6096-33c4-4076-b066-b130de02360d" providerId="ADAL" clId="{419601EB-8C48-4355-B93B-06355C5976E4}" dt="2024-05-28T14:57:08.659" v="6113" actId="164"/>
          <ac:spMkLst>
            <pc:docMk/>
            <pc:sldMk cId="1113752887" sldId="1718"/>
            <ac:spMk id="11" creationId="{B41B4FA6-998A-7275-7C44-C72687AEB099}"/>
          </ac:spMkLst>
        </pc:spChg>
        <pc:spChg chg="add mod">
          <ac:chgData name="Paul Woodward" userId="afca6096-33c4-4076-b066-b130de02360d" providerId="ADAL" clId="{419601EB-8C48-4355-B93B-06355C5976E4}" dt="2024-05-28T14:57:08.659" v="6113" actId="164"/>
          <ac:spMkLst>
            <pc:docMk/>
            <pc:sldMk cId="1113752887" sldId="1718"/>
            <ac:spMk id="12" creationId="{78E8B788-314E-E21D-2E39-D4C3E7354D09}"/>
          </ac:spMkLst>
        </pc:spChg>
        <pc:spChg chg="mod">
          <ac:chgData name="Paul Woodward" userId="afca6096-33c4-4076-b066-b130de02360d" providerId="ADAL" clId="{419601EB-8C48-4355-B93B-06355C5976E4}" dt="2024-05-29T08:36:48.218" v="9489" actId="1076"/>
          <ac:spMkLst>
            <pc:docMk/>
            <pc:sldMk cId="1113752887" sldId="1718"/>
            <ac:spMk id="15" creationId="{1A16DBDE-7305-ADC6-23D6-D12015B4C83E}"/>
          </ac:spMkLst>
        </pc:spChg>
        <pc:spChg chg="add mod">
          <ac:chgData name="Paul Woodward" userId="afca6096-33c4-4076-b066-b130de02360d" providerId="ADAL" clId="{419601EB-8C48-4355-B93B-06355C5976E4}" dt="2024-05-29T08:36:21.267" v="9482" actId="1076"/>
          <ac:spMkLst>
            <pc:docMk/>
            <pc:sldMk cId="1113752887" sldId="1718"/>
            <ac:spMk id="19" creationId="{87A1720B-E11A-31BD-AA79-063DA9BA6DE3}"/>
          </ac:spMkLst>
        </pc:spChg>
        <pc:spChg chg="add mod">
          <ac:chgData name="Paul Woodward" userId="afca6096-33c4-4076-b066-b130de02360d" providerId="ADAL" clId="{419601EB-8C48-4355-B93B-06355C5976E4}" dt="2024-05-29T08:36:26.981" v="9484" actId="1076"/>
          <ac:spMkLst>
            <pc:docMk/>
            <pc:sldMk cId="1113752887" sldId="1718"/>
            <ac:spMk id="20" creationId="{76FC145C-6157-91AA-92EB-CFBA72C36EA3}"/>
          </ac:spMkLst>
        </pc:spChg>
        <pc:spChg chg="add mod">
          <ac:chgData name="Paul Woodward" userId="afca6096-33c4-4076-b066-b130de02360d" providerId="ADAL" clId="{419601EB-8C48-4355-B93B-06355C5976E4}" dt="2024-05-29T08:36:31.872" v="9486" actId="1076"/>
          <ac:spMkLst>
            <pc:docMk/>
            <pc:sldMk cId="1113752887" sldId="1718"/>
            <ac:spMk id="21" creationId="{26A5A2A3-3CE7-E046-731C-1B8C8C589E03}"/>
          </ac:spMkLst>
        </pc:spChg>
        <pc:grpChg chg="add mod">
          <ac:chgData name="Paul Woodward" userId="afca6096-33c4-4076-b066-b130de02360d" providerId="ADAL" clId="{419601EB-8C48-4355-B93B-06355C5976E4}" dt="2024-05-29T08:34:34.436" v="9401" actId="1076"/>
          <ac:grpSpMkLst>
            <pc:docMk/>
            <pc:sldMk cId="1113752887" sldId="1718"/>
            <ac:grpSpMk id="13" creationId="{D679088C-4429-85E5-A144-5974DFC725E8}"/>
          </ac:grpSpMkLst>
        </pc:grpChg>
        <pc:picChg chg="mod">
          <ac:chgData name="Paul Woodward" userId="afca6096-33c4-4076-b066-b130de02360d" providerId="ADAL" clId="{419601EB-8C48-4355-B93B-06355C5976E4}" dt="2024-05-28T14:57:08.659" v="6113" actId="164"/>
          <ac:picMkLst>
            <pc:docMk/>
            <pc:sldMk cId="1113752887" sldId="1718"/>
            <ac:picMk id="5" creationId="{84A47B0F-1D80-78E1-D958-48FC7D53C75E}"/>
          </ac:picMkLst>
        </pc:picChg>
        <pc:picChg chg="add mod">
          <ac:chgData name="Paul Woodward" userId="afca6096-33c4-4076-b066-b130de02360d" providerId="ADAL" clId="{419601EB-8C48-4355-B93B-06355C5976E4}" dt="2024-05-29T08:34:43.322" v="9403" actId="1076"/>
          <ac:picMkLst>
            <pc:docMk/>
            <pc:sldMk cId="1113752887" sldId="1718"/>
            <ac:picMk id="6" creationId="{BCDBD1A5-8410-CED8-DCAB-D94B9A7075C6}"/>
          </ac:picMkLst>
        </pc:picChg>
        <pc:picChg chg="add mod">
          <ac:chgData name="Paul Woodward" userId="afca6096-33c4-4076-b066-b130de02360d" providerId="ADAL" clId="{419601EB-8C48-4355-B93B-06355C5976E4}" dt="2024-05-29T08:35:55.817" v="9473" actId="1076"/>
          <ac:picMkLst>
            <pc:docMk/>
            <pc:sldMk cId="1113752887" sldId="1718"/>
            <ac:picMk id="10" creationId="{2C02A671-9399-14D5-517D-C989D37D934F}"/>
          </ac:picMkLst>
        </pc:picChg>
        <pc:picChg chg="add mod">
          <ac:chgData name="Paul Woodward" userId="afca6096-33c4-4076-b066-b130de02360d" providerId="ADAL" clId="{419601EB-8C48-4355-B93B-06355C5976E4}" dt="2024-05-29T08:36:08.504" v="9479" actId="1076"/>
          <ac:picMkLst>
            <pc:docMk/>
            <pc:sldMk cId="1113752887" sldId="1718"/>
            <ac:picMk id="16" creationId="{85357462-C988-1391-E969-7B64034D83EE}"/>
          </ac:picMkLst>
        </pc:picChg>
        <pc:cxnChg chg="mod ord">
          <ac:chgData name="Paul Woodward" userId="afca6096-33c4-4076-b066-b130de02360d" providerId="ADAL" clId="{419601EB-8C48-4355-B93B-06355C5976E4}" dt="2024-05-29T08:36:53.597" v="9492" actId="1076"/>
          <ac:cxnSpMkLst>
            <pc:docMk/>
            <pc:sldMk cId="1113752887" sldId="1718"/>
            <ac:cxnSpMk id="9" creationId="{831ADA99-FE8A-4798-9090-8841B8477075}"/>
          </ac:cxnSpMkLst>
        </pc:cxnChg>
        <pc:cxnChg chg="add mod">
          <ac:chgData name="Paul Woodward" userId="afca6096-33c4-4076-b066-b130de02360d" providerId="ADAL" clId="{419601EB-8C48-4355-B93B-06355C5976E4}" dt="2024-05-29T08:36:10.611" v="9480" actId="1076"/>
          <ac:cxnSpMkLst>
            <pc:docMk/>
            <pc:sldMk cId="1113752887" sldId="1718"/>
            <ac:cxnSpMk id="17" creationId="{60571595-FE59-AF79-B40D-398413882B08}"/>
          </ac:cxnSpMkLst>
        </pc:cxnChg>
      </pc:sldChg>
      <pc:sldChg chg="addSp modSp add mod">
        <pc:chgData name="Paul Woodward" userId="afca6096-33c4-4076-b066-b130de02360d" providerId="ADAL" clId="{419601EB-8C48-4355-B93B-06355C5976E4}" dt="2024-05-29T08:48:12.164" v="10165" actId="1076"/>
        <pc:sldMkLst>
          <pc:docMk/>
          <pc:sldMk cId="3568141691" sldId="1719"/>
        </pc:sldMkLst>
        <pc:spChg chg="mod">
          <ac:chgData name="Paul Woodward" userId="afca6096-33c4-4076-b066-b130de02360d" providerId="ADAL" clId="{419601EB-8C48-4355-B93B-06355C5976E4}" dt="2024-05-29T08:48:12.164" v="10165" actId="1076"/>
          <ac:spMkLst>
            <pc:docMk/>
            <pc:sldMk cId="3568141691" sldId="1719"/>
            <ac:spMk id="3" creationId="{5FC42C60-B951-E049-D5C4-FE7B287E34C8}"/>
          </ac:spMkLst>
        </pc:spChg>
        <pc:spChg chg="mod">
          <ac:chgData name="Paul Woodward" userId="afca6096-33c4-4076-b066-b130de02360d" providerId="ADAL" clId="{419601EB-8C48-4355-B93B-06355C5976E4}" dt="2024-05-29T08:48:08.408" v="10164" actId="20577"/>
          <ac:spMkLst>
            <pc:docMk/>
            <pc:sldMk cId="3568141691" sldId="1719"/>
            <ac:spMk id="8" creationId="{5C75C0B7-44D3-CAED-C1B9-928BB291EE3F}"/>
          </ac:spMkLst>
        </pc:spChg>
        <pc:picChg chg="add mod">
          <ac:chgData name="Paul Woodward" userId="afca6096-33c4-4076-b066-b130de02360d" providerId="ADAL" clId="{419601EB-8C48-4355-B93B-06355C5976E4}" dt="2024-05-28T14:48:19.292" v="5566" actId="1076"/>
          <ac:picMkLst>
            <pc:docMk/>
            <pc:sldMk cId="3568141691" sldId="1719"/>
            <ac:picMk id="7" creationId="{BA7D3171-4BB8-F5A0-1E11-B5945A6A929A}"/>
          </ac:picMkLst>
        </pc:picChg>
        <pc:picChg chg="mod">
          <ac:chgData name="Paul Woodward" userId="afca6096-33c4-4076-b066-b130de02360d" providerId="ADAL" clId="{419601EB-8C48-4355-B93B-06355C5976E4}" dt="2024-05-28T14:48:19.292" v="5566" actId="1076"/>
          <ac:picMkLst>
            <pc:docMk/>
            <pc:sldMk cId="3568141691" sldId="1719"/>
            <ac:picMk id="9" creationId="{06146B52-2633-6760-DA82-FE106EECFE9E}"/>
          </ac:picMkLst>
        </pc:picChg>
        <pc:picChg chg="add mod">
          <ac:chgData name="Paul Woodward" userId="afca6096-33c4-4076-b066-b130de02360d" providerId="ADAL" clId="{419601EB-8C48-4355-B93B-06355C5976E4}" dt="2024-05-28T14:48:31.845" v="5568" actId="1076"/>
          <ac:picMkLst>
            <pc:docMk/>
            <pc:sldMk cId="3568141691" sldId="1719"/>
            <ac:picMk id="10" creationId="{3CC3BFBE-DBDF-3A25-EDA6-568722F91E97}"/>
          </ac:picMkLst>
        </pc:picChg>
      </pc:sldChg>
      <pc:sldChg chg="addSp delSp modSp add mod">
        <pc:chgData name="Paul Woodward" userId="afca6096-33c4-4076-b066-b130de02360d" providerId="ADAL" clId="{419601EB-8C48-4355-B93B-06355C5976E4}" dt="2024-05-29T08:51:47.318" v="10402" actId="20577"/>
        <pc:sldMkLst>
          <pc:docMk/>
          <pc:sldMk cId="1214861964" sldId="1720"/>
        </pc:sldMkLst>
        <pc:spChg chg="mod">
          <ac:chgData name="Paul Woodward" userId="afca6096-33c4-4076-b066-b130de02360d" providerId="ADAL" clId="{419601EB-8C48-4355-B93B-06355C5976E4}" dt="2024-05-29T08:51:47.318" v="10402" actId="20577"/>
          <ac:spMkLst>
            <pc:docMk/>
            <pc:sldMk cId="1214861964" sldId="1720"/>
            <ac:spMk id="3" creationId="{5FC42C60-B951-E049-D5C4-FE7B287E34C8}"/>
          </ac:spMkLst>
        </pc:spChg>
        <pc:spChg chg="mod">
          <ac:chgData name="Paul Woodward" userId="afca6096-33c4-4076-b066-b130de02360d" providerId="ADAL" clId="{419601EB-8C48-4355-B93B-06355C5976E4}" dt="2024-05-29T08:37:48.559" v="9516" actId="20577"/>
          <ac:spMkLst>
            <pc:docMk/>
            <pc:sldMk cId="1214861964" sldId="1720"/>
            <ac:spMk id="8" creationId="{5C75C0B7-44D3-CAED-C1B9-928BB291EE3F}"/>
          </ac:spMkLst>
        </pc:spChg>
        <pc:picChg chg="add mod">
          <ac:chgData name="Paul Woodward" userId="afca6096-33c4-4076-b066-b130de02360d" providerId="ADAL" clId="{419601EB-8C48-4355-B93B-06355C5976E4}" dt="2024-05-29T08:46:52.088" v="10150" actId="1076"/>
          <ac:picMkLst>
            <pc:docMk/>
            <pc:sldMk cId="1214861964" sldId="1720"/>
            <ac:picMk id="2050" creationId="{686B824F-EBF9-2387-D9E0-D2B58A41DB14}"/>
          </ac:picMkLst>
        </pc:picChg>
        <pc:picChg chg="add mod">
          <ac:chgData name="Paul Woodward" userId="afca6096-33c4-4076-b066-b130de02360d" providerId="ADAL" clId="{419601EB-8C48-4355-B93B-06355C5976E4}" dt="2024-05-29T08:46:52.864" v="10151" actId="1076"/>
          <ac:picMkLst>
            <pc:docMk/>
            <pc:sldMk cId="1214861964" sldId="1720"/>
            <ac:picMk id="2052" creationId="{E54D784E-BC71-65BC-40CA-1F43CF2C1621}"/>
          </ac:picMkLst>
        </pc:picChg>
        <pc:picChg chg="add del">
          <ac:chgData name="Paul Woodward" userId="afca6096-33c4-4076-b066-b130de02360d" providerId="ADAL" clId="{419601EB-8C48-4355-B93B-06355C5976E4}" dt="2024-05-29T08:46:10.791" v="10123" actId="478"/>
          <ac:picMkLst>
            <pc:docMk/>
            <pc:sldMk cId="1214861964" sldId="1720"/>
            <ac:picMk id="2054" creationId="{AFCBA3FC-A35A-4B73-E2C9-14DA5FF288F2}"/>
          </ac:picMkLst>
        </pc:picChg>
        <pc:picChg chg="add mod">
          <ac:chgData name="Paul Woodward" userId="afca6096-33c4-4076-b066-b130de02360d" providerId="ADAL" clId="{419601EB-8C48-4355-B93B-06355C5976E4}" dt="2024-05-29T08:46:59.255" v="10155" actId="1076"/>
          <ac:picMkLst>
            <pc:docMk/>
            <pc:sldMk cId="1214861964" sldId="1720"/>
            <ac:picMk id="2056" creationId="{635CDCF9-CE8C-B24E-C5FA-2B23FBB3DA1F}"/>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t>9/9/2024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t>‹#›</a:t>
            </a:fld>
            <a:endParaRPr lang="en-US" dirty="0"/>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Lucida Grande"/>
        <a:ea typeface="Lucida Grande"/>
        <a:cs typeface="Lucida Grande"/>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Please note; This resource, accompanying resources and associated images, videos and graphics are to be used for educational purposes only and in line with our terms and conditions as stated here. https://www.designtechnology.org.uk/terms-and-conditions-and-policies/</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17375485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Looking at virtual simulations may be a rather advanced step for some of your students, and show demonstrating that it is a feature, may be enough at an early stage. You may wish to explore an even more simplistic shape first, e.g. imagine a ruler being supported at one end and adding weight (like </a:t>
            </a:r>
            <a:r>
              <a:rPr lang="en-GB"/>
              <a:t>a springboard)</a:t>
            </a:r>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02459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8011105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154898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04691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142582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2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74159756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Matters</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25778861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2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Matters</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5803213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2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Tree>
    <p:extLst>
      <p:ext uri="{BB962C8B-B14F-4D97-AF65-F5344CB8AC3E}">
        <p14:creationId xmlns:p14="http://schemas.microsoft.com/office/powerpoint/2010/main" val="227572471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2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hasCustomPrompt="1"/>
          </p:nvPr>
        </p:nvSpPr>
        <p:spPr/>
        <p:txBody>
          <a:bodyPr/>
          <a:lstStyle>
            <a:lvl1pPr>
              <a:defRPr sz="4400"/>
            </a:lvl1pPr>
          </a:lstStyle>
          <a:p>
            <a:r>
              <a:rPr lang="en-US" dirty="0"/>
              <a:t>CLICK TO EDIT</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229240930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2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42280585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2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Matters</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79184976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2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89683241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2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80912978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2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Matters</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4040924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dirty="0"/>
              <a:t>Click icon to add picture</a:t>
            </a:r>
            <a:endParaRPr lang="en-GB" dirty="0"/>
          </a:p>
        </p:txBody>
      </p:sp>
    </p:spTree>
    <p:extLst>
      <p:ext uri="{BB962C8B-B14F-4D97-AF65-F5344CB8AC3E}">
        <p14:creationId xmlns:p14="http://schemas.microsoft.com/office/powerpoint/2010/main" val="160284978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1_Title &amp; Subtitle">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lIns="47896" tIns="23948" rIns="47896" bIns="23948"/>
          <a:lstStyle>
            <a:lvl1pPr>
              <a:defRPr>
                <a:latin typeface="Helvetica Neue Thin"/>
                <a:ea typeface="Helvetica Neue Thin"/>
                <a:cs typeface="Helvetica Neue Thin"/>
                <a:sym typeface="Helvetica Neue Thin"/>
              </a:defRPr>
            </a:lvl1pPr>
          </a:lstStyle>
          <a:p>
            <a:fld id="{86CB4B4D-7CA3-9044-876B-883B54F8677D}" type="slidenum">
              <a:rPr lang="en-GB" smtClean="0"/>
              <a:t>‹#›</a:t>
            </a:fld>
            <a:endParaRPr lang="en-GB" dirty="0"/>
          </a:p>
        </p:txBody>
      </p:sp>
      <p:sp>
        <p:nvSpPr>
          <p:cNvPr id="8" name="Content Placeholder 2">
            <a:extLst>
              <a:ext uri="{FF2B5EF4-FFF2-40B4-BE49-F238E27FC236}">
                <a16:creationId xmlns:a16="http://schemas.microsoft.com/office/drawing/2014/main" id="{8C62D87A-5279-47E7-A696-4E0DFC7572CF}"/>
              </a:ext>
            </a:extLst>
          </p:cNvPr>
          <p:cNvSpPr>
            <a:spLocks noGrp="1"/>
          </p:cNvSpPr>
          <p:nvPr>
            <p:ph idx="1"/>
          </p:nvPr>
        </p:nvSpPr>
        <p:spPr>
          <a:xfrm>
            <a:off x="609600" y="1434662"/>
            <a:ext cx="10972800" cy="4321513"/>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Placeholder 1">
            <a:extLst>
              <a:ext uri="{FF2B5EF4-FFF2-40B4-BE49-F238E27FC236}">
                <a16:creationId xmlns:a16="http://schemas.microsoft.com/office/drawing/2014/main" id="{B6980CB8-C155-4197-B46B-48D1F77A6071}"/>
              </a:ext>
            </a:extLst>
          </p:cNvPr>
          <p:cNvSpPr txBox="1">
            <a:spLocks/>
          </p:cNvSpPr>
          <p:nvPr userDrawn="1"/>
        </p:nvSpPr>
        <p:spPr>
          <a:xfrm>
            <a:off x="609600" y="497840"/>
            <a:ext cx="10972800" cy="936822"/>
          </a:xfrm>
          <a:prstGeom prst="rect">
            <a:avLst/>
          </a:prstGeom>
        </p:spPr>
        <p:txBody>
          <a:bodyPr vert="horz" lIns="58949" tIns="29474" rIns="58949" bIns="29474" rtlCol="0" anchor="ctr">
            <a:normAutofit fontScale="85000" lnSpcReduction="20000"/>
          </a:bodyPr>
          <a:lstStyle>
            <a:lvl1pPr algn="l" defTabSz="685800" rtl="0" eaLnBrk="1" latinLnBrk="0" hangingPunct="1">
              <a:spcBef>
                <a:spcPct val="0"/>
              </a:spcBef>
              <a:buNone/>
              <a:defRPr sz="6600" b="1" kern="1200">
                <a:solidFill>
                  <a:srgbClr val="B0D235"/>
                </a:solidFill>
                <a:latin typeface="Cambria" panose="02040503050406030204" pitchFamily="18" charset="0"/>
                <a:ea typeface="+mj-ea"/>
                <a:cs typeface="Arial"/>
              </a:defRPr>
            </a:lvl1pPr>
          </a:lstStyle>
          <a:p>
            <a:endParaRPr lang="en-US" sz="8123" dirty="0"/>
          </a:p>
        </p:txBody>
      </p:sp>
      <p:sp>
        <p:nvSpPr>
          <p:cNvPr id="6" name="Title Placeholder 1">
            <a:extLst>
              <a:ext uri="{FF2B5EF4-FFF2-40B4-BE49-F238E27FC236}">
                <a16:creationId xmlns:a16="http://schemas.microsoft.com/office/drawing/2014/main" id="{05EAE3CF-9104-4330-AB78-00C9DF657536}"/>
              </a:ext>
            </a:extLst>
          </p:cNvPr>
          <p:cNvSpPr>
            <a:spLocks noGrp="1"/>
          </p:cNvSpPr>
          <p:nvPr>
            <p:ph type="title"/>
          </p:nvPr>
        </p:nvSpPr>
        <p:spPr>
          <a:xfrm>
            <a:off x="609600" y="332301"/>
            <a:ext cx="10972800" cy="936822"/>
          </a:xfrm>
          <a:prstGeom prst="rect">
            <a:avLst/>
          </a:prstGeom>
        </p:spPr>
        <p:txBody>
          <a:bodyPr vert="horz" lIns="47896" tIns="23948" rIns="47896" bIns="23948" rtlCol="0" anchor="ctr">
            <a:normAutofit/>
          </a:bodyPr>
          <a:lstStyle/>
          <a:p>
            <a:endParaRPr lang="en-US" dirty="0"/>
          </a:p>
        </p:txBody>
      </p:sp>
    </p:spTree>
    <p:extLst>
      <p:ext uri="{BB962C8B-B14F-4D97-AF65-F5344CB8AC3E}">
        <p14:creationId xmlns:p14="http://schemas.microsoft.com/office/powerpoint/2010/main" val="778724611"/>
      </p:ext>
    </p:extLst>
  </p:cSld>
  <p:clrMapOvr>
    <a:masterClrMapping/>
  </p:clrMapOvr>
  <p:transition spd="med"/>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3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4521123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dirty="0"/>
              <a:t>Click icon to add picture</a:t>
            </a:r>
            <a:endParaRPr lang="en-GB" dirty="0"/>
          </a:p>
        </p:txBody>
      </p:sp>
    </p:spTree>
    <p:extLst>
      <p:ext uri="{BB962C8B-B14F-4D97-AF65-F5344CB8AC3E}">
        <p14:creationId xmlns:p14="http://schemas.microsoft.com/office/powerpoint/2010/main" val="41395212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00237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2534749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6774862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10730421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6271081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293432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165386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0786298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507622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13320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6831844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9245631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2194607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8941185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649729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4717902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9324365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645590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8560884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63143222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696165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2049524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00330855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2958763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6727849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186830164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00430471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318784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6961003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44303917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9059027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293955084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8208748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1806232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53295342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70313031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79740860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661786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2291712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4227562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87792897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6985508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11727401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02241240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257253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49120307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198249809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2006583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148026400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550710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dirty="0"/>
              <a:t>Click icon to add picture</a:t>
            </a:r>
            <a:endParaRPr lang="en-GB" dirty="0"/>
          </a:p>
        </p:txBody>
      </p:sp>
    </p:spTree>
    <p:extLst>
      <p:ext uri="{BB962C8B-B14F-4D97-AF65-F5344CB8AC3E}">
        <p14:creationId xmlns:p14="http://schemas.microsoft.com/office/powerpoint/2010/main" val="156995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28913836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dirty="0"/>
              <a:t>Click icon to add picture</a:t>
            </a:r>
            <a:endParaRPr lang="en-GB" dirty="0"/>
          </a:p>
        </p:txBody>
      </p:sp>
    </p:spTree>
    <p:extLst>
      <p:ext uri="{BB962C8B-B14F-4D97-AF65-F5344CB8AC3E}">
        <p14:creationId xmlns:p14="http://schemas.microsoft.com/office/powerpoint/2010/main" val="259085017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538916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matters</a:t>
            </a:r>
          </a:p>
        </p:txBody>
      </p:sp>
    </p:spTree>
    <p:extLst>
      <p:ext uri="{BB962C8B-B14F-4D97-AF65-F5344CB8AC3E}">
        <p14:creationId xmlns:p14="http://schemas.microsoft.com/office/powerpoint/2010/main" val="204792753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matters</a:t>
            </a:r>
          </a:p>
        </p:txBody>
      </p:sp>
    </p:spTree>
    <p:extLst>
      <p:ext uri="{BB962C8B-B14F-4D97-AF65-F5344CB8AC3E}">
        <p14:creationId xmlns:p14="http://schemas.microsoft.com/office/powerpoint/2010/main" val="377654711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matters</a:t>
            </a:r>
          </a:p>
        </p:txBody>
      </p:sp>
    </p:spTree>
    <p:extLst>
      <p:ext uri="{BB962C8B-B14F-4D97-AF65-F5344CB8AC3E}">
        <p14:creationId xmlns:p14="http://schemas.microsoft.com/office/powerpoint/2010/main" val="367857760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105791949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883501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7789940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3035170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6367843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353897256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04832620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7313" cy="1047918"/>
          </a:xfrm>
        </p:spPr>
        <p:txBody>
          <a:bodyPr/>
          <a:lstStyle>
            <a:lvl1pPr>
              <a:lnSpc>
                <a:spcPct val="100000"/>
              </a:lnSpc>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68772068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7478759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26256134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39154340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8490232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93792432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4182317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41086" cy="1047918"/>
          </a:xfrm>
        </p:spPr>
        <p:txBody>
          <a:bodyPr/>
          <a:lstStyle>
            <a:lvl1pPr>
              <a:lnSpc>
                <a:spcPct val="100000"/>
              </a:lnSpc>
              <a:defRPr sz="4400" cap="all" baseline="0">
                <a:solidFill>
                  <a:schemeClr val="tx2"/>
                </a:solidFill>
              </a:defRPr>
            </a:lvl1pPr>
          </a:lstStyle>
          <a:p>
            <a:r>
              <a:rPr lang="en-US" dirty="0"/>
              <a:t>Click to edit Master title style</a:t>
            </a:r>
            <a:endParaRPr lang="en-GB" dirty="0"/>
          </a:p>
        </p:txBody>
      </p:sp>
    </p:spTree>
    <p:extLst>
      <p:ext uri="{BB962C8B-B14F-4D97-AF65-F5344CB8AC3E}">
        <p14:creationId xmlns:p14="http://schemas.microsoft.com/office/powerpoint/2010/main" val="58404228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756071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134271823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8179833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67440214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67045689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67659336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15928252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134159505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405255017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72339370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35400777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hasCustomPrompt="1"/>
          </p:nvPr>
        </p:nvSpPr>
        <p:spPr/>
        <p:txBody>
          <a:bodyPr/>
          <a:lstStyle>
            <a:lvl1pPr>
              <a:defRPr sz="4400" cap="all" baseline="0">
                <a:solidFill>
                  <a:srgbClr val="0A303F"/>
                </a:solidFill>
              </a:defRPr>
            </a:lvl1pPr>
          </a:lstStyle>
          <a:p>
            <a:r>
              <a:rPr lang="en-US" dirty="0"/>
              <a:t>CLICK TO EDIT</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40288291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167129012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hasCustomPrompt="1"/>
          </p:nvPr>
        </p:nvSpPr>
        <p:spPr/>
        <p:txBody>
          <a:bodyPr/>
          <a:lstStyle>
            <a:lvl1pPr>
              <a:defRPr sz="4400" cap="all" baseline="0">
                <a:solidFill>
                  <a:srgbClr val="0A303F"/>
                </a:solidFill>
              </a:defRPr>
            </a:lvl1pPr>
          </a:lstStyle>
          <a:p>
            <a:r>
              <a:rPr lang="en-US" dirty="0"/>
              <a:t>CLICK TO EDIT</a:t>
            </a:r>
            <a:endParaRPr lang="en-GB" dirty="0"/>
          </a:p>
        </p:txBody>
      </p:sp>
    </p:spTree>
    <p:extLst>
      <p:ext uri="{BB962C8B-B14F-4D97-AF65-F5344CB8AC3E}">
        <p14:creationId xmlns:p14="http://schemas.microsoft.com/office/powerpoint/2010/main" val="161668875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09896921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388587781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416619229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87871366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75347035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90076834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2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90229426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2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46641191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2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60548864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1.xml"/><Relationship Id="rId18" Type="http://schemas.openxmlformats.org/officeDocument/2006/relationships/slideLayout" Target="../slideLayouts/slideLayout66.xml"/><Relationship Id="rId26" Type="http://schemas.openxmlformats.org/officeDocument/2006/relationships/slideLayout" Target="../slideLayouts/slideLayout74.xml"/><Relationship Id="rId39" Type="http://schemas.openxmlformats.org/officeDocument/2006/relationships/slideLayout" Target="../slideLayouts/slideLayout87.xml"/><Relationship Id="rId21" Type="http://schemas.openxmlformats.org/officeDocument/2006/relationships/slideLayout" Target="../slideLayouts/slideLayout69.xml"/><Relationship Id="rId34" Type="http://schemas.openxmlformats.org/officeDocument/2006/relationships/slideLayout" Target="../slideLayouts/slideLayout82.xml"/><Relationship Id="rId42" Type="http://schemas.openxmlformats.org/officeDocument/2006/relationships/slideLayout" Target="../slideLayouts/slideLayout90.xml"/><Relationship Id="rId47" Type="http://schemas.openxmlformats.org/officeDocument/2006/relationships/slideLayout" Target="../slideLayouts/slideLayout95.xml"/><Relationship Id="rId50" Type="http://schemas.openxmlformats.org/officeDocument/2006/relationships/slideLayout" Target="../slideLayouts/slideLayout98.xml"/><Relationship Id="rId55" Type="http://schemas.openxmlformats.org/officeDocument/2006/relationships/slideLayout" Target="../slideLayouts/slideLayout103.xml"/><Relationship Id="rId63" Type="http://schemas.openxmlformats.org/officeDocument/2006/relationships/slideLayout" Target="../slideLayouts/slideLayout111.xml"/><Relationship Id="rId7" Type="http://schemas.openxmlformats.org/officeDocument/2006/relationships/slideLayout" Target="../slideLayouts/slideLayout55.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29" Type="http://schemas.openxmlformats.org/officeDocument/2006/relationships/slideLayout" Target="../slideLayouts/slideLayout77.xml"/><Relationship Id="rId11" Type="http://schemas.openxmlformats.org/officeDocument/2006/relationships/slideLayout" Target="../slideLayouts/slideLayout59.xml"/><Relationship Id="rId24" Type="http://schemas.openxmlformats.org/officeDocument/2006/relationships/slideLayout" Target="../slideLayouts/slideLayout72.xml"/><Relationship Id="rId32" Type="http://schemas.openxmlformats.org/officeDocument/2006/relationships/slideLayout" Target="../slideLayouts/slideLayout80.xml"/><Relationship Id="rId37" Type="http://schemas.openxmlformats.org/officeDocument/2006/relationships/slideLayout" Target="../slideLayouts/slideLayout85.xml"/><Relationship Id="rId40" Type="http://schemas.openxmlformats.org/officeDocument/2006/relationships/slideLayout" Target="../slideLayouts/slideLayout88.xml"/><Relationship Id="rId45" Type="http://schemas.openxmlformats.org/officeDocument/2006/relationships/slideLayout" Target="../slideLayouts/slideLayout93.xml"/><Relationship Id="rId53" Type="http://schemas.openxmlformats.org/officeDocument/2006/relationships/slideLayout" Target="../slideLayouts/slideLayout101.xml"/><Relationship Id="rId58" Type="http://schemas.openxmlformats.org/officeDocument/2006/relationships/slideLayout" Target="../slideLayouts/slideLayout106.xml"/><Relationship Id="rId5" Type="http://schemas.openxmlformats.org/officeDocument/2006/relationships/slideLayout" Target="../slideLayouts/slideLayout53.xml"/><Relationship Id="rId61" Type="http://schemas.openxmlformats.org/officeDocument/2006/relationships/slideLayout" Target="../slideLayouts/slideLayout109.xml"/><Relationship Id="rId19" Type="http://schemas.openxmlformats.org/officeDocument/2006/relationships/slideLayout" Target="../slideLayouts/slideLayout67.xml"/><Relationship Id="rId14" Type="http://schemas.openxmlformats.org/officeDocument/2006/relationships/slideLayout" Target="../slideLayouts/slideLayout62.xml"/><Relationship Id="rId22" Type="http://schemas.openxmlformats.org/officeDocument/2006/relationships/slideLayout" Target="../slideLayouts/slideLayout70.xml"/><Relationship Id="rId27" Type="http://schemas.openxmlformats.org/officeDocument/2006/relationships/slideLayout" Target="../slideLayouts/slideLayout75.xml"/><Relationship Id="rId30" Type="http://schemas.openxmlformats.org/officeDocument/2006/relationships/slideLayout" Target="../slideLayouts/slideLayout78.xml"/><Relationship Id="rId35" Type="http://schemas.openxmlformats.org/officeDocument/2006/relationships/slideLayout" Target="../slideLayouts/slideLayout83.xml"/><Relationship Id="rId43" Type="http://schemas.openxmlformats.org/officeDocument/2006/relationships/slideLayout" Target="../slideLayouts/slideLayout91.xml"/><Relationship Id="rId48" Type="http://schemas.openxmlformats.org/officeDocument/2006/relationships/slideLayout" Target="../slideLayouts/slideLayout96.xml"/><Relationship Id="rId56" Type="http://schemas.openxmlformats.org/officeDocument/2006/relationships/slideLayout" Target="../slideLayouts/slideLayout104.xml"/><Relationship Id="rId64" Type="http://schemas.openxmlformats.org/officeDocument/2006/relationships/theme" Target="../theme/theme2.xml"/><Relationship Id="rId8" Type="http://schemas.openxmlformats.org/officeDocument/2006/relationships/slideLayout" Target="../slideLayouts/slideLayout56.xml"/><Relationship Id="rId51" Type="http://schemas.openxmlformats.org/officeDocument/2006/relationships/slideLayout" Target="../slideLayouts/slideLayout99.xml"/><Relationship Id="rId3" Type="http://schemas.openxmlformats.org/officeDocument/2006/relationships/slideLayout" Target="../slideLayouts/slideLayout51.xml"/><Relationship Id="rId12" Type="http://schemas.openxmlformats.org/officeDocument/2006/relationships/slideLayout" Target="../slideLayouts/slideLayout60.xml"/><Relationship Id="rId17" Type="http://schemas.openxmlformats.org/officeDocument/2006/relationships/slideLayout" Target="../slideLayouts/slideLayout65.xml"/><Relationship Id="rId25" Type="http://schemas.openxmlformats.org/officeDocument/2006/relationships/slideLayout" Target="../slideLayouts/slideLayout73.xml"/><Relationship Id="rId33" Type="http://schemas.openxmlformats.org/officeDocument/2006/relationships/slideLayout" Target="../slideLayouts/slideLayout81.xml"/><Relationship Id="rId38" Type="http://schemas.openxmlformats.org/officeDocument/2006/relationships/slideLayout" Target="../slideLayouts/slideLayout86.xml"/><Relationship Id="rId46" Type="http://schemas.openxmlformats.org/officeDocument/2006/relationships/slideLayout" Target="../slideLayouts/slideLayout94.xml"/><Relationship Id="rId59" Type="http://schemas.openxmlformats.org/officeDocument/2006/relationships/slideLayout" Target="../slideLayouts/slideLayout107.xml"/><Relationship Id="rId20" Type="http://schemas.openxmlformats.org/officeDocument/2006/relationships/slideLayout" Target="../slideLayouts/slideLayout68.xml"/><Relationship Id="rId41" Type="http://schemas.openxmlformats.org/officeDocument/2006/relationships/slideLayout" Target="../slideLayouts/slideLayout89.xml"/><Relationship Id="rId54" Type="http://schemas.openxmlformats.org/officeDocument/2006/relationships/slideLayout" Target="../slideLayouts/slideLayout102.xml"/><Relationship Id="rId62" Type="http://schemas.openxmlformats.org/officeDocument/2006/relationships/slideLayout" Target="../slideLayouts/slideLayout11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5" Type="http://schemas.openxmlformats.org/officeDocument/2006/relationships/slideLayout" Target="../slideLayouts/slideLayout63.xml"/><Relationship Id="rId23" Type="http://schemas.openxmlformats.org/officeDocument/2006/relationships/slideLayout" Target="../slideLayouts/slideLayout71.xml"/><Relationship Id="rId28" Type="http://schemas.openxmlformats.org/officeDocument/2006/relationships/slideLayout" Target="../slideLayouts/slideLayout76.xml"/><Relationship Id="rId36" Type="http://schemas.openxmlformats.org/officeDocument/2006/relationships/slideLayout" Target="../slideLayouts/slideLayout84.xml"/><Relationship Id="rId49" Type="http://schemas.openxmlformats.org/officeDocument/2006/relationships/slideLayout" Target="../slideLayouts/slideLayout97.xml"/><Relationship Id="rId57" Type="http://schemas.openxmlformats.org/officeDocument/2006/relationships/slideLayout" Target="../slideLayouts/slideLayout105.xml"/><Relationship Id="rId10" Type="http://schemas.openxmlformats.org/officeDocument/2006/relationships/slideLayout" Target="../slideLayouts/slideLayout58.xml"/><Relationship Id="rId31" Type="http://schemas.openxmlformats.org/officeDocument/2006/relationships/slideLayout" Target="../slideLayouts/slideLayout79.xml"/><Relationship Id="rId44" Type="http://schemas.openxmlformats.org/officeDocument/2006/relationships/slideLayout" Target="../slideLayouts/slideLayout92.xml"/><Relationship Id="rId52" Type="http://schemas.openxmlformats.org/officeDocument/2006/relationships/slideLayout" Target="../slideLayouts/slideLayout100.xml"/><Relationship Id="rId60" Type="http://schemas.openxmlformats.org/officeDocument/2006/relationships/slideLayout" Target="../slideLayouts/slideLayout10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 id="2147483700" r:id="rId20"/>
    <p:sldLayoutId id="2147483701" r:id="rId21"/>
    <p:sldLayoutId id="2147483702" r:id="rId22"/>
    <p:sldLayoutId id="2147483703" r:id="rId23"/>
    <p:sldLayoutId id="2147483704" r:id="rId24"/>
    <p:sldLayoutId id="2147483705" r:id="rId25"/>
    <p:sldLayoutId id="2147483706" r:id="rId26"/>
    <p:sldLayoutId id="2147483707" r:id="rId27"/>
    <p:sldLayoutId id="2147483708" r:id="rId28"/>
    <p:sldLayoutId id="2147483709" r:id="rId29"/>
    <p:sldLayoutId id="2147483711" r:id="rId30"/>
    <p:sldLayoutId id="2147483712" r:id="rId31"/>
    <p:sldLayoutId id="2147483713" r:id="rId32"/>
    <p:sldLayoutId id="2147483714" r:id="rId33"/>
    <p:sldLayoutId id="2147483715" r:id="rId34"/>
    <p:sldLayoutId id="2147483716" r:id="rId35"/>
    <p:sldLayoutId id="2147483717" r:id="rId36"/>
    <p:sldLayoutId id="2147483727" r:id="rId37"/>
    <p:sldLayoutId id="2147483729" r:id="rId38"/>
    <p:sldLayoutId id="2147483730" r:id="rId39"/>
    <p:sldLayoutId id="2147483731" r:id="rId40"/>
    <p:sldLayoutId id="2147483732" r:id="rId41"/>
    <p:sldLayoutId id="2147483733" r:id="rId42"/>
    <p:sldLayoutId id="2147483734" r:id="rId43"/>
    <p:sldLayoutId id="2147483735" r:id="rId44"/>
    <p:sldLayoutId id="2147483736" r:id="rId45"/>
    <p:sldLayoutId id="2147483737" r:id="rId46"/>
    <p:sldLayoutId id="2147483738" r:id="rId47"/>
    <p:sldLayoutId id="2147483739"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endParaRPr lang="en-GB" dirty="0"/>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US" dirty="0"/>
              <a:t>Because design and innovation matter</a:t>
            </a:r>
            <a:endParaRPr lang="en-GB" dirty="0"/>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3955028565"/>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52" r:id="rId12"/>
    <p:sldLayoutId id="2147483753" r:id="rId13"/>
    <p:sldLayoutId id="2147483754" r:id="rId14"/>
    <p:sldLayoutId id="2147483755" r:id="rId15"/>
    <p:sldLayoutId id="2147483756" r:id="rId16"/>
    <p:sldLayoutId id="2147483757" r:id="rId17"/>
    <p:sldLayoutId id="2147483758" r:id="rId18"/>
    <p:sldLayoutId id="2147483759" r:id="rId19"/>
    <p:sldLayoutId id="2147483760" r:id="rId20"/>
    <p:sldLayoutId id="2147483761" r:id="rId21"/>
    <p:sldLayoutId id="2147483762" r:id="rId22"/>
    <p:sldLayoutId id="2147483763" r:id="rId23"/>
    <p:sldLayoutId id="2147483764" r:id="rId24"/>
    <p:sldLayoutId id="2147483765" r:id="rId25"/>
    <p:sldLayoutId id="2147483766" r:id="rId26"/>
    <p:sldLayoutId id="2147483767" r:id="rId27"/>
    <p:sldLayoutId id="2147483768" r:id="rId28"/>
    <p:sldLayoutId id="2147483769" r:id="rId29"/>
    <p:sldLayoutId id="2147483770" r:id="rId30"/>
    <p:sldLayoutId id="2147483771" r:id="rId31"/>
    <p:sldLayoutId id="2147483772" r:id="rId32"/>
    <p:sldLayoutId id="2147483773" r:id="rId33"/>
    <p:sldLayoutId id="2147483774" r:id="rId34"/>
    <p:sldLayoutId id="2147483775" r:id="rId35"/>
    <p:sldLayoutId id="2147483776" r:id="rId36"/>
    <p:sldLayoutId id="2147483777" r:id="rId37"/>
    <p:sldLayoutId id="2147483778" r:id="rId38"/>
    <p:sldLayoutId id="2147483779" r:id="rId39"/>
    <p:sldLayoutId id="2147483780" r:id="rId40"/>
    <p:sldLayoutId id="2147483781" r:id="rId41"/>
    <p:sldLayoutId id="2147483782" r:id="rId42"/>
    <p:sldLayoutId id="2147483783" r:id="rId43"/>
    <p:sldLayoutId id="2147483784" r:id="rId44"/>
    <p:sldLayoutId id="2147483785" r:id="rId45"/>
    <p:sldLayoutId id="2147483786" r:id="rId46"/>
    <p:sldLayoutId id="2147483787" r:id="rId47"/>
    <p:sldLayoutId id="2147483788" r:id="rId48"/>
    <p:sldLayoutId id="2147483789" r:id="rId49"/>
    <p:sldLayoutId id="2147483790" r:id="rId50"/>
    <p:sldLayoutId id="2147483791" r:id="rId51"/>
    <p:sldLayoutId id="2147483792" r:id="rId52"/>
    <p:sldLayoutId id="2147483793" r:id="rId53"/>
    <p:sldLayoutId id="2147483794" r:id="rId54"/>
    <p:sldLayoutId id="2147483795" r:id="rId55"/>
    <p:sldLayoutId id="2147483796" r:id="rId56"/>
    <p:sldLayoutId id="2147483797" r:id="rId57"/>
    <p:sldLayoutId id="2147483798" r:id="rId58"/>
    <p:sldLayoutId id="2147483799" r:id="rId59"/>
    <p:sldLayoutId id="2147483800" r:id="rId60"/>
    <p:sldLayoutId id="2147483801" r:id="rId61"/>
    <p:sldLayoutId id="2147483802" r:id="rId62"/>
    <p:sldLayoutId id="2147483803" r:id="rId63"/>
  </p:sldLayoutIdLst>
  <p:hf sldNum="0" hdr="0" dt="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55.xml"/><Relationship Id="rId6" Type="http://schemas.openxmlformats.org/officeDocument/2006/relationships/image" Target="../media/image14.gif"/><Relationship Id="rId5" Type="http://schemas.openxmlformats.org/officeDocument/2006/relationships/image" Target="../media/image13.png"/><Relationship Id="rId4" Type="http://schemas.openxmlformats.org/officeDocument/2006/relationships/image" Target="../media/image12.svg"/></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2.svg"/><Relationship Id="rId7" Type="http://schemas.openxmlformats.org/officeDocument/2006/relationships/image" Target="../media/image37.jpe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s>
</file>

<file path=ppt/slides/_rels/slide1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image" Target="../media/image38.png"/><Relationship Id="rId1" Type="http://schemas.openxmlformats.org/officeDocument/2006/relationships/slideLayout" Target="../slideLayouts/slideLayout23.xml"/><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16.png"/><Relationship Id="rId4" Type="http://schemas.openxmlformats.org/officeDocument/2006/relationships/image" Target="../media/image22.svg"/><Relationship Id="rId9" Type="http://schemas.openxmlformats.org/officeDocument/2006/relationships/image" Target="../media/image40.png"/></Relationships>
</file>

<file path=ppt/slides/_rels/slide12.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22.svg"/><Relationship Id="rId7" Type="http://schemas.openxmlformats.org/officeDocument/2006/relationships/image" Target="../media/image41.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10" Type="http://schemas.openxmlformats.org/officeDocument/2006/relationships/image" Target="../media/image16.png"/><Relationship Id="rId4" Type="http://schemas.openxmlformats.org/officeDocument/2006/relationships/image" Target="../media/image23.png"/><Relationship Id="rId9" Type="http://schemas.openxmlformats.org/officeDocument/2006/relationships/image" Target="../media/image43.png"/></Relationships>
</file>

<file path=ppt/slides/_rels/slide13.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22.svg"/><Relationship Id="rId7" Type="http://schemas.openxmlformats.org/officeDocument/2006/relationships/image" Target="../media/image43.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11" Type="http://schemas.openxmlformats.org/officeDocument/2006/relationships/image" Target="../media/image16.png"/><Relationship Id="rId5" Type="http://schemas.openxmlformats.org/officeDocument/2006/relationships/image" Target="../media/image24.svg"/><Relationship Id="rId10" Type="http://schemas.openxmlformats.org/officeDocument/2006/relationships/image" Target="../media/image46.png"/><Relationship Id="rId4" Type="http://schemas.openxmlformats.org/officeDocument/2006/relationships/image" Target="../media/image23.png"/><Relationship Id="rId9" Type="http://schemas.openxmlformats.org/officeDocument/2006/relationships/image" Target="../media/image45.gif"/></Relationships>
</file>

<file path=ppt/slides/_rels/slide14.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22.svg"/><Relationship Id="rId7" Type="http://schemas.openxmlformats.org/officeDocument/2006/relationships/image" Target="../media/image47.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10" Type="http://schemas.openxmlformats.org/officeDocument/2006/relationships/image" Target="../media/image16.png"/><Relationship Id="rId4" Type="http://schemas.openxmlformats.org/officeDocument/2006/relationships/image" Target="../media/image23.png"/><Relationship Id="rId9" Type="http://schemas.openxmlformats.org/officeDocument/2006/relationships/image" Target="../media/image49.png"/></Relationships>
</file>

<file path=ppt/slides/_rels/slide15.xml.rels><?xml version="1.0" encoding="UTF-8" standalone="yes"?>
<Relationships xmlns="http://schemas.openxmlformats.org/package/2006/relationships"><Relationship Id="rId8" Type="http://schemas.openxmlformats.org/officeDocument/2006/relationships/image" Target="../media/image51.gif"/><Relationship Id="rId3" Type="http://schemas.openxmlformats.org/officeDocument/2006/relationships/image" Target="../media/image22.svg"/><Relationship Id="rId7" Type="http://schemas.openxmlformats.org/officeDocument/2006/relationships/image" Target="../media/image50.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10" Type="http://schemas.openxmlformats.org/officeDocument/2006/relationships/image" Target="../media/image16.png"/><Relationship Id="rId4" Type="http://schemas.openxmlformats.org/officeDocument/2006/relationships/image" Target="../media/image23.png"/><Relationship Id="rId9" Type="http://schemas.openxmlformats.org/officeDocument/2006/relationships/image" Target="../media/image46.png"/></Relationships>
</file>

<file path=ppt/slides/_rels/slide16.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22.svg"/><Relationship Id="rId7" Type="http://schemas.openxmlformats.org/officeDocument/2006/relationships/image" Target="../media/image52.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16.png"/></Relationships>
</file>

<file path=ppt/slides/_rels/slide17.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22.svg"/><Relationship Id="rId7" Type="http://schemas.openxmlformats.org/officeDocument/2006/relationships/image" Target="../media/image53.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11" Type="http://schemas.openxmlformats.org/officeDocument/2006/relationships/image" Target="../media/image16.png"/><Relationship Id="rId5" Type="http://schemas.openxmlformats.org/officeDocument/2006/relationships/image" Target="../media/image24.svg"/><Relationship Id="rId10" Type="http://schemas.openxmlformats.org/officeDocument/2006/relationships/image" Target="../media/image55.png"/><Relationship Id="rId4" Type="http://schemas.openxmlformats.org/officeDocument/2006/relationships/image" Target="../media/image23.png"/><Relationship Id="rId9" Type="http://schemas.openxmlformats.org/officeDocument/2006/relationships/image" Target="../media/image52.png"/></Relationships>
</file>

<file path=ppt/slides/_rels/slide1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2.svg"/><Relationship Id="rId7" Type="http://schemas.openxmlformats.org/officeDocument/2006/relationships/image" Target="../media/image14.gif"/><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s>
</file>

<file path=ppt/slides/_rels/slide19.xml.rels><?xml version="1.0" encoding="UTF-8" standalone="yes"?>
<Relationships xmlns="http://schemas.openxmlformats.org/package/2006/relationships"><Relationship Id="rId8" Type="http://schemas.openxmlformats.org/officeDocument/2006/relationships/image" Target="../media/image45.gif"/><Relationship Id="rId3" Type="http://schemas.openxmlformats.org/officeDocument/2006/relationships/image" Target="../media/image22.svg"/><Relationship Id="rId7" Type="http://schemas.openxmlformats.org/officeDocument/2006/relationships/image" Target="../media/image14.gif"/><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10" Type="http://schemas.openxmlformats.org/officeDocument/2006/relationships/image" Target="../media/image16.png"/><Relationship Id="rId4" Type="http://schemas.openxmlformats.org/officeDocument/2006/relationships/image" Target="../media/image23.png"/><Relationship Id="rId9" Type="http://schemas.openxmlformats.org/officeDocument/2006/relationships/image" Target="../media/image51.gif"/></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18.svg"/></Relationships>
</file>

<file path=ppt/slides/_rels/slide20.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image" Target="../media/image56.jpeg"/><Relationship Id="rId7" Type="http://schemas.openxmlformats.org/officeDocument/2006/relationships/image" Target="../media/image21.png"/><Relationship Id="rId12"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image" Target="../media/image59.jpeg"/><Relationship Id="rId11" Type="http://schemas.openxmlformats.org/officeDocument/2006/relationships/image" Target="../media/image25.png"/><Relationship Id="rId5" Type="http://schemas.openxmlformats.org/officeDocument/2006/relationships/image" Target="../media/image58.jpeg"/><Relationship Id="rId10" Type="http://schemas.openxmlformats.org/officeDocument/2006/relationships/image" Target="../media/image24.svg"/><Relationship Id="rId4" Type="http://schemas.openxmlformats.org/officeDocument/2006/relationships/image" Target="../media/image57.jpeg"/><Relationship Id="rId9" Type="http://schemas.openxmlformats.org/officeDocument/2006/relationships/image" Target="../media/image23.png"/></Relationships>
</file>

<file path=ppt/slides/_rels/slide21.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23.xml"/><Relationship Id="rId6" Type="http://schemas.openxmlformats.org/officeDocument/2006/relationships/image" Target="../media/image24.svg"/><Relationship Id="rId11" Type="http://schemas.openxmlformats.org/officeDocument/2006/relationships/image" Target="../media/image16.png"/><Relationship Id="rId5" Type="http://schemas.openxmlformats.org/officeDocument/2006/relationships/image" Target="../media/image23.png"/><Relationship Id="rId10" Type="http://schemas.openxmlformats.org/officeDocument/2006/relationships/image" Target="../media/image62.jpeg"/><Relationship Id="rId4" Type="http://schemas.openxmlformats.org/officeDocument/2006/relationships/image" Target="../media/image22.svg"/><Relationship Id="rId9" Type="http://schemas.openxmlformats.org/officeDocument/2006/relationships/image" Target="../media/image61.jpeg"/></Relationships>
</file>

<file path=ppt/slides/_rels/slide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svg"/><Relationship Id="rId7" Type="http://schemas.openxmlformats.org/officeDocument/2006/relationships/image" Target="../media/image24.sv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 Id="rId9"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22.sv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11" Type="http://schemas.openxmlformats.org/officeDocument/2006/relationships/image" Target="../media/image16.png"/><Relationship Id="rId5" Type="http://schemas.openxmlformats.org/officeDocument/2006/relationships/image" Target="../media/image24.svg"/><Relationship Id="rId10" Type="http://schemas.microsoft.com/office/2007/relationships/hdphoto" Target="../media/hdphoto2.wdp"/><Relationship Id="rId4" Type="http://schemas.openxmlformats.org/officeDocument/2006/relationships/image" Target="../media/image23.png"/><Relationship Id="rId9" Type="http://schemas.openxmlformats.org/officeDocument/2006/relationships/image" Target="../media/image27.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2.svg"/><Relationship Id="rId7" Type="http://schemas.openxmlformats.org/officeDocument/2006/relationships/image" Target="../media/image28.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2.svg"/><Relationship Id="rId7" Type="http://schemas.openxmlformats.org/officeDocument/2006/relationships/image" Target="../media/image29.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2.svg"/><Relationship Id="rId7" Type="http://schemas.openxmlformats.org/officeDocument/2006/relationships/image" Target="../media/image31.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2.svg"/><Relationship Id="rId7" Type="http://schemas.openxmlformats.org/officeDocument/2006/relationships/image" Target="../media/image33.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16.png"/></Relationships>
</file>

<file path=ppt/slides/_rels/slide9.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22.svg"/><Relationship Id="rId7" Type="http://schemas.openxmlformats.org/officeDocument/2006/relationships/image" Target="../media/image35.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CFFCEC-B7C9-C7B3-138E-2C37F4F4E126}"/>
              </a:ext>
            </a:extLst>
          </p:cNvPr>
          <p:cNvSpPr>
            <a:spLocks noGrp="1"/>
          </p:cNvSpPr>
          <p:nvPr>
            <p:ph type="ctrTitle"/>
          </p:nvPr>
        </p:nvSpPr>
        <p:spPr>
          <a:xfrm>
            <a:off x="575998" y="1810327"/>
            <a:ext cx="6943597" cy="3574473"/>
          </a:xfrm>
        </p:spPr>
        <p:txBody>
          <a:bodyPr anchor="ctr" anchorCtr="0"/>
          <a:lstStyle/>
          <a:p>
            <a:pPr>
              <a:lnSpc>
                <a:spcPct val="150000"/>
              </a:lnSpc>
            </a:pPr>
            <a:r>
              <a:rPr lang="en-GB" sz="3600" dirty="0">
                <a:solidFill>
                  <a:schemeClr val="tx2"/>
                </a:solidFill>
                <a:latin typeface="+mj-lt"/>
              </a:rPr>
              <a:t>Ki europe</a:t>
            </a:r>
            <a:br>
              <a:rPr lang="en-GB" sz="3600" dirty="0">
                <a:solidFill>
                  <a:schemeClr val="tx2"/>
                </a:solidFill>
                <a:latin typeface="+mj-lt"/>
              </a:rPr>
            </a:br>
            <a:r>
              <a:rPr lang="en-GB" sz="3600" dirty="0">
                <a:solidFill>
                  <a:schemeClr val="tx2"/>
                </a:solidFill>
                <a:latin typeface="+mj-lt"/>
              </a:rPr>
              <a:t>Supporting unit</a:t>
            </a:r>
            <a:br>
              <a:rPr lang="en-GB" sz="3600" dirty="0">
                <a:solidFill>
                  <a:schemeClr val="tx2"/>
                </a:solidFill>
                <a:latin typeface="+mj-lt"/>
              </a:rPr>
            </a:br>
            <a:r>
              <a:rPr lang="en-GB" sz="3600" dirty="0">
                <a:solidFill>
                  <a:schemeClr val="tx2"/>
                </a:solidFill>
                <a:latin typeface="+mj-lt"/>
              </a:rPr>
              <a:t>investigative &amp; evaluative activity: </a:t>
            </a:r>
            <a:r>
              <a:rPr lang="en-GB" sz="3600" dirty="0">
                <a:latin typeface="+mj-lt"/>
              </a:rPr>
              <a:t>finite element analysis (FEA)</a:t>
            </a:r>
            <a:endParaRPr lang="en-GB" sz="3600" dirty="0">
              <a:latin typeface="+mj-lt"/>
              <a:cs typeface="Arial" panose="020B0604020202020204" pitchFamily="34" charset="0"/>
            </a:endParaRPr>
          </a:p>
        </p:txBody>
      </p:sp>
      <p:pic>
        <p:nvPicPr>
          <p:cNvPr id="14" name="Graphic 13">
            <a:extLst>
              <a:ext uri="{FF2B5EF4-FFF2-40B4-BE49-F238E27FC236}">
                <a16:creationId xmlns:a16="http://schemas.microsoft.com/office/drawing/2014/main" id="{E756F4D9-1177-CA78-C88A-5DC058B1A3C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5998" y="381502"/>
            <a:ext cx="1891228" cy="922170"/>
          </a:xfrm>
          <a:prstGeom prst="rect">
            <a:avLst/>
          </a:prstGeom>
        </p:spPr>
      </p:pic>
      <p:pic>
        <p:nvPicPr>
          <p:cNvPr id="6" name="Picture 5" descr="Blue text on a black background">
            <a:extLst>
              <a:ext uri="{FF2B5EF4-FFF2-40B4-BE49-F238E27FC236}">
                <a16:creationId xmlns:a16="http://schemas.microsoft.com/office/drawing/2014/main" id="{804074B9-35FF-F78D-CF24-215CA59D695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09964" y="204245"/>
            <a:ext cx="3195337" cy="1276685"/>
          </a:xfrm>
          <a:prstGeom prst="rect">
            <a:avLst/>
          </a:prstGeom>
        </p:spPr>
      </p:pic>
      <p:pic>
        <p:nvPicPr>
          <p:cNvPr id="3" name="Picture 2">
            <a:extLst>
              <a:ext uri="{FF2B5EF4-FFF2-40B4-BE49-F238E27FC236}">
                <a16:creationId xmlns:a16="http://schemas.microsoft.com/office/drawing/2014/main" id="{0C366249-3AAA-473F-1007-0BCB870C8424}"/>
              </a:ext>
            </a:extLst>
          </p:cNvPr>
          <p:cNvPicPr>
            <a:picLocks noChangeAspect="1"/>
          </p:cNvPicPr>
          <p:nvPr/>
        </p:nvPicPr>
        <p:blipFill rotWithShape="1">
          <a:blip r:embed="rId6">
            <a:extLst>
              <a:ext uri="{28A0092B-C50C-407E-A947-70E740481C1C}">
                <a14:useLocalDpi xmlns:a14="http://schemas.microsoft.com/office/drawing/2010/main" val="0"/>
              </a:ext>
            </a:extLst>
          </a:blip>
          <a:srcRect l="-1912" r="9119"/>
          <a:stretch/>
        </p:blipFill>
        <p:spPr>
          <a:xfrm>
            <a:off x="8107680" y="0"/>
            <a:ext cx="4084320" cy="6858000"/>
          </a:xfrm>
          <a:prstGeom prst="rect">
            <a:avLst/>
          </a:prstGeom>
        </p:spPr>
      </p:pic>
      <p:grpSp>
        <p:nvGrpSpPr>
          <p:cNvPr id="2" name="Group 1">
            <a:extLst>
              <a:ext uri="{FF2B5EF4-FFF2-40B4-BE49-F238E27FC236}">
                <a16:creationId xmlns:a16="http://schemas.microsoft.com/office/drawing/2014/main" id="{01976C5F-2841-F096-0B54-1530A90E1291}"/>
              </a:ext>
            </a:extLst>
          </p:cNvPr>
          <p:cNvGrpSpPr/>
          <p:nvPr/>
        </p:nvGrpSpPr>
        <p:grpSpPr>
          <a:xfrm>
            <a:off x="432943" y="5998158"/>
            <a:ext cx="4003046" cy="723853"/>
            <a:chOff x="432943" y="5998158"/>
            <a:chExt cx="4003046" cy="723853"/>
          </a:xfrm>
        </p:grpSpPr>
        <p:pic>
          <p:nvPicPr>
            <p:cNvPr id="7" name="Picture 6" descr="A red letter k on a black background&#10;&#10;Description automatically generated">
              <a:extLst>
                <a:ext uri="{FF2B5EF4-FFF2-40B4-BE49-F238E27FC236}">
                  <a16:creationId xmlns:a16="http://schemas.microsoft.com/office/drawing/2014/main" id="{51B61FBA-F5D2-B51D-A86E-317DDC9FB02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EEE6CD12-57E8-B29F-525C-E42B2F18C45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32420622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force</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5999" y="1243070"/>
            <a:ext cx="11039999" cy="3999626"/>
          </a:xfrm>
        </p:spPr>
        <p:txBody>
          <a:bodyPr>
            <a:noAutofit/>
          </a:bodyPr>
          <a:lstStyle/>
          <a:p>
            <a:pPr marL="0" indent="0" algn="l">
              <a:lnSpc>
                <a:spcPct val="150000"/>
              </a:lnSpc>
              <a:spcBef>
                <a:spcPts val="500"/>
              </a:spcBef>
              <a:spcAft>
                <a:spcPts val="500"/>
              </a:spcAft>
              <a:buNone/>
            </a:pPr>
            <a:r>
              <a:rPr lang="en-US" sz="2000" dirty="0">
                <a:solidFill>
                  <a:srgbClr val="0A303F"/>
                </a:solidFill>
                <a:latin typeface="+mj-lt"/>
              </a:rPr>
              <a:t>The last thing is to set the actual force being applied to the seat. The default value here is 1000 mN and an average young student might apply around 600 mN of force. Let’s leave the force at 1000 mN as this would show how the chair reacts under slightly heavier loads.</a:t>
            </a:r>
          </a:p>
        </p:txBody>
      </p:sp>
      <p:grpSp>
        <p:nvGrpSpPr>
          <p:cNvPr id="4" name="Group 3">
            <a:extLst>
              <a:ext uri="{FF2B5EF4-FFF2-40B4-BE49-F238E27FC236}">
                <a16:creationId xmlns:a16="http://schemas.microsoft.com/office/drawing/2014/main" id="{93683433-DE37-EEAF-C7BB-9BB80397F157}"/>
              </a:ext>
            </a:extLst>
          </p:cNvPr>
          <p:cNvGrpSpPr/>
          <p:nvPr/>
        </p:nvGrpSpPr>
        <p:grpSpPr>
          <a:xfrm>
            <a:off x="353875" y="6135182"/>
            <a:ext cx="1915281" cy="370559"/>
            <a:chOff x="353875" y="6135182"/>
            <a:chExt cx="1915281" cy="370559"/>
          </a:xfrm>
        </p:grpSpPr>
        <p:pic>
          <p:nvPicPr>
            <p:cNvPr id="5" name="Graphic 4">
              <a:extLst>
                <a:ext uri="{FF2B5EF4-FFF2-40B4-BE49-F238E27FC236}">
                  <a16:creationId xmlns:a16="http://schemas.microsoft.com/office/drawing/2014/main" id="{0D09729B-582D-F80B-8D8E-4B28DFBED39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6" name="Graphic 5">
              <a:extLst>
                <a:ext uri="{FF2B5EF4-FFF2-40B4-BE49-F238E27FC236}">
                  <a16:creationId xmlns:a16="http://schemas.microsoft.com/office/drawing/2014/main" id="{B5FACE42-54DF-EE39-74D7-A89FC206CF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86BD5E11-F99A-C38B-5B4B-5C26B43D97E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9" name="Picture 8" descr="Silhouettes of men sitting in chairs&#10;&#10;Description automatically generated">
            <a:extLst>
              <a:ext uri="{FF2B5EF4-FFF2-40B4-BE49-F238E27FC236}">
                <a16:creationId xmlns:a16="http://schemas.microsoft.com/office/drawing/2014/main" id="{045F5CF1-A6DE-262A-EF6F-E9997B5B76F9}"/>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50000" r="54169"/>
          <a:stretch/>
        </p:blipFill>
        <p:spPr>
          <a:xfrm>
            <a:off x="4520178" y="2827391"/>
            <a:ext cx="3143081" cy="3429000"/>
          </a:xfrm>
          <a:prstGeom prst="rect">
            <a:avLst/>
          </a:prstGeom>
        </p:spPr>
      </p:pic>
      <p:cxnSp>
        <p:nvCxnSpPr>
          <p:cNvPr id="10" name="Straight Arrow Connector 9">
            <a:extLst>
              <a:ext uri="{FF2B5EF4-FFF2-40B4-BE49-F238E27FC236}">
                <a16:creationId xmlns:a16="http://schemas.microsoft.com/office/drawing/2014/main" id="{83B7EE2B-77A1-86C6-0E3C-88D9F6B18A14}"/>
              </a:ext>
            </a:extLst>
          </p:cNvPr>
          <p:cNvCxnSpPr>
            <a:cxnSpLocks/>
          </p:cNvCxnSpPr>
          <p:nvPr/>
        </p:nvCxnSpPr>
        <p:spPr>
          <a:xfrm>
            <a:off x="5883144" y="5198260"/>
            <a:ext cx="0" cy="478647"/>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DB4DA9E4-9043-3108-0096-FD3E45FE4AAF}"/>
              </a:ext>
            </a:extLst>
          </p:cNvPr>
          <p:cNvCxnSpPr>
            <a:cxnSpLocks/>
          </p:cNvCxnSpPr>
          <p:nvPr/>
        </p:nvCxnSpPr>
        <p:spPr>
          <a:xfrm flipH="1">
            <a:off x="4621627" y="4180749"/>
            <a:ext cx="577700" cy="149074"/>
          </a:xfrm>
          <a:prstGeom prst="straightConnector1">
            <a:avLst/>
          </a:prstGeom>
          <a:ln w="381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4" name="Content Placeholder 2">
            <a:extLst>
              <a:ext uri="{FF2B5EF4-FFF2-40B4-BE49-F238E27FC236}">
                <a16:creationId xmlns:a16="http://schemas.microsoft.com/office/drawing/2014/main" id="{F86DF0BF-392F-3DD4-FE7B-5159E20B4B54}"/>
              </a:ext>
            </a:extLst>
          </p:cNvPr>
          <p:cNvSpPr txBox="1">
            <a:spLocks/>
          </p:cNvSpPr>
          <p:nvPr/>
        </p:nvSpPr>
        <p:spPr>
          <a:xfrm>
            <a:off x="626724" y="3814675"/>
            <a:ext cx="4045628" cy="1030296"/>
          </a:xfrm>
          <a:prstGeom prst="rect">
            <a:avLst/>
          </a:prstGeom>
        </p:spPr>
        <p:txBody>
          <a:bodyPr vert="horz" lIns="0" tIns="0" rIns="0" bIns="0" rtlCol="0">
            <a:normAutofit fontScale="925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US" sz="1800" b="0" dirty="0">
                <a:solidFill>
                  <a:srgbClr val="0A303F"/>
                </a:solidFill>
                <a:latin typeface="+mj-lt"/>
              </a:rPr>
              <a:t>There will also be some force on the back of the chair, but we will add this later</a:t>
            </a:r>
          </a:p>
        </p:txBody>
      </p:sp>
      <p:sp>
        <p:nvSpPr>
          <p:cNvPr id="15" name="Content Placeholder 2">
            <a:extLst>
              <a:ext uri="{FF2B5EF4-FFF2-40B4-BE49-F238E27FC236}">
                <a16:creationId xmlns:a16="http://schemas.microsoft.com/office/drawing/2014/main" id="{D23CA424-6C31-ED19-7891-AD9841C001F4}"/>
              </a:ext>
            </a:extLst>
          </p:cNvPr>
          <p:cNvSpPr txBox="1">
            <a:spLocks/>
          </p:cNvSpPr>
          <p:nvPr/>
        </p:nvSpPr>
        <p:spPr>
          <a:xfrm>
            <a:off x="3471586" y="5939552"/>
            <a:ext cx="4160710" cy="1030296"/>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US" sz="1800" b="0" dirty="0">
                <a:solidFill>
                  <a:srgbClr val="0A303F"/>
                </a:solidFill>
                <a:latin typeface="+mj-lt"/>
              </a:rPr>
              <a:t>Load on the seat and legs of the chair</a:t>
            </a:r>
          </a:p>
        </p:txBody>
      </p:sp>
      <p:pic>
        <p:nvPicPr>
          <p:cNvPr id="7" name="Picture 6" descr="A black background with red text&#10;&#10;Description automatically generated">
            <a:extLst>
              <a:ext uri="{FF2B5EF4-FFF2-40B4-BE49-F238E27FC236}">
                <a16:creationId xmlns:a16="http://schemas.microsoft.com/office/drawing/2014/main" id="{DA0A94AD-B4F2-6F0B-AFDC-416B28DE223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1561954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CA1BCAC-343A-90E1-121C-F2F8CBC1BBCB}"/>
              </a:ext>
            </a:extLst>
          </p:cNvPr>
          <p:cNvPicPr>
            <a:picLocks noChangeAspect="1"/>
          </p:cNvPicPr>
          <p:nvPr/>
        </p:nvPicPr>
        <p:blipFill>
          <a:blip r:embed="rId2"/>
          <a:stretch>
            <a:fillRect/>
          </a:stretch>
        </p:blipFill>
        <p:spPr>
          <a:xfrm>
            <a:off x="1651147" y="2807416"/>
            <a:ext cx="3185448" cy="3091758"/>
          </a:xfrm>
          <a:prstGeom prst="rect">
            <a:avLst/>
          </a:prstGeom>
        </p:spPr>
      </p:pic>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dirty="0"/>
              <a:t>fixed</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278544"/>
            <a:ext cx="11039999" cy="2487698"/>
          </a:xfrm>
        </p:spPr>
        <p:txBody>
          <a:bodyPr>
            <a:normAutofit/>
          </a:bodyPr>
          <a:lstStyle/>
          <a:p>
            <a:pPr marL="0" indent="0" algn="l">
              <a:lnSpc>
                <a:spcPct val="150000"/>
              </a:lnSpc>
              <a:spcBef>
                <a:spcPts val="500"/>
              </a:spcBef>
              <a:spcAft>
                <a:spcPts val="500"/>
              </a:spcAft>
              <a:buNone/>
            </a:pPr>
            <a:r>
              <a:rPr lang="en-US" sz="2000" dirty="0">
                <a:solidFill>
                  <a:srgbClr val="0A303F"/>
                </a:solidFill>
                <a:latin typeface="+mj-lt"/>
              </a:rPr>
              <a:t>If we ran a simulation on this model now, the software would not know what points of the chair are fixed (imagine sitting on a chair while it is on ice). For our purposes, we think of the four legs as being fixed to the floor when someone sits on it. Choose </a:t>
            </a:r>
            <a:r>
              <a:rPr lang="en-US" sz="2000" b="1" dirty="0">
                <a:solidFill>
                  <a:srgbClr val="0A303F"/>
                </a:solidFill>
                <a:latin typeface="+mj-lt"/>
              </a:rPr>
              <a:t>Fixed</a:t>
            </a:r>
            <a:r>
              <a:rPr lang="en-US" sz="2000" dirty="0">
                <a:solidFill>
                  <a:srgbClr val="0A303F"/>
                </a:solidFill>
                <a:latin typeface="+mj-lt"/>
              </a:rPr>
              <a:t> and select the bottom faces of all four legs.</a:t>
            </a:r>
          </a:p>
        </p:txBody>
      </p:sp>
      <p:grpSp>
        <p:nvGrpSpPr>
          <p:cNvPr id="6" name="Group 5">
            <a:extLst>
              <a:ext uri="{FF2B5EF4-FFF2-40B4-BE49-F238E27FC236}">
                <a16:creationId xmlns:a16="http://schemas.microsoft.com/office/drawing/2014/main" id="{780CDB73-5A5E-4B74-5CF8-381496A229C6}"/>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81406431-601C-E147-696B-1D176C8CBB9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38E7A5EC-9189-9387-3437-265DE1247C6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grpSp>
      <p:pic>
        <p:nvPicPr>
          <p:cNvPr id="5" name="Picture 4" descr="A red letter k on a black background&#10;&#10;Description automatically generated">
            <a:extLst>
              <a:ext uri="{FF2B5EF4-FFF2-40B4-BE49-F238E27FC236}">
                <a16:creationId xmlns:a16="http://schemas.microsoft.com/office/drawing/2014/main" id="{0A2AB303-CB30-8115-3B0C-9D6BE12717A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16" name="Picture 15">
            <a:extLst>
              <a:ext uri="{FF2B5EF4-FFF2-40B4-BE49-F238E27FC236}">
                <a16:creationId xmlns:a16="http://schemas.microsoft.com/office/drawing/2014/main" id="{DB26FF06-4C1C-602F-8F4F-B8335A168BF3}"/>
              </a:ext>
            </a:extLst>
          </p:cNvPr>
          <p:cNvPicPr>
            <a:picLocks noChangeAspect="1"/>
          </p:cNvPicPr>
          <p:nvPr/>
        </p:nvPicPr>
        <p:blipFill>
          <a:blip r:embed="rId8"/>
          <a:stretch>
            <a:fillRect/>
          </a:stretch>
        </p:blipFill>
        <p:spPr>
          <a:xfrm>
            <a:off x="7597932" y="2734335"/>
            <a:ext cx="3059875" cy="3164840"/>
          </a:xfrm>
          <a:prstGeom prst="rect">
            <a:avLst/>
          </a:prstGeom>
        </p:spPr>
      </p:pic>
      <p:pic>
        <p:nvPicPr>
          <p:cNvPr id="18" name="Picture 17">
            <a:extLst>
              <a:ext uri="{FF2B5EF4-FFF2-40B4-BE49-F238E27FC236}">
                <a16:creationId xmlns:a16="http://schemas.microsoft.com/office/drawing/2014/main" id="{9D539D20-47C0-88C3-5D6A-A3607F0D182B}"/>
              </a:ext>
            </a:extLst>
          </p:cNvPr>
          <p:cNvPicPr>
            <a:picLocks noChangeAspect="1"/>
          </p:cNvPicPr>
          <p:nvPr/>
        </p:nvPicPr>
        <p:blipFill rotWithShape="1">
          <a:blip r:embed="rId9"/>
          <a:srcRect r="18255"/>
          <a:stretch/>
        </p:blipFill>
        <p:spPr>
          <a:xfrm>
            <a:off x="4754723" y="2807416"/>
            <a:ext cx="2281670" cy="2152950"/>
          </a:xfrm>
          <a:prstGeom prst="rect">
            <a:avLst/>
          </a:prstGeom>
        </p:spPr>
      </p:pic>
      <p:cxnSp>
        <p:nvCxnSpPr>
          <p:cNvPr id="19" name="Straight Arrow Connector 18">
            <a:extLst>
              <a:ext uri="{FF2B5EF4-FFF2-40B4-BE49-F238E27FC236}">
                <a16:creationId xmlns:a16="http://schemas.microsoft.com/office/drawing/2014/main" id="{30A367A0-4405-ED5A-1261-5DA94EDC46BA}"/>
              </a:ext>
            </a:extLst>
          </p:cNvPr>
          <p:cNvCxnSpPr>
            <a:cxnSpLocks/>
          </p:cNvCxnSpPr>
          <p:nvPr/>
        </p:nvCxnSpPr>
        <p:spPr>
          <a:xfrm flipV="1">
            <a:off x="5883477" y="4562479"/>
            <a:ext cx="12081" cy="1053752"/>
          </a:xfrm>
          <a:prstGeom prst="straightConnector1">
            <a:avLst/>
          </a:prstGeom>
          <a:ln w="76200">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21" name="Content Placeholder 2">
            <a:extLst>
              <a:ext uri="{FF2B5EF4-FFF2-40B4-BE49-F238E27FC236}">
                <a16:creationId xmlns:a16="http://schemas.microsoft.com/office/drawing/2014/main" id="{A00B950D-45D0-A95F-638D-1655CE6553A2}"/>
              </a:ext>
            </a:extLst>
          </p:cNvPr>
          <p:cNvSpPr txBox="1">
            <a:spLocks/>
          </p:cNvSpPr>
          <p:nvPr/>
        </p:nvSpPr>
        <p:spPr>
          <a:xfrm>
            <a:off x="5032606" y="5616231"/>
            <a:ext cx="2147574" cy="68370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US" sz="2000" b="0" dirty="0">
                <a:solidFill>
                  <a:srgbClr val="0A303F"/>
                </a:solidFill>
                <a:latin typeface="+mj-lt"/>
              </a:rPr>
              <a:t>Select the face</a:t>
            </a:r>
          </a:p>
        </p:txBody>
      </p:sp>
      <p:pic>
        <p:nvPicPr>
          <p:cNvPr id="2" name="Picture 1" descr="A black background with red text&#10;&#10;Description automatically generated">
            <a:extLst>
              <a:ext uri="{FF2B5EF4-FFF2-40B4-BE49-F238E27FC236}">
                <a16:creationId xmlns:a16="http://schemas.microsoft.com/office/drawing/2014/main" id="{6D3B995A-7C73-3B1C-F666-A0C36ACF877F}"/>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2171835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dirty="0"/>
              <a:t>mesh</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278544"/>
            <a:ext cx="11039999" cy="2487698"/>
          </a:xfrm>
        </p:spPr>
        <p:txBody>
          <a:bodyPr>
            <a:normAutofit/>
          </a:bodyPr>
          <a:lstStyle/>
          <a:p>
            <a:pPr marL="0" indent="0" algn="l">
              <a:lnSpc>
                <a:spcPct val="150000"/>
              </a:lnSpc>
              <a:spcBef>
                <a:spcPts val="500"/>
              </a:spcBef>
              <a:spcAft>
                <a:spcPts val="500"/>
              </a:spcAft>
              <a:buNone/>
            </a:pPr>
            <a:r>
              <a:rPr lang="en-US" sz="2000" dirty="0">
                <a:solidFill>
                  <a:srgbClr val="0A303F"/>
                </a:solidFill>
                <a:latin typeface="+mj-lt"/>
              </a:rPr>
              <a:t>We now need to convert the model into a </a:t>
            </a:r>
            <a:r>
              <a:rPr lang="en-US" sz="2000" b="1" dirty="0">
                <a:solidFill>
                  <a:srgbClr val="0A303F"/>
                </a:solidFill>
                <a:latin typeface="+mj-lt"/>
              </a:rPr>
              <a:t>Mesh</a:t>
            </a:r>
            <a:r>
              <a:rPr lang="en-US" sz="2000" dirty="0">
                <a:solidFill>
                  <a:srgbClr val="0A303F"/>
                </a:solidFill>
                <a:latin typeface="+mj-lt"/>
              </a:rPr>
              <a:t> so the software can calculate how the material can flex and move more realistically. Choose Mesh from the menu and try the default settings for now.</a:t>
            </a:r>
          </a:p>
        </p:txBody>
      </p:sp>
      <p:grpSp>
        <p:nvGrpSpPr>
          <p:cNvPr id="6" name="Group 5">
            <a:extLst>
              <a:ext uri="{FF2B5EF4-FFF2-40B4-BE49-F238E27FC236}">
                <a16:creationId xmlns:a16="http://schemas.microsoft.com/office/drawing/2014/main" id="{780CDB73-5A5E-4B74-5CF8-381496A229C6}"/>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81406431-601C-E147-696B-1D176C8CBB9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38E7A5EC-9189-9387-3437-265DE1247C6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5" name="Picture 4" descr="A red letter k on a black background&#10;&#10;Description automatically generated">
            <a:extLst>
              <a:ext uri="{FF2B5EF4-FFF2-40B4-BE49-F238E27FC236}">
                <a16:creationId xmlns:a16="http://schemas.microsoft.com/office/drawing/2014/main" id="{0A2AB303-CB30-8115-3B0C-9D6BE12717A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11" name="Picture 10">
            <a:extLst>
              <a:ext uri="{FF2B5EF4-FFF2-40B4-BE49-F238E27FC236}">
                <a16:creationId xmlns:a16="http://schemas.microsoft.com/office/drawing/2014/main" id="{EBF1D0D1-EF2F-A48A-347C-10328F227B89}"/>
              </a:ext>
            </a:extLst>
          </p:cNvPr>
          <p:cNvPicPr>
            <a:picLocks noChangeAspect="1"/>
          </p:cNvPicPr>
          <p:nvPr/>
        </p:nvPicPr>
        <p:blipFill>
          <a:blip r:embed="rId7"/>
          <a:stretch>
            <a:fillRect/>
          </a:stretch>
        </p:blipFill>
        <p:spPr>
          <a:xfrm>
            <a:off x="1566695" y="2325511"/>
            <a:ext cx="2584015" cy="3597857"/>
          </a:xfrm>
          <a:prstGeom prst="rect">
            <a:avLst/>
          </a:prstGeom>
        </p:spPr>
      </p:pic>
      <p:pic>
        <p:nvPicPr>
          <p:cNvPr id="14" name="Picture 13">
            <a:extLst>
              <a:ext uri="{FF2B5EF4-FFF2-40B4-BE49-F238E27FC236}">
                <a16:creationId xmlns:a16="http://schemas.microsoft.com/office/drawing/2014/main" id="{4BB3CFFA-B9A5-B3C3-4893-6C538685085B}"/>
              </a:ext>
            </a:extLst>
          </p:cNvPr>
          <p:cNvPicPr>
            <a:picLocks noChangeAspect="1"/>
          </p:cNvPicPr>
          <p:nvPr/>
        </p:nvPicPr>
        <p:blipFill>
          <a:blip r:embed="rId8"/>
          <a:stretch>
            <a:fillRect/>
          </a:stretch>
        </p:blipFill>
        <p:spPr>
          <a:xfrm>
            <a:off x="4896968" y="2621695"/>
            <a:ext cx="2760732" cy="2804553"/>
          </a:xfrm>
          <a:prstGeom prst="rect">
            <a:avLst/>
          </a:prstGeom>
        </p:spPr>
      </p:pic>
      <p:pic>
        <p:nvPicPr>
          <p:cNvPr id="10" name="Picture 9">
            <a:extLst>
              <a:ext uri="{FF2B5EF4-FFF2-40B4-BE49-F238E27FC236}">
                <a16:creationId xmlns:a16="http://schemas.microsoft.com/office/drawing/2014/main" id="{1E60423E-A5B6-612B-FBCD-D0FA3F05DD1D}"/>
              </a:ext>
            </a:extLst>
          </p:cNvPr>
          <p:cNvPicPr>
            <a:picLocks noChangeAspect="1"/>
          </p:cNvPicPr>
          <p:nvPr/>
        </p:nvPicPr>
        <p:blipFill>
          <a:blip r:embed="rId9"/>
          <a:stretch>
            <a:fillRect/>
          </a:stretch>
        </p:blipFill>
        <p:spPr>
          <a:xfrm>
            <a:off x="8403958" y="2387734"/>
            <a:ext cx="2379394" cy="3473410"/>
          </a:xfrm>
          <a:prstGeom prst="rect">
            <a:avLst/>
          </a:prstGeom>
        </p:spPr>
      </p:pic>
      <p:cxnSp>
        <p:nvCxnSpPr>
          <p:cNvPr id="12" name="Straight Arrow Connector 11">
            <a:extLst>
              <a:ext uri="{FF2B5EF4-FFF2-40B4-BE49-F238E27FC236}">
                <a16:creationId xmlns:a16="http://schemas.microsoft.com/office/drawing/2014/main" id="{E16ADAA8-A40B-1BE0-BA41-3290D0454434}"/>
              </a:ext>
            </a:extLst>
          </p:cNvPr>
          <p:cNvCxnSpPr>
            <a:cxnSpLocks/>
          </p:cNvCxnSpPr>
          <p:nvPr/>
        </p:nvCxnSpPr>
        <p:spPr>
          <a:xfrm>
            <a:off x="4091300" y="3955576"/>
            <a:ext cx="805668" cy="0"/>
          </a:xfrm>
          <a:prstGeom prst="straightConnector1">
            <a:avLst/>
          </a:prstGeom>
          <a:ln w="76200">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06853D09-8B37-58F1-4714-988914EF62D1}"/>
              </a:ext>
            </a:extLst>
          </p:cNvPr>
          <p:cNvCxnSpPr>
            <a:cxnSpLocks/>
          </p:cNvCxnSpPr>
          <p:nvPr/>
        </p:nvCxnSpPr>
        <p:spPr>
          <a:xfrm>
            <a:off x="7657700" y="3944706"/>
            <a:ext cx="805668" cy="0"/>
          </a:xfrm>
          <a:prstGeom prst="straightConnector1">
            <a:avLst/>
          </a:prstGeom>
          <a:ln w="76200">
            <a:solidFill>
              <a:srgbClr val="FF6600"/>
            </a:solidFill>
            <a:tailEnd type="triangle"/>
          </a:ln>
        </p:spPr>
        <p:style>
          <a:lnRef idx="1">
            <a:schemeClr val="accent1"/>
          </a:lnRef>
          <a:fillRef idx="0">
            <a:schemeClr val="accent1"/>
          </a:fillRef>
          <a:effectRef idx="0">
            <a:schemeClr val="accent1"/>
          </a:effectRef>
          <a:fontRef idx="minor">
            <a:schemeClr val="tx1"/>
          </a:fontRef>
        </p:style>
      </p:cxnSp>
      <p:pic>
        <p:nvPicPr>
          <p:cNvPr id="2" name="Picture 1" descr="A black background with red text&#10;&#10;Description automatically generated">
            <a:extLst>
              <a:ext uri="{FF2B5EF4-FFF2-40B4-BE49-F238E27FC236}">
                <a16:creationId xmlns:a16="http://schemas.microsoft.com/office/drawing/2014/main" id="{CA9C79A6-D733-C14A-E5B1-A4B13324FBB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2542958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Mesh and solve</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278544"/>
            <a:ext cx="11039999" cy="903476"/>
          </a:xfrm>
        </p:spPr>
        <p:txBody>
          <a:bodyPr>
            <a:normAutofit/>
          </a:bodyPr>
          <a:lstStyle/>
          <a:p>
            <a:pPr marL="0" indent="0" algn="l">
              <a:lnSpc>
                <a:spcPct val="150000"/>
              </a:lnSpc>
              <a:spcBef>
                <a:spcPts val="500"/>
              </a:spcBef>
              <a:spcAft>
                <a:spcPts val="500"/>
              </a:spcAft>
              <a:buNone/>
            </a:pPr>
            <a:r>
              <a:rPr lang="en-US" sz="2000" dirty="0">
                <a:solidFill>
                  <a:srgbClr val="0A303F"/>
                </a:solidFill>
                <a:latin typeface="+mj-lt"/>
              </a:rPr>
              <a:t>When we click on </a:t>
            </a:r>
            <a:r>
              <a:rPr lang="en-US" sz="2000" b="1" dirty="0">
                <a:solidFill>
                  <a:srgbClr val="0A303F"/>
                </a:solidFill>
                <a:latin typeface="+mj-lt"/>
              </a:rPr>
              <a:t>Mesh &amp; Solve</a:t>
            </a:r>
            <a:r>
              <a:rPr lang="en-US" sz="2000" dirty="0">
                <a:solidFill>
                  <a:srgbClr val="0A303F"/>
                </a:solidFill>
                <a:latin typeface="+mj-lt"/>
              </a:rPr>
              <a:t>, the simulation runs and we see an image of the deformed chair. In this case pink is stable and stresses show from dark blue to green. </a:t>
            </a:r>
          </a:p>
        </p:txBody>
      </p:sp>
      <p:sp>
        <p:nvSpPr>
          <p:cNvPr id="7" name="Content Placeholder 2">
            <a:extLst>
              <a:ext uri="{FF2B5EF4-FFF2-40B4-BE49-F238E27FC236}">
                <a16:creationId xmlns:a16="http://schemas.microsoft.com/office/drawing/2014/main" id="{6E9D5CDF-38F7-CF33-0A7F-9A121509257B}"/>
              </a:ext>
            </a:extLst>
          </p:cNvPr>
          <p:cNvSpPr txBox="1">
            <a:spLocks/>
          </p:cNvSpPr>
          <p:nvPr/>
        </p:nvSpPr>
        <p:spPr>
          <a:xfrm>
            <a:off x="2964386" y="5598189"/>
            <a:ext cx="7118290" cy="968225"/>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US" sz="1800" b="0" dirty="0">
                <a:solidFill>
                  <a:srgbClr val="0A303F"/>
                </a:solidFill>
                <a:latin typeface="+mj-lt"/>
              </a:rPr>
              <a:t>Choose the Animate option to see the deformation in real time</a:t>
            </a:r>
            <a:r>
              <a:rPr lang="en-US" sz="1600" b="0" dirty="0">
                <a:solidFill>
                  <a:srgbClr val="0A303F"/>
                </a:solidFill>
                <a:latin typeface="+mj-lt"/>
              </a:rPr>
              <a:t>.</a:t>
            </a:r>
          </a:p>
        </p:txBody>
      </p:sp>
      <p:grpSp>
        <p:nvGrpSpPr>
          <p:cNvPr id="6" name="Group 5">
            <a:extLst>
              <a:ext uri="{FF2B5EF4-FFF2-40B4-BE49-F238E27FC236}">
                <a16:creationId xmlns:a16="http://schemas.microsoft.com/office/drawing/2014/main" id="{1E0C1078-F100-6F1E-49C5-7538AD6671F2}"/>
              </a:ext>
            </a:extLst>
          </p:cNvPr>
          <p:cNvGrpSpPr/>
          <p:nvPr/>
        </p:nvGrpSpPr>
        <p:grpSpPr>
          <a:xfrm>
            <a:off x="353875" y="6135182"/>
            <a:ext cx="1915281" cy="370559"/>
            <a:chOff x="353875" y="6135182"/>
            <a:chExt cx="1915281" cy="370559"/>
          </a:xfrm>
        </p:grpSpPr>
        <p:pic>
          <p:nvPicPr>
            <p:cNvPr id="10" name="Graphic 9">
              <a:extLst>
                <a:ext uri="{FF2B5EF4-FFF2-40B4-BE49-F238E27FC236}">
                  <a16:creationId xmlns:a16="http://schemas.microsoft.com/office/drawing/2014/main" id="{3F398DC0-CD14-23BF-157F-2816690EC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12" name="Graphic 11">
              <a:extLst>
                <a:ext uri="{FF2B5EF4-FFF2-40B4-BE49-F238E27FC236}">
                  <a16:creationId xmlns:a16="http://schemas.microsoft.com/office/drawing/2014/main" id="{51043511-17C9-39F3-F35D-55F005B40C3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5" name="Picture 4" descr="A red letter k on a black background&#10;&#10;Description automatically generated">
            <a:extLst>
              <a:ext uri="{FF2B5EF4-FFF2-40B4-BE49-F238E27FC236}">
                <a16:creationId xmlns:a16="http://schemas.microsoft.com/office/drawing/2014/main" id="{53C27EDC-02A0-3A7F-6D16-6E909FBCF20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13" name="Picture 12">
            <a:extLst>
              <a:ext uri="{FF2B5EF4-FFF2-40B4-BE49-F238E27FC236}">
                <a16:creationId xmlns:a16="http://schemas.microsoft.com/office/drawing/2014/main" id="{4E3A399E-D2F0-261B-0365-EB150F0DCDD8}"/>
              </a:ext>
            </a:extLst>
          </p:cNvPr>
          <p:cNvPicPr>
            <a:picLocks noChangeAspect="1"/>
          </p:cNvPicPr>
          <p:nvPr/>
        </p:nvPicPr>
        <p:blipFill>
          <a:blip r:embed="rId7"/>
          <a:stretch>
            <a:fillRect/>
          </a:stretch>
        </p:blipFill>
        <p:spPr>
          <a:xfrm>
            <a:off x="519831" y="2254873"/>
            <a:ext cx="2379394" cy="3473410"/>
          </a:xfrm>
          <a:prstGeom prst="rect">
            <a:avLst/>
          </a:prstGeom>
        </p:spPr>
      </p:pic>
      <p:pic>
        <p:nvPicPr>
          <p:cNvPr id="15" name="Picture 14">
            <a:extLst>
              <a:ext uri="{FF2B5EF4-FFF2-40B4-BE49-F238E27FC236}">
                <a16:creationId xmlns:a16="http://schemas.microsoft.com/office/drawing/2014/main" id="{6999B307-DEDE-BC88-9F06-10551E250DF3}"/>
              </a:ext>
            </a:extLst>
          </p:cNvPr>
          <p:cNvPicPr>
            <a:picLocks noChangeAspect="1"/>
          </p:cNvPicPr>
          <p:nvPr/>
        </p:nvPicPr>
        <p:blipFill>
          <a:blip r:embed="rId8"/>
          <a:stretch>
            <a:fillRect/>
          </a:stretch>
        </p:blipFill>
        <p:spPr>
          <a:xfrm>
            <a:off x="4248227" y="2234407"/>
            <a:ext cx="2785462" cy="3468555"/>
          </a:xfrm>
          <a:prstGeom prst="rect">
            <a:avLst/>
          </a:prstGeom>
        </p:spPr>
      </p:pic>
      <p:pic>
        <p:nvPicPr>
          <p:cNvPr id="17" name="Picture 16" descr="A pink chair with pins on it&#10;&#10;Description automatically generated">
            <a:extLst>
              <a:ext uri="{FF2B5EF4-FFF2-40B4-BE49-F238E27FC236}">
                <a16:creationId xmlns:a16="http://schemas.microsoft.com/office/drawing/2014/main" id="{A3C02A60-1695-B22B-8A6F-D1FD3332D6A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825221" y="2182021"/>
            <a:ext cx="2226137" cy="3468554"/>
          </a:xfrm>
          <a:prstGeom prst="rect">
            <a:avLst/>
          </a:prstGeom>
        </p:spPr>
      </p:pic>
      <p:cxnSp>
        <p:nvCxnSpPr>
          <p:cNvPr id="11" name="Straight Arrow Connector 10">
            <a:extLst>
              <a:ext uri="{FF2B5EF4-FFF2-40B4-BE49-F238E27FC236}">
                <a16:creationId xmlns:a16="http://schemas.microsoft.com/office/drawing/2014/main" id="{4CD00808-45F2-531A-F7A5-E69F1855E76E}"/>
              </a:ext>
            </a:extLst>
          </p:cNvPr>
          <p:cNvCxnSpPr>
            <a:cxnSpLocks/>
          </p:cNvCxnSpPr>
          <p:nvPr/>
        </p:nvCxnSpPr>
        <p:spPr>
          <a:xfrm>
            <a:off x="7541380" y="4166415"/>
            <a:ext cx="1046801" cy="0"/>
          </a:xfrm>
          <a:prstGeom prst="straightConnector1">
            <a:avLst/>
          </a:prstGeom>
          <a:ln w="38100">
            <a:solidFill>
              <a:srgbClr val="FF6600"/>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78AC032F-D0DD-DF02-47B0-7DDA94C19803}"/>
              </a:ext>
            </a:extLst>
          </p:cNvPr>
          <p:cNvCxnSpPr>
            <a:cxnSpLocks/>
          </p:cNvCxnSpPr>
          <p:nvPr/>
        </p:nvCxnSpPr>
        <p:spPr>
          <a:xfrm>
            <a:off x="3102219" y="4166415"/>
            <a:ext cx="1000444" cy="0"/>
          </a:xfrm>
          <a:prstGeom prst="straightConnector1">
            <a:avLst/>
          </a:prstGeom>
          <a:ln w="38100">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19" name="Content Placeholder 2">
            <a:extLst>
              <a:ext uri="{FF2B5EF4-FFF2-40B4-BE49-F238E27FC236}">
                <a16:creationId xmlns:a16="http://schemas.microsoft.com/office/drawing/2014/main" id="{86752570-56BA-BBDA-A10A-100061763A9C}"/>
              </a:ext>
            </a:extLst>
          </p:cNvPr>
          <p:cNvSpPr txBox="1">
            <a:spLocks/>
          </p:cNvSpPr>
          <p:nvPr/>
        </p:nvSpPr>
        <p:spPr>
          <a:xfrm>
            <a:off x="2964386" y="3574445"/>
            <a:ext cx="1438399" cy="683706"/>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US" sz="1600" b="0" dirty="0">
                <a:solidFill>
                  <a:srgbClr val="0A303F"/>
                </a:solidFill>
                <a:latin typeface="+mj-lt"/>
              </a:rPr>
              <a:t>Mesh &amp; Solve</a:t>
            </a:r>
          </a:p>
        </p:txBody>
      </p:sp>
      <p:pic>
        <p:nvPicPr>
          <p:cNvPr id="24" name="Picture 23">
            <a:extLst>
              <a:ext uri="{FF2B5EF4-FFF2-40B4-BE49-F238E27FC236}">
                <a16:creationId xmlns:a16="http://schemas.microsoft.com/office/drawing/2014/main" id="{E9A02903-54D1-7C9D-C6CF-F0AFB66E921E}"/>
              </a:ext>
            </a:extLst>
          </p:cNvPr>
          <p:cNvPicPr>
            <a:picLocks noChangeAspect="1"/>
          </p:cNvPicPr>
          <p:nvPr/>
        </p:nvPicPr>
        <p:blipFill>
          <a:blip r:embed="rId10"/>
          <a:stretch>
            <a:fillRect/>
          </a:stretch>
        </p:blipFill>
        <p:spPr>
          <a:xfrm>
            <a:off x="7583141" y="2910089"/>
            <a:ext cx="889220" cy="1058595"/>
          </a:xfrm>
          <a:prstGeom prst="rect">
            <a:avLst/>
          </a:prstGeom>
        </p:spPr>
      </p:pic>
      <p:pic>
        <p:nvPicPr>
          <p:cNvPr id="2" name="Picture 1" descr="A black background with red text&#10;&#10;Description automatically generated">
            <a:extLst>
              <a:ext uri="{FF2B5EF4-FFF2-40B4-BE49-F238E27FC236}">
                <a16:creationId xmlns:a16="http://schemas.microsoft.com/office/drawing/2014/main" id="{6F537607-7CA8-73FB-4ED1-DC4259CF5B46}"/>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2965792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Modify the force</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278544"/>
            <a:ext cx="11039999" cy="903476"/>
          </a:xfrm>
        </p:spPr>
        <p:txBody>
          <a:bodyPr>
            <a:normAutofit fontScale="92500"/>
          </a:bodyPr>
          <a:lstStyle/>
          <a:p>
            <a:pPr marL="0" indent="0" algn="l">
              <a:lnSpc>
                <a:spcPct val="150000"/>
              </a:lnSpc>
              <a:spcBef>
                <a:spcPts val="500"/>
              </a:spcBef>
              <a:spcAft>
                <a:spcPts val="500"/>
              </a:spcAft>
              <a:buNone/>
            </a:pPr>
            <a:r>
              <a:rPr lang="en-US" sz="2000" dirty="0">
                <a:solidFill>
                  <a:srgbClr val="0A303F"/>
                </a:solidFill>
                <a:latin typeface="+mj-lt"/>
              </a:rPr>
              <a:t>A person is likely to lean back on the chair so let’s add another </a:t>
            </a:r>
            <a:r>
              <a:rPr lang="en-US" sz="2000" b="1" dirty="0">
                <a:solidFill>
                  <a:srgbClr val="0A303F"/>
                </a:solidFill>
                <a:latin typeface="+mj-lt"/>
              </a:rPr>
              <a:t>force </a:t>
            </a:r>
            <a:r>
              <a:rPr lang="en-US" sz="2000" dirty="0">
                <a:solidFill>
                  <a:srgbClr val="0A303F"/>
                </a:solidFill>
                <a:latin typeface="+mj-lt"/>
              </a:rPr>
              <a:t>to the back of the chair. Close the simulation and add a </a:t>
            </a:r>
            <a:r>
              <a:rPr lang="en-US" sz="2000" b="1" dirty="0">
                <a:solidFill>
                  <a:srgbClr val="0A303F"/>
                </a:solidFill>
                <a:latin typeface="+mj-lt"/>
              </a:rPr>
              <a:t>force</a:t>
            </a:r>
            <a:r>
              <a:rPr lang="en-US" sz="2000" dirty="0">
                <a:solidFill>
                  <a:srgbClr val="0A303F"/>
                </a:solidFill>
                <a:latin typeface="+mj-lt"/>
              </a:rPr>
              <a:t> as you did before, but this time 400 mN to the back of the chair. </a:t>
            </a:r>
          </a:p>
        </p:txBody>
      </p:sp>
      <p:sp>
        <p:nvSpPr>
          <p:cNvPr id="2" name="Content Placeholder 2">
            <a:extLst>
              <a:ext uri="{FF2B5EF4-FFF2-40B4-BE49-F238E27FC236}">
                <a16:creationId xmlns:a16="http://schemas.microsoft.com/office/drawing/2014/main" id="{30F3C937-0F30-5FB2-372F-65EFC3C91D2E}"/>
              </a:ext>
            </a:extLst>
          </p:cNvPr>
          <p:cNvSpPr txBox="1">
            <a:spLocks/>
          </p:cNvSpPr>
          <p:nvPr/>
        </p:nvSpPr>
        <p:spPr>
          <a:xfrm>
            <a:off x="6793858" y="3373453"/>
            <a:ext cx="5044267" cy="1815756"/>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US" sz="1800" b="0" dirty="0">
                <a:solidFill>
                  <a:srgbClr val="0A303F"/>
                </a:solidFill>
                <a:latin typeface="+mj-lt"/>
              </a:rPr>
              <a:t>As we already have the fixed elements and the previous force defined, we don’t need to go through it all again, just choose </a:t>
            </a:r>
            <a:r>
              <a:rPr lang="en-US" sz="1800" dirty="0">
                <a:solidFill>
                  <a:srgbClr val="0A303F"/>
                </a:solidFill>
                <a:latin typeface="+mj-lt"/>
              </a:rPr>
              <a:t>Solve</a:t>
            </a:r>
            <a:r>
              <a:rPr lang="en-US" sz="1800" b="0" dirty="0">
                <a:solidFill>
                  <a:srgbClr val="0A303F"/>
                </a:solidFill>
                <a:latin typeface="+mj-lt"/>
              </a:rPr>
              <a:t> to update the simulation.</a:t>
            </a:r>
          </a:p>
        </p:txBody>
      </p:sp>
      <p:grpSp>
        <p:nvGrpSpPr>
          <p:cNvPr id="6" name="Group 5">
            <a:extLst>
              <a:ext uri="{FF2B5EF4-FFF2-40B4-BE49-F238E27FC236}">
                <a16:creationId xmlns:a16="http://schemas.microsoft.com/office/drawing/2014/main" id="{1E0C1078-F100-6F1E-49C5-7538AD6671F2}"/>
              </a:ext>
            </a:extLst>
          </p:cNvPr>
          <p:cNvGrpSpPr/>
          <p:nvPr/>
        </p:nvGrpSpPr>
        <p:grpSpPr>
          <a:xfrm>
            <a:off x="353875" y="6135182"/>
            <a:ext cx="1915281" cy="370559"/>
            <a:chOff x="353875" y="6135182"/>
            <a:chExt cx="1915281" cy="370559"/>
          </a:xfrm>
        </p:grpSpPr>
        <p:pic>
          <p:nvPicPr>
            <p:cNvPr id="10" name="Graphic 9">
              <a:extLst>
                <a:ext uri="{FF2B5EF4-FFF2-40B4-BE49-F238E27FC236}">
                  <a16:creationId xmlns:a16="http://schemas.microsoft.com/office/drawing/2014/main" id="{3F398DC0-CD14-23BF-157F-2816690EC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12" name="Graphic 11">
              <a:extLst>
                <a:ext uri="{FF2B5EF4-FFF2-40B4-BE49-F238E27FC236}">
                  <a16:creationId xmlns:a16="http://schemas.microsoft.com/office/drawing/2014/main" id="{51043511-17C9-39F3-F35D-55F005B40C3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5" name="Picture 4" descr="A red letter k on a black background&#10;&#10;Description automatically generated">
            <a:extLst>
              <a:ext uri="{FF2B5EF4-FFF2-40B4-BE49-F238E27FC236}">
                <a16:creationId xmlns:a16="http://schemas.microsoft.com/office/drawing/2014/main" id="{53C27EDC-02A0-3A7F-6D16-6E909FBCF20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14" name="Picture 13">
            <a:extLst>
              <a:ext uri="{FF2B5EF4-FFF2-40B4-BE49-F238E27FC236}">
                <a16:creationId xmlns:a16="http://schemas.microsoft.com/office/drawing/2014/main" id="{0AF471FE-B3E2-D30E-3D2A-70D112F31066}"/>
              </a:ext>
            </a:extLst>
          </p:cNvPr>
          <p:cNvPicPr>
            <a:picLocks noChangeAspect="1"/>
          </p:cNvPicPr>
          <p:nvPr/>
        </p:nvPicPr>
        <p:blipFill>
          <a:blip r:embed="rId7"/>
          <a:stretch>
            <a:fillRect/>
          </a:stretch>
        </p:blipFill>
        <p:spPr>
          <a:xfrm>
            <a:off x="2706079" y="2485572"/>
            <a:ext cx="2169168" cy="3346057"/>
          </a:xfrm>
          <a:prstGeom prst="rect">
            <a:avLst/>
          </a:prstGeom>
        </p:spPr>
      </p:pic>
      <p:pic>
        <p:nvPicPr>
          <p:cNvPr id="19" name="Picture 18">
            <a:extLst>
              <a:ext uri="{FF2B5EF4-FFF2-40B4-BE49-F238E27FC236}">
                <a16:creationId xmlns:a16="http://schemas.microsoft.com/office/drawing/2014/main" id="{4D950D20-867D-6BF0-A3D7-BCA6D5122CE5}"/>
              </a:ext>
            </a:extLst>
          </p:cNvPr>
          <p:cNvPicPr>
            <a:picLocks noChangeAspect="1"/>
          </p:cNvPicPr>
          <p:nvPr/>
        </p:nvPicPr>
        <p:blipFill>
          <a:blip r:embed="rId8"/>
          <a:stretch>
            <a:fillRect/>
          </a:stretch>
        </p:blipFill>
        <p:spPr>
          <a:xfrm>
            <a:off x="5326948" y="3429000"/>
            <a:ext cx="1109625" cy="1625367"/>
          </a:xfrm>
          <a:prstGeom prst="rect">
            <a:avLst/>
          </a:prstGeom>
        </p:spPr>
      </p:pic>
      <p:cxnSp>
        <p:nvCxnSpPr>
          <p:cNvPr id="4" name="Straight Arrow Connector 3">
            <a:extLst>
              <a:ext uri="{FF2B5EF4-FFF2-40B4-BE49-F238E27FC236}">
                <a16:creationId xmlns:a16="http://schemas.microsoft.com/office/drawing/2014/main" id="{56E79F5F-0C48-33E4-0ABC-305B737E33C5}"/>
              </a:ext>
            </a:extLst>
          </p:cNvPr>
          <p:cNvCxnSpPr>
            <a:cxnSpLocks/>
          </p:cNvCxnSpPr>
          <p:nvPr/>
        </p:nvCxnSpPr>
        <p:spPr>
          <a:xfrm flipV="1">
            <a:off x="2126214" y="3319487"/>
            <a:ext cx="1855683" cy="922196"/>
          </a:xfrm>
          <a:prstGeom prst="straightConnector1">
            <a:avLst/>
          </a:prstGeom>
          <a:ln w="38100">
            <a:solidFill>
              <a:srgbClr val="FF6600"/>
            </a:solidFill>
            <a:tailEnd type="triangle"/>
          </a:ln>
        </p:spPr>
        <p:style>
          <a:lnRef idx="1">
            <a:schemeClr val="accent1"/>
          </a:lnRef>
          <a:fillRef idx="0">
            <a:schemeClr val="accent1"/>
          </a:fillRef>
          <a:effectRef idx="0">
            <a:schemeClr val="accent1"/>
          </a:effectRef>
          <a:fontRef idx="minor">
            <a:schemeClr val="tx1"/>
          </a:fontRef>
        </p:style>
      </p:cxnSp>
      <p:pic>
        <p:nvPicPr>
          <p:cNvPr id="9" name="Picture 8">
            <a:extLst>
              <a:ext uri="{FF2B5EF4-FFF2-40B4-BE49-F238E27FC236}">
                <a16:creationId xmlns:a16="http://schemas.microsoft.com/office/drawing/2014/main" id="{DB36CBA3-AC23-7BC6-5E0D-9917A123F4A5}"/>
              </a:ext>
            </a:extLst>
          </p:cNvPr>
          <p:cNvPicPr>
            <a:picLocks noChangeAspect="1"/>
          </p:cNvPicPr>
          <p:nvPr/>
        </p:nvPicPr>
        <p:blipFill>
          <a:blip r:embed="rId9"/>
          <a:stretch>
            <a:fillRect/>
          </a:stretch>
        </p:blipFill>
        <p:spPr>
          <a:xfrm>
            <a:off x="10477491" y="1875576"/>
            <a:ext cx="1028844" cy="885949"/>
          </a:xfrm>
          <a:prstGeom prst="rect">
            <a:avLst/>
          </a:prstGeom>
        </p:spPr>
      </p:pic>
      <p:sp>
        <p:nvSpPr>
          <p:cNvPr id="11" name="Content Placeholder 2">
            <a:extLst>
              <a:ext uri="{FF2B5EF4-FFF2-40B4-BE49-F238E27FC236}">
                <a16:creationId xmlns:a16="http://schemas.microsoft.com/office/drawing/2014/main" id="{C9D071CC-AF0A-8149-CFAC-456745A945E4}"/>
              </a:ext>
            </a:extLst>
          </p:cNvPr>
          <p:cNvSpPr txBox="1">
            <a:spLocks/>
          </p:cNvSpPr>
          <p:nvPr/>
        </p:nvSpPr>
        <p:spPr>
          <a:xfrm>
            <a:off x="673793" y="3643453"/>
            <a:ext cx="1580585" cy="1030296"/>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US" sz="1800" b="0" dirty="0">
                <a:solidFill>
                  <a:srgbClr val="0A303F"/>
                </a:solidFill>
                <a:latin typeface="+mj-lt"/>
              </a:rPr>
              <a:t>Select this part of the chair</a:t>
            </a:r>
          </a:p>
        </p:txBody>
      </p:sp>
      <p:pic>
        <p:nvPicPr>
          <p:cNvPr id="7" name="Picture 6" descr="A black background with red text&#10;&#10;Description automatically generated">
            <a:extLst>
              <a:ext uri="{FF2B5EF4-FFF2-40B4-BE49-F238E27FC236}">
                <a16:creationId xmlns:a16="http://schemas.microsoft.com/office/drawing/2014/main" id="{1B9B39CE-D97F-A399-2C77-1D2BF05D7204}"/>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1167940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Solve again</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1" y="1288055"/>
            <a:ext cx="11039999" cy="1399920"/>
          </a:xfrm>
        </p:spPr>
        <p:txBody>
          <a:bodyPr>
            <a:normAutofit/>
          </a:bodyPr>
          <a:lstStyle/>
          <a:p>
            <a:pPr marL="0" indent="0" algn="l">
              <a:lnSpc>
                <a:spcPct val="150000"/>
              </a:lnSpc>
              <a:spcBef>
                <a:spcPts val="500"/>
              </a:spcBef>
              <a:spcAft>
                <a:spcPts val="500"/>
              </a:spcAft>
              <a:buNone/>
            </a:pPr>
            <a:r>
              <a:rPr lang="en-US" sz="1800" dirty="0">
                <a:solidFill>
                  <a:srgbClr val="0A303F"/>
                </a:solidFill>
                <a:latin typeface="+mj-lt"/>
              </a:rPr>
              <a:t>Now we can see the updated results. The force leaning back on the chair has reduced how much the chair seat bends, but the overall structure is still unstable and there are some very weak points where the seat meets the back which need to be addressed. </a:t>
            </a:r>
          </a:p>
        </p:txBody>
      </p:sp>
      <p:grpSp>
        <p:nvGrpSpPr>
          <p:cNvPr id="6" name="Group 5">
            <a:extLst>
              <a:ext uri="{FF2B5EF4-FFF2-40B4-BE49-F238E27FC236}">
                <a16:creationId xmlns:a16="http://schemas.microsoft.com/office/drawing/2014/main" id="{1E0C1078-F100-6F1E-49C5-7538AD6671F2}"/>
              </a:ext>
            </a:extLst>
          </p:cNvPr>
          <p:cNvGrpSpPr/>
          <p:nvPr/>
        </p:nvGrpSpPr>
        <p:grpSpPr>
          <a:xfrm>
            <a:off x="353875" y="6135182"/>
            <a:ext cx="1915281" cy="370559"/>
            <a:chOff x="353875" y="6135182"/>
            <a:chExt cx="1915281" cy="370559"/>
          </a:xfrm>
        </p:grpSpPr>
        <p:pic>
          <p:nvPicPr>
            <p:cNvPr id="10" name="Graphic 9">
              <a:extLst>
                <a:ext uri="{FF2B5EF4-FFF2-40B4-BE49-F238E27FC236}">
                  <a16:creationId xmlns:a16="http://schemas.microsoft.com/office/drawing/2014/main" id="{3F398DC0-CD14-23BF-157F-2816690EC58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12" name="Graphic 11">
              <a:extLst>
                <a:ext uri="{FF2B5EF4-FFF2-40B4-BE49-F238E27FC236}">
                  <a16:creationId xmlns:a16="http://schemas.microsoft.com/office/drawing/2014/main" id="{51043511-17C9-39F3-F35D-55F005B40C3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5" name="Picture 4" descr="A red letter k on a black background&#10;&#10;Description automatically generated">
            <a:extLst>
              <a:ext uri="{FF2B5EF4-FFF2-40B4-BE49-F238E27FC236}">
                <a16:creationId xmlns:a16="http://schemas.microsoft.com/office/drawing/2014/main" id="{53C27EDC-02A0-3A7F-6D16-6E909FBCF20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17" name="Picture 16">
            <a:extLst>
              <a:ext uri="{FF2B5EF4-FFF2-40B4-BE49-F238E27FC236}">
                <a16:creationId xmlns:a16="http://schemas.microsoft.com/office/drawing/2014/main" id="{40B4E20E-E31A-6CF3-E7B4-DECCFAB394D8}"/>
              </a:ext>
            </a:extLst>
          </p:cNvPr>
          <p:cNvPicPr>
            <a:picLocks noChangeAspect="1"/>
          </p:cNvPicPr>
          <p:nvPr/>
        </p:nvPicPr>
        <p:blipFill>
          <a:blip r:embed="rId7"/>
          <a:stretch>
            <a:fillRect/>
          </a:stretch>
        </p:blipFill>
        <p:spPr>
          <a:xfrm>
            <a:off x="1525193" y="2576313"/>
            <a:ext cx="2344589" cy="3367863"/>
          </a:xfrm>
          <a:prstGeom prst="rect">
            <a:avLst/>
          </a:prstGeom>
        </p:spPr>
      </p:pic>
      <p:pic>
        <p:nvPicPr>
          <p:cNvPr id="13" name="Picture 12" descr="A pink chair with blue points&#10;&#10;Description automatically generated">
            <a:extLst>
              <a:ext uri="{FF2B5EF4-FFF2-40B4-BE49-F238E27FC236}">
                <a16:creationId xmlns:a16="http://schemas.microsoft.com/office/drawing/2014/main" id="{AC2DD5C8-321D-4AF7-145A-EB2F09C4AAB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322220" y="2576311"/>
            <a:ext cx="2158197" cy="3362695"/>
          </a:xfrm>
          <a:prstGeom prst="rect">
            <a:avLst/>
          </a:prstGeom>
        </p:spPr>
      </p:pic>
      <p:cxnSp>
        <p:nvCxnSpPr>
          <p:cNvPr id="2" name="Straight Arrow Connector 1">
            <a:extLst>
              <a:ext uri="{FF2B5EF4-FFF2-40B4-BE49-F238E27FC236}">
                <a16:creationId xmlns:a16="http://schemas.microsoft.com/office/drawing/2014/main" id="{CDB00D4C-29E8-24B3-CF3A-AF2BB2B29464}"/>
              </a:ext>
            </a:extLst>
          </p:cNvPr>
          <p:cNvCxnSpPr>
            <a:cxnSpLocks/>
          </p:cNvCxnSpPr>
          <p:nvPr/>
        </p:nvCxnSpPr>
        <p:spPr>
          <a:xfrm>
            <a:off x="6821647" y="3718202"/>
            <a:ext cx="1046801" cy="0"/>
          </a:xfrm>
          <a:prstGeom prst="straightConnector1">
            <a:avLst/>
          </a:prstGeom>
          <a:ln w="38100">
            <a:solidFill>
              <a:srgbClr val="FF6600"/>
            </a:solidFill>
            <a:tailEnd type="triangle"/>
          </a:ln>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5BEEC668-7A49-8E48-D964-AB677D74DB61}"/>
              </a:ext>
            </a:extLst>
          </p:cNvPr>
          <p:cNvPicPr>
            <a:picLocks noChangeAspect="1"/>
          </p:cNvPicPr>
          <p:nvPr/>
        </p:nvPicPr>
        <p:blipFill>
          <a:blip r:embed="rId9"/>
          <a:stretch>
            <a:fillRect/>
          </a:stretch>
        </p:blipFill>
        <p:spPr>
          <a:xfrm>
            <a:off x="6863408" y="2461876"/>
            <a:ext cx="889220" cy="1058595"/>
          </a:xfrm>
          <a:prstGeom prst="rect">
            <a:avLst/>
          </a:prstGeom>
        </p:spPr>
      </p:pic>
      <p:cxnSp>
        <p:nvCxnSpPr>
          <p:cNvPr id="18" name="Straight Arrow Connector 17">
            <a:extLst>
              <a:ext uri="{FF2B5EF4-FFF2-40B4-BE49-F238E27FC236}">
                <a16:creationId xmlns:a16="http://schemas.microsoft.com/office/drawing/2014/main" id="{5E265073-73C5-556E-0E3D-805741710077}"/>
              </a:ext>
            </a:extLst>
          </p:cNvPr>
          <p:cNvCxnSpPr>
            <a:cxnSpLocks/>
          </p:cNvCxnSpPr>
          <p:nvPr/>
        </p:nvCxnSpPr>
        <p:spPr>
          <a:xfrm>
            <a:off x="7438180" y="5003487"/>
            <a:ext cx="860535" cy="0"/>
          </a:xfrm>
          <a:prstGeom prst="straightConnector1">
            <a:avLst/>
          </a:prstGeom>
          <a:ln w="38100">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21" name="Content Placeholder 2">
            <a:extLst>
              <a:ext uri="{FF2B5EF4-FFF2-40B4-BE49-F238E27FC236}">
                <a16:creationId xmlns:a16="http://schemas.microsoft.com/office/drawing/2014/main" id="{394BF2AA-41FC-A4E2-6DAA-99B9078C0354}"/>
              </a:ext>
            </a:extLst>
          </p:cNvPr>
          <p:cNvSpPr txBox="1">
            <a:spLocks/>
          </p:cNvSpPr>
          <p:nvPr/>
        </p:nvSpPr>
        <p:spPr>
          <a:xfrm>
            <a:off x="4323554" y="4785430"/>
            <a:ext cx="2951866" cy="1030296"/>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US" sz="1600" b="0" dirty="0">
                <a:solidFill>
                  <a:srgbClr val="0A303F"/>
                </a:solidFill>
                <a:latin typeface="+mj-lt"/>
              </a:rPr>
              <a:t>As well as areas of stress, there is a lot of movement in the legs</a:t>
            </a:r>
          </a:p>
        </p:txBody>
      </p:sp>
      <p:pic>
        <p:nvPicPr>
          <p:cNvPr id="4" name="Picture 3" descr="A black background with red text&#10;&#10;Description automatically generated">
            <a:extLst>
              <a:ext uri="{FF2B5EF4-FFF2-40B4-BE49-F238E27FC236}">
                <a16:creationId xmlns:a16="http://schemas.microsoft.com/office/drawing/2014/main" id="{9A9326B2-E4EE-2E75-7C53-0CA38E5791F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1739928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E3D022D-DA71-5912-A051-58F0021EC409}"/>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3AA2D414-8F1D-2D38-473F-B96D5D71E536}"/>
              </a:ext>
            </a:extLst>
          </p:cNvPr>
          <p:cNvSpPr>
            <a:spLocks noGrp="1"/>
          </p:cNvSpPr>
          <p:nvPr>
            <p:ph type="title"/>
          </p:nvPr>
        </p:nvSpPr>
        <p:spPr/>
        <p:txBody>
          <a:bodyPr/>
          <a:lstStyle/>
          <a:p>
            <a:r>
              <a:rPr lang="en-GB" dirty="0">
                <a:latin typeface="+mj-lt"/>
              </a:rPr>
              <a:t>Repair/improve</a:t>
            </a:r>
            <a:endParaRPr lang="en-GB" sz="4400" dirty="0">
              <a:latin typeface="+mj-lt"/>
            </a:endParaRPr>
          </a:p>
        </p:txBody>
      </p:sp>
      <p:sp>
        <p:nvSpPr>
          <p:cNvPr id="3" name="Content Placeholder 2">
            <a:extLst>
              <a:ext uri="{FF2B5EF4-FFF2-40B4-BE49-F238E27FC236}">
                <a16:creationId xmlns:a16="http://schemas.microsoft.com/office/drawing/2014/main" id="{CBD8C2AF-0EE3-1331-A67A-31583427A3D2}"/>
              </a:ext>
            </a:extLst>
          </p:cNvPr>
          <p:cNvSpPr>
            <a:spLocks noGrp="1"/>
          </p:cNvSpPr>
          <p:nvPr>
            <p:ph idx="4294967295"/>
          </p:nvPr>
        </p:nvSpPr>
        <p:spPr>
          <a:xfrm>
            <a:off x="576000" y="1278543"/>
            <a:ext cx="11040000" cy="1650773"/>
          </a:xfrm>
        </p:spPr>
        <p:txBody>
          <a:bodyPr>
            <a:normAutofit/>
          </a:bodyPr>
          <a:lstStyle/>
          <a:p>
            <a:pPr marL="0" indent="0" algn="l">
              <a:lnSpc>
                <a:spcPct val="150000"/>
              </a:lnSpc>
              <a:spcBef>
                <a:spcPts val="500"/>
              </a:spcBef>
              <a:spcAft>
                <a:spcPts val="500"/>
              </a:spcAft>
              <a:buNone/>
            </a:pPr>
            <a:r>
              <a:rPr lang="en-US" sz="1800" dirty="0">
                <a:solidFill>
                  <a:srgbClr val="0A303F"/>
                </a:solidFill>
                <a:latin typeface="+mj-lt"/>
              </a:rPr>
              <a:t>The great thing about this process, is that we can make changes to the 3D model and see how it improves the results of the simulation without setting it all up again. As long as we don’t remove the parts where we applied force or added fix points.</a:t>
            </a:r>
          </a:p>
          <a:p>
            <a:pPr marL="0" indent="0" algn="l">
              <a:lnSpc>
                <a:spcPct val="150000"/>
              </a:lnSpc>
              <a:spcBef>
                <a:spcPts val="500"/>
              </a:spcBef>
              <a:spcAft>
                <a:spcPts val="500"/>
              </a:spcAft>
              <a:buNone/>
            </a:pPr>
            <a:endParaRPr lang="en-US" sz="2000" dirty="0">
              <a:solidFill>
                <a:srgbClr val="0A303F"/>
              </a:solidFill>
              <a:latin typeface="+mj-lt"/>
            </a:endParaRPr>
          </a:p>
        </p:txBody>
      </p:sp>
      <p:cxnSp>
        <p:nvCxnSpPr>
          <p:cNvPr id="9" name="Straight Arrow Connector 8">
            <a:extLst>
              <a:ext uri="{FF2B5EF4-FFF2-40B4-BE49-F238E27FC236}">
                <a16:creationId xmlns:a16="http://schemas.microsoft.com/office/drawing/2014/main" id="{831ADA99-FE8A-4798-9090-8841B8477075}"/>
              </a:ext>
            </a:extLst>
          </p:cNvPr>
          <p:cNvCxnSpPr>
            <a:cxnSpLocks/>
          </p:cNvCxnSpPr>
          <p:nvPr/>
        </p:nvCxnSpPr>
        <p:spPr>
          <a:xfrm flipH="1">
            <a:off x="3212538" y="4131789"/>
            <a:ext cx="631179"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Content Placeholder 2">
            <a:extLst>
              <a:ext uri="{FF2B5EF4-FFF2-40B4-BE49-F238E27FC236}">
                <a16:creationId xmlns:a16="http://schemas.microsoft.com/office/drawing/2014/main" id="{1A16DBDE-7305-ADC6-23D6-D12015B4C83E}"/>
              </a:ext>
            </a:extLst>
          </p:cNvPr>
          <p:cNvSpPr txBox="1">
            <a:spLocks/>
          </p:cNvSpPr>
          <p:nvPr/>
        </p:nvSpPr>
        <p:spPr>
          <a:xfrm>
            <a:off x="4005754" y="3412918"/>
            <a:ext cx="3808018" cy="1309327"/>
          </a:xfrm>
          <a:prstGeom prst="rect">
            <a:avLst/>
          </a:prstGeom>
        </p:spPr>
        <p:txBody>
          <a:bodyPr vert="horz" lIns="0" tIns="0" rIns="0" bIns="0" rtlCol="0">
            <a:normAutofit fontScale="85000" lnSpcReduction="1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US" sz="2000" b="0" dirty="0">
                <a:solidFill>
                  <a:srgbClr val="0A303F"/>
                </a:solidFill>
                <a:latin typeface="+mj-lt"/>
              </a:rPr>
              <a:t>We can see that this area of the model is showing the greatest stress and is therefore the most likely to break!</a:t>
            </a:r>
          </a:p>
        </p:txBody>
      </p:sp>
      <p:grpSp>
        <p:nvGrpSpPr>
          <p:cNvPr id="22" name="Group 21">
            <a:extLst>
              <a:ext uri="{FF2B5EF4-FFF2-40B4-BE49-F238E27FC236}">
                <a16:creationId xmlns:a16="http://schemas.microsoft.com/office/drawing/2014/main" id="{1B20CF01-5B15-A1F4-59C0-D0B77F242B16}"/>
              </a:ext>
            </a:extLst>
          </p:cNvPr>
          <p:cNvGrpSpPr/>
          <p:nvPr/>
        </p:nvGrpSpPr>
        <p:grpSpPr>
          <a:xfrm>
            <a:off x="353875" y="6135182"/>
            <a:ext cx="1915281" cy="370559"/>
            <a:chOff x="353875" y="6135182"/>
            <a:chExt cx="1915281" cy="370559"/>
          </a:xfrm>
        </p:grpSpPr>
        <p:pic>
          <p:nvPicPr>
            <p:cNvPr id="23" name="Graphic 22">
              <a:extLst>
                <a:ext uri="{FF2B5EF4-FFF2-40B4-BE49-F238E27FC236}">
                  <a16:creationId xmlns:a16="http://schemas.microsoft.com/office/drawing/2014/main" id="{1AF82877-CB8E-80CC-70F6-94C7434150E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24" name="Graphic 23">
              <a:extLst>
                <a:ext uri="{FF2B5EF4-FFF2-40B4-BE49-F238E27FC236}">
                  <a16:creationId xmlns:a16="http://schemas.microsoft.com/office/drawing/2014/main" id="{7943E585-53F7-3BB6-EB4A-E93D4C81FF6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A6A1DD95-EE05-1708-C0F2-705E3DD42D6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5" name="Picture 4">
            <a:extLst>
              <a:ext uri="{FF2B5EF4-FFF2-40B4-BE49-F238E27FC236}">
                <a16:creationId xmlns:a16="http://schemas.microsoft.com/office/drawing/2014/main" id="{84A47B0F-1D80-78E1-D958-48FC7D53C75E}"/>
              </a:ext>
            </a:extLst>
          </p:cNvPr>
          <p:cNvPicPr>
            <a:picLocks noChangeAspect="1"/>
          </p:cNvPicPr>
          <p:nvPr/>
        </p:nvPicPr>
        <p:blipFill>
          <a:blip r:embed="rId7"/>
          <a:stretch>
            <a:fillRect/>
          </a:stretch>
        </p:blipFill>
        <p:spPr>
          <a:xfrm>
            <a:off x="8244126" y="2604782"/>
            <a:ext cx="2317433" cy="3196355"/>
          </a:xfrm>
          <a:prstGeom prst="rect">
            <a:avLst/>
          </a:prstGeom>
        </p:spPr>
      </p:pic>
      <p:pic>
        <p:nvPicPr>
          <p:cNvPr id="7" name="Picture 6">
            <a:extLst>
              <a:ext uri="{FF2B5EF4-FFF2-40B4-BE49-F238E27FC236}">
                <a16:creationId xmlns:a16="http://schemas.microsoft.com/office/drawing/2014/main" id="{34887310-5073-09C3-4B21-5BC3C24067F3}"/>
              </a:ext>
            </a:extLst>
          </p:cNvPr>
          <p:cNvPicPr>
            <a:picLocks noChangeAspect="1"/>
          </p:cNvPicPr>
          <p:nvPr/>
        </p:nvPicPr>
        <p:blipFill>
          <a:blip r:embed="rId8"/>
          <a:stretch>
            <a:fillRect/>
          </a:stretch>
        </p:blipFill>
        <p:spPr>
          <a:xfrm>
            <a:off x="795577" y="2604782"/>
            <a:ext cx="2288575" cy="3287403"/>
          </a:xfrm>
          <a:prstGeom prst="rect">
            <a:avLst/>
          </a:prstGeom>
        </p:spPr>
      </p:pic>
      <p:sp>
        <p:nvSpPr>
          <p:cNvPr id="10" name="Oval 9">
            <a:extLst>
              <a:ext uri="{FF2B5EF4-FFF2-40B4-BE49-F238E27FC236}">
                <a16:creationId xmlns:a16="http://schemas.microsoft.com/office/drawing/2014/main" id="{120D3E7E-9FF0-440D-25FD-303A4FAFBBFA}"/>
              </a:ext>
            </a:extLst>
          </p:cNvPr>
          <p:cNvSpPr/>
          <p:nvPr/>
        </p:nvSpPr>
        <p:spPr>
          <a:xfrm>
            <a:off x="2403748" y="3836729"/>
            <a:ext cx="732459" cy="732459"/>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Oval 10">
            <a:extLst>
              <a:ext uri="{FF2B5EF4-FFF2-40B4-BE49-F238E27FC236}">
                <a16:creationId xmlns:a16="http://schemas.microsoft.com/office/drawing/2014/main" id="{3AD76CCB-99E9-7333-F814-EB284A788060}"/>
              </a:ext>
            </a:extLst>
          </p:cNvPr>
          <p:cNvSpPr/>
          <p:nvPr/>
        </p:nvSpPr>
        <p:spPr>
          <a:xfrm>
            <a:off x="9740155" y="3926629"/>
            <a:ext cx="732459" cy="732459"/>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Content Placeholder 2">
            <a:extLst>
              <a:ext uri="{FF2B5EF4-FFF2-40B4-BE49-F238E27FC236}">
                <a16:creationId xmlns:a16="http://schemas.microsoft.com/office/drawing/2014/main" id="{BA493D30-8B1D-68DF-83A3-B90D4C8478CB}"/>
              </a:ext>
            </a:extLst>
          </p:cNvPr>
          <p:cNvSpPr txBox="1">
            <a:spLocks/>
          </p:cNvSpPr>
          <p:nvPr/>
        </p:nvSpPr>
        <p:spPr>
          <a:xfrm>
            <a:off x="4636428" y="4990011"/>
            <a:ext cx="2875360" cy="705930"/>
          </a:xfrm>
          <a:prstGeom prst="rect">
            <a:avLst/>
          </a:prstGeom>
        </p:spPr>
        <p:txBody>
          <a:bodyPr vert="horz" lIns="0" tIns="0" rIns="0" bIns="0" rtlCol="0">
            <a:normAutofit fontScale="85000" lnSpcReduction="1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US" sz="2000" b="0" dirty="0">
                <a:solidFill>
                  <a:srgbClr val="0A303F"/>
                </a:solidFill>
                <a:latin typeface="+mj-lt"/>
              </a:rPr>
              <a:t>What can we do to increase the strength of this area?</a:t>
            </a:r>
          </a:p>
        </p:txBody>
      </p:sp>
      <p:cxnSp>
        <p:nvCxnSpPr>
          <p:cNvPr id="20" name="Straight Arrow Connector 19">
            <a:extLst>
              <a:ext uri="{FF2B5EF4-FFF2-40B4-BE49-F238E27FC236}">
                <a16:creationId xmlns:a16="http://schemas.microsoft.com/office/drawing/2014/main" id="{A243F16C-67C3-1826-8E78-4C533F15196A}"/>
              </a:ext>
            </a:extLst>
          </p:cNvPr>
          <p:cNvCxnSpPr>
            <a:cxnSpLocks/>
          </p:cNvCxnSpPr>
          <p:nvPr/>
        </p:nvCxnSpPr>
        <p:spPr>
          <a:xfrm>
            <a:off x="7551430" y="5230957"/>
            <a:ext cx="870817" cy="0"/>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2" name="Picture 1" descr="A black background with red text&#10;&#10;Description automatically generated">
            <a:extLst>
              <a:ext uri="{FF2B5EF4-FFF2-40B4-BE49-F238E27FC236}">
                <a16:creationId xmlns:a16="http://schemas.microsoft.com/office/drawing/2014/main" id="{5CABD220-1555-78BD-B0E3-3BC9F71E26E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1769439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E3D022D-DA71-5912-A051-58F0021EC409}"/>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3AA2D414-8F1D-2D38-473F-B96D5D71E536}"/>
              </a:ext>
            </a:extLst>
          </p:cNvPr>
          <p:cNvSpPr>
            <a:spLocks noGrp="1"/>
          </p:cNvSpPr>
          <p:nvPr>
            <p:ph type="title"/>
          </p:nvPr>
        </p:nvSpPr>
        <p:spPr/>
        <p:txBody>
          <a:bodyPr/>
          <a:lstStyle/>
          <a:p>
            <a:r>
              <a:rPr lang="en-GB" dirty="0">
                <a:latin typeface="+mj-lt"/>
              </a:rPr>
              <a:t>Repair/improve</a:t>
            </a:r>
            <a:endParaRPr lang="en-GB" sz="4400" dirty="0">
              <a:latin typeface="+mj-lt"/>
            </a:endParaRPr>
          </a:p>
        </p:txBody>
      </p:sp>
      <p:sp>
        <p:nvSpPr>
          <p:cNvPr id="3" name="Content Placeholder 2">
            <a:extLst>
              <a:ext uri="{FF2B5EF4-FFF2-40B4-BE49-F238E27FC236}">
                <a16:creationId xmlns:a16="http://schemas.microsoft.com/office/drawing/2014/main" id="{CBD8C2AF-0EE3-1331-A67A-31583427A3D2}"/>
              </a:ext>
            </a:extLst>
          </p:cNvPr>
          <p:cNvSpPr>
            <a:spLocks noGrp="1"/>
          </p:cNvSpPr>
          <p:nvPr>
            <p:ph idx="4294967295"/>
          </p:nvPr>
        </p:nvSpPr>
        <p:spPr>
          <a:xfrm>
            <a:off x="576000" y="1278543"/>
            <a:ext cx="11040000" cy="1650773"/>
          </a:xfrm>
        </p:spPr>
        <p:txBody>
          <a:bodyPr>
            <a:normAutofit/>
          </a:bodyPr>
          <a:lstStyle/>
          <a:p>
            <a:pPr marL="0" indent="0" algn="l">
              <a:lnSpc>
                <a:spcPct val="150000"/>
              </a:lnSpc>
              <a:spcBef>
                <a:spcPts val="500"/>
              </a:spcBef>
              <a:spcAft>
                <a:spcPts val="500"/>
              </a:spcAft>
              <a:buNone/>
            </a:pPr>
            <a:r>
              <a:rPr lang="en-US" sz="2000" dirty="0">
                <a:solidFill>
                  <a:srgbClr val="0A303F"/>
                </a:solidFill>
                <a:latin typeface="+mj-lt"/>
              </a:rPr>
              <a:t>The frame has square corners and a thin seat which make it quite fragile. A simple edit is to add rounded corners to all the internal square corners on the chair.</a:t>
            </a:r>
          </a:p>
        </p:txBody>
      </p:sp>
      <p:sp>
        <p:nvSpPr>
          <p:cNvPr id="15" name="Content Placeholder 2">
            <a:extLst>
              <a:ext uri="{FF2B5EF4-FFF2-40B4-BE49-F238E27FC236}">
                <a16:creationId xmlns:a16="http://schemas.microsoft.com/office/drawing/2014/main" id="{1A16DBDE-7305-ADC6-23D6-D12015B4C83E}"/>
              </a:ext>
            </a:extLst>
          </p:cNvPr>
          <p:cNvSpPr txBox="1">
            <a:spLocks/>
          </p:cNvSpPr>
          <p:nvPr/>
        </p:nvSpPr>
        <p:spPr>
          <a:xfrm>
            <a:off x="3181530" y="5577893"/>
            <a:ext cx="5828940" cy="903476"/>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US" sz="1800" b="0" dirty="0">
                <a:solidFill>
                  <a:srgbClr val="0A303F"/>
                </a:solidFill>
                <a:latin typeface="+mj-lt"/>
              </a:rPr>
              <a:t>Add rounded edges to all the internal corners of the chair</a:t>
            </a:r>
          </a:p>
        </p:txBody>
      </p:sp>
      <p:grpSp>
        <p:nvGrpSpPr>
          <p:cNvPr id="22" name="Group 21">
            <a:extLst>
              <a:ext uri="{FF2B5EF4-FFF2-40B4-BE49-F238E27FC236}">
                <a16:creationId xmlns:a16="http://schemas.microsoft.com/office/drawing/2014/main" id="{1B20CF01-5B15-A1F4-59C0-D0B77F242B16}"/>
              </a:ext>
            </a:extLst>
          </p:cNvPr>
          <p:cNvGrpSpPr/>
          <p:nvPr/>
        </p:nvGrpSpPr>
        <p:grpSpPr>
          <a:xfrm>
            <a:off x="353875" y="6135182"/>
            <a:ext cx="1915281" cy="370559"/>
            <a:chOff x="353875" y="6135182"/>
            <a:chExt cx="1915281" cy="370559"/>
          </a:xfrm>
        </p:grpSpPr>
        <p:pic>
          <p:nvPicPr>
            <p:cNvPr id="23" name="Graphic 22">
              <a:extLst>
                <a:ext uri="{FF2B5EF4-FFF2-40B4-BE49-F238E27FC236}">
                  <a16:creationId xmlns:a16="http://schemas.microsoft.com/office/drawing/2014/main" id="{1AF82877-CB8E-80CC-70F6-94C7434150E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24" name="Graphic 23">
              <a:extLst>
                <a:ext uri="{FF2B5EF4-FFF2-40B4-BE49-F238E27FC236}">
                  <a16:creationId xmlns:a16="http://schemas.microsoft.com/office/drawing/2014/main" id="{7943E585-53F7-3BB6-EB4A-E93D4C81FF6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A6A1DD95-EE05-1708-C0F2-705E3DD42D6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6" name="Picture 5">
            <a:extLst>
              <a:ext uri="{FF2B5EF4-FFF2-40B4-BE49-F238E27FC236}">
                <a16:creationId xmlns:a16="http://schemas.microsoft.com/office/drawing/2014/main" id="{BCDBD1A5-8410-CED8-DCAB-D94B9A7075C6}"/>
              </a:ext>
            </a:extLst>
          </p:cNvPr>
          <p:cNvPicPr>
            <a:picLocks noChangeAspect="1"/>
          </p:cNvPicPr>
          <p:nvPr/>
        </p:nvPicPr>
        <p:blipFill>
          <a:blip r:embed="rId7"/>
          <a:stretch>
            <a:fillRect/>
          </a:stretch>
        </p:blipFill>
        <p:spPr>
          <a:xfrm>
            <a:off x="9084417" y="2301478"/>
            <a:ext cx="2272072" cy="3287668"/>
          </a:xfrm>
          <a:prstGeom prst="rect">
            <a:avLst/>
          </a:prstGeom>
        </p:spPr>
      </p:pic>
      <p:pic>
        <p:nvPicPr>
          <p:cNvPr id="10" name="Picture 9">
            <a:extLst>
              <a:ext uri="{FF2B5EF4-FFF2-40B4-BE49-F238E27FC236}">
                <a16:creationId xmlns:a16="http://schemas.microsoft.com/office/drawing/2014/main" id="{2C02A671-9399-14D5-517D-C989D37D934F}"/>
              </a:ext>
            </a:extLst>
          </p:cNvPr>
          <p:cNvPicPr>
            <a:picLocks noChangeAspect="1"/>
          </p:cNvPicPr>
          <p:nvPr/>
        </p:nvPicPr>
        <p:blipFill>
          <a:blip r:embed="rId8"/>
          <a:stretch>
            <a:fillRect/>
          </a:stretch>
        </p:blipFill>
        <p:spPr>
          <a:xfrm>
            <a:off x="5491025" y="2281528"/>
            <a:ext cx="1891018" cy="3095204"/>
          </a:xfrm>
          <a:prstGeom prst="rect">
            <a:avLst/>
          </a:prstGeom>
        </p:spPr>
      </p:pic>
      <p:grpSp>
        <p:nvGrpSpPr>
          <p:cNvPr id="13" name="Group 12">
            <a:extLst>
              <a:ext uri="{FF2B5EF4-FFF2-40B4-BE49-F238E27FC236}">
                <a16:creationId xmlns:a16="http://schemas.microsoft.com/office/drawing/2014/main" id="{D679088C-4429-85E5-A144-5974DFC725E8}"/>
              </a:ext>
            </a:extLst>
          </p:cNvPr>
          <p:cNvGrpSpPr/>
          <p:nvPr/>
        </p:nvGrpSpPr>
        <p:grpSpPr>
          <a:xfrm>
            <a:off x="1300847" y="2281528"/>
            <a:ext cx="2317433" cy="3196355"/>
            <a:chOff x="1636061" y="2399484"/>
            <a:chExt cx="2317433" cy="3196355"/>
          </a:xfrm>
        </p:grpSpPr>
        <p:pic>
          <p:nvPicPr>
            <p:cNvPr id="5" name="Picture 4">
              <a:extLst>
                <a:ext uri="{FF2B5EF4-FFF2-40B4-BE49-F238E27FC236}">
                  <a16:creationId xmlns:a16="http://schemas.microsoft.com/office/drawing/2014/main" id="{84A47B0F-1D80-78E1-D958-48FC7D53C75E}"/>
                </a:ext>
              </a:extLst>
            </p:cNvPr>
            <p:cNvPicPr>
              <a:picLocks noChangeAspect="1"/>
            </p:cNvPicPr>
            <p:nvPr/>
          </p:nvPicPr>
          <p:blipFill>
            <a:blip r:embed="rId9"/>
            <a:stretch>
              <a:fillRect/>
            </a:stretch>
          </p:blipFill>
          <p:spPr>
            <a:xfrm>
              <a:off x="1636061" y="2399484"/>
              <a:ext cx="2317433" cy="3196355"/>
            </a:xfrm>
            <a:prstGeom prst="rect">
              <a:avLst/>
            </a:prstGeom>
          </p:spPr>
        </p:pic>
        <p:sp>
          <p:nvSpPr>
            <p:cNvPr id="11" name="Oval 10">
              <a:extLst>
                <a:ext uri="{FF2B5EF4-FFF2-40B4-BE49-F238E27FC236}">
                  <a16:creationId xmlns:a16="http://schemas.microsoft.com/office/drawing/2014/main" id="{B41B4FA6-998A-7275-7C44-C72687AEB099}"/>
                </a:ext>
              </a:extLst>
            </p:cNvPr>
            <p:cNvSpPr/>
            <p:nvPr/>
          </p:nvSpPr>
          <p:spPr>
            <a:xfrm>
              <a:off x="1980937" y="3871285"/>
              <a:ext cx="576437" cy="576437"/>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Oval 11">
              <a:extLst>
                <a:ext uri="{FF2B5EF4-FFF2-40B4-BE49-F238E27FC236}">
                  <a16:creationId xmlns:a16="http://schemas.microsoft.com/office/drawing/2014/main" id="{78E8B788-314E-E21D-2E39-D4C3E7354D09}"/>
                </a:ext>
              </a:extLst>
            </p:cNvPr>
            <p:cNvSpPr/>
            <p:nvPr/>
          </p:nvSpPr>
          <p:spPr>
            <a:xfrm>
              <a:off x="3137539" y="3871284"/>
              <a:ext cx="576437" cy="576437"/>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cxnSp>
        <p:nvCxnSpPr>
          <p:cNvPr id="9" name="Straight Arrow Connector 8">
            <a:extLst>
              <a:ext uri="{FF2B5EF4-FFF2-40B4-BE49-F238E27FC236}">
                <a16:creationId xmlns:a16="http://schemas.microsoft.com/office/drawing/2014/main" id="{831ADA99-FE8A-4798-9090-8841B8477075}"/>
              </a:ext>
            </a:extLst>
          </p:cNvPr>
          <p:cNvCxnSpPr>
            <a:cxnSpLocks/>
          </p:cNvCxnSpPr>
          <p:nvPr/>
        </p:nvCxnSpPr>
        <p:spPr>
          <a:xfrm flipV="1">
            <a:off x="8413060" y="4751434"/>
            <a:ext cx="864485" cy="922136"/>
          </a:xfrm>
          <a:prstGeom prst="straightConnector1">
            <a:avLst/>
          </a:prstGeom>
          <a:ln w="28575">
            <a:solidFill>
              <a:srgbClr val="FF6600"/>
            </a:solidFill>
            <a:tailEnd type="triangle"/>
          </a:ln>
        </p:spPr>
        <p:style>
          <a:lnRef idx="1">
            <a:schemeClr val="accent1"/>
          </a:lnRef>
          <a:fillRef idx="0">
            <a:schemeClr val="accent1"/>
          </a:fillRef>
          <a:effectRef idx="0">
            <a:schemeClr val="accent1"/>
          </a:effectRef>
          <a:fontRef idx="minor">
            <a:schemeClr val="tx1"/>
          </a:fontRef>
        </p:style>
      </p:cxnSp>
      <p:pic>
        <p:nvPicPr>
          <p:cNvPr id="16" name="Picture 15">
            <a:extLst>
              <a:ext uri="{FF2B5EF4-FFF2-40B4-BE49-F238E27FC236}">
                <a16:creationId xmlns:a16="http://schemas.microsoft.com/office/drawing/2014/main" id="{85357462-C988-1391-E969-7B64034D83EE}"/>
              </a:ext>
            </a:extLst>
          </p:cNvPr>
          <p:cNvPicPr>
            <a:picLocks noChangeAspect="1"/>
          </p:cNvPicPr>
          <p:nvPr/>
        </p:nvPicPr>
        <p:blipFill>
          <a:blip r:embed="rId10"/>
          <a:stretch>
            <a:fillRect/>
          </a:stretch>
        </p:blipFill>
        <p:spPr>
          <a:xfrm>
            <a:off x="4213142" y="2908599"/>
            <a:ext cx="751786" cy="1081516"/>
          </a:xfrm>
          <a:prstGeom prst="rect">
            <a:avLst/>
          </a:prstGeom>
        </p:spPr>
      </p:pic>
      <p:cxnSp>
        <p:nvCxnSpPr>
          <p:cNvPr id="17" name="Straight Arrow Connector 16">
            <a:extLst>
              <a:ext uri="{FF2B5EF4-FFF2-40B4-BE49-F238E27FC236}">
                <a16:creationId xmlns:a16="http://schemas.microsoft.com/office/drawing/2014/main" id="{60571595-FE59-AF79-B40D-398413882B08}"/>
              </a:ext>
            </a:extLst>
          </p:cNvPr>
          <p:cNvCxnSpPr>
            <a:cxnSpLocks/>
          </p:cNvCxnSpPr>
          <p:nvPr/>
        </p:nvCxnSpPr>
        <p:spPr>
          <a:xfrm>
            <a:off x="4149176" y="4327490"/>
            <a:ext cx="879718" cy="0"/>
          </a:xfrm>
          <a:prstGeom prst="straightConnector1">
            <a:avLst/>
          </a:prstGeom>
          <a:ln w="28575">
            <a:solidFill>
              <a:srgbClr val="FF6600"/>
            </a:solidFill>
            <a:tailEnd type="triangle"/>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87A1720B-E11A-31BD-AA79-063DA9BA6DE3}"/>
              </a:ext>
            </a:extLst>
          </p:cNvPr>
          <p:cNvSpPr/>
          <p:nvPr/>
        </p:nvSpPr>
        <p:spPr>
          <a:xfrm>
            <a:off x="9277545" y="3921724"/>
            <a:ext cx="576437" cy="576437"/>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Oval 19">
            <a:extLst>
              <a:ext uri="{FF2B5EF4-FFF2-40B4-BE49-F238E27FC236}">
                <a16:creationId xmlns:a16="http://schemas.microsoft.com/office/drawing/2014/main" id="{76FC145C-6157-91AA-92EB-CFBA72C36EA3}"/>
              </a:ext>
            </a:extLst>
          </p:cNvPr>
          <p:cNvSpPr/>
          <p:nvPr/>
        </p:nvSpPr>
        <p:spPr>
          <a:xfrm>
            <a:off x="10028798" y="3990115"/>
            <a:ext cx="576437" cy="576437"/>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Oval 20">
            <a:extLst>
              <a:ext uri="{FF2B5EF4-FFF2-40B4-BE49-F238E27FC236}">
                <a16:creationId xmlns:a16="http://schemas.microsoft.com/office/drawing/2014/main" id="{26A5A2A3-3CE7-E046-731C-1B8C8C589E03}"/>
              </a:ext>
            </a:extLst>
          </p:cNvPr>
          <p:cNvSpPr/>
          <p:nvPr/>
        </p:nvSpPr>
        <p:spPr>
          <a:xfrm>
            <a:off x="10690526" y="3682793"/>
            <a:ext cx="576437" cy="576437"/>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 name="Picture 1" descr="A black background with red text&#10;&#10;Description automatically generated">
            <a:extLst>
              <a:ext uri="{FF2B5EF4-FFF2-40B4-BE49-F238E27FC236}">
                <a16:creationId xmlns:a16="http://schemas.microsoft.com/office/drawing/2014/main" id="{0AA1C513-FB11-C97A-676C-78C3E6D177AE}"/>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1113752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Solve again</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594132"/>
            <a:ext cx="6197033" cy="4090161"/>
          </a:xfrm>
        </p:spPr>
        <p:txBody>
          <a:bodyPr>
            <a:noAutofit/>
          </a:bodyPr>
          <a:lstStyle/>
          <a:p>
            <a:pPr marL="0" indent="0" algn="l">
              <a:lnSpc>
                <a:spcPct val="150000"/>
              </a:lnSpc>
              <a:spcBef>
                <a:spcPts val="500"/>
              </a:spcBef>
              <a:spcAft>
                <a:spcPts val="500"/>
              </a:spcAft>
              <a:buNone/>
            </a:pPr>
            <a:r>
              <a:rPr lang="en-US" sz="2000" dirty="0">
                <a:solidFill>
                  <a:srgbClr val="0A303F"/>
                </a:solidFill>
                <a:latin typeface="+mj-lt"/>
              </a:rPr>
              <a:t>This updated model is much better, but there are still areas, shown in light green where the chair is likely to break under load.</a:t>
            </a:r>
          </a:p>
          <a:p>
            <a:pPr marL="0" indent="0" algn="l">
              <a:lnSpc>
                <a:spcPct val="150000"/>
              </a:lnSpc>
              <a:spcBef>
                <a:spcPts val="500"/>
              </a:spcBef>
              <a:spcAft>
                <a:spcPts val="500"/>
              </a:spcAft>
              <a:buNone/>
            </a:pPr>
            <a:r>
              <a:rPr lang="en-US" sz="2000" dirty="0">
                <a:solidFill>
                  <a:srgbClr val="0A303F"/>
                </a:solidFill>
                <a:latin typeface="+mj-lt"/>
              </a:rPr>
              <a:t>Think about the plastic garden chairs you have sat on. Did they feel strong and stable? Have you ever broken one?</a:t>
            </a:r>
          </a:p>
          <a:p>
            <a:pPr marL="0" indent="0" algn="l">
              <a:lnSpc>
                <a:spcPct val="150000"/>
              </a:lnSpc>
              <a:spcBef>
                <a:spcPts val="500"/>
              </a:spcBef>
              <a:spcAft>
                <a:spcPts val="500"/>
              </a:spcAft>
              <a:buNone/>
            </a:pPr>
            <a:r>
              <a:rPr lang="en-US" sz="2000" dirty="0">
                <a:solidFill>
                  <a:srgbClr val="0A303F"/>
                </a:solidFill>
                <a:latin typeface="+mj-lt"/>
              </a:rPr>
              <a:t>How could we further edit this chair at these weak points to reduce the chance of it breaking?</a:t>
            </a:r>
          </a:p>
        </p:txBody>
      </p:sp>
      <p:grpSp>
        <p:nvGrpSpPr>
          <p:cNvPr id="4" name="Group 3">
            <a:extLst>
              <a:ext uri="{FF2B5EF4-FFF2-40B4-BE49-F238E27FC236}">
                <a16:creationId xmlns:a16="http://schemas.microsoft.com/office/drawing/2014/main" id="{FDC036F5-8C23-B43A-FDB6-EA9791EE61C6}"/>
              </a:ext>
            </a:extLst>
          </p:cNvPr>
          <p:cNvGrpSpPr/>
          <p:nvPr/>
        </p:nvGrpSpPr>
        <p:grpSpPr>
          <a:xfrm>
            <a:off x="353875" y="6135182"/>
            <a:ext cx="1915281" cy="370559"/>
            <a:chOff x="353875" y="6135182"/>
            <a:chExt cx="1915281" cy="370559"/>
          </a:xfrm>
        </p:grpSpPr>
        <p:pic>
          <p:nvPicPr>
            <p:cNvPr id="5" name="Graphic 4">
              <a:extLst>
                <a:ext uri="{FF2B5EF4-FFF2-40B4-BE49-F238E27FC236}">
                  <a16:creationId xmlns:a16="http://schemas.microsoft.com/office/drawing/2014/main" id="{7A4B69A2-58CD-06BC-BF28-A8662CC8EEE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6" name="Graphic 5">
              <a:extLst>
                <a:ext uri="{FF2B5EF4-FFF2-40B4-BE49-F238E27FC236}">
                  <a16:creationId xmlns:a16="http://schemas.microsoft.com/office/drawing/2014/main" id="{4A3BE022-F0C7-4CB0-0DE3-42D5B853176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D2D5C1FB-17E3-CF28-35F6-77F85421F3D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grpSp>
        <p:nvGrpSpPr>
          <p:cNvPr id="12" name="Group 11">
            <a:extLst>
              <a:ext uri="{FF2B5EF4-FFF2-40B4-BE49-F238E27FC236}">
                <a16:creationId xmlns:a16="http://schemas.microsoft.com/office/drawing/2014/main" id="{DD2342D4-F289-4CA6-5DCB-7B2431360AFD}"/>
              </a:ext>
            </a:extLst>
          </p:cNvPr>
          <p:cNvGrpSpPr/>
          <p:nvPr/>
        </p:nvGrpSpPr>
        <p:grpSpPr>
          <a:xfrm>
            <a:off x="7528844" y="546214"/>
            <a:ext cx="3352861" cy="5224107"/>
            <a:chOff x="7135144" y="546214"/>
            <a:chExt cx="3746562" cy="5837534"/>
          </a:xfrm>
        </p:grpSpPr>
        <p:pic>
          <p:nvPicPr>
            <p:cNvPr id="9" name="Picture 8">
              <a:extLst>
                <a:ext uri="{FF2B5EF4-FFF2-40B4-BE49-F238E27FC236}">
                  <a16:creationId xmlns:a16="http://schemas.microsoft.com/office/drawing/2014/main" id="{06146B52-2633-6760-DA82-FE106EECFE9E}"/>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135144" y="546214"/>
              <a:ext cx="3746562" cy="5837534"/>
            </a:xfrm>
            <a:prstGeom prst="rect">
              <a:avLst/>
            </a:prstGeom>
          </p:spPr>
        </p:pic>
        <p:sp>
          <p:nvSpPr>
            <p:cNvPr id="10" name="Oval 9">
              <a:extLst>
                <a:ext uri="{FF2B5EF4-FFF2-40B4-BE49-F238E27FC236}">
                  <a16:creationId xmlns:a16="http://schemas.microsoft.com/office/drawing/2014/main" id="{6DE93E28-2706-B2E9-E9B7-E84E24820A9A}"/>
                </a:ext>
              </a:extLst>
            </p:cNvPr>
            <p:cNvSpPr/>
            <p:nvPr/>
          </p:nvSpPr>
          <p:spPr>
            <a:xfrm>
              <a:off x="9414966" y="3036297"/>
              <a:ext cx="1201785" cy="1201785"/>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Oval 10">
              <a:extLst>
                <a:ext uri="{FF2B5EF4-FFF2-40B4-BE49-F238E27FC236}">
                  <a16:creationId xmlns:a16="http://schemas.microsoft.com/office/drawing/2014/main" id="{A42CD4AF-751A-B25C-F016-D63BC91B45C5}"/>
                </a:ext>
              </a:extLst>
            </p:cNvPr>
            <p:cNvSpPr/>
            <p:nvPr/>
          </p:nvSpPr>
          <p:spPr>
            <a:xfrm>
              <a:off x="8213181" y="2291337"/>
              <a:ext cx="1201785" cy="1201785"/>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7" name="Picture 6" descr="A black background with red text&#10;&#10;Description automatically generated">
            <a:extLst>
              <a:ext uri="{FF2B5EF4-FFF2-40B4-BE49-F238E27FC236}">
                <a16:creationId xmlns:a16="http://schemas.microsoft.com/office/drawing/2014/main" id="{87C54AFB-F5DE-EAB6-4459-966D340D3E1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635166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Solve</a:t>
            </a:r>
            <a:r>
              <a:rPr lang="en-GB" dirty="0"/>
              <a:t>d?</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1" y="1181439"/>
            <a:ext cx="11039999" cy="4090161"/>
          </a:xfrm>
        </p:spPr>
        <p:txBody>
          <a:bodyPr>
            <a:noAutofit/>
          </a:bodyPr>
          <a:lstStyle/>
          <a:p>
            <a:pPr marL="0" indent="0" algn="l">
              <a:lnSpc>
                <a:spcPct val="150000"/>
              </a:lnSpc>
              <a:spcBef>
                <a:spcPts val="500"/>
              </a:spcBef>
              <a:spcAft>
                <a:spcPts val="500"/>
              </a:spcAft>
              <a:buNone/>
            </a:pPr>
            <a:r>
              <a:rPr lang="en-US" sz="2000" dirty="0">
                <a:solidFill>
                  <a:srgbClr val="0A303F"/>
                </a:solidFill>
                <a:latin typeface="+mj-lt"/>
              </a:rPr>
              <a:t>Compare the three versions. See how we have made the structure stronger and more stable each time. However, it would still need further improvement, as it is likely to break under load.</a:t>
            </a:r>
          </a:p>
        </p:txBody>
      </p:sp>
      <p:grpSp>
        <p:nvGrpSpPr>
          <p:cNvPr id="4" name="Group 3">
            <a:extLst>
              <a:ext uri="{FF2B5EF4-FFF2-40B4-BE49-F238E27FC236}">
                <a16:creationId xmlns:a16="http://schemas.microsoft.com/office/drawing/2014/main" id="{FDC036F5-8C23-B43A-FDB6-EA9791EE61C6}"/>
              </a:ext>
            </a:extLst>
          </p:cNvPr>
          <p:cNvGrpSpPr/>
          <p:nvPr/>
        </p:nvGrpSpPr>
        <p:grpSpPr>
          <a:xfrm>
            <a:off x="353875" y="6135182"/>
            <a:ext cx="1915281" cy="370559"/>
            <a:chOff x="353875" y="6135182"/>
            <a:chExt cx="1915281" cy="370559"/>
          </a:xfrm>
        </p:grpSpPr>
        <p:pic>
          <p:nvPicPr>
            <p:cNvPr id="5" name="Graphic 4">
              <a:extLst>
                <a:ext uri="{FF2B5EF4-FFF2-40B4-BE49-F238E27FC236}">
                  <a16:creationId xmlns:a16="http://schemas.microsoft.com/office/drawing/2014/main" id="{7A4B69A2-58CD-06BC-BF28-A8662CC8EEE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6" name="Graphic 5">
              <a:extLst>
                <a:ext uri="{FF2B5EF4-FFF2-40B4-BE49-F238E27FC236}">
                  <a16:creationId xmlns:a16="http://schemas.microsoft.com/office/drawing/2014/main" id="{4A3BE022-F0C7-4CB0-0DE3-42D5B853176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D2D5C1FB-17E3-CF28-35F6-77F85421F3D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9" name="Picture 8" descr="A purple chair with pins on it&#10;&#10;Description automatically generated">
            <a:extLst>
              <a:ext uri="{FF2B5EF4-FFF2-40B4-BE49-F238E27FC236}">
                <a16:creationId xmlns:a16="http://schemas.microsoft.com/office/drawing/2014/main" id="{06146B52-2633-6760-DA82-FE106EECFE9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18860" y="2245869"/>
            <a:ext cx="2401242" cy="3741385"/>
          </a:xfrm>
          <a:prstGeom prst="rect">
            <a:avLst/>
          </a:prstGeom>
        </p:spPr>
      </p:pic>
      <p:pic>
        <p:nvPicPr>
          <p:cNvPr id="7" name="Picture 6" descr="A pink chair with pins on it&#10;&#10;Description automatically generated">
            <a:extLst>
              <a:ext uri="{FF2B5EF4-FFF2-40B4-BE49-F238E27FC236}">
                <a16:creationId xmlns:a16="http://schemas.microsoft.com/office/drawing/2014/main" id="{BA7D3171-4BB8-F5A0-1E11-B5945A6A929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282888" y="2254452"/>
            <a:ext cx="2401242" cy="3741386"/>
          </a:xfrm>
          <a:prstGeom prst="rect">
            <a:avLst/>
          </a:prstGeom>
        </p:spPr>
      </p:pic>
      <p:pic>
        <p:nvPicPr>
          <p:cNvPr id="10" name="Picture 9" descr="A pink chair with blue points&#10;&#10;Description automatically generated">
            <a:extLst>
              <a:ext uri="{FF2B5EF4-FFF2-40B4-BE49-F238E27FC236}">
                <a16:creationId xmlns:a16="http://schemas.microsoft.com/office/drawing/2014/main" id="{3CC3BFBE-DBDF-3A25-EDA6-568722F91E9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756365" y="2245869"/>
            <a:ext cx="2401242" cy="3741385"/>
          </a:xfrm>
          <a:prstGeom prst="rect">
            <a:avLst/>
          </a:prstGeom>
        </p:spPr>
      </p:pic>
      <p:pic>
        <p:nvPicPr>
          <p:cNvPr id="11" name="Picture 10" descr="A black background with red text&#10;&#10;Description automatically generated">
            <a:extLst>
              <a:ext uri="{FF2B5EF4-FFF2-40B4-BE49-F238E27FC236}">
                <a16:creationId xmlns:a16="http://schemas.microsoft.com/office/drawing/2014/main" id="{14E19B9A-A050-A411-F3EE-C4F6881A2FD3}"/>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356814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FFBB51F4-73AD-E391-3E4C-D37FA8B788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660" y="-114300"/>
            <a:ext cx="12175340" cy="12612256"/>
          </a:xfrm>
          <a:prstGeom prst="rect">
            <a:avLst/>
          </a:prstGeom>
        </p:spPr>
      </p:pic>
      <p:sp>
        <p:nvSpPr>
          <p:cNvPr id="10" name="Title 1">
            <a:extLst>
              <a:ext uri="{FF2B5EF4-FFF2-40B4-BE49-F238E27FC236}">
                <a16:creationId xmlns:a16="http://schemas.microsoft.com/office/drawing/2014/main" id="{9457124D-4513-AF94-B33A-32122ED43ACA}"/>
              </a:ext>
            </a:extLst>
          </p:cNvPr>
          <p:cNvSpPr>
            <a:spLocks noGrp="1"/>
          </p:cNvSpPr>
          <p:nvPr>
            <p:ph type="ctrTitle"/>
          </p:nvPr>
        </p:nvSpPr>
        <p:spPr>
          <a:xfrm>
            <a:off x="575999" y="1990213"/>
            <a:ext cx="11105927" cy="2877573"/>
          </a:xfrm>
        </p:spPr>
        <p:txBody>
          <a:bodyPr/>
          <a:lstStyle/>
          <a:p>
            <a:r>
              <a:rPr lang="en-GB" dirty="0">
                <a:solidFill>
                  <a:schemeClr val="bg1"/>
                </a:solidFill>
                <a:latin typeface="+mj-lt"/>
              </a:rPr>
              <a:t>fea</a:t>
            </a:r>
          </a:p>
        </p:txBody>
      </p:sp>
      <p:sp>
        <p:nvSpPr>
          <p:cNvPr id="11" name="Footer Placeholder 2">
            <a:extLst>
              <a:ext uri="{FF2B5EF4-FFF2-40B4-BE49-F238E27FC236}">
                <a16:creationId xmlns:a16="http://schemas.microsoft.com/office/drawing/2014/main" id="{42890EC0-E3CB-BB88-78C0-04E2D631696C}"/>
              </a:ext>
            </a:extLst>
          </p:cNvPr>
          <p:cNvSpPr txBox="1">
            <a:spLocks/>
          </p:cNvSpPr>
          <p:nvPr/>
        </p:nvSpPr>
        <p:spPr>
          <a:xfrm>
            <a:off x="575999" y="6052820"/>
            <a:ext cx="6480000" cy="3600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rPr>
              <a:t>Because design and innovation matter</a:t>
            </a:r>
            <a:endParaRPr kumimoji="0" lang="en-GB"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084869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363F0D62-CB45-44EC-038E-7543287CF49C}"/>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6754" y="3156664"/>
            <a:ext cx="2018680" cy="272794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B090C2E3-3D67-2566-7637-325C10677637}"/>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05091" y="3140093"/>
            <a:ext cx="2782166" cy="2782166"/>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6A4B6E0D-2B64-6B66-5011-DFBCB222DE76}"/>
              </a:ext>
              <a:ext uri="{C183D7F6-B498-43B3-948B-1728B52AA6E4}">
                <adec:decorative xmlns:adec="http://schemas.microsoft.com/office/drawing/2017/decorative" val="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7161" y="2609396"/>
            <a:ext cx="3478081" cy="347808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94DD9BCD-9DD1-0B75-37CC-9CD02D2112DE}"/>
              </a:ext>
              <a:ext uri="{C183D7F6-B498-43B3-948B-1728B52AA6E4}">
                <adec:decorative xmlns:adec="http://schemas.microsoft.com/office/drawing/2017/decorative" val="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475616" y="2850730"/>
            <a:ext cx="1715670" cy="3047511"/>
          </a:xfrm>
          <a:prstGeom prst="rect">
            <a:avLst/>
          </a:prstGeom>
          <a:noFill/>
          <a:extLst>
            <a:ext uri="{909E8E84-426E-40DD-AFC4-6F175D3DCCD1}">
              <a14:hiddenFill xmlns:a14="http://schemas.microsoft.com/office/drawing/2010/main">
                <a:solidFill>
                  <a:srgbClr val="FFFFFF"/>
                </a:solidFill>
              </a14:hiddenFill>
            </a:ext>
          </a:extLst>
        </p:spPr>
      </p:pic>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0688113" cy="732329"/>
          </a:xfrm>
        </p:spPr>
        <p:txBody>
          <a:bodyPr/>
          <a:lstStyle/>
          <a:p>
            <a:r>
              <a:rPr lang="en-GB" dirty="0">
                <a:latin typeface="+mj-lt"/>
              </a:rPr>
              <a:t>Try this yourself </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278543"/>
            <a:ext cx="11039999" cy="4090161"/>
          </a:xfrm>
        </p:spPr>
        <p:txBody>
          <a:bodyPr>
            <a:noAutofit/>
          </a:bodyPr>
          <a:lstStyle/>
          <a:p>
            <a:pPr marL="0" indent="0" algn="l">
              <a:lnSpc>
                <a:spcPct val="150000"/>
              </a:lnSpc>
              <a:spcBef>
                <a:spcPts val="500"/>
              </a:spcBef>
              <a:spcAft>
                <a:spcPts val="500"/>
              </a:spcAft>
              <a:buNone/>
            </a:pPr>
            <a:r>
              <a:rPr lang="en-US" sz="2000" dirty="0">
                <a:solidFill>
                  <a:srgbClr val="0A303F"/>
                </a:solidFill>
                <a:latin typeface="+mj-lt"/>
              </a:rPr>
              <a:t>The simulation is virtual, but you could try applying these same forces to chairs in your home or school to see how they react. You could always base your model on an existing design and compare the results of the FEA and how the real object reacts.</a:t>
            </a:r>
          </a:p>
        </p:txBody>
      </p:sp>
      <p:grpSp>
        <p:nvGrpSpPr>
          <p:cNvPr id="4" name="Group 3">
            <a:extLst>
              <a:ext uri="{FF2B5EF4-FFF2-40B4-BE49-F238E27FC236}">
                <a16:creationId xmlns:a16="http://schemas.microsoft.com/office/drawing/2014/main" id="{FDC036F5-8C23-B43A-FDB6-EA9791EE61C6}"/>
              </a:ext>
            </a:extLst>
          </p:cNvPr>
          <p:cNvGrpSpPr/>
          <p:nvPr/>
        </p:nvGrpSpPr>
        <p:grpSpPr>
          <a:xfrm>
            <a:off x="353875" y="6135182"/>
            <a:ext cx="1915281" cy="370559"/>
            <a:chOff x="353875" y="6135182"/>
            <a:chExt cx="1915281" cy="370559"/>
          </a:xfrm>
        </p:grpSpPr>
        <p:pic>
          <p:nvPicPr>
            <p:cNvPr id="5" name="Graphic 4">
              <a:extLst>
                <a:ext uri="{FF2B5EF4-FFF2-40B4-BE49-F238E27FC236}">
                  <a16:creationId xmlns:a16="http://schemas.microsoft.com/office/drawing/2014/main" id="{7A4B69A2-58CD-06BC-BF28-A8662CC8EEE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756670" y="6135182"/>
              <a:ext cx="1512486" cy="370559"/>
            </a:xfrm>
            <a:prstGeom prst="rect">
              <a:avLst/>
            </a:prstGeom>
          </p:spPr>
        </p:pic>
        <p:pic>
          <p:nvPicPr>
            <p:cNvPr id="6" name="Graphic 5">
              <a:extLst>
                <a:ext uri="{FF2B5EF4-FFF2-40B4-BE49-F238E27FC236}">
                  <a16:creationId xmlns:a16="http://schemas.microsoft.com/office/drawing/2014/main" id="{4A3BE022-F0C7-4CB0-0DE3-42D5B853176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DFA714B6-D01A-ACB3-EBD9-D8B27EA604E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04697752-595A-E76E-1C22-5A7EBB551E51}"/>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957651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0688113" cy="732329"/>
          </a:xfrm>
        </p:spPr>
        <p:txBody>
          <a:bodyPr/>
          <a:lstStyle/>
          <a:p>
            <a:r>
              <a:rPr lang="en-GB" dirty="0">
                <a:latin typeface="+mj-lt"/>
              </a:rPr>
              <a:t>Classic chairs</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278543"/>
            <a:ext cx="11039999" cy="4090161"/>
          </a:xfrm>
        </p:spPr>
        <p:txBody>
          <a:bodyPr>
            <a:noAutofit/>
          </a:bodyPr>
          <a:lstStyle/>
          <a:p>
            <a:pPr marL="0" indent="0" algn="l">
              <a:lnSpc>
                <a:spcPct val="150000"/>
              </a:lnSpc>
              <a:spcBef>
                <a:spcPts val="500"/>
              </a:spcBef>
              <a:spcAft>
                <a:spcPts val="500"/>
              </a:spcAft>
              <a:buNone/>
            </a:pPr>
            <a:r>
              <a:rPr lang="en-US" sz="2200" b="1" dirty="0">
                <a:solidFill>
                  <a:srgbClr val="0A303F"/>
                </a:solidFill>
                <a:latin typeface="+mj-lt"/>
              </a:rPr>
              <a:t>FEA</a:t>
            </a:r>
            <a:r>
              <a:rPr lang="en-US" sz="2200" dirty="0">
                <a:solidFill>
                  <a:srgbClr val="0A303F"/>
                </a:solidFill>
                <a:latin typeface="+mj-lt"/>
              </a:rPr>
              <a:t> is a recent development, as is 3D CAD, but imagine how chairs from the past might have looked if the designers had access to this technology at the time. Try downloading free 3D models of some iconic chairs and running FEA on them to see how they react </a:t>
            </a:r>
            <a:r>
              <a:rPr lang="en-US" sz="2200" dirty="0">
                <a:solidFill>
                  <a:srgbClr val="0A303F"/>
                </a:solidFill>
                <a:latin typeface="+mj-lt"/>
                <a:sym typeface="Wingdings" panose="05000000000000000000" pitchFamily="2" charset="2"/>
              </a:rPr>
              <a:t></a:t>
            </a:r>
            <a:endParaRPr lang="en-US" sz="2200" dirty="0">
              <a:solidFill>
                <a:srgbClr val="0A303F"/>
              </a:solidFill>
              <a:latin typeface="+mj-lt"/>
            </a:endParaRPr>
          </a:p>
        </p:txBody>
      </p:sp>
      <p:grpSp>
        <p:nvGrpSpPr>
          <p:cNvPr id="4" name="Group 3">
            <a:extLst>
              <a:ext uri="{FF2B5EF4-FFF2-40B4-BE49-F238E27FC236}">
                <a16:creationId xmlns:a16="http://schemas.microsoft.com/office/drawing/2014/main" id="{FDC036F5-8C23-B43A-FDB6-EA9791EE61C6}"/>
              </a:ext>
            </a:extLst>
          </p:cNvPr>
          <p:cNvGrpSpPr/>
          <p:nvPr/>
        </p:nvGrpSpPr>
        <p:grpSpPr>
          <a:xfrm>
            <a:off x="353875" y="6135182"/>
            <a:ext cx="1915281" cy="370559"/>
            <a:chOff x="353875" y="6135182"/>
            <a:chExt cx="1915281" cy="370559"/>
          </a:xfrm>
        </p:grpSpPr>
        <p:pic>
          <p:nvPicPr>
            <p:cNvPr id="5" name="Graphic 4">
              <a:extLst>
                <a:ext uri="{FF2B5EF4-FFF2-40B4-BE49-F238E27FC236}">
                  <a16:creationId xmlns:a16="http://schemas.microsoft.com/office/drawing/2014/main" id="{7A4B69A2-58CD-06BC-BF28-A8662CC8EEE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6" name="Graphic 5">
              <a:extLst>
                <a:ext uri="{FF2B5EF4-FFF2-40B4-BE49-F238E27FC236}">
                  <a16:creationId xmlns:a16="http://schemas.microsoft.com/office/drawing/2014/main" id="{4A3BE022-F0C7-4CB0-0DE3-42D5B853176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DFA714B6-D01A-ACB3-EBD9-D8B27EA604E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2050" name="Picture 2">
            <a:extLst>
              <a:ext uri="{FF2B5EF4-FFF2-40B4-BE49-F238E27FC236}">
                <a16:creationId xmlns:a16="http://schemas.microsoft.com/office/drawing/2014/main" id="{686B824F-EBF9-2387-D9E0-D2B58A41DB14}"/>
              </a:ext>
              <a:ext uri="{C183D7F6-B498-43B3-948B-1728B52AA6E4}">
                <adec:decorative xmlns:adec="http://schemas.microsoft.com/office/drawing/2017/decorative" val="1"/>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8126" t="2195" r="30291" b="1693"/>
          <a:stretch/>
        </p:blipFill>
        <p:spPr bwMode="auto">
          <a:xfrm>
            <a:off x="1412064" y="2986639"/>
            <a:ext cx="2375671" cy="308862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E54D784E-BC71-65BC-40CA-1F43CF2C1621}"/>
              </a:ext>
              <a:ext uri="{C183D7F6-B498-43B3-948B-1728B52AA6E4}">
                <adec:decorative xmlns:adec="http://schemas.microsoft.com/office/drawing/2017/decorative" val="1"/>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r="4827" b="7022"/>
          <a:stretch/>
        </p:blipFill>
        <p:spPr bwMode="auto">
          <a:xfrm>
            <a:off x="4138156" y="3081573"/>
            <a:ext cx="3054865" cy="267037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635CDCF9-CE8C-B24E-C5FA-2B23FBB3DA1F}"/>
              </a:ext>
              <a:ext uri="{C183D7F6-B498-43B3-948B-1728B52AA6E4}">
                <adec:decorative xmlns:adec="http://schemas.microsoft.com/office/drawing/2017/decorative" val="1"/>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842849" y="2986639"/>
            <a:ext cx="2684890" cy="268489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 black background with red text&#10;&#10;Description automatically generated">
            <a:extLst>
              <a:ext uri="{FF2B5EF4-FFF2-40B4-BE49-F238E27FC236}">
                <a16:creationId xmlns:a16="http://schemas.microsoft.com/office/drawing/2014/main" id="{B84954A2-5603-A6D7-1E79-4563EF7B8AE2}"/>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1214861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9166811" cy="806085"/>
          </a:xfrm>
        </p:spPr>
        <p:txBody>
          <a:bodyPr/>
          <a:lstStyle/>
          <a:p>
            <a:r>
              <a:rPr lang="en-GB" sz="4400" dirty="0"/>
              <a:t>Finite element analysis (FEA)</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9535563" cy="4595128"/>
          </a:xfrm>
        </p:spPr>
        <p:txBody>
          <a:bodyPr>
            <a:normAutofit/>
          </a:bodyPr>
          <a:lstStyle/>
          <a:p>
            <a:pPr>
              <a:lnSpc>
                <a:spcPct val="150000"/>
              </a:lnSpc>
              <a:spcBef>
                <a:spcPts val="500"/>
              </a:spcBef>
              <a:spcAft>
                <a:spcPts val="500"/>
              </a:spcAft>
            </a:pPr>
            <a:r>
              <a:rPr lang="en-GB" sz="2000" b="1" dirty="0">
                <a:solidFill>
                  <a:srgbClr val="0A303F"/>
                </a:solidFill>
                <a:latin typeface="+mj-lt"/>
                <a:ea typeface="Roboto" panose="02000000000000000000" pitchFamily="2" charset="0"/>
                <a:cs typeface="Roboto" panose="02000000000000000000" pitchFamily="2" charset="0"/>
              </a:rPr>
              <a:t>FEA</a:t>
            </a:r>
            <a:r>
              <a:rPr lang="en-GB" sz="2000" dirty="0">
                <a:solidFill>
                  <a:srgbClr val="0A303F"/>
                </a:solidFill>
                <a:latin typeface="+mj-lt"/>
                <a:ea typeface="Roboto" panose="02000000000000000000" pitchFamily="2" charset="0"/>
                <a:cs typeface="Roboto" panose="02000000000000000000" pitchFamily="2" charset="0"/>
              </a:rPr>
              <a:t> in its simplest terms means virtual testing of products done in CAD by running a simulation of forces and stresses on a 3D model.</a:t>
            </a:r>
          </a:p>
          <a:p>
            <a:pPr>
              <a:lnSpc>
                <a:spcPct val="150000"/>
              </a:lnSpc>
              <a:spcBef>
                <a:spcPts val="500"/>
              </a:spcBef>
              <a:spcAft>
                <a:spcPts val="500"/>
              </a:spcAft>
            </a:pPr>
            <a:r>
              <a:rPr lang="en-GB" sz="2000" b="0" dirty="0">
                <a:solidFill>
                  <a:srgbClr val="0A303F"/>
                </a:solidFill>
                <a:latin typeface="+mj-lt"/>
                <a:ea typeface="Roboto" panose="02000000000000000000" pitchFamily="2" charset="0"/>
                <a:cs typeface="Roboto" panose="02000000000000000000" pitchFamily="2" charset="0"/>
              </a:rPr>
              <a:t>Many CAD packages </a:t>
            </a:r>
            <a:r>
              <a:rPr lang="en-GB" sz="2000" dirty="0">
                <a:solidFill>
                  <a:srgbClr val="0A303F"/>
                </a:solidFill>
                <a:latin typeface="+mj-lt"/>
                <a:ea typeface="Roboto" panose="02000000000000000000" pitchFamily="2" charset="0"/>
                <a:cs typeface="Roboto" panose="02000000000000000000" pitchFamily="2" charset="0"/>
              </a:rPr>
              <a:t>now have simulation features built-in but do check if the CAD package you use has this feature. It is currently available in </a:t>
            </a:r>
            <a:r>
              <a:rPr lang="en-GB" sz="2000" b="1" dirty="0">
                <a:solidFill>
                  <a:srgbClr val="0A303F"/>
                </a:solidFill>
                <a:latin typeface="+mj-lt"/>
                <a:ea typeface="Roboto" panose="02000000000000000000" pitchFamily="2" charset="0"/>
                <a:cs typeface="Roboto" panose="02000000000000000000" pitchFamily="2" charset="0"/>
              </a:rPr>
              <a:t>Fusion</a:t>
            </a:r>
            <a:r>
              <a:rPr lang="en-GB" sz="2000" dirty="0">
                <a:solidFill>
                  <a:srgbClr val="0A303F"/>
                </a:solidFill>
                <a:latin typeface="+mj-lt"/>
                <a:ea typeface="Roboto" panose="02000000000000000000" pitchFamily="2" charset="0"/>
                <a:cs typeface="Roboto" panose="02000000000000000000" pitchFamily="2" charset="0"/>
              </a:rPr>
              <a:t>, </a:t>
            </a:r>
            <a:r>
              <a:rPr lang="en-GB" sz="2000" b="1" dirty="0">
                <a:solidFill>
                  <a:srgbClr val="0A303F"/>
                </a:solidFill>
                <a:latin typeface="+mj-lt"/>
                <a:ea typeface="Roboto" panose="02000000000000000000" pitchFamily="2" charset="0"/>
                <a:cs typeface="Roboto" panose="02000000000000000000" pitchFamily="2" charset="0"/>
              </a:rPr>
              <a:t>Solidworks</a:t>
            </a:r>
            <a:r>
              <a:rPr lang="en-GB" sz="2000" dirty="0">
                <a:solidFill>
                  <a:srgbClr val="0A303F"/>
                </a:solidFill>
                <a:latin typeface="+mj-lt"/>
                <a:ea typeface="Roboto" panose="02000000000000000000" pitchFamily="2" charset="0"/>
                <a:cs typeface="Roboto" panose="02000000000000000000" pitchFamily="2" charset="0"/>
              </a:rPr>
              <a:t>, and </a:t>
            </a:r>
            <a:r>
              <a:rPr lang="en-GB" sz="2000" b="1" dirty="0">
                <a:solidFill>
                  <a:srgbClr val="0A303F"/>
                </a:solidFill>
                <a:latin typeface="+mj-lt"/>
                <a:ea typeface="Roboto" panose="02000000000000000000" pitchFamily="2" charset="0"/>
                <a:cs typeface="Roboto" panose="02000000000000000000" pitchFamily="2" charset="0"/>
              </a:rPr>
              <a:t>Solid Edge</a:t>
            </a:r>
            <a:r>
              <a:rPr lang="en-GB" sz="2000" dirty="0">
                <a:solidFill>
                  <a:srgbClr val="0A303F"/>
                </a:solidFill>
                <a:latin typeface="+mj-lt"/>
                <a:ea typeface="Roboto" panose="02000000000000000000" pitchFamily="2" charset="0"/>
                <a:cs typeface="Roboto" panose="02000000000000000000" pitchFamily="2" charset="0"/>
              </a:rPr>
              <a:t>. Other packages may offer it as an ‘add on’.</a:t>
            </a:r>
          </a:p>
          <a:p>
            <a:pPr>
              <a:lnSpc>
                <a:spcPct val="150000"/>
              </a:lnSpc>
              <a:spcBef>
                <a:spcPts val="500"/>
              </a:spcBef>
              <a:spcAft>
                <a:spcPts val="500"/>
              </a:spcAft>
            </a:pPr>
            <a:r>
              <a:rPr lang="en-GB" sz="2000" dirty="0">
                <a:solidFill>
                  <a:srgbClr val="0A303F"/>
                </a:solidFill>
                <a:latin typeface="+mj-lt"/>
                <a:ea typeface="Roboto" panose="02000000000000000000" pitchFamily="2" charset="0"/>
                <a:cs typeface="Roboto" panose="02000000000000000000" pitchFamily="2" charset="0"/>
              </a:rPr>
              <a:t>For this unit, we will be using the simulation features in </a:t>
            </a:r>
            <a:r>
              <a:rPr lang="en-GB" sz="2000" b="1" dirty="0">
                <a:solidFill>
                  <a:srgbClr val="0A303F"/>
                </a:solidFill>
                <a:latin typeface="+mj-lt"/>
                <a:ea typeface="Roboto" panose="02000000000000000000" pitchFamily="2" charset="0"/>
                <a:cs typeface="Roboto" panose="02000000000000000000" pitchFamily="2" charset="0"/>
              </a:rPr>
              <a:t>Solid Edge</a:t>
            </a:r>
            <a:r>
              <a:rPr lang="en-GB" sz="2000" dirty="0">
                <a:solidFill>
                  <a:srgbClr val="0A303F"/>
                </a:solidFill>
                <a:latin typeface="+mj-lt"/>
                <a:ea typeface="Roboto" panose="02000000000000000000" pitchFamily="2" charset="0"/>
                <a:cs typeface="Roboto" panose="02000000000000000000" pitchFamily="2" charset="0"/>
              </a:rPr>
              <a:t>, but a similar process is followed by CAD software with this feature. </a:t>
            </a:r>
            <a:endParaRPr lang="en-GB" sz="2000" b="0" dirty="0">
              <a:latin typeface="+mj-lt"/>
              <a:ea typeface="Roboto" panose="02000000000000000000" pitchFamily="2" charset="0"/>
              <a:cs typeface="Roboto" panose="02000000000000000000" pitchFamily="2" charset="0"/>
            </a:endParaRPr>
          </a:p>
        </p:txBody>
      </p:sp>
      <p:pic>
        <p:nvPicPr>
          <p:cNvPr id="9" name="Graphic 8">
            <a:extLst>
              <a:ext uri="{FF2B5EF4-FFF2-40B4-BE49-F238E27FC236}">
                <a16:creationId xmlns:a16="http://schemas.microsoft.com/office/drawing/2014/main" id="{2FFB3643-1EC6-D70B-527A-DF612E9265B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5400000">
            <a:off x="8506426" y="145373"/>
            <a:ext cx="6896102" cy="3546566"/>
          </a:xfrm>
          <a:prstGeom prst="rect">
            <a:avLst/>
          </a:prstGeom>
        </p:spPr>
      </p:pic>
      <p:grpSp>
        <p:nvGrpSpPr>
          <p:cNvPr id="5" name="Group 4">
            <a:extLst>
              <a:ext uri="{FF2B5EF4-FFF2-40B4-BE49-F238E27FC236}">
                <a16:creationId xmlns:a16="http://schemas.microsoft.com/office/drawing/2014/main" id="{7B6A9DC1-3D88-1069-D0E7-B2AE55A6F19F}"/>
              </a:ext>
            </a:extLst>
          </p:cNvPr>
          <p:cNvGrpSpPr/>
          <p:nvPr/>
        </p:nvGrpSpPr>
        <p:grpSpPr>
          <a:xfrm>
            <a:off x="353875" y="6135182"/>
            <a:ext cx="1915281" cy="370559"/>
            <a:chOff x="353875" y="6135182"/>
            <a:chExt cx="1915281" cy="370559"/>
          </a:xfrm>
        </p:grpSpPr>
        <p:pic>
          <p:nvPicPr>
            <p:cNvPr id="6" name="Graphic 5">
              <a:extLst>
                <a:ext uri="{FF2B5EF4-FFF2-40B4-BE49-F238E27FC236}">
                  <a16:creationId xmlns:a16="http://schemas.microsoft.com/office/drawing/2014/main" id="{BAB35401-8B98-7822-0B3E-5F4A700634E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56670" y="6135182"/>
              <a:ext cx="1512486" cy="370559"/>
            </a:xfrm>
            <a:prstGeom prst="rect">
              <a:avLst/>
            </a:prstGeom>
          </p:spPr>
        </p:pic>
        <p:pic>
          <p:nvPicPr>
            <p:cNvPr id="7" name="Graphic 6">
              <a:extLst>
                <a:ext uri="{FF2B5EF4-FFF2-40B4-BE49-F238E27FC236}">
                  <a16:creationId xmlns:a16="http://schemas.microsoft.com/office/drawing/2014/main" id="{05DFB757-10EB-3BC9-E52B-0F7AFE90A54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861F536E-1CBD-3091-17CA-47687F6727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4" name="Picture 3" descr="A black background with red text&#10;&#10;Description automatically generated">
            <a:extLst>
              <a:ext uri="{FF2B5EF4-FFF2-40B4-BE49-F238E27FC236}">
                <a16:creationId xmlns:a16="http://schemas.microsoft.com/office/drawing/2014/main" id="{7FE84F1E-0FB4-586B-E40F-4D342D1FDF4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3201818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What do I need?</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67168" cy="4595128"/>
          </a:xfrm>
        </p:spPr>
        <p:txBody>
          <a:bodyPr>
            <a:normAutofit/>
          </a:bodyPr>
          <a:lstStyle/>
          <a:p>
            <a:pPr marL="0" indent="0" algn="l">
              <a:lnSpc>
                <a:spcPct val="150000"/>
              </a:lnSpc>
              <a:spcBef>
                <a:spcPts val="500"/>
              </a:spcBef>
              <a:spcAft>
                <a:spcPts val="500"/>
              </a:spcAft>
              <a:buNone/>
            </a:pPr>
            <a:r>
              <a:rPr lang="en-GB" sz="2000" b="0" i="0" dirty="0">
                <a:effectLst/>
                <a:latin typeface="+mj-lt"/>
              </a:rPr>
              <a:t>To use FEA, you need a CAD package capable of running simulations and a 3D model to run the simulation on. Here we have created a very simple 3D model of a shell-style injection moulded chair.</a:t>
            </a:r>
            <a:endParaRPr lang="en-US" sz="2000" dirty="0">
              <a:latin typeface="+mj-lt"/>
            </a:endParaRPr>
          </a:p>
        </p:txBody>
      </p:sp>
      <p:sp>
        <p:nvSpPr>
          <p:cNvPr id="2" name="Content Placeholder 2">
            <a:extLst>
              <a:ext uri="{FF2B5EF4-FFF2-40B4-BE49-F238E27FC236}">
                <a16:creationId xmlns:a16="http://schemas.microsoft.com/office/drawing/2014/main" id="{A2D1ED56-D38F-39FD-6790-7C14914F9CC2}"/>
              </a:ext>
            </a:extLst>
          </p:cNvPr>
          <p:cNvSpPr txBox="1">
            <a:spLocks/>
          </p:cNvSpPr>
          <p:nvPr/>
        </p:nvSpPr>
        <p:spPr>
          <a:xfrm>
            <a:off x="685787" y="4372081"/>
            <a:ext cx="6132416" cy="265084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7B5A8566-D652-4AFC-977A-7474959ACAD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10" name="Picture 9">
            <a:extLst>
              <a:ext uri="{FF2B5EF4-FFF2-40B4-BE49-F238E27FC236}">
                <a16:creationId xmlns:a16="http://schemas.microsoft.com/office/drawing/2014/main" id="{ADABD81A-D976-FA7E-EBD3-5034B00921ED}"/>
              </a:ext>
            </a:extLst>
          </p:cNvPr>
          <p:cNvPicPr>
            <a:picLocks noChangeAspect="1"/>
          </p:cNvPicPr>
          <p:nvPr/>
        </p:nvPicPr>
        <p:blipFill>
          <a:blip r:embed="rId7">
            <a:extLst>
              <a:ext uri="{BEBA8EAE-BF5A-486C-A8C5-ECC9F3942E4B}">
                <a14:imgProps xmlns:a14="http://schemas.microsoft.com/office/drawing/2010/main">
                  <a14:imgLayer r:embed="rId8">
                    <a14:imgEffect>
                      <a14:brightnessContrast bright="20000" contrast="-40000"/>
                    </a14:imgEffect>
                  </a14:imgLayer>
                </a14:imgProps>
              </a:ext>
            </a:extLst>
          </a:blip>
          <a:stretch>
            <a:fillRect/>
          </a:stretch>
        </p:blipFill>
        <p:spPr>
          <a:xfrm>
            <a:off x="7928757" y="2309466"/>
            <a:ext cx="2680972" cy="3898075"/>
          </a:xfrm>
          <a:prstGeom prst="rect">
            <a:avLst/>
          </a:prstGeom>
        </p:spPr>
      </p:pic>
      <p:pic>
        <p:nvPicPr>
          <p:cNvPr id="12" name="Picture 11">
            <a:extLst>
              <a:ext uri="{FF2B5EF4-FFF2-40B4-BE49-F238E27FC236}">
                <a16:creationId xmlns:a16="http://schemas.microsoft.com/office/drawing/2014/main" id="{64B559A2-797D-1DFA-B33D-993C637427FC}"/>
              </a:ext>
            </a:extLst>
          </p:cNvPr>
          <p:cNvPicPr>
            <a:picLocks noChangeAspect="1"/>
          </p:cNvPicPr>
          <p:nvPr/>
        </p:nvPicPr>
        <p:blipFill>
          <a:blip r:embed="rId9">
            <a:extLst>
              <a:ext uri="{BEBA8EAE-BF5A-486C-A8C5-ECC9F3942E4B}">
                <a14:imgProps xmlns:a14="http://schemas.microsoft.com/office/drawing/2010/main">
                  <a14:imgLayer r:embed="rId10">
                    <a14:imgEffect>
                      <a14:brightnessContrast bright="20000" contrast="-40000"/>
                    </a14:imgEffect>
                  </a14:imgLayer>
                </a14:imgProps>
              </a:ext>
            </a:extLst>
          </a:blip>
          <a:stretch>
            <a:fillRect/>
          </a:stretch>
        </p:blipFill>
        <p:spPr>
          <a:xfrm>
            <a:off x="5032645" y="2332979"/>
            <a:ext cx="2262261" cy="3802203"/>
          </a:xfrm>
          <a:prstGeom prst="rect">
            <a:avLst/>
          </a:prstGeom>
        </p:spPr>
      </p:pic>
      <p:sp>
        <p:nvSpPr>
          <p:cNvPr id="13" name="Content Placeholder 2">
            <a:extLst>
              <a:ext uri="{FF2B5EF4-FFF2-40B4-BE49-F238E27FC236}">
                <a16:creationId xmlns:a16="http://schemas.microsoft.com/office/drawing/2014/main" id="{A7FB93D4-BD83-788A-4D95-B1B1850715AF}"/>
              </a:ext>
            </a:extLst>
          </p:cNvPr>
          <p:cNvSpPr txBox="1">
            <a:spLocks/>
          </p:cNvSpPr>
          <p:nvPr/>
        </p:nvSpPr>
        <p:spPr>
          <a:xfrm>
            <a:off x="701356" y="3969783"/>
            <a:ext cx="3135599" cy="1727719"/>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US" sz="1600" b="0" dirty="0">
                <a:solidFill>
                  <a:srgbClr val="0A303F"/>
                </a:solidFill>
                <a:latin typeface="+mj-lt"/>
              </a:rPr>
              <a:t>We have deliberately kept the model quite thin and unsupported for this example, to exaggerate the effects of the simulation.</a:t>
            </a:r>
          </a:p>
        </p:txBody>
      </p:sp>
      <p:cxnSp>
        <p:nvCxnSpPr>
          <p:cNvPr id="5" name="Straight Arrow Connector 4">
            <a:extLst>
              <a:ext uri="{FF2B5EF4-FFF2-40B4-BE49-F238E27FC236}">
                <a16:creationId xmlns:a16="http://schemas.microsoft.com/office/drawing/2014/main" id="{32ED7523-CC69-14C4-FCE4-5CF7DFFD1C9B}"/>
              </a:ext>
            </a:extLst>
          </p:cNvPr>
          <p:cNvCxnSpPr>
            <a:cxnSpLocks/>
          </p:cNvCxnSpPr>
          <p:nvPr/>
        </p:nvCxnSpPr>
        <p:spPr>
          <a:xfrm>
            <a:off x="4039256" y="4573172"/>
            <a:ext cx="913051"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11" name="Picture 10" descr="A black background with red text&#10;&#10;Description automatically generated">
            <a:extLst>
              <a:ext uri="{FF2B5EF4-FFF2-40B4-BE49-F238E27FC236}">
                <a16:creationId xmlns:a16="http://schemas.microsoft.com/office/drawing/2014/main" id="{B45C8B77-0EA7-6E16-F34C-DBB99C425550}"/>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2473691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0785218" cy="1047918"/>
          </a:xfrm>
        </p:spPr>
        <p:txBody>
          <a:bodyPr/>
          <a:lstStyle/>
          <a:p>
            <a:r>
              <a:rPr lang="en-GB" dirty="0">
                <a:latin typeface="+mj-lt"/>
              </a:rPr>
              <a:t>Simulation</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278544"/>
            <a:ext cx="11039999" cy="1478407"/>
          </a:xfrm>
        </p:spPr>
        <p:txBody>
          <a:bodyPr>
            <a:normAutofit fontScale="92500"/>
          </a:bodyPr>
          <a:lstStyle/>
          <a:p>
            <a:pPr marL="0" indent="0" algn="l">
              <a:lnSpc>
                <a:spcPct val="160000"/>
              </a:lnSpc>
              <a:spcBef>
                <a:spcPts val="500"/>
              </a:spcBef>
              <a:spcAft>
                <a:spcPts val="500"/>
              </a:spcAft>
              <a:buNone/>
            </a:pPr>
            <a:r>
              <a:rPr lang="en-US" sz="1800" dirty="0">
                <a:solidFill>
                  <a:srgbClr val="0A303F"/>
                </a:solidFill>
                <a:latin typeface="+mj-lt"/>
              </a:rPr>
              <a:t>The key to working with this feature in </a:t>
            </a:r>
            <a:r>
              <a:rPr lang="en-US" sz="1800" b="1" dirty="0">
                <a:solidFill>
                  <a:srgbClr val="0A303F"/>
                </a:solidFill>
                <a:latin typeface="+mj-lt"/>
              </a:rPr>
              <a:t>Solid Edge</a:t>
            </a:r>
            <a:r>
              <a:rPr lang="en-US" sz="1800" dirty="0">
                <a:solidFill>
                  <a:srgbClr val="0A303F"/>
                </a:solidFill>
                <a:latin typeface="+mj-lt"/>
              </a:rPr>
              <a:t> is to work from left to right across the toolbar. So, after choosing </a:t>
            </a:r>
            <a:r>
              <a:rPr lang="en-US" sz="1800" b="1" dirty="0">
                <a:solidFill>
                  <a:srgbClr val="0A303F"/>
                </a:solidFill>
                <a:latin typeface="+mj-lt"/>
              </a:rPr>
              <a:t>New Study</a:t>
            </a:r>
            <a:r>
              <a:rPr lang="en-US" sz="1800" dirty="0">
                <a:solidFill>
                  <a:srgbClr val="0A303F"/>
                </a:solidFill>
                <a:latin typeface="+mj-lt"/>
              </a:rPr>
              <a:t>, we would </a:t>
            </a:r>
            <a:r>
              <a:rPr lang="en-US" sz="1800" b="1" dirty="0">
                <a:solidFill>
                  <a:srgbClr val="0A303F"/>
                </a:solidFill>
                <a:latin typeface="+mj-lt"/>
              </a:rPr>
              <a:t>Define</a:t>
            </a:r>
            <a:r>
              <a:rPr lang="en-US" sz="1800" dirty="0">
                <a:solidFill>
                  <a:srgbClr val="0A303F"/>
                </a:solidFill>
                <a:latin typeface="+mj-lt"/>
              </a:rPr>
              <a:t> parts of the model, apply the </a:t>
            </a:r>
            <a:r>
              <a:rPr lang="en-US" sz="1800" b="1" dirty="0">
                <a:solidFill>
                  <a:srgbClr val="0A303F"/>
                </a:solidFill>
                <a:latin typeface="+mj-lt"/>
              </a:rPr>
              <a:t>Force</a:t>
            </a:r>
            <a:r>
              <a:rPr lang="en-US" sz="1800" dirty="0">
                <a:solidFill>
                  <a:srgbClr val="0A303F"/>
                </a:solidFill>
                <a:latin typeface="+mj-lt"/>
              </a:rPr>
              <a:t>, then specify the </a:t>
            </a:r>
            <a:r>
              <a:rPr lang="en-US" sz="1800" b="1" dirty="0">
                <a:solidFill>
                  <a:srgbClr val="0A303F"/>
                </a:solidFill>
                <a:latin typeface="+mj-lt"/>
              </a:rPr>
              <a:t>Fixed</a:t>
            </a:r>
            <a:r>
              <a:rPr lang="en-US" sz="1800" dirty="0">
                <a:solidFill>
                  <a:srgbClr val="0A303F"/>
                </a:solidFill>
                <a:latin typeface="+mj-lt"/>
              </a:rPr>
              <a:t> elements. </a:t>
            </a:r>
          </a:p>
          <a:p>
            <a:pPr marL="0" indent="0" algn="l">
              <a:lnSpc>
                <a:spcPct val="160000"/>
              </a:lnSpc>
              <a:spcBef>
                <a:spcPts val="500"/>
              </a:spcBef>
              <a:spcAft>
                <a:spcPts val="500"/>
              </a:spcAft>
              <a:buNone/>
            </a:pPr>
            <a:r>
              <a:rPr lang="en-US" sz="1800" dirty="0">
                <a:solidFill>
                  <a:srgbClr val="0A303F"/>
                </a:solidFill>
                <a:latin typeface="+mj-lt"/>
              </a:rPr>
              <a:t>We would then convert to a </a:t>
            </a:r>
            <a:r>
              <a:rPr lang="en-US" sz="1800" b="1" dirty="0">
                <a:solidFill>
                  <a:srgbClr val="0A303F"/>
                </a:solidFill>
                <a:latin typeface="+mj-lt"/>
              </a:rPr>
              <a:t>Mesh</a:t>
            </a:r>
            <a:r>
              <a:rPr lang="en-US" sz="1800" dirty="0">
                <a:solidFill>
                  <a:srgbClr val="0A303F"/>
                </a:solidFill>
                <a:latin typeface="+mj-lt"/>
              </a:rPr>
              <a:t> and finally press </a:t>
            </a:r>
            <a:r>
              <a:rPr lang="en-US" sz="1800" b="1" dirty="0">
                <a:solidFill>
                  <a:srgbClr val="0A303F"/>
                </a:solidFill>
                <a:latin typeface="+mj-lt"/>
              </a:rPr>
              <a:t>Solve</a:t>
            </a:r>
            <a:r>
              <a:rPr lang="en-US" sz="1800" dirty="0">
                <a:solidFill>
                  <a:srgbClr val="0A303F"/>
                </a:solidFill>
                <a:latin typeface="+mj-lt"/>
              </a:rPr>
              <a:t> to run the simulation.</a:t>
            </a:r>
          </a:p>
        </p:txBody>
      </p:sp>
      <p:grpSp>
        <p:nvGrpSpPr>
          <p:cNvPr id="4" name="Group 3">
            <a:extLst>
              <a:ext uri="{FF2B5EF4-FFF2-40B4-BE49-F238E27FC236}">
                <a16:creationId xmlns:a16="http://schemas.microsoft.com/office/drawing/2014/main" id="{22684084-6FC6-A2C2-8499-B7B788AAFED5}"/>
              </a:ext>
            </a:extLst>
          </p:cNvPr>
          <p:cNvGrpSpPr/>
          <p:nvPr/>
        </p:nvGrpSpPr>
        <p:grpSpPr>
          <a:xfrm>
            <a:off x="353875" y="6135182"/>
            <a:ext cx="1915281" cy="370559"/>
            <a:chOff x="353875" y="6135182"/>
            <a:chExt cx="1915281" cy="370559"/>
          </a:xfrm>
        </p:grpSpPr>
        <p:pic>
          <p:nvPicPr>
            <p:cNvPr id="5" name="Graphic 4">
              <a:extLst>
                <a:ext uri="{FF2B5EF4-FFF2-40B4-BE49-F238E27FC236}">
                  <a16:creationId xmlns:a16="http://schemas.microsoft.com/office/drawing/2014/main" id="{B32A688F-439D-E4A3-E2E4-CEB015F3E87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6" name="Graphic 5">
              <a:extLst>
                <a:ext uri="{FF2B5EF4-FFF2-40B4-BE49-F238E27FC236}">
                  <a16:creationId xmlns:a16="http://schemas.microsoft.com/office/drawing/2014/main" id="{8EEBF3C8-1F26-CEBE-7B65-775A6A5AE5A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8B0F1083-9580-1C20-23A1-2AC523AFA22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sp>
        <p:nvSpPr>
          <p:cNvPr id="25" name="Content Placeholder 2">
            <a:extLst>
              <a:ext uri="{FF2B5EF4-FFF2-40B4-BE49-F238E27FC236}">
                <a16:creationId xmlns:a16="http://schemas.microsoft.com/office/drawing/2014/main" id="{F923FD45-2D6E-2949-1D16-057696ECDD86}"/>
              </a:ext>
            </a:extLst>
          </p:cNvPr>
          <p:cNvSpPr txBox="1">
            <a:spLocks/>
          </p:cNvSpPr>
          <p:nvPr/>
        </p:nvSpPr>
        <p:spPr>
          <a:xfrm>
            <a:off x="576000" y="4627794"/>
            <a:ext cx="11039999" cy="1173343"/>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60000"/>
              </a:lnSpc>
              <a:spcBef>
                <a:spcPts val="500"/>
              </a:spcBef>
              <a:spcAft>
                <a:spcPts val="500"/>
              </a:spcAft>
            </a:pPr>
            <a:r>
              <a:rPr lang="en-US" sz="1800" b="0" dirty="0">
                <a:solidFill>
                  <a:srgbClr val="0A303F"/>
                </a:solidFill>
                <a:latin typeface="+mj-lt"/>
              </a:rPr>
              <a:t>There are many more detailed settings we could explore, but to perform a basic simulation on our design, this is all we need for now.</a:t>
            </a:r>
          </a:p>
        </p:txBody>
      </p:sp>
      <p:grpSp>
        <p:nvGrpSpPr>
          <p:cNvPr id="32" name="Group 31">
            <a:extLst>
              <a:ext uri="{FF2B5EF4-FFF2-40B4-BE49-F238E27FC236}">
                <a16:creationId xmlns:a16="http://schemas.microsoft.com/office/drawing/2014/main" id="{D86626D8-B97F-978C-565C-68D48A1DEF1E}"/>
              </a:ext>
            </a:extLst>
          </p:cNvPr>
          <p:cNvGrpSpPr/>
          <p:nvPr/>
        </p:nvGrpSpPr>
        <p:grpSpPr>
          <a:xfrm>
            <a:off x="217136" y="2902373"/>
            <a:ext cx="12286061" cy="1391376"/>
            <a:chOff x="249504" y="2533054"/>
            <a:chExt cx="12286061" cy="1391376"/>
          </a:xfrm>
        </p:grpSpPr>
        <p:sp>
          <p:nvSpPr>
            <p:cNvPr id="20" name="Content Placeholder 2">
              <a:extLst>
                <a:ext uri="{FF2B5EF4-FFF2-40B4-BE49-F238E27FC236}">
                  <a16:creationId xmlns:a16="http://schemas.microsoft.com/office/drawing/2014/main" id="{35A12E77-15A6-3520-8A43-970CCC9A33C0}"/>
                </a:ext>
              </a:extLst>
            </p:cNvPr>
            <p:cNvSpPr txBox="1">
              <a:spLocks/>
            </p:cNvSpPr>
            <p:nvPr/>
          </p:nvSpPr>
          <p:spPr>
            <a:xfrm>
              <a:off x="10856533" y="2533054"/>
              <a:ext cx="1679032" cy="522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US" sz="1800" b="0" dirty="0">
                  <a:solidFill>
                    <a:schemeClr val="accent1"/>
                  </a:solidFill>
                  <a:latin typeface="+mj-lt"/>
                </a:rPr>
                <a:t>6. Solve</a:t>
              </a:r>
            </a:p>
          </p:txBody>
        </p:sp>
        <p:grpSp>
          <p:nvGrpSpPr>
            <p:cNvPr id="31" name="Group 30">
              <a:extLst>
                <a:ext uri="{FF2B5EF4-FFF2-40B4-BE49-F238E27FC236}">
                  <a16:creationId xmlns:a16="http://schemas.microsoft.com/office/drawing/2014/main" id="{A241E358-A36D-9B0E-E047-9AF819B813D5}"/>
                </a:ext>
              </a:extLst>
            </p:cNvPr>
            <p:cNvGrpSpPr/>
            <p:nvPr/>
          </p:nvGrpSpPr>
          <p:grpSpPr>
            <a:xfrm>
              <a:off x="249504" y="2533054"/>
              <a:ext cx="11692991" cy="1391376"/>
              <a:chOff x="249504" y="2533054"/>
              <a:chExt cx="11692991" cy="1391376"/>
            </a:xfrm>
          </p:grpSpPr>
          <p:pic>
            <p:nvPicPr>
              <p:cNvPr id="9" name="Picture 8">
                <a:extLst>
                  <a:ext uri="{FF2B5EF4-FFF2-40B4-BE49-F238E27FC236}">
                    <a16:creationId xmlns:a16="http://schemas.microsoft.com/office/drawing/2014/main" id="{1236B130-97AB-1FBF-17AC-B27FED400041}"/>
                  </a:ext>
                </a:extLst>
              </p:cNvPr>
              <p:cNvPicPr>
                <a:picLocks noChangeAspect="1"/>
              </p:cNvPicPr>
              <p:nvPr/>
            </p:nvPicPr>
            <p:blipFill>
              <a:blip r:embed="rId7"/>
              <a:stretch>
                <a:fillRect/>
              </a:stretch>
            </p:blipFill>
            <p:spPr>
              <a:xfrm>
                <a:off x="249504" y="3270356"/>
                <a:ext cx="11692991" cy="654074"/>
              </a:xfrm>
              <a:prstGeom prst="rect">
                <a:avLst/>
              </a:prstGeom>
            </p:spPr>
          </p:pic>
          <p:grpSp>
            <p:nvGrpSpPr>
              <p:cNvPr id="30" name="Group 29">
                <a:extLst>
                  <a:ext uri="{FF2B5EF4-FFF2-40B4-BE49-F238E27FC236}">
                    <a16:creationId xmlns:a16="http://schemas.microsoft.com/office/drawing/2014/main" id="{F31F34A6-D6E6-48B0-EB8D-DCEB41FE3A50}"/>
                  </a:ext>
                </a:extLst>
              </p:cNvPr>
              <p:cNvGrpSpPr/>
              <p:nvPr/>
            </p:nvGrpSpPr>
            <p:grpSpPr>
              <a:xfrm>
                <a:off x="460062" y="2533054"/>
                <a:ext cx="10901156" cy="737302"/>
                <a:chOff x="460062" y="2533054"/>
                <a:chExt cx="10901156" cy="737302"/>
              </a:xfrm>
            </p:grpSpPr>
            <p:sp>
              <p:nvSpPr>
                <p:cNvPr id="10" name="Content Placeholder 2">
                  <a:extLst>
                    <a:ext uri="{FF2B5EF4-FFF2-40B4-BE49-F238E27FC236}">
                      <a16:creationId xmlns:a16="http://schemas.microsoft.com/office/drawing/2014/main" id="{3FA59A3C-F291-711C-B160-8CD3064E9C00}"/>
                    </a:ext>
                  </a:extLst>
                </p:cNvPr>
                <p:cNvSpPr txBox="1">
                  <a:spLocks/>
                </p:cNvSpPr>
                <p:nvPr/>
              </p:nvSpPr>
              <p:spPr>
                <a:xfrm>
                  <a:off x="460062" y="2536467"/>
                  <a:ext cx="1679032" cy="522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US" sz="1800" b="0" dirty="0">
                      <a:solidFill>
                        <a:schemeClr val="accent1"/>
                      </a:solidFill>
                      <a:latin typeface="+mj-lt"/>
                    </a:rPr>
                    <a:t>1. New Study</a:t>
                  </a:r>
                </a:p>
              </p:txBody>
            </p:sp>
            <p:cxnSp>
              <p:nvCxnSpPr>
                <p:cNvPr id="11" name="Straight Arrow Connector 10">
                  <a:extLst>
                    <a:ext uri="{FF2B5EF4-FFF2-40B4-BE49-F238E27FC236}">
                      <a16:creationId xmlns:a16="http://schemas.microsoft.com/office/drawing/2014/main" id="{E63C530F-7D71-8A6B-6A82-9751B2915DDD}"/>
                    </a:ext>
                  </a:extLst>
                </p:cNvPr>
                <p:cNvCxnSpPr>
                  <a:cxnSpLocks/>
                </p:cNvCxnSpPr>
                <p:nvPr/>
              </p:nvCxnSpPr>
              <p:spPr>
                <a:xfrm>
                  <a:off x="1100517" y="2953593"/>
                  <a:ext cx="0" cy="316763"/>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F04CC2D8-FFEA-CA2A-6000-965398F0D145}"/>
                    </a:ext>
                  </a:extLst>
                </p:cNvPr>
                <p:cNvCxnSpPr>
                  <a:cxnSpLocks/>
                </p:cNvCxnSpPr>
                <p:nvPr/>
              </p:nvCxnSpPr>
              <p:spPr>
                <a:xfrm>
                  <a:off x="3720987" y="2953593"/>
                  <a:ext cx="0" cy="316763"/>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7" name="Content Placeholder 2">
                  <a:extLst>
                    <a:ext uri="{FF2B5EF4-FFF2-40B4-BE49-F238E27FC236}">
                      <a16:creationId xmlns:a16="http://schemas.microsoft.com/office/drawing/2014/main" id="{A879FEC1-0E9B-D14B-CDDB-C1B7F9666B08}"/>
                    </a:ext>
                  </a:extLst>
                </p:cNvPr>
                <p:cNvSpPr txBox="1">
                  <a:spLocks/>
                </p:cNvSpPr>
                <p:nvPr/>
              </p:nvSpPr>
              <p:spPr>
                <a:xfrm>
                  <a:off x="2230161" y="2533054"/>
                  <a:ext cx="1679032" cy="522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US" sz="1800" b="0" dirty="0">
                      <a:solidFill>
                        <a:schemeClr val="accent1"/>
                      </a:solidFill>
                      <a:latin typeface="+mj-lt"/>
                    </a:rPr>
                    <a:t>2. Define</a:t>
                  </a:r>
                </a:p>
              </p:txBody>
            </p:sp>
            <p:sp>
              <p:nvSpPr>
                <p:cNvPr id="18" name="Content Placeholder 2">
                  <a:extLst>
                    <a:ext uri="{FF2B5EF4-FFF2-40B4-BE49-F238E27FC236}">
                      <a16:creationId xmlns:a16="http://schemas.microsoft.com/office/drawing/2014/main" id="{850EDAFD-BD46-D967-CE58-9DC77D129FAF}"/>
                    </a:ext>
                  </a:extLst>
                </p:cNvPr>
                <p:cNvSpPr txBox="1">
                  <a:spLocks/>
                </p:cNvSpPr>
                <p:nvPr/>
              </p:nvSpPr>
              <p:spPr>
                <a:xfrm>
                  <a:off x="7625492" y="2533054"/>
                  <a:ext cx="1679032" cy="522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US" sz="1800" b="0" dirty="0">
                      <a:solidFill>
                        <a:schemeClr val="accent1"/>
                      </a:solidFill>
                      <a:latin typeface="+mj-lt"/>
                    </a:rPr>
                    <a:t>4. Fixed</a:t>
                  </a:r>
                </a:p>
              </p:txBody>
            </p:sp>
            <p:sp>
              <p:nvSpPr>
                <p:cNvPr id="19" name="Content Placeholder 2">
                  <a:extLst>
                    <a:ext uri="{FF2B5EF4-FFF2-40B4-BE49-F238E27FC236}">
                      <a16:creationId xmlns:a16="http://schemas.microsoft.com/office/drawing/2014/main" id="{291D06D9-50CD-03B0-D832-BB24E751393C}"/>
                    </a:ext>
                  </a:extLst>
                </p:cNvPr>
                <p:cNvSpPr txBox="1">
                  <a:spLocks/>
                </p:cNvSpPr>
                <p:nvPr/>
              </p:nvSpPr>
              <p:spPr>
                <a:xfrm>
                  <a:off x="9412451" y="2533553"/>
                  <a:ext cx="1679032" cy="522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US" sz="1800" b="0" dirty="0">
                      <a:solidFill>
                        <a:schemeClr val="accent1"/>
                      </a:solidFill>
                      <a:latin typeface="+mj-lt"/>
                    </a:rPr>
                    <a:t>5. Mesh</a:t>
                  </a:r>
                </a:p>
              </p:txBody>
            </p:sp>
            <p:cxnSp>
              <p:nvCxnSpPr>
                <p:cNvPr id="22" name="Straight Arrow Connector 21">
                  <a:extLst>
                    <a:ext uri="{FF2B5EF4-FFF2-40B4-BE49-F238E27FC236}">
                      <a16:creationId xmlns:a16="http://schemas.microsoft.com/office/drawing/2014/main" id="{CF957178-AEE0-9B0F-42B1-95BC3B26D34D}"/>
                    </a:ext>
                  </a:extLst>
                </p:cNvPr>
                <p:cNvCxnSpPr>
                  <a:cxnSpLocks/>
                </p:cNvCxnSpPr>
                <p:nvPr/>
              </p:nvCxnSpPr>
              <p:spPr>
                <a:xfrm>
                  <a:off x="7992233" y="2953592"/>
                  <a:ext cx="0" cy="316763"/>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F87B0835-A963-F63C-CC15-C36396860A5B}"/>
                    </a:ext>
                  </a:extLst>
                </p:cNvPr>
                <p:cNvCxnSpPr>
                  <a:cxnSpLocks/>
                </p:cNvCxnSpPr>
                <p:nvPr/>
              </p:nvCxnSpPr>
              <p:spPr>
                <a:xfrm>
                  <a:off x="9853401" y="2953591"/>
                  <a:ext cx="0" cy="316763"/>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062ED9A5-F9A3-2B67-6352-0B0133E52F54}"/>
                    </a:ext>
                  </a:extLst>
                </p:cNvPr>
                <p:cNvCxnSpPr>
                  <a:cxnSpLocks/>
                </p:cNvCxnSpPr>
                <p:nvPr/>
              </p:nvCxnSpPr>
              <p:spPr>
                <a:xfrm>
                  <a:off x="11361218" y="2953590"/>
                  <a:ext cx="0" cy="316763"/>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8" name="Content Placeholder 2">
                  <a:extLst>
                    <a:ext uri="{FF2B5EF4-FFF2-40B4-BE49-F238E27FC236}">
                      <a16:creationId xmlns:a16="http://schemas.microsoft.com/office/drawing/2014/main" id="{FF3FC5C4-1C12-2E5B-5A3E-2025F3B93CC6}"/>
                    </a:ext>
                  </a:extLst>
                </p:cNvPr>
                <p:cNvSpPr txBox="1">
                  <a:spLocks/>
                </p:cNvSpPr>
                <p:nvPr/>
              </p:nvSpPr>
              <p:spPr>
                <a:xfrm>
                  <a:off x="3529637" y="2533054"/>
                  <a:ext cx="1679032" cy="522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US" sz="1800" b="0" dirty="0">
                      <a:solidFill>
                        <a:schemeClr val="accent1"/>
                      </a:solidFill>
                      <a:latin typeface="+mj-lt"/>
                    </a:rPr>
                    <a:t>3. Force</a:t>
                  </a:r>
                </a:p>
              </p:txBody>
            </p:sp>
            <p:cxnSp>
              <p:nvCxnSpPr>
                <p:cNvPr id="29" name="Straight Arrow Connector 28">
                  <a:extLst>
                    <a:ext uri="{FF2B5EF4-FFF2-40B4-BE49-F238E27FC236}">
                      <a16:creationId xmlns:a16="http://schemas.microsoft.com/office/drawing/2014/main" id="{5D31282A-11C5-5FBE-0CF9-3BE631CACAFE}"/>
                    </a:ext>
                  </a:extLst>
                </p:cNvPr>
                <p:cNvCxnSpPr>
                  <a:cxnSpLocks/>
                </p:cNvCxnSpPr>
                <p:nvPr/>
              </p:nvCxnSpPr>
              <p:spPr>
                <a:xfrm>
                  <a:off x="2829514" y="2953589"/>
                  <a:ext cx="0" cy="316763"/>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grpSp>
      </p:grpSp>
      <p:pic>
        <p:nvPicPr>
          <p:cNvPr id="7" name="Picture 6" descr="A black background with red text&#10;&#10;Description automatically generated">
            <a:extLst>
              <a:ext uri="{FF2B5EF4-FFF2-40B4-BE49-F238E27FC236}">
                <a16:creationId xmlns:a16="http://schemas.microsoft.com/office/drawing/2014/main" id="{024C2360-175D-33AA-3636-B8713285FB3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7554179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Simulation</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278544"/>
            <a:ext cx="11039999" cy="1475289"/>
          </a:xfrm>
        </p:spPr>
        <p:txBody>
          <a:bodyPr>
            <a:normAutofit/>
          </a:bodyPr>
          <a:lstStyle/>
          <a:p>
            <a:pPr marL="0" indent="0" algn="l">
              <a:lnSpc>
                <a:spcPct val="150000"/>
              </a:lnSpc>
              <a:spcBef>
                <a:spcPts val="500"/>
              </a:spcBef>
              <a:spcAft>
                <a:spcPts val="500"/>
              </a:spcAft>
              <a:buNone/>
            </a:pPr>
            <a:r>
              <a:rPr lang="en-US" sz="1800" dirty="0">
                <a:solidFill>
                  <a:srgbClr val="0A303F"/>
                </a:solidFill>
                <a:latin typeface="+mj-lt"/>
              </a:rPr>
              <a:t>Before we can run a simulation, the software needs to know what materials we intend to make our product from. This is a single shell chair so we only need one material, and we will make this standard Polypropylene.</a:t>
            </a:r>
          </a:p>
        </p:txBody>
      </p:sp>
      <p:grpSp>
        <p:nvGrpSpPr>
          <p:cNvPr id="4" name="Group 3">
            <a:extLst>
              <a:ext uri="{FF2B5EF4-FFF2-40B4-BE49-F238E27FC236}">
                <a16:creationId xmlns:a16="http://schemas.microsoft.com/office/drawing/2014/main" id="{34F60DB8-46AF-039B-680C-185D351F3E4A}"/>
              </a:ext>
            </a:extLst>
          </p:cNvPr>
          <p:cNvGrpSpPr/>
          <p:nvPr/>
        </p:nvGrpSpPr>
        <p:grpSpPr>
          <a:xfrm>
            <a:off x="353875" y="6135182"/>
            <a:ext cx="1915281" cy="370559"/>
            <a:chOff x="353875" y="6135182"/>
            <a:chExt cx="1915281" cy="370559"/>
          </a:xfrm>
        </p:grpSpPr>
        <p:pic>
          <p:nvPicPr>
            <p:cNvPr id="5" name="Graphic 4">
              <a:extLst>
                <a:ext uri="{FF2B5EF4-FFF2-40B4-BE49-F238E27FC236}">
                  <a16:creationId xmlns:a16="http://schemas.microsoft.com/office/drawing/2014/main" id="{E0B2570D-63AD-7CBF-553C-AC385EAEB75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6" name="Graphic 5">
              <a:extLst>
                <a:ext uri="{FF2B5EF4-FFF2-40B4-BE49-F238E27FC236}">
                  <a16:creationId xmlns:a16="http://schemas.microsoft.com/office/drawing/2014/main" id="{2A9314D3-5F72-224F-CB5A-F047CB285A7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CCD3957D-531E-8CAD-7612-86C07EBDAA0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9" name="Picture 8">
            <a:extLst>
              <a:ext uri="{FF2B5EF4-FFF2-40B4-BE49-F238E27FC236}">
                <a16:creationId xmlns:a16="http://schemas.microsoft.com/office/drawing/2014/main" id="{51FF12E1-E8FC-F967-5034-979845709DC2}"/>
              </a:ext>
            </a:extLst>
          </p:cNvPr>
          <p:cNvPicPr>
            <a:picLocks noChangeAspect="1"/>
          </p:cNvPicPr>
          <p:nvPr/>
        </p:nvPicPr>
        <p:blipFill>
          <a:blip r:embed="rId7"/>
          <a:stretch>
            <a:fillRect/>
          </a:stretch>
        </p:blipFill>
        <p:spPr>
          <a:xfrm>
            <a:off x="576000" y="2362464"/>
            <a:ext cx="3454723" cy="1475289"/>
          </a:xfrm>
          <a:prstGeom prst="rect">
            <a:avLst/>
          </a:prstGeom>
        </p:spPr>
      </p:pic>
      <p:sp>
        <p:nvSpPr>
          <p:cNvPr id="15" name="Content Placeholder 2">
            <a:extLst>
              <a:ext uri="{FF2B5EF4-FFF2-40B4-BE49-F238E27FC236}">
                <a16:creationId xmlns:a16="http://schemas.microsoft.com/office/drawing/2014/main" id="{FBEF0683-BB28-09F3-43C4-3E54084EF5A4}"/>
              </a:ext>
            </a:extLst>
          </p:cNvPr>
          <p:cNvSpPr txBox="1">
            <a:spLocks/>
          </p:cNvSpPr>
          <p:nvPr/>
        </p:nvSpPr>
        <p:spPr>
          <a:xfrm>
            <a:off x="541793" y="4606084"/>
            <a:ext cx="4370072" cy="1543693"/>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US" sz="1400" b="0" dirty="0">
                <a:solidFill>
                  <a:srgbClr val="0A303F"/>
                </a:solidFill>
                <a:latin typeface="+mj-lt"/>
              </a:rPr>
              <a:t>Note that the software already knows all the physical aspects of the material. </a:t>
            </a:r>
          </a:p>
          <a:p>
            <a:pPr>
              <a:lnSpc>
                <a:spcPct val="150000"/>
              </a:lnSpc>
              <a:spcBef>
                <a:spcPts val="500"/>
              </a:spcBef>
              <a:spcAft>
                <a:spcPts val="500"/>
              </a:spcAft>
            </a:pPr>
            <a:r>
              <a:rPr lang="en-US" sz="1400" b="0" dirty="0">
                <a:solidFill>
                  <a:srgbClr val="0A303F"/>
                </a:solidFill>
                <a:latin typeface="+mj-lt"/>
              </a:rPr>
              <a:t>Choose the material and </a:t>
            </a:r>
            <a:r>
              <a:rPr lang="en-US" sz="1400" dirty="0">
                <a:solidFill>
                  <a:srgbClr val="0A303F"/>
                </a:solidFill>
                <a:latin typeface="+mj-lt"/>
              </a:rPr>
              <a:t>Apply to Model</a:t>
            </a:r>
            <a:r>
              <a:rPr lang="en-US" sz="1400" b="0" dirty="0">
                <a:solidFill>
                  <a:srgbClr val="0A303F"/>
                </a:solidFill>
                <a:latin typeface="+mj-lt"/>
              </a:rPr>
              <a:t>.</a:t>
            </a:r>
          </a:p>
        </p:txBody>
      </p:sp>
      <p:grpSp>
        <p:nvGrpSpPr>
          <p:cNvPr id="12" name="Group 11">
            <a:extLst>
              <a:ext uri="{FF2B5EF4-FFF2-40B4-BE49-F238E27FC236}">
                <a16:creationId xmlns:a16="http://schemas.microsoft.com/office/drawing/2014/main" id="{6E633362-67B5-6DA8-301B-74E4EB7F9E0D}"/>
              </a:ext>
            </a:extLst>
          </p:cNvPr>
          <p:cNvGrpSpPr/>
          <p:nvPr/>
        </p:nvGrpSpPr>
        <p:grpSpPr>
          <a:xfrm>
            <a:off x="6212794" y="2326463"/>
            <a:ext cx="4298760" cy="3598492"/>
            <a:chOff x="5567321" y="2326462"/>
            <a:chExt cx="4944233" cy="4138818"/>
          </a:xfrm>
        </p:grpSpPr>
        <p:pic>
          <p:nvPicPr>
            <p:cNvPr id="11" name="Picture 10">
              <a:extLst>
                <a:ext uri="{FF2B5EF4-FFF2-40B4-BE49-F238E27FC236}">
                  <a16:creationId xmlns:a16="http://schemas.microsoft.com/office/drawing/2014/main" id="{332E1BEB-0868-3656-405B-829BC6B4E090}"/>
                </a:ext>
              </a:extLst>
            </p:cNvPr>
            <p:cNvPicPr>
              <a:picLocks noChangeAspect="1"/>
            </p:cNvPicPr>
            <p:nvPr/>
          </p:nvPicPr>
          <p:blipFill>
            <a:blip r:embed="rId8"/>
            <a:stretch>
              <a:fillRect/>
            </a:stretch>
          </p:blipFill>
          <p:spPr>
            <a:xfrm>
              <a:off x="5567321" y="2326462"/>
              <a:ext cx="4944233" cy="4074547"/>
            </a:xfrm>
            <a:prstGeom prst="rect">
              <a:avLst/>
            </a:prstGeom>
          </p:spPr>
        </p:pic>
        <p:sp>
          <p:nvSpPr>
            <p:cNvPr id="13" name="Rectangle 12">
              <a:extLst>
                <a:ext uri="{FF2B5EF4-FFF2-40B4-BE49-F238E27FC236}">
                  <a16:creationId xmlns:a16="http://schemas.microsoft.com/office/drawing/2014/main" id="{6EF78BD3-B823-FEE3-A53A-8E1465078C48}"/>
                </a:ext>
              </a:extLst>
            </p:cNvPr>
            <p:cNvSpPr/>
            <p:nvPr/>
          </p:nvSpPr>
          <p:spPr>
            <a:xfrm>
              <a:off x="8569465" y="6206591"/>
              <a:ext cx="631179" cy="258689"/>
            </a:xfrm>
            <a:prstGeom prst="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4" name="Picture 13" descr="A black background with red text&#10;&#10;Description automatically generated">
            <a:extLst>
              <a:ext uri="{FF2B5EF4-FFF2-40B4-BE49-F238E27FC236}">
                <a16:creationId xmlns:a16="http://schemas.microsoft.com/office/drawing/2014/main" id="{917D8995-16B4-1A6E-DF83-475CB280B1A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cxnSp>
        <p:nvCxnSpPr>
          <p:cNvPr id="7" name="Straight Arrow Connector 6">
            <a:extLst>
              <a:ext uri="{FF2B5EF4-FFF2-40B4-BE49-F238E27FC236}">
                <a16:creationId xmlns:a16="http://schemas.microsoft.com/office/drawing/2014/main" id="{356099D8-0B1A-1049-7AB7-5350E8B43BAC}"/>
              </a:ext>
            </a:extLst>
          </p:cNvPr>
          <p:cNvCxnSpPr>
            <a:cxnSpLocks/>
          </p:cNvCxnSpPr>
          <p:nvPr/>
        </p:nvCxnSpPr>
        <p:spPr>
          <a:xfrm>
            <a:off x="4099940" y="5534043"/>
            <a:ext cx="2352136" cy="0"/>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1900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dirty="0"/>
              <a:t>define</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278544"/>
            <a:ext cx="11039999" cy="2487698"/>
          </a:xfrm>
        </p:spPr>
        <p:txBody>
          <a:bodyPr>
            <a:normAutofit/>
          </a:bodyPr>
          <a:lstStyle/>
          <a:p>
            <a:pPr marL="0" indent="0" algn="l">
              <a:lnSpc>
                <a:spcPct val="150000"/>
              </a:lnSpc>
              <a:spcBef>
                <a:spcPts val="500"/>
              </a:spcBef>
              <a:spcAft>
                <a:spcPts val="500"/>
              </a:spcAft>
              <a:buNone/>
            </a:pPr>
            <a:r>
              <a:rPr lang="en-US" sz="2000" dirty="0">
                <a:solidFill>
                  <a:srgbClr val="0A303F"/>
                </a:solidFill>
                <a:latin typeface="+mj-lt"/>
              </a:rPr>
              <a:t>With the simulation, you can apply different types of force on different elements in your model such as choosing castors or connecting pieces which will be behave differently in a chair. However, in this example, we have a single component plastic moulded chair so we can accept the default selected part.</a:t>
            </a:r>
          </a:p>
        </p:txBody>
      </p:sp>
      <p:sp>
        <p:nvSpPr>
          <p:cNvPr id="2" name="Content Placeholder 2">
            <a:extLst>
              <a:ext uri="{FF2B5EF4-FFF2-40B4-BE49-F238E27FC236}">
                <a16:creationId xmlns:a16="http://schemas.microsoft.com/office/drawing/2014/main" id="{30F3C937-0F30-5FB2-372F-65EFC3C91D2E}"/>
              </a:ext>
            </a:extLst>
          </p:cNvPr>
          <p:cNvSpPr txBox="1">
            <a:spLocks/>
          </p:cNvSpPr>
          <p:nvPr/>
        </p:nvSpPr>
        <p:spPr>
          <a:xfrm>
            <a:off x="8046918" y="3920416"/>
            <a:ext cx="3663541" cy="1030296"/>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US" sz="1800" b="0" dirty="0">
                <a:solidFill>
                  <a:srgbClr val="0A303F"/>
                </a:solidFill>
                <a:latin typeface="+mj-lt"/>
              </a:rPr>
              <a:t>The whole chair is highlighted as it is just one single component.</a:t>
            </a:r>
          </a:p>
        </p:txBody>
      </p:sp>
      <p:grpSp>
        <p:nvGrpSpPr>
          <p:cNvPr id="6" name="Group 5">
            <a:extLst>
              <a:ext uri="{FF2B5EF4-FFF2-40B4-BE49-F238E27FC236}">
                <a16:creationId xmlns:a16="http://schemas.microsoft.com/office/drawing/2014/main" id="{780CDB73-5A5E-4B74-5CF8-381496A229C6}"/>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81406431-601C-E147-696B-1D176C8CBB9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38E7A5EC-9189-9387-3437-265DE1247C6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5" name="Picture 4" descr="A red letter k on a black background&#10;&#10;Description automatically generated">
            <a:extLst>
              <a:ext uri="{FF2B5EF4-FFF2-40B4-BE49-F238E27FC236}">
                <a16:creationId xmlns:a16="http://schemas.microsoft.com/office/drawing/2014/main" id="{0A2AB303-CB30-8115-3B0C-9D6BE12717A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11" name="Picture 10">
            <a:extLst>
              <a:ext uri="{FF2B5EF4-FFF2-40B4-BE49-F238E27FC236}">
                <a16:creationId xmlns:a16="http://schemas.microsoft.com/office/drawing/2014/main" id="{2D814D90-E4F7-F138-379C-153D0B830AC3}"/>
              </a:ext>
            </a:extLst>
          </p:cNvPr>
          <p:cNvPicPr>
            <a:picLocks noChangeAspect="1"/>
          </p:cNvPicPr>
          <p:nvPr/>
        </p:nvPicPr>
        <p:blipFill>
          <a:blip r:embed="rId7"/>
          <a:stretch>
            <a:fillRect/>
          </a:stretch>
        </p:blipFill>
        <p:spPr>
          <a:xfrm>
            <a:off x="989283" y="3293007"/>
            <a:ext cx="2819794" cy="2057687"/>
          </a:xfrm>
          <a:prstGeom prst="rect">
            <a:avLst/>
          </a:prstGeom>
        </p:spPr>
      </p:pic>
      <p:pic>
        <p:nvPicPr>
          <p:cNvPr id="13" name="Picture 12">
            <a:extLst>
              <a:ext uri="{FF2B5EF4-FFF2-40B4-BE49-F238E27FC236}">
                <a16:creationId xmlns:a16="http://schemas.microsoft.com/office/drawing/2014/main" id="{6A589D53-0DDD-55BD-4DBC-BDDD5BFB2A1B}"/>
              </a:ext>
            </a:extLst>
          </p:cNvPr>
          <p:cNvPicPr>
            <a:picLocks noChangeAspect="1"/>
          </p:cNvPicPr>
          <p:nvPr/>
        </p:nvPicPr>
        <p:blipFill>
          <a:blip r:embed="rId8"/>
          <a:stretch>
            <a:fillRect/>
          </a:stretch>
        </p:blipFill>
        <p:spPr>
          <a:xfrm>
            <a:off x="5058581" y="2860770"/>
            <a:ext cx="2488120" cy="3576672"/>
          </a:xfrm>
          <a:prstGeom prst="rect">
            <a:avLst/>
          </a:prstGeom>
        </p:spPr>
      </p:pic>
      <p:sp>
        <p:nvSpPr>
          <p:cNvPr id="4" name="Rectangle 3">
            <a:extLst>
              <a:ext uri="{FF2B5EF4-FFF2-40B4-BE49-F238E27FC236}">
                <a16:creationId xmlns:a16="http://schemas.microsoft.com/office/drawing/2014/main" id="{820A3AB2-13ED-01DC-5C50-6752901FFB82}"/>
              </a:ext>
            </a:extLst>
          </p:cNvPr>
          <p:cNvSpPr/>
          <p:nvPr/>
        </p:nvSpPr>
        <p:spPr>
          <a:xfrm>
            <a:off x="2047284" y="4766142"/>
            <a:ext cx="768744" cy="258689"/>
          </a:xfrm>
          <a:prstGeom prst="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Picture 9" descr="A black background with red text&#10;&#10;Description automatically generated">
            <a:extLst>
              <a:ext uri="{FF2B5EF4-FFF2-40B4-BE49-F238E27FC236}">
                <a16:creationId xmlns:a16="http://schemas.microsoft.com/office/drawing/2014/main" id="{1AA82D54-A4CD-5717-C78B-846F6B9A6E62}"/>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2131900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force</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1" y="1314484"/>
            <a:ext cx="11039999" cy="3999626"/>
          </a:xfrm>
        </p:spPr>
        <p:txBody>
          <a:bodyPr>
            <a:noAutofit/>
          </a:bodyPr>
          <a:lstStyle/>
          <a:p>
            <a:pPr marL="0" indent="0" algn="l">
              <a:lnSpc>
                <a:spcPct val="150000"/>
              </a:lnSpc>
              <a:spcBef>
                <a:spcPts val="500"/>
              </a:spcBef>
              <a:spcAft>
                <a:spcPts val="500"/>
              </a:spcAft>
              <a:buNone/>
            </a:pPr>
            <a:r>
              <a:rPr lang="en-US" sz="2000" dirty="0">
                <a:solidFill>
                  <a:srgbClr val="0A303F"/>
                </a:solidFill>
                <a:latin typeface="+mj-lt"/>
              </a:rPr>
              <a:t>Now we need to apply a force to the chair. Think about how a chair is intended to be used in its most basic form. The person would sit on it, and it would (hopefully) take their weight. So, choose </a:t>
            </a:r>
            <a:r>
              <a:rPr lang="en-US" sz="2000" b="1" dirty="0">
                <a:solidFill>
                  <a:srgbClr val="0A303F"/>
                </a:solidFill>
                <a:latin typeface="+mj-lt"/>
              </a:rPr>
              <a:t>Force</a:t>
            </a:r>
            <a:r>
              <a:rPr lang="en-US" sz="2000" dirty="0">
                <a:solidFill>
                  <a:srgbClr val="0A303F"/>
                </a:solidFill>
                <a:latin typeface="+mj-lt"/>
              </a:rPr>
              <a:t> and then select the seat of the chair. An arrow should appear.</a:t>
            </a:r>
          </a:p>
        </p:txBody>
      </p:sp>
      <p:grpSp>
        <p:nvGrpSpPr>
          <p:cNvPr id="4" name="Group 3">
            <a:extLst>
              <a:ext uri="{FF2B5EF4-FFF2-40B4-BE49-F238E27FC236}">
                <a16:creationId xmlns:a16="http://schemas.microsoft.com/office/drawing/2014/main" id="{93683433-DE37-EEAF-C7BB-9BB80397F157}"/>
              </a:ext>
            </a:extLst>
          </p:cNvPr>
          <p:cNvGrpSpPr/>
          <p:nvPr/>
        </p:nvGrpSpPr>
        <p:grpSpPr>
          <a:xfrm>
            <a:off x="353875" y="6135182"/>
            <a:ext cx="1915281" cy="370559"/>
            <a:chOff x="353875" y="6135182"/>
            <a:chExt cx="1915281" cy="370559"/>
          </a:xfrm>
        </p:grpSpPr>
        <p:pic>
          <p:nvPicPr>
            <p:cNvPr id="5" name="Graphic 4">
              <a:extLst>
                <a:ext uri="{FF2B5EF4-FFF2-40B4-BE49-F238E27FC236}">
                  <a16:creationId xmlns:a16="http://schemas.microsoft.com/office/drawing/2014/main" id="{0D09729B-582D-F80B-8D8E-4B28DFBED39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6" name="Graphic 5">
              <a:extLst>
                <a:ext uri="{FF2B5EF4-FFF2-40B4-BE49-F238E27FC236}">
                  <a16:creationId xmlns:a16="http://schemas.microsoft.com/office/drawing/2014/main" id="{B5FACE42-54DF-EE39-74D7-A89FC206CF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86BD5E11-F99A-C38B-5B4B-5C26B43D97E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9" name="Picture 8">
            <a:extLst>
              <a:ext uri="{FF2B5EF4-FFF2-40B4-BE49-F238E27FC236}">
                <a16:creationId xmlns:a16="http://schemas.microsoft.com/office/drawing/2014/main" id="{DE401DF9-168D-64F9-4D39-E1594D8C6D35}"/>
              </a:ext>
            </a:extLst>
          </p:cNvPr>
          <p:cNvPicPr>
            <a:picLocks noChangeAspect="1"/>
          </p:cNvPicPr>
          <p:nvPr/>
        </p:nvPicPr>
        <p:blipFill>
          <a:blip r:embed="rId7"/>
          <a:stretch>
            <a:fillRect/>
          </a:stretch>
        </p:blipFill>
        <p:spPr>
          <a:xfrm>
            <a:off x="2867957" y="2751752"/>
            <a:ext cx="2508385" cy="3599299"/>
          </a:xfrm>
          <a:prstGeom prst="rect">
            <a:avLst/>
          </a:prstGeom>
        </p:spPr>
      </p:pic>
      <p:pic>
        <p:nvPicPr>
          <p:cNvPr id="11" name="Picture 10">
            <a:extLst>
              <a:ext uri="{FF2B5EF4-FFF2-40B4-BE49-F238E27FC236}">
                <a16:creationId xmlns:a16="http://schemas.microsoft.com/office/drawing/2014/main" id="{49DB46B5-44F9-5414-CEAA-0BB4B9B3A1FB}"/>
              </a:ext>
            </a:extLst>
          </p:cNvPr>
          <p:cNvPicPr>
            <a:picLocks noChangeAspect="1"/>
          </p:cNvPicPr>
          <p:nvPr/>
        </p:nvPicPr>
        <p:blipFill rotWithShape="1">
          <a:blip r:embed="rId8"/>
          <a:srcRect l="6244" r="12818"/>
          <a:stretch/>
        </p:blipFill>
        <p:spPr>
          <a:xfrm>
            <a:off x="5975143" y="2751752"/>
            <a:ext cx="5195087" cy="2878753"/>
          </a:xfrm>
          <a:prstGeom prst="rect">
            <a:avLst/>
          </a:prstGeom>
        </p:spPr>
      </p:pic>
      <p:cxnSp>
        <p:nvCxnSpPr>
          <p:cNvPr id="10" name="Straight Arrow Connector 9">
            <a:extLst>
              <a:ext uri="{FF2B5EF4-FFF2-40B4-BE49-F238E27FC236}">
                <a16:creationId xmlns:a16="http://schemas.microsoft.com/office/drawing/2014/main" id="{6F81D7EB-60BD-5232-291C-259D56FCC54B}"/>
              </a:ext>
            </a:extLst>
          </p:cNvPr>
          <p:cNvCxnSpPr>
            <a:cxnSpLocks/>
          </p:cNvCxnSpPr>
          <p:nvPr/>
        </p:nvCxnSpPr>
        <p:spPr>
          <a:xfrm>
            <a:off x="2548991" y="3903861"/>
            <a:ext cx="1507816" cy="574533"/>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3" name="Content Placeholder 2">
            <a:extLst>
              <a:ext uri="{FF2B5EF4-FFF2-40B4-BE49-F238E27FC236}">
                <a16:creationId xmlns:a16="http://schemas.microsoft.com/office/drawing/2014/main" id="{E215DB37-38C7-3737-49A3-CE3ECF4A3E12}"/>
              </a:ext>
            </a:extLst>
          </p:cNvPr>
          <p:cNvSpPr txBox="1">
            <a:spLocks/>
          </p:cNvSpPr>
          <p:nvPr/>
        </p:nvSpPr>
        <p:spPr>
          <a:xfrm>
            <a:off x="1021770" y="3334301"/>
            <a:ext cx="1580585" cy="1030296"/>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US" sz="1800" b="0" dirty="0">
                <a:solidFill>
                  <a:srgbClr val="0A303F"/>
                </a:solidFill>
                <a:latin typeface="+mj-lt"/>
              </a:rPr>
              <a:t>Select this part of the chair</a:t>
            </a:r>
          </a:p>
        </p:txBody>
      </p:sp>
      <p:cxnSp>
        <p:nvCxnSpPr>
          <p:cNvPr id="14" name="Straight Arrow Connector 13">
            <a:extLst>
              <a:ext uri="{FF2B5EF4-FFF2-40B4-BE49-F238E27FC236}">
                <a16:creationId xmlns:a16="http://schemas.microsoft.com/office/drawing/2014/main" id="{C3383ACE-3BD3-7766-B39C-7A0319BF2DAA}"/>
              </a:ext>
            </a:extLst>
          </p:cNvPr>
          <p:cNvCxnSpPr>
            <a:cxnSpLocks/>
          </p:cNvCxnSpPr>
          <p:nvPr/>
        </p:nvCxnSpPr>
        <p:spPr>
          <a:xfrm>
            <a:off x="7262989" y="4050707"/>
            <a:ext cx="788586" cy="500694"/>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8" name="Content Placeholder 2">
            <a:extLst>
              <a:ext uri="{FF2B5EF4-FFF2-40B4-BE49-F238E27FC236}">
                <a16:creationId xmlns:a16="http://schemas.microsoft.com/office/drawing/2014/main" id="{D8431B5A-24D8-096F-4ECC-E7B694B6F854}"/>
              </a:ext>
            </a:extLst>
          </p:cNvPr>
          <p:cNvSpPr txBox="1">
            <a:spLocks/>
          </p:cNvSpPr>
          <p:nvPr/>
        </p:nvSpPr>
        <p:spPr>
          <a:xfrm>
            <a:off x="5641944" y="3785906"/>
            <a:ext cx="1580585" cy="1030296"/>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US" sz="1800" b="0" dirty="0">
                <a:solidFill>
                  <a:srgbClr val="0A303F"/>
                </a:solidFill>
                <a:latin typeface="+mj-lt"/>
              </a:rPr>
              <a:t>Steering wheel</a:t>
            </a:r>
          </a:p>
        </p:txBody>
      </p:sp>
      <p:pic>
        <p:nvPicPr>
          <p:cNvPr id="12" name="Picture 11" descr="A black background with red text&#10;&#10;Description automatically generated">
            <a:extLst>
              <a:ext uri="{FF2B5EF4-FFF2-40B4-BE49-F238E27FC236}">
                <a16:creationId xmlns:a16="http://schemas.microsoft.com/office/drawing/2014/main" id="{73931F7B-C791-F64D-4862-068B0F35722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2718218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force</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1" y="1291623"/>
            <a:ext cx="11039999" cy="3999626"/>
          </a:xfrm>
        </p:spPr>
        <p:txBody>
          <a:bodyPr>
            <a:noAutofit/>
          </a:bodyPr>
          <a:lstStyle/>
          <a:p>
            <a:pPr marL="0" indent="0" algn="l">
              <a:lnSpc>
                <a:spcPct val="150000"/>
              </a:lnSpc>
              <a:spcBef>
                <a:spcPts val="500"/>
              </a:spcBef>
              <a:spcAft>
                <a:spcPts val="500"/>
              </a:spcAft>
              <a:buNone/>
            </a:pPr>
            <a:r>
              <a:rPr lang="en-US" sz="2000" dirty="0">
                <a:solidFill>
                  <a:srgbClr val="0A303F"/>
                </a:solidFill>
                <a:latin typeface="+mj-lt"/>
              </a:rPr>
              <a:t>Move the blue sphere of the arrow to the centre of the seat and you will see the steering wheel. Hold Shift and click on the ring to rotate the arrow so it is pointing upwards. Note that the (blue) force arrows are pointing up. We need them pointing down so press ‘</a:t>
            </a:r>
            <a:r>
              <a:rPr lang="en-US" sz="2000" b="1" dirty="0">
                <a:solidFill>
                  <a:srgbClr val="0A303F"/>
                </a:solidFill>
                <a:latin typeface="+mj-lt"/>
              </a:rPr>
              <a:t>F</a:t>
            </a:r>
            <a:r>
              <a:rPr lang="en-US" sz="2000" dirty="0">
                <a:solidFill>
                  <a:srgbClr val="0A303F"/>
                </a:solidFill>
                <a:latin typeface="+mj-lt"/>
              </a:rPr>
              <a:t>’ to flip them.</a:t>
            </a:r>
          </a:p>
        </p:txBody>
      </p:sp>
      <p:grpSp>
        <p:nvGrpSpPr>
          <p:cNvPr id="4" name="Group 3">
            <a:extLst>
              <a:ext uri="{FF2B5EF4-FFF2-40B4-BE49-F238E27FC236}">
                <a16:creationId xmlns:a16="http://schemas.microsoft.com/office/drawing/2014/main" id="{93683433-DE37-EEAF-C7BB-9BB80397F157}"/>
              </a:ext>
            </a:extLst>
          </p:cNvPr>
          <p:cNvGrpSpPr/>
          <p:nvPr/>
        </p:nvGrpSpPr>
        <p:grpSpPr>
          <a:xfrm>
            <a:off x="353875" y="6135182"/>
            <a:ext cx="1915281" cy="370559"/>
            <a:chOff x="353875" y="6135182"/>
            <a:chExt cx="1915281" cy="370559"/>
          </a:xfrm>
        </p:grpSpPr>
        <p:pic>
          <p:nvPicPr>
            <p:cNvPr id="5" name="Graphic 4">
              <a:extLst>
                <a:ext uri="{FF2B5EF4-FFF2-40B4-BE49-F238E27FC236}">
                  <a16:creationId xmlns:a16="http://schemas.microsoft.com/office/drawing/2014/main" id="{0D09729B-582D-F80B-8D8E-4B28DFBED39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6" name="Graphic 5">
              <a:extLst>
                <a:ext uri="{FF2B5EF4-FFF2-40B4-BE49-F238E27FC236}">
                  <a16:creationId xmlns:a16="http://schemas.microsoft.com/office/drawing/2014/main" id="{B5FACE42-54DF-EE39-74D7-A89FC206CF7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86BD5E11-F99A-C38B-5B4B-5C26B43D97E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10" name="Picture 9">
            <a:extLst>
              <a:ext uri="{FF2B5EF4-FFF2-40B4-BE49-F238E27FC236}">
                <a16:creationId xmlns:a16="http://schemas.microsoft.com/office/drawing/2014/main" id="{7E232DBB-6471-3E30-6E8F-57D1FE75FDA6}"/>
              </a:ext>
            </a:extLst>
          </p:cNvPr>
          <p:cNvPicPr>
            <a:picLocks noChangeAspect="1"/>
          </p:cNvPicPr>
          <p:nvPr/>
        </p:nvPicPr>
        <p:blipFill>
          <a:blip r:embed="rId7"/>
          <a:stretch>
            <a:fillRect/>
          </a:stretch>
        </p:blipFill>
        <p:spPr>
          <a:xfrm>
            <a:off x="576000" y="2884140"/>
            <a:ext cx="4601527" cy="2682237"/>
          </a:xfrm>
          <a:prstGeom prst="rect">
            <a:avLst/>
          </a:prstGeom>
        </p:spPr>
      </p:pic>
      <p:pic>
        <p:nvPicPr>
          <p:cNvPr id="13" name="Picture 12">
            <a:extLst>
              <a:ext uri="{FF2B5EF4-FFF2-40B4-BE49-F238E27FC236}">
                <a16:creationId xmlns:a16="http://schemas.microsoft.com/office/drawing/2014/main" id="{2C27EB91-BE5F-C4B6-2247-280E33EECD06}"/>
              </a:ext>
            </a:extLst>
          </p:cNvPr>
          <p:cNvPicPr>
            <a:picLocks noChangeAspect="1"/>
          </p:cNvPicPr>
          <p:nvPr/>
        </p:nvPicPr>
        <p:blipFill>
          <a:blip r:embed="rId8"/>
          <a:stretch>
            <a:fillRect/>
          </a:stretch>
        </p:blipFill>
        <p:spPr>
          <a:xfrm>
            <a:off x="6178736" y="2884140"/>
            <a:ext cx="5327477" cy="2682237"/>
          </a:xfrm>
          <a:prstGeom prst="rect">
            <a:avLst/>
          </a:prstGeom>
        </p:spPr>
      </p:pic>
      <p:cxnSp>
        <p:nvCxnSpPr>
          <p:cNvPr id="7" name="Straight Arrow Connector 6">
            <a:extLst>
              <a:ext uri="{FF2B5EF4-FFF2-40B4-BE49-F238E27FC236}">
                <a16:creationId xmlns:a16="http://schemas.microsoft.com/office/drawing/2014/main" id="{2C219EF5-35C8-EC3E-D2D2-0C8A459D8418}"/>
              </a:ext>
            </a:extLst>
          </p:cNvPr>
          <p:cNvCxnSpPr>
            <a:cxnSpLocks/>
          </p:cNvCxnSpPr>
          <p:nvPr/>
        </p:nvCxnSpPr>
        <p:spPr>
          <a:xfrm flipV="1">
            <a:off x="5143497" y="3568588"/>
            <a:ext cx="0" cy="858972"/>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3DB496FF-ED71-7658-E6B7-8C121FE62BF0}"/>
              </a:ext>
            </a:extLst>
          </p:cNvPr>
          <p:cNvCxnSpPr>
            <a:cxnSpLocks/>
          </p:cNvCxnSpPr>
          <p:nvPr/>
        </p:nvCxnSpPr>
        <p:spPr>
          <a:xfrm>
            <a:off x="6178736" y="3585856"/>
            <a:ext cx="0" cy="841704"/>
          </a:xfrm>
          <a:prstGeom prst="straightConnector1">
            <a:avLst/>
          </a:prstGeom>
          <a:ln w="285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pic>
        <p:nvPicPr>
          <p:cNvPr id="9" name="Picture 8" descr="A black background with red text&#10;&#10;Description automatically generated">
            <a:extLst>
              <a:ext uri="{FF2B5EF4-FFF2-40B4-BE49-F238E27FC236}">
                <a16:creationId xmlns:a16="http://schemas.microsoft.com/office/drawing/2014/main" id="{61958661-CBFE-1E4F-D1B5-B93E8C15DCA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2828227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3.xml.rels><?xml version="1.0" encoding="UTF-8" standalone="yes"?>
<Relationships xmlns="http://schemas.openxmlformats.org/package/2006/relationships"><Relationship Id="rId1" Type="http://schemas.openxmlformats.org/officeDocument/2006/relationships/image" Target="../media/image10.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2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3.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1D04EEAA89AB2489ADA8E8E6F23621C" ma:contentTypeVersion="13" ma:contentTypeDescription="Create a new document." ma:contentTypeScope="" ma:versionID="4b1af7d8168f284564c92c9ae9b04acd">
  <xsd:schema xmlns:xsd="http://www.w3.org/2001/XMLSchema" xmlns:xs="http://www.w3.org/2001/XMLSchema" xmlns:p="http://schemas.microsoft.com/office/2006/metadata/properties" xmlns:ns2="81f8b867-ddd5-4989-88da-3ced84550480" xmlns:ns3="0c8fa6c4-b7d3-4c62-a6da-ef72428ccf82" targetNamespace="http://schemas.microsoft.com/office/2006/metadata/properties" ma:root="true" ma:fieldsID="9301b05f1d71ea010f6f43b6030b2d6a" ns2:_="" ns3:_="">
    <xsd:import namespace="81f8b867-ddd5-4989-88da-3ced84550480"/>
    <xsd:import namespace="0c8fa6c4-b7d3-4c62-a6da-ef72428ccf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f8b867-ddd5-4989-88da-3ced84550480"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568bc87-6fcd-4c42-bfa6-8c0fd4cb740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c8fa6c4-b7d3-4c62-a6da-ef72428ccf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1400313-8738-4dfe-8d9a-a34f6e2eedc3}" ma:internalName="TaxCatchAll" ma:showField="CatchAllData" ma:web="0c8fa6c4-b7d3-4c62-a6da-ef72428ccf8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B29E230-9CFB-4CAE-A9DA-AAE9348F025A}">
  <ds:schemaRefs>
    <ds:schemaRef ds:uri="http://schemas.microsoft.com/sharepoint/v3/contenttype/forms"/>
  </ds:schemaRefs>
</ds:datastoreItem>
</file>

<file path=customXml/itemProps2.xml><?xml version="1.0" encoding="utf-8"?>
<ds:datastoreItem xmlns:ds="http://schemas.openxmlformats.org/officeDocument/2006/customXml" ds:itemID="{0A12404E-3284-47F6-B8AA-8D1C4B47F3E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1f8b867-ddd5-4989-88da-3ced84550480"/>
    <ds:schemaRef ds:uri="0c8fa6c4-b7d3-4c62-a6da-ef72428ccf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42943</TotalTime>
  <Words>1448</Words>
  <Application>Microsoft Office PowerPoint</Application>
  <PresentationFormat>Widescreen</PresentationFormat>
  <Paragraphs>74</Paragraphs>
  <Slides>21</Slides>
  <Notes>4</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21</vt:i4>
      </vt:variant>
    </vt:vector>
  </HeadingPairs>
  <TitlesOfParts>
    <vt:vector size="28" baseType="lpstr">
      <vt:lpstr>Arial</vt:lpstr>
      <vt:lpstr>Calibri</vt:lpstr>
      <vt:lpstr>Helvetica Neue</vt:lpstr>
      <vt:lpstr>Helvetica Neue Thin</vt:lpstr>
      <vt:lpstr>Lucida Grande</vt:lpstr>
      <vt:lpstr>1_Office Theme</vt:lpstr>
      <vt:lpstr>2_Office Theme</vt:lpstr>
      <vt:lpstr>Ki europe Supporting unit investigative &amp; evaluative activity: finite element analysis (FEA)</vt:lpstr>
      <vt:lpstr>fea</vt:lpstr>
      <vt:lpstr>Finite element analysis (FEA)</vt:lpstr>
      <vt:lpstr>What do I need?</vt:lpstr>
      <vt:lpstr>Simulation</vt:lpstr>
      <vt:lpstr>Simulation</vt:lpstr>
      <vt:lpstr>define</vt:lpstr>
      <vt:lpstr>force</vt:lpstr>
      <vt:lpstr>force</vt:lpstr>
      <vt:lpstr>force</vt:lpstr>
      <vt:lpstr>fixed</vt:lpstr>
      <vt:lpstr>mesh</vt:lpstr>
      <vt:lpstr>Mesh and solve</vt:lpstr>
      <vt:lpstr>Modify the force</vt:lpstr>
      <vt:lpstr>Solve again</vt:lpstr>
      <vt:lpstr>Repair/improve</vt:lpstr>
      <vt:lpstr>Repair/improve</vt:lpstr>
      <vt:lpstr>Solve again</vt:lpstr>
      <vt:lpstr>Solved?</vt:lpstr>
      <vt:lpstr>Try this yourself </vt:lpstr>
      <vt:lpstr>Classic chairs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Neesha Mistry</dc:creator>
  <cp:lastModifiedBy>Ryan Ball</cp:lastModifiedBy>
  <cp:revision>306</cp:revision>
  <cp:lastPrinted>2019-02-19T15:48:33Z</cp:lastPrinted>
  <dcterms:modified xsi:type="dcterms:W3CDTF">2024-09-09T12:27:41Z</dcterms:modified>
</cp:coreProperties>
</file>