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80" r:id="rId3"/>
    <p:sldMasterId id="2147483740" r:id="rId4"/>
  </p:sldMasterIdLst>
  <p:notesMasterIdLst>
    <p:notesMasterId r:id="rId22"/>
  </p:notesMasterIdLst>
  <p:handoutMasterIdLst>
    <p:handoutMasterId r:id="rId23"/>
  </p:handoutMasterIdLst>
  <p:sldIdLst>
    <p:sldId id="316" r:id="rId5"/>
    <p:sldId id="1591" r:id="rId6"/>
    <p:sldId id="1732" r:id="rId7"/>
    <p:sldId id="1736" r:id="rId8"/>
    <p:sldId id="1720" r:id="rId9"/>
    <p:sldId id="1729" r:id="rId10"/>
    <p:sldId id="1580" r:id="rId11"/>
    <p:sldId id="1728" r:id="rId12"/>
    <p:sldId id="1724" r:id="rId13"/>
    <p:sldId id="1730" r:id="rId14"/>
    <p:sldId id="1734" r:id="rId15"/>
    <p:sldId id="1725" r:id="rId16"/>
    <p:sldId id="1735" r:id="rId17"/>
    <p:sldId id="1731" r:id="rId18"/>
    <p:sldId id="1737" r:id="rId19"/>
    <p:sldId id="1723" r:id="rId20"/>
    <p:sldId id="1726" r:id="rId21"/>
  </p:sldIdLst>
  <p:sldSz cx="12192000" cy="6858000"/>
  <p:notesSz cx="6858000" cy="9144000"/>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0A303F"/>
    <a:srgbClr val="2186B1"/>
    <a:srgbClr val="318AAC"/>
    <a:srgbClr val="E6E6E6"/>
    <a:srgbClr val="D966A7"/>
    <a:srgbClr val="6575F0"/>
    <a:srgbClr val="8AE6BB"/>
    <a:srgbClr val="CFE389"/>
    <a:srgbClr val="B0D2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7798C6E-9B6A-47B6-86EA-026B76C5DDD9}" v="1" dt="2024-09-05T10:54:53.507"/>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890" autoAdjust="0"/>
    <p:restoredTop sz="83699" autoAdjust="0"/>
  </p:normalViewPr>
  <p:slideViewPr>
    <p:cSldViewPr snapToGrid="0">
      <p:cViewPr varScale="1">
        <p:scale>
          <a:sx n="69" d="100"/>
          <a:sy n="69" d="100"/>
        </p:scale>
        <p:origin x="826" y="62"/>
      </p:cViewPr>
      <p:guideLst>
        <p:guide orient="horz" pos="2160"/>
        <p:guide pos="3840"/>
      </p:guideLst>
    </p:cSldViewPr>
  </p:slideViewPr>
  <p:outlineViewPr>
    <p:cViewPr>
      <p:scale>
        <a:sx n="33" d="100"/>
        <a:sy n="33" d="100"/>
      </p:scale>
      <p:origin x="0" y="0"/>
    </p:cViewPr>
  </p:outlin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slideMaster" Target="slideMasters/slideMaster1.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Woodward" userId="afca6096-33c4-4076-b066-b130de02360d" providerId="ADAL" clId="{8E7DF5EE-4FC3-4CB9-8156-2C78DB0C945D}"/>
    <pc:docChg chg="custSel addSld delSld modSld sldOrd">
      <pc:chgData name="Paul Woodward" userId="afca6096-33c4-4076-b066-b130de02360d" providerId="ADAL" clId="{8E7DF5EE-4FC3-4CB9-8156-2C78DB0C945D}" dt="2024-07-02T13:05:44.556" v="7748" actId="20577"/>
      <pc:docMkLst>
        <pc:docMk/>
      </pc:docMkLst>
      <pc:sldChg chg="addSp delSp modSp mod">
        <pc:chgData name="Paul Woodward" userId="afca6096-33c4-4076-b066-b130de02360d" providerId="ADAL" clId="{8E7DF5EE-4FC3-4CB9-8156-2C78DB0C945D}" dt="2024-07-02T09:48:30.113" v="4465" actId="18131"/>
        <pc:sldMkLst>
          <pc:docMk/>
          <pc:sldMk cId="3242062261" sldId="316"/>
        </pc:sldMkLst>
        <pc:spChg chg="mod">
          <ac:chgData name="Paul Woodward" userId="afca6096-33c4-4076-b066-b130de02360d" providerId="ADAL" clId="{8E7DF5EE-4FC3-4CB9-8156-2C78DB0C945D}" dt="2024-06-24T13:47:47.982" v="21" actId="20577"/>
          <ac:spMkLst>
            <pc:docMk/>
            <pc:sldMk cId="3242062261" sldId="316"/>
            <ac:spMk id="5" creationId="{42CFFCEC-B7C9-C7B3-138E-2C37F4F4E126}"/>
          </ac:spMkLst>
        </pc:spChg>
        <pc:grpChg chg="add mod">
          <ac:chgData name="Paul Woodward" userId="afca6096-33c4-4076-b066-b130de02360d" providerId="ADAL" clId="{8E7DF5EE-4FC3-4CB9-8156-2C78DB0C945D}" dt="2024-06-25T12:45:50.382" v="58"/>
          <ac:grpSpMkLst>
            <pc:docMk/>
            <pc:sldMk cId="3242062261" sldId="316"/>
            <ac:grpSpMk id="2" creationId="{DED21494-B7C4-F297-B992-BDF4FE6A5D0B}"/>
          </ac:grpSpMkLst>
        </pc:grpChg>
        <pc:picChg chg="mod modCrop">
          <ac:chgData name="Paul Woodward" userId="afca6096-33c4-4076-b066-b130de02360d" providerId="ADAL" clId="{8E7DF5EE-4FC3-4CB9-8156-2C78DB0C945D}" dt="2024-07-02T09:48:30.113" v="4465" actId="18131"/>
          <ac:picMkLst>
            <pc:docMk/>
            <pc:sldMk cId="3242062261" sldId="316"/>
            <ac:picMk id="3" creationId="{0C366249-3AAA-473F-1007-0BCB870C8424}"/>
          </ac:picMkLst>
        </pc:picChg>
        <pc:picChg chg="del">
          <ac:chgData name="Paul Woodward" userId="afca6096-33c4-4076-b066-b130de02360d" providerId="ADAL" clId="{8E7DF5EE-4FC3-4CB9-8156-2C78DB0C945D}" dt="2024-06-25T12:45:50.080" v="57" actId="478"/>
          <ac:picMkLst>
            <pc:docMk/>
            <pc:sldMk cId="3242062261" sldId="316"/>
            <ac:picMk id="4" creationId="{CB98E902-2E00-E805-A521-A99201F45074}"/>
          </ac:picMkLst>
        </pc:picChg>
        <pc:picChg chg="mod">
          <ac:chgData name="Paul Woodward" userId="afca6096-33c4-4076-b066-b130de02360d" providerId="ADAL" clId="{8E7DF5EE-4FC3-4CB9-8156-2C78DB0C945D}" dt="2024-06-25T12:45:50.382" v="58"/>
          <ac:picMkLst>
            <pc:docMk/>
            <pc:sldMk cId="3242062261" sldId="316"/>
            <ac:picMk id="7" creationId="{11282339-8A66-4838-3B13-9A3BACB96B54}"/>
          </ac:picMkLst>
        </pc:picChg>
        <pc:picChg chg="mod">
          <ac:chgData name="Paul Woodward" userId="afca6096-33c4-4076-b066-b130de02360d" providerId="ADAL" clId="{8E7DF5EE-4FC3-4CB9-8156-2C78DB0C945D}" dt="2024-06-25T12:45:50.382" v="58"/>
          <ac:picMkLst>
            <pc:docMk/>
            <pc:sldMk cId="3242062261" sldId="316"/>
            <ac:picMk id="8" creationId="{B6865630-0148-519D-5026-7D9A4577CAAA}"/>
          </ac:picMkLst>
        </pc:picChg>
      </pc:sldChg>
      <pc:sldChg chg="addSp delSp modSp mod ord">
        <pc:chgData name="Paul Woodward" userId="afca6096-33c4-4076-b066-b130de02360d" providerId="ADAL" clId="{8E7DF5EE-4FC3-4CB9-8156-2C78DB0C945D}" dt="2024-07-02T10:08:14.499" v="4553" actId="20577"/>
        <pc:sldMkLst>
          <pc:docMk/>
          <pc:sldMk cId="3201818484" sldId="1580"/>
        </pc:sldMkLst>
        <pc:spChg chg="mod">
          <ac:chgData name="Paul Woodward" userId="afca6096-33c4-4076-b066-b130de02360d" providerId="ADAL" clId="{8E7DF5EE-4FC3-4CB9-8156-2C78DB0C945D}" dt="2024-06-25T13:11:02.205" v="1852" actId="1076"/>
          <ac:spMkLst>
            <pc:docMk/>
            <pc:sldMk cId="3201818484" sldId="1580"/>
            <ac:spMk id="3" creationId="{5FC42C60-B951-E049-D5C4-FE7B287E34C8}"/>
          </ac:spMkLst>
        </pc:spChg>
        <pc:spChg chg="mod">
          <ac:chgData name="Paul Woodward" userId="afca6096-33c4-4076-b066-b130de02360d" providerId="ADAL" clId="{8E7DF5EE-4FC3-4CB9-8156-2C78DB0C945D}" dt="2024-07-02T10:08:14.499" v="4553" actId="20577"/>
          <ac:spMkLst>
            <pc:docMk/>
            <pc:sldMk cId="3201818484" sldId="1580"/>
            <ac:spMk id="8" creationId="{5C75C0B7-44D3-CAED-C1B9-928BB291EE3F}"/>
          </ac:spMkLst>
        </pc:spChg>
        <pc:spChg chg="add mod">
          <ac:chgData name="Paul Woodward" userId="afca6096-33c4-4076-b066-b130de02360d" providerId="ADAL" clId="{8E7DF5EE-4FC3-4CB9-8156-2C78DB0C945D}" dt="2024-06-25T13:09:57.085" v="1712" actId="164"/>
          <ac:spMkLst>
            <pc:docMk/>
            <pc:sldMk cId="3201818484" sldId="1580"/>
            <ac:spMk id="16" creationId="{8432950F-273C-1C1C-203F-0247E471E85C}"/>
          </ac:spMkLst>
        </pc:spChg>
        <pc:spChg chg="add mod">
          <ac:chgData name="Paul Woodward" userId="afca6096-33c4-4076-b066-b130de02360d" providerId="ADAL" clId="{8E7DF5EE-4FC3-4CB9-8156-2C78DB0C945D}" dt="2024-06-25T13:09:57.085" v="1712" actId="164"/>
          <ac:spMkLst>
            <pc:docMk/>
            <pc:sldMk cId="3201818484" sldId="1580"/>
            <ac:spMk id="17" creationId="{58750229-B516-62CA-439E-DE69A676A04C}"/>
          </ac:spMkLst>
        </pc:spChg>
        <pc:spChg chg="add mod">
          <ac:chgData name="Paul Woodward" userId="afca6096-33c4-4076-b066-b130de02360d" providerId="ADAL" clId="{8E7DF5EE-4FC3-4CB9-8156-2C78DB0C945D}" dt="2024-06-25T13:09:57.085" v="1712" actId="164"/>
          <ac:spMkLst>
            <pc:docMk/>
            <pc:sldMk cId="3201818484" sldId="1580"/>
            <ac:spMk id="18" creationId="{9A874FB7-911A-054F-C877-82FFE23DA423}"/>
          </ac:spMkLst>
        </pc:spChg>
        <pc:spChg chg="add mod">
          <ac:chgData name="Paul Woodward" userId="afca6096-33c4-4076-b066-b130de02360d" providerId="ADAL" clId="{8E7DF5EE-4FC3-4CB9-8156-2C78DB0C945D}" dt="2024-06-25T13:09:57.085" v="1712" actId="164"/>
          <ac:spMkLst>
            <pc:docMk/>
            <pc:sldMk cId="3201818484" sldId="1580"/>
            <ac:spMk id="19" creationId="{59E9917F-281B-04D7-C001-6821AE0F5941}"/>
          </ac:spMkLst>
        </pc:spChg>
        <pc:spChg chg="add mod">
          <ac:chgData name="Paul Woodward" userId="afca6096-33c4-4076-b066-b130de02360d" providerId="ADAL" clId="{8E7DF5EE-4FC3-4CB9-8156-2C78DB0C945D}" dt="2024-06-25T13:09:57.085" v="1712" actId="164"/>
          <ac:spMkLst>
            <pc:docMk/>
            <pc:sldMk cId="3201818484" sldId="1580"/>
            <ac:spMk id="20" creationId="{8F1EBE4B-5301-BE42-D206-C9707FFA60A3}"/>
          </ac:spMkLst>
        </pc:spChg>
        <pc:grpChg chg="add mod">
          <ac:chgData name="Paul Woodward" userId="afca6096-33c4-4076-b066-b130de02360d" providerId="ADAL" clId="{8E7DF5EE-4FC3-4CB9-8156-2C78DB0C945D}" dt="2024-06-25T13:11:07.428" v="1867" actId="1036"/>
          <ac:grpSpMkLst>
            <pc:docMk/>
            <pc:sldMk cId="3201818484" sldId="1580"/>
            <ac:grpSpMk id="32" creationId="{3F8C97BC-3097-40AE-049E-B2A727B0DDE3}"/>
          </ac:grpSpMkLst>
        </pc:grpChg>
        <pc:picChg chg="ord">
          <ac:chgData name="Paul Woodward" userId="afca6096-33c4-4076-b066-b130de02360d" providerId="ADAL" clId="{8E7DF5EE-4FC3-4CB9-8156-2C78DB0C945D}" dt="2024-06-25T13:11:10.283" v="1868" actId="166"/>
          <ac:picMkLst>
            <pc:docMk/>
            <pc:sldMk cId="3201818484" sldId="1580"/>
            <ac:picMk id="2" creationId="{861F536E-1CBD-3091-17CA-47687F672775}"/>
          </ac:picMkLst>
        </pc:picChg>
        <pc:picChg chg="add mod">
          <ac:chgData name="Paul Woodward" userId="afca6096-33c4-4076-b066-b130de02360d" providerId="ADAL" clId="{8E7DF5EE-4FC3-4CB9-8156-2C78DB0C945D}" dt="2024-06-25T12:46:01.526" v="59"/>
          <ac:picMkLst>
            <pc:docMk/>
            <pc:sldMk cId="3201818484" sldId="1580"/>
            <ac:picMk id="4" creationId="{086EA23A-38DF-9E34-B3E3-F30B07E9D7EC}"/>
          </ac:picMkLst>
        </pc:picChg>
        <pc:picChg chg="del">
          <ac:chgData name="Paul Woodward" userId="afca6096-33c4-4076-b066-b130de02360d" providerId="ADAL" clId="{8E7DF5EE-4FC3-4CB9-8156-2C78DB0C945D}" dt="2024-06-25T13:04:13.969" v="1560" actId="478"/>
          <ac:picMkLst>
            <pc:docMk/>
            <pc:sldMk cId="3201818484" sldId="1580"/>
            <ac:picMk id="9" creationId="{2FFB3643-1EC6-D70B-527A-DF612E9265BF}"/>
          </ac:picMkLst>
        </pc:picChg>
        <pc:picChg chg="add mod">
          <ac:chgData name="Paul Woodward" userId="afca6096-33c4-4076-b066-b130de02360d" providerId="ADAL" clId="{8E7DF5EE-4FC3-4CB9-8156-2C78DB0C945D}" dt="2024-06-25T13:09:57.085" v="1712" actId="164"/>
          <ac:picMkLst>
            <pc:docMk/>
            <pc:sldMk cId="3201818484" sldId="1580"/>
            <ac:picMk id="10" creationId="{0B3FD2B3-F659-B219-8F46-FFF415A424FA}"/>
          </ac:picMkLst>
        </pc:picChg>
        <pc:cxnChg chg="add mod">
          <ac:chgData name="Paul Woodward" userId="afca6096-33c4-4076-b066-b130de02360d" providerId="ADAL" clId="{8E7DF5EE-4FC3-4CB9-8156-2C78DB0C945D}" dt="2024-06-25T13:09:57.085" v="1712" actId="164"/>
          <ac:cxnSpMkLst>
            <pc:docMk/>
            <pc:sldMk cId="3201818484" sldId="1580"/>
            <ac:cxnSpMk id="12" creationId="{7A44DD06-17B6-63DD-9118-F89886F11669}"/>
          </ac:cxnSpMkLst>
        </pc:cxnChg>
        <pc:cxnChg chg="add mod">
          <ac:chgData name="Paul Woodward" userId="afca6096-33c4-4076-b066-b130de02360d" providerId="ADAL" clId="{8E7DF5EE-4FC3-4CB9-8156-2C78DB0C945D}" dt="2024-06-25T13:09:57.085" v="1712" actId="164"/>
          <ac:cxnSpMkLst>
            <pc:docMk/>
            <pc:sldMk cId="3201818484" sldId="1580"/>
            <ac:cxnSpMk id="13" creationId="{2AB54482-18D3-117D-7C28-9DA5C2C3BFA9}"/>
          </ac:cxnSpMkLst>
        </pc:cxnChg>
        <pc:cxnChg chg="add mod">
          <ac:chgData name="Paul Woodward" userId="afca6096-33c4-4076-b066-b130de02360d" providerId="ADAL" clId="{8E7DF5EE-4FC3-4CB9-8156-2C78DB0C945D}" dt="2024-06-25T13:09:57.085" v="1712" actId="164"/>
          <ac:cxnSpMkLst>
            <pc:docMk/>
            <pc:sldMk cId="3201818484" sldId="1580"/>
            <ac:cxnSpMk id="14" creationId="{69452A0A-166F-85EC-6F42-4DDE73E59103}"/>
          </ac:cxnSpMkLst>
        </pc:cxnChg>
        <pc:cxnChg chg="add mod">
          <ac:chgData name="Paul Woodward" userId="afca6096-33c4-4076-b066-b130de02360d" providerId="ADAL" clId="{8E7DF5EE-4FC3-4CB9-8156-2C78DB0C945D}" dt="2024-06-25T13:09:57.085" v="1712" actId="164"/>
          <ac:cxnSpMkLst>
            <pc:docMk/>
            <pc:sldMk cId="3201818484" sldId="1580"/>
            <ac:cxnSpMk id="15" creationId="{48EEB3C6-A559-4BB4-085F-7D3CBB04E9BF}"/>
          </ac:cxnSpMkLst>
        </pc:cxnChg>
        <pc:cxnChg chg="add mod">
          <ac:chgData name="Paul Woodward" userId="afca6096-33c4-4076-b066-b130de02360d" providerId="ADAL" clId="{8E7DF5EE-4FC3-4CB9-8156-2C78DB0C945D}" dt="2024-06-25T13:09:57.085" v="1712" actId="164"/>
          <ac:cxnSpMkLst>
            <pc:docMk/>
            <pc:sldMk cId="3201818484" sldId="1580"/>
            <ac:cxnSpMk id="21" creationId="{48C43DB0-D099-AD4A-738A-6B92C5B07983}"/>
          </ac:cxnSpMkLst>
        </pc:cxnChg>
        <pc:cxnChg chg="add mod">
          <ac:chgData name="Paul Woodward" userId="afca6096-33c4-4076-b066-b130de02360d" providerId="ADAL" clId="{8E7DF5EE-4FC3-4CB9-8156-2C78DB0C945D}" dt="2024-06-25T13:09:57.085" v="1712" actId="164"/>
          <ac:cxnSpMkLst>
            <pc:docMk/>
            <pc:sldMk cId="3201818484" sldId="1580"/>
            <ac:cxnSpMk id="22" creationId="{11923F56-B280-A6E0-834C-FDCEB3539BAB}"/>
          </ac:cxnSpMkLst>
        </pc:cxnChg>
        <pc:cxnChg chg="add mod">
          <ac:chgData name="Paul Woodward" userId="afca6096-33c4-4076-b066-b130de02360d" providerId="ADAL" clId="{8E7DF5EE-4FC3-4CB9-8156-2C78DB0C945D}" dt="2024-06-25T13:10:13.484" v="1730" actId="1038"/>
          <ac:cxnSpMkLst>
            <pc:docMk/>
            <pc:sldMk cId="3201818484" sldId="1580"/>
            <ac:cxnSpMk id="24" creationId="{F010BEBA-679F-F9EB-4E6D-F6077F73D37F}"/>
          </ac:cxnSpMkLst>
        </pc:cxnChg>
        <pc:cxnChg chg="add mod">
          <ac:chgData name="Paul Woodward" userId="afca6096-33c4-4076-b066-b130de02360d" providerId="ADAL" clId="{8E7DF5EE-4FC3-4CB9-8156-2C78DB0C945D}" dt="2024-06-25T13:10:08.805" v="1727" actId="1037"/>
          <ac:cxnSpMkLst>
            <pc:docMk/>
            <pc:sldMk cId="3201818484" sldId="1580"/>
            <ac:cxnSpMk id="25" creationId="{86B9F7FF-2319-A2DD-AFA1-8713EB9E0886}"/>
          </ac:cxnSpMkLst>
        </pc:cxnChg>
        <pc:cxnChg chg="add mod">
          <ac:chgData name="Paul Woodward" userId="afca6096-33c4-4076-b066-b130de02360d" providerId="ADAL" clId="{8E7DF5EE-4FC3-4CB9-8156-2C78DB0C945D}" dt="2024-06-25T13:09:57.085" v="1712" actId="164"/>
          <ac:cxnSpMkLst>
            <pc:docMk/>
            <pc:sldMk cId="3201818484" sldId="1580"/>
            <ac:cxnSpMk id="27" creationId="{05B28379-A146-30D3-FD4A-D7908DB330C3}"/>
          </ac:cxnSpMkLst>
        </pc:cxnChg>
        <pc:cxnChg chg="add mod">
          <ac:chgData name="Paul Woodward" userId="afca6096-33c4-4076-b066-b130de02360d" providerId="ADAL" clId="{8E7DF5EE-4FC3-4CB9-8156-2C78DB0C945D}" dt="2024-06-25T13:09:57.085" v="1712" actId="164"/>
          <ac:cxnSpMkLst>
            <pc:docMk/>
            <pc:sldMk cId="3201818484" sldId="1580"/>
            <ac:cxnSpMk id="29" creationId="{7643C72F-DBBC-E51C-CD9C-81074E497252}"/>
          </ac:cxnSpMkLst>
        </pc:cxnChg>
      </pc:sldChg>
      <pc:sldChg chg="modSp mod">
        <pc:chgData name="Paul Woodward" userId="afca6096-33c4-4076-b066-b130de02360d" providerId="ADAL" clId="{8E7DF5EE-4FC3-4CB9-8156-2C78DB0C945D}" dt="2024-06-25T12:45:17.526" v="31" actId="20577"/>
        <pc:sldMkLst>
          <pc:docMk/>
          <pc:sldMk cId="3008486914" sldId="1591"/>
        </pc:sldMkLst>
        <pc:spChg chg="mod">
          <ac:chgData name="Paul Woodward" userId="afca6096-33c4-4076-b066-b130de02360d" providerId="ADAL" clId="{8E7DF5EE-4FC3-4CB9-8156-2C78DB0C945D}" dt="2024-06-25T12:45:17.526" v="31" actId="20577"/>
          <ac:spMkLst>
            <pc:docMk/>
            <pc:sldMk cId="3008486914" sldId="1591"/>
            <ac:spMk id="10" creationId="{9457124D-4513-AF94-B33A-32122ED43ACA}"/>
          </ac:spMkLst>
        </pc:spChg>
      </pc:sldChg>
      <pc:sldChg chg="del">
        <pc:chgData name="Paul Woodward" userId="afca6096-33c4-4076-b066-b130de02360d" providerId="ADAL" clId="{8E7DF5EE-4FC3-4CB9-8156-2C78DB0C945D}" dt="2024-06-25T12:46:15.585" v="60" actId="2696"/>
        <pc:sldMkLst>
          <pc:docMk/>
          <pc:sldMk cId="2473691213" sldId="1592"/>
        </pc:sldMkLst>
      </pc:sldChg>
      <pc:sldChg chg="del">
        <pc:chgData name="Paul Woodward" userId="afca6096-33c4-4076-b066-b130de02360d" providerId="ADAL" clId="{8E7DF5EE-4FC3-4CB9-8156-2C78DB0C945D}" dt="2024-06-25T12:46:15.585" v="60" actId="2696"/>
        <pc:sldMkLst>
          <pc:docMk/>
          <pc:sldMk cId="3331900999" sldId="1593"/>
        </pc:sldMkLst>
      </pc:sldChg>
      <pc:sldChg chg="del">
        <pc:chgData name="Paul Woodward" userId="afca6096-33c4-4076-b066-b130de02360d" providerId="ADAL" clId="{8E7DF5EE-4FC3-4CB9-8156-2C78DB0C945D}" dt="2024-06-25T12:46:15.585" v="60" actId="2696"/>
        <pc:sldMkLst>
          <pc:docMk/>
          <pc:sldMk cId="755417955" sldId="1600"/>
        </pc:sldMkLst>
      </pc:sldChg>
      <pc:sldChg chg="del">
        <pc:chgData name="Paul Woodward" userId="afca6096-33c4-4076-b066-b130de02360d" providerId="ADAL" clId="{8E7DF5EE-4FC3-4CB9-8156-2C78DB0C945D}" dt="2024-06-25T12:46:15.585" v="60" actId="2696"/>
        <pc:sldMkLst>
          <pc:docMk/>
          <pc:sldMk cId="2718218335" sldId="1601"/>
        </pc:sldMkLst>
      </pc:sldChg>
      <pc:sldChg chg="del">
        <pc:chgData name="Paul Woodward" userId="afca6096-33c4-4076-b066-b130de02360d" providerId="ADAL" clId="{8E7DF5EE-4FC3-4CB9-8156-2C78DB0C945D}" dt="2024-06-25T12:46:15.585" v="60" actId="2696"/>
        <pc:sldMkLst>
          <pc:docMk/>
          <pc:sldMk cId="2131900090" sldId="1602"/>
        </pc:sldMkLst>
      </pc:sldChg>
      <pc:sldChg chg="del">
        <pc:chgData name="Paul Woodward" userId="afca6096-33c4-4076-b066-b130de02360d" providerId="ADAL" clId="{8E7DF5EE-4FC3-4CB9-8156-2C78DB0C945D}" dt="2024-06-25T12:46:15.585" v="60" actId="2696"/>
        <pc:sldMkLst>
          <pc:docMk/>
          <pc:sldMk cId="2965792995" sldId="1603"/>
        </pc:sldMkLst>
      </pc:sldChg>
      <pc:sldChg chg="del">
        <pc:chgData name="Paul Woodward" userId="afca6096-33c4-4076-b066-b130de02360d" providerId="ADAL" clId="{8E7DF5EE-4FC3-4CB9-8156-2C78DB0C945D}" dt="2024-06-25T12:46:15.585" v="60" actId="2696"/>
        <pc:sldMkLst>
          <pc:docMk/>
          <pc:sldMk cId="635166652" sldId="1604"/>
        </pc:sldMkLst>
      </pc:sldChg>
      <pc:sldChg chg="del">
        <pc:chgData name="Paul Woodward" userId="afca6096-33c4-4076-b066-b130de02360d" providerId="ADAL" clId="{8E7DF5EE-4FC3-4CB9-8156-2C78DB0C945D}" dt="2024-06-25T12:46:15.585" v="60" actId="2696"/>
        <pc:sldMkLst>
          <pc:docMk/>
          <pc:sldMk cId="1769439513" sldId="1710"/>
        </pc:sldMkLst>
      </pc:sldChg>
      <pc:sldChg chg="del">
        <pc:chgData name="Paul Woodward" userId="afca6096-33c4-4076-b066-b130de02360d" providerId="ADAL" clId="{8E7DF5EE-4FC3-4CB9-8156-2C78DB0C945D}" dt="2024-06-25T12:46:15.585" v="60" actId="2696"/>
        <pc:sldMkLst>
          <pc:docMk/>
          <pc:sldMk cId="957651053" sldId="1711"/>
        </pc:sldMkLst>
      </pc:sldChg>
      <pc:sldChg chg="del">
        <pc:chgData name="Paul Woodward" userId="afca6096-33c4-4076-b066-b130de02360d" providerId="ADAL" clId="{8E7DF5EE-4FC3-4CB9-8156-2C78DB0C945D}" dt="2024-06-25T12:46:15.585" v="60" actId="2696"/>
        <pc:sldMkLst>
          <pc:docMk/>
          <pc:sldMk cId="2171835143" sldId="1712"/>
        </pc:sldMkLst>
      </pc:sldChg>
      <pc:sldChg chg="del">
        <pc:chgData name="Paul Woodward" userId="afca6096-33c4-4076-b066-b130de02360d" providerId="ADAL" clId="{8E7DF5EE-4FC3-4CB9-8156-2C78DB0C945D}" dt="2024-06-25T12:46:15.585" v="60" actId="2696"/>
        <pc:sldMkLst>
          <pc:docMk/>
          <pc:sldMk cId="2828227249" sldId="1713"/>
        </pc:sldMkLst>
      </pc:sldChg>
      <pc:sldChg chg="del">
        <pc:chgData name="Paul Woodward" userId="afca6096-33c4-4076-b066-b130de02360d" providerId="ADAL" clId="{8E7DF5EE-4FC3-4CB9-8156-2C78DB0C945D}" dt="2024-06-25T12:46:15.585" v="60" actId="2696"/>
        <pc:sldMkLst>
          <pc:docMk/>
          <pc:sldMk cId="1561954653" sldId="1714"/>
        </pc:sldMkLst>
      </pc:sldChg>
      <pc:sldChg chg="del">
        <pc:chgData name="Paul Woodward" userId="afca6096-33c4-4076-b066-b130de02360d" providerId="ADAL" clId="{8E7DF5EE-4FC3-4CB9-8156-2C78DB0C945D}" dt="2024-06-25T12:46:15.585" v="60" actId="2696"/>
        <pc:sldMkLst>
          <pc:docMk/>
          <pc:sldMk cId="2542958190" sldId="1715"/>
        </pc:sldMkLst>
      </pc:sldChg>
      <pc:sldChg chg="del">
        <pc:chgData name="Paul Woodward" userId="afca6096-33c4-4076-b066-b130de02360d" providerId="ADAL" clId="{8E7DF5EE-4FC3-4CB9-8156-2C78DB0C945D}" dt="2024-06-25T12:46:15.585" v="60" actId="2696"/>
        <pc:sldMkLst>
          <pc:docMk/>
          <pc:sldMk cId="1167940983" sldId="1716"/>
        </pc:sldMkLst>
      </pc:sldChg>
      <pc:sldChg chg="del">
        <pc:chgData name="Paul Woodward" userId="afca6096-33c4-4076-b066-b130de02360d" providerId="ADAL" clId="{8E7DF5EE-4FC3-4CB9-8156-2C78DB0C945D}" dt="2024-06-25T12:46:15.585" v="60" actId="2696"/>
        <pc:sldMkLst>
          <pc:docMk/>
          <pc:sldMk cId="1739928532" sldId="1717"/>
        </pc:sldMkLst>
      </pc:sldChg>
      <pc:sldChg chg="del">
        <pc:chgData name="Paul Woodward" userId="afca6096-33c4-4076-b066-b130de02360d" providerId="ADAL" clId="{8E7DF5EE-4FC3-4CB9-8156-2C78DB0C945D}" dt="2024-06-25T12:46:15.585" v="60" actId="2696"/>
        <pc:sldMkLst>
          <pc:docMk/>
          <pc:sldMk cId="1113752887" sldId="1718"/>
        </pc:sldMkLst>
      </pc:sldChg>
      <pc:sldChg chg="del">
        <pc:chgData name="Paul Woodward" userId="afca6096-33c4-4076-b066-b130de02360d" providerId="ADAL" clId="{8E7DF5EE-4FC3-4CB9-8156-2C78DB0C945D}" dt="2024-06-25T12:46:15.585" v="60" actId="2696"/>
        <pc:sldMkLst>
          <pc:docMk/>
          <pc:sldMk cId="3568141691" sldId="1719"/>
        </pc:sldMkLst>
      </pc:sldChg>
      <pc:sldChg chg="addSp delSp modSp mod ord">
        <pc:chgData name="Paul Woodward" userId="afca6096-33c4-4076-b066-b130de02360d" providerId="ADAL" clId="{8E7DF5EE-4FC3-4CB9-8156-2C78DB0C945D}" dt="2024-07-02T13:00:46.953" v="7070" actId="20577"/>
        <pc:sldMkLst>
          <pc:docMk/>
          <pc:sldMk cId="1214861964" sldId="1720"/>
        </pc:sldMkLst>
        <pc:spChg chg="mod">
          <ac:chgData name="Paul Woodward" userId="afca6096-33c4-4076-b066-b130de02360d" providerId="ADAL" clId="{8E7DF5EE-4FC3-4CB9-8156-2C78DB0C945D}" dt="2024-07-02T13:00:46.953" v="7070" actId="20577"/>
          <ac:spMkLst>
            <pc:docMk/>
            <pc:sldMk cId="1214861964" sldId="1720"/>
            <ac:spMk id="3" creationId="{5FC42C60-B951-E049-D5C4-FE7B287E34C8}"/>
          </ac:spMkLst>
        </pc:spChg>
        <pc:spChg chg="mod">
          <ac:chgData name="Paul Woodward" userId="afca6096-33c4-4076-b066-b130de02360d" providerId="ADAL" clId="{8E7DF5EE-4FC3-4CB9-8156-2C78DB0C945D}" dt="2024-06-25T12:58:09.481" v="718" actId="20577"/>
          <ac:spMkLst>
            <pc:docMk/>
            <pc:sldMk cId="1214861964" sldId="1720"/>
            <ac:spMk id="8" creationId="{5C75C0B7-44D3-CAED-C1B9-928BB291EE3F}"/>
          </ac:spMkLst>
        </pc:spChg>
        <pc:picChg chg="add mod">
          <ac:chgData name="Paul Woodward" userId="afca6096-33c4-4076-b066-b130de02360d" providerId="ADAL" clId="{8E7DF5EE-4FC3-4CB9-8156-2C78DB0C945D}" dt="2024-06-25T12:47:00.358" v="81"/>
          <ac:picMkLst>
            <pc:docMk/>
            <pc:sldMk cId="1214861964" sldId="1720"/>
            <ac:picMk id="7" creationId="{605B7C8E-4A38-8F1B-A976-587077FD4745}"/>
          </ac:picMkLst>
        </pc:picChg>
        <pc:picChg chg="del">
          <ac:chgData name="Paul Woodward" userId="afca6096-33c4-4076-b066-b130de02360d" providerId="ADAL" clId="{8E7DF5EE-4FC3-4CB9-8156-2C78DB0C945D}" dt="2024-06-25T13:02:05.354" v="1413" actId="478"/>
          <ac:picMkLst>
            <pc:docMk/>
            <pc:sldMk cId="1214861964" sldId="1720"/>
            <ac:picMk id="2050" creationId="{686B824F-EBF9-2387-D9E0-D2B58A41DB14}"/>
          </ac:picMkLst>
        </pc:picChg>
        <pc:picChg chg="del">
          <ac:chgData name="Paul Woodward" userId="afca6096-33c4-4076-b066-b130de02360d" providerId="ADAL" clId="{8E7DF5EE-4FC3-4CB9-8156-2C78DB0C945D}" dt="2024-06-25T13:02:05.985" v="1414" actId="478"/>
          <ac:picMkLst>
            <pc:docMk/>
            <pc:sldMk cId="1214861964" sldId="1720"/>
            <ac:picMk id="2052" creationId="{E54D784E-BC71-65BC-40CA-1F43CF2C1621}"/>
          </ac:picMkLst>
        </pc:picChg>
        <pc:picChg chg="del">
          <ac:chgData name="Paul Woodward" userId="afca6096-33c4-4076-b066-b130de02360d" providerId="ADAL" clId="{8E7DF5EE-4FC3-4CB9-8156-2C78DB0C945D}" dt="2024-06-25T13:02:06.427" v="1415" actId="478"/>
          <ac:picMkLst>
            <pc:docMk/>
            <pc:sldMk cId="1214861964" sldId="1720"/>
            <ac:picMk id="2056" creationId="{635CDCF9-CE8C-B24E-C5FA-2B23FBB3DA1F}"/>
          </ac:picMkLst>
        </pc:picChg>
      </pc:sldChg>
      <pc:sldChg chg="modSp add del mod ord">
        <pc:chgData name="Paul Woodward" userId="afca6096-33c4-4076-b066-b130de02360d" providerId="ADAL" clId="{8E7DF5EE-4FC3-4CB9-8156-2C78DB0C945D}" dt="2024-07-02T09:57:50.230" v="4466" actId="2696"/>
        <pc:sldMkLst>
          <pc:docMk/>
          <pc:sldMk cId="2481896524" sldId="1721"/>
        </pc:sldMkLst>
        <pc:spChg chg="mod">
          <ac:chgData name="Paul Woodward" userId="afca6096-33c4-4076-b066-b130de02360d" providerId="ADAL" clId="{8E7DF5EE-4FC3-4CB9-8156-2C78DB0C945D}" dt="2024-06-25T12:46:46.264" v="77" actId="20577"/>
          <ac:spMkLst>
            <pc:docMk/>
            <pc:sldMk cId="2481896524" sldId="1721"/>
            <ac:spMk id="10" creationId="{9457124D-4513-AF94-B33A-32122ED43ACA}"/>
          </ac:spMkLst>
        </pc:spChg>
      </pc:sldChg>
      <pc:sldChg chg="addSp delSp modSp add del mod ord">
        <pc:chgData name="Paul Woodward" userId="afca6096-33c4-4076-b066-b130de02360d" providerId="ADAL" clId="{8E7DF5EE-4FC3-4CB9-8156-2C78DB0C945D}" dt="2024-07-02T12:16:04.168" v="4580" actId="2696"/>
        <pc:sldMkLst>
          <pc:docMk/>
          <pc:sldMk cId="1427813128" sldId="1722"/>
        </pc:sldMkLst>
        <pc:spChg chg="mod">
          <ac:chgData name="Paul Woodward" userId="afca6096-33c4-4076-b066-b130de02360d" providerId="ADAL" clId="{8E7DF5EE-4FC3-4CB9-8156-2C78DB0C945D}" dt="2024-07-02T12:15:17.725" v="4554" actId="20577"/>
          <ac:spMkLst>
            <pc:docMk/>
            <pc:sldMk cId="1427813128" sldId="1722"/>
            <ac:spMk id="3" creationId="{5FC42C60-B951-E049-D5C4-FE7B287E34C8}"/>
          </ac:spMkLst>
        </pc:spChg>
        <pc:picChg chg="add del mod">
          <ac:chgData name="Paul Woodward" userId="afca6096-33c4-4076-b066-b130de02360d" providerId="ADAL" clId="{8E7DF5EE-4FC3-4CB9-8156-2C78DB0C945D}" dt="2024-07-02T08:56:51.306" v="3538" actId="478"/>
          <ac:picMkLst>
            <pc:docMk/>
            <pc:sldMk cId="1427813128" sldId="1722"/>
            <ac:picMk id="11" creationId="{A0682546-5838-863F-93EF-E932A452597A}"/>
          </ac:picMkLst>
        </pc:picChg>
        <pc:picChg chg="add del">
          <ac:chgData name="Paul Woodward" userId="afca6096-33c4-4076-b066-b130de02360d" providerId="ADAL" clId="{8E7DF5EE-4FC3-4CB9-8156-2C78DB0C945D}" dt="2024-07-02T09:35:05.512" v="4459" actId="478"/>
          <ac:picMkLst>
            <pc:docMk/>
            <pc:sldMk cId="1427813128" sldId="1722"/>
            <ac:picMk id="1026" creationId="{43D30380-F9A3-099C-B55E-A53B227B4A77}"/>
          </ac:picMkLst>
        </pc:picChg>
      </pc:sldChg>
      <pc:sldChg chg="addSp delSp modSp add mod">
        <pc:chgData name="Paul Woodward" userId="afca6096-33c4-4076-b066-b130de02360d" providerId="ADAL" clId="{8E7DF5EE-4FC3-4CB9-8156-2C78DB0C945D}" dt="2024-06-25T13:17:48.445" v="2146" actId="1076"/>
        <pc:sldMkLst>
          <pc:docMk/>
          <pc:sldMk cId="1215911922" sldId="1723"/>
        </pc:sldMkLst>
        <pc:spChg chg="mod">
          <ac:chgData name="Paul Woodward" userId="afca6096-33c4-4076-b066-b130de02360d" providerId="ADAL" clId="{8E7DF5EE-4FC3-4CB9-8156-2C78DB0C945D}" dt="2024-06-25T13:12:23.027" v="2076" actId="113"/>
          <ac:spMkLst>
            <pc:docMk/>
            <pc:sldMk cId="1215911922" sldId="1723"/>
            <ac:spMk id="3" creationId="{5FC42C60-B951-E049-D5C4-FE7B287E34C8}"/>
          </ac:spMkLst>
        </pc:spChg>
        <pc:picChg chg="add mod">
          <ac:chgData name="Paul Woodward" userId="afca6096-33c4-4076-b066-b130de02360d" providerId="ADAL" clId="{8E7DF5EE-4FC3-4CB9-8156-2C78DB0C945D}" dt="2024-06-25T13:17:32.537" v="2140" actId="1076"/>
          <ac:picMkLst>
            <pc:docMk/>
            <pc:sldMk cId="1215911922" sldId="1723"/>
            <ac:picMk id="1026" creationId="{85B7BE75-8D74-5875-C7AB-74C37AFFCF42}"/>
          </ac:picMkLst>
        </pc:picChg>
        <pc:picChg chg="add mod">
          <ac:chgData name="Paul Woodward" userId="afca6096-33c4-4076-b066-b130de02360d" providerId="ADAL" clId="{8E7DF5EE-4FC3-4CB9-8156-2C78DB0C945D}" dt="2024-06-25T13:17:35.441" v="2141" actId="1076"/>
          <ac:picMkLst>
            <pc:docMk/>
            <pc:sldMk cId="1215911922" sldId="1723"/>
            <ac:picMk id="1028" creationId="{1FD54192-75E6-6AE7-F9BE-FFA1BBF01B0C}"/>
          </ac:picMkLst>
        </pc:picChg>
        <pc:picChg chg="add del">
          <ac:chgData name="Paul Woodward" userId="afca6096-33c4-4076-b066-b130de02360d" providerId="ADAL" clId="{8E7DF5EE-4FC3-4CB9-8156-2C78DB0C945D}" dt="2024-06-25T13:15:28.965" v="2108" actId="478"/>
          <ac:picMkLst>
            <pc:docMk/>
            <pc:sldMk cId="1215911922" sldId="1723"/>
            <ac:picMk id="1030" creationId="{79B433DA-41A9-73F5-749F-15C97645A6E7}"/>
          </ac:picMkLst>
        </pc:picChg>
        <pc:picChg chg="add mod">
          <ac:chgData name="Paul Woodward" userId="afca6096-33c4-4076-b066-b130de02360d" providerId="ADAL" clId="{8E7DF5EE-4FC3-4CB9-8156-2C78DB0C945D}" dt="2024-06-25T13:17:48.445" v="2146" actId="1076"/>
          <ac:picMkLst>
            <pc:docMk/>
            <pc:sldMk cId="1215911922" sldId="1723"/>
            <ac:picMk id="1032" creationId="{06708444-1A51-534B-D4DC-09E5CB4DB634}"/>
          </ac:picMkLst>
        </pc:picChg>
        <pc:picChg chg="add del">
          <ac:chgData name="Paul Woodward" userId="afca6096-33c4-4076-b066-b130de02360d" providerId="ADAL" clId="{8E7DF5EE-4FC3-4CB9-8156-2C78DB0C945D}" dt="2024-06-25T13:16:42.018" v="2120" actId="478"/>
          <ac:picMkLst>
            <pc:docMk/>
            <pc:sldMk cId="1215911922" sldId="1723"/>
            <ac:picMk id="1034" creationId="{7E1ADF6D-109E-8FD9-A90B-21D404DB1C26}"/>
          </ac:picMkLst>
        </pc:picChg>
        <pc:picChg chg="add mod">
          <ac:chgData name="Paul Woodward" userId="afca6096-33c4-4076-b066-b130de02360d" providerId="ADAL" clId="{8E7DF5EE-4FC3-4CB9-8156-2C78DB0C945D}" dt="2024-06-25T13:17:44.137" v="2143" actId="1076"/>
          <ac:picMkLst>
            <pc:docMk/>
            <pc:sldMk cId="1215911922" sldId="1723"/>
            <ac:picMk id="1036" creationId="{03976855-4CB1-7E8D-EE7A-C3765F90ADE0}"/>
          </ac:picMkLst>
        </pc:picChg>
        <pc:picChg chg="del">
          <ac:chgData name="Paul Woodward" userId="afca6096-33c4-4076-b066-b130de02360d" providerId="ADAL" clId="{8E7DF5EE-4FC3-4CB9-8156-2C78DB0C945D}" dt="2024-06-25T13:12:26.010" v="2077" actId="478"/>
          <ac:picMkLst>
            <pc:docMk/>
            <pc:sldMk cId="1215911922" sldId="1723"/>
            <ac:picMk id="2050" creationId="{686B824F-EBF9-2387-D9E0-D2B58A41DB14}"/>
          </ac:picMkLst>
        </pc:picChg>
        <pc:picChg chg="mod">
          <ac:chgData name="Paul Woodward" userId="afca6096-33c4-4076-b066-b130de02360d" providerId="ADAL" clId="{8E7DF5EE-4FC3-4CB9-8156-2C78DB0C945D}" dt="2024-06-25T13:17:31.141" v="2139" actId="1076"/>
          <ac:picMkLst>
            <pc:docMk/>
            <pc:sldMk cId="1215911922" sldId="1723"/>
            <ac:picMk id="2052" creationId="{E54D784E-BC71-65BC-40CA-1F43CF2C1621}"/>
          </ac:picMkLst>
        </pc:picChg>
        <pc:picChg chg="del mod">
          <ac:chgData name="Paul Woodward" userId="afca6096-33c4-4076-b066-b130de02360d" providerId="ADAL" clId="{8E7DF5EE-4FC3-4CB9-8156-2C78DB0C945D}" dt="2024-06-25T13:15:24.556" v="2106" actId="478"/>
          <ac:picMkLst>
            <pc:docMk/>
            <pc:sldMk cId="1215911922" sldId="1723"/>
            <ac:picMk id="2056" creationId="{635CDCF9-CE8C-B24E-C5FA-2B23FBB3DA1F}"/>
          </ac:picMkLst>
        </pc:picChg>
      </pc:sldChg>
      <pc:sldChg chg="addSp delSp modSp add mod">
        <pc:chgData name="Paul Woodward" userId="afca6096-33c4-4076-b066-b130de02360d" providerId="ADAL" clId="{8E7DF5EE-4FC3-4CB9-8156-2C78DB0C945D}" dt="2024-07-02T12:32:16.662" v="5633" actId="20577"/>
        <pc:sldMkLst>
          <pc:docMk/>
          <pc:sldMk cId="3031213663" sldId="1724"/>
        </pc:sldMkLst>
        <pc:spChg chg="mod">
          <ac:chgData name="Paul Woodward" userId="afca6096-33c4-4076-b066-b130de02360d" providerId="ADAL" clId="{8E7DF5EE-4FC3-4CB9-8156-2C78DB0C945D}" dt="2024-07-02T12:32:16.662" v="5633" actId="20577"/>
          <ac:spMkLst>
            <pc:docMk/>
            <pc:sldMk cId="3031213663" sldId="1724"/>
            <ac:spMk id="3" creationId="{5FC42C60-B951-E049-D5C4-FE7B287E34C8}"/>
          </ac:spMkLst>
        </pc:spChg>
        <pc:spChg chg="mod">
          <ac:chgData name="Paul Woodward" userId="afca6096-33c4-4076-b066-b130de02360d" providerId="ADAL" clId="{8E7DF5EE-4FC3-4CB9-8156-2C78DB0C945D}" dt="2024-06-25T12:58:05.534" v="715" actId="20577"/>
          <ac:spMkLst>
            <pc:docMk/>
            <pc:sldMk cId="3031213663" sldId="1724"/>
            <ac:spMk id="8" creationId="{5C75C0B7-44D3-CAED-C1B9-928BB291EE3F}"/>
          </ac:spMkLst>
        </pc:spChg>
        <pc:picChg chg="mod">
          <ac:chgData name="Paul Woodward" userId="afca6096-33c4-4076-b066-b130de02360d" providerId="ADAL" clId="{8E7DF5EE-4FC3-4CB9-8156-2C78DB0C945D}" dt="2024-07-02T12:31:21.425" v="5626" actId="1076"/>
          <ac:picMkLst>
            <pc:docMk/>
            <pc:sldMk cId="3031213663" sldId="1724"/>
            <ac:picMk id="2050" creationId="{686B824F-EBF9-2387-D9E0-D2B58A41DB14}"/>
          </ac:picMkLst>
        </pc:picChg>
        <pc:picChg chg="del">
          <ac:chgData name="Paul Woodward" userId="afca6096-33c4-4076-b066-b130de02360d" providerId="ADAL" clId="{8E7DF5EE-4FC3-4CB9-8156-2C78DB0C945D}" dt="2024-07-02T12:26:09.032" v="5097" actId="478"/>
          <ac:picMkLst>
            <pc:docMk/>
            <pc:sldMk cId="3031213663" sldId="1724"/>
            <ac:picMk id="2052" creationId="{E54D784E-BC71-65BC-40CA-1F43CF2C1621}"/>
          </ac:picMkLst>
        </pc:picChg>
        <pc:picChg chg="mod">
          <ac:chgData name="Paul Woodward" userId="afca6096-33c4-4076-b066-b130de02360d" providerId="ADAL" clId="{8E7DF5EE-4FC3-4CB9-8156-2C78DB0C945D}" dt="2024-07-02T12:31:19.445" v="5625" actId="1076"/>
          <ac:picMkLst>
            <pc:docMk/>
            <pc:sldMk cId="3031213663" sldId="1724"/>
            <ac:picMk id="2056" creationId="{635CDCF9-CE8C-B24E-C5FA-2B23FBB3DA1F}"/>
          </ac:picMkLst>
        </pc:picChg>
        <pc:picChg chg="add mod">
          <ac:chgData name="Paul Woodward" userId="afca6096-33c4-4076-b066-b130de02360d" providerId="ADAL" clId="{8E7DF5EE-4FC3-4CB9-8156-2C78DB0C945D}" dt="2024-07-02T12:32:07.327" v="5632" actId="1076"/>
          <ac:picMkLst>
            <pc:docMk/>
            <pc:sldMk cId="3031213663" sldId="1724"/>
            <ac:picMk id="5122" creationId="{D02A8C70-B6F7-2B6A-7A74-9A13BE3189F8}"/>
          </ac:picMkLst>
        </pc:picChg>
      </pc:sldChg>
      <pc:sldChg chg="addSp delSp modSp add mod ord">
        <pc:chgData name="Paul Woodward" userId="afca6096-33c4-4076-b066-b130de02360d" providerId="ADAL" clId="{8E7DF5EE-4FC3-4CB9-8156-2C78DB0C945D}" dt="2024-07-02T13:02:13.832" v="7117" actId="20577"/>
        <pc:sldMkLst>
          <pc:docMk/>
          <pc:sldMk cId="559086980" sldId="1725"/>
        </pc:sldMkLst>
        <pc:spChg chg="mod">
          <ac:chgData name="Paul Woodward" userId="afca6096-33c4-4076-b066-b130de02360d" providerId="ADAL" clId="{8E7DF5EE-4FC3-4CB9-8156-2C78DB0C945D}" dt="2024-07-02T13:02:13.832" v="7117" actId="20577"/>
          <ac:spMkLst>
            <pc:docMk/>
            <pc:sldMk cId="559086980" sldId="1725"/>
            <ac:spMk id="3" creationId="{5FC42C60-B951-E049-D5C4-FE7B287E34C8}"/>
          </ac:spMkLst>
        </pc:spChg>
        <pc:spChg chg="mod">
          <ac:chgData name="Paul Woodward" userId="afca6096-33c4-4076-b066-b130de02360d" providerId="ADAL" clId="{8E7DF5EE-4FC3-4CB9-8156-2C78DB0C945D}" dt="2024-06-25T12:58:13.415" v="721" actId="20577"/>
          <ac:spMkLst>
            <pc:docMk/>
            <pc:sldMk cId="559086980" sldId="1725"/>
            <ac:spMk id="8" creationId="{5C75C0B7-44D3-CAED-C1B9-928BB291EE3F}"/>
          </ac:spMkLst>
        </pc:spChg>
        <pc:picChg chg="del">
          <ac:chgData name="Paul Woodward" userId="afca6096-33c4-4076-b066-b130de02360d" providerId="ADAL" clId="{8E7DF5EE-4FC3-4CB9-8156-2C78DB0C945D}" dt="2024-06-25T13:15:59.853" v="2116" actId="478"/>
          <ac:picMkLst>
            <pc:docMk/>
            <pc:sldMk cId="559086980" sldId="1725"/>
            <ac:picMk id="2050" creationId="{686B824F-EBF9-2387-D9E0-D2B58A41DB14}"/>
          </ac:picMkLst>
        </pc:picChg>
        <pc:picChg chg="del">
          <ac:chgData name="Paul Woodward" userId="afca6096-33c4-4076-b066-b130de02360d" providerId="ADAL" clId="{8E7DF5EE-4FC3-4CB9-8156-2C78DB0C945D}" dt="2024-06-25T13:16:00.495" v="2117" actId="478"/>
          <ac:picMkLst>
            <pc:docMk/>
            <pc:sldMk cId="559086980" sldId="1725"/>
            <ac:picMk id="2052" creationId="{E54D784E-BC71-65BC-40CA-1F43CF2C1621}"/>
          </ac:picMkLst>
        </pc:picChg>
        <pc:picChg chg="del">
          <ac:chgData name="Paul Woodward" userId="afca6096-33c4-4076-b066-b130de02360d" providerId="ADAL" clId="{8E7DF5EE-4FC3-4CB9-8156-2C78DB0C945D}" dt="2024-06-25T13:16:00.934" v="2118" actId="478"/>
          <ac:picMkLst>
            <pc:docMk/>
            <pc:sldMk cId="559086980" sldId="1725"/>
            <ac:picMk id="2056" creationId="{635CDCF9-CE8C-B24E-C5FA-2B23FBB3DA1F}"/>
          </ac:picMkLst>
        </pc:picChg>
        <pc:picChg chg="add mod">
          <ac:chgData name="Paul Woodward" userId="afca6096-33c4-4076-b066-b130de02360d" providerId="ADAL" clId="{8E7DF5EE-4FC3-4CB9-8156-2C78DB0C945D}" dt="2024-07-02T12:38:24.494" v="5688" actId="1076"/>
          <ac:picMkLst>
            <pc:docMk/>
            <pc:sldMk cId="559086980" sldId="1725"/>
            <ac:picMk id="8194" creationId="{FFF99C2C-EB8E-621C-07A6-0E381375C3E0}"/>
          </ac:picMkLst>
        </pc:picChg>
        <pc:picChg chg="add mod">
          <ac:chgData name="Paul Woodward" userId="afca6096-33c4-4076-b066-b130de02360d" providerId="ADAL" clId="{8E7DF5EE-4FC3-4CB9-8156-2C78DB0C945D}" dt="2024-07-02T12:38:25.984" v="5689" actId="1076"/>
          <ac:picMkLst>
            <pc:docMk/>
            <pc:sldMk cId="559086980" sldId="1725"/>
            <ac:picMk id="8196" creationId="{BFF0B388-3A46-5E56-6F4E-8B4D6070E479}"/>
          </ac:picMkLst>
        </pc:picChg>
        <pc:picChg chg="add mod">
          <ac:chgData name="Paul Woodward" userId="afca6096-33c4-4076-b066-b130de02360d" providerId="ADAL" clId="{8E7DF5EE-4FC3-4CB9-8156-2C78DB0C945D}" dt="2024-07-02T12:38:21.973" v="5687" actId="14100"/>
          <ac:picMkLst>
            <pc:docMk/>
            <pc:sldMk cId="559086980" sldId="1725"/>
            <ac:picMk id="8198" creationId="{28DFCDF5-02D1-6E9D-159A-8786CDCF9905}"/>
          </ac:picMkLst>
        </pc:picChg>
      </pc:sldChg>
      <pc:sldChg chg="addSp modSp add mod modShow">
        <pc:chgData name="Paul Woodward" userId="afca6096-33c4-4076-b066-b130de02360d" providerId="ADAL" clId="{8E7DF5EE-4FC3-4CB9-8156-2C78DB0C945D}" dt="2024-06-25T13:21:29.437" v="2260" actId="729"/>
        <pc:sldMkLst>
          <pc:docMk/>
          <pc:sldMk cId="4007766624" sldId="1726"/>
        </pc:sldMkLst>
        <pc:spChg chg="add mod">
          <ac:chgData name="Paul Woodward" userId="afca6096-33c4-4076-b066-b130de02360d" providerId="ADAL" clId="{8E7DF5EE-4FC3-4CB9-8156-2C78DB0C945D}" dt="2024-06-25T13:19:24.386" v="2161" actId="14100"/>
          <ac:spMkLst>
            <pc:docMk/>
            <pc:sldMk cId="4007766624" sldId="1726"/>
            <ac:spMk id="9" creationId="{0D40EA40-C6D5-FC36-AE16-153484D0D4C0}"/>
          </ac:spMkLst>
        </pc:spChg>
        <pc:spChg chg="add mod">
          <ac:chgData name="Paul Woodward" userId="afca6096-33c4-4076-b066-b130de02360d" providerId="ADAL" clId="{8E7DF5EE-4FC3-4CB9-8156-2C78DB0C945D}" dt="2024-06-25T13:19:24.386" v="2161" actId="14100"/>
          <ac:spMkLst>
            <pc:docMk/>
            <pc:sldMk cId="4007766624" sldId="1726"/>
            <ac:spMk id="10" creationId="{2107C606-7ACC-9973-0F2A-64661FAEF14D}"/>
          </ac:spMkLst>
        </pc:spChg>
        <pc:spChg chg="add mod">
          <ac:chgData name="Paul Woodward" userId="afca6096-33c4-4076-b066-b130de02360d" providerId="ADAL" clId="{8E7DF5EE-4FC3-4CB9-8156-2C78DB0C945D}" dt="2024-06-25T13:19:24.386" v="2161" actId="14100"/>
          <ac:spMkLst>
            <pc:docMk/>
            <pc:sldMk cId="4007766624" sldId="1726"/>
            <ac:spMk id="11" creationId="{735DA02E-F7B2-DBF2-5872-A707D62A3BF0}"/>
          </ac:spMkLst>
        </pc:spChg>
        <pc:spChg chg="add mod">
          <ac:chgData name="Paul Woodward" userId="afca6096-33c4-4076-b066-b130de02360d" providerId="ADAL" clId="{8E7DF5EE-4FC3-4CB9-8156-2C78DB0C945D}" dt="2024-06-25T13:19:46.533" v="2171" actId="20577"/>
          <ac:spMkLst>
            <pc:docMk/>
            <pc:sldMk cId="4007766624" sldId="1726"/>
            <ac:spMk id="12" creationId="{4642995F-A654-0F74-BE6F-CFEE872B8DD1}"/>
          </ac:spMkLst>
        </pc:spChg>
        <pc:spChg chg="add mod">
          <ac:chgData name="Paul Woodward" userId="afca6096-33c4-4076-b066-b130de02360d" providerId="ADAL" clId="{8E7DF5EE-4FC3-4CB9-8156-2C78DB0C945D}" dt="2024-06-25T13:20:01.521" v="2179" actId="1076"/>
          <ac:spMkLst>
            <pc:docMk/>
            <pc:sldMk cId="4007766624" sldId="1726"/>
            <ac:spMk id="13" creationId="{956524CB-9F17-CC4A-69F2-4E2C8B5BF593}"/>
          </ac:spMkLst>
        </pc:spChg>
        <pc:spChg chg="add mod">
          <ac:chgData name="Paul Woodward" userId="afca6096-33c4-4076-b066-b130de02360d" providerId="ADAL" clId="{8E7DF5EE-4FC3-4CB9-8156-2C78DB0C945D}" dt="2024-06-25T13:20:09.303" v="2187" actId="20577"/>
          <ac:spMkLst>
            <pc:docMk/>
            <pc:sldMk cId="4007766624" sldId="1726"/>
            <ac:spMk id="14" creationId="{B292DCF6-3153-EA37-6532-765EBA4D3A58}"/>
          </ac:spMkLst>
        </pc:spChg>
        <pc:spChg chg="add mod">
          <ac:chgData name="Paul Woodward" userId="afca6096-33c4-4076-b066-b130de02360d" providerId="ADAL" clId="{8E7DF5EE-4FC3-4CB9-8156-2C78DB0C945D}" dt="2024-06-25T13:20:25.769" v="2205" actId="1076"/>
          <ac:spMkLst>
            <pc:docMk/>
            <pc:sldMk cId="4007766624" sldId="1726"/>
            <ac:spMk id="15" creationId="{0BA58B1C-5191-3893-5C3A-D25EE358BC1C}"/>
          </ac:spMkLst>
        </pc:spChg>
        <pc:spChg chg="add mod">
          <ac:chgData name="Paul Woodward" userId="afca6096-33c4-4076-b066-b130de02360d" providerId="ADAL" clId="{8E7DF5EE-4FC3-4CB9-8156-2C78DB0C945D}" dt="2024-06-25T13:20:57.245" v="2241" actId="20577"/>
          <ac:spMkLst>
            <pc:docMk/>
            <pc:sldMk cId="4007766624" sldId="1726"/>
            <ac:spMk id="16" creationId="{39B683A3-C0DE-4988-EDC0-5BC64F1C7933}"/>
          </ac:spMkLst>
        </pc:spChg>
        <pc:spChg chg="add mod">
          <ac:chgData name="Paul Woodward" userId="afca6096-33c4-4076-b066-b130de02360d" providerId="ADAL" clId="{8E7DF5EE-4FC3-4CB9-8156-2C78DB0C945D}" dt="2024-06-25T13:21:04.389" v="2242" actId="1076"/>
          <ac:spMkLst>
            <pc:docMk/>
            <pc:sldMk cId="4007766624" sldId="1726"/>
            <ac:spMk id="17" creationId="{0B88B236-98A7-D55D-0FC1-75DBF8CB2F7A}"/>
          </ac:spMkLst>
        </pc:spChg>
        <pc:spChg chg="add mod">
          <ac:chgData name="Paul Woodward" userId="afca6096-33c4-4076-b066-b130de02360d" providerId="ADAL" clId="{8E7DF5EE-4FC3-4CB9-8156-2C78DB0C945D}" dt="2024-06-25T13:20:48.321" v="2226" actId="20577"/>
          <ac:spMkLst>
            <pc:docMk/>
            <pc:sldMk cId="4007766624" sldId="1726"/>
            <ac:spMk id="18" creationId="{BA6157F4-4765-38ED-4CDC-B46A50858F7F}"/>
          </ac:spMkLst>
        </pc:spChg>
        <pc:spChg chg="add mod">
          <ac:chgData name="Paul Woodward" userId="afca6096-33c4-4076-b066-b130de02360d" providerId="ADAL" clId="{8E7DF5EE-4FC3-4CB9-8156-2C78DB0C945D}" dt="2024-06-25T13:21:16.278" v="2259" actId="20577"/>
          <ac:spMkLst>
            <pc:docMk/>
            <pc:sldMk cId="4007766624" sldId="1726"/>
            <ac:spMk id="19" creationId="{C1492D90-4ADA-3CFA-9711-0DEC3467A6EA}"/>
          </ac:spMkLst>
        </pc:spChg>
        <pc:picChg chg="mod">
          <ac:chgData name="Paul Woodward" userId="afca6096-33c4-4076-b066-b130de02360d" providerId="ADAL" clId="{8E7DF5EE-4FC3-4CB9-8156-2C78DB0C945D}" dt="2024-06-25T13:21:08.138" v="2244" actId="1076"/>
          <ac:picMkLst>
            <pc:docMk/>
            <pc:sldMk cId="4007766624" sldId="1726"/>
            <ac:picMk id="1026" creationId="{85B7BE75-8D74-5875-C7AB-74C37AFFCF42}"/>
          </ac:picMkLst>
        </pc:picChg>
        <pc:picChg chg="mod">
          <ac:chgData name="Paul Woodward" userId="afca6096-33c4-4076-b066-b130de02360d" providerId="ADAL" clId="{8E7DF5EE-4FC3-4CB9-8156-2C78DB0C945D}" dt="2024-06-25T13:19:29.156" v="2163" actId="1076"/>
          <ac:picMkLst>
            <pc:docMk/>
            <pc:sldMk cId="4007766624" sldId="1726"/>
            <ac:picMk id="1036" creationId="{03976855-4CB1-7E8D-EE7A-C3765F90ADE0}"/>
          </ac:picMkLst>
        </pc:picChg>
        <pc:picChg chg="mod">
          <ac:chgData name="Paul Woodward" userId="afca6096-33c4-4076-b066-b130de02360d" providerId="ADAL" clId="{8E7DF5EE-4FC3-4CB9-8156-2C78DB0C945D}" dt="2024-06-25T13:21:06.539" v="2243" actId="1076"/>
          <ac:picMkLst>
            <pc:docMk/>
            <pc:sldMk cId="4007766624" sldId="1726"/>
            <ac:picMk id="2052" creationId="{E54D784E-BC71-65BC-40CA-1F43CF2C1621}"/>
          </ac:picMkLst>
        </pc:picChg>
      </pc:sldChg>
      <pc:sldChg chg="modSp add del mod">
        <pc:chgData name="Paul Woodward" userId="afca6096-33c4-4076-b066-b130de02360d" providerId="ADAL" clId="{8E7DF5EE-4FC3-4CB9-8156-2C78DB0C945D}" dt="2024-07-02T12:17:07.465" v="4588" actId="2696"/>
        <pc:sldMkLst>
          <pc:docMk/>
          <pc:sldMk cId="56103050" sldId="1727"/>
        </pc:sldMkLst>
        <pc:spChg chg="mod">
          <ac:chgData name="Paul Woodward" userId="afca6096-33c4-4076-b066-b130de02360d" providerId="ADAL" clId="{8E7DF5EE-4FC3-4CB9-8156-2C78DB0C945D}" dt="2024-06-25T13:23:30.069" v="2639" actId="20577"/>
          <ac:spMkLst>
            <pc:docMk/>
            <pc:sldMk cId="56103050" sldId="1727"/>
            <ac:spMk id="3" creationId="{5FC42C60-B951-E049-D5C4-FE7B287E34C8}"/>
          </ac:spMkLst>
        </pc:spChg>
      </pc:sldChg>
      <pc:sldChg chg="addSp delSp modSp add mod">
        <pc:chgData name="Paul Woodward" userId="afca6096-33c4-4076-b066-b130de02360d" providerId="ADAL" clId="{8E7DF5EE-4FC3-4CB9-8156-2C78DB0C945D}" dt="2024-07-02T12:30:35.680" v="5568" actId="20577"/>
        <pc:sldMkLst>
          <pc:docMk/>
          <pc:sldMk cId="1448470516" sldId="1728"/>
        </pc:sldMkLst>
        <pc:spChg chg="mod">
          <ac:chgData name="Paul Woodward" userId="afca6096-33c4-4076-b066-b130de02360d" providerId="ADAL" clId="{8E7DF5EE-4FC3-4CB9-8156-2C78DB0C945D}" dt="2024-07-02T12:22:31.322" v="4887" actId="20577"/>
          <ac:spMkLst>
            <pc:docMk/>
            <pc:sldMk cId="1448470516" sldId="1728"/>
            <ac:spMk id="3" creationId="{5FC42C60-B951-E049-D5C4-FE7B287E34C8}"/>
          </ac:spMkLst>
        </pc:spChg>
        <pc:spChg chg="mod">
          <ac:chgData name="Paul Woodward" userId="afca6096-33c4-4076-b066-b130de02360d" providerId="ADAL" clId="{8E7DF5EE-4FC3-4CB9-8156-2C78DB0C945D}" dt="2024-07-02T12:30:35.680" v="5568" actId="20577"/>
          <ac:spMkLst>
            <pc:docMk/>
            <pc:sldMk cId="1448470516" sldId="1728"/>
            <ac:spMk id="8" creationId="{5C75C0B7-44D3-CAED-C1B9-928BB291EE3F}"/>
          </ac:spMkLst>
        </pc:spChg>
        <pc:picChg chg="add mod">
          <ac:chgData name="Paul Woodward" userId="afca6096-33c4-4076-b066-b130de02360d" providerId="ADAL" clId="{8E7DF5EE-4FC3-4CB9-8156-2C78DB0C945D}" dt="2024-07-02T12:22:07.056" v="4875" actId="1076"/>
          <ac:picMkLst>
            <pc:docMk/>
            <pc:sldMk cId="1448470516" sldId="1728"/>
            <ac:picMk id="3074" creationId="{3932B91A-81DF-6653-E052-3709E08F2286}"/>
          </ac:picMkLst>
        </pc:picChg>
        <pc:picChg chg="add del mod">
          <ac:chgData name="Paul Woodward" userId="afca6096-33c4-4076-b066-b130de02360d" providerId="ADAL" clId="{8E7DF5EE-4FC3-4CB9-8156-2C78DB0C945D}" dt="2024-07-02T12:21:13.921" v="4866" actId="478"/>
          <ac:picMkLst>
            <pc:docMk/>
            <pc:sldMk cId="1448470516" sldId="1728"/>
            <ac:picMk id="3076" creationId="{BEB110BC-4D58-5A80-3F43-E27477D78399}"/>
          </ac:picMkLst>
        </pc:picChg>
        <pc:picChg chg="add mod">
          <ac:chgData name="Paul Woodward" userId="afca6096-33c4-4076-b066-b130de02360d" providerId="ADAL" clId="{8E7DF5EE-4FC3-4CB9-8156-2C78DB0C945D}" dt="2024-07-02T12:22:15.280" v="4879" actId="1076"/>
          <ac:picMkLst>
            <pc:docMk/>
            <pc:sldMk cId="1448470516" sldId="1728"/>
            <ac:picMk id="3078" creationId="{0C4742FE-D351-451B-F489-E17D772720DF}"/>
          </ac:picMkLst>
        </pc:picChg>
        <pc:picChg chg="add mod">
          <ac:chgData name="Paul Woodward" userId="afca6096-33c4-4076-b066-b130de02360d" providerId="ADAL" clId="{8E7DF5EE-4FC3-4CB9-8156-2C78DB0C945D}" dt="2024-07-02T12:22:10.104" v="4876" actId="1076"/>
          <ac:picMkLst>
            <pc:docMk/>
            <pc:sldMk cId="1448470516" sldId="1728"/>
            <ac:picMk id="3080" creationId="{AB45D054-278B-2864-7651-E19BC6D4232C}"/>
          </ac:picMkLst>
        </pc:picChg>
      </pc:sldChg>
      <pc:sldChg chg="addSp modSp add mod ord">
        <pc:chgData name="Paul Woodward" userId="afca6096-33c4-4076-b066-b130de02360d" providerId="ADAL" clId="{8E7DF5EE-4FC3-4CB9-8156-2C78DB0C945D}" dt="2024-07-02T13:01:11.439" v="7076" actId="167"/>
        <pc:sldMkLst>
          <pc:docMk/>
          <pc:sldMk cId="931525329" sldId="1729"/>
        </pc:sldMkLst>
        <pc:spChg chg="mod">
          <ac:chgData name="Paul Woodward" userId="afca6096-33c4-4076-b066-b130de02360d" providerId="ADAL" clId="{8E7DF5EE-4FC3-4CB9-8156-2C78DB0C945D}" dt="2024-07-02T13:01:01.763" v="7072" actId="14100"/>
          <ac:spMkLst>
            <pc:docMk/>
            <pc:sldMk cId="931525329" sldId="1729"/>
            <ac:spMk id="3" creationId="{5FC42C60-B951-E049-D5C4-FE7B287E34C8}"/>
          </ac:spMkLst>
        </pc:spChg>
        <pc:picChg chg="add mod">
          <ac:chgData name="Paul Woodward" userId="afca6096-33c4-4076-b066-b130de02360d" providerId="ADAL" clId="{8E7DF5EE-4FC3-4CB9-8156-2C78DB0C945D}" dt="2024-07-02T13:01:11.439" v="7076" actId="167"/>
          <ac:picMkLst>
            <pc:docMk/>
            <pc:sldMk cId="931525329" sldId="1729"/>
            <ac:picMk id="4098" creationId="{3F1A74DF-4F57-57A1-1015-9242BF433871}"/>
          </ac:picMkLst>
        </pc:picChg>
      </pc:sldChg>
      <pc:sldChg chg="addSp delSp modSp add mod">
        <pc:chgData name="Paul Woodward" userId="afca6096-33c4-4076-b066-b130de02360d" providerId="ADAL" clId="{8E7DF5EE-4FC3-4CB9-8156-2C78DB0C945D}" dt="2024-07-02T13:01:37.277" v="7077" actId="255"/>
        <pc:sldMkLst>
          <pc:docMk/>
          <pc:sldMk cId="4135461692" sldId="1730"/>
        </pc:sldMkLst>
        <pc:spChg chg="mod">
          <ac:chgData name="Paul Woodward" userId="afca6096-33c4-4076-b066-b130de02360d" providerId="ADAL" clId="{8E7DF5EE-4FC3-4CB9-8156-2C78DB0C945D}" dt="2024-07-02T13:01:37.277" v="7077" actId="255"/>
          <ac:spMkLst>
            <pc:docMk/>
            <pc:sldMk cId="4135461692" sldId="1730"/>
            <ac:spMk id="3" creationId="{5FC42C60-B951-E049-D5C4-FE7B287E34C8}"/>
          </ac:spMkLst>
        </pc:spChg>
        <pc:spChg chg="add">
          <ac:chgData name="Paul Woodward" userId="afca6096-33c4-4076-b066-b130de02360d" providerId="ADAL" clId="{8E7DF5EE-4FC3-4CB9-8156-2C78DB0C945D}" dt="2024-07-02T12:32:52.092" v="5635"/>
          <ac:spMkLst>
            <pc:docMk/>
            <pc:sldMk cId="4135461692" sldId="1730"/>
            <ac:spMk id="9" creationId="{ABAA8475-912C-ADD6-ACF8-C2C71FDF6F5C}"/>
          </ac:spMkLst>
        </pc:spChg>
        <pc:picChg chg="del">
          <ac:chgData name="Paul Woodward" userId="afca6096-33c4-4076-b066-b130de02360d" providerId="ADAL" clId="{8E7DF5EE-4FC3-4CB9-8156-2C78DB0C945D}" dt="2024-06-25T13:26:27.539" v="3255" actId="478"/>
          <ac:picMkLst>
            <pc:docMk/>
            <pc:sldMk cId="4135461692" sldId="1730"/>
            <ac:picMk id="2050" creationId="{686B824F-EBF9-2387-D9E0-D2B58A41DB14}"/>
          </ac:picMkLst>
        </pc:picChg>
        <pc:picChg chg="mod">
          <ac:chgData name="Paul Woodward" userId="afca6096-33c4-4076-b066-b130de02360d" providerId="ADAL" clId="{8E7DF5EE-4FC3-4CB9-8156-2C78DB0C945D}" dt="2024-07-02T12:33:16.649" v="5641" actId="1076"/>
          <ac:picMkLst>
            <pc:docMk/>
            <pc:sldMk cId="4135461692" sldId="1730"/>
            <ac:picMk id="2052" creationId="{E54D784E-BC71-65BC-40CA-1F43CF2C1621}"/>
          </ac:picMkLst>
        </pc:picChg>
        <pc:picChg chg="del">
          <ac:chgData name="Paul Woodward" userId="afca6096-33c4-4076-b066-b130de02360d" providerId="ADAL" clId="{8E7DF5EE-4FC3-4CB9-8156-2C78DB0C945D}" dt="2024-06-25T13:26:30.779" v="3257" actId="478"/>
          <ac:picMkLst>
            <pc:docMk/>
            <pc:sldMk cId="4135461692" sldId="1730"/>
            <ac:picMk id="2056" creationId="{635CDCF9-CE8C-B24E-C5FA-2B23FBB3DA1F}"/>
          </ac:picMkLst>
        </pc:picChg>
        <pc:picChg chg="add mod">
          <ac:chgData name="Paul Woodward" userId="afca6096-33c4-4076-b066-b130de02360d" providerId="ADAL" clId="{8E7DF5EE-4FC3-4CB9-8156-2C78DB0C945D}" dt="2024-07-02T12:33:53.211" v="5645" actId="1076"/>
          <ac:picMkLst>
            <pc:docMk/>
            <pc:sldMk cId="4135461692" sldId="1730"/>
            <ac:picMk id="6148" creationId="{ACA4794D-3FFC-52AB-17DC-14D8E1655FA8}"/>
          </ac:picMkLst>
        </pc:picChg>
        <pc:picChg chg="add mod">
          <ac:chgData name="Paul Woodward" userId="afca6096-33c4-4076-b066-b130de02360d" providerId="ADAL" clId="{8E7DF5EE-4FC3-4CB9-8156-2C78DB0C945D}" dt="2024-07-02T12:33:55.451" v="5646" actId="1076"/>
          <ac:picMkLst>
            <pc:docMk/>
            <pc:sldMk cId="4135461692" sldId="1730"/>
            <ac:picMk id="6150" creationId="{6521E63A-97B0-3C17-B04E-2CCE0063C8BE}"/>
          </ac:picMkLst>
        </pc:picChg>
      </pc:sldChg>
      <pc:sldChg chg="addSp modSp add mod ord">
        <pc:chgData name="Paul Woodward" userId="afca6096-33c4-4076-b066-b130de02360d" providerId="ADAL" clId="{8E7DF5EE-4FC3-4CB9-8156-2C78DB0C945D}" dt="2024-07-02T12:29:05.181" v="5542"/>
        <pc:sldMkLst>
          <pc:docMk/>
          <pc:sldMk cId="702947231" sldId="1731"/>
        </pc:sldMkLst>
        <pc:spChg chg="mod">
          <ac:chgData name="Paul Woodward" userId="afca6096-33c4-4076-b066-b130de02360d" providerId="ADAL" clId="{8E7DF5EE-4FC3-4CB9-8156-2C78DB0C945D}" dt="2024-07-02T09:58:48.709" v="4516" actId="20577"/>
          <ac:spMkLst>
            <pc:docMk/>
            <pc:sldMk cId="702947231" sldId="1731"/>
            <ac:spMk id="3" creationId="{5FC42C60-B951-E049-D5C4-FE7B287E34C8}"/>
          </ac:spMkLst>
        </pc:spChg>
        <pc:spChg chg="mod">
          <ac:chgData name="Paul Woodward" userId="afca6096-33c4-4076-b066-b130de02360d" providerId="ADAL" clId="{8E7DF5EE-4FC3-4CB9-8156-2C78DB0C945D}" dt="2024-07-02T09:28:43.343" v="4104" actId="20577"/>
          <ac:spMkLst>
            <pc:docMk/>
            <pc:sldMk cId="702947231" sldId="1731"/>
            <ac:spMk id="8" creationId="{5C75C0B7-44D3-CAED-C1B9-928BB291EE3F}"/>
          </ac:spMkLst>
        </pc:spChg>
        <pc:graphicFrameChg chg="add mod modGraphic">
          <ac:chgData name="Paul Woodward" userId="afca6096-33c4-4076-b066-b130de02360d" providerId="ADAL" clId="{8E7DF5EE-4FC3-4CB9-8156-2C78DB0C945D}" dt="2024-07-02T09:59:02.659" v="4524" actId="20577"/>
          <ac:graphicFrameMkLst>
            <pc:docMk/>
            <pc:sldMk cId="702947231" sldId="1731"/>
            <ac:graphicFrameMk id="9" creationId="{B55C194F-A8EE-D55C-DA4C-BB01CCEB73CB}"/>
          </ac:graphicFrameMkLst>
        </pc:graphicFrameChg>
      </pc:sldChg>
      <pc:sldChg chg="addSp delSp modSp add mod">
        <pc:chgData name="Paul Woodward" userId="afca6096-33c4-4076-b066-b130de02360d" providerId="ADAL" clId="{8E7DF5EE-4FC3-4CB9-8156-2C78DB0C945D}" dt="2024-07-02T12:58:57.915" v="6913" actId="20577"/>
        <pc:sldMkLst>
          <pc:docMk/>
          <pc:sldMk cId="2324011601" sldId="1732"/>
        </pc:sldMkLst>
        <pc:spChg chg="mod">
          <ac:chgData name="Paul Woodward" userId="afca6096-33c4-4076-b066-b130de02360d" providerId="ADAL" clId="{8E7DF5EE-4FC3-4CB9-8156-2C78DB0C945D}" dt="2024-07-02T12:58:57.915" v="6913" actId="20577"/>
          <ac:spMkLst>
            <pc:docMk/>
            <pc:sldMk cId="2324011601" sldId="1732"/>
            <ac:spMk id="3" creationId="{5FC42C60-B951-E049-D5C4-FE7B287E34C8}"/>
          </ac:spMkLst>
        </pc:spChg>
        <pc:spChg chg="mod">
          <ac:chgData name="Paul Woodward" userId="afca6096-33c4-4076-b066-b130de02360d" providerId="ADAL" clId="{8E7DF5EE-4FC3-4CB9-8156-2C78DB0C945D}" dt="2024-07-02T12:54:39.843" v="6298" actId="20577"/>
          <ac:spMkLst>
            <pc:docMk/>
            <pc:sldMk cId="2324011601" sldId="1732"/>
            <ac:spMk id="8" creationId="{5C75C0B7-44D3-CAED-C1B9-928BB291EE3F}"/>
          </ac:spMkLst>
        </pc:spChg>
        <pc:picChg chg="del">
          <ac:chgData name="Paul Woodward" userId="afca6096-33c4-4076-b066-b130de02360d" providerId="ADAL" clId="{8E7DF5EE-4FC3-4CB9-8156-2C78DB0C945D}" dt="2024-07-02T09:34:26.726" v="4378" actId="478"/>
          <ac:picMkLst>
            <pc:docMk/>
            <pc:sldMk cId="2324011601" sldId="1732"/>
            <ac:picMk id="9" creationId="{2FFB3643-1EC6-D70B-527A-DF612E9265BF}"/>
          </ac:picMkLst>
        </pc:picChg>
        <pc:picChg chg="del mod">
          <ac:chgData name="Paul Woodward" userId="afca6096-33c4-4076-b066-b130de02360d" providerId="ADAL" clId="{8E7DF5EE-4FC3-4CB9-8156-2C78DB0C945D}" dt="2024-07-02T12:54:41.999" v="6300" actId="478"/>
          <ac:picMkLst>
            <pc:docMk/>
            <pc:sldMk cId="2324011601" sldId="1732"/>
            <ac:picMk id="1026" creationId="{43D30380-F9A3-099C-B55E-A53B227B4A77}"/>
          </ac:picMkLst>
        </pc:picChg>
        <pc:picChg chg="add del mod">
          <ac:chgData name="Paul Woodward" userId="afca6096-33c4-4076-b066-b130de02360d" providerId="ADAL" clId="{8E7DF5EE-4FC3-4CB9-8156-2C78DB0C945D}" dt="2024-07-02T12:54:43.469" v="6302" actId="478"/>
          <ac:picMkLst>
            <pc:docMk/>
            <pc:sldMk cId="2324011601" sldId="1732"/>
            <ac:picMk id="2050" creationId="{7B0CF106-9035-1295-70D5-F2D00B907A62}"/>
          </ac:picMkLst>
        </pc:picChg>
        <pc:picChg chg="add del mod">
          <ac:chgData name="Paul Woodward" userId="afca6096-33c4-4076-b066-b130de02360d" providerId="ADAL" clId="{8E7DF5EE-4FC3-4CB9-8156-2C78DB0C945D}" dt="2024-07-02T12:54:43.003" v="6301" actId="478"/>
          <ac:picMkLst>
            <pc:docMk/>
            <pc:sldMk cId="2324011601" sldId="1732"/>
            <ac:picMk id="2052" creationId="{1C3A9375-AD98-21E9-A4D7-D44E53BCB6AE}"/>
          </ac:picMkLst>
        </pc:picChg>
        <pc:picChg chg="add del mod">
          <ac:chgData name="Paul Woodward" userId="afca6096-33c4-4076-b066-b130de02360d" providerId="ADAL" clId="{8E7DF5EE-4FC3-4CB9-8156-2C78DB0C945D}" dt="2024-07-02T12:54:41.563" v="6299" actId="478"/>
          <ac:picMkLst>
            <pc:docMk/>
            <pc:sldMk cId="2324011601" sldId="1732"/>
            <ac:picMk id="2054" creationId="{9B61DC45-8D6F-006E-5A3C-F062750B2A68}"/>
          </ac:picMkLst>
        </pc:picChg>
      </pc:sldChg>
      <pc:sldChg chg="modSp add del mod">
        <pc:chgData name="Paul Woodward" userId="afca6096-33c4-4076-b066-b130de02360d" providerId="ADAL" clId="{8E7DF5EE-4FC3-4CB9-8156-2C78DB0C945D}" dt="2024-07-02T12:30:13.851" v="5565" actId="2696"/>
        <pc:sldMkLst>
          <pc:docMk/>
          <pc:sldMk cId="2099888120" sldId="1733"/>
        </pc:sldMkLst>
        <pc:spChg chg="mod">
          <ac:chgData name="Paul Woodward" userId="afca6096-33c4-4076-b066-b130de02360d" providerId="ADAL" clId="{8E7DF5EE-4FC3-4CB9-8156-2C78DB0C945D}" dt="2024-07-02T12:17:59.642" v="4610" actId="20577"/>
          <ac:spMkLst>
            <pc:docMk/>
            <pc:sldMk cId="2099888120" sldId="1733"/>
            <ac:spMk id="8" creationId="{5C75C0B7-44D3-CAED-C1B9-928BB291EE3F}"/>
          </ac:spMkLst>
        </pc:spChg>
      </pc:sldChg>
      <pc:sldChg chg="addSp delSp modSp add mod">
        <pc:chgData name="Paul Woodward" userId="afca6096-33c4-4076-b066-b130de02360d" providerId="ADAL" clId="{8E7DF5EE-4FC3-4CB9-8156-2C78DB0C945D}" dt="2024-07-02T12:36:22.499" v="5677" actId="1076"/>
        <pc:sldMkLst>
          <pc:docMk/>
          <pc:sldMk cId="339067097" sldId="1734"/>
        </pc:sldMkLst>
        <pc:spChg chg="mod">
          <ac:chgData name="Paul Woodward" userId="afca6096-33c4-4076-b066-b130de02360d" providerId="ADAL" clId="{8E7DF5EE-4FC3-4CB9-8156-2C78DB0C945D}" dt="2024-07-02T12:35:01.416" v="5663" actId="20577"/>
          <ac:spMkLst>
            <pc:docMk/>
            <pc:sldMk cId="339067097" sldId="1734"/>
            <ac:spMk id="3" creationId="{5FC42C60-B951-E049-D5C4-FE7B287E34C8}"/>
          </ac:spMkLst>
        </pc:spChg>
        <pc:spChg chg="mod">
          <ac:chgData name="Paul Woodward" userId="afca6096-33c4-4076-b066-b130de02360d" providerId="ADAL" clId="{8E7DF5EE-4FC3-4CB9-8156-2C78DB0C945D}" dt="2024-07-02T12:27:25.263" v="5235" actId="20577"/>
          <ac:spMkLst>
            <pc:docMk/>
            <pc:sldMk cId="339067097" sldId="1734"/>
            <ac:spMk id="8" creationId="{5C75C0B7-44D3-CAED-C1B9-928BB291EE3F}"/>
          </ac:spMkLst>
        </pc:spChg>
        <pc:picChg chg="add del">
          <ac:chgData name="Paul Woodward" userId="afca6096-33c4-4076-b066-b130de02360d" providerId="ADAL" clId="{8E7DF5EE-4FC3-4CB9-8156-2C78DB0C945D}" dt="2024-07-02T12:34:21.534" v="5648" actId="478"/>
          <ac:picMkLst>
            <pc:docMk/>
            <pc:sldMk cId="339067097" sldId="1734"/>
            <ac:picMk id="7170" creationId="{135DD822-C148-757F-6C87-4E0EF449F31B}"/>
          </ac:picMkLst>
        </pc:picChg>
        <pc:picChg chg="add mod">
          <ac:chgData name="Paul Woodward" userId="afca6096-33c4-4076-b066-b130de02360d" providerId="ADAL" clId="{8E7DF5EE-4FC3-4CB9-8156-2C78DB0C945D}" dt="2024-07-02T12:36:18.150" v="5674" actId="1076"/>
          <ac:picMkLst>
            <pc:docMk/>
            <pc:sldMk cId="339067097" sldId="1734"/>
            <ac:picMk id="7172" creationId="{8E73BD0A-8BFF-9A7D-9ECF-3272A4671F9F}"/>
          </ac:picMkLst>
        </pc:picChg>
        <pc:picChg chg="add mod">
          <ac:chgData name="Paul Woodward" userId="afca6096-33c4-4076-b066-b130de02360d" providerId="ADAL" clId="{8E7DF5EE-4FC3-4CB9-8156-2C78DB0C945D}" dt="2024-07-02T12:36:22.499" v="5677" actId="1076"/>
          <ac:picMkLst>
            <pc:docMk/>
            <pc:sldMk cId="339067097" sldId="1734"/>
            <ac:picMk id="7174" creationId="{E1125F4E-40C5-44D4-6CEF-3C8BBCCD38BC}"/>
          </ac:picMkLst>
        </pc:picChg>
        <pc:picChg chg="add mod">
          <ac:chgData name="Paul Woodward" userId="afca6096-33c4-4076-b066-b130de02360d" providerId="ADAL" clId="{8E7DF5EE-4FC3-4CB9-8156-2C78DB0C945D}" dt="2024-07-02T12:36:14.545" v="5672" actId="1076"/>
          <ac:picMkLst>
            <pc:docMk/>
            <pc:sldMk cId="339067097" sldId="1734"/>
            <ac:picMk id="7176" creationId="{5374FD0E-1255-5E69-5CA4-AEE479BBDBF0}"/>
          </ac:picMkLst>
        </pc:picChg>
      </pc:sldChg>
      <pc:sldChg chg="addSp delSp modSp add mod">
        <pc:chgData name="Paul Woodward" userId="afca6096-33c4-4076-b066-b130de02360d" providerId="ADAL" clId="{8E7DF5EE-4FC3-4CB9-8156-2C78DB0C945D}" dt="2024-07-02T13:02:37.276" v="7129" actId="20577"/>
        <pc:sldMkLst>
          <pc:docMk/>
          <pc:sldMk cId="1420148470" sldId="1735"/>
        </pc:sldMkLst>
        <pc:spChg chg="mod">
          <ac:chgData name="Paul Woodward" userId="afca6096-33c4-4076-b066-b130de02360d" providerId="ADAL" clId="{8E7DF5EE-4FC3-4CB9-8156-2C78DB0C945D}" dt="2024-07-02T13:02:37.276" v="7129" actId="20577"/>
          <ac:spMkLst>
            <pc:docMk/>
            <pc:sldMk cId="1420148470" sldId="1735"/>
            <ac:spMk id="3" creationId="{5FC42C60-B951-E049-D5C4-FE7B287E34C8}"/>
          </ac:spMkLst>
        </pc:spChg>
        <pc:spChg chg="mod">
          <ac:chgData name="Paul Woodward" userId="afca6096-33c4-4076-b066-b130de02360d" providerId="ADAL" clId="{8E7DF5EE-4FC3-4CB9-8156-2C78DB0C945D}" dt="2024-07-02T12:44:34.552" v="6078" actId="20577"/>
          <ac:spMkLst>
            <pc:docMk/>
            <pc:sldMk cId="1420148470" sldId="1735"/>
            <ac:spMk id="8" creationId="{5C75C0B7-44D3-CAED-C1B9-928BB291EE3F}"/>
          </ac:spMkLst>
        </pc:spChg>
        <pc:picChg chg="add mod ord">
          <ac:chgData name="Paul Woodward" userId="afca6096-33c4-4076-b066-b130de02360d" providerId="ADAL" clId="{8E7DF5EE-4FC3-4CB9-8156-2C78DB0C945D}" dt="2024-07-02T12:52:36.677" v="6102" actId="1076"/>
          <ac:picMkLst>
            <pc:docMk/>
            <pc:sldMk cId="1420148470" sldId="1735"/>
            <ac:picMk id="10" creationId="{50587079-4A7A-14FC-9BB5-5A9948E78F4B}"/>
          </ac:picMkLst>
        </pc:picChg>
        <pc:picChg chg="del">
          <ac:chgData name="Paul Woodward" userId="afca6096-33c4-4076-b066-b130de02360d" providerId="ADAL" clId="{8E7DF5EE-4FC3-4CB9-8156-2C78DB0C945D}" dt="2024-07-02T12:40:03.905" v="5943" actId="478"/>
          <ac:picMkLst>
            <pc:docMk/>
            <pc:sldMk cId="1420148470" sldId="1735"/>
            <ac:picMk id="8194" creationId="{FFF99C2C-EB8E-621C-07A6-0E381375C3E0}"/>
          </ac:picMkLst>
        </pc:picChg>
        <pc:picChg chg="del">
          <ac:chgData name="Paul Woodward" userId="afca6096-33c4-4076-b066-b130de02360d" providerId="ADAL" clId="{8E7DF5EE-4FC3-4CB9-8156-2C78DB0C945D}" dt="2024-07-02T12:40:02.948" v="5940" actId="478"/>
          <ac:picMkLst>
            <pc:docMk/>
            <pc:sldMk cId="1420148470" sldId="1735"/>
            <ac:picMk id="8196" creationId="{BFF0B388-3A46-5E56-6F4E-8B4D6070E479}"/>
          </ac:picMkLst>
        </pc:picChg>
        <pc:picChg chg="del mod">
          <ac:chgData name="Paul Woodward" userId="afca6096-33c4-4076-b066-b130de02360d" providerId="ADAL" clId="{8E7DF5EE-4FC3-4CB9-8156-2C78DB0C945D}" dt="2024-07-02T12:40:03.473" v="5942" actId="478"/>
          <ac:picMkLst>
            <pc:docMk/>
            <pc:sldMk cId="1420148470" sldId="1735"/>
            <ac:picMk id="8198" creationId="{28DFCDF5-02D1-6E9D-159A-8786CDCF9905}"/>
          </ac:picMkLst>
        </pc:picChg>
        <pc:picChg chg="add mod">
          <ac:chgData name="Paul Woodward" userId="afca6096-33c4-4076-b066-b130de02360d" providerId="ADAL" clId="{8E7DF5EE-4FC3-4CB9-8156-2C78DB0C945D}" dt="2024-07-02T12:52:34.833" v="6101" actId="1076"/>
          <ac:picMkLst>
            <pc:docMk/>
            <pc:sldMk cId="1420148470" sldId="1735"/>
            <ac:picMk id="9218" creationId="{812E8909-FCB2-1126-3D60-2191C49F08BE}"/>
          </ac:picMkLst>
        </pc:picChg>
      </pc:sldChg>
      <pc:sldChg chg="add">
        <pc:chgData name="Paul Woodward" userId="afca6096-33c4-4076-b066-b130de02360d" providerId="ADAL" clId="{8E7DF5EE-4FC3-4CB9-8156-2C78DB0C945D}" dt="2024-07-02T12:54:36.103" v="6297" actId="2890"/>
        <pc:sldMkLst>
          <pc:docMk/>
          <pc:sldMk cId="3931231881" sldId="1736"/>
        </pc:sldMkLst>
      </pc:sldChg>
      <pc:sldChg chg="delSp modSp add mod">
        <pc:chgData name="Paul Woodward" userId="afca6096-33c4-4076-b066-b130de02360d" providerId="ADAL" clId="{8E7DF5EE-4FC3-4CB9-8156-2C78DB0C945D}" dt="2024-07-02T13:05:44.556" v="7748" actId="20577"/>
        <pc:sldMkLst>
          <pc:docMk/>
          <pc:sldMk cId="3437536382" sldId="1737"/>
        </pc:sldMkLst>
        <pc:spChg chg="mod">
          <ac:chgData name="Paul Woodward" userId="afca6096-33c4-4076-b066-b130de02360d" providerId="ADAL" clId="{8E7DF5EE-4FC3-4CB9-8156-2C78DB0C945D}" dt="2024-07-02T13:05:44.556" v="7748" actId="20577"/>
          <ac:spMkLst>
            <pc:docMk/>
            <pc:sldMk cId="3437536382" sldId="1737"/>
            <ac:spMk id="3" creationId="{5FC42C60-B951-E049-D5C4-FE7B287E34C8}"/>
          </ac:spMkLst>
        </pc:spChg>
        <pc:graphicFrameChg chg="del">
          <ac:chgData name="Paul Woodward" userId="afca6096-33c4-4076-b066-b130de02360d" providerId="ADAL" clId="{8E7DF5EE-4FC3-4CB9-8156-2C78DB0C945D}" dt="2024-07-02T13:02:56.832" v="7131" actId="478"/>
          <ac:graphicFrameMkLst>
            <pc:docMk/>
            <pc:sldMk cId="3437536382" sldId="1737"/>
            <ac:graphicFrameMk id="9" creationId="{B55C194F-A8EE-D55C-DA4C-BB01CCEB73CB}"/>
          </ac:graphicFrameMkLst>
        </pc:graphicFrameChg>
      </pc:sldChg>
    </pc:docChg>
  </pc:docChgLst>
  <pc:docChgLst>
    <pc:chgData name="Ryan Ball" userId="830810a2-99c8-4bda-9a59-710d6ba1884d" providerId="ADAL" clId="{47798C6E-9B6A-47B6-86EA-026B76C5DDD9}"/>
    <pc:docChg chg="custSel modSld">
      <pc:chgData name="Ryan Ball" userId="830810a2-99c8-4bda-9a59-710d6ba1884d" providerId="ADAL" clId="{47798C6E-9B6A-47B6-86EA-026B76C5DDD9}" dt="2024-09-05T10:57:03.153" v="488" actId="114"/>
      <pc:docMkLst>
        <pc:docMk/>
      </pc:docMkLst>
      <pc:sldChg chg="modSp mod modNotesTx">
        <pc:chgData name="Ryan Ball" userId="830810a2-99c8-4bda-9a59-710d6ba1884d" providerId="ADAL" clId="{47798C6E-9B6A-47B6-86EA-026B76C5DDD9}" dt="2024-09-05T10:48:21.031" v="15" actId="20577"/>
        <pc:sldMkLst>
          <pc:docMk/>
          <pc:sldMk cId="3242062261" sldId="316"/>
        </pc:sldMkLst>
        <pc:spChg chg="mod">
          <ac:chgData name="Ryan Ball" userId="830810a2-99c8-4bda-9a59-710d6ba1884d" providerId="ADAL" clId="{47798C6E-9B6A-47B6-86EA-026B76C5DDD9}" dt="2024-09-05T10:48:21.031" v="15" actId="20577"/>
          <ac:spMkLst>
            <pc:docMk/>
            <pc:sldMk cId="3242062261" sldId="316"/>
            <ac:spMk id="5" creationId="{42CFFCEC-B7C9-C7B3-138E-2C37F4F4E126}"/>
          </ac:spMkLst>
        </pc:spChg>
      </pc:sldChg>
      <pc:sldChg chg="modNotesTx">
        <pc:chgData name="Ryan Ball" userId="830810a2-99c8-4bda-9a59-710d6ba1884d" providerId="ADAL" clId="{47798C6E-9B6A-47B6-86EA-026B76C5DDD9}" dt="2024-09-05T10:54:24.055" v="475" actId="20577"/>
        <pc:sldMkLst>
          <pc:docMk/>
          <pc:sldMk cId="3008486914" sldId="1591"/>
        </pc:sldMkLst>
      </pc:sldChg>
      <pc:sldChg chg="modSp mod">
        <pc:chgData name="Ryan Ball" userId="830810a2-99c8-4bda-9a59-710d6ba1884d" providerId="ADAL" clId="{47798C6E-9B6A-47B6-86EA-026B76C5DDD9}" dt="2024-09-05T10:56:24.387" v="485" actId="255"/>
        <pc:sldMkLst>
          <pc:docMk/>
          <pc:sldMk cId="1214861964" sldId="1720"/>
        </pc:sldMkLst>
        <pc:spChg chg="mod">
          <ac:chgData name="Ryan Ball" userId="830810a2-99c8-4bda-9a59-710d6ba1884d" providerId="ADAL" clId="{47798C6E-9B6A-47B6-86EA-026B76C5DDD9}" dt="2024-09-05T10:56:24.387" v="485" actId="255"/>
          <ac:spMkLst>
            <pc:docMk/>
            <pc:sldMk cId="1214861964" sldId="1720"/>
            <ac:spMk id="3" creationId="{5FC42C60-B951-E049-D5C4-FE7B287E34C8}"/>
          </ac:spMkLst>
        </pc:spChg>
      </pc:sldChg>
      <pc:sldChg chg="modSp mod">
        <pc:chgData name="Ryan Ball" userId="830810a2-99c8-4bda-9a59-710d6ba1884d" providerId="ADAL" clId="{47798C6E-9B6A-47B6-86EA-026B76C5DDD9}" dt="2024-09-05T10:57:03.153" v="488" actId="114"/>
        <pc:sldMkLst>
          <pc:docMk/>
          <pc:sldMk cId="3031213663" sldId="1724"/>
        </pc:sldMkLst>
        <pc:spChg chg="mod">
          <ac:chgData name="Ryan Ball" userId="830810a2-99c8-4bda-9a59-710d6ba1884d" providerId="ADAL" clId="{47798C6E-9B6A-47B6-86EA-026B76C5DDD9}" dt="2024-09-05T10:57:03.153" v="488" actId="114"/>
          <ac:spMkLst>
            <pc:docMk/>
            <pc:sldMk cId="3031213663" sldId="1724"/>
            <ac:spMk id="3" creationId="{5FC42C60-B951-E049-D5C4-FE7B287E34C8}"/>
          </ac:spMkLst>
        </pc:spChg>
      </pc:sldChg>
      <pc:sldChg chg="modSp mod">
        <pc:chgData name="Ryan Ball" userId="830810a2-99c8-4bda-9a59-710d6ba1884d" providerId="ADAL" clId="{47798C6E-9B6A-47B6-86EA-026B76C5DDD9}" dt="2024-09-05T10:56:48.480" v="487" actId="114"/>
        <pc:sldMkLst>
          <pc:docMk/>
          <pc:sldMk cId="1448470516" sldId="1728"/>
        </pc:sldMkLst>
        <pc:spChg chg="mod">
          <ac:chgData name="Ryan Ball" userId="830810a2-99c8-4bda-9a59-710d6ba1884d" providerId="ADAL" clId="{47798C6E-9B6A-47B6-86EA-026B76C5DDD9}" dt="2024-09-05T10:56:48.480" v="487" actId="114"/>
          <ac:spMkLst>
            <pc:docMk/>
            <pc:sldMk cId="1448470516" sldId="1728"/>
            <ac:spMk id="3" creationId="{5FC42C60-B951-E049-D5C4-FE7B287E34C8}"/>
          </ac:spMkLst>
        </pc:spChg>
      </pc:sldChg>
      <pc:sldChg chg="modSp mod">
        <pc:chgData name="Ryan Ball" userId="830810a2-99c8-4bda-9a59-710d6ba1884d" providerId="ADAL" clId="{47798C6E-9B6A-47B6-86EA-026B76C5DDD9}" dt="2024-09-05T10:56:33.941" v="486" actId="113"/>
        <pc:sldMkLst>
          <pc:docMk/>
          <pc:sldMk cId="931525329" sldId="1729"/>
        </pc:sldMkLst>
        <pc:spChg chg="mod">
          <ac:chgData name="Ryan Ball" userId="830810a2-99c8-4bda-9a59-710d6ba1884d" providerId="ADAL" clId="{47798C6E-9B6A-47B6-86EA-026B76C5DDD9}" dt="2024-09-05T10:56:33.941" v="486" actId="113"/>
          <ac:spMkLst>
            <pc:docMk/>
            <pc:sldMk cId="931525329" sldId="1729"/>
            <ac:spMk id="3" creationId="{5FC42C60-B951-E049-D5C4-FE7B287E34C8}"/>
          </ac:spMkLst>
        </pc:spChg>
      </pc:sldChg>
      <pc:sldChg chg="modSp mod">
        <pc:chgData name="Ryan Ball" userId="830810a2-99c8-4bda-9a59-710d6ba1884d" providerId="ADAL" clId="{47798C6E-9B6A-47B6-86EA-026B76C5DDD9}" dt="2024-09-05T10:51:15.845" v="16" actId="6549"/>
        <pc:sldMkLst>
          <pc:docMk/>
          <pc:sldMk cId="2324011601" sldId="1732"/>
        </pc:sldMkLst>
        <pc:spChg chg="mod">
          <ac:chgData name="Ryan Ball" userId="830810a2-99c8-4bda-9a59-710d6ba1884d" providerId="ADAL" clId="{47798C6E-9B6A-47B6-86EA-026B76C5DDD9}" dt="2024-09-05T10:51:15.845" v="16" actId="6549"/>
          <ac:spMkLst>
            <pc:docMk/>
            <pc:sldMk cId="2324011601" sldId="1732"/>
            <ac:spMk id="3" creationId="{5FC42C60-B951-E049-D5C4-FE7B287E34C8}"/>
          </ac:spMkLst>
        </pc:spChg>
      </pc:sldChg>
      <pc:sldChg chg="modSp mod">
        <pc:chgData name="Ryan Ball" userId="830810a2-99c8-4bda-9a59-710d6ba1884d" providerId="ADAL" clId="{47798C6E-9B6A-47B6-86EA-026B76C5DDD9}" dt="2024-09-05T10:54:53.507" v="481" actId="1076"/>
        <pc:sldMkLst>
          <pc:docMk/>
          <pc:sldMk cId="3931231881" sldId="1736"/>
        </pc:sldMkLst>
        <pc:spChg chg="mod">
          <ac:chgData name="Ryan Ball" userId="830810a2-99c8-4bda-9a59-710d6ba1884d" providerId="ADAL" clId="{47798C6E-9B6A-47B6-86EA-026B76C5DDD9}" dt="2024-09-05T10:54:48.878" v="480" actId="20577"/>
          <ac:spMkLst>
            <pc:docMk/>
            <pc:sldMk cId="3931231881" sldId="1736"/>
            <ac:spMk id="3" creationId="{5FC42C60-B951-E049-D5C4-FE7B287E34C8}"/>
          </ac:spMkLst>
        </pc:spChg>
        <pc:picChg chg="mod">
          <ac:chgData name="Ryan Ball" userId="830810a2-99c8-4bda-9a59-710d6ba1884d" providerId="ADAL" clId="{47798C6E-9B6A-47B6-86EA-026B76C5DDD9}" dt="2024-09-05T10:54:53.507" v="481" actId="1076"/>
          <ac:picMkLst>
            <pc:docMk/>
            <pc:sldMk cId="3931231881" sldId="1736"/>
            <ac:picMk id="1026" creationId="{43D30380-F9A3-099C-B55E-A53B227B4A77}"/>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t>9/5/2024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t>‹#›</a:t>
            </a:fld>
            <a:endParaRPr lang="en-US" dirty="0"/>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Lucida Grande"/>
        <a:ea typeface="Lucida Grande"/>
        <a:cs typeface="Lucida Grande"/>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Please note; This resource, accompanying resources and associated images, videos and graphics are to be used for educational purposes only and in line with our terms and conditions as stated here. https://www.designtechnology.org.uk/terms-and-conditions-and-policies/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1737548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Product evolution is a good opportunity for students to study and learn more about a range of D&amp;T related aspects. This may include materials, manufacturing techniques, sustainability and more. In this case we have looked at furniture to contextualise with KI Europe. You may be able to get hold of different chairs to help students hold, touch, feel, sit in them, rather than just from images.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02459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04691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142582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2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74159756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Matters</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25778861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Matters</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5803213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2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Tree>
    <p:extLst>
      <p:ext uri="{BB962C8B-B14F-4D97-AF65-F5344CB8AC3E}">
        <p14:creationId xmlns:p14="http://schemas.microsoft.com/office/powerpoint/2010/main" val="227572471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2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hasCustomPrompt="1"/>
          </p:nvPr>
        </p:nvSpPr>
        <p:spPr/>
        <p:txBody>
          <a:bodyPr/>
          <a:lstStyle>
            <a:lvl1pPr>
              <a:defRPr sz="4400"/>
            </a:lvl1pPr>
          </a:lstStyle>
          <a:p>
            <a:r>
              <a:rPr lang="en-US" dirty="0"/>
              <a:t>CLICK TO EDIT</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29240930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2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2280585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Matters</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79184976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89683241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80912978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2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Matters</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4040924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160284978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_Title &amp; Subtitle">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lIns="47896" tIns="23948" rIns="47896" bIns="23948"/>
          <a:lstStyle>
            <a:lvl1pPr>
              <a:defRPr>
                <a:latin typeface="Helvetica Neue Thin"/>
                <a:ea typeface="Helvetica Neue Thin"/>
                <a:cs typeface="Helvetica Neue Thin"/>
                <a:sym typeface="Helvetica Neue Thin"/>
              </a:defRPr>
            </a:lvl1pPr>
          </a:lstStyle>
          <a:p>
            <a:fld id="{86CB4B4D-7CA3-9044-876B-883B54F8677D}" type="slidenum">
              <a:rPr lang="en-GB" smtClean="0"/>
              <a:t>‹#›</a:t>
            </a:fld>
            <a:endParaRPr lang="en-GB" dirty="0"/>
          </a:p>
        </p:txBody>
      </p:sp>
      <p:sp>
        <p:nvSpPr>
          <p:cNvPr id="8" name="Content Placeholder 2">
            <a:extLst>
              <a:ext uri="{FF2B5EF4-FFF2-40B4-BE49-F238E27FC236}">
                <a16:creationId xmlns:a16="http://schemas.microsoft.com/office/drawing/2014/main" id="{8C62D87A-5279-47E7-A696-4E0DFC7572CF}"/>
              </a:ext>
            </a:extLst>
          </p:cNvPr>
          <p:cNvSpPr>
            <a:spLocks noGrp="1"/>
          </p:cNvSpPr>
          <p:nvPr>
            <p:ph idx="1"/>
          </p:nvPr>
        </p:nvSpPr>
        <p:spPr>
          <a:xfrm>
            <a:off x="609600" y="1434662"/>
            <a:ext cx="10972800" cy="432151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Placeholder 1">
            <a:extLst>
              <a:ext uri="{FF2B5EF4-FFF2-40B4-BE49-F238E27FC236}">
                <a16:creationId xmlns:a16="http://schemas.microsoft.com/office/drawing/2014/main" id="{B6980CB8-C155-4197-B46B-48D1F77A6071}"/>
              </a:ext>
            </a:extLst>
          </p:cNvPr>
          <p:cNvSpPr txBox="1">
            <a:spLocks/>
          </p:cNvSpPr>
          <p:nvPr userDrawn="1"/>
        </p:nvSpPr>
        <p:spPr>
          <a:xfrm>
            <a:off x="609600" y="497840"/>
            <a:ext cx="10972800" cy="936822"/>
          </a:xfrm>
          <a:prstGeom prst="rect">
            <a:avLst/>
          </a:prstGeom>
        </p:spPr>
        <p:txBody>
          <a:bodyPr vert="horz" lIns="58949" tIns="29474" rIns="58949" bIns="29474" rtlCol="0" anchor="ctr">
            <a:normAutofit fontScale="85000" lnSpcReduction="20000"/>
          </a:bodyPr>
          <a:lstStyle>
            <a:lvl1pPr algn="l" defTabSz="685800" rtl="0" eaLnBrk="1" latinLnBrk="0" hangingPunct="1">
              <a:spcBef>
                <a:spcPct val="0"/>
              </a:spcBef>
              <a:buNone/>
              <a:defRPr sz="6600" b="1" kern="1200">
                <a:solidFill>
                  <a:srgbClr val="B0D235"/>
                </a:solidFill>
                <a:latin typeface="Cambria" panose="02040503050406030204" pitchFamily="18" charset="0"/>
                <a:ea typeface="+mj-ea"/>
                <a:cs typeface="Arial"/>
              </a:defRPr>
            </a:lvl1pPr>
          </a:lstStyle>
          <a:p>
            <a:endParaRPr lang="en-US" sz="8123" dirty="0"/>
          </a:p>
        </p:txBody>
      </p:sp>
      <p:sp>
        <p:nvSpPr>
          <p:cNvPr id="6" name="Title Placeholder 1">
            <a:extLst>
              <a:ext uri="{FF2B5EF4-FFF2-40B4-BE49-F238E27FC236}">
                <a16:creationId xmlns:a16="http://schemas.microsoft.com/office/drawing/2014/main" id="{05EAE3CF-9104-4330-AB78-00C9DF657536}"/>
              </a:ext>
            </a:extLst>
          </p:cNvPr>
          <p:cNvSpPr>
            <a:spLocks noGrp="1"/>
          </p:cNvSpPr>
          <p:nvPr>
            <p:ph type="title"/>
          </p:nvPr>
        </p:nvSpPr>
        <p:spPr>
          <a:xfrm>
            <a:off x="609600" y="332301"/>
            <a:ext cx="10972800" cy="936822"/>
          </a:xfrm>
          <a:prstGeom prst="rect">
            <a:avLst/>
          </a:prstGeom>
        </p:spPr>
        <p:txBody>
          <a:bodyPr vert="horz" lIns="47896" tIns="23948" rIns="47896" bIns="23948" rtlCol="0" anchor="ctr">
            <a:normAutofit/>
          </a:bodyPr>
          <a:lstStyle/>
          <a:p>
            <a:endParaRPr lang="en-US" dirty="0"/>
          </a:p>
        </p:txBody>
      </p:sp>
    </p:spTree>
    <p:extLst>
      <p:ext uri="{BB962C8B-B14F-4D97-AF65-F5344CB8AC3E}">
        <p14:creationId xmlns:p14="http://schemas.microsoft.com/office/powerpoint/2010/main" val="778724611"/>
      </p:ext>
    </p:extLst>
  </p:cSld>
  <p:clrMapOvr>
    <a:masterClrMapping/>
  </p:clrMapOvr>
  <p:transition spd="med"/>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3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521123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41395212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00237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2534749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6774862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0730421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6271081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93432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165386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786298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07622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13320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6831844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9245631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194607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8941185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649729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4717902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9324365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645590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8560884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314322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696165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049524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0033085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2958763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727849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18683016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0043047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318784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96100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4430391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905902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9395508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8208748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1806232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53295342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7031303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79740860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661786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2291712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422756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7792897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6985508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172740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2241240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257253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49120307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198249809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2006583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14802640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550710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156995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8913836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259085017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538916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matters</a:t>
            </a:r>
          </a:p>
        </p:txBody>
      </p:sp>
    </p:spTree>
    <p:extLst>
      <p:ext uri="{BB962C8B-B14F-4D97-AF65-F5344CB8AC3E}">
        <p14:creationId xmlns:p14="http://schemas.microsoft.com/office/powerpoint/2010/main" val="204792753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matters</a:t>
            </a:r>
          </a:p>
        </p:txBody>
      </p:sp>
    </p:spTree>
    <p:extLst>
      <p:ext uri="{BB962C8B-B14F-4D97-AF65-F5344CB8AC3E}">
        <p14:creationId xmlns:p14="http://schemas.microsoft.com/office/powerpoint/2010/main" val="377654711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matters</a:t>
            </a:r>
          </a:p>
        </p:txBody>
      </p:sp>
    </p:spTree>
    <p:extLst>
      <p:ext uri="{BB962C8B-B14F-4D97-AF65-F5344CB8AC3E}">
        <p14:creationId xmlns:p14="http://schemas.microsoft.com/office/powerpoint/2010/main" val="367857760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105791949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883501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7789940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3035170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36784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353897256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04832620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7313" cy="1047918"/>
          </a:xfrm>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6877206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478759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26256134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39154340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8490232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93792432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4182317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41086" cy="1047918"/>
          </a:xfrm>
        </p:spPr>
        <p:txBody>
          <a:bodyPr/>
          <a:lstStyle>
            <a:lvl1pPr>
              <a:lnSpc>
                <a:spcPct val="100000"/>
              </a:lnSpc>
              <a:defRPr sz="4400" cap="all" baseline="0">
                <a:solidFill>
                  <a:schemeClr val="tx2"/>
                </a:solidFill>
              </a:defRPr>
            </a:lvl1pPr>
          </a:lstStyle>
          <a:p>
            <a:r>
              <a:rPr lang="en-US" dirty="0"/>
              <a:t>Click to edit Master title style</a:t>
            </a:r>
            <a:endParaRPr lang="en-GB" dirty="0"/>
          </a:p>
        </p:txBody>
      </p:sp>
    </p:spTree>
    <p:extLst>
      <p:ext uri="{BB962C8B-B14F-4D97-AF65-F5344CB8AC3E}">
        <p14:creationId xmlns:p14="http://schemas.microsoft.com/office/powerpoint/2010/main" val="58404228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756071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34271823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8179833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67440214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67045689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7659336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5928252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3415950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405255017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72339370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35400777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hasCustomPrompt="1"/>
          </p:nvPr>
        </p:nvSpPr>
        <p:spPr/>
        <p:txBody>
          <a:bodyPr/>
          <a:lstStyle>
            <a:lvl1pPr>
              <a:defRPr sz="4400" cap="all" baseline="0">
                <a:solidFill>
                  <a:srgbClr val="0A303F"/>
                </a:solidFill>
              </a:defRPr>
            </a:lvl1pPr>
          </a:lstStyle>
          <a:p>
            <a:r>
              <a:rPr lang="en-US" dirty="0"/>
              <a:t>CLICK TO EDIT</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4028829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67129012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hasCustomPrompt="1"/>
          </p:nvPr>
        </p:nvSpPr>
        <p:spPr/>
        <p:txBody>
          <a:bodyPr/>
          <a:lstStyle>
            <a:lvl1pPr>
              <a:defRPr sz="4400" cap="all" baseline="0">
                <a:solidFill>
                  <a:srgbClr val="0A303F"/>
                </a:solidFill>
              </a:defRPr>
            </a:lvl1pPr>
          </a:lstStyle>
          <a:p>
            <a:r>
              <a:rPr lang="en-US" dirty="0"/>
              <a:t>CLICK TO EDIT</a:t>
            </a:r>
            <a:endParaRPr lang="en-GB" dirty="0"/>
          </a:p>
        </p:txBody>
      </p:sp>
    </p:spTree>
    <p:extLst>
      <p:ext uri="{BB962C8B-B14F-4D97-AF65-F5344CB8AC3E}">
        <p14:creationId xmlns:p14="http://schemas.microsoft.com/office/powerpoint/2010/main" val="161668875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9896921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388587781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16619229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87871366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75347035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90076834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2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90229426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46641191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2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054886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1.xml"/><Relationship Id="rId18" Type="http://schemas.openxmlformats.org/officeDocument/2006/relationships/slideLayout" Target="../slideLayouts/slideLayout66.xml"/><Relationship Id="rId26" Type="http://schemas.openxmlformats.org/officeDocument/2006/relationships/slideLayout" Target="../slideLayouts/slideLayout74.xml"/><Relationship Id="rId39" Type="http://schemas.openxmlformats.org/officeDocument/2006/relationships/slideLayout" Target="../slideLayouts/slideLayout87.xml"/><Relationship Id="rId21" Type="http://schemas.openxmlformats.org/officeDocument/2006/relationships/slideLayout" Target="../slideLayouts/slideLayout69.xml"/><Relationship Id="rId34" Type="http://schemas.openxmlformats.org/officeDocument/2006/relationships/slideLayout" Target="../slideLayouts/slideLayout82.xml"/><Relationship Id="rId42" Type="http://schemas.openxmlformats.org/officeDocument/2006/relationships/slideLayout" Target="../slideLayouts/slideLayout90.xml"/><Relationship Id="rId47" Type="http://schemas.openxmlformats.org/officeDocument/2006/relationships/slideLayout" Target="../slideLayouts/slideLayout95.xml"/><Relationship Id="rId50" Type="http://schemas.openxmlformats.org/officeDocument/2006/relationships/slideLayout" Target="../slideLayouts/slideLayout98.xml"/><Relationship Id="rId55" Type="http://schemas.openxmlformats.org/officeDocument/2006/relationships/slideLayout" Target="../slideLayouts/slideLayout103.xml"/><Relationship Id="rId63" Type="http://schemas.openxmlformats.org/officeDocument/2006/relationships/slideLayout" Target="../slideLayouts/slideLayout111.xml"/><Relationship Id="rId7" Type="http://schemas.openxmlformats.org/officeDocument/2006/relationships/slideLayout" Target="../slideLayouts/slideLayout55.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29" Type="http://schemas.openxmlformats.org/officeDocument/2006/relationships/slideLayout" Target="../slideLayouts/slideLayout77.xml"/><Relationship Id="rId11" Type="http://schemas.openxmlformats.org/officeDocument/2006/relationships/slideLayout" Target="../slideLayouts/slideLayout59.xml"/><Relationship Id="rId24" Type="http://schemas.openxmlformats.org/officeDocument/2006/relationships/slideLayout" Target="../slideLayouts/slideLayout72.xml"/><Relationship Id="rId32" Type="http://schemas.openxmlformats.org/officeDocument/2006/relationships/slideLayout" Target="../slideLayouts/slideLayout80.xml"/><Relationship Id="rId37" Type="http://schemas.openxmlformats.org/officeDocument/2006/relationships/slideLayout" Target="../slideLayouts/slideLayout85.xml"/><Relationship Id="rId40" Type="http://schemas.openxmlformats.org/officeDocument/2006/relationships/slideLayout" Target="../slideLayouts/slideLayout88.xml"/><Relationship Id="rId45" Type="http://schemas.openxmlformats.org/officeDocument/2006/relationships/slideLayout" Target="../slideLayouts/slideLayout93.xml"/><Relationship Id="rId53" Type="http://schemas.openxmlformats.org/officeDocument/2006/relationships/slideLayout" Target="../slideLayouts/slideLayout101.xml"/><Relationship Id="rId58" Type="http://schemas.openxmlformats.org/officeDocument/2006/relationships/slideLayout" Target="../slideLayouts/slideLayout106.xml"/><Relationship Id="rId5" Type="http://schemas.openxmlformats.org/officeDocument/2006/relationships/slideLayout" Target="../slideLayouts/slideLayout53.xml"/><Relationship Id="rId61" Type="http://schemas.openxmlformats.org/officeDocument/2006/relationships/slideLayout" Target="../slideLayouts/slideLayout109.xml"/><Relationship Id="rId19" Type="http://schemas.openxmlformats.org/officeDocument/2006/relationships/slideLayout" Target="../slideLayouts/slideLayout67.xml"/><Relationship Id="rId14" Type="http://schemas.openxmlformats.org/officeDocument/2006/relationships/slideLayout" Target="../slideLayouts/slideLayout62.xml"/><Relationship Id="rId22" Type="http://schemas.openxmlformats.org/officeDocument/2006/relationships/slideLayout" Target="../slideLayouts/slideLayout70.xml"/><Relationship Id="rId27" Type="http://schemas.openxmlformats.org/officeDocument/2006/relationships/slideLayout" Target="../slideLayouts/slideLayout75.xml"/><Relationship Id="rId30" Type="http://schemas.openxmlformats.org/officeDocument/2006/relationships/slideLayout" Target="../slideLayouts/slideLayout78.xml"/><Relationship Id="rId35" Type="http://schemas.openxmlformats.org/officeDocument/2006/relationships/slideLayout" Target="../slideLayouts/slideLayout83.xml"/><Relationship Id="rId43" Type="http://schemas.openxmlformats.org/officeDocument/2006/relationships/slideLayout" Target="../slideLayouts/slideLayout91.xml"/><Relationship Id="rId48" Type="http://schemas.openxmlformats.org/officeDocument/2006/relationships/slideLayout" Target="../slideLayouts/slideLayout96.xml"/><Relationship Id="rId56" Type="http://schemas.openxmlformats.org/officeDocument/2006/relationships/slideLayout" Target="../slideLayouts/slideLayout104.xml"/><Relationship Id="rId64" Type="http://schemas.openxmlformats.org/officeDocument/2006/relationships/theme" Target="../theme/theme2.xml"/><Relationship Id="rId8" Type="http://schemas.openxmlformats.org/officeDocument/2006/relationships/slideLayout" Target="../slideLayouts/slideLayout56.xml"/><Relationship Id="rId51" Type="http://schemas.openxmlformats.org/officeDocument/2006/relationships/slideLayout" Target="../slideLayouts/slideLayout99.xml"/><Relationship Id="rId3" Type="http://schemas.openxmlformats.org/officeDocument/2006/relationships/slideLayout" Target="../slideLayouts/slideLayout51.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5" Type="http://schemas.openxmlformats.org/officeDocument/2006/relationships/slideLayout" Target="../slideLayouts/slideLayout73.xml"/><Relationship Id="rId33" Type="http://schemas.openxmlformats.org/officeDocument/2006/relationships/slideLayout" Target="../slideLayouts/slideLayout81.xml"/><Relationship Id="rId38" Type="http://schemas.openxmlformats.org/officeDocument/2006/relationships/slideLayout" Target="../slideLayouts/slideLayout86.xml"/><Relationship Id="rId46" Type="http://schemas.openxmlformats.org/officeDocument/2006/relationships/slideLayout" Target="../slideLayouts/slideLayout94.xml"/><Relationship Id="rId59" Type="http://schemas.openxmlformats.org/officeDocument/2006/relationships/slideLayout" Target="../slideLayouts/slideLayout107.xml"/><Relationship Id="rId20" Type="http://schemas.openxmlformats.org/officeDocument/2006/relationships/slideLayout" Target="../slideLayouts/slideLayout68.xml"/><Relationship Id="rId41" Type="http://schemas.openxmlformats.org/officeDocument/2006/relationships/slideLayout" Target="../slideLayouts/slideLayout89.xml"/><Relationship Id="rId54" Type="http://schemas.openxmlformats.org/officeDocument/2006/relationships/slideLayout" Target="../slideLayouts/slideLayout102.xml"/><Relationship Id="rId62" Type="http://schemas.openxmlformats.org/officeDocument/2006/relationships/slideLayout" Target="../slideLayouts/slideLayout11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5" Type="http://schemas.openxmlformats.org/officeDocument/2006/relationships/slideLayout" Target="../slideLayouts/slideLayout63.xml"/><Relationship Id="rId23" Type="http://schemas.openxmlformats.org/officeDocument/2006/relationships/slideLayout" Target="../slideLayouts/slideLayout71.xml"/><Relationship Id="rId28" Type="http://schemas.openxmlformats.org/officeDocument/2006/relationships/slideLayout" Target="../slideLayouts/slideLayout76.xml"/><Relationship Id="rId36" Type="http://schemas.openxmlformats.org/officeDocument/2006/relationships/slideLayout" Target="../slideLayouts/slideLayout84.xml"/><Relationship Id="rId49" Type="http://schemas.openxmlformats.org/officeDocument/2006/relationships/slideLayout" Target="../slideLayouts/slideLayout97.xml"/><Relationship Id="rId57" Type="http://schemas.openxmlformats.org/officeDocument/2006/relationships/slideLayout" Target="../slideLayouts/slideLayout105.xml"/><Relationship Id="rId10" Type="http://schemas.openxmlformats.org/officeDocument/2006/relationships/slideLayout" Target="../slideLayouts/slideLayout58.xml"/><Relationship Id="rId31" Type="http://schemas.openxmlformats.org/officeDocument/2006/relationships/slideLayout" Target="../slideLayouts/slideLayout79.xml"/><Relationship Id="rId44" Type="http://schemas.openxmlformats.org/officeDocument/2006/relationships/slideLayout" Target="../slideLayouts/slideLayout92.xml"/><Relationship Id="rId52" Type="http://schemas.openxmlformats.org/officeDocument/2006/relationships/slideLayout" Target="../slideLayouts/slideLayout100.xml"/><Relationship Id="rId60" Type="http://schemas.openxmlformats.org/officeDocument/2006/relationships/slideLayout" Target="../slideLayouts/slideLayout10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 id="2147483705" r:id="rId25"/>
    <p:sldLayoutId id="2147483706" r:id="rId26"/>
    <p:sldLayoutId id="2147483707" r:id="rId27"/>
    <p:sldLayoutId id="2147483708" r:id="rId28"/>
    <p:sldLayoutId id="2147483709" r:id="rId29"/>
    <p:sldLayoutId id="2147483711" r:id="rId30"/>
    <p:sldLayoutId id="2147483712" r:id="rId31"/>
    <p:sldLayoutId id="2147483713" r:id="rId32"/>
    <p:sldLayoutId id="2147483714" r:id="rId33"/>
    <p:sldLayoutId id="2147483715" r:id="rId34"/>
    <p:sldLayoutId id="2147483716" r:id="rId35"/>
    <p:sldLayoutId id="2147483717" r:id="rId36"/>
    <p:sldLayoutId id="2147483727" r:id="rId37"/>
    <p:sldLayoutId id="2147483729" r:id="rId38"/>
    <p:sldLayoutId id="2147483730" r:id="rId39"/>
    <p:sldLayoutId id="2147483731" r:id="rId40"/>
    <p:sldLayoutId id="2147483732" r:id="rId41"/>
    <p:sldLayoutId id="2147483733" r:id="rId42"/>
    <p:sldLayoutId id="2147483734" r:id="rId43"/>
    <p:sldLayoutId id="2147483735" r:id="rId44"/>
    <p:sldLayoutId id="2147483736" r:id="rId45"/>
    <p:sldLayoutId id="2147483737" r:id="rId46"/>
    <p:sldLayoutId id="2147483738" r:id="rId47"/>
    <p:sldLayoutId id="2147483739"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endParaRPr lang="en-GB" dirty="0"/>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US" dirty="0"/>
              <a:t>Because design and innovation matter</a:t>
            </a:r>
            <a:endParaRPr lang="en-GB" dirty="0"/>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3955028565"/>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 id="2147483755" r:id="rId15"/>
    <p:sldLayoutId id="2147483756" r:id="rId16"/>
    <p:sldLayoutId id="2147483757" r:id="rId17"/>
    <p:sldLayoutId id="2147483758" r:id="rId18"/>
    <p:sldLayoutId id="2147483759" r:id="rId19"/>
    <p:sldLayoutId id="2147483760" r:id="rId20"/>
    <p:sldLayoutId id="2147483761" r:id="rId21"/>
    <p:sldLayoutId id="2147483762" r:id="rId22"/>
    <p:sldLayoutId id="2147483763" r:id="rId23"/>
    <p:sldLayoutId id="2147483764" r:id="rId24"/>
    <p:sldLayoutId id="2147483765" r:id="rId25"/>
    <p:sldLayoutId id="2147483766" r:id="rId26"/>
    <p:sldLayoutId id="2147483767" r:id="rId27"/>
    <p:sldLayoutId id="2147483768" r:id="rId28"/>
    <p:sldLayoutId id="2147483769" r:id="rId29"/>
    <p:sldLayoutId id="2147483770" r:id="rId30"/>
    <p:sldLayoutId id="2147483771" r:id="rId31"/>
    <p:sldLayoutId id="2147483772" r:id="rId32"/>
    <p:sldLayoutId id="2147483773" r:id="rId33"/>
    <p:sldLayoutId id="2147483774" r:id="rId34"/>
    <p:sldLayoutId id="2147483775" r:id="rId35"/>
    <p:sldLayoutId id="2147483776" r:id="rId36"/>
    <p:sldLayoutId id="2147483777" r:id="rId37"/>
    <p:sldLayoutId id="2147483778" r:id="rId38"/>
    <p:sldLayoutId id="2147483779" r:id="rId39"/>
    <p:sldLayoutId id="2147483780" r:id="rId40"/>
    <p:sldLayoutId id="2147483781" r:id="rId41"/>
    <p:sldLayoutId id="2147483782" r:id="rId42"/>
    <p:sldLayoutId id="2147483783" r:id="rId43"/>
    <p:sldLayoutId id="2147483784" r:id="rId44"/>
    <p:sldLayoutId id="2147483785" r:id="rId45"/>
    <p:sldLayoutId id="2147483786" r:id="rId46"/>
    <p:sldLayoutId id="2147483787" r:id="rId47"/>
    <p:sldLayoutId id="2147483788" r:id="rId48"/>
    <p:sldLayoutId id="2147483789" r:id="rId49"/>
    <p:sldLayoutId id="2147483790" r:id="rId50"/>
    <p:sldLayoutId id="2147483791" r:id="rId51"/>
    <p:sldLayoutId id="2147483792" r:id="rId52"/>
    <p:sldLayoutId id="2147483793" r:id="rId53"/>
    <p:sldLayoutId id="2147483794" r:id="rId54"/>
    <p:sldLayoutId id="2147483795" r:id="rId55"/>
    <p:sldLayoutId id="2147483796" r:id="rId56"/>
    <p:sldLayoutId id="2147483797" r:id="rId57"/>
    <p:sldLayoutId id="2147483798" r:id="rId58"/>
    <p:sldLayoutId id="2147483799" r:id="rId59"/>
    <p:sldLayoutId id="2147483800" r:id="rId60"/>
    <p:sldLayoutId id="2147483801" r:id="rId61"/>
    <p:sldLayoutId id="2147483802" r:id="rId62"/>
    <p:sldLayoutId id="2147483803" r:id="rId63"/>
  </p:sldLayoutIdLst>
  <p:hf sldNum="0" hdr="0" dt="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55.xml"/><Relationship Id="rId6" Type="http://schemas.openxmlformats.org/officeDocument/2006/relationships/image" Target="../media/image14.jpg"/><Relationship Id="rId5" Type="http://schemas.openxmlformats.org/officeDocument/2006/relationships/image" Target="../media/image13.png"/><Relationship Id="rId4" Type="http://schemas.openxmlformats.org/officeDocument/2006/relationships/image" Target="../media/image12.svg"/></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0.svg"/><Relationship Id="rId7" Type="http://schemas.openxmlformats.org/officeDocument/2006/relationships/image" Target="../media/image36.jpe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10" Type="http://schemas.openxmlformats.org/officeDocument/2006/relationships/image" Target="../media/image38.jpeg"/><Relationship Id="rId4" Type="http://schemas.openxmlformats.org/officeDocument/2006/relationships/image" Target="../media/image21.png"/><Relationship Id="rId9" Type="http://schemas.openxmlformats.org/officeDocument/2006/relationships/image" Target="../media/image37.jpeg"/></Relationships>
</file>

<file path=ppt/slides/_rels/slide11.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20.svg"/><Relationship Id="rId7"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10" Type="http://schemas.openxmlformats.org/officeDocument/2006/relationships/image" Target="../media/image41.jpeg"/><Relationship Id="rId4" Type="http://schemas.openxmlformats.org/officeDocument/2006/relationships/image" Target="../media/image21.png"/><Relationship Id="rId9" Type="http://schemas.openxmlformats.org/officeDocument/2006/relationships/image" Target="../media/image40.jpeg"/></Relationships>
</file>

<file path=ppt/slides/_rels/slide12.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image" Target="../media/image20.svg"/><Relationship Id="rId7"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10" Type="http://schemas.openxmlformats.org/officeDocument/2006/relationships/image" Target="../media/image44.jpeg"/><Relationship Id="rId4" Type="http://schemas.openxmlformats.org/officeDocument/2006/relationships/image" Target="../media/image21.png"/><Relationship Id="rId9" Type="http://schemas.openxmlformats.org/officeDocument/2006/relationships/image" Target="../media/image43.jpeg"/></Relationships>
</file>

<file path=ppt/slides/_rels/slide13.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46.jpeg"/><Relationship Id="rId7" Type="http://schemas.openxmlformats.org/officeDocument/2006/relationships/image" Target="../media/image22.svg"/><Relationship Id="rId2" Type="http://schemas.openxmlformats.org/officeDocument/2006/relationships/image" Target="../media/image45.gif"/><Relationship Id="rId1" Type="http://schemas.openxmlformats.org/officeDocument/2006/relationships/slideLayout" Target="../slideLayouts/slideLayout23.xml"/><Relationship Id="rId6" Type="http://schemas.openxmlformats.org/officeDocument/2006/relationships/image" Target="../media/image21.png"/><Relationship Id="rId5" Type="http://schemas.openxmlformats.org/officeDocument/2006/relationships/image" Target="../media/image20.svg"/><Relationship Id="rId4" Type="http://schemas.openxmlformats.org/officeDocument/2006/relationships/image" Target="../media/image19.png"/><Relationship Id="rId9"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20.svg"/><Relationship Id="rId7"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0.svg"/><Relationship Id="rId7"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49.jpeg"/><Relationship Id="rId2" Type="http://schemas.openxmlformats.org/officeDocument/2006/relationships/image" Target="../media/image47.jpeg"/><Relationship Id="rId1" Type="http://schemas.openxmlformats.org/officeDocument/2006/relationships/slideLayout" Target="../slideLayouts/slideLayout23.xml"/><Relationship Id="rId6" Type="http://schemas.openxmlformats.org/officeDocument/2006/relationships/image" Target="../media/image22.svg"/><Relationship Id="rId11" Type="http://schemas.openxmlformats.org/officeDocument/2006/relationships/image" Target="../media/image48.jpeg"/><Relationship Id="rId5" Type="http://schemas.openxmlformats.org/officeDocument/2006/relationships/image" Target="../media/image21.png"/><Relationship Id="rId10" Type="http://schemas.openxmlformats.org/officeDocument/2006/relationships/image" Target="../media/image40.jpeg"/><Relationship Id="rId4" Type="http://schemas.openxmlformats.org/officeDocument/2006/relationships/image" Target="../media/image20.svg"/><Relationship Id="rId9" Type="http://schemas.openxmlformats.org/officeDocument/2006/relationships/image" Target="../media/image16.png"/></Relationships>
</file>

<file path=ppt/slides/_rels/slide17.xml.rels><?xml version="1.0" encoding="UTF-8" standalone="yes"?>
<Relationships xmlns="http://schemas.openxmlformats.org/package/2006/relationships"><Relationship Id="rId8" Type="http://schemas.openxmlformats.org/officeDocument/2006/relationships/image" Target="../media/image36.jpeg"/><Relationship Id="rId3" Type="http://schemas.openxmlformats.org/officeDocument/2006/relationships/image" Target="../media/image19.png"/><Relationship Id="rId7" Type="http://schemas.openxmlformats.org/officeDocument/2006/relationships/image" Target="../media/image23.png"/><Relationship Id="rId12" Type="http://schemas.openxmlformats.org/officeDocument/2006/relationships/image" Target="../media/image49.jpeg"/><Relationship Id="rId2" Type="http://schemas.openxmlformats.org/officeDocument/2006/relationships/image" Target="../media/image47.jpeg"/><Relationship Id="rId1" Type="http://schemas.openxmlformats.org/officeDocument/2006/relationships/slideLayout" Target="../slideLayouts/slideLayout23.xml"/><Relationship Id="rId6" Type="http://schemas.openxmlformats.org/officeDocument/2006/relationships/image" Target="../media/image22.svg"/><Relationship Id="rId11" Type="http://schemas.openxmlformats.org/officeDocument/2006/relationships/image" Target="../media/image48.jpeg"/><Relationship Id="rId5" Type="http://schemas.openxmlformats.org/officeDocument/2006/relationships/image" Target="../media/image21.png"/><Relationship Id="rId10" Type="http://schemas.openxmlformats.org/officeDocument/2006/relationships/image" Target="../media/image40.jpeg"/><Relationship Id="rId4" Type="http://schemas.openxmlformats.org/officeDocument/2006/relationships/image" Target="../media/image20.svg"/><Relationship Id="rId9"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18.svg"/></Relationships>
</file>

<file path=ppt/slides/_rels/slide3.xml.rels><?xml version="1.0" encoding="UTF-8" standalone="yes"?>
<Relationships xmlns="http://schemas.openxmlformats.org/package/2006/relationships"><Relationship Id="rId3" Type="http://schemas.openxmlformats.org/officeDocument/2006/relationships/image" Target="../media/image20.svg"/><Relationship Id="rId7"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image" Target="../media/image20.svg"/><Relationship Id="rId7"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11" Type="http://schemas.openxmlformats.org/officeDocument/2006/relationships/image" Target="../media/image27.jpeg"/><Relationship Id="rId5" Type="http://schemas.openxmlformats.org/officeDocument/2006/relationships/image" Target="../media/image22.svg"/><Relationship Id="rId10" Type="http://schemas.openxmlformats.org/officeDocument/2006/relationships/image" Target="../media/image26.jpeg"/><Relationship Id="rId4" Type="http://schemas.openxmlformats.org/officeDocument/2006/relationships/image" Target="../media/image21.png"/><Relationship Id="rId9" Type="http://schemas.openxmlformats.org/officeDocument/2006/relationships/image" Target="../media/image25.jpeg"/></Relationships>
</file>

<file path=ppt/slides/_rels/slide5.xml.rels><?xml version="1.0" encoding="UTF-8" standalone="yes"?>
<Relationships xmlns="http://schemas.openxmlformats.org/package/2006/relationships"><Relationship Id="rId3" Type="http://schemas.openxmlformats.org/officeDocument/2006/relationships/image" Target="../media/image20.svg"/><Relationship Id="rId7"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s/_rels/slide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28.jpeg"/><Relationship Id="rId1" Type="http://schemas.openxmlformats.org/officeDocument/2006/relationships/slideLayout" Target="../slideLayouts/slideLayout23.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svg"/><Relationship Id="rId7" Type="http://schemas.openxmlformats.org/officeDocument/2006/relationships/image" Target="../media/image29.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16.png"/><Relationship Id="rId5" Type="http://schemas.openxmlformats.org/officeDocument/2006/relationships/image" Target="../media/image22.svg"/><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0.svg"/><Relationship Id="rId7" Type="http://schemas.openxmlformats.org/officeDocument/2006/relationships/image" Target="../media/image16.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10" Type="http://schemas.openxmlformats.org/officeDocument/2006/relationships/image" Target="../media/image32.jpeg"/><Relationship Id="rId4" Type="http://schemas.openxmlformats.org/officeDocument/2006/relationships/image" Target="../media/image21.png"/><Relationship Id="rId9" Type="http://schemas.openxmlformats.org/officeDocument/2006/relationships/image" Target="../media/image31.jpeg"/></Relationships>
</file>

<file path=ppt/slides/_rels/slide9.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0.svg"/><Relationship Id="rId7" Type="http://schemas.openxmlformats.org/officeDocument/2006/relationships/image" Target="../media/image33.jpe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10" Type="http://schemas.openxmlformats.org/officeDocument/2006/relationships/image" Target="../media/image35.jpeg"/><Relationship Id="rId4" Type="http://schemas.openxmlformats.org/officeDocument/2006/relationships/image" Target="../media/image21.png"/><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CFFCEC-B7C9-C7B3-138E-2C37F4F4E126}"/>
              </a:ext>
            </a:extLst>
          </p:cNvPr>
          <p:cNvSpPr>
            <a:spLocks noGrp="1"/>
          </p:cNvSpPr>
          <p:nvPr>
            <p:ph type="ctrTitle"/>
          </p:nvPr>
        </p:nvSpPr>
        <p:spPr>
          <a:xfrm>
            <a:off x="575998" y="1810327"/>
            <a:ext cx="6943597" cy="3574473"/>
          </a:xfrm>
        </p:spPr>
        <p:txBody>
          <a:bodyPr anchor="ctr" anchorCtr="0"/>
          <a:lstStyle/>
          <a:p>
            <a:pPr>
              <a:lnSpc>
                <a:spcPct val="150000"/>
              </a:lnSpc>
            </a:pPr>
            <a:r>
              <a:rPr lang="en-GB" sz="3600" dirty="0">
                <a:solidFill>
                  <a:schemeClr val="tx2"/>
                </a:solidFill>
                <a:latin typeface="+mj-lt"/>
              </a:rPr>
              <a:t>Ki europe</a:t>
            </a:r>
            <a:br>
              <a:rPr lang="en-GB" sz="3600" dirty="0">
                <a:solidFill>
                  <a:schemeClr val="tx2"/>
                </a:solidFill>
                <a:latin typeface="+mj-lt"/>
              </a:rPr>
            </a:br>
            <a:r>
              <a:rPr lang="en-GB" sz="3600" dirty="0">
                <a:solidFill>
                  <a:schemeClr val="tx2"/>
                </a:solidFill>
                <a:latin typeface="+mj-lt"/>
              </a:rPr>
              <a:t>Supporting unit</a:t>
            </a:r>
            <a:br>
              <a:rPr lang="en-GB" sz="3600" dirty="0">
                <a:solidFill>
                  <a:schemeClr val="tx2"/>
                </a:solidFill>
                <a:latin typeface="+mj-lt"/>
              </a:rPr>
            </a:br>
            <a:r>
              <a:rPr lang="en-GB" sz="3600" dirty="0">
                <a:solidFill>
                  <a:schemeClr val="tx2"/>
                </a:solidFill>
                <a:latin typeface="+mj-lt"/>
              </a:rPr>
              <a:t>investigative &amp; evaluative activity: </a:t>
            </a:r>
            <a:br>
              <a:rPr lang="en-GB" sz="3600" dirty="0">
                <a:solidFill>
                  <a:schemeClr val="tx2"/>
                </a:solidFill>
                <a:latin typeface="+mj-lt"/>
              </a:rPr>
            </a:br>
            <a:r>
              <a:rPr lang="en-GB" sz="3600" dirty="0">
                <a:latin typeface="+mj-lt"/>
              </a:rPr>
              <a:t>evolution of the chair</a:t>
            </a:r>
            <a:endParaRPr lang="en-GB" sz="3600" dirty="0">
              <a:latin typeface="+mj-lt"/>
              <a:cs typeface="Arial" panose="020B0604020202020204" pitchFamily="34" charset="0"/>
            </a:endParaRPr>
          </a:p>
        </p:txBody>
      </p:sp>
      <p:pic>
        <p:nvPicPr>
          <p:cNvPr id="14" name="Graphic 13">
            <a:extLst>
              <a:ext uri="{FF2B5EF4-FFF2-40B4-BE49-F238E27FC236}">
                <a16:creationId xmlns:a16="http://schemas.microsoft.com/office/drawing/2014/main" id="{E756F4D9-1177-CA78-C88A-5DC058B1A3C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5998" y="381502"/>
            <a:ext cx="1891228" cy="922170"/>
          </a:xfrm>
          <a:prstGeom prst="rect">
            <a:avLst/>
          </a:prstGeom>
        </p:spPr>
      </p:pic>
      <p:pic>
        <p:nvPicPr>
          <p:cNvPr id="6" name="Picture 5" descr="Blue text on a black background">
            <a:extLst>
              <a:ext uri="{FF2B5EF4-FFF2-40B4-BE49-F238E27FC236}">
                <a16:creationId xmlns:a16="http://schemas.microsoft.com/office/drawing/2014/main" id="{804074B9-35FF-F78D-CF24-215CA59D695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09964" y="204245"/>
            <a:ext cx="3195337" cy="1276685"/>
          </a:xfrm>
          <a:prstGeom prst="rect">
            <a:avLst/>
          </a:prstGeom>
        </p:spPr>
      </p:pic>
      <p:pic>
        <p:nvPicPr>
          <p:cNvPr id="3" name="Picture 2">
            <a:extLst>
              <a:ext uri="{FF2B5EF4-FFF2-40B4-BE49-F238E27FC236}">
                <a16:creationId xmlns:a16="http://schemas.microsoft.com/office/drawing/2014/main" id="{0C366249-3AAA-473F-1007-0BCB870C8424}"/>
              </a:ext>
            </a:extLst>
          </p:cNvPr>
          <p:cNvPicPr>
            <a:picLocks noChangeAspect="1"/>
          </p:cNvPicPr>
          <p:nvPr/>
        </p:nvPicPr>
        <p:blipFill rotWithShape="1">
          <a:blip r:embed="rId6">
            <a:extLst>
              <a:ext uri="{28A0092B-C50C-407E-A947-70E740481C1C}">
                <a14:useLocalDpi xmlns:a14="http://schemas.microsoft.com/office/drawing/2010/main" val="0"/>
              </a:ext>
            </a:extLst>
          </a:blip>
          <a:srcRect l="37405" t="4831" r="29621" b="4831"/>
          <a:stretch/>
        </p:blipFill>
        <p:spPr>
          <a:xfrm>
            <a:off x="8143874" y="0"/>
            <a:ext cx="4048125" cy="6858000"/>
          </a:xfrm>
          <a:prstGeom prst="rect">
            <a:avLst/>
          </a:prstGeom>
        </p:spPr>
      </p:pic>
      <p:grpSp>
        <p:nvGrpSpPr>
          <p:cNvPr id="2" name="Group 1">
            <a:extLst>
              <a:ext uri="{FF2B5EF4-FFF2-40B4-BE49-F238E27FC236}">
                <a16:creationId xmlns:a16="http://schemas.microsoft.com/office/drawing/2014/main" id="{DED21494-B7C4-F297-B992-BDF4FE6A5D0B}"/>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11282339-8A66-4838-3B13-9A3BACB96B54}"/>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B6865630-0148-519D-5026-7D9A4577CAA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32420622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0688113" cy="732329"/>
          </a:xfrm>
        </p:spPr>
        <p:txBody>
          <a:bodyPr/>
          <a:lstStyle/>
          <a:p>
            <a:r>
              <a:rPr lang="en-GB" dirty="0">
                <a:latin typeface="+mj-lt"/>
              </a:rPr>
              <a:t>modernism</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8543"/>
            <a:ext cx="11039999" cy="4090161"/>
          </a:xfrm>
        </p:spPr>
        <p:txBody>
          <a:bodyPr>
            <a:noAutofit/>
          </a:bodyPr>
          <a:lstStyle/>
          <a:p>
            <a:pPr marL="0" indent="0" algn="l">
              <a:lnSpc>
                <a:spcPct val="150000"/>
              </a:lnSpc>
              <a:spcBef>
                <a:spcPts val="500"/>
              </a:spcBef>
              <a:spcAft>
                <a:spcPts val="500"/>
              </a:spcAft>
              <a:buNone/>
            </a:pPr>
            <a:r>
              <a:rPr lang="en-US" dirty="0">
                <a:solidFill>
                  <a:srgbClr val="0A303F"/>
                </a:solidFill>
                <a:latin typeface="+mj-lt"/>
              </a:rPr>
              <a:t>The advances in manufacturing techniques developed for the Great War led to an acceptance of mass-produced items and the materials and techniques used to create objects of the time, fed into the design of chairs. The shaping of tubular steel during led to more lightweight structure that were often combined with leather. The Bauhaus design movement provides great examples of this type of chair.</a:t>
            </a:r>
          </a:p>
        </p:txBody>
      </p:sp>
      <p:grpSp>
        <p:nvGrpSpPr>
          <p:cNvPr id="4" name="Group 3">
            <a:extLst>
              <a:ext uri="{FF2B5EF4-FFF2-40B4-BE49-F238E27FC236}">
                <a16:creationId xmlns:a16="http://schemas.microsoft.com/office/drawing/2014/main" id="{FDC036F5-8C23-B43A-FDB6-EA9791EE61C6}"/>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7A4B69A2-58CD-06BC-BF28-A8662CC8EEE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4A3BE022-F0C7-4CB0-0DE3-42D5B853176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DFA714B6-D01A-ACB3-EBD9-D8B27EA604E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2052" name="Picture 4">
            <a:extLst>
              <a:ext uri="{FF2B5EF4-FFF2-40B4-BE49-F238E27FC236}">
                <a16:creationId xmlns:a16="http://schemas.microsoft.com/office/drawing/2014/main" id="{E54D784E-BC71-65BC-40CA-1F43CF2C1621}"/>
              </a:ext>
              <a:ext uri="{C183D7F6-B498-43B3-948B-1728B52AA6E4}">
                <adec:decorative xmlns:adec="http://schemas.microsoft.com/office/drawing/2017/decorative" val="1"/>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r="4827" b="7022"/>
          <a:stretch/>
        </p:blipFill>
        <p:spPr bwMode="auto">
          <a:xfrm>
            <a:off x="832869" y="3323622"/>
            <a:ext cx="3062855" cy="267735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black background with red text&#10;&#10;Description automatically generated">
            <a:extLst>
              <a:ext uri="{FF2B5EF4-FFF2-40B4-BE49-F238E27FC236}">
                <a16:creationId xmlns:a16="http://schemas.microsoft.com/office/drawing/2014/main" id="{605B7C8E-4A38-8F1B-A976-587077FD474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
        <p:nvSpPr>
          <p:cNvPr id="9" name="AutoShape 2" descr="Europa Design, Bauhaus Mart Stam Chair, 1926">
            <a:extLst>
              <a:ext uri="{FF2B5EF4-FFF2-40B4-BE49-F238E27FC236}">
                <a16:creationId xmlns:a16="http://schemas.microsoft.com/office/drawing/2014/main" id="{ABAA8475-912C-ADD6-ACF8-C2C71FDF6F5C}"/>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dirty="0"/>
          </a:p>
        </p:txBody>
      </p:sp>
      <p:pic>
        <p:nvPicPr>
          <p:cNvPr id="6148" name="Picture 4" descr="bauhaus chair original - OFF-60% &gt; Shipping free">
            <a:extLst>
              <a:ext uri="{FF2B5EF4-FFF2-40B4-BE49-F238E27FC236}">
                <a16:creationId xmlns:a16="http://schemas.microsoft.com/office/drawing/2014/main" id="{ACA4794D-3FFC-52AB-17DC-14D8E1655FA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289783" y="3323622"/>
            <a:ext cx="2520538" cy="2571977"/>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Le Corbusier Relax Chair">
            <a:extLst>
              <a:ext uri="{FF2B5EF4-FFF2-40B4-BE49-F238E27FC236}">
                <a16:creationId xmlns:a16="http://schemas.microsoft.com/office/drawing/2014/main" id="{6521E63A-97B0-3C17-B04E-2CCE0063C8B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69441" y="3130871"/>
            <a:ext cx="3062855" cy="30628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5461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0688113" cy="732329"/>
          </a:xfrm>
        </p:spPr>
        <p:txBody>
          <a:bodyPr/>
          <a:lstStyle/>
          <a:p>
            <a:r>
              <a:rPr lang="en-GB" dirty="0">
                <a:latin typeface="+mj-lt"/>
              </a:rPr>
              <a:t>contemporary</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8543"/>
            <a:ext cx="11039999" cy="4090161"/>
          </a:xfrm>
        </p:spPr>
        <p:txBody>
          <a:bodyPr>
            <a:noAutofit/>
          </a:bodyPr>
          <a:lstStyle/>
          <a:p>
            <a:pPr marL="0" indent="0" algn="l">
              <a:lnSpc>
                <a:spcPct val="150000"/>
              </a:lnSpc>
              <a:spcBef>
                <a:spcPts val="500"/>
              </a:spcBef>
              <a:spcAft>
                <a:spcPts val="500"/>
              </a:spcAft>
              <a:buNone/>
            </a:pPr>
            <a:r>
              <a:rPr lang="en-US" sz="2200" dirty="0">
                <a:solidFill>
                  <a:srgbClr val="0A303F"/>
                </a:solidFill>
                <a:latin typeface="+mj-lt"/>
              </a:rPr>
              <a:t>Following the second World War, new materials and processes had been developed and the contemporary period of the 1950’s and 60’s saw more plastic and plywood furniture.</a:t>
            </a:r>
          </a:p>
        </p:txBody>
      </p:sp>
      <p:grpSp>
        <p:nvGrpSpPr>
          <p:cNvPr id="4" name="Group 3">
            <a:extLst>
              <a:ext uri="{FF2B5EF4-FFF2-40B4-BE49-F238E27FC236}">
                <a16:creationId xmlns:a16="http://schemas.microsoft.com/office/drawing/2014/main" id="{FDC036F5-8C23-B43A-FDB6-EA9791EE61C6}"/>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7A4B69A2-58CD-06BC-BF28-A8662CC8EEE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4A3BE022-F0C7-4CB0-0DE3-42D5B853176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DFA714B6-D01A-ACB3-EBD9-D8B27EA604E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605B7C8E-4A38-8F1B-A976-587077FD474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7172" name="Picture 4" descr="Eames Lounge Chair &amp; Ottoman in Classic Dimensions">
            <a:extLst>
              <a:ext uri="{FF2B5EF4-FFF2-40B4-BE49-F238E27FC236}">
                <a16:creationId xmlns:a16="http://schemas.microsoft.com/office/drawing/2014/main" id="{8E73BD0A-8BFF-9A7D-9ECF-3272A4671F9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23295" y="2785505"/>
            <a:ext cx="4253480" cy="2765265"/>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descr="Hille Bright Orange Robin Day Poly Side Plastic Chair">
            <a:extLst>
              <a:ext uri="{FF2B5EF4-FFF2-40B4-BE49-F238E27FC236}">
                <a16:creationId xmlns:a16="http://schemas.microsoft.com/office/drawing/2014/main" id="{E1125F4E-40C5-44D4-6CEF-3C8BBCCD38B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76775" y="2741005"/>
            <a:ext cx="2838452" cy="2838452"/>
          </a:xfrm>
          <a:prstGeom prst="rect">
            <a:avLst/>
          </a:prstGeom>
          <a:noFill/>
          <a:extLst>
            <a:ext uri="{909E8E84-426E-40DD-AFC4-6F175D3DCCD1}">
              <a14:hiddenFill xmlns:a14="http://schemas.microsoft.com/office/drawing/2010/main">
                <a:solidFill>
                  <a:srgbClr val="FFFFFF"/>
                </a:solidFill>
              </a14:hiddenFill>
            </a:ext>
          </a:extLst>
        </p:spPr>
      </p:pic>
      <p:pic>
        <p:nvPicPr>
          <p:cNvPr id="7176" name="Picture 8" descr="Eero Aarnio Ball Chair | lounge chair">
            <a:extLst>
              <a:ext uri="{FF2B5EF4-FFF2-40B4-BE49-F238E27FC236}">
                <a16:creationId xmlns:a16="http://schemas.microsoft.com/office/drawing/2014/main" id="{5374FD0E-1255-5E69-5CA4-AEE479BBDBF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145451" y="2785505"/>
            <a:ext cx="2905125" cy="2905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067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0688113" cy="732329"/>
          </a:xfrm>
        </p:spPr>
        <p:txBody>
          <a:bodyPr/>
          <a:lstStyle/>
          <a:p>
            <a:r>
              <a:rPr lang="en-GB" dirty="0">
                <a:latin typeface="+mj-lt"/>
              </a:rPr>
              <a:t>Post-modernism</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8543"/>
            <a:ext cx="11039999" cy="4090161"/>
          </a:xfrm>
        </p:spPr>
        <p:txBody>
          <a:bodyPr>
            <a:noAutofit/>
          </a:bodyPr>
          <a:lstStyle/>
          <a:p>
            <a:pPr marL="0" indent="0" algn="l">
              <a:lnSpc>
                <a:spcPct val="150000"/>
              </a:lnSpc>
              <a:spcBef>
                <a:spcPts val="500"/>
              </a:spcBef>
              <a:spcAft>
                <a:spcPts val="500"/>
              </a:spcAft>
              <a:buNone/>
            </a:pPr>
            <a:r>
              <a:rPr lang="en-US" sz="2200" dirty="0">
                <a:solidFill>
                  <a:srgbClr val="0A303F"/>
                </a:solidFill>
                <a:latin typeface="+mj-lt"/>
              </a:rPr>
              <a:t>While there is some debate about what point we entered a post-modernism era, it is generally considered to be the decades following World War II as designers were more playful, experimenting with the form as well as the function of chairs.</a:t>
            </a:r>
          </a:p>
        </p:txBody>
      </p:sp>
      <p:grpSp>
        <p:nvGrpSpPr>
          <p:cNvPr id="4" name="Group 3">
            <a:extLst>
              <a:ext uri="{FF2B5EF4-FFF2-40B4-BE49-F238E27FC236}">
                <a16:creationId xmlns:a16="http://schemas.microsoft.com/office/drawing/2014/main" id="{FDC036F5-8C23-B43A-FDB6-EA9791EE61C6}"/>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7A4B69A2-58CD-06BC-BF28-A8662CC8EEE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4A3BE022-F0C7-4CB0-0DE3-42D5B853176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DFA714B6-D01A-ACB3-EBD9-D8B27EA604E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605B7C8E-4A38-8F1B-A976-587077FD474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8194" name="Picture 2" descr="Postmodern and beyond - Kirkland Museum">
            <a:extLst>
              <a:ext uri="{FF2B5EF4-FFF2-40B4-BE49-F238E27FC236}">
                <a16:creationId xmlns:a16="http://schemas.microsoft.com/office/drawing/2014/main" id="{FFF99C2C-EB8E-621C-07A6-0E381375C3E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47750" y="3076188"/>
            <a:ext cx="2209800" cy="2857500"/>
          </a:xfrm>
          <a:prstGeom prst="rect">
            <a:avLst/>
          </a:prstGeom>
          <a:noFill/>
          <a:extLst>
            <a:ext uri="{909E8E84-426E-40DD-AFC4-6F175D3DCCD1}">
              <a14:hiddenFill xmlns:a14="http://schemas.microsoft.com/office/drawing/2010/main">
                <a:solidFill>
                  <a:srgbClr val="FFFFFF"/>
                </a:solidFill>
              </a14:hiddenFill>
            </a:ext>
          </a:extLst>
        </p:spPr>
      </p:pic>
      <p:pic>
        <p:nvPicPr>
          <p:cNvPr id="8196" name="Picture 4" descr="Bel Air Armchair by Peter Shire">
            <a:extLst>
              <a:ext uri="{FF2B5EF4-FFF2-40B4-BE49-F238E27FC236}">
                <a16:creationId xmlns:a16="http://schemas.microsoft.com/office/drawing/2014/main" id="{BFF0B388-3A46-5E56-6F4E-8B4D6070E47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450963" y="2961888"/>
            <a:ext cx="3050669" cy="3050669"/>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Exhibition: 'Ideen sitzen. 50 Years of Chair Design' at Museum für Kunst  und Gewerbe, Hamburg | Chair design, Funky furniture, Mosaic furniture">
            <a:extLst>
              <a:ext uri="{FF2B5EF4-FFF2-40B4-BE49-F238E27FC236}">
                <a16:creationId xmlns:a16="http://schemas.microsoft.com/office/drawing/2014/main" id="{28DFCDF5-02D1-6E9D-159A-8786CDCF9905}"/>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t="21715" b="9445"/>
          <a:stretch/>
        </p:blipFill>
        <p:spPr bwMode="auto">
          <a:xfrm>
            <a:off x="3694113" y="2946144"/>
            <a:ext cx="3320287" cy="3264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9086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Picture 9" descr="A chair made out of chocolate&#10;&#10;Description automatically generated">
            <a:extLst>
              <a:ext uri="{FF2B5EF4-FFF2-40B4-BE49-F238E27FC236}">
                <a16:creationId xmlns:a16="http://schemas.microsoft.com/office/drawing/2014/main" id="{50587079-4A7A-14FC-9BB5-5A9948E78F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76578" y="2401007"/>
            <a:ext cx="3324225" cy="3371521"/>
          </a:xfrm>
          <a:prstGeom prst="rect">
            <a:avLst/>
          </a:prstGeom>
        </p:spPr>
      </p:pic>
      <p:pic>
        <p:nvPicPr>
          <p:cNvPr id="9218" name="Picture 2" descr="From Generative Design to New Material, the New Eco-Friendly Chair by  Philippe Starck and Kartell is Available Now - Glocomp Systems">
            <a:extLst>
              <a:ext uri="{FF2B5EF4-FFF2-40B4-BE49-F238E27FC236}">
                <a16:creationId xmlns:a16="http://schemas.microsoft.com/office/drawing/2014/main" id="{812E8909-FCB2-1126-3D60-2191C49F08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0803" y="2358882"/>
            <a:ext cx="4191197" cy="3288407"/>
          </a:xfrm>
          <a:prstGeom prst="rect">
            <a:avLst/>
          </a:prstGeom>
          <a:noFill/>
          <a:extLst>
            <a:ext uri="{909E8E84-426E-40DD-AFC4-6F175D3DCCD1}">
              <a14:hiddenFill xmlns:a14="http://schemas.microsoft.com/office/drawing/2010/main">
                <a:solidFill>
                  <a:srgbClr val="FFFFFF"/>
                </a:solidFill>
              </a14:hiddenFill>
            </a:ext>
          </a:extLst>
        </p:spPr>
      </p:pic>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0688113" cy="732329"/>
          </a:xfrm>
        </p:spPr>
        <p:txBody>
          <a:bodyPr/>
          <a:lstStyle/>
          <a:p>
            <a:r>
              <a:rPr lang="en-GB" sz="4400" dirty="0"/>
              <a:t>Using the latest technology</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14484"/>
            <a:ext cx="10996875" cy="4090161"/>
          </a:xfrm>
        </p:spPr>
        <p:txBody>
          <a:bodyPr>
            <a:noAutofit/>
          </a:bodyPr>
          <a:lstStyle/>
          <a:p>
            <a:pPr marL="0" indent="0" algn="l">
              <a:lnSpc>
                <a:spcPct val="150000"/>
              </a:lnSpc>
              <a:spcBef>
                <a:spcPts val="500"/>
              </a:spcBef>
              <a:spcAft>
                <a:spcPts val="500"/>
              </a:spcAft>
              <a:buNone/>
            </a:pPr>
            <a:r>
              <a:rPr lang="en-US" sz="2000" dirty="0">
                <a:solidFill>
                  <a:srgbClr val="0A303F"/>
                </a:solidFill>
                <a:latin typeface="+mj-lt"/>
              </a:rPr>
              <a:t>While the chair may be a traditional item, designers like to push boundaries and use new technologies. This chair by Philippe Starck uses AI and generative design to create a unique object from millions of possible designs.</a:t>
            </a:r>
          </a:p>
          <a:p>
            <a:pPr marL="0" indent="0" algn="l">
              <a:lnSpc>
                <a:spcPct val="150000"/>
              </a:lnSpc>
              <a:spcBef>
                <a:spcPts val="500"/>
              </a:spcBef>
              <a:spcAft>
                <a:spcPts val="500"/>
              </a:spcAft>
              <a:buNone/>
            </a:pPr>
            <a:r>
              <a:rPr lang="en-US" sz="2000" dirty="0">
                <a:latin typeface="+mj-lt"/>
              </a:rPr>
              <a:t>All from the prompt:</a:t>
            </a:r>
          </a:p>
          <a:p>
            <a:pPr marL="0" indent="0" algn="l">
              <a:lnSpc>
                <a:spcPct val="150000"/>
              </a:lnSpc>
              <a:spcBef>
                <a:spcPts val="500"/>
              </a:spcBef>
              <a:spcAft>
                <a:spcPts val="500"/>
              </a:spcAft>
              <a:buNone/>
            </a:pPr>
            <a:r>
              <a:rPr lang="en-GB" sz="2000" b="0" i="0" dirty="0">
                <a:effectLst/>
                <a:highlight>
                  <a:srgbClr val="FFFFFF"/>
                </a:highlight>
                <a:latin typeface="+mj-lt"/>
              </a:rPr>
              <a:t>‘how we can rest our bodies using</a:t>
            </a:r>
          </a:p>
          <a:p>
            <a:pPr marL="0" indent="0" algn="l">
              <a:lnSpc>
                <a:spcPct val="150000"/>
              </a:lnSpc>
              <a:spcBef>
                <a:spcPts val="500"/>
              </a:spcBef>
              <a:spcAft>
                <a:spcPts val="500"/>
              </a:spcAft>
              <a:buNone/>
            </a:pPr>
            <a:r>
              <a:rPr lang="en-GB" sz="2000" b="0" i="0" dirty="0">
                <a:effectLst/>
                <a:highlight>
                  <a:srgbClr val="FFFFFF"/>
                </a:highlight>
                <a:latin typeface="+mj-lt"/>
              </a:rPr>
              <a:t>the least amount of material?’</a:t>
            </a:r>
            <a:r>
              <a:rPr lang="en-US" sz="2200" dirty="0">
                <a:latin typeface="+mj-lt"/>
              </a:rPr>
              <a:t> </a:t>
            </a:r>
          </a:p>
        </p:txBody>
      </p:sp>
      <p:grpSp>
        <p:nvGrpSpPr>
          <p:cNvPr id="4" name="Group 3">
            <a:extLst>
              <a:ext uri="{FF2B5EF4-FFF2-40B4-BE49-F238E27FC236}">
                <a16:creationId xmlns:a16="http://schemas.microsoft.com/office/drawing/2014/main" id="{FDC036F5-8C23-B43A-FDB6-EA9791EE61C6}"/>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7A4B69A2-58CD-06BC-BF28-A8662CC8EEE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4A3BE022-F0C7-4CB0-0DE3-42D5B853176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DFA714B6-D01A-ACB3-EBD9-D8B27EA604E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605B7C8E-4A38-8F1B-A976-587077FD474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1420148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0688113" cy="732329"/>
          </a:xfrm>
        </p:spPr>
        <p:txBody>
          <a:bodyPr/>
          <a:lstStyle/>
          <a:p>
            <a:r>
              <a:rPr lang="en-GB" sz="4400" dirty="0"/>
              <a:t>Evolution of the chair</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8543"/>
            <a:ext cx="11039999" cy="4522594"/>
          </a:xfrm>
        </p:spPr>
        <p:txBody>
          <a:bodyPr>
            <a:noAutofit/>
          </a:bodyPr>
          <a:lstStyle/>
          <a:p>
            <a:pPr marL="0" indent="0" algn="l">
              <a:lnSpc>
                <a:spcPct val="150000"/>
              </a:lnSpc>
              <a:spcBef>
                <a:spcPts val="500"/>
              </a:spcBef>
              <a:spcAft>
                <a:spcPts val="500"/>
              </a:spcAft>
              <a:buNone/>
            </a:pPr>
            <a:r>
              <a:rPr lang="en-US" sz="2200" dirty="0">
                <a:solidFill>
                  <a:srgbClr val="0A303F"/>
                </a:solidFill>
                <a:latin typeface="+mj-lt"/>
              </a:rPr>
              <a:t>Using this table, search for images of chairs that match the title.</a:t>
            </a:r>
          </a:p>
        </p:txBody>
      </p:sp>
      <p:grpSp>
        <p:nvGrpSpPr>
          <p:cNvPr id="4" name="Group 3">
            <a:extLst>
              <a:ext uri="{FF2B5EF4-FFF2-40B4-BE49-F238E27FC236}">
                <a16:creationId xmlns:a16="http://schemas.microsoft.com/office/drawing/2014/main" id="{FDC036F5-8C23-B43A-FDB6-EA9791EE61C6}"/>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7A4B69A2-58CD-06BC-BF28-A8662CC8EEE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4A3BE022-F0C7-4CB0-0DE3-42D5B853176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DFA714B6-D01A-ACB3-EBD9-D8B27EA604E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605B7C8E-4A38-8F1B-A976-587077FD474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graphicFrame>
        <p:nvGraphicFramePr>
          <p:cNvPr id="9" name="Table 8">
            <a:extLst>
              <a:ext uri="{FF2B5EF4-FFF2-40B4-BE49-F238E27FC236}">
                <a16:creationId xmlns:a16="http://schemas.microsoft.com/office/drawing/2014/main" id="{B55C194F-A8EE-D55C-DA4C-BB01CCEB73CB}"/>
              </a:ext>
            </a:extLst>
          </p:cNvPr>
          <p:cNvGraphicFramePr>
            <a:graphicFrameLocks noGrp="1"/>
          </p:cNvGraphicFramePr>
          <p:nvPr>
            <p:extLst>
              <p:ext uri="{D42A27DB-BD31-4B8C-83A1-F6EECF244321}">
                <p14:modId xmlns:p14="http://schemas.microsoft.com/office/powerpoint/2010/main" val="4169615426"/>
              </p:ext>
            </p:extLst>
          </p:nvPr>
        </p:nvGraphicFramePr>
        <p:xfrm>
          <a:off x="519831" y="2010872"/>
          <a:ext cx="11040000" cy="3133777"/>
        </p:xfrm>
        <a:graphic>
          <a:graphicData uri="http://schemas.openxmlformats.org/drawingml/2006/table">
            <a:tbl>
              <a:tblPr firstRow="1" bandRow="1">
                <a:tableStyleId>{5940675A-B579-460E-94D1-54222C63F5DA}</a:tableStyleId>
              </a:tblPr>
              <a:tblGrid>
                <a:gridCol w="2208000">
                  <a:extLst>
                    <a:ext uri="{9D8B030D-6E8A-4147-A177-3AD203B41FA5}">
                      <a16:colId xmlns:a16="http://schemas.microsoft.com/office/drawing/2014/main" val="4273910170"/>
                    </a:ext>
                  </a:extLst>
                </a:gridCol>
                <a:gridCol w="2208000">
                  <a:extLst>
                    <a:ext uri="{9D8B030D-6E8A-4147-A177-3AD203B41FA5}">
                      <a16:colId xmlns:a16="http://schemas.microsoft.com/office/drawing/2014/main" val="2304595306"/>
                    </a:ext>
                  </a:extLst>
                </a:gridCol>
                <a:gridCol w="2208000">
                  <a:extLst>
                    <a:ext uri="{9D8B030D-6E8A-4147-A177-3AD203B41FA5}">
                      <a16:colId xmlns:a16="http://schemas.microsoft.com/office/drawing/2014/main" val="36402857"/>
                    </a:ext>
                  </a:extLst>
                </a:gridCol>
                <a:gridCol w="2208000">
                  <a:extLst>
                    <a:ext uri="{9D8B030D-6E8A-4147-A177-3AD203B41FA5}">
                      <a16:colId xmlns:a16="http://schemas.microsoft.com/office/drawing/2014/main" val="2662177293"/>
                    </a:ext>
                  </a:extLst>
                </a:gridCol>
                <a:gridCol w="2208000">
                  <a:extLst>
                    <a:ext uri="{9D8B030D-6E8A-4147-A177-3AD203B41FA5}">
                      <a16:colId xmlns:a16="http://schemas.microsoft.com/office/drawing/2014/main" val="1372685720"/>
                    </a:ext>
                  </a:extLst>
                </a:gridCol>
              </a:tblGrid>
              <a:tr h="360853">
                <a:tc>
                  <a:txBody>
                    <a:bodyPr/>
                    <a:lstStyle/>
                    <a:p>
                      <a:pPr algn="ctr"/>
                      <a:r>
                        <a:rPr lang="en-GB" sz="1600" dirty="0"/>
                        <a:t>A medieval chair</a:t>
                      </a:r>
                    </a:p>
                  </a:txBody>
                  <a:tcPr/>
                </a:tc>
                <a:tc>
                  <a:txBody>
                    <a:bodyPr/>
                    <a:lstStyle/>
                    <a:p>
                      <a:pPr algn="ctr"/>
                      <a:r>
                        <a:rPr lang="en-GB" sz="1600" dirty="0"/>
                        <a:t>Arts and Crafts chair</a:t>
                      </a:r>
                    </a:p>
                  </a:txBody>
                  <a:tcPr/>
                </a:tc>
                <a:tc>
                  <a:txBody>
                    <a:bodyPr/>
                    <a:lstStyle/>
                    <a:p>
                      <a:pPr algn="ctr"/>
                      <a:r>
                        <a:rPr lang="en-GB" sz="1600" dirty="0"/>
                        <a:t>Bauhaus chair</a:t>
                      </a:r>
                    </a:p>
                  </a:txBody>
                  <a:tcPr/>
                </a:tc>
                <a:tc>
                  <a:txBody>
                    <a:bodyPr/>
                    <a:lstStyle/>
                    <a:p>
                      <a:pPr algn="ctr"/>
                      <a:r>
                        <a:rPr lang="en-GB" sz="1600" dirty="0"/>
                        <a:t>Memphis chair</a:t>
                      </a:r>
                    </a:p>
                  </a:txBody>
                  <a:tcPr/>
                </a:tc>
                <a:tc>
                  <a:txBody>
                    <a:bodyPr/>
                    <a:lstStyle/>
                    <a:p>
                      <a:pPr algn="ctr"/>
                      <a:r>
                        <a:rPr lang="en-GB" sz="1600" dirty="0"/>
                        <a:t>Contemporary chair</a:t>
                      </a:r>
                    </a:p>
                  </a:txBody>
                  <a:tcPr/>
                </a:tc>
                <a:extLst>
                  <a:ext uri="{0D108BD9-81ED-4DB2-BD59-A6C34878D82A}">
                    <a16:rowId xmlns:a16="http://schemas.microsoft.com/office/drawing/2014/main" val="3656125553"/>
                  </a:ext>
                </a:extLst>
              </a:tr>
              <a:tr h="2772924">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505954713"/>
                  </a:ext>
                </a:extLst>
              </a:tr>
            </a:tbl>
          </a:graphicData>
        </a:graphic>
      </p:graphicFrame>
    </p:spTree>
    <p:extLst>
      <p:ext uri="{BB962C8B-B14F-4D97-AF65-F5344CB8AC3E}">
        <p14:creationId xmlns:p14="http://schemas.microsoft.com/office/powerpoint/2010/main" val="702947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0688113" cy="732329"/>
          </a:xfrm>
        </p:spPr>
        <p:txBody>
          <a:bodyPr/>
          <a:lstStyle/>
          <a:p>
            <a:r>
              <a:rPr lang="en-GB" sz="4400" dirty="0"/>
              <a:t>Evolution of the chair</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8543"/>
            <a:ext cx="11039999" cy="4522594"/>
          </a:xfrm>
        </p:spPr>
        <p:txBody>
          <a:bodyPr>
            <a:noAutofit/>
          </a:bodyPr>
          <a:lstStyle/>
          <a:p>
            <a:pPr marL="0" indent="0" algn="l">
              <a:lnSpc>
                <a:spcPct val="150000"/>
              </a:lnSpc>
              <a:spcBef>
                <a:spcPts val="500"/>
              </a:spcBef>
              <a:spcAft>
                <a:spcPts val="500"/>
              </a:spcAft>
              <a:buNone/>
            </a:pPr>
            <a:r>
              <a:rPr lang="en-US" sz="2200" dirty="0">
                <a:solidFill>
                  <a:srgbClr val="0A303F"/>
                </a:solidFill>
                <a:latin typeface="+mj-lt"/>
              </a:rPr>
              <a:t>Make a timeline from the 1800’s to today looking at when the styles of chairs changed.</a:t>
            </a:r>
          </a:p>
          <a:p>
            <a:pPr marL="342900" indent="-342900" algn="l">
              <a:lnSpc>
                <a:spcPct val="150000"/>
              </a:lnSpc>
              <a:spcBef>
                <a:spcPts val="500"/>
              </a:spcBef>
              <a:spcAft>
                <a:spcPts val="500"/>
              </a:spcAft>
              <a:buFont typeface="Arial" panose="020B0604020202020204" pitchFamily="34" charset="0"/>
              <a:buChar char="•"/>
            </a:pPr>
            <a:r>
              <a:rPr lang="en-US" sz="2200" dirty="0">
                <a:solidFill>
                  <a:srgbClr val="0A303F"/>
                </a:solidFill>
                <a:latin typeface="+mj-lt"/>
              </a:rPr>
              <a:t>Is there a change in world events such as wars and revolutions?</a:t>
            </a:r>
          </a:p>
          <a:p>
            <a:pPr marL="342900" indent="-342900" algn="l">
              <a:lnSpc>
                <a:spcPct val="150000"/>
              </a:lnSpc>
              <a:spcBef>
                <a:spcPts val="500"/>
              </a:spcBef>
              <a:spcAft>
                <a:spcPts val="500"/>
              </a:spcAft>
              <a:buFont typeface="Arial" panose="020B0604020202020204" pitchFamily="34" charset="0"/>
              <a:buChar char="•"/>
            </a:pPr>
            <a:r>
              <a:rPr lang="en-US" sz="2200" dirty="0">
                <a:solidFill>
                  <a:srgbClr val="0A303F"/>
                </a:solidFill>
                <a:latin typeface="+mj-lt"/>
              </a:rPr>
              <a:t>Are there new technologies or materials invented that influenced the style of chairs?</a:t>
            </a:r>
          </a:p>
          <a:p>
            <a:pPr marL="342900" indent="-342900" algn="l">
              <a:lnSpc>
                <a:spcPct val="150000"/>
              </a:lnSpc>
              <a:spcBef>
                <a:spcPts val="500"/>
              </a:spcBef>
              <a:spcAft>
                <a:spcPts val="500"/>
              </a:spcAft>
              <a:buFont typeface="Arial" panose="020B0604020202020204" pitchFamily="34" charset="0"/>
              <a:buChar char="•"/>
            </a:pPr>
            <a:r>
              <a:rPr lang="en-US" sz="2200" dirty="0">
                <a:solidFill>
                  <a:srgbClr val="0A303F"/>
                </a:solidFill>
                <a:latin typeface="+mj-lt"/>
              </a:rPr>
              <a:t>Have changes in our lifestyles and recreational habits influenced the design of chairs?</a:t>
            </a:r>
          </a:p>
          <a:p>
            <a:pPr marL="342900" indent="-342900" algn="l">
              <a:lnSpc>
                <a:spcPct val="150000"/>
              </a:lnSpc>
              <a:spcBef>
                <a:spcPts val="500"/>
              </a:spcBef>
              <a:spcAft>
                <a:spcPts val="500"/>
              </a:spcAft>
              <a:buFont typeface="Arial" panose="020B0604020202020204" pitchFamily="34" charset="0"/>
              <a:buChar char="•"/>
            </a:pPr>
            <a:r>
              <a:rPr lang="en-US" sz="2200" dirty="0">
                <a:solidFill>
                  <a:srgbClr val="0A303F"/>
                </a:solidFill>
                <a:latin typeface="+mj-lt"/>
              </a:rPr>
              <a:t>Does culture or religion affect the style of some chairs?</a:t>
            </a:r>
          </a:p>
          <a:p>
            <a:pPr marL="342900" indent="-342900" algn="l">
              <a:lnSpc>
                <a:spcPct val="150000"/>
              </a:lnSpc>
              <a:spcBef>
                <a:spcPts val="500"/>
              </a:spcBef>
              <a:spcAft>
                <a:spcPts val="500"/>
              </a:spcAft>
              <a:buFont typeface="Arial" panose="020B0604020202020204" pitchFamily="34" charset="0"/>
              <a:buChar char="•"/>
            </a:pPr>
            <a:r>
              <a:rPr lang="en-US" sz="2200" dirty="0">
                <a:solidFill>
                  <a:srgbClr val="0A303F"/>
                </a:solidFill>
                <a:latin typeface="+mj-lt"/>
              </a:rPr>
              <a:t>Consider chairs that are functional compared to those for recreation or comfort.</a:t>
            </a:r>
          </a:p>
          <a:p>
            <a:pPr marL="342900" indent="-342900" algn="l">
              <a:lnSpc>
                <a:spcPct val="150000"/>
              </a:lnSpc>
              <a:spcBef>
                <a:spcPts val="500"/>
              </a:spcBef>
              <a:spcAft>
                <a:spcPts val="500"/>
              </a:spcAft>
              <a:buFont typeface="Arial" panose="020B0604020202020204" pitchFamily="34" charset="0"/>
              <a:buChar char="•"/>
            </a:pPr>
            <a:r>
              <a:rPr lang="en-US" sz="2200" dirty="0">
                <a:solidFill>
                  <a:srgbClr val="0A303F"/>
                </a:solidFill>
                <a:latin typeface="+mj-lt"/>
              </a:rPr>
              <a:t>What will the chair of the future look like?</a:t>
            </a:r>
          </a:p>
        </p:txBody>
      </p:sp>
      <p:grpSp>
        <p:nvGrpSpPr>
          <p:cNvPr id="4" name="Group 3">
            <a:extLst>
              <a:ext uri="{FF2B5EF4-FFF2-40B4-BE49-F238E27FC236}">
                <a16:creationId xmlns:a16="http://schemas.microsoft.com/office/drawing/2014/main" id="{FDC036F5-8C23-B43A-FDB6-EA9791EE61C6}"/>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7A4B69A2-58CD-06BC-BF28-A8662CC8EEE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4A3BE022-F0C7-4CB0-0DE3-42D5B853176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DFA714B6-D01A-ACB3-EBD9-D8B27EA604E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605B7C8E-4A38-8F1B-A976-587077FD474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3437536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36" name="Picture 12" descr="charles rennie mackintosh argyle chair for Sale,Up To OFF 67%">
            <a:extLst>
              <a:ext uri="{FF2B5EF4-FFF2-40B4-BE49-F238E27FC236}">
                <a16:creationId xmlns:a16="http://schemas.microsoft.com/office/drawing/2014/main" id="{03976855-4CB1-7E8D-EE7A-C3765F90AD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402" y="2203435"/>
            <a:ext cx="2043280" cy="3381485"/>
          </a:xfrm>
          <a:prstGeom prst="rect">
            <a:avLst/>
          </a:prstGeom>
          <a:noFill/>
          <a:extLst>
            <a:ext uri="{909E8E84-426E-40DD-AFC4-6F175D3DCCD1}">
              <a14:hiddenFill xmlns:a14="http://schemas.microsoft.com/office/drawing/2010/main">
                <a:solidFill>
                  <a:srgbClr val="FFFFFF"/>
                </a:solidFill>
              </a14:hiddenFill>
            </a:ext>
          </a:extLst>
        </p:spPr>
      </p:pic>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0688113" cy="732329"/>
          </a:xfrm>
        </p:spPr>
        <p:txBody>
          <a:bodyPr/>
          <a:lstStyle/>
          <a:p>
            <a:r>
              <a:rPr lang="en-GB" dirty="0">
                <a:latin typeface="+mj-lt"/>
              </a:rPr>
              <a:t>Classic chairs</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8543"/>
            <a:ext cx="11039999" cy="4090161"/>
          </a:xfrm>
        </p:spPr>
        <p:txBody>
          <a:bodyPr>
            <a:noAutofit/>
          </a:bodyPr>
          <a:lstStyle/>
          <a:p>
            <a:pPr marL="0" indent="0" algn="l">
              <a:lnSpc>
                <a:spcPct val="150000"/>
              </a:lnSpc>
              <a:spcBef>
                <a:spcPts val="500"/>
              </a:spcBef>
              <a:spcAft>
                <a:spcPts val="500"/>
              </a:spcAft>
              <a:buNone/>
            </a:pPr>
            <a:r>
              <a:rPr lang="en-US" sz="2200" dirty="0">
                <a:solidFill>
                  <a:srgbClr val="0A303F"/>
                </a:solidFill>
                <a:latin typeface="+mj-lt"/>
              </a:rPr>
              <a:t>Some chairs are considered icons of design. The chairs below are from different periods of design. Can you identify them?</a:t>
            </a:r>
          </a:p>
        </p:txBody>
      </p:sp>
      <p:grpSp>
        <p:nvGrpSpPr>
          <p:cNvPr id="4" name="Group 3">
            <a:extLst>
              <a:ext uri="{FF2B5EF4-FFF2-40B4-BE49-F238E27FC236}">
                <a16:creationId xmlns:a16="http://schemas.microsoft.com/office/drawing/2014/main" id="{FDC036F5-8C23-B43A-FDB6-EA9791EE61C6}"/>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7A4B69A2-58CD-06BC-BF28-A8662CC8EEE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4A3BE022-F0C7-4CB0-0DE3-42D5B853176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DFA714B6-D01A-ACB3-EBD9-D8B27EA604E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2052" name="Picture 4">
            <a:extLst>
              <a:ext uri="{FF2B5EF4-FFF2-40B4-BE49-F238E27FC236}">
                <a16:creationId xmlns:a16="http://schemas.microsoft.com/office/drawing/2014/main" id="{E54D784E-BC71-65BC-40CA-1F43CF2C1621}"/>
              </a:ext>
              <a:ext uri="{C183D7F6-B498-43B3-948B-1728B52AA6E4}">
                <adec:decorative xmlns:adec="http://schemas.microsoft.com/office/drawing/2017/decorative" val="1"/>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4827" b="7022"/>
          <a:stretch/>
        </p:blipFill>
        <p:spPr bwMode="auto">
          <a:xfrm>
            <a:off x="4994175" y="3349770"/>
            <a:ext cx="2283168" cy="19958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black background with red text&#10;&#10;Description automatically generated">
            <a:extLst>
              <a:ext uri="{FF2B5EF4-FFF2-40B4-BE49-F238E27FC236}">
                <a16:creationId xmlns:a16="http://schemas.microsoft.com/office/drawing/2014/main" id="{605B7C8E-4A38-8F1B-A976-587077FD474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1026" name="Picture 2" descr="robin day chair &gt; OFF-52% |">
            <a:extLst>
              <a:ext uri="{FF2B5EF4-FFF2-40B4-BE49-F238E27FC236}">
                <a16:creationId xmlns:a16="http://schemas.microsoft.com/office/drawing/2014/main" id="{85B7BE75-8D74-5875-C7AB-74C37AFFCF4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23617" y="3141947"/>
            <a:ext cx="2141265" cy="214126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he Memphis Design Movement Is Having a Moment | Memphis design, Design  movements, Memphis furniture">
            <a:extLst>
              <a:ext uri="{FF2B5EF4-FFF2-40B4-BE49-F238E27FC236}">
                <a16:creationId xmlns:a16="http://schemas.microsoft.com/office/drawing/2014/main" id="{1FD54192-75E6-6AE7-F9BE-FFA1BBF01B0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612332" y="3141946"/>
            <a:ext cx="2141265" cy="214126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Red And Blue Chair (Cassina), 45% OFF">
            <a:extLst>
              <a:ext uri="{FF2B5EF4-FFF2-40B4-BE49-F238E27FC236}">
                <a16:creationId xmlns:a16="http://schemas.microsoft.com/office/drawing/2014/main" id="{06708444-1A51-534B-D4DC-09E5CB4DB63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98020" y="2696267"/>
            <a:ext cx="2749881" cy="27624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15911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0">
  <p:cSld>
    <p:bg>
      <p:bgPr>
        <a:solidFill>
          <a:schemeClr val="bg1"/>
        </a:solidFill>
        <a:effectLst/>
      </p:bgPr>
    </p:bg>
    <p:spTree>
      <p:nvGrpSpPr>
        <p:cNvPr id="1" name=""/>
        <p:cNvGrpSpPr/>
        <p:nvPr/>
      </p:nvGrpSpPr>
      <p:grpSpPr>
        <a:xfrm>
          <a:off x="0" y="0"/>
          <a:ext cx="0" cy="0"/>
          <a:chOff x="0" y="0"/>
          <a:chExt cx="0" cy="0"/>
        </a:xfrm>
      </p:grpSpPr>
      <p:pic>
        <p:nvPicPr>
          <p:cNvPr id="1036" name="Picture 12" descr="charles rennie mackintosh argyle chair for Sale,Up To OFF 67%">
            <a:extLst>
              <a:ext uri="{FF2B5EF4-FFF2-40B4-BE49-F238E27FC236}">
                <a16:creationId xmlns:a16="http://schemas.microsoft.com/office/drawing/2014/main" id="{03976855-4CB1-7E8D-EE7A-C3765F90AD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889" y="2550136"/>
            <a:ext cx="1759618" cy="2912045"/>
          </a:xfrm>
          <a:prstGeom prst="rect">
            <a:avLst/>
          </a:prstGeom>
          <a:noFill/>
          <a:extLst>
            <a:ext uri="{909E8E84-426E-40DD-AFC4-6F175D3DCCD1}">
              <a14:hiddenFill xmlns:a14="http://schemas.microsoft.com/office/drawing/2010/main">
                <a:solidFill>
                  <a:srgbClr val="FFFFFF"/>
                </a:solidFill>
              </a14:hiddenFill>
            </a:ext>
          </a:extLst>
        </p:spPr>
      </p:pic>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0688113" cy="732329"/>
          </a:xfrm>
        </p:spPr>
        <p:txBody>
          <a:bodyPr/>
          <a:lstStyle/>
          <a:p>
            <a:r>
              <a:rPr lang="en-GB" dirty="0">
                <a:latin typeface="+mj-lt"/>
              </a:rPr>
              <a:t>Classic chairs</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8543"/>
            <a:ext cx="11039999" cy="4090161"/>
          </a:xfrm>
        </p:spPr>
        <p:txBody>
          <a:bodyPr>
            <a:noAutofit/>
          </a:bodyPr>
          <a:lstStyle/>
          <a:p>
            <a:pPr marL="0" indent="0" algn="l">
              <a:lnSpc>
                <a:spcPct val="150000"/>
              </a:lnSpc>
              <a:spcBef>
                <a:spcPts val="500"/>
              </a:spcBef>
              <a:spcAft>
                <a:spcPts val="500"/>
              </a:spcAft>
              <a:buNone/>
            </a:pPr>
            <a:r>
              <a:rPr lang="en-US" sz="2200" dirty="0">
                <a:solidFill>
                  <a:srgbClr val="0A303F"/>
                </a:solidFill>
                <a:latin typeface="+mj-lt"/>
              </a:rPr>
              <a:t>Some chairs are considered icons of design. The chairs below are from different periods of design. Can you identify them?</a:t>
            </a:r>
          </a:p>
        </p:txBody>
      </p:sp>
      <p:grpSp>
        <p:nvGrpSpPr>
          <p:cNvPr id="4" name="Group 3">
            <a:extLst>
              <a:ext uri="{FF2B5EF4-FFF2-40B4-BE49-F238E27FC236}">
                <a16:creationId xmlns:a16="http://schemas.microsoft.com/office/drawing/2014/main" id="{FDC036F5-8C23-B43A-FDB6-EA9791EE61C6}"/>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7A4B69A2-58CD-06BC-BF28-A8662CC8EEE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4A3BE022-F0C7-4CB0-0DE3-42D5B853176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DFA714B6-D01A-ACB3-EBD9-D8B27EA604E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2052" name="Picture 4">
            <a:extLst>
              <a:ext uri="{FF2B5EF4-FFF2-40B4-BE49-F238E27FC236}">
                <a16:creationId xmlns:a16="http://schemas.microsoft.com/office/drawing/2014/main" id="{E54D784E-BC71-65BC-40CA-1F43CF2C1621}"/>
              </a:ext>
              <a:ext uri="{C183D7F6-B498-43B3-948B-1728B52AA6E4}">
                <adec:decorative xmlns:adec="http://schemas.microsoft.com/office/drawing/2017/decorative" val="1"/>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r="4827" b="7022"/>
          <a:stretch/>
        </p:blipFill>
        <p:spPr bwMode="auto">
          <a:xfrm>
            <a:off x="5006757" y="3287410"/>
            <a:ext cx="2283168" cy="199580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black background with red text&#10;&#10;Description automatically generated">
            <a:extLst>
              <a:ext uri="{FF2B5EF4-FFF2-40B4-BE49-F238E27FC236}">
                <a16:creationId xmlns:a16="http://schemas.microsoft.com/office/drawing/2014/main" id="{605B7C8E-4A38-8F1B-A976-587077FD474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1026" name="Picture 2" descr="robin day chair &gt; OFF-52% |">
            <a:extLst>
              <a:ext uri="{FF2B5EF4-FFF2-40B4-BE49-F238E27FC236}">
                <a16:creationId xmlns:a16="http://schemas.microsoft.com/office/drawing/2014/main" id="{85B7BE75-8D74-5875-C7AB-74C37AFFCF4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323617" y="3080235"/>
            <a:ext cx="2141265" cy="214126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he Memphis Design Movement Is Having a Moment | Memphis design, Design  movements, Memphis furniture">
            <a:extLst>
              <a:ext uri="{FF2B5EF4-FFF2-40B4-BE49-F238E27FC236}">
                <a16:creationId xmlns:a16="http://schemas.microsoft.com/office/drawing/2014/main" id="{1FD54192-75E6-6AE7-F9BE-FFA1BBF01B0C}"/>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612332" y="3141946"/>
            <a:ext cx="2141265" cy="214126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Red And Blue Chair (Cassina), 45% OFF">
            <a:extLst>
              <a:ext uri="{FF2B5EF4-FFF2-40B4-BE49-F238E27FC236}">
                <a16:creationId xmlns:a16="http://schemas.microsoft.com/office/drawing/2014/main" id="{06708444-1A51-534B-D4DC-09E5CB4DB634}"/>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98020" y="2696267"/>
            <a:ext cx="2749881" cy="2762437"/>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a:extLst>
              <a:ext uri="{FF2B5EF4-FFF2-40B4-BE49-F238E27FC236}">
                <a16:creationId xmlns:a16="http://schemas.microsoft.com/office/drawing/2014/main" id="{0D40EA40-C6D5-FC36-AE16-153484D0D4C0}"/>
              </a:ext>
            </a:extLst>
          </p:cNvPr>
          <p:cNvSpPr/>
          <p:nvPr/>
        </p:nvSpPr>
        <p:spPr>
          <a:xfrm>
            <a:off x="126749" y="2308635"/>
            <a:ext cx="2227152" cy="3395050"/>
          </a:xfrm>
          <a:prstGeom prst="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2107C606-7ACC-9973-0F2A-64661FAEF14D}"/>
              </a:ext>
            </a:extLst>
          </p:cNvPr>
          <p:cNvSpPr/>
          <p:nvPr/>
        </p:nvSpPr>
        <p:spPr>
          <a:xfrm>
            <a:off x="2486953" y="2308634"/>
            <a:ext cx="6910544" cy="3395050"/>
          </a:xfrm>
          <a:prstGeom prst="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Rectangle 10">
            <a:extLst>
              <a:ext uri="{FF2B5EF4-FFF2-40B4-BE49-F238E27FC236}">
                <a16:creationId xmlns:a16="http://schemas.microsoft.com/office/drawing/2014/main" id="{735DA02E-F7B2-DBF2-5872-A707D62A3BF0}"/>
              </a:ext>
            </a:extLst>
          </p:cNvPr>
          <p:cNvSpPr/>
          <p:nvPr/>
        </p:nvSpPr>
        <p:spPr>
          <a:xfrm>
            <a:off x="9544947" y="2308634"/>
            <a:ext cx="2313498" cy="3395050"/>
          </a:xfrm>
          <a:prstGeom prst="rect">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TextBox 11">
            <a:extLst>
              <a:ext uri="{FF2B5EF4-FFF2-40B4-BE49-F238E27FC236}">
                <a16:creationId xmlns:a16="http://schemas.microsoft.com/office/drawing/2014/main" id="{4642995F-A654-0F74-BE6F-CFEE872B8DD1}"/>
              </a:ext>
            </a:extLst>
          </p:cNvPr>
          <p:cNvSpPr txBox="1"/>
          <p:nvPr/>
        </p:nvSpPr>
        <p:spPr>
          <a:xfrm>
            <a:off x="5426027" y="2374151"/>
            <a:ext cx="880370" cy="338554"/>
          </a:xfrm>
          <a:prstGeom prst="rect">
            <a:avLst/>
          </a:prstGeom>
          <a:noFill/>
        </p:spPr>
        <p:txBody>
          <a:bodyPr wrap="none" rtlCol="0">
            <a:spAutoFit/>
          </a:bodyPr>
          <a:lstStyle/>
          <a:p>
            <a:r>
              <a:rPr lang="en-GB" sz="1600" b="0" dirty="0">
                <a:solidFill>
                  <a:schemeClr val="accent1"/>
                </a:solidFill>
                <a:latin typeface="+mj-lt"/>
              </a:rPr>
              <a:t>Modern</a:t>
            </a:r>
          </a:p>
        </p:txBody>
      </p:sp>
      <p:sp>
        <p:nvSpPr>
          <p:cNvPr id="13" name="TextBox 12">
            <a:extLst>
              <a:ext uri="{FF2B5EF4-FFF2-40B4-BE49-F238E27FC236}">
                <a16:creationId xmlns:a16="http://schemas.microsoft.com/office/drawing/2014/main" id="{956524CB-9F17-CC4A-69F2-4E2C8B5BF593}"/>
              </a:ext>
            </a:extLst>
          </p:cNvPr>
          <p:cNvSpPr txBox="1"/>
          <p:nvPr/>
        </p:nvSpPr>
        <p:spPr>
          <a:xfrm>
            <a:off x="572680" y="2357713"/>
            <a:ext cx="1268296" cy="338554"/>
          </a:xfrm>
          <a:prstGeom prst="rect">
            <a:avLst/>
          </a:prstGeom>
          <a:noFill/>
        </p:spPr>
        <p:txBody>
          <a:bodyPr wrap="none" rtlCol="0">
            <a:spAutoFit/>
          </a:bodyPr>
          <a:lstStyle/>
          <a:p>
            <a:r>
              <a:rPr lang="en-GB" sz="1600" b="0" dirty="0">
                <a:solidFill>
                  <a:schemeClr val="accent1"/>
                </a:solidFill>
                <a:latin typeface="+mj-lt"/>
              </a:rPr>
              <a:t>Pre-modern</a:t>
            </a:r>
          </a:p>
        </p:txBody>
      </p:sp>
      <p:sp>
        <p:nvSpPr>
          <p:cNvPr id="14" name="TextBox 13">
            <a:extLst>
              <a:ext uri="{FF2B5EF4-FFF2-40B4-BE49-F238E27FC236}">
                <a16:creationId xmlns:a16="http://schemas.microsoft.com/office/drawing/2014/main" id="{B292DCF6-3153-EA37-6532-765EBA4D3A58}"/>
              </a:ext>
            </a:extLst>
          </p:cNvPr>
          <p:cNvSpPr txBox="1"/>
          <p:nvPr/>
        </p:nvSpPr>
        <p:spPr>
          <a:xfrm>
            <a:off x="10040563" y="2407154"/>
            <a:ext cx="1359668" cy="338554"/>
          </a:xfrm>
          <a:prstGeom prst="rect">
            <a:avLst/>
          </a:prstGeom>
          <a:noFill/>
        </p:spPr>
        <p:txBody>
          <a:bodyPr wrap="none" rtlCol="0">
            <a:spAutoFit/>
          </a:bodyPr>
          <a:lstStyle/>
          <a:p>
            <a:r>
              <a:rPr lang="en-GB" sz="1600" b="0" dirty="0">
                <a:solidFill>
                  <a:schemeClr val="accent1"/>
                </a:solidFill>
                <a:latin typeface="+mj-lt"/>
              </a:rPr>
              <a:t>Post-modern</a:t>
            </a:r>
          </a:p>
        </p:txBody>
      </p:sp>
      <p:sp>
        <p:nvSpPr>
          <p:cNvPr id="15" name="TextBox 14">
            <a:extLst>
              <a:ext uri="{FF2B5EF4-FFF2-40B4-BE49-F238E27FC236}">
                <a16:creationId xmlns:a16="http://schemas.microsoft.com/office/drawing/2014/main" id="{0BA58B1C-5191-3893-5C3A-D25EE358BC1C}"/>
              </a:ext>
            </a:extLst>
          </p:cNvPr>
          <p:cNvSpPr txBox="1"/>
          <p:nvPr/>
        </p:nvSpPr>
        <p:spPr>
          <a:xfrm>
            <a:off x="465505" y="5316050"/>
            <a:ext cx="1555234" cy="338554"/>
          </a:xfrm>
          <a:prstGeom prst="rect">
            <a:avLst/>
          </a:prstGeom>
          <a:noFill/>
        </p:spPr>
        <p:txBody>
          <a:bodyPr wrap="none" rtlCol="0">
            <a:spAutoFit/>
          </a:bodyPr>
          <a:lstStyle/>
          <a:p>
            <a:r>
              <a:rPr lang="en-GB" sz="1600" b="0" dirty="0">
                <a:solidFill>
                  <a:schemeClr val="accent1"/>
                </a:solidFill>
                <a:latin typeface="+mj-lt"/>
              </a:rPr>
              <a:t>Arts and Crafts</a:t>
            </a:r>
          </a:p>
        </p:txBody>
      </p:sp>
      <p:sp>
        <p:nvSpPr>
          <p:cNvPr id="16" name="TextBox 15">
            <a:extLst>
              <a:ext uri="{FF2B5EF4-FFF2-40B4-BE49-F238E27FC236}">
                <a16:creationId xmlns:a16="http://schemas.microsoft.com/office/drawing/2014/main" id="{39B683A3-C0DE-4988-EDC0-5BC64F1C7933}"/>
              </a:ext>
            </a:extLst>
          </p:cNvPr>
          <p:cNvSpPr txBox="1"/>
          <p:nvPr/>
        </p:nvSpPr>
        <p:spPr>
          <a:xfrm>
            <a:off x="3275549" y="5316050"/>
            <a:ext cx="832279" cy="338554"/>
          </a:xfrm>
          <a:prstGeom prst="rect">
            <a:avLst/>
          </a:prstGeom>
          <a:noFill/>
        </p:spPr>
        <p:txBody>
          <a:bodyPr wrap="none" rtlCol="0">
            <a:spAutoFit/>
          </a:bodyPr>
          <a:lstStyle/>
          <a:p>
            <a:r>
              <a:rPr lang="en-GB" sz="1600" b="0" dirty="0">
                <a:solidFill>
                  <a:schemeClr val="accent1"/>
                </a:solidFill>
                <a:latin typeface="+mj-lt"/>
              </a:rPr>
              <a:t>De Stijl</a:t>
            </a:r>
          </a:p>
        </p:txBody>
      </p:sp>
      <p:sp>
        <p:nvSpPr>
          <p:cNvPr id="17" name="TextBox 16">
            <a:extLst>
              <a:ext uri="{FF2B5EF4-FFF2-40B4-BE49-F238E27FC236}">
                <a16:creationId xmlns:a16="http://schemas.microsoft.com/office/drawing/2014/main" id="{0B88B236-98A7-D55D-0FC1-75DBF8CB2F7A}"/>
              </a:ext>
            </a:extLst>
          </p:cNvPr>
          <p:cNvSpPr txBox="1"/>
          <p:nvPr/>
        </p:nvSpPr>
        <p:spPr>
          <a:xfrm>
            <a:off x="5761022" y="5314977"/>
            <a:ext cx="992580" cy="338554"/>
          </a:xfrm>
          <a:prstGeom prst="rect">
            <a:avLst/>
          </a:prstGeom>
          <a:noFill/>
        </p:spPr>
        <p:txBody>
          <a:bodyPr wrap="none" rtlCol="0">
            <a:spAutoFit/>
          </a:bodyPr>
          <a:lstStyle/>
          <a:p>
            <a:r>
              <a:rPr lang="en-GB" sz="1600" b="0" dirty="0">
                <a:solidFill>
                  <a:schemeClr val="accent1"/>
                </a:solidFill>
                <a:latin typeface="+mj-lt"/>
              </a:rPr>
              <a:t>Bauhaus</a:t>
            </a:r>
          </a:p>
        </p:txBody>
      </p:sp>
      <p:sp>
        <p:nvSpPr>
          <p:cNvPr id="18" name="TextBox 17">
            <a:extLst>
              <a:ext uri="{FF2B5EF4-FFF2-40B4-BE49-F238E27FC236}">
                <a16:creationId xmlns:a16="http://schemas.microsoft.com/office/drawing/2014/main" id="{BA6157F4-4765-38ED-4CDC-B46A50858F7F}"/>
              </a:ext>
            </a:extLst>
          </p:cNvPr>
          <p:cNvSpPr txBox="1"/>
          <p:nvPr/>
        </p:nvSpPr>
        <p:spPr>
          <a:xfrm>
            <a:off x="7502602" y="5314977"/>
            <a:ext cx="1484702" cy="338554"/>
          </a:xfrm>
          <a:prstGeom prst="rect">
            <a:avLst/>
          </a:prstGeom>
          <a:noFill/>
        </p:spPr>
        <p:txBody>
          <a:bodyPr wrap="none" rtlCol="0">
            <a:spAutoFit/>
          </a:bodyPr>
          <a:lstStyle/>
          <a:p>
            <a:r>
              <a:rPr lang="en-GB" sz="1600" b="0" dirty="0">
                <a:solidFill>
                  <a:schemeClr val="accent1"/>
                </a:solidFill>
                <a:latin typeface="+mj-lt"/>
              </a:rPr>
              <a:t>Contemporary</a:t>
            </a:r>
          </a:p>
        </p:txBody>
      </p:sp>
      <p:sp>
        <p:nvSpPr>
          <p:cNvPr id="19" name="TextBox 18">
            <a:extLst>
              <a:ext uri="{FF2B5EF4-FFF2-40B4-BE49-F238E27FC236}">
                <a16:creationId xmlns:a16="http://schemas.microsoft.com/office/drawing/2014/main" id="{C1492D90-4ADA-3CFA-9711-0DEC3467A6EA}"/>
              </a:ext>
            </a:extLst>
          </p:cNvPr>
          <p:cNvSpPr txBox="1"/>
          <p:nvPr/>
        </p:nvSpPr>
        <p:spPr>
          <a:xfrm>
            <a:off x="10304223" y="5314977"/>
            <a:ext cx="1016625" cy="338554"/>
          </a:xfrm>
          <a:prstGeom prst="rect">
            <a:avLst/>
          </a:prstGeom>
          <a:noFill/>
        </p:spPr>
        <p:txBody>
          <a:bodyPr wrap="none" rtlCol="0">
            <a:spAutoFit/>
          </a:bodyPr>
          <a:lstStyle/>
          <a:p>
            <a:r>
              <a:rPr lang="en-GB" sz="1600" b="0" dirty="0">
                <a:solidFill>
                  <a:schemeClr val="accent1"/>
                </a:solidFill>
                <a:latin typeface="+mj-lt"/>
              </a:rPr>
              <a:t>Memphis</a:t>
            </a:r>
          </a:p>
        </p:txBody>
      </p:sp>
    </p:spTree>
    <p:extLst>
      <p:ext uri="{BB962C8B-B14F-4D97-AF65-F5344CB8AC3E}">
        <p14:creationId xmlns:p14="http://schemas.microsoft.com/office/powerpoint/2010/main" val="40077666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FFBB51F4-73AD-E391-3E4C-D37FA8B788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660" y="-114300"/>
            <a:ext cx="12175340" cy="12612256"/>
          </a:xfrm>
          <a:prstGeom prst="rect">
            <a:avLst/>
          </a:prstGeom>
        </p:spPr>
      </p:pic>
      <p:sp>
        <p:nvSpPr>
          <p:cNvPr id="10" name="Title 1">
            <a:extLst>
              <a:ext uri="{FF2B5EF4-FFF2-40B4-BE49-F238E27FC236}">
                <a16:creationId xmlns:a16="http://schemas.microsoft.com/office/drawing/2014/main" id="{9457124D-4513-AF94-B33A-32122ED43ACA}"/>
              </a:ext>
            </a:extLst>
          </p:cNvPr>
          <p:cNvSpPr>
            <a:spLocks noGrp="1"/>
          </p:cNvSpPr>
          <p:nvPr>
            <p:ph type="ctrTitle"/>
          </p:nvPr>
        </p:nvSpPr>
        <p:spPr>
          <a:xfrm>
            <a:off x="575999" y="1990213"/>
            <a:ext cx="11105927" cy="2877573"/>
          </a:xfrm>
        </p:spPr>
        <p:txBody>
          <a:bodyPr/>
          <a:lstStyle/>
          <a:p>
            <a:r>
              <a:rPr lang="en-GB" dirty="0">
                <a:solidFill>
                  <a:schemeClr val="bg1"/>
                </a:solidFill>
                <a:latin typeface="+mj-lt"/>
              </a:rPr>
              <a:t>The chair</a:t>
            </a:r>
          </a:p>
        </p:txBody>
      </p:sp>
      <p:sp>
        <p:nvSpPr>
          <p:cNvPr id="11" name="Footer Placeholder 2">
            <a:extLst>
              <a:ext uri="{FF2B5EF4-FFF2-40B4-BE49-F238E27FC236}">
                <a16:creationId xmlns:a16="http://schemas.microsoft.com/office/drawing/2014/main" id="{42890EC0-E3CB-BB88-78C0-04E2D631696C}"/>
              </a:ext>
            </a:extLst>
          </p:cNvPr>
          <p:cNvSpPr txBox="1">
            <a:spLocks/>
          </p:cNvSpPr>
          <p:nvPr/>
        </p:nvSpPr>
        <p:spPr>
          <a:xfrm>
            <a:off x="575999" y="6052820"/>
            <a:ext cx="6480000" cy="3600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rPr>
              <a:t>Because design and innovation matter</a:t>
            </a:r>
            <a:endPar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084869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9166811" cy="806085"/>
          </a:xfrm>
        </p:spPr>
        <p:txBody>
          <a:bodyPr/>
          <a:lstStyle/>
          <a:p>
            <a:r>
              <a:rPr lang="en-GB" sz="4400" dirty="0"/>
              <a:t>the chair</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1040000" cy="4595128"/>
          </a:xfrm>
        </p:spPr>
        <p:txBody>
          <a:bodyPr>
            <a:normAutofit/>
          </a:bodyPr>
          <a:lstStyle/>
          <a:p>
            <a:pPr>
              <a:lnSpc>
                <a:spcPct val="150000"/>
              </a:lnSpc>
              <a:spcBef>
                <a:spcPts val="500"/>
              </a:spcBef>
              <a:spcAft>
                <a:spcPts val="500"/>
              </a:spcAft>
            </a:pPr>
            <a:r>
              <a:rPr lang="en-GB" sz="2000" b="0" i="0" dirty="0">
                <a:effectLst/>
                <a:highlight>
                  <a:srgbClr val="FFFFFF"/>
                </a:highlight>
                <a:latin typeface="+mj-lt"/>
              </a:rPr>
              <a:t>Pull up a chair and take a good look at it. It forms to our bodies and it shapes our thinking. It's one of the first technologies a child encounters, and no sooner has a child been weaned than it learns to sit in a highchair, and then a standard chair. You travel to school sat in a seat or chair and you are probably sat on one while you are reading this. You sit to eat your breakfast and dinner, to study, to game and to watch TV. You may even have fallen asleep in your chair at some </a:t>
            </a:r>
            <a:r>
              <a:rPr lang="en-GB" sz="2000" dirty="0">
                <a:highlight>
                  <a:srgbClr val="FFFFFF"/>
                </a:highlight>
                <a:latin typeface="+mj-lt"/>
              </a:rPr>
              <a:t>point. </a:t>
            </a:r>
            <a:endParaRPr lang="en-GB" sz="2000" b="0" i="0" dirty="0">
              <a:effectLst/>
              <a:highlight>
                <a:srgbClr val="FFFFFF"/>
              </a:highlight>
              <a:latin typeface="+mj-lt"/>
            </a:endParaRPr>
          </a:p>
          <a:p>
            <a:pPr>
              <a:lnSpc>
                <a:spcPct val="150000"/>
              </a:lnSpc>
              <a:spcBef>
                <a:spcPts val="500"/>
              </a:spcBef>
              <a:spcAft>
                <a:spcPts val="500"/>
              </a:spcAft>
            </a:pPr>
            <a:r>
              <a:rPr lang="en-GB" sz="2000" b="0" i="0" dirty="0">
                <a:effectLst/>
                <a:highlight>
                  <a:srgbClr val="FFFFFF"/>
                </a:highlight>
                <a:latin typeface="+mj-lt"/>
              </a:rPr>
              <a:t>The chair is one of the most common objects in the classroom, the office and the home but we often take it for granted.</a:t>
            </a:r>
          </a:p>
          <a:p>
            <a:pPr>
              <a:lnSpc>
                <a:spcPct val="150000"/>
              </a:lnSpc>
              <a:spcBef>
                <a:spcPts val="500"/>
              </a:spcBef>
              <a:spcAft>
                <a:spcPts val="500"/>
              </a:spcAft>
            </a:pPr>
            <a:r>
              <a:rPr lang="en-GB" sz="2000" dirty="0">
                <a:highlight>
                  <a:srgbClr val="FFFFFF"/>
                </a:highlight>
                <a:latin typeface="+mj-lt"/>
                <a:ea typeface="Roboto" panose="02000000000000000000" pitchFamily="2" charset="0"/>
                <a:cs typeface="Roboto" panose="02000000000000000000" pitchFamily="2" charset="0"/>
              </a:rPr>
              <a:t>Where did the concept of the chair come from and how has it evolved over the centuries to the furniture we use today?</a:t>
            </a:r>
            <a:endParaRPr lang="en-GB" sz="2000" dirty="0">
              <a:latin typeface="+mj-lt"/>
              <a:ea typeface="Roboto" panose="02000000000000000000" pitchFamily="2" charset="0"/>
              <a:cs typeface="Roboto" panose="02000000000000000000" pitchFamily="2" charset="0"/>
            </a:endParaRPr>
          </a:p>
        </p:txBody>
      </p:sp>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861F536E-1CBD-3091-17CA-47687F67277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086EA23A-38DF-9E34-B3E3-F30B07E9D7E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324011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9166811" cy="806085"/>
          </a:xfrm>
        </p:spPr>
        <p:txBody>
          <a:bodyPr/>
          <a:lstStyle/>
          <a:p>
            <a:r>
              <a:rPr lang="en-GB" sz="4400" dirty="0"/>
              <a:t>The history of the chair</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1040000" cy="4595128"/>
          </a:xfrm>
        </p:spPr>
        <p:txBody>
          <a:bodyPr>
            <a:normAutofit/>
          </a:bodyPr>
          <a:lstStyle/>
          <a:p>
            <a:pPr>
              <a:lnSpc>
                <a:spcPct val="150000"/>
              </a:lnSpc>
              <a:spcBef>
                <a:spcPts val="500"/>
              </a:spcBef>
              <a:spcAft>
                <a:spcPts val="500"/>
              </a:spcAft>
            </a:pPr>
            <a:r>
              <a:rPr lang="en-GB" sz="2000" dirty="0">
                <a:solidFill>
                  <a:srgbClr val="0A303F"/>
                </a:solidFill>
                <a:latin typeface="+mj-lt"/>
                <a:ea typeface="Roboto" panose="02000000000000000000" pitchFamily="2" charset="0"/>
                <a:cs typeface="Roboto" panose="02000000000000000000" pitchFamily="2" charset="0"/>
              </a:rPr>
              <a:t>Chairs are known to have existed since Ancient Egypt, and some form of seating will have been used since before records began. These chairs from ancient history were made from stone, wood and even animal bones.</a:t>
            </a:r>
          </a:p>
        </p:txBody>
      </p:sp>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861F536E-1CBD-3091-17CA-47687F67277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086EA23A-38DF-9E34-B3E3-F30B07E9D7EC}"/>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1026" name="Picture 2" descr="Antiques &amp; collecting: Egyptian furniture has lost its appeal">
            <a:extLst>
              <a:ext uri="{FF2B5EF4-FFF2-40B4-BE49-F238E27FC236}">
                <a16:creationId xmlns:a16="http://schemas.microsoft.com/office/drawing/2014/main" id="{43D30380-F9A3-099C-B55E-A53B227B4A7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23185" y="2795856"/>
            <a:ext cx="2271713" cy="3333750"/>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Old World Shield Back Arm Chair with Fabric Seat - ART Furniture">
            <a:extLst>
              <a:ext uri="{FF2B5EF4-FFF2-40B4-BE49-F238E27FC236}">
                <a16:creationId xmlns:a16="http://schemas.microsoft.com/office/drawing/2014/main" id="{7B0CF106-9035-1295-70D5-F2D00B907A6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774949" y="2646053"/>
            <a:ext cx="2350251" cy="313366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antique roman chair - OFF-56% &gt; Shipping free">
            <a:extLst>
              <a:ext uri="{FF2B5EF4-FFF2-40B4-BE49-F238E27FC236}">
                <a16:creationId xmlns:a16="http://schemas.microsoft.com/office/drawing/2014/main" id="{1C3A9375-AD98-21E9-A4D7-D44E53BCB6A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625322" y="3184329"/>
            <a:ext cx="2673227" cy="2673227"/>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Roman Carved Stone Throne Chair | 1stdibs.com | Throne chair, Stone  carving, Baroque decor">
            <a:extLst>
              <a:ext uri="{FF2B5EF4-FFF2-40B4-BE49-F238E27FC236}">
                <a16:creationId xmlns:a16="http://schemas.microsoft.com/office/drawing/2014/main" id="{9B61DC45-8D6F-006E-5A3C-F062750B2A68}"/>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3875" y="3167903"/>
            <a:ext cx="2517559" cy="2517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1231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0688113" cy="732329"/>
          </a:xfrm>
        </p:spPr>
        <p:txBody>
          <a:bodyPr/>
          <a:lstStyle/>
          <a:p>
            <a:r>
              <a:rPr lang="en-GB" dirty="0">
                <a:latin typeface="+mj-lt"/>
              </a:rPr>
              <a:t>Pre-modernism</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8543"/>
            <a:ext cx="11040000" cy="4090161"/>
          </a:xfrm>
        </p:spPr>
        <p:txBody>
          <a:bodyPr>
            <a:noAutofit/>
          </a:bodyPr>
          <a:lstStyle/>
          <a:p>
            <a:pPr marL="0" indent="0" algn="l">
              <a:lnSpc>
                <a:spcPct val="150000"/>
              </a:lnSpc>
              <a:spcBef>
                <a:spcPts val="500"/>
              </a:spcBef>
              <a:spcAft>
                <a:spcPts val="500"/>
              </a:spcAft>
              <a:buNone/>
            </a:pPr>
            <a:r>
              <a:rPr lang="en-US" sz="2100" i="1" dirty="0">
                <a:solidFill>
                  <a:srgbClr val="0A303F"/>
                </a:solidFill>
                <a:latin typeface="+mj-lt"/>
              </a:rPr>
              <a:t>Pre-modernism</a:t>
            </a:r>
            <a:r>
              <a:rPr lang="en-US" sz="2100" dirty="0">
                <a:solidFill>
                  <a:srgbClr val="0A303F"/>
                </a:solidFill>
                <a:latin typeface="+mj-lt"/>
              </a:rPr>
              <a:t> is the period from ancient times up to the late 19</a:t>
            </a:r>
            <a:r>
              <a:rPr lang="en-US" sz="2100" baseline="30000" dirty="0">
                <a:solidFill>
                  <a:srgbClr val="0A303F"/>
                </a:solidFill>
                <a:latin typeface="+mj-lt"/>
              </a:rPr>
              <a:t>th</a:t>
            </a:r>
            <a:r>
              <a:rPr lang="en-US" sz="2100" dirty="0">
                <a:solidFill>
                  <a:srgbClr val="0A303F"/>
                </a:solidFill>
                <a:latin typeface="+mj-lt"/>
              </a:rPr>
              <a:t> Century. Many chairs were made in wood using traditional carpentry. From the 1800’s chairs will have been inspired by the Arts and Crafts movement and may have included hand carved parts or turned elements (made on a lathe).</a:t>
            </a:r>
          </a:p>
          <a:p>
            <a:pPr marL="0" indent="0" algn="l">
              <a:lnSpc>
                <a:spcPct val="150000"/>
              </a:lnSpc>
              <a:spcBef>
                <a:spcPts val="500"/>
              </a:spcBef>
              <a:spcAft>
                <a:spcPts val="500"/>
              </a:spcAft>
              <a:buNone/>
            </a:pPr>
            <a:r>
              <a:rPr lang="en-US" sz="2100" dirty="0">
                <a:solidFill>
                  <a:srgbClr val="0A303F"/>
                </a:solidFill>
                <a:latin typeface="+mj-lt"/>
              </a:rPr>
              <a:t>Ornamentation was a sign of wealth and importance. Look at how ornate thrones were. Poorer people had simple chairs with little or no ornament. </a:t>
            </a:r>
          </a:p>
          <a:p>
            <a:pPr marL="0" indent="0" algn="l">
              <a:lnSpc>
                <a:spcPct val="150000"/>
              </a:lnSpc>
              <a:spcBef>
                <a:spcPts val="500"/>
              </a:spcBef>
              <a:spcAft>
                <a:spcPts val="500"/>
              </a:spcAft>
              <a:buNone/>
            </a:pPr>
            <a:r>
              <a:rPr lang="en-US" sz="2100" b="1" dirty="0">
                <a:solidFill>
                  <a:srgbClr val="0A303F"/>
                </a:solidFill>
                <a:latin typeface="+mj-lt"/>
              </a:rPr>
              <a:t>Search for images looking at a range of old chairs and observe how they are shaped and the materials they are made from</a:t>
            </a:r>
            <a:r>
              <a:rPr lang="en-US" sz="2100" dirty="0">
                <a:solidFill>
                  <a:srgbClr val="0A303F"/>
                </a:solidFill>
                <a:latin typeface="+mj-lt"/>
              </a:rPr>
              <a:t>. Are there any trends based on when they were made?</a:t>
            </a:r>
          </a:p>
        </p:txBody>
      </p:sp>
      <p:grpSp>
        <p:nvGrpSpPr>
          <p:cNvPr id="4" name="Group 3">
            <a:extLst>
              <a:ext uri="{FF2B5EF4-FFF2-40B4-BE49-F238E27FC236}">
                <a16:creationId xmlns:a16="http://schemas.microsoft.com/office/drawing/2014/main" id="{FDC036F5-8C23-B43A-FDB6-EA9791EE61C6}"/>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7A4B69A2-58CD-06BC-BF28-A8662CC8EEE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4A3BE022-F0C7-4CB0-0DE3-42D5B853176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DFA714B6-D01A-ACB3-EBD9-D8B27EA604E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605B7C8E-4A38-8F1B-A976-587077FD474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1214861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8" name="Picture 2" descr="Cast Iron Garden Chair | Indigo Antiques">
            <a:extLst>
              <a:ext uri="{FF2B5EF4-FFF2-40B4-BE49-F238E27FC236}">
                <a16:creationId xmlns:a16="http://schemas.microsoft.com/office/drawing/2014/main" id="{3F1A74DF-4F57-57A1-1015-9242BF43387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046" r="9243" b="2907"/>
          <a:stretch/>
        </p:blipFill>
        <p:spPr bwMode="auto">
          <a:xfrm>
            <a:off x="6801083" y="487670"/>
            <a:ext cx="4362217" cy="5313467"/>
          </a:xfrm>
          <a:prstGeom prst="rect">
            <a:avLst/>
          </a:prstGeom>
          <a:noFill/>
          <a:extLst>
            <a:ext uri="{909E8E84-426E-40DD-AFC4-6F175D3DCCD1}">
              <a14:hiddenFill xmlns:a14="http://schemas.microsoft.com/office/drawing/2010/main">
                <a:solidFill>
                  <a:srgbClr val="FFFFFF"/>
                </a:solidFill>
              </a14:hiddenFill>
            </a:ext>
          </a:extLst>
        </p:spPr>
      </p:pic>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0688113" cy="732329"/>
          </a:xfrm>
        </p:spPr>
        <p:txBody>
          <a:bodyPr/>
          <a:lstStyle/>
          <a:p>
            <a:r>
              <a:rPr lang="en-GB" dirty="0">
                <a:latin typeface="+mj-lt"/>
              </a:rPr>
              <a:t>Pre-modernism</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504295"/>
            <a:ext cx="6491550" cy="4734014"/>
          </a:xfrm>
        </p:spPr>
        <p:txBody>
          <a:bodyPr>
            <a:noAutofit/>
          </a:bodyPr>
          <a:lstStyle/>
          <a:p>
            <a:pPr marL="0" indent="0" algn="l">
              <a:lnSpc>
                <a:spcPct val="150000"/>
              </a:lnSpc>
              <a:spcBef>
                <a:spcPts val="500"/>
              </a:spcBef>
              <a:spcAft>
                <a:spcPts val="500"/>
              </a:spcAft>
              <a:buNone/>
            </a:pPr>
            <a:r>
              <a:rPr lang="en-US" sz="2200" dirty="0">
                <a:solidFill>
                  <a:srgbClr val="0A303F"/>
                </a:solidFill>
                <a:latin typeface="+mj-lt"/>
              </a:rPr>
              <a:t>Although iron dates back to ancient times, the Victorians made a lot of furniture from metal. This chair would have been made by casting and forging solid metal. It would have been made of iron, so they would have been very heavy and prone to rusting.</a:t>
            </a:r>
          </a:p>
          <a:p>
            <a:pPr marL="0" indent="0" algn="l">
              <a:lnSpc>
                <a:spcPct val="150000"/>
              </a:lnSpc>
              <a:spcBef>
                <a:spcPts val="500"/>
              </a:spcBef>
              <a:spcAft>
                <a:spcPts val="500"/>
              </a:spcAft>
              <a:buNone/>
            </a:pPr>
            <a:r>
              <a:rPr lang="en-US" sz="2200" b="1" dirty="0">
                <a:solidFill>
                  <a:srgbClr val="0A303F"/>
                </a:solidFill>
                <a:latin typeface="+mj-lt"/>
              </a:rPr>
              <a:t>Are there advantages to making chairs like this?</a:t>
            </a:r>
          </a:p>
        </p:txBody>
      </p:sp>
      <p:grpSp>
        <p:nvGrpSpPr>
          <p:cNvPr id="4" name="Group 3">
            <a:extLst>
              <a:ext uri="{FF2B5EF4-FFF2-40B4-BE49-F238E27FC236}">
                <a16:creationId xmlns:a16="http://schemas.microsoft.com/office/drawing/2014/main" id="{FDC036F5-8C23-B43A-FDB6-EA9791EE61C6}"/>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7A4B69A2-58CD-06BC-BF28-A8662CC8EEE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4A3BE022-F0C7-4CB0-0DE3-42D5B853176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DFA714B6-D01A-ACB3-EBD9-D8B27EA604E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605B7C8E-4A38-8F1B-A976-587077FD474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931525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9166811" cy="806085"/>
          </a:xfrm>
        </p:spPr>
        <p:txBody>
          <a:bodyPr/>
          <a:lstStyle/>
          <a:p>
            <a:r>
              <a:rPr lang="en-GB" sz="4400" dirty="0"/>
              <a:t>Technological advances	</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60899"/>
            <a:ext cx="11435090" cy="4595128"/>
          </a:xfrm>
        </p:spPr>
        <p:txBody>
          <a:bodyPr>
            <a:normAutofit/>
          </a:bodyPr>
          <a:lstStyle/>
          <a:p>
            <a:pPr>
              <a:lnSpc>
                <a:spcPct val="150000"/>
              </a:lnSpc>
              <a:spcBef>
                <a:spcPts val="500"/>
              </a:spcBef>
              <a:spcAft>
                <a:spcPts val="500"/>
              </a:spcAft>
            </a:pPr>
            <a:r>
              <a:rPr lang="en-GB" sz="2000" dirty="0">
                <a:solidFill>
                  <a:srgbClr val="0A303F"/>
                </a:solidFill>
                <a:latin typeface="+mj-lt"/>
                <a:ea typeface="Roboto" panose="02000000000000000000" pitchFamily="2" charset="0"/>
                <a:cs typeface="Roboto" panose="02000000000000000000" pitchFamily="2" charset="0"/>
              </a:rPr>
              <a:t>Fashions and trends are often linked to new technologies and, given that furniture also followed these trends, it is inevitable that new technologies such as materials or methods of production, would influence the look of chairs through the centuries.</a:t>
            </a:r>
          </a:p>
          <a:p>
            <a:pPr>
              <a:lnSpc>
                <a:spcPct val="150000"/>
              </a:lnSpc>
              <a:spcBef>
                <a:spcPts val="500"/>
              </a:spcBef>
              <a:spcAft>
                <a:spcPts val="500"/>
              </a:spcAft>
            </a:pPr>
            <a:r>
              <a:rPr lang="en-GB" sz="2000" dirty="0">
                <a:solidFill>
                  <a:srgbClr val="0A303F"/>
                </a:solidFill>
                <a:latin typeface="+mj-lt"/>
                <a:ea typeface="Roboto" panose="02000000000000000000" pitchFamily="2" charset="0"/>
                <a:cs typeface="Roboto" panose="02000000000000000000" pitchFamily="2" charset="0"/>
              </a:rPr>
              <a:t>Look at the diagram below to see the changing shapes of chairs as new materials or technologies were introduced.</a:t>
            </a:r>
            <a:endParaRPr lang="en-GB" sz="2000" dirty="0">
              <a:latin typeface="+mj-lt"/>
              <a:ea typeface="Roboto" panose="02000000000000000000" pitchFamily="2" charset="0"/>
              <a:cs typeface="Roboto" panose="02000000000000000000" pitchFamily="2" charset="0"/>
            </a:endParaRPr>
          </a:p>
        </p:txBody>
      </p:sp>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black background with red text&#10;&#10;Description automatically generated">
            <a:extLst>
              <a:ext uri="{FF2B5EF4-FFF2-40B4-BE49-F238E27FC236}">
                <a16:creationId xmlns:a16="http://schemas.microsoft.com/office/drawing/2014/main" id="{086EA23A-38DF-9E34-B3E3-F30B07E9D7E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grpSp>
        <p:nvGrpSpPr>
          <p:cNvPr id="32" name="Group 31">
            <a:extLst>
              <a:ext uri="{FF2B5EF4-FFF2-40B4-BE49-F238E27FC236}">
                <a16:creationId xmlns:a16="http://schemas.microsoft.com/office/drawing/2014/main" id="{3F8C97BC-3097-40AE-049E-B2A727B0DDE3}"/>
              </a:ext>
            </a:extLst>
          </p:cNvPr>
          <p:cNvGrpSpPr/>
          <p:nvPr/>
        </p:nvGrpSpPr>
        <p:grpSpPr>
          <a:xfrm>
            <a:off x="135808" y="3855518"/>
            <a:ext cx="11947556" cy="1888415"/>
            <a:chOff x="0" y="3874086"/>
            <a:chExt cx="12192000" cy="1927051"/>
          </a:xfrm>
        </p:grpSpPr>
        <p:pic>
          <p:nvPicPr>
            <p:cNvPr id="10" name="Picture 9">
              <a:extLst>
                <a:ext uri="{FF2B5EF4-FFF2-40B4-BE49-F238E27FC236}">
                  <a16:creationId xmlns:a16="http://schemas.microsoft.com/office/drawing/2014/main" id="{0B3FD2B3-F659-B219-8F46-FFF415A424FA}"/>
                </a:ext>
              </a:extLst>
            </p:cNvPr>
            <p:cNvPicPr>
              <a:picLocks noChangeAspect="1"/>
            </p:cNvPicPr>
            <p:nvPr/>
          </p:nvPicPr>
          <p:blipFill>
            <a:blip r:embed="rId7"/>
            <a:stretch>
              <a:fillRect/>
            </a:stretch>
          </p:blipFill>
          <p:spPr>
            <a:xfrm>
              <a:off x="0" y="4137463"/>
              <a:ext cx="12192000" cy="1663674"/>
            </a:xfrm>
            <a:prstGeom prst="rect">
              <a:avLst/>
            </a:prstGeom>
          </p:spPr>
        </p:pic>
        <p:cxnSp>
          <p:nvCxnSpPr>
            <p:cNvPr id="12" name="Straight Connector 11">
              <a:extLst>
                <a:ext uri="{FF2B5EF4-FFF2-40B4-BE49-F238E27FC236}">
                  <a16:creationId xmlns:a16="http://schemas.microsoft.com/office/drawing/2014/main" id="{7A44DD06-17B6-63DD-9118-F89886F11669}"/>
                </a:ext>
              </a:extLst>
            </p:cNvPr>
            <p:cNvCxnSpPr/>
            <p:nvPr/>
          </p:nvCxnSpPr>
          <p:spPr>
            <a:xfrm>
              <a:off x="2652665" y="3909662"/>
              <a:ext cx="0" cy="18914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2AB54482-18D3-117D-7C28-9DA5C2C3BFA9}"/>
                </a:ext>
              </a:extLst>
            </p:cNvPr>
            <p:cNvCxnSpPr/>
            <p:nvPr/>
          </p:nvCxnSpPr>
          <p:spPr>
            <a:xfrm>
              <a:off x="4479956" y="3909662"/>
              <a:ext cx="0" cy="18914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69452A0A-166F-85EC-6F42-4DDE73E59103}"/>
                </a:ext>
              </a:extLst>
            </p:cNvPr>
            <p:cNvCxnSpPr/>
            <p:nvPr/>
          </p:nvCxnSpPr>
          <p:spPr>
            <a:xfrm>
              <a:off x="6252927" y="3909662"/>
              <a:ext cx="0" cy="18914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48EEB3C6-A559-4BB4-085F-7D3CBB04E9BF}"/>
                </a:ext>
              </a:extLst>
            </p:cNvPr>
            <p:cNvCxnSpPr/>
            <p:nvPr/>
          </p:nvCxnSpPr>
          <p:spPr>
            <a:xfrm>
              <a:off x="9629869" y="3886546"/>
              <a:ext cx="0" cy="1891475"/>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8432950F-273C-1C1C-203F-0247E471E85C}"/>
                </a:ext>
              </a:extLst>
            </p:cNvPr>
            <p:cNvSpPr txBox="1"/>
            <p:nvPr/>
          </p:nvSpPr>
          <p:spPr>
            <a:xfrm>
              <a:off x="426089" y="3895361"/>
              <a:ext cx="1678665" cy="338554"/>
            </a:xfrm>
            <a:prstGeom prst="rect">
              <a:avLst/>
            </a:prstGeom>
            <a:noFill/>
          </p:spPr>
          <p:txBody>
            <a:bodyPr wrap="none" rtlCol="0">
              <a:spAutoFit/>
            </a:bodyPr>
            <a:lstStyle/>
            <a:p>
              <a:r>
                <a:rPr lang="en-GB" sz="1600" b="0" dirty="0">
                  <a:solidFill>
                    <a:schemeClr val="accent1"/>
                  </a:solidFill>
                  <a:latin typeface="+mj-lt"/>
                </a:rPr>
                <a:t>Wood and metal</a:t>
              </a:r>
            </a:p>
          </p:txBody>
        </p:sp>
        <p:sp>
          <p:nvSpPr>
            <p:cNvPr id="17" name="TextBox 16">
              <a:extLst>
                <a:ext uri="{FF2B5EF4-FFF2-40B4-BE49-F238E27FC236}">
                  <a16:creationId xmlns:a16="http://schemas.microsoft.com/office/drawing/2014/main" id="{58750229-B516-62CA-439E-DE69A676A04C}"/>
                </a:ext>
              </a:extLst>
            </p:cNvPr>
            <p:cNvSpPr txBox="1"/>
            <p:nvPr/>
          </p:nvSpPr>
          <p:spPr>
            <a:xfrm>
              <a:off x="2914963" y="3895361"/>
              <a:ext cx="1369286" cy="338554"/>
            </a:xfrm>
            <a:prstGeom prst="rect">
              <a:avLst/>
            </a:prstGeom>
            <a:noFill/>
          </p:spPr>
          <p:txBody>
            <a:bodyPr wrap="none" rtlCol="0">
              <a:spAutoFit/>
            </a:bodyPr>
            <a:lstStyle/>
            <a:p>
              <a:r>
                <a:rPr lang="en-GB" sz="1600" b="0" dirty="0">
                  <a:solidFill>
                    <a:schemeClr val="accent1"/>
                  </a:solidFill>
                  <a:latin typeface="+mj-lt"/>
                </a:rPr>
                <a:t>Tubular steel</a:t>
              </a:r>
            </a:p>
          </p:txBody>
        </p:sp>
        <p:sp>
          <p:nvSpPr>
            <p:cNvPr id="18" name="TextBox 17">
              <a:extLst>
                <a:ext uri="{FF2B5EF4-FFF2-40B4-BE49-F238E27FC236}">
                  <a16:creationId xmlns:a16="http://schemas.microsoft.com/office/drawing/2014/main" id="{9A874FB7-911A-054F-C877-82FFE23DA423}"/>
                </a:ext>
              </a:extLst>
            </p:cNvPr>
            <p:cNvSpPr txBox="1"/>
            <p:nvPr/>
          </p:nvSpPr>
          <p:spPr>
            <a:xfrm>
              <a:off x="4965941" y="3895361"/>
              <a:ext cx="957313" cy="338554"/>
            </a:xfrm>
            <a:prstGeom prst="rect">
              <a:avLst/>
            </a:prstGeom>
            <a:noFill/>
          </p:spPr>
          <p:txBody>
            <a:bodyPr wrap="none" rtlCol="0">
              <a:spAutoFit/>
            </a:bodyPr>
            <a:lstStyle/>
            <a:p>
              <a:r>
                <a:rPr lang="en-GB" sz="1600" b="0" dirty="0">
                  <a:solidFill>
                    <a:schemeClr val="accent1"/>
                  </a:solidFill>
                  <a:latin typeface="+mj-lt"/>
                </a:rPr>
                <a:t>Plywood</a:t>
              </a:r>
            </a:p>
          </p:txBody>
        </p:sp>
        <p:sp>
          <p:nvSpPr>
            <p:cNvPr id="19" name="TextBox 18">
              <a:extLst>
                <a:ext uri="{FF2B5EF4-FFF2-40B4-BE49-F238E27FC236}">
                  <a16:creationId xmlns:a16="http://schemas.microsoft.com/office/drawing/2014/main" id="{59E9917F-281B-04D7-C001-6821AE0F5941}"/>
                </a:ext>
              </a:extLst>
            </p:cNvPr>
            <p:cNvSpPr txBox="1"/>
            <p:nvPr/>
          </p:nvSpPr>
          <p:spPr>
            <a:xfrm>
              <a:off x="7366551" y="3895361"/>
              <a:ext cx="1039067" cy="338554"/>
            </a:xfrm>
            <a:prstGeom prst="rect">
              <a:avLst/>
            </a:prstGeom>
            <a:noFill/>
          </p:spPr>
          <p:txBody>
            <a:bodyPr wrap="none" rtlCol="0">
              <a:spAutoFit/>
            </a:bodyPr>
            <a:lstStyle/>
            <a:p>
              <a:r>
                <a:rPr lang="en-GB" sz="1600" b="0" dirty="0">
                  <a:solidFill>
                    <a:schemeClr val="accent1"/>
                  </a:solidFill>
                  <a:latin typeface="+mj-lt"/>
                </a:rPr>
                <a:t>Polymers</a:t>
              </a:r>
            </a:p>
          </p:txBody>
        </p:sp>
        <p:sp>
          <p:nvSpPr>
            <p:cNvPr id="20" name="TextBox 19">
              <a:extLst>
                <a:ext uri="{FF2B5EF4-FFF2-40B4-BE49-F238E27FC236}">
                  <a16:creationId xmlns:a16="http://schemas.microsoft.com/office/drawing/2014/main" id="{8F1EBE4B-5301-BE42-D206-C9707FFA60A3}"/>
                </a:ext>
              </a:extLst>
            </p:cNvPr>
            <p:cNvSpPr txBox="1"/>
            <p:nvPr/>
          </p:nvSpPr>
          <p:spPr>
            <a:xfrm>
              <a:off x="10278999" y="3895361"/>
              <a:ext cx="1380506" cy="338554"/>
            </a:xfrm>
            <a:prstGeom prst="rect">
              <a:avLst/>
            </a:prstGeom>
            <a:noFill/>
          </p:spPr>
          <p:txBody>
            <a:bodyPr wrap="none" rtlCol="0">
              <a:spAutoFit/>
            </a:bodyPr>
            <a:lstStyle/>
            <a:p>
              <a:r>
                <a:rPr lang="en-GB" sz="1600" b="0" dirty="0">
                  <a:solidFill>
                    <a:schemeClr val="accent1"/>
                  </a:solidFill>
                  <a:latin typeface="+mj-lt"/>
                </a:rPr>
                <a:t>Experimental</a:t>
              </a:r>
            </a:p>
          </p:txBody>
        </p:sp>
        <p:cxnSp>
          <p:nvCxnSpPr>
            <p:cNvPr id="21" name="Straight Connector 20">
              <a:extLst>
                <a:ext uri="{FF2B5EF4-FFF2-40B4-BE49-F238E27FC236}">
                  <a16:creationId xmlns:a16="http://schemas.microsoft.com/office/drawing/2014/main" id="{48C43DB0-D099-AD4A-738A-6B92C5B07983}"/>
                </a:ext>
              </a:extLst>
            </p:cNvPr>
            <p:cNvCxnSpPr/>
            <p:nvPr/>
          </p:nvCxnSpPr>
          <p:spPr>
            <a:xfrm>
              <a:off x="12109009" y="3874086"/>
              <a:ext cx="0" cy="1891475"/>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11923F56-B280-A6E0-834C-FDCEB3539BAB}"/>
                </a:ext>
              </a:extLst>
            </p:cNvPr>
            <p:cNvCxnSpPr>
              <a:cxnSpLocks/>
            </p:cNvCxnSpPr>
            <p:nvPr/>
          </p:nvCxnSpPr>
          <p:spPr>
            <a:xfrm flipH="1">
              <a:off x="316431" y="3895486"/>
              <a:ext cx="2354340"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F010BEBA-679F-F9EB-4E6D-F6077F73D37F}"/>
                </a:ext>
              </a:extLst>
            </p:cNvPr>
            <p:cNvCxnSpPr>
              <a:cxnSpLocks/>
            </p:cNvCxnSpPr>
            <p:nvPr/>
          </p:nvCxnSpPr>
          <p:spPr>
            <a:xfrm flipH="1" flipV="1">
              <a:off x="9877516" y="3874086"/>
              <a:ext cx="2240732" cy="905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86B9F7FF-2319-A2DD-AFA1-8713EB9E0886}"/>
                </a:ext>
              </a:extLst>
            </p:cNvPr>
            <p:cNvCxnSpPr>
              <a:cxnSpLocks/>
            </p:cNvCxnSpPr>
            <p:nvPr/>
          </p:nvCxnSpPr>
          <p:spPr>
            <a:xfrm flipH="1">
              <a:off x="6440791" y="3886546"/>
              <a:ext cx="3201908" cy="14462"/>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5B28379-A146-30D3-FD4A-D7908DB330C3}"/>
                </a:ext>
              </a:extLst>
            </p:cNvPr>
            <p:cNvCxnSpPr>
              <a:cxnSpLocks/>
            </p:cNvCxnSpPr>
            <p:nvPr/>
          </p:nvCxnSpPr>
          <p:spPr>
            <a:xfrm flipH="1">
              <a:off x="2815628" y="3895361"/>
              <a:ext cx="168243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7643C72F-DBBC-E51C-CD9C-81074E497252}"/>
                </a:ext>
              </a:extLst>
            </p:cNvPr>
            <p:cNvCxnSpPr>
              <a:cxnSpLocks/>
            </p:cNvCxnSpPr>
            <p:nvPr/>
          </p:nvCxnSpPr>
          <p:spPr>
            <a:xfrm flipH="1" flipV="1">
              <a:off x="4680642" y="3893777"/>
              <a:ext cx="1590391" cy="1584"/>
            </a:xfrm>
            <a:prstGeom prst="line">
              <a:avLst/>
            </a:prstGeom>
            <a:ln w="38100"/>
          </p:spPr>
          <p:style>
            <a:lnRef idx="1">
              <a:schemeClr val="accent1"/>
            </a:lnRef>
            <a:fillRef idx="0">
              <a:schemeClr val="accent1"/>
            </a:fillRef>
            <a:effectRef idx="0">
              <a:schemeClr val="accent1"/>
            </a:effectRef>
            <a:fontRef idx="minor">
              <a:schemeClr val="tx1"/>
            </a:fontRef>
          </p:style>
        </p:cxnSp>
      </p:grpSp>
      <p:pic>
        <p:nvPicPr>
          <p:cNvPr id="2" name="Picture 1" descr="A red letter k on a black background&#10;&#10;Description automatically generated">
            <a:extLst>
              <a:ext uri="{FF2B5EF4-FFF2-40B4-BE49-F238E27FC236}">
                <a16:creationId xmlns:a16="http://schemas.microsoft.com/office/drawing/2014/main" id="{861F536E-1CBD-3091-17CA-47687F6727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spTree>
    <p:extLst>
      <p:ext uri="{BB962C8B-B14F-4D97-AF65-F5344CB8AC3E}">
        <p14:creationId xmlns:p14="http://schemas.microsoft.com/office/powerpoint/2010/main" val="3201818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0688113" cy="732329"/>
          </a:xfrm>
        </p:spPr>
        <p:txBody>
          <a:bodyPr/>
          <a:lstStyle/>
          <a:p>
            <a:r>
              <a:rPr lang="en-GB" dirty="0">
                <a:latin typeface="+mj-lt"/>
              </a:rPr>
              <a:t>flat pack chairs</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8543"/>
            <a:ext cx="11039999" cy="4090161"/>
          </a:xfrm>
        </p:spPr>
        <p:txBody>
          <a:bodyPr>
            <a:noAutofit/>
          </a:bodyPr>
          <a:lstStyle/>
          <a:p>
            <a:pPr marL="0" indent="0" algn="l">
              <a:lnSpc>
                <a:spcPct val="150000"/>
              </a:lnSpc>
              <a:spcBef>
                <a:spcPts val="500"/>
              </a:spcBef>
              <a:spcAft>
                <a:spcPts val="500"/>
              </a:spcAft>
              <a:buNone/>
            </a:pPr>
            <a:r>
              <a:rPr lang="en-US" sz="2200" dirty="0">
                <a:solidFill>
                  <a:srgbClr val="0A303F"/>
                </a:solidFill>
                <a:latin typeface="+mj-lt"/>
              </a:rPr>
              <a:t>We often think </a:t>
            </a:r>
            <a:r>
              <a:rPr lang="en-US" sz="2200" i="1" dirty="0">
                <a:solidFill>
                  <a:srgbClr val="0A303F"/>
                </a:solidFill>
                <a:latin typeface="+mj-lt"/>
              </a:rPr>
              <a:t>flat pack furniture </a:t>
            </a:r>
            <a:r>
              <a:rPr lang="en-US" sz="2200" dirty="0">
                <a:solidFill>
                  <a:srgbClr val="0A303F"/>
                </a:solidFill>
                <a:latin typeface="+mj-lt"/>
              </a:rPr>
              <a:t>is a modern invention, but Michael Thonet was doing this with his steam bent chairs in the late 1800’s so they could be shipped overseas.</a:t>
            </a:r>
          </a:p>
        </p:txBody>
      </p:sp>
      <p:grpSp>
        <p:nvGrpSpPr>
          <p:cNvPr id="4" name="Group 3">
            <a:extLst>
              <a:ext uri="{FF2B5EF4-FFF2-40B4-BE49-F238E27FC236}">
                <a16:creationId xmlns:a16="http://schemas.microsoft.com/office/drawing/2014/main" id="{FDC036F5-8C23-B43A-FDB6-EA9791EE61C6}"/>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7A4B69A2-58CD-06BC-BF28-A8662CC8EEE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4A3BE022-F0C7-4CB0-0DE3-42D5B853176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DFA714B6-D01A-ACB3-EBD9-D8B27EA604E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605B7C8E-4A38-8F1B-A976-587077FD4745}"/>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3074" name="Picture 2" descr="Thonet Chair - Sarasota Art Museum">
            <a:extLst>
              <a:ext uri="{FF2B5EF4-FFF2-40B4-BE49-F238E27FC236}">
                <a16:creationId xmlns:a16="http://schemas.microsoft.com/office/drawing/2014/main" id="{3932B91A-81DF-6653-E052-3709E08F2286}"/>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14997"/>
          <a:stretch/>
        </p:blipFill>
        <p:spPr bwMode="auto">
          <a:xfrm>
            <a:off x="7388794" y="2454087"/>
            <a:ext cx="3603119" cy="3521357"/>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Michael Thonet 14 Bentwood Chair (Cane Seat) By Ton, 43% OFF">
            <a:extLst>
              <a:ext uri="{FF2B5EF4-FFF2-40B4-BE49-F238E27FC236}">
                <a16:creationId xmlns:a16="http://schemas.microsoft.com/office/drawing/2014/main" id="{0C4742FE-D351-451B-F489-E17D772720D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49219" y="2885832"/>
            <a:ext cx="2276806" cy="308961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Thonet Bentwood Chair 214">
            <a:extLst>
              <a:ext uri="{FF2B5EF4-FFF2-40B4-BE49-F238E27FC236}">
                <a16:creationId xmlns:a16="http://schemas.microsoft.com/office/drawing/2014/main" id="{AB45D054-278B-2864-7651-E19BC6D4232C}"/>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20022" y="2633709"/>
            <a:ext cx="3278402" cy="32013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84705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0688113" cy="732329"/>
          </a:xfrm>
        </p:spPr>
        <p:txBody>
          <a:bodyPr/>
          <a:lstStyle/>
          <a:p>
            <a:r>
              <a:rPr lang="en-GB" dirty="0">
                <a:latin typeface="+mj-lt"/>
              </a:rPr>
              <a:t>modernism</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8543"/>
            <a:ext cx="11039999" cy="4090161"/>
          </a:xfrm>
        </p:spPr>
        <p:txBody>
          <a:bodyPr>
            <a:noAutofit/>
          </a:bodyPr>
          <a:lstStyle/>
          <a:p>
            <a:pPr marL="0" indent="0" algn="l">
              <a:lnSpc>
                <a:spcPct val="150000"/>
              </a:lnSpc>
              <a:spcBef>
                <a:spcPts val="500"/>
              </a:spcBef>
              <a:spcAft>
                <a:spcPts val="500"/>
              </a:spcAft>
              <a:buNone/>
            </a:pPr>
            <a:r>
              <a:rPr lang="en-US" sz="2000" i="1" dirty="0">
                <a:solidFill>
                  <a:srgbClr val="0A303F"/>
                </a:solidFill>
                <a:latin typeface="+mj-lt"/>
              </a:rPr>
              <a:t>Modernism</a:t>
            </a:r>
            <a:r>
              <a:rPr lang="en-US" sz="2000" dirty="0">
                <a:solidFill>
                  <a:srgbClr val="0A303F"/>
                </a:solidFill>
                <a:latin typeface="+mj-lt"/>
              </a:rPr>
              <a:t> is the period in design history at the start of the 20</a:t>
            </a:r>
            <a:r>
              <a:rPr lang="en-US" sz="2000" baseline="30000" dirty="0">
                <a:solidFill>
                  <a:srgbClr val="0A303F"/>
                </a:solidFill>
                <a:latin typeface="+mj-lt"/>
              </a:rPr>
              <a:t>th</a:t>
            </a:r>
            <a:r>
              <a:rPr lang="en-US" sz="2000" dirty="0">
                <a:solidFill>
                  <a:srgbClr val="0A303F"/>
                </a:solidFill>
                <a:latin typeface="+mj-lt"/>
              </a:rPr>
              <a:t> Century when society accepted the new technologies and advances in manufacturing, many of which were witnessed during the Great War (World War I). These chairs are more simple and geometric than earlier designs.</a:t>
            </a:r>
          </a:p>
        </p:txBody>
      </p:sp>
      <p:grpSp>
        <p:nvGrpSpPr>
          <p:cNvPr id="4" name="Group 3">
            <a:extLst>
              <a:ext uri="{FF2B5EF4-FFF2-40B4-BE49-F238E27FC236}">
                <a16:creationId xmlns:a16="http://schemas.microsoft.com/office/drawing/2014/main" id="{FDC036F5-8C23-B43A-FDB6-EA9791EE61C6}"/>
              </a:ext>
            </a:extLst>
          </p:cNvPr>
          <p:cNvGrpSpPr/>
          <p:nvPr/>
        </p:nvGrpSpPr>
        <p:grpSpPr>
          <a:xfrm>
            <a:off x="353875" y="6135182"/>
            <a:ext cx="1915281" cy="370559"/>
            <a:chOff x="353875" y="6135182"/>
            <a:chExt cx="1915281" cy="370559"/>
          </a:xfrm>
        </p:grpSpPr>
        <p:pic>
          <p:nvPicPr>
            <p:cNvPr id="5" name="Graphic 4">
              <a:extLst>
                <a:ext uri="{FF2B5EF4-FFF2-40B4-BE49-F238E27FC236}">
                  <a16:creationId xmlns:a16="http://schemas.microsoft.com/office/drawing/2014/main" id="{7A4B69A2-58CD-06BC-BF28-A8662CC8EEE9}"/>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6" name="Graphic 5">
              <a:extLst>
                <a:ext uri="{FF2B5EF4-FFF2-40B4-BE49-F238E27FC236}">
                  <a16:creationId xmlns:a16="http://schemas.microsoft.com/office/drawing/2014/main" id="{4A3BE022-F0C7-4CB0-0DE3-42D5B853176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DFA714B6-D01A-ACB3-EBD9-D8B27EA604E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991913" y="5801137"/>
            <a:ext cx="846212" cy="812809"/>
          </a:xfrm>
          <a:prstGeom prst="rect">
            <a:avLst/>
          </a:prstGeom>
        </p:spPr>
      </p:pic>
      <p:pic>
        <p:nvPicPr>
          <p:cNvPr id="2050" name="Picture 2">
            <a:extLst>
              <a:ext uri="{FF2B5EF4-FFF2-40B4-BE49-F238E27FC236}">
                <a16:creationId xmlns:a16="http://schemas.microsoft.com/office/drawing/2014/main" id="{686B824F-EBF9-2387-D9E0-D2B58A41DB14}"/>
              </a:ext>
              <a:ext uri="{C183D7F6-B498-43B3-948B-1728B52AA6E4}">
                <adec:decorative xmlns:adec="http://schemas.microsoft.com/office/drawing/2017/decorative" val="1"/>
              </a:ext>
            </a:extLst>
          </p:cNvPr>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28126" t="2195" r="30291" b="1693"/>
          <a:stretch/>
        </p:blipFill>
        <p:spPr bwMode="auto">
          <a:xfrm>
            <a:off x="1081320" y="2923932"/>
            <a:ext cx="2375671" cy="308862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635CDCF9-CE8C-B24E-C5FA-2B23FBB3DA1F}"/>
              </a:ext>
              <a:ext uri="{C183D7F6-B498-43B3-948B-1728B52AA6E4}">
                <adec:decorative xmlns:adec="http://schemas.microsoft.com/office/drawing/2017/decorative" val="1"/>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998075" y="2986638"/>
            <a:ext cx="2684890" cy="2684890"/>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A black background with red text&#10;&#10;Description automatically generated">
            <a:extLst>
              <a:ext uri="{FF2B5EF4-FFF2-40B4-BE49-F238E27FC236}">
                <a16:creationId xmlns:a16="http://schemas.microsoft.com/office/drawing/2014/main" id="{605B7C8E-4A38-8F1B-A976-587077FD474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5122" name="Picture 2" descr="Artwork by Gerrit Rietveld, An Oak 'Steltman' Chair, Made of oak, executed  by Gerard van de Groen… | Tables en palettes de bois, Idées de meubles,  Mobilier de salon">
            <a:extLst>
              <a:ext uri="{FF2B5EF4-FFF2-40B4-BE49-F238E27FC236}">
                <a16:creationId xmlns:a16="http://schemas.microsoft.com/office/drawing/2014/main" id="{D02A8C70-B6F7-2B6A-7A74-9A13BE3189F8}"/>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86391" y="3001993"/>
            <a:ext cx="2778650" cy="28171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1213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10.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3" ma:contentTypeDescription="Create a new document." ma:contentTypeScope="" ma:versionID="4b1af7d8168f284564c92c9ae9b04acd">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9301b05f1d71ea010f6f43b6030b2d6a"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78CBE49-5952-4D19-8E6C-D00F94817505}">
  <ds:schemaRefs>
    <ds:schemaRef ds:uri="http://schemas.microsoft.com/sharepoint/v3/contenttype/forms"/>
  </ds:schemaRefs>
</ds:datastoreItem>
</file>

<file path=customXml/itemProps2.xml><?xml version="1.0" encoding="utf-8"?>
<ds:datastoreItem xmlns:ds="http://schemas.openxmlformats.org/officeDocument/2006/customXml" ds:itemID="{641DA4A3-F54C-4D16-A59D-9548EB95F1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f8b867-ddd5-4989-88da-3ced84550480"/>
    <ds:schemaRef ds:uri="0c8fa6c4-b7d3-4c62-a6da-ef72428ccf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43209</TotalTime>
  <Words>1092</Words>
  <Application>Microsoft Office PowerPoint</Application>
  <PresentationFormat>Widescreen</PresentationFormat>
  <Paragraphs>70</Paragraphs>
  <Slides>17</Slides>
  <Notes>2</Notes>
  <HiddenSlides>1</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Arial</vt:lpstr>
      <vt:lpstr>Calibri</vt:lpstr>
      <vt:lpstr>Helvetica Neue</vt:lpstr>
      <vt:lpstr>Helvetica Neue Thin</vt:lpstr>
      <vt:lpstr>Lucida Grande</vt:lpstr>
      <vt:lpstr>1_Office Theme</vt:lpstr>
      <vt:lpstr>2_Office Theme</vt:lpstr>
      <vt:lpstr>Ki europe Supporting unit investigative &amp; evaluative activity:  evolution of the chair</vt:lpstr>
      <vt:lpstr>The chair</vt:lpstr>
      <vt:lpstr>the chair</vt:lpstr>
      <vt:lpstr>The history of the chair</vt:lpstr>
      <vt:lpstr>Pre-modernism</vt:lpstr>
      <vt:lpstr>Pre-modernism</vt:lpstr>
      <vt:lpstr>Technological advances </vt:lpstr>
      <vt:lpstr>flat pack chairs</vt:lpstr>
      <vt:lpstr>modernism</vt:lpstr>
      <vt:lpstr>modernism</vt:lpstr>
      <vt:lpstr>contemporary</vt:lpstr>
      <vt:lpstr>Post-modernism</vt:lpstr>
      <vt:lpstr>Using the latest technology</vt:lpstr>
      <vt:lpstr>Evolution of the chair</vt:lpstr>
      <vt:lpstr>Evolution of the chair</vt:lpstr>
      <vt:lpstr>Classic chairs</vt:lpstr>
      <vt:lpstr>Classic chairs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Ryan Ball</cp:lastModifiedBy>
  <cp:revision>305</cp:revision>
  <cp:lastPrinted>2019-02-19T15:48:33Z</cp:lastPrinted>
  <dcterms:modified xsi:type="dcterms:W3CDTF">2024-09-05T10:57:12Z</dcterms:modified>
</cp:coreProperties>
</file>